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5"/>
  </p:notesMasterIdLst>
  <p:sldIdLst>
    <p:sldId id="256" r:id="rId5"/>
    <p:sldId id="258" r:id="rId6"/>
    <p:sldId id="267" r:id="rId7"/>
    <p:sldId id="268" r:id="rId8"/>
    <p:sldId id="269" r:id="rId9"/>
    <p:sldId id="270" r:id="rId10"/>
    <p:sldId id="271" r:id="rId11"/>
    <p:sldId id="262" r:id="rId12"/>
    <p:sldId id="299" r:id="rId13"/>
    <p:sldId id="261" r:id="rId14"/>
    <p:sldId id="26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300" r:id="rId43"/>
    <p:sldId id="26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233D06-E0E5-D70B-9E5E-2C9822B2E60C}" v="4" dt="2024-05-03T16:15:35.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515" autoAdjust="0"/>
  </p:normalViewPr>
  <p:slideViewPr>
    <p:cSldViewPr snapToGrid="0">
      <p:cViewPr varScale="1">
        <p:scale>
          <a:sx n="70" d="100"/>
          <a:sy n="70" d="100"/>
        </p:scale>
        <p:origin x="211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frackelton@gmail.com" userId="S::urn:spo:guest#ellen.frackelton@gmail.com::" providerId="AD" clId="Web-{EAF11F03-192A-E476-92AD-CB72D71FAA31}"/>
    <pc:docChg chg="addSld delSld modSld sldOrd">
      <pc:chgData name="ellen.frackelton@gmail.com" userId="S::urn:spo:guest#ellen.frackelton@gmail.com::" providerId="AD" clId="Web-{EAF11F03-192A-E476-92AD-CB72D71FAA31}" dt="2024-04-03T12:25:26.159" v="4303"/>
      <pc:docMkLst>
        <pc:docMk/>
      </pc:docMkLst>
      <pc:sldChg chg="modSp modNotes">
        <pc:chgData name="ellen.frackelton@gmail.com" userId="S::urn:spo:guest#ellen.frackelton@gmail.com::" providerId="AD" clId="Web-{EAF11F03-192A-E476-92AD-CB72D71FAA31}" dt="2024-04-03T12:24:19.675" v="4298"/>
        <pc:sldMkLst>
          <pc:docMk/>
          <pc:sldMk cId="631499876" sldId="256"/>
        </pc:sldMkLst>
        <pc:spChg chg="mod">
          <ac:chgData name="ellen.frackelton@gmail.com" userId="S::urn:spo:guest#ellen.frackelton@gmail.com::" providerId="AD" clId="Web-{EAF11F03-192A-E476-92AD-CB72D71FAA31}" dt="2024-04-03T12:17:48.502" v="4271" actId="14100"/>
          <ac:spMkLst>
            <pc:docMk/>
            <pc:sldMk cId="631499876" sldId="256"/>
            <ac:spMk id="3" creationId="{00000000-0000-0000-0000-000000000000}"/>
          </ac:spMkLst>
        </pc:spChg>
      </pc:sldChg>
      <pc:sldChg chg="modSp modNotes">
        <pc:chgData name="ellen.frackelton@gmail.com" userId="S::urn:spo:guest#ellen.frackelton@gmail.com::" providerId="AD" clId="Web-{EAF11F03-192A-E476-92AD-CB72D71FAA31}" dt="2024-04-03T12:24:14.534" v="4296"/>
        <pc:sldMkLst>
          <pc:docMk/>
          <pc:sldMk cId="3464685916" sldId="258"/>
        </pc:sldMkLst>
        <pc:spChg chg="mod">
          <ac:chgData name="ellen.frackelton@gmail.com" userId="S::urn:spo:guest#ellen.frackelton@gmail.com::" providerId="AD" clId="Web-{EAF11F03-192A-E476-92AD-CB72D71FAA31}" dt="2024-04-03T11:09:23.044" v="1043" actId="20577"/>
          <ac:spMkLst>
            <pc:docMk/>
            <pc:sldMk cId="3464685916" sldId="258"/>
            <ac:spMk id="3" creationId="{207452D8-F8DE-17E6-1965-DC4AD21C598D}"/>
          </ac:spMkLst>
        </pc:spChg>
      </pc:sldChg>
      <pc:sldChg chg="del">
        <pc:chgData name="ellen.frackelton@gmail.com" userId="S::urn:spo:guest#ellen.frackelton@gmail.com::" providerId="AD" clId="Web-{EAF11F03-192A-E476-92AD-CB72D71FAA31}" dt="2024-04-03T11:20:22.498" v="1101"/>
        <pc:sldMkLst>
          <pc:docMk/>
          <pc:sldMk cId="2678928420" sldId="259"/>
        </pc:sldMkLst>
      </pc:sldChg>
      <pc:sldChg chg="modNotes">
        <pc:chgData name="ellen.frackelton@gmail.com" userId="S::urn:spo:guest#ellen.frackelton@gmail.com::" providerId="AD" clId="Web-{EAF11F03-192A-E476-92AD-CB72D71FAA31}" dt="2024-04-03T12:25:26.159" v="4303"/>
        <pc:sldMkLst>
          <pc:docMk/>
          <pc:sldMk cId="3614739899" sldId="260"/>
        </pc:sldMkLst>
      </pc:sldChg>
      <pc:sldChg chg="modNotes">
        <pc:chgData name="ellen.frackelton@gmail.com" userId="S::urn:spo:guest#ellen.frackelton@gmail.com::" providerId="AD" clId="Web-{EAF11F03-192A-E476-92AD-CB72D71FAA31}" dt="2024-04-03T11:46:00.437" v="2317"/>
        <pc:sldMkLst>
          <pc:docMk/>
          <pc:sldMk cId="3865478160" sldId="261"/>
        </pc:sldMkLst>
      </pc:sldChg>
      <pc:sldChg chg="modSp modNotes">
        <pc:chgData name="ellen.frackelton@gmail.com" userId="S::urn:spo:guest#ellen.frackelton@gmail.com::" providerId="AD" clId="Web-{EAF11F03-192A-E476-92AD-CB72D71FAA31}" dt="2024-04-03T12:24:50.003" v="4299"/>
        <pc:sldMkLst>
          <pc:docMk/>
          <pc:sldMk cId="3567135353" sldId="262"/>
        </pc:sldMkLst>
        <pc:spChg chg="mod">
          <ac:chgData name="ellen.frackelton@gmail.com" userId="S::urn:spo:guest#ellen.frackelton@gmail.com::" providerId="AD" clId="Web-{EAF11F03-192A-E476-92AD-CB72D71FAA31}" dt="2024-04-03T11:42:31.875" v="2225" actId="20577"/>
          <ac:spMkLst>
            <pc:docMk/>
            <pc:sldMk cId="3567135353" sldId="262"/>
            <ac:spMk id="3" creationId="{62CF4F43-74D1-9221-C8F5-8BA340ECC602}"/>
          </ac:spMkLst>
        </pc:spChg>
      </pc:sldChg>
      <pc:sldChg chg="del">
        <pc:chgData name="ellen.frackelton@gmail.com" userId="S::urn:spo:guest#ellen.frackelton@gmail.com::" providerId="AD" clId="Web-{EAF11F03-192A-E476-92AD-CB72D71FAA31}" dt="2024-04-03T11:08:27.075" v="1040"/>
        <pc:sldMkLst>
          <pc:docMk/>
          <pc:sldMk cId="4150610308" sldId="263"/>
        </pc:sldMkLst>
      </pc:sldChg>
      <pc:sldChg chg="del">
        <pc:chgData name="ellen.frackelton@gmail.com" userId="S::urn:spo:guest#ellen.frackelton@gmail.com::" providerId="AD" clId="Web-{EAF11F03-192A-E476-92AD-CB72D71FAA31}" dt="2024-04-03T11:08:28.809" v="1041"/>
        <pc:sldMkLst>
          <pc:docMk/>
          <pc:sldMk cId="2652017782" sldId="264"/>
        </pc:sldMkLst>
      </pc:sldChg>
      <pc:sldChg chg="addSp delSp modSp modNotes">
        <pc:chgData name="ellen.frackelton@gmail.com" userId="S::urn:spo:guest#ellen.frackelton@gmail.com::" providerId="AD" clId="Web-{EAF11F03-192A-E476-92AD-CB72D71FAA31}" dt="2024-04-03T11:33:26.796" v="2056"/>
        <pc:sldMkLst>
          <pc:docMk/>
          <pc:sldMk cId="3290301500" sldId="265"/>
        </pc:sldMkLst>
        <pc:spChg chg="mod">
          <ac:chgData name="ellen.frackelton@gmail.com" userId="S::urn:spo:guest#ellen.frackelton@gmail.com::" providerId="AD" clId="Web-{EAF11F03-192A-E476-92AD-CB72D71FAA31}" dt="2024-04-03T11:29:18.858" v="1601" actId="20577"/>
          <ac:spMkLst>
            <pc:docMk/>
            <pc:sldMk cId="3290301500" sldId="265"/>
            <ac:spMk id="2" creationId="{E0460B75-021C-4F10-958E-3DFBF2FE34BC}"/>
          </ac:spMkLst>
        </pc:spChg>
        <pc:spChg chg="del mod">
          <ac:chgData name="ellen.frackelton@gmail.com" userId="S::urn:spo:guest#ellen.frackelton@gmail.com::" providerId="AD" clId="Web-{EAF11F03-192A-E476-92AD-CB72D71FAA31}" dt="2024-04-03T11:28:30.998" v="1581"/>
          <ac:spMkLst>
            <pc:docMk/>
            <pc:sldMk cId="3290301500" sldId="265"/>
            <ac:spMk id="4" creationId="{46F775D7-8FFE-C6B1-343D-A6CBE9ACA435}"/>
          </ac:spMkLst>
        </pc:spChg>
        <pc:spChg chg="add del mod">
          <ac:chgData name="ellen.frackelton@gmail.com" userId="S::urn:spo:guest#ellen.frackelton@gmail.com::" providerId="AD" clId="Web-{EAF11F03-192A-E476-92AD-CB72D71FAA31}" dt="2024-04-03T11:28:37.858" v="1582"/>
          <ac:spMkLst>
            <pc:docMk/>
            <pc:sldMk cId="3290301500" sldId="265"/>
            <ac:spMk id="6" creationId="{FB2938DB-4C34-8C3F-3533-41F83CFB3812}"/>
          </ac:spMkLst>
        </pc:spChg>
      </pc:sldChg>
      <pc:sldChg chg="del">
        <pc:chgData name="ellen.frackelton@gmail.com" userId="S::urn:spo:guest#ellen.frackelton@gmail.com::" providerId="AD" clId="Web-{EAF11F03-192A-E476-92AD-CB72D71FAA31}" dt="2024-04-03T11:08:37.669" v="1042"/>
        <pc:sldMkLst>
          <pc:docMk/>
          <pc:sldMk cId="2464385952" sldId="266"/>
        </pc:sldMkLst>
      </pc:sldChg>
      <pc:sldChg chg="modNotes">
        <pc:chgData name="ellen.frackelton@gmail.com" userId="S::urn:spo:guest#ellen.frackelton@gmail.com::" providerId="AD" clId="Web-{EAF11F03-192A-E476-92AD-CB72D71FAA31}" dt="2024-04-03T11:35:06.655" v="2085"/>
        <pc:sldMkLst>
          <pc:docMk/>
          <pc:sldMk cId="2868565712" sldId="267"/>
        </pc:sldMkLst>
      </pc:sldChg>
      <pc:sldChg chg="modNotes">
        <pc:chgData name="ellen.frackelton@gmail.com" userId="S::urn:spo:guest#ellen.frackelton@gmail.com::" providerId="AD" clId="Web-{EAF11F03-192A-E476-92AD-CB72D71FAA31}" dt="2024-04-03T11:36:12.765" v="2089"/>
        <pc:sldMkLst>
          <pc:docMk/>
          <pc:sldMk cId="3845970626" sldId="268"/>
        </pc:sldMkLst>
      </pc:sldChg>
      <pc:sldChg chg="modNotes">
        <pc:chgData name="ellen.frackelton@gmail.com" userId="S::urn:spo:guest#ellen.frackelton@gmail.com::" providerId="AD" clId="Web-{EAF11F03-192A-E476-92AD-CB72D71FAA31}" dt="2024-04-03T11:37:21.921" v="2098"/>
        <pc:sldMkLst>
          <pc:docMk/>
          <pc:sldMk cId="2845498897" sldId="269"/>
        </pc:sldMkLst>
      </pc:sldChg>
      <pc:sldChg chg="modNotes">
        <pc:chgData name="ellen.frackelton@gmail.com" userId="S::urn:spo:guest#ellen.frackelton@gmail.com::" providerId="AD" clId="Web-{EAF11F03-192A-E476-92AD-CB72D71FAA31}" dt="2024-04-03T11:38:07.859" v="2101"/>
        <pc:sldMkLst>
          <pc:docMk/>
          <pc:sldMk cId="100431260" sldId="270"/>
        </pc:sldMkLst>
      </pc:sldChg>
      <pc:sldChg chg="modNotes">
        <pc:chgData name="ellen.frackelton@gmail.com" userId="S::urn:spo:guest#ellen.frackelton@gmail.com::" providerId="AD" clId="Web-{EAF11F03-192A-E476-92AD-CB72D71FAA31}" dt="2024-04-03T11:39:38.609" v="2113"/>
        <pc:sldMkLst>
          <pc:docMk/>
          <pc:sldMk cId="3785396082" sldId="271"/>
        </pc:sldMkLst>
      </pc:sldChg>
      <pc:sldChg chg="modNotes">
        <pc:chgData name="ellen.frackelton@gmail.com" userId="S::urn:spo:guest#ellen.frackelton@gmail.com::" providerId="AD" clId="Web-{EAF11F03-192A-E476-92AD-CB72D71FAA31}" dt="2024-04-03T11:50:11.234" v="2665"/>
        <pc:sldMkLst>
          <pc:docMk/>
          <pc:sldMk cId="3864882640" sldId="272"/>
        </pc:sldMkLst>
      </pc:sldChg>
      <pc:sldChg chg="modSp modNotes">
        <pc:chgData name="ellen.frackelton@gmail.com" userId="S::urn:spo:guest#ellen.frackelton@gmail.com::" providerId="AD" clId="Web-{EAF11F03-192A-E476-92AD-CB72D71FAA31}" dt="2024-04-03T11:53:27.938" v="2831"/>
        <pc:sldMkLst>
          <pc:docMk/>
          <pc:sldMk cId="778254873" sldId="273"/>
        </pc:sldMkLst>
        <pc:graphicFrameChg chg="mod modGraphic">
          <ac:chgData name="ellen.frackelton@gmail.com" userId="S::urn:spo:guest#ellen.frackelton@gmail.com::" providerId="AD" clId="Web-{EAF11F03-192A-E476-92AD-CB72D71FAA31}" dt="2024-04-03T11:50:32.156" v="2685"/>
          <ac:graphicFrameMkLst>
            <pc:docMk/>
            <pc:sldMk cId="778254873" sldId="273"/>
            <ac:graphicFrameMk id="10" creationId="{BDFF1672-FEF2-00AD-7154-75D43FF1341E}"/>
          </ac:graphicFrameMkLst>
        </pc:graphicFrameChg>
      </pc:sldChg>
      <pc:sldChg chg="modNotes">
        <pc:chgData name="ellen.frackelton@gmail.com" userId="S::urn:spo:guest#ellen.frackelton@gmail.com::" providerId="AD" clId="Web-{EAF11F03-192A-E476-92AD-CB72D71FAA31}" dt="2024-04-03T11:53:50.329" v="2897"/>
        <pc:sldMkLst>
          <pc:docMk/>
          <pc:sldMk cId="3865323158" sldId="274"/>
        </pc:sldMkLst>
      </pc:sldChg>
      <pc:sldChg chg="modNotes">
        <pc:chgData name="ellen.frackelton@gmail.com" userId="S::urn:spo:guest#ellen.frackelton@gmail.com::" providerId="AD" clId="Web-{EAF11F03-192A-E476-92AD-CB72D71FAA31}" dt="2024-04-03T11:55:50.001" v="3125"/>
        <pc:sldMkLst>
          <pc:docMk/>
          <pc:sldMk cId="981762987" sldId="275"/>
        </pc:sldMkLst>
      </pc:sldChg>
      <pc:sldChg chg="modNotes">
        <pc:chgData name="ellen.frackelton@gmail.com" userId="S::urn:spo:guest#ellen.frackelton@gmail.com::" providerId="AD" clId="Web-{EAF11F03-192A-E476-92AD-CB72D71FAA31}" dt="2024-04-03T11:56:26.719" v="3202"/>
        <pc:sldMkLst>
          <pc:docMk/>
          <pc:sldMk cId="3587019935" sldId="276"/>
        </pc:sldMkLst>
      </pc:sldChg>
      <pc:sldChg chg="modNotes">
        <pc:chgData name="ellen.frackelton@gmail.com" userId="S::urn:spo:guest#ellen.frackelton@gmail.com::" providerId="AD" clId="Web-{EAF11F03-192A-E476-92AD-CB72D71FAA31}" dt="2024-04-03T11:57:06.891" v="3211"/>
        <pc:sldMkLst>
          <pc:docMk/>
          <pc:sldMk cId="2463719107" sldId="277"/>
        </pc:sldMkLst>
      </pc:sldChg>
      <pc:sldChg chg="ord modNotes">
        <pc:chgData name="ellen.frackelton@gmail.com" userId="S::urn:spo:guest#ellen.frackelton@gmail.com::" providerId="AD" clId="Web-{EAF11F03-192A-E476-92AD-CB72D71FAA31}" dt="2024-04-03T11:57:43.048" v="3311"/>
        <pc:sldMkLst>
          <pc:docMk/>
          <pc:sldMk cId="1311975068" sldId="278"/>
        </pc:sldMkLst>
      </pc:sldChg>
      <pc:sldChg chg="modSp add replId modNotes">
        <pc:chgData name="ellen.frackelton@gmail.com" userId="S::urn:spo:guest#ellen.frackelton@gmail.com::" providerId="AD" clId="Web-{EAF11F03-192A-E476-92AD-CB72D71FAA31}" dt="2024-04-03T11:58:52.126" v="3334"/>
        <pc:sldMkLst>
          <pc:docMk/>
          <pc:sldMk cId="907665471" sldId="279"/>
        </pc:sldMkLst>
        <pc:spChg chg="mod">
          <ac:chgData name="ellen.frackelton@gmail.com" userId="S::urn:spo:guest#ellen.frackelton@gmail.com::" providerId="AD" clId="Web-{EAF11F03-192A-E476-92AD-CB72D71FAA31}" dt="2024-04-03T10:25:26.786" v="28" actId="20577"/>
          <ac:spMkLst>
            <pc:docMk/>
            <pc:sldMk cId="907665471" sldId="279"/>
            <ac:spMk id="11" creationId="{A0670C76-E038-85D8-56F5-1AC265E63170}"/>
          </ac:spMkLst>
        </pc:spChg>
        <pc:graphicFrameChg chg="mod modGraphic">
          <ac:chgData name="ellen.frackelton@gmail.com" userId="S::urn:spo:guest#ellen.frackelton@gmail.com::" providerId="AD" clId="Web-{EAF11F03-192A-E476-92AD-CB72D71FAA31}" dt="2024-04-03T10:24:11.208" v="18"/>
          <ac:graphicFrameMkLst>
            <pc:docMk/>
            <pc:sldMk cId="907665471" sldId="279"/>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1:59:53.095" v="3422"/>
        <pc:sldMkLst>
          <pc:docMk/>
          <pc:sldMk cId="2672281529" sldId="280"/>
        </pc:sldMkLst>
        <pc:spChg chg="mod">
          <ac:chgData name="ellen.frackelton@gmail.com" userId="S::urn:spo:guest#ellen.frackelton@gmail.com::" providerId="AD" clId="Web-{EAF11F03-192A-E476-92AD-CB72D71FAA31}" dt="2024-04-03T10:25:10.349" v="25" actId="20577"/>
          <ac:spMkLst>
            <pc:docMk/>
            <pc:sldMk cId="2672281529" sldId="280"/>
            <ac:spMk id="11" creationId="{A0670C76-E038-85D8-56F5-1AC265E63170}"/>
          </ac:spMkLst>
        </pc:spChg>
        <pc:graphicFrameChg chg="mod modGraphic">
          <ac:chgData name="ellen.frackelton@gmail.com" userId="S::urn:spo:guest#ellen.frackelton@gmail.com::" providerId="AD" clId="Web-{EAF11F03-192A-E476-92AD-CB72D71FAA31}" dt="2024-04-03T10:27:31.505" v="50"/>
          <ac:graphicFrameMkLst>
            <pc:docMk/>
            <pc:sldMk cId="2672281529" sldId="280"/>
            <ac:graphicFrameMk id="10" creationId="{BDFF1672-FEF2-00AD-7154-75D43FF1341E}"/>
          </ac:graphicFrameMkLst>
        </pc:graphicFrameChg>
      </pc:sldChg>
      <pc:sldChg chg="modSp add ord replId modNotes">
        <pc:chgData name="ellen.frackelton@gmail.com" userId="S::urn:spo:guest#ellen.frackelton@gmail.com::" providerId="AD" clId="Web-{EAF11F03-192A-E476-92AD-CB72D71FAA31}" dt="2024-04-03T12:00:25.532" v="3471"/>
        <pc:sldMkLst>
          <pc:docMk/>
          <pc:sldMk cId="3657561133" sldId="281"/>
        </pc:sldMkLst>
        <pc:spChg chg="mod">
          <ac:chgData name="ellen.frackelton@gmail.com" userId="S::urn:spo:guest#ellen.frackelton@gmail.com::" providerId="AD" clId="Web-{EAF11F03-192A-E476-92AD-CB72D71FAA31}" dt="2024-04-03T10:27:52.849" v="55" actId="20577"/>
          <ac:spMkLst>
            <pc:docMk/>
            <pc:sldMk cId="3657561133" sldId="281"/>
            <ac:spMk id="2" creationId="{C59D5A96-047A-342E-09EE-C077F6271E57}"/>
          </ac:spMkLst>
        </pc:spChg>
      </pc:sldChg>
      <pc:sldChg chg="modSp add replId modNotes">
        <pc:chgData name="ellen.frackelton@gmail.com" userId="S::urn:spo:guest#ellen.frackelton@gmail.com::" providerId="AD" clId="Web-{EAF11F03-192A-E476-92AD-CB72D71FAA31}" dt="2024-04-03T12:01:36.860" v="3488"/>
        <pc:sldMkLst>
          <pc:docMk/>
          <pc:sldMk cId="4102542810" sldId="282"/>
        </pc:sldMkLst>
        <pc:spChg chg="mod">
          <ac:chgData name="ellen.frackelton@gmail.com" userId="S::urn:spo:guest#ellen.frackelton@gmail.com::" providerId="AD" clId="Web-{EAF11F03-192A-E476-92AD-CB72D71FAA31}" dt="2024-04-03T10:29:40.068" v="81" actId="20577"/>
          <ac:spMkLst>
            <pc:docMk/>
            <pc:sldMk cId="4102542810" sldId="282"/>
            <ac:spMk id="11" creationId="{A0670C76-E038-85D8-56F5-1AC265E63170}"/>
          </ac:spMkLst>
        </pc:spChg>
        <pc:graphicFrameChg chg="mod modGraphic">
          <ac:chgData name="ellen.frackelton@gmail.com" userId="S::urn:spo:guest#ellen.frackelton@gmail.com::" providerId="AD" clId="Web-{EAF11F03-192A-E476-92AD-CB72D71FAA31}" dt="2024-04-03T10:29:16.224" v="77"/>
          <ac:graphicFrameMkLst>
            <pc:docMk/>
            <pc:sldMk cId="4102542810" sldId="282"/>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2:02:34.970" v="3522"/>
        <pc:sldMkLst>
          <pc:docMk/>
          <pc:sldMk cId="2350279798" sldId="283"/>
        </pc:sldMkLst>
        <pc:spChg chg="mod">
          <ac:chgData name="ellen.frackelton@gmail.com" userId="S::urn:spo:guest#ellen.frackelton@gmail.com::" providerId="AD" clId="Web-{EAF11F03-192A-E476-92AD-CB72D71FAA31}" dt="2024-04-03T10:38:39.975" v="136" actId="20577"/>
          <ac:spMkLst>
            <pc:docMk/>
            <pc:sldMk cId="2350279798" sldId="283"/>
            <ac:spMk id="11" creationId="{A0670C76-E038-85D8-56F5-1AC265E63170}"/>
          </ac:spMkLst>
        </pc:spChg>
        <pc:graphicFrameChg chg="mod modGraphic">
          <ac:chgData name="ellen.frackelton@gmail.com" userId="S::urn:spo:guest#ellen.frackelton@gmail.com::" providerId="AD" clId="Web-{EAF11F03-192A-E476-92AD-CB72D71FAA31}" dt="2024-04-03T10:35:03.803" v="91"/>
          <ac:graphicFrameMkLst>
            <pc:docMk/>
            <pc:sldMk cId="2350279798" sldId="283"/>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2:03:23.376" v="3549"/>
        <pc:sldMkLst>
          <pc:docMk/>
          <pc:sldMk cId="1895209012" sldId="284"/>
        </pc:sldMkLst>
        <pc:spChg chg="mod">
          <ac:chgData name="ellen.frackelton@gmail.com" userId="S::urn:spo:guest#ellen.frackelton@gmail.com::" providerId="AD" clId="Web-{EAF11F03-192A-E476-92AD-CB72D71FAA31}" dt="2024-04-03T10:39:34.194" v="151" actId="20577"/>
          <ac:spMkLst>
            <pc:docMk/>
            <pc:sldMk cId="1895209012" sldId="284"/>
            <ac:spMk id="11" creationId="{A0670C76-E038-85D8-56F5-1AC265E63170}"/>
          </ac:spMkLst>
        </pc:spChg>
        <pc:graphicFrameChg chg="mod modGraphic">
          <ac:chgData name="ellen.frackelton@gmail.com" userId="S::urn:spo:guest#ellen.frackelton@gmail.com::" providerId="AD" clId="Web-{EAF11F03-192A-E476-92AD-CB72D71FAA31}" dt="2024-04-03T10:37:56.240" v="123"/>
          <ac:graphicFrameMkLst>
            <pc:docMk/>
            <pc:sldMk cId="1895209012" sldId="284"/>
            <ac:graphicFrameMk id="10" creationId="{BDFF1672-FEF2-00AD-7154-75D43FF1341E}"/>
          </ac:graphicFrameMkLst>
        </pc:graphicFrameChg>
      </pc:sldChg>
      <pc:sldChg chg="modSp add ord replId modNotes">
        <pc:chgData name="ellen.frackelton@gmail.com" userId="S::urn:spo:guest#ellen.frackelton@gmail.com::" providerId="AD" clId="Web-{EAF11F03-192A-E476-92AD-CB72D71FAA31}" dt="2024-04-03T12:04:21.532" v="3745"/>
        <pc:sldMkLst>
          <pc:docMk/>
          <pc:sldMk cId="227897106" sldId="285"/>
        </pc:sldMkLst>
        <pc:spChg chg="mod">
          <ac:chgData name="ellen.frackelton@gmail.com" userId="S::urn:spo:guest#ellen.frackelton@gmail.com::" providerId="AD" clId="Web-{EAF11F03-192A-E476-92AD-CB72D71FAA31}" dt="2024-04-03T10:40:09.834" v="165" actId="20577"/>
          <ac:spMkLst>
            <pc:docMk/>
            <pc:sldMk cId="227897106" sldId="285"/>
            <ac:spMk id="2" creationId="{C59D5A96-047A-342E-09EE-C077F6271E57}"/>
          </ac:spMkLst>
        </pc:spChg>
      </pc:sldChg>
      <pc:sldChg chg="modSp add ord replId modNotes">
        <pc:chgData name="ellen.frackelton@gmail.com" userId="S::urn:spo:guest#ellen.frackelton@gmail.com::" providerId="AD" clId="Web-{EAF11F03-192A-E476-92AD-CB72D71FAA31}" dt="2024-04-03T12:05:56.298" v="3855"/>
        <pc:sldMkLst>
          <pc:docMk/>
          <pc:sldMk cId="3769272585" sldId="286"/>
        </pc:sldMkLst>
        <pc:spChg chg="mod">
          <ac:chgData name="ellen.frackelton@gmail.com" userId="S::urn:spo:guest#ellen.frackelton@gmail.com::" providerId="AD" clId="Web-{EAF11F03-192A-E476-92AD-CB72D71FAA31}" dt="2024-04-03T10:42:07.975" v="207" actId="20577"/>
          <ac:spMkLst>
            <pc:docMk/>
            <pc:sldMk cId="3769272585" sldId="286"/>
            <ac:spMk id="11" creationId="{A0670C76-E038-85D8-56F5-1AC265E63170}"/>
          </ac:spMkLst>
        </pc:spChg>
        <pc:graphicFrameChg chg="mod modGraphic">
          <ac:chgData name="ellen.frackelton@gmail.com" userId="S::urn:spo:guest#ellen.frackelton@gmail.com::" providerId="AD" clId="Web-{EAF11F03-192A-E476-92AD-CB72D71FAA31}" dt="2024-04-03T10:41:19.569" v="200"/>
          <ac:graphicFrameMkLst>
            <pc:docMk/>
            <pc:sldMk cId="3769272585" sldId="286"/>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2:06:42.423" v="3864"/>
        <pc:sldMkLst>
          <pc:docMk/>
          <pc:sldMk cId="3192666665" sldId="287"/>
        </pc:sldMkLst>
        <pc:spChg chg="mod">
          <ac:chgData name="ellen.frackelton@gmail.com" userId="S::urn:spo:guest#ellen.frackelton@gmail.com::" providerId="AD" clId="Web-{EAF11F03-192A-E476-92AD-CB72D71FAA31}" dt="2024-04-03T10:43:51.745" v="236" actId="20577"/>
          <ac:spMkLst>
            <pc:docMk/>
            <pc:sldMk cId="3192666665" sldId="287"/>
            <ac:spMk id="11" creationId="{A0670C76-E038-85D8-56F5-1AC265E63170}"/>
          </ac:spMkLst>
        </pc:spChg>
        <pc:graphicFrameChg chg="mod modGraphic">
          <ac:chgData name="ellen.frackelton@gmail.com" userId="S::urn:spo:guest#ellen.frackelton@gmail.com::" providerId="AD" clId="Web-{EAF11F03-192A-E476-92AD-CB72D71FAA31}" dt="2024-04-03T10:43:34.667" v="234"/>
          <ac:graphicFrameMkLst>
            <pc:docMk/>
            <pc:sldMk cId="3192666665" sldId="287"/>
            <ac:graphicFrameMk id="10" creationId="{BDFF1672-FEF2-00AD-7154-75D43FF1341E}"/>
          </ac:graphicFrameMkLst>
        </pc:graphicFrameChg>
      </pc:sldChg>
      <pc:sldChg chg="modSp add ord replId modNotes">
        <pc:chgData name="ellen.frackelton@gmail.com" userId="S::urn:spo:guest#ellen.frackelton@gmail.com::" providerId="AD" clId="Web-{EAF11F03-192A-E476-92AD-CB72D71FAA31}" dt="2024-04-03T12:07:05.423" v="3900"/>
        <pc:sldMkLst>
          <pc:docMk/>
          <pc:sldMk cId="3141045290" sldId="288"/>
        </pc:sldMkLst>
        <pc:spChg chg="mod">
          <ac:chgData name="ellen.frackelton@gmail.com" userId="S::urn:spo:guest#ellen.frackelton@gmail.com::" providerId="AD" clId="Web-{EAF11F03-192A-E476-92AD-CB72D71FAA31}" dt="2024-04-03T10:44:37.651" v="242" actId="20577"/>
          <ac:spMkLst>
            <pc:docMk/>
            <pc:sldMk cId="3141045290" sldId="288"/>
            <ac:spMk id="2" creationId="{C59D5A96-047A-342E-09EE-C077F6271E57}"/>
          </ac:spMkLst>
        </pc:spChg>
      </pc:sldChg>
      <pc:sldChg chg="modSp add replId modNotes">
        <pc:chgData name="ellen.frackelton@gmail.com" userId="S::urn:spo:guest#ellen.frackelton@gmail.com::" providerId="AD" clId="Web-{EAF11F03-192A-E476-92AD-CB72D71FAA31}" dt="2024-04-03T12:08:30.408" v="3949"/>
        <pc:sldMkLst>
          <pc:docMk/>
          <pc:sldMk cId="2817917418" sldId="289"/>
        </pc:sldMkLst>
        <pc:spChg chg="mod">
          <ac:chgData name="ellen.frackelton@gmail.com" userId="S::urn:spo:guest#ellen.frackelton@gmail.com::" providerId="AD" clId="Web-{EAF11F03-192A-E476-92AD-CB72D71FAA31}" dt="2024-04-03T10:46:04.401" v="263" actId="20577"/>
          <ac:spMkLst>
            <pc:docMk/>
            <pc:sldMk cId="2817917418" sldId="289"/>
            <ac:spMk id="11" creationId="{A0670C76-E038-85D8-56F5-1AC265E63170}"/>
          </ac:spMkLst>
        </pc:spChg>
        <pc:graphicFrameChg chg="mod modGraphic">
          <ac:chgData name="ellen.frackelton@gmail.com" userId="S::urn:spo:guest#ellen.frackelton@gmail.com::" providerId="AD" clId="Web-{EAF11F03-192A-E476-92AD-CB72D71FAA31}" dt="2024-04-03T10:46:18.776" v="301"/>
          <ac:graphicFrameMkLst>
            <pc:docMk/>
            <pc:sldMk cId="2817917418" sldId="289"/>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2:09:34.533" v="3970"/>
        <pc:sldMkLst>
          <pc:docMk/>
          <pc:sldMk cId="4194111348" sldId="290"/>
        </pc:sldMkLst>
        <pc:spChg chg="mod">
          <ac:chgData name="ellen.frackelton@gmail.com" userId="S::urn:spo:guest#ellen.frackelton@gmail.com::" providerId="AD" clId="Web-{EAF11F03-192A-E476-92AD-CB72D71FAA31}" dt="2024-04-03T10:48:20.980" v="323" actId="20577"/>
          <ac:spMkLst>
            <pc:docMk/>
            <pc:sldMk cId="4194111348" sldId="290"/>
            <ac:spMk id="11" creationId="{A0670C76-E038-85D8-56F5-1AC265E63170}"/>
          </ac:spMkLst>
        </pc:spChg>
        <pc:graphicFrameChg chg="mod modGraphic">
          <ac:chgData name="ellen.frackelton@gmail.com" userId="S::urn:spo:guest#ellen.frackelton@gmail.com::" providerId="AD" clId="Web-{EAF11F03-192A-E476-92AD-CB72D71FAA31}" dt="2024-04-03T11:01:46.746" v="771"/>
          <ac:graphicFrameMkLst>
            <pc:docMk/>
            <pc:sldMk cId="4194111348" sldId="290"/>
            <ac:graphicFrameMk id="10" creationId="{BDFF1672-FEF2-00AD-7154-75D43FF1341E}"/>
          </ac:graphicFrameMkLst>
        </pc:graphicFrameChg>
      </pc:sldChg>
      <pc:sldChg chg="modSp add ord replId modNotes">
        <pc:chgData name="ellen.frackelton@gmail.com" userId="S::urn:spo:guest#ellen.frackelton@gmail.com::" providerId="AD" clId="Web-{EAF11F03-192A-E476-92AD-CB72D71FAA31}" dt="2024-04-03T12:10:32.017" v="4135"/>
        <pc:sldMkLst>
          <pc:docMk/>
          <pc:sldMk cId="4011433069" sldId="291"/>
        </pc:sldMkLst>
        <pc:spChg chg="mod">
          <ac:chgData name="ellen.frackelton@gmail.com" userId="S::urn:spo:guest#ellen.frackelton@gmail.com::" providerId="AD" clId="Web-{EAF11F03-192A-E476-92AD-CB72D71FAA31}" dt="2024-04-03T10:48:50.511" v="331" actId="20577"/>
          <ac:spMkLst>
            <pc:docMk/>
            <pc:sldMk cId="4011433069" sldId="291"/>
            <ac:spMk id="2" creationId="{C59D5A96-047A-342E-09EE-C077F6271E57}"/>
          </ac:spMkLst>
        </pc:spChg>
      </pc:sldChg>
      <pc:sldChg chg="modSp add ord replId modNotes">
        <pc:chgData name="ellen.frackelton@gmail.com" userId="S::urn:spo:guest#ellen.frackelton@gmail.com::" providerId="AD" clId="Web-{EAF11F03-192A-E476-92AD-CB72D71FAA31}" dt="2024-04-03T12:11:20.502" v="4157"/>
        <pc:sldMkLst>
          <pc:docMk/>
          <pc:sldMk cId="1896682042" sldId="292"/>
        </pc:sldMkLst>
        <pc:spChg chg="mod">
          <ac:chgData name="ellen.frackelton@gmail.com" userId="S::urn:spo:guest#ellen.frackelton@gmail.com::" providerId="AD" clId="Web-{EAF11F03-192A-E476-92AD-CB72D71FAA31}" dt="2024-04-03T10:51:43.511" v="439" actId="20577"/>
          <ac:spMkLst>
            <pc:docMk/>
            <pc:sldMk cId="1896682042" sldId="292"/>
            <ac:spMk id="11" creationId="{A0670C76-E038-85D8-56F5-1AC265E63170}"/>
          </ac:spMkLst>
        </pc:spChg>
        <pc:graphicFrameChg chg="mod modGraphic">
          <ac:chgData name="ellen.frackelton@gmail.com" userId="S::urn:spo:guest#ellen.frackelton@gmail.com::" providerId="AD" clId="Web-{EAF11F03-192A-E476-92AD-CB72D71FAA31}" dt="2024-04-03T10:50:55.308" v="427"/>
          <ac:graphicFrameMkLst>
            <pc:docMk/>
            <pc:sldMk cId="1896682042" sldId="292"/>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2:12:04.189" v="4178"/>
        <pc:sldMkLst>
          <pc:docMk/>
          <pc:sldMk cId="3795147985" sldId="293"/>
        </pc:sldMkLst>
        <pc:spChg chg="mod">
          <ac:chgData name="ellen.frackelton@gmail.com" userId="S::urn:spo:guest#ellen.frackelton@gmail.com::" providerId="AD" clId="Web-{EAF11F03-192A-E476-92AD-CB72D71FAA31}" dt="2024-04-03T10:54:11.683" v="477" actId="20577"/>
          <ac:spMkLst>
            <pc:docMk/>
            <pc:sldMk cId="3795147985" sldId="293"/>
            <ac:spMk id="11" creationId="{A0670C76-E038-85D8-56F5-1AC265E63170}"/>
          </ac:spMkLst>
        </pc:spChg>
        <pc:graphicFrameChg chg="mod modGraphic">
          <ac:chgData name="ellen.frackelton@gmail.com" userId="S::urn:spo:guest#ellen.frackelton@gmail.com::" providerId="AD" clId="Web-{EAF11F03-192A-E476-92AD-CB72D71FAA31}" dt="2024-04-03T10:53:16.667" v="469"/>
          <ac:graphicFrameMkLst>
            <pc:docMk/>
            <pc:sldMk cId="3795147985" sldId="293"/>
            <ac:graphicFrameMk id="10" creationId="{BDFF1672-FEF2-00AD-7154-75D43FF1341E}"/>
          </ac:graphicFrameMkLst>
        </pc:graphicFrameChg>
      </pc:sldChg>
      <pc:sldChg chg="modSp add ord replId modNotes">
        <pc:chgData name="ellen.frackelton@gmail.com" userId="S::urn:spo:guest#ellen.frackelton@gmail.com::" providerId="AD" clId="Web-{EAF11F03-192A-E476-92AD-CB72D71FAA31}" dt="2024-04-03T12:12:41.767" v="4198"/>
        <pc:sldMkLst>
          <pc:docMk/>
          <pc:sldMk cId="2237840485" sldId="294"/>
        </pc:sldMkLst>
        <pc:spChg chg="mod">
          <ac:chgData name="ellen.frackelton@gmail.com" userId="S::urn:spo:guest#ellen.frackelton@gmail.com::" providerId="AD" clId="Web-{EAF11F03-192A-E476-92AD-CB72D71FAA31}" dt="2024-04-03T10:55:04.027" v="492" actId="20577"/>
          <ac:spMkLst>
            <pc:docMk/>
            <pc:sldMk cId="2237840485" sldId="294"/>
            <ac:spMk id="2" creationId="{C59D5A96-047A-342E-09EE-C077F6271E57}"/>
          </ac:spMkLst>
        </pc:spChg>
      </pc:sldChg>
      <pc:sldChg chg="modSp add ord replId modNotes">
        <pc:chgData name="ellen.frackelton@gmail.com" userId="S::urn:spo:guest#ellen.frackelton@gmail.com::" providerId="AD" clId="Web-{EAF11F03-192A-E476-92AD-CB72D71FAA31}" dt="2024-04-03T12:13:24.861" v="4214"/>
        <pc:sldMkLst>
          <pc:docMk/>
          <pc:sldMk cId="1751974298" sldId="295"/>
        </pc:sldMkLst>
        <pc:spChg chg="mod">
          <ac:chgData name="ellen.frackelton@gmail.com" userId="S::urn:spo:guest#ellen.frackelton@gmail.com::" providerId="AD" clId="Web-{EAF11F03-192A-E476-92AD-CB72D71FAA31}" dt="2024-04-03T11:00:25.309" v="746" actId="20577"/>
          <ac:spMkLst>
            <pc:docMk/>
            <pc:sldMk cId="1751974298" sldId="295"/>
            <ac:spMk id="11" creationId="{A0670C76-E038-85D8-56F5-1AC265E63170}"/>
          </ac:spMkLst>
        </pc:spChg>
        <pc:graphicFrameChg chg="mod modGraphic">
          <ac:chgData name="ellen.frackelton@gmail.com" userId="S::urn:spo:guest#ellen.frackelton@gmail.com::" providerId="AD" clId="Web-{EAF11F03-192A-E476-92AD-CB72D71FAA31}" dt="2024-04-03T10:59:54.215" v="735"/>
          <ac:graphicFrameMkLst>
            <pc:docMk/>
            <pc:sldMk cId="1751974298" sldId="295"/>
            <ac:graphicFrameMk id="10" creationId="{BDFF1672-FEF2-00AD-7154-75D43FF1341E}"/>
          </ac:graphicFrameMkLst>
        </pc:graphicFrameChg>
      </pc:sldChg>
      <pc:sldChg chg="modSp add replId modNotes">
        <pc:chgData name="ellen.frackelton@gmail.com" userId="S::urn:spo:guest#ellen.frackelton@gmail.com::" providerId="AD" clId="Web-{EAF11F03-192A-E476-92AD-CB72D71FAA31}" dt="2024-04-03T12:14:30.971" v="4231"/>
        <pc:sldMkLst>
          <pc:docMk/>
          <pc:sldMk cId="348810903" sldId="296"/>
        </pc:sldMkLst>
        <pc:spChg chg="mod">
          <ac:chgData name="ellen.frackelton@gmail.com" userId="S::urn:spo:guest#ellen.frackelton@gmail.com::" providerId="AD" clId="Web-{EAF11F03-192A-E476-92AD-CB72D71FAA31}" dt="2024-04-03T11:06:04.856" v="1004" actId="20577"/>
          <ac:spMkLst>
            <pc:docMk/>
            <pc:sldMk cId="348810903" sldId="296"/>
            <ac:spMk id="11" creationId="{A0670C76-E038-85D8-56F5-1AC265E63170}"/>
          </ac:spMkLst>
        </pc:spChg>
        <pc:graphicFrameChg chg="mod modGraphic">
          <ac:chgData name="ellen.frackelton@gmail.com" userId="S::urn:spo:guest#ellen.frackelton@gmail.com::" providerId="AD" clId="Web-{EAF11F03-192A-E476-92AD-CB72D71FAA31}" dt="2024-04-03T11:05:22.887" v="994"/>
          <ac:graphicFrameMkLst>
            <pc:docMk/>
            <pc:sldMk cId="348810903" sldId="296"/>
            <ac:graphicFrameMk id="10" creationId="{BDFF1672-FEF2-00AD-7154-75D43FF1341E}"/>
          </ac:graphicFrameMkLst>
        </pc:graphicFrameChg>
      </pc:sldChg>
      <pc:sldChg chg="modSp add ord replId modNotes">
        <pc:chgData name="ellen.frackelton@gmail.com" userId="S::urn:spo:guest#ellen.frackelton@gmail.com::" providerId="AD" clId="Web-{EAF11F03-192A-E476-92AD-CB72D71FAA31}" dt="2024-04-03T12:14:51.705" v="4265"/>
        <pc:sldMkLst>
          <pc:docMk/>
          <pc:sldMk cId="3487177516" sldId="297"/>
        </pc:sldMkLst>
        <pc:spChg chg="mod">
          <ac:chgData name="ellen.frackelton@gmail.com" userId="S::urn:spo:guest#ellen.frackelton@gmail.com::" providerId="AD" clId="Web-{EAF11F03-192A-E476-92AD-CB72D71FAA31}" dt="2024-04-03T11:06:29.903" v="1011" actId="20577"/>
          <ac:spMkLst>
            <pc:docMk/>
            <pc:sldMk cId="3487177516" sldId="297"/>
            <ac:spMk id="2" creationId="{C59D5A96-047A-342E-09EE-C077F6271E57}"/>
          </ac:spMkLst>
        </pc:spChg>
      </pc:sldChg>
      <pc:sldChg chg="modSp add ord replId modNotes">
        <pc:chgData name="ellen.frackelton@gmail.com" userId="S::urn:spo:guest#ellen.frackelton@gmail.com::" providerId="AD" clId="Web-{EAF11F03-192A-E476-92AD-CB72D71FAA31}" dt="2024-04-03T11:08:23.309" v="1039"/>
        <pc:sldMkLst>
          <pc:docMk/>
          <pc:sldMk cId="3856574190" sldId="298"/>
        </pc:sldMkLst>
        <pc:spChg chg="mod">
          <ac:chgData name="ellen.frackelton@gmail.com" userId="S::urn:spo:guest#ellen.frackelton@gmail.com::" providerId="AD" clId="Web-{EAF11F03-192A-E476-92AD-CB72D71FAA31}" dt="2024-04-03T11:08:13.590" v="1036" actId="20577"/>
          <ac:spMkLst>
            <pc:docMk/>
            <pc:sldMk cId="3856574190" sldId="298"/>
            <ac:spMk id="11" creationId="{A0670C76-E038-85D8-56F5-1AC265E63170}"/>
          </ac:spMkLst>
        </pc:spChg>
        <pc:graphicFrameChg chg="mod modGraphic">
          <ac:chgData name="ellen.frackelton@gmail.com" userId="S::urn:spo:guest#ellen.frackelton@gmail.com::" providerId="AD" clId="Web-{EAF11F03-192A-E476-92AD-CB72D71FAA31}" dt="2024-04-03T11:07:37.700" v="1030"/>
          <ac:graphicFrameMkLst>
            <pc:docMk/>
            <pc:sldMk cId="3856574190" sldId="298"/>
            <ac:graphicFrameMk id="10" creationId="{BDFF1672-FEF2-00AD-7154-75D43FF1341E}"/>
          </ac:graphicFrameMkLst>
        </pc:graphicFrameChg>
      </pc:sldChg>
      <pc:sldChg chg="addSp delSp modSp new mod modClrScheme addAnim chgLayout modNotes">
        <pc:chgData name="ellen.frackelton@gmail.com" userId="S::urn:spo:guest#ellen.frackelton@gmail.com::" providerId="AD" clId="Web-{EAF11F03-192A-E476-92AD-CB72D71FAA31}" dt="2024-04-03T12:19:30.143" v="4281"/>
        <pc:sldMkLst>
          <pc:docMk/>
          <pc:sldMk cId="748858690" sldId="299"/>
        </pc:sldMkLst>
        <pc:spChg chg="del">
          <ac:chgData name="ellen.frackelton@gmail.com" userId="S::urn:spo:guest#ellen.frackelton@gmail.com::" providerId="AD" clId="Web-{EAF11F03-192A-E476-92AD-CB72D71FAA31}" dt="2024-04-03T11:11:42.263" v="1045"/>
          <ac:spMkLst>
            <pc:docMk/>
            <pc:sldMk cId="748858690" sldId="299"/>
            <ac:spMk id="2" creationId="{06D9A451-F90A-5DE3-2AC6-5116E935E1D3}"/>
          </ac:spMkLst>
        </pc:spChg>
        <pc:spChg chg="del">
          <ac:chgData name="ellen.frackelton@gmail.com" userId="S::urn:spo:guest#ellen.frackelton@gmail.com::" providerId="AD" clId="Web-{EAF11F03-192A-E476-92AD-CB72D71FAA31}" dt="2024-04-03T11:11:42.263" v="1045"/>
          <ac:spMkLst>
            <pc:docMk/>
            <pc:sldMk cId="748858690" sldId="299"/>
            <ac:spMk id="3" creationId="{FF4BE61C-B52D-39EE-05F5-8D7BFB3A662D}"/>
          </ac:spMkLst>
        </pc:spChg>
        <pc:spChg chg="mod ord">
          <ac:chgData name="ellen.frackelton@gmail.com" userId="S::urn:spo:guest#ellen.frackelton@gmail.com::" providerId="AD" clId="Web-{EAF11F03-192A-E476-92AD-CB72D71FAA31}" dt="2024-04-03T11:11:42.263" v="1045"/>
          <ac:spMkLst>
            <pc:docMk/>
            <pc:sldMk cId="748858690" sldId="299"/>
            <ac:spMk id="4" creationId="{909F2908-D2D6-0C09-3144-4DA1B0EAC526}"/>
          </ac:spMkLst>
        </pc:spChg>
        <pc:spChg chg="del">
          <ac:chgData name="ellen.frackelton@gmail.com" userId="S::urn:spo:guest#ellen.frackelton@gmail.com::" providerId="AD" clId="Web-{EAF11F03-192A-E476-92AD-CB72D71FAA31}" dt="2024-04-03T11:11:42.263" v="1045"/>
          <ac:spMkLst>
            <pc:docMk/>
            <pc:sldMk cId="748858690" sldId="299"/>
            <ac:spMk id="5" creationId="{7CCD5AF5-D067-1D63-8D8F-F2F0E01C446E}"/>
          </ac:spMkLst>
        </pc:spChg>
        <pc:spChg chg="add del mod">
          <ac:chgData name="ellen.frackelton@gmail.com" userId="S::urn:spo:guest#ellen.frackelton@gmail.com::" providerId="AD" clId="Web-{EAF11F03-192A-E476-92AD-CB72D71FAA31}" dt="2024-04-03T11:13:49.888" v="1056"/>
          <ac:spMkLst>
            <pc:docMk/>
            <pc:sldMk cId="748858690" sldId="299"/>
            <ac:spMk id="10" creationId="{CA1B7768-0F4A-D6B2-E44B-783365A10876}"/>
          </ac:spMkLst>
        </pc:spChg>
        <pc:spChg chg="add del mod">
          <ac:chgData name="ellen.frackelton@gmail.com" userId="S::urn:spo:guest#ellen.frackelton@gmail.com::" providerId="AD" clId="Web-{EAF11F03-192A-E476-92AD-CB72D71FAA31}" dt="2024-04-03T11:13:58.138" v="1059"/>
          <ac:spMkLst>
            <pc:docMk/>
            <pc:sldMk cId="748858690" sldId="299"/>
            <ac:spMk id="11" creationId="{1CEA8313-22C8-8228-6025-41E81689CD4C}"/>
          </ac:spMkLst>
        </pc:spChg>
        <pc:spChg chg="add mod">
          <ac:chgData name="ellen.frackelton@gmail.com" userId="S::urn:spo:guest#ellen.frackelton@gmail.com::" providerId="AD" clId="Web-{EAF11F03-192A-E476-92AD-CB72D71FAA31}" dt="2024-04-03T12:19:05.487" v="4273"/>
          <ac:spMkLst>
            <pc:docMk/>
            <pc:sldMk cId="748858690" sldId="299"/>
            <ac:spMk id="12" creationId="{213FDAF0-CC9F-F326-0E7E-23C63ECDC6F7}"/>
          </ac:spMkLst>
        </pc:spChg>
        <pc:spChg chg="add del mod">
          <ac:chgData name="ellen.frackelton@gmail.com" userId="S::urn:spo:guest#ellen.frackelton@gmail.com::" providerId="AD" clId="Web-{EAF11F03-192A-E476-92AD-CB72D71FAA31}" dt="2024-04-03T11:16:13.435" v="1073"/>
          <ac:spMkLst>
            <pc:docMk/>
            <pc:sldMk cId="748858690" sldId="299"/>
            <ac:spMk id="13" creationId="{F1609A86-0961-7809-B2ED-BCDE9FE8A48E}"/>
          </ac:spMkLst>
        </pc:spChg>
        <pc:spChg chg="add mod">
          <ac:chgData name="ellen.frackelton@gmail.com" userId="S::urn:spo:guest#ellen.frackelton@gmail.com::" providerId="AD" clId="Web-{EAF11F03-192A-E476-92AD-CB72D71FAA31}" dt="2024-04-03T12:19:08.690" v="4274"/>
          <ac:spMkLst>
            <pc:docMk/>
            <pc:sldMk cId="748858690" sldId="299"/>
            <ac:spMk id="15" creationId="{4D84F721-ACCF-72ED-315D-25757E0CDC1F}"/>
          </ac:spMkLst>
        </pc:spChg>
        <pc:spChg chg="add mod">
          <ac:chgData name="ellen.frackelton@gmail.com" userId="S::urn:spo:guest#ellen.frackelton@gmail.com::" providerId="AD" clId="Web-{EAF11F03-192A-E476-92AD-CB72D71FAA31}" dt="2024-04-03T12:19:10.643" v="4275"/>
          <ac:spMkLst>
            <pc:docMk/>
            <pc:sldMk cId="748858690" sldId="299"/>
            <ac:spMk id="17" creationId="{79DB60B1-348D-0044-9BB4-7DC2C6E72D8F}"/>
          </ac:spMkLst>
        </pc:spChg>
        <pc:spChg chg="add mod">
          <ac:chgData name="ellen.frackelton@gmail.com" userId="S::urn:spo:guest#ellen.frackelton@gmail.com::" providerId="AD" clId="Web-{EAF11F03-192A-E476-92AD-CB72D71FAA31}" dt="2024-04-03T12:19:12.706" v="4276"/>
          <ac:spMkLst>
            <pc:docMk/>
            <pc:sldMk cId="748858690" sldId="299"/>
            <ac:spMk id="19" creationId="{83E717F9-8910-3EF1-5A6D-CFE024ED8903}"/>
          </ac:spMkLst>
        </pc:spChg>
        <pc:spChg chg="add mod">
          <ac:chgData name="ellen.frackelton@gmail.com" userId="S::urn:spo:guest#ellen.frackelton@gmail.com::" providerId="AD" clId="Web-{EAF11F03-192A-E476-92AD-CB72D71FAA31}" dt="2024-04-03T12:19:15.409" v="4277"/>
          <ac:spMkLst>
            <pc:docMk/>
            <pc:sldMk cId="748858690" sldId="299"/>
            <ac:spMk id="21" creationId="{D24CD2AB-C3C9-FD7D-6ECA-BA31201FE230}"/>
          </ac:spMkLst>
        </pc:spChg>
        <pc:spChg chg="add mod">
          <ac:chgData name="ellen.frackelton@gmail.com" userId="S::urn:spo:guest#ellen.frackelton@gmail.com::" providerId="AD" clId="Web-{EAF11F03-192A-E476-92AD-CB72D71FAA31}" dt="2024-04-03T12:19:21.268" v="4278"/>
          <ac:spMkLst>
            <pc:docMk/>
            <pc:sldMk cId="748858690" sldId="299"/>
            <ac:spMk id="23" creationId="{CE528106-C8B6-3FF1-0120-111CA5D85161}"/>
          </ac:spMkLst>
        </pc:spChg>
        <pc:spChg chg="add mod">
          <ac:chgData name="ellen.frackelton@gmail.com" userId="S::urn:spo:guest#ellen.frackelton@gmail.com::" providerId="AD" clId="Web-{EAF11F03-192A-E476-92AD-CB72D71FAA31}" dt="2024-04-03T12:19:24.362" v="4279"/>
          <ac:spMkLst>
            <pc:docMk/>
            <pc:sldMk cId="748858690" sldId="299"/>
            <ac:spMk id="25" creationId="{27D492BA-CFCE-846F-DE21-29427065C51A}"/>
          </ac:spMkLst>
        </pc:spChg>
        <pc:spChg chg="add mod">
          <ac:chgData name="ellen.frackelton@gmail.com" userId="S::urn:spo:guest#ellen.frackelton@gmail.com::" providerId="AD" clId="Web-{EAF11F03-192A-E476-92AD-CB72D71FAA31}" dt="2024-04-03T12:19:27.143" v="4280"/>
          <ac:spMkLst>
            <pc:docMk/>
            <pc:sldMk cId="748858690" sldId="299"/>
            <ac:spMk id="27" creationId="{3A8881EF-D1EA-E7CE-AFA8-942B74D47545}"/>
          </ac:spMkLst>
        </pc:spChg>
        <pc:spChg chg="add mod">
          <ac:chgData name="ellen.frackelton@gmail.com" userId="S::urn:spo:guest#ellen.frackelton@gmail.com::" providerId="AD" clId="Web-{EAF11F03-192A-E476-92AD-CB72D71FAA31}" dt="2024-04-03T12:19:30.143" v="4281"/>
          <ac:spMkLst>
            <pc:docMk/>
            <pc:sldMk cId="748858690" sldId="299"/>
            <ac:spMk id="29" creationId="{3396AD9E-3581-6BA3-3149-15A269CF2762}"/>
          </ac:spMkLst>
        </pc:spChg>
        <pc:picChg chg="add mod">
          <ac:chgData name="ellen.frackelton@gmail.com" userId="S::urn:spo:guest#ellen.frackelton@gmail.com::" providerId="AD" clId="Web-{EAF11F03-192A-E476-92AD-CB72D71FAA31}" dt="2024-04-03T11:14:37.857" v="1061" actId="1076"/>
          <ac:picMkLst>
            <pc:docMk/>
            <pc:sldMk cId="748858690" sldId="299"/>
            <ac:picMk id="6" creationId="{82B39AD5-8A71-2FD4-4FBD-60E32822864E}"/>
          </ac:picMkLst>
        </pc:picChg>
        <pc:picChg chg="add mod">
          <ac:chgData name="ellen.frackelton@gmail.com" userId="S::urn:spo:guest#ellen.frackelton@gmail.com::" providerId="AD" clId="Web-{EAF11F03-192A-E476-92AD-CB72D71FAA31}" dt="2024-04-03T11:14:37.888" v="1062" actId="1076"/>
          <ac:picMkLst>
            <pc:docMk/>
            <pc:sldMk cId="748858690" sldId="299"/>
            <ac:picMk id="7" creationId="{17444D87-7153-A0AB-3A51-8208FF461A96}"/>
          </ac:picMkLst>
        </pc:picChg>
        <pc:picChg chg="add mod">
          <ac:chgData name="ellen.frackelton@gmail.com" userId="S::urn:spo:guest#ellen.frackelton@gmail.com::" providerId="AD" clId="Web-{EAF11F03-192A-E476-92AD-CB72D71FAA31}" dt="2024-04-03T11:14:37.888" v="1063" actId="1076"/>
          <ac:picMkLst>
            <pc:docMk/>
            <pc:sldMk cId="748858690" sldId="299"/>
            <ac:picMk id="8" creationId="{5613E154-8766-8C82-5CEC-365727B4A261}"/>
          </ac:picMkLst>
        </pc:picChg>
        <pc:picChg chg="add mod">
          <ac:chgData name="ellen.frackelton@gmail.com" userId="S::urn:spo:guest#ellen.frackelton@gmail.com::" providerId="AD" clId="Web-{EAF11F03-192A-E476-92AD-CB72D71FAA31}" dt="2024-04-03T11:14:37.904" v="1064" actId="1076"/>
          <ac:picMkLst>
            <pc:docMk/>
            <pc:sldMk cId="748858690" sldId="299"/>
            <ac:picMk id="9" creationId="{9A725741-141C-B5F7-4E9B-5046360C00F9}"/>
          </ac:picMkLst>
        </pc:picChg>
      </pc:sldChg>
      <pc:sldChg chg="addSp delSp modSp new mod modClrScheme chgLayout modNotes">
        <pc:chgData name="ellen.frackelton@gmail.com" userId="S::urn:spo:guest#ellen.frackelton@gmail.com::" providerId="AD" clId="Web-{EAF11F03-192A-E476-92AD-CB72D71FAA31}" dt="2024-04-03T12:16:20.487" v="4270"/>
        <pc:sldMkLst>
          <pc:docMk/>
          <pc:sldMk cId="2856339788" sldId="300"/>
        </pc:sldMkLst>
        <pc:spChg chg="del">
          <ac:chgData name="ellen.frackelton@gmail.com" userId="S::urn:spo:guest#ellen.frackelton@gmail.com::" providerId="AD" clId="Web-{EAF11F03-192A-E476-92AD-CB72D71FAA31}" dt="2024-04-03T11:21:02.717" v="1103"/>
          <ac:spMkLst>
            <pc:docMk/>
            <pc:sldMk cId="2856339788" sldId="300"/>
            <ac:spMk id="2" creationId="{6A02FD12-5709-A8EB-3357-C813EDA34190}"/>
          </ac:spMkLst>
        </pc:spChg>
        <pc:spChg chg="mod ord">
          <ac:chgData name="ellen.frackelton@gmail.com" userId="S::urn:spo:guest#ellen.frackelton@gmail.com::" providerId="AD" clId="Web-{EAF11F03-192A-E476-92AD-CB72D71FAA31}" dt="2024-04-03T11:23:51.779" v="1113" actId="20577"/>
          <ac:spMkLst>
            <pc:docMk/>
            <pc:sldMk cId="2856339788" sldId="300"/>
            <ac:spMk id="3" creationId="{3419F43F-A450-F3FA-AAF2-D346A481F4A2}"/>
          </ac:spMkLst>
        </pc:spChg>
        <pc:spChg chg="mod ord">
          <ac:chgData name="ellen.frackelton@gmail.com" userId="S::urn:spo:guest#ellen.frackelton@gmail.com::" providerId="AD" clId="Web-{EAF11F03-192A-E476-92AD-CB72D71FAA31}" dt="2024-04-03T11:21:02.717" v="1103"/>
          <ac:spMkLst>
            <pc:docMk/>
            <pc:sldMk cId="2856339788" sldId="300"/>
            <ac:spMk id="4" creationId="{E65B8AD4-CAB7-3691-1F9E-F5C6D3BB896F}"/>
          </ac:spMkLst>
        </pc:spChg>
        <pc:spChg chg="add mod ord">
          <ac:chgData name="ellen.frackelton@gmail.com" userId="S::urn:spo:guest#ellen.frackelton@gmail.com::" providerId="AD" clId="Web-{EAF11F03-192A-E476-92AD-CB72D71FAA31}" dt="2024-04-03T11:29:32.452" v="1602" actId="20577"/>
          <ac:spMkLst>
            <pc:docMk/>
            <pc:sldMk cId="2856339788" sldId="300"/>
            <ac:spMk id="5" creationId="{7FD27F13-2CA7-9F1A-CAE0-339F8BEA7C72}"/>
          </ac:spMkLst>
        </pc:spChg>
      </pc:sldChg>
    </pc:docChg>
  </pc:docChgLst>
  <pc:docChgLst>
    <pc:chgData name="Frackelton, Ellen (DOE)" userId="18d74b77-166e-4597-94f9-5109299f7834" providerId="ADAL" clId="{21233A7B-A07C-4916-B94F-4A6350F6EB43}"/>
    <pc:docChg chg="modSld">
      <pc:chgData name="Frackelton, Ellen (DOE)" userId="18d74b77-166e-4597-94f9-5109299f7834" providerId="ADAL" clId="{21233A7B-A07C-4916-B94F-4A6350F6EB43}" dt="2024-04-15T15:37:47.561" v="274"/>
      <pc:docMkLst>
        <pc:docMk/>
      </pc:docMkLst>
      <pc:sldChg chg="addSp modSp">
        <pc:chgData name="Frackelton, Ellen (DOE)" userId="18d74b77-166e-4597-94f9-5109299f7834" providerId="ADAL" clId="{21233A7B-A07C-4916-B94F-4A6350F6EB43}" dt="2024-04-12T17:58:16.970" v="0"/>
        <pc:sldMkLst>
          <pc:docMk/>
          <pc:sldMk cId="631499876" sldId="256"/>
        </pc:sldMkLst>
        <pc:picChg chg="add mod">
          <ac:chgData name="Frackelton, Ellen (DOE)" userId="18d74b77-166e-4597-94f9-5109299f7834" providerId="ADAL" clId="{21233A7B-A07C-4916-B94F-4A6350F6EB43}" dt="2024-04-12T17:58:16.970" v="0"/>
          <ac:picMkLst>
            <pc:docMk/>
            <pc:sldMk cId="631499876" sldId="256"/>
            <ac:picMk id="5" creationId="{414949A1-0B41-80C4-F9DA-8F47A7F090D0}"/>
          </ac:picMkLst>
        </pc:picChg>
      </pc:sldChg>
      <pc:sldChg chg="addSp modSp">
        <pc:chgData name="Frackelton, Ellen (DOE)" userId="18d74b77-166e-4597-94f9-5109299f7834" providerId="ADAL" clId="{21233A7B-A07C-4916-B94F-4A6350F6EB43}" dt="2024-04-12T17:59:54.888" v="1"/>
        <pc:sldMkLst>
          <pc:docMk/>
          <pc:sldMk cId="3464685916" sldId="258"/>
        </pc:sldMkLst>
        <pc:picChg chg="add mod">
          <ac:chgData name="Frackelton, Ellen (DOE)" userId="18d74b77-166e-4597-94f9-5109299f7834" providerId="ADAL" clId="{21233A7B-A07C-4916-B94F-4A6350F6EB43}" dt="2024-04-12T17:59:54.888" v="1"/>
          <ac:picMkLst>
            <pc:docMk/>
            <pc:sldMk cId="3464685916" sldId="258"/>
            <ac:picMk id="5" creationId="{02AB780A-B0CD-AD5A-7DF1-250B15070007}"/>
          </ac:picMkLst>
        </pc:picChg>
      </pc:sldChg>
      <pc:sldChg chg="addSp modSp">
        <pc:chgData name="Frackelton, Ellen (DOE)" userId="18d74b77-166e-4597-94f9-5109299f7834" providerId="ADAL" clId="{21233A7B-A07C-4916-B94F-4A6350F6EB43}" dt="2024-04-12T19:07:01.626" v="24"/>
        <pc:sldMkLst>
          <pc:docMk/>
          <pc:sldMk cId="3614739899" sldId="260"/>
        </pc:sldMkLst>
        <pc:picChg chg="add mod">
          <ac:chgData name="Frackelton, Ellen (DOE)" userId="18d74b77-166e-4597-94f9-5109299f7834" providerId="ADAL" clId="{21233A7B-A07C-4916-B94F-4A6350F6EB43}" dt="2024-04-12T19:07:01.626" v="24"/>
          <ac:picMkLst>
            <pc:docMk/>
            <pc:sldMk cId="3614739899" sldId="260"/>
            <ac:picMk id="2" creationId="{7C809B44-C781-1848-97A0-AB95CA4E9D78}"/>
          </ac:picMkLst>
        </pc:picChg>
      </pc:sldChg>
      <pc:sldChg chg="addSp modSp">
        <pc:chgData name="Frackelton, Ellen (DOE)" userId="18d74b77-166e-4597-94f9-5109299f7834" providerId="ADAL" clId="{21233A7B-A07C-4916-B94F-4A6350F6EB43}" dt="2024-04-12T19:05:50.238" v="23"/>
        <pc:sldMkLst>
          <pc:docMk/>
          <pc:sldMk cId="3865478160" sldId="261"/>
        </pc:sldMkLst>
        <pc:picChg chg="add mod">
          <ac:chgData name="Frackelton, Ellen (DOE)" userId="18d74b77-166e-4597-94f9-5109299f7834" providerId="ADAL" clId="{21233A7B-A07C-4916-B94F-4A6350F6EB43}" dt="2024-04-12T19:05:50.238" v="23"/>
          <ac:picMkLst>
            <pc:docMk/>
            <pc:sldMk cId="3865478160" sldId="261"/>
            <ac:picMk id="3" creationId="{6A48451F-F61E-9810-23C9-25CE09000318}"/>
          </ac:picMkLst>
        </pc:picChg>
      </pc:sldChg>
      <pc:sldChg chg="addSp modSp">
        <pc:chgData name="Frackelton, Ellen (DOE)" userId="18d74b77-166e-4597-94f9-5109299f7834" providerId="ADAL" clId="{21233A7B-A07C-4916-B94F-4A6350F6EB43}" dt="2024-04-12T18:44:42.739" v="13"/>
        <pc:sldMkLst>
          <pc:docMk/>
          <pc:sldMk cId="3567135353" sldId="262"/>
        </pc:sldMkLst>
        <pc:picChg chg="add mod">
          <ac:chgData name="Frackelton, Ellen (DOE)" userId="18d74b77-166e-4597-94f9-5109299f7834" providerId="ADAL" clId="{21233A7B-A07C-4916-B94F-4A6350F6EB43}" dt="2024-04-12T18:44:42.739" v="13"/>
          <ac:picMkLst>
            <pc:docMk/>
            <pc:sldMk cId="3567135353" sldId="262"/>
            <ac:picMk id="6" creationId="{3EC58D75-86FD-DED8-C69B-EA70F6F0173D}"/>
          </ac:picMkLst>
        </pc:picChg>
      </pc:sldChg>
      <pc:sldChg chg="addSp modSp">
        <pc:chgData name="Frackelton, Ellen (DOE)" userId="18d74b77-166e-4597-94f9-5109299f7834" providerId="ADAL" clId="{21233A7B-A07C-4916-B94F-4A6350F6EB43}" dt="2024-04-15T15:37:47.561" v="274"/>
        <pc:sldMkLst>
          <pc:docMk/>
          <pc:sldMk cId="3290301500" sldId="265"/>
        </pc:sldMkLst>
        <pc:picChg chg="add mod">
          <ac:chgData name="Frackelton, Ellen (DOE)" userId="18d74b77-166e-4597-94f9-5109299f7834" providerId="ADAL" clId="{21233A7B-A07C-4916-B94F-4A6350F6EB43}" dt="2024-04-15T15:37:47.561" v="274"/>
          <ac:picMkLst>
            <pc:docMk/>
            <pc:sldMk cId="3290301500" sldId="265"/>
            <ac:picMk id="3" creationId="{6A68B9F3-7C9D-3CCC-137A-1BA8E824186E}"/>
          </ac:picMkLst>
        </pc:picChg>
      </pc:sldChg>
      <pc:sldChg chg="addSp modSp">
        <pc:chgData name="Frackelton, Ellen (DOE)" userId="18d74b77-166e-4597-94f9-5109299f7834" providerId="ADAL" clId="{21233A7B-A07C-4916-B94F-4A6350F6EB43}" dt="2024-04-12T18:29:54.302" v="2"/>
        <pc:sldMkLst>
          <pc:docMk/>
          <pc:sldMk cId="2868565712" sldId="267"/>
        </pc:sldMkLst>
        <pc:picChg chg="add mod">
          <ac:chgData name="Frackelton, Ellen (DOE)" userId="18d74b77-166e-4597-94f9-5109299f7834" providerId="ADAL" clId="{21233A7B-A07C-4916-B94F-4A6350F6EB43}" dt="2024-04-12T18:29:54.302" v="2"/>
          <ac:picMkLst>
            <pc:docMk/>
            <pc:sldMk cId="2868565712" sldId="267"/>
            <ac:picMk id="5" creationId="{695273A7-FC78-BB39-8962-3BCB045A7318}"/>
          </ac:picMkLst>
        </pc:picChg>
      </pc:sldChg>
      <pc:sldChg chg="addSp delSp modSp modTransition modAnim">
        <pc:chgData name="Frackelton, Ellen (DOE)" userId="18d74b77-166e-4597-94f9-5109299f7834" providerId="ADAL" clId="{21233A7B-A07C-4916-B94F-4A6350F6EB43}" dt="2024-04-12T18:34:22.034" v="5"/>
        <pc:sldMkLst>
          <pc:docMk/>
          <pc:sldMk cId="3845970626" sldId="268"/>
        </pc:sldMkLst>
        <pc:picChg chg="add del mod">
          <ac:chgData name="Frackelton, Ellen (DOE)" userId="18d74b77-166e-4597-94f9-5109299f7834" providerId="ADAL" clId="{21233A7B-A07C-4916-B94F-4A6350F6EB43}" dt="2024-04-12T18:33:20.772" v="4"/>
          <ac:picMkLst>
            <pc:docMk/>
            <pc:sldMk cId="3845970626" sldId="268"/>
            <ac:picMk id="3" creationId="{D529EB5D-A9FC-7D3C-5EFD-51595F16FD71}"/>
          </ac:picMkLst>
        </pc:picChg>
        <pc:picChg chg="add mod">
          <ac:chgData name="Frackelton, Ellen (DOE)" userId="18d74b77-166e-4597-94f9-5109299f7834" providerId="ADAL" clId="{21233A7B-A07C-4916-B94F-4A6350F6EB43}" dt="2024-04-12T18:34:22.034" v="5"/>
          <ac:picMkLst>
            <pc:docMk/>
            <pc:sldMk cId="3845970626" sldId="268"/>
            <ac:picMk id="5" creationId="{3C64A1AB-496D-D530-E720-DE9F92CB6ED0}"/>
          </ac:picMkLst>
        </pc:picChg>
      </pc:sldChg>
      <pc:sldChg chg="addSp delSp modSp modTransition modAnim">
        <pc:chgData name="Frackelton, Ellen (DOE)" userId="18d74b77-166e-4597-94f9-5109299f7834" providerId="ADAL" clId="{21233A7B-A07C-4916-B94F-4A6350F6EB43}" dt="2024-04-12T18:37:30.782" v="8"/>
        <pc:sldMkLst>
          <pc:docMk/>
          <pc:sldMk cId="2845498897" sldId="269"/>
        </pc:sldMkLst>
        <pc:picChg chg="add del mod">
          <ac:chgData name="Frackelton, Ellen (DOE)" userId="18d74b77-166e-4597-94f9-5109299f7834" providerId="ADAL" clId="{21233A7B-A07C-4916-B94F-4A6350F6EB43}" dt="2024-04-12T18:36:37.540" v="7"/>
          <ac:picMkLst>
            <pc:docMk/>
            <pc:sldMk cId="2845498897" sldId="269"/>
            <ac:picMk id="5" creationId="{9BE1C3F5-4169-3633-8773-A94108B7C02C}"/>
          </ac:picMkLst>
        </pc:picChg>
        <pc:picChg chg="add mod">
          <ac:chgData name="Frackelton, Ellen (DOE)" userId="18d74b77-166e-4597-94f9-5109299f7834" providerId="ADAL" clId="{21233A7B-A07C-4916-B94F-4A6350F6EB43}" dt="2024-04-12T18:37:30.782" v="8"/>
          <ac:picMkLst>
            <pc:docMk/>
            <pc:sldMk cId="2845498897" sldId="269"/>
            <ac:picMk id="6" creationId="{3E81A1C3-0F87-19AF-5C6E-24E8B07C8481}"/>
          </ac:picMkLst>
        </pc:picChg>
      </pc:sldChg>
      <pc:sldChg chg="addSp modSp">
        <pc:chgData name="Frackelton, Ellen (DOE)" userId="18d74b77-166e-4597-94f9-5109299f7834" providerId="ADAL" clId="{21233A7B-A07C-4916-B94F-4A6350F6EB43}" dt="2024-04-12T18:39:19.526" v="9"/>
        <pc:sldMkLst>
          <pc:docMk/>
          <pc:sldMk cId="100431260" sldId="270"/>
        </pc:sldMkLst>
        <pc:picChg chg="add mod">
          <ac:chgData name="Frackelton, Ellen (DOE)" userId="18d74b77-166e-4597-94f9-5109299f7834" providerId="ADAL" clId="{21233A7B-A07C-4916-B94F-4A6350F6EB43}" dt="2024-04-12T18:39:19.526" v="9"/>
          <ac:picMkLst>
            <pc:docMk/>
            <pc:sldMk cId="100431260" sldId="270"/>
            <ac:picMk id="3" creationId="{4FA737E2-492E-E7D7-123A-5D0B2931CE77}"/>
          </ac:picMkLst>
        </pc:picChg>
      </pc:sldChg>
      <pc:sldChg chg="addSp delSp modSp modTransition modAnim">
        <pc:chgData name="Frackelton, Ellen (DOE)" userId="18d74b77-166e-4597-94f9-5109299f7834" providerId="ADAL" clId="{21233A7B-A07C-4916-B94F-4A6350F6EB43}" dt="2024-04-12T18:42:11.964" v="12"/>
        <pc:sldMkLst>
          <pc:docMk/>
          <pc:sldMk cId="3785396082" sldId="271"/>
        </pc:sldMkLst>
        <pc:picChg chg="add del mod">
          <ac:chgData name="Frackelton, Ellen (DOE)" userId="18d74b77-166e-4597-94f9-5109299f7834" providerId="ADAL" clId="{21233A7B-A07C-4916-B94F-4A6350F6EB43}" dt="2024-04-12T18:41:27.893" v="11"/>
          <ac:picMkLst>
            <pc:docMk/>
            <pc:sldMk cId="3785396082" sldId="271"/>
            <ac:picMk id="3" creationId="{A89077E7-31E3-C5E4-E0CC-02BB0518A6A7}"/>
          </ac:picMkLst>
        </pc:picChg>
        <pc:picChg chg="add mod">
          <ac:chgData name="Frackelton, Ellen (DOE)" userId="18d74b77-166e-4597-94f9-5109299f7834" providerId="ADAL" clId="{21233A7B-A07C-4916-B94F-4A6350F6EB43}" dt="2024-04-12T18:42:11.964" v="12"/>
          <ac:picMkLst>
            <pc:docMk/>
            <pc:sldMk cId="3785396082" sldId="271"/>
            <ac:picMk id="6" creationId="{58C8D527-F2D1-88E0-AE8D-7CE0650CB074}"/>
          </ac:picMkLst>
        </pc:picChg>
      </pc:sldChg>
      <pc:sldChg chg="addSp delSp modSp modTransition modAnim">
        <pc:chgData name="Frackelton, Ellen (DOE)" userId="18d74b77-166e-4597-94f9-5109299f7834" providerId="ADAL" clId="{21233A7B-A07C-4916-B94F-4A6350F6EB43}" dt="2024-04-12T19:08:49.600" v="27"/>
        <pc:sldMkLst>
          <pc:docMk/>
          <pc:sldMk cId="3864882640" sldId="272"/>
        </pc:sldMkLst>
        <pc:picChg chg="add del mod">
          <ac:chgData name="Frackelton, Ellen (DOE)" userId="18d74b77-166e-4597-94f9-5109299f7834" providerId="ADAL" clId="{21233A7B-A07C-4916-B94F-4A6350F6EB43}" dt="2024-04-12T19:08:14.079" v="26"/>
          <ac:picMkLst>
            <pc:docMk/>
            <pc:sldMk cId="3864882640" sldId="272"/>
            <ac:picMk id="2" creationId="{080B8CC1-ADD0-C39D-E805-3DDEC5006F59}"/>
          </ac:picMkLst>
        </pc:picChg>
        <pc:picChg chg="add mod">
          <ac:chgData name="Frackelton, Ellen (DOE)" userId="18d74b77-166e-4597-94f9-5109299f7834" providerId="ADAL" clId="{21233A7B-A07C-4916-B94F-4A6350F6EB43}" dt="2024-04-12T19:08:49.600" v="27"/>
          <ac:picMkLst>
            <pc:docMk/>
            <pc:sldMk cId="3864882640" sldId="272"/>
            <ac:picMk id="3" creationId="{EE47555F-D278-993F-8DB5-38029C53842B}"/>
          </ac:picMkLst>
        </pc:picChg>
      </pc:sldChg>
      <pc:sldChg chg="addSp modSp">
        <pc:chgData name="Frackelton, Ellen (DOE)" userId="18d74b77-166e-4597-94f9-5109299f7834" providerId="ADAL" clId="{21233A7B-A07C-4916-B94F-4A6350F6EB43}" dt="2024-04-12T19:10:04.008" v="28"/>
        <pc:sldMkLst>
          <pc:docMk/>
          <pc:sldMk cId="778254873" sldId="273"/>
        </pc:sldMkLst>
        <pc:picChg chg="add mod">
          <ac:chgData name="Frackelton, Ellen (DOE)" userId="18d74b77-166e-4597-94f9-5109299f7834" providerId="ADAL" clId="{21233A7B-A07C-4916-B94F-4A6350F6EB43}" dt="2024-04-12T19:10:04.008" v="28"/>
          <ac:picMkLst>
            <pc:docMk/>
            <pc:sldMk cId="778254873" sldId="273"/>
            <ac:picMk id="2" creationId="{244984BA-7C70-088E-A1CA-58358ECCBA2E}"/>
          </ac:picMkLst>
        </pc:picChg>
      </pc:sldChg>
      <pc:sldChg chg="addSp delSp modSp modTransition modAnim">
        <pc:chgData name="Frackelton, Ellen (DOE)" userId="18d74b77-166e-4597-94f9-5109299f7834" providerId="ADAL" clId="{21233A7B-A07C-4916-B94F-4A6350F6EB43}" dt="2024-04-12T19:11:03.851" v="31"/>
        <pc:sldMkLst>
          <pc:docMk/>
          <pc:sldMk cId="3865323158" sldId="274"/>
        </pc:sldMkLst>
        <pc:picChg chg="add del mod">
          <ac:chgData name="Frackelton, Ellen (DOE)" userId="18d74b77-166e-4597-94f9-5109299f7834" providerId="ADAL" clId="{21233A7B-A07C-4916-B94F-4A6350F6EB43}" dt="2024-04-12T19:10:51.919" v="30"/>
          <ac:picMkLst>
            <pc:docMk/>
            <pc:sldMk cId="3865323158" sldId="274"/>
            <ac:picMk id="3" creationId="{CE5BE514-EEB7-2483-9C9E-72692C7E174F}"/>
          </ac:picMkLst>
        </pc:picChg>
        <pc:picChg chg="add mod">
          <ac:chgData name="Frackelton, Ellen (DOE)" userId="18d74b77-166e-4597-94f9-5109299f7834" providerId="ADAL" clId="{21233A7B-A07C-4916-B94F-4A6350F6EB43}" dt="2024-04-12T19:11:03.851" v="31"/>
          <ac:picMkLst>
            <pc:docMk/>
            <pc:sldMk cId="3865323158" sldId="274"/>
            <ac:picMk id="5" creationId="{C1A06B4D-6385-B311-241D-F2F5E3A3B254}"/>
          </ac:picMkLst>
        </pc:picChg>
      </pc:sldChg>
      <pc:sldChg chg="addSp modSp">
        <pc:chgData name="Frackelton, Ellen (DOE)" userId="18d74b77-166e-4597-94f9-5109299f7834" providerId="ADAL" clId="{21233A7B-A07C-4916-B94F-4A6350F6EB43}" dt="2024-04-12T19:13:32.454" v="32"/>
        <pc:sldMkLst>
          <pc:docMk/>
          <pc:sldMk cId="981762987" sldId="275"/>
        </pc:sldMkLst>
        <pc:picChg chg="add mod">
          <ac:chgData name="Frackelton, Ellen (DOE)" userId="18d74b77-166e-4597-94f9-5109299f7834" providerId="ADAL" clId="{21233A7B-A07C-4916-B94F-4A6350F6EB43}" dt="2024-04-12T19:13:32.454" v="32"/>
          <ac:picMkLst>
            <pc:docMk/>
            <pc:sldMk cId="981762987" sldId="275"/>
            <ac:picMk id="2" creationId="{804326F9-7590-8A1D-8D24-88C85A3CEE48}"/>
          </ac:picMkLst>
        </pc:picChg>
      </pc:sldChg>
      <pc:sldChg chg="addSp modSp">
        <pc:chgData name="Frackelton, Ellen (DOE)" userId="18d74b77-166e-4597-94f9-5109299f7834" providerId="ADAL" clId="{21233A7B-A07C-4916-B94F-4A6350F6EB43}" dt="2024-04-12T19:21:30.262" v="33"/>
        <pc:sldMkLst>
          <pc:docMk/>
          <pc:sldMk cId="1311975068" sldId="278"/>
        </pc:sldMkLst>
        <pc:picChg chg="add mod">
          <ac:chgData name="Frackelton, Ellen (DOE)" userId="18d74b77-166e-4597-94f9-5109299f7834" providerId="ADAL" clId="{21233A7B-A07C-4916-B94F-4A6350F6EB43}" dt="2024-04-12T19:21:30.262" v="33"/>
          <ac:picMkLst>
            <pc:docMk/>
            <pc:sldMk cId="1311975068" sldId="278"/>
            <ac:picMk id="3" creationId="{3931326D-0029-965F-981B-106C89E350D7}"/>
          </ac:picMkLst>
        </pc:picChg>
      </pc:sldChg>
      <pc:sldChg chg="addSp modSp">
        <pc:chgData name="Frackelton, Ellen (DOE)" userId="18d74b77-166e-4597-94f9-5109299f7834" providerId="ADAL" clId="{21233A7B-A07C-4916-B94F-4A6350F6EB43}" dt="2024-04-12T19:23:34.715" v="34"/>
        <pc:sldMkLst>
          <pc:docMk/>
          <pc:sldMk cId="907665471" sldId="279"/>
        </pc:sldMkLst>
        <pc:picChg chg="add mod">
          <ac:chgData name="Frackelton, Ellen (DOE)" userId="18d74b77-166e-4597-94f9-5109299f7834" providerId="ADAL" clId="{21233A7B-A07C-4916-B94F-4A6350F6EB43}" dt="2024-04-12T19:23:34.715" v="34"/>
          <ac:picMkLst>
            <pc:docMk/>
            <pc:sldMk cId="907665471" sldId="279"/>
            <ac:picMk id="2" creationId="{1E082436-CF0C-2E67-6666-59F2C6CD29DB}"/>
          </ac:picMkLst>
        </pc:picChg>
      </pc:sldChg>
      <pc:sldChg chg="addSp modSp">
        <pc:chgData name="Frackelton, Ellen (DOE)" userId="18d74b77-166e-4597-94f9-5109299f7834" providerId="ADAL" clId="{21233A7B-A07C-4916-B94F-4A6350F6EB43}" dt="2024-04-12T19:25:32.406" v="35"/>
        <pc:sldMkLst>
          <pc:docMk/>
          <pc:sldMk cId="2672281529" sldId="280"/>
        </pc:sldMkLst>
        <pc:picChg chg="add mod">
          <ac:chgData name="Frackelton, Ellen (DOE)" userId="18d74b77-166e-4597-94f9-5109299f7834" providerId="ADAL" clId="{21233A7B-A07C-4916-B94F-4A6350F6EB43}" dt="2024-04-12T19:25:32.406" v="35"/>
          <ac:picMkLst>
            <pc:docMk/>
            <pc:sldMk cId="2672281529" sldId="280"/>
            <ac:picMk id="2" creationId="{3E3B1672-D6CA-82C1-1E78-4A8249BD0B17}"/>
          </ac:picMkLst>
        </pc:picChg>
      </pc:sldChg>
      <pc:sldChg chg="addSp modSp">
        <pc:chgData name="Frackelton, Ellen (DOE)" userId="18d74b77-166e-4597-94f9-5109299f7834" providerId="ADAL" clId="{21233A7B-A07C-4916-B94F-4A6350F6EB43}" dt="2024-04-12T19:26:23.745" v="36"/>
        <pc:sldMkLst>
          <pc:docMk/>
          <pc:sldMk cId="3657561133" sldId="281"/>
        </pc:sldMkLst>
        <pc:picChg chg="add mod">
          <ac:chgData name="Frackelton, Ellen (DOE)" userId="18d74b77-166e-4597-94f9-5109299f7834" providerId="ADAL" clId="{21233A7B-A07C-4916-B94F-4A6350F6EB43}" dt="2024-04-12T19:26:23.745" v="36"/>
          <ac:picMkLst>
            <pc:docMk/>
            <pc:sldMk cId="3657561133" sldId="281"/>
            <ac:picMk id="3" creationId="{07168FFF-35D7-AE9B-0F4B-BE48D92FA02D}"/>
          </ac:picMkLst>
        </pc:picChg>
      </pc:sldChg>
      <pc:sldChg chg="addSp modSp">
        <pc:chgData name="Frackelton, Ellen (DOE)" userId="18d74b77-166e-4597-94f9-5109299f7834" providerId="ADAL" clId="{21233A7B-A07C-4916-B94F-4A6350F6EB43}" dt="2024-04-15T14:51:34.589" v="37"/>
        <pc:sldMkLst>
          <pc:docMk/>
          <pc:sldMk cId="4102542810" sldId="282"/>
        </pc:sldMkLst>
        <pc:picChg chg="add mod">
          <ac:chgData name="Frackelton, Ellen (DOE)" userId="18d74b77-166e-4597-94f9-5109299f7834" providerId="ADAL" clId="{21233A7B-A07C-4916-B94F-4A6350F6EB43}" dt="2024-04-15T14:51:34.589" v="37"/>
          <ac:picMkLst>
            <pc:docMk/>
            <pc:sldMk cId="4102542810" sldId="282"/>
            <ac:picMk id="2" creationId="{CA813DF9-FDE2-92DA-B463-4494B1511020}"/>
          </ac:picMkLst>
        </pc:picChg>
      </pc:sldChg>
      <pc:sldChg chg="addSp modSp">
        <pc:chgData name="Frackelton, Ellen (DOE)" userId="18d74b77-166e-4597-94f9-5109299f7834" providerId="ADAL" clId="{21233A7B-A07C-4916-B94F-4A6350F6EB43}" dt="2024-04-15T14:53:50.913" v="38"/>
        <pc:sldMkLst>
          <pc:docMk/>
          <pc:sldMk cId="2350279798" sldId="283"/>
        </pc:sldMkLst>
        <pc:picChg chg="add mod">
          <ac:chgData name="Frackelton, Ellen (DOE)" userId="18d74b77-166e-4597-94f9-5109299f7834" providerId="ADAL" clId="{21233A7B-A07C-4916-B94F-4A6350F6EB43}" dt="2024-04-15T14:53:50.913" v="38"/>
          <ac:picMkLst>
            <pc:docMk/>
            <pc:sldMk cId="2350279798" sldId="283"/>
            <ac:picMk id="2" creationId="{1684AEBA-C4E7-0F7D-7BE6-82913AF4EF6B}"/>
          </ac:picMkLst>
        </pc:picChg>
      </pc:sldChg>
      <pc:sldChg chg="addSp modSp">
        <pc:chgData name="Frackelton, Ellen (DOE)" userId="18d74b77-166e-4597-94f9-5109299f7834" providerId="ADAL" clId="{21233A7B-A07C-4916-B94F-4A6350F6EB43}" dt="2024-04-15T14:56:32.268" v="39"/>
        <pc:sldMkLst>
          <pc:docMk/>
          <pc:sldMk cId="1895209012" sldId="284"/>
        </pc:sldMkLst>
        <pc:picChg chg="add mod">
          <ac:chgData name="Frackelton, Ellen (DOE)" userId="18d74b77-166e-4597-94f9-5109299f7834" providerId="ADAL" clId="{21233A7B-A07C-4916-B94F-4A6350F6EB43}" dt="2024-04-15T14:56:32.268" v="39"/>
          <ac:picMkLst>
            <pc:docMk/>
            <pc:sldMk cId="1895209012" sldId="284"/>
            <ac:picMk id="2" creationId="{4F736196-3C77-4523-9DF1-5DD9C3E23518}"/>
          </ac:picMkLst>
        </pc:picChg>
      </pc:sldChg>
      <pc:sldChg chg="addSp delSp modSp modTransition modAnim">
        <pc:chgData name="Frackelton, Ellen (DOE)" userId="18d74b77-166e-4597-94f9-5109299f7834" providerId="ADAL" clId="{21233A7B-A07C-4916-B94F-4A6350F6EB43}" dt="2024-04-15T14:59:10.780" v="42"/>
        <pc:sldMkLst>
          <pc:docMk/>
          <pc:sldMk cId="227897106" sldId="285"/>
        </pc:sldMkLst>
        <pc:picChg chg="add del mod">
          <ac:chgData name="Frackelton, Ellen (DOE)" userId="18d74b77-166e-4597-94f9-5109299f7834" providerId="ADAL" clId="{21233A7B-A07C-4916-B94F-4A6350F6EB43}" dt="2024-04-15T14:58:48.589" v="41"/>
          <ac:picMkLst>
            <pc:docMk/>
            <pc:sldMk cId="227897106" sldId="285"/>
            <ac:picMk id="3" creationId="{98CFBEAA-1BCE-312E-74CA-F9C1D32E1514}"/>
          </ac:picMkLst>
        </pc:picChg>
        <pc:picChg chg="add mod">
          <ac:chgData name="Frackelton, Ellen (DOE)" userId="18d74b77-166e-4597-94f9-5109299f7834" providerId="ADAL" clId="{21233A7B-A07C-4916-B94F-4A6350F6EB43}" dt="2024-04-15T14:59:10.780" v="42"/>
          <ac:picMkLst>
            <pc:docMk/>
            <pc:sldMk cId="227897106" sldId="285"/>
            <ac:picMk id="5" creationId="{19087B4B-23C2-005A-5CBD-CD9F4553CD39}"/>
          </ac:picMkLst>
        </pc:picChg>
      </pc:sldChg>
      <pc:sldChg chg="addSp delSp modSp modTransition modAnim">
        <pc:chgData name="Frackelton, Ellen (DOE)" userId="18d74b77-166e-4597-94f9-5109299f7834" providerId="ADAL" clId="{21233A7B-A07C-4916-B94F-4A6350F6EB43}" dt="2024-04-15T15:01:34.572" v="45"/>
        <pc:sldMkLst>
          <pc:docMk/>
          <pc:sldMk cId="3769272585" sldId="286"/>
        </pc:sldMkLst>
        <pc:picChg chg="add del mod">
          <ac:chgData name="Frackelton, Ellen (DOE)" userId="18d74b77-166e-4597-94f9-5109299f7834" providerId="ADAL" clId="{21233A7B-A07C-4916-B94F-4A6350F6EB43}" dt="2024-04-15T15:00:50.142" v="44"/>
          <ac:picMkLst>
            <pc:docMk/>
            <pc:sldMk cId="3769272585" sldId="286"/>
            <ac:picMk id="2" creationId="{51D098B7-7C54-EBE2-B9B1-6106B423D57E}"/>
          </ac:picMkLst>
        </pc:picChg>
        <pc:picChg chg="add mod">
          <ac:chgData name="Frackelton, Ellen (DOE)" userId="18d74b77-166e-4597-94f9-5109299f7834" providerId="ADAL" clId="{21233A7B-A07C-4916-B94F-4A6350F6EB43}" dt="2024-04-15T15:01:34.572" v="45"/>
          <ac:picMkLst>
            <pc:docMk/>
            <pc:sldMk cId="3769272585" sldId="286"/>
            <ac:picMk id="3" creationId="{143EBD80-F534-D985-D4EE-4C981D21EDA7}"/>
          </ac:picMkLst>
        </pc:picChg>
      </pc:sldChg>
      <pc:sldChg chg="addSp modSp">
        <pc:chgData name="Frackelton, Ellen (DOE)" userId="18d74b77-166e-4597-94f9-5109299f7834" providerId="ADAL" clId="{21233A7B-A07C-4916-B94F-4A6350F6EB43}" dt="2024-04-15T15:03:48.934" v="46"/>
        <pc:sldMkLst>
          <pc:docMk/>
          <pc:sldMk cId="3192666665" sldId="287"/>
        </pc:sldMkLst>
        <pc:picChg chg="add mod">
          <ac:chgData name="Frackelton, Ellen (DOE)" userId="18d74b77-166e-4597-94f9-5109299f7834" providerId="ADAL" clId="{21233A7B-A07C-4916-B94F-4A6350F6EB43}" dt="2024-04-15T15:03:48.934" v="46"/>
          <ac:picMkLst>
            <pc:docMk/>
            <pc:sldMk cId="3192666665" sldId="287"/>
            <ac:picMk id="2" creationId="{792CE32D-841E-F376-415E-041CD6A8635A}"/>
          </ac:picMkLst>
        </pc:picChg>
      </pc:sldChg>
      <pc:sldChg chg="addSp modSp">
        <pc:chgData name="Frackelton, Ellen (DOE)" userId="18d74b77-166e-4597-94f9-5109299f7834" providerId="ADAL" clId="{21233A7B-A07C-4916-B94F-4A6350F6EB43}" dt="2024-04-15T15:04:47.315" v="47"/>
        <pc:sldMkLst>
          <pc:docMk/>
          <pc:sldMk cId="3141045290" sldId="288"/>
        </pc:sldMkLst>
        <pc:picChg chg="add mod">
          <ac:chgData name="Frackelton, Ellen (DOE)" userId="18d74b77-166e-4597-94f9-5109299f7834" providerId="ADAL" clId="{21233A7B-A07C-4916-B94F-4A6350F6EB43}" dt="2024-04-15T15:04:47.315" v="47"/>
          <ac:picMkLst>
            <pc:docMk/>
            <pc:sldMk cId="3141045290" sldId="288"/>
            <ac:picMk id="3" creationId="{8B6DF523-5DA7-09BB-C8CA-3B7CF92E7BD9}"/>
          </ac:picMkLst>
        </pc:picChg>
      </pc:sldChg>
      <pc:sldChg chg="addSp modSp modNotesTx">
        <pc:chgData name="Frackelton, Ellen (DOE)" userId="18d74b77-166e-4597-94f9-5109299f7834" providerId="ADAL" clId="{21233A7B-A07C-4916-B94F-4A6350F6EB43}" dt="2024-04-15T15:07:42.835" v="124"/>
        <pc:sldMkLst>
          <pc:docMk/>
          <pc:sldMk cId="2817917418" sldId="289"/>
        </pc:sldMkLst>
        <pc:picChg chg="add mod">
          <ac:chgData name="Frackelton, Ellen (DOE)" userId="18d74b77-166e-4597-94f9-5109299f7834" providerId="ADAL" clId="{21233A7B-A07C-4916-B94F-4A6350F6EB43}" dt="2024-04-15T15:07:42.835" v="124"/>
          <ac:picMkLst>
            <pc:docMk/>
            <pc:sldMk cId="2817917418" sldId="289"/>
            <ac:picMk id="2" creationId="{354E3A1A-386A-1648-64C8-24164B5244DA}"/>
          </ac:picMkLst>
        </pc:picChg>
      </pc:sldChg>
      <pc:sldChg chg="addSp delSp modSp modTransition modAnim">
        <pc:chgData name="Frackelton, Ellen (DOE)" userId="18d74b77-166e-4597-94f9-5109299f7834" providerId="ADAL" clId="{21233A7B-A07C-4916-B94F-4A6350F6EB43}" dt="2024-04-15T15:14:59.963" v="131"/>
        <pc:sldMkLst>
          <pc:docMk/>
          <pc:sldMk cId="4194111348" sldId="290"/>
        </pc:sldMkLst>
        <pc:picChg chg="add del mod">
          <ac:chgData name="Frackelton, Ellen (DOE)" userId="18d74b77-166e-4597-94f9-5109299f7834" providerId="ADAL" clId="{21233A7B-A07C-4916-B94F-4A6350F6EB43}" dt="2024-04-15T15:12:44.603" v="126"/>
          <ac:picMkLst>
            <pc:docMk/>
            <pc:sldMk cId="4194111348" sldId="290"/>
            <ac:picMk id="2" creationId="{EE5F5ADC-20F5-62A1-3359-D1DB4CF1C8AB}"/>
          </ac:picMkLst>
        </pc:picChg>
        <pc:picChg chg="add del mod">
          <ac:chgData name="Frackelton, Ellen (DOE)" userId="18d74b77-166e-4597-94f9-5109299f7834" providerId="ADAL" clId="{21233A7B-A07C-4916-B94F-4A6350F6EB43}" dt="2024-04-15T15:13:36.810" v="128"/>
          <ac:picMkLst>
            <pc:docMk/>
            <pc:sldMk cId="4194111348" sldId="290"/>
            <ac:picMk id="3" creationId="{11524F3A-9D0C-7B3B-20DF-3FC73A65A493}"/>
          </ac:picMkLst>
        </pc:picChg>
        <pc:picChg chg="add del mod">
          <ac:chgData name="Frackelton, Ellen (DOE)" userId="18d74b77-166e-4597-94f9-5109299f7834" providerId="ADAL" clId="{21233A7B-A07C-4916-B94F-4A6350F6EB43}" dt="2024-04-15T15:13:59.154" v="130"/>
          <ac:picMkLst>
            <pc:docMk/>
            <pc:sldMk cId="4194111348" sldId="290"/>
            <ac:picMk id="5" creationId="{99151885-6CB3-5C54-F7B5-799699D422D8}"/>
          </ac:picMkLst>
        </pc:picChg>
        <pc:picChg chg="add mod">
          <ac:chgData name="Frackelton, Ellen (DOE)" userId="18d74b77-166e-4597-94f9-5109299f7834" providerId="ADAL" clId="{21233A7B-A07C-4916-B94F-4A6350F6EB43}" dt="2024-04-15T15:14:59.963" v="131"/>
          <ac:picMkLst>
            <pc:docMk/>
            <pc:sldMk cId="4194111348" sldId="290"/>
            <ac:picMk id="6" creationId="{678FB42D-A169-E6F8-E528-3F03B6163E65}"/>
          </ac:picMkLst>
        </pc:picChg>
      </pc:sldChg>
      <pc:sldChg chg="addSp modSp">
        <pc:chgData name="Frackelton, Ellen (DOE)" userId="18d74b77-166e-4597-94f9-5109299f7834" providerId="ADAL" clId="{21233A7B-A07C-4916-B94F-4A6350F6EB43}" dt="2024-04-15T15:16:29.880" v="132"/>
        <pc:sldMkLst>
          <pc:docMk/>
          <pc:sldMk cId="4011433069" sldId="291"/>
        </pc:sldMkLst>
        <pc:picChg chg="add mod">
          <ac:chgData name="Frackelton, Ellen (DOE)" userId="18d74b77-166e-4597-94f9-5109299f7834" providerId="ADAL" clId="{21233A7B-A07C-4916-B94F-4A6350F6EB43}" dt="2024-04-15T15:16:29.880" v="132"/>
          <ac:picMkLst>
            <pc:docMk/>
            <pc:sldMk cId="4011433069" sldId="291"/>
            <ac:picMk id="3" creationId="{F6588487-8E02-EFE9-574C-3696ADCE18BA}"/>
          </ac:picMkLst>
        </pc:picChg>
      </pc:sldChg>
      <pc:sldChg chg="addSp delSp modSp modTransition modAnim modNotesTx">
        <pc:chgData name="Frackelton, Ellen (DOE)" userId="18d74b77-166e-4597-94f9-5109299f7834" providerId="ADAL" clId="{21233A7B-A07C-4916-B94F-4A6350F6EB43}" dt="2024-04-15T15:20:23.110" v="248"/>
        <pc:sldMkLst>
          <pc:docMk/>
          <pc:sldMk cId="1896682042" sldId="292"/>
        </pc:sldMkLst>
        <pc:picChg chg="add del mod">
          <ac:chgData name="Frackelton, Ellen (DOE)" userId="18d74b77-166e-4597-94f9-5109299f7834" providerId="ADAL" clId="{21233A7B-A07C-4916-B94F-4A6350F6EB43}" dt="2024-04-15T15:19:21.795" v="247"/>
          <ac:picMkLst>
            <pc:docMk/>
            <pc:sldMk cId="1896682042" sldId="292"/>
            <ac:picMk id="2" creationId="{3A546226-7533-7A58-05D8-26367EB9B626}"/>
          </ac:picMkLst>
        </pc:picChg>
        <pc:picChg chg="add mod">
          <ac:chgData name="Frackelton, Ellen (DOE)" userId="18d74b77-166e-4597-94f9-5109299f7834" providerId="ADAL" clId="{21233A7B-A07C-4916-B94F-4A6350F6EB43}" dt="2024-04-15T15:20:23.110" v="248"/>
          <ac:picMkLst>
            <pc:docMk/>
            <pc:sldMk cId="1896682042" sldId="292"/>
            <ac:picMk id="3" creationId="{BA2486CA-D708-6EA2-224F-A5B783784C94}"/>
          </ac:picMkLst>
        </pc:picChg>
      </pc:sldChg>
      <pc:sldChg chg="addSp modSp modNotesTx">
        <pc:chgData name="Frackelton, Ellen (DOE)" userId="18d74b77-166e-4597-94f9-5109299f7834" providerId="ADAL" clId="{21233A7B-A07C-4916-B94F-4A6350F6EB43}" dt="2024-04-15T15:23:38.150" v="265"/>
        <pc:sldMkLst>
          <pc:docMk/>
          <pc:sldMk cId="3795147985" sldId="293"/>
        </pc:sldMkLst>
        <pc:picChg chg="add mod">
          <ac:chgData name="Frackelton, Ellen (DOE)" userId="18d74b77-166e-4597-94f9-5109299f7834" providerId="ADAL" clId="{21233A7B-A07C-4916-B94F-4A6350F6EB43}" dt="2024-04-15T15:23:38.150" v="265"/>
          <ac:picMkLst>
            <pc:docMk/>
            <pc:sldMk cId="3795147985" sldId="293"/>
            <ac:picMk id="2" creationId="{E99840FD-0F71-7F55-D060-67ACC4DC90B0}"/>
          </ac:picMkLst>
        </pc:picChg>
      </pc:sldChg>
      <pc:sldChg chg="addSp modSp">
        <pc:chgData name="Frackelton, Ellen (DOE)" userId="18d74b77-166e-4597-94f9-5109299f7834" providerId="ADAL" clId="{21233A7B-A07C-4916-B94F-4A6350F6EB43}" dt="2024-04-15T15:25:15.527" v="266"/>
        <pc:sldMkLst>
          <pc:docMk/>
          <pc:sldMk cId="2237840485" sldId="294"/>
        </pc:sldMkLst>
        <pc:picChg chg="add mod">
          <ac:chgData name="Frackelton, Ellen (DOE)" userId="18d74b77-166e-4597-94f9-5109299f7834" providerId="ADAL" clId="{21233A7B-A07C-4916-B94F-4A6350F6EB43}" dt="2024-04-15T15:25:15.527" v="266"/>
          <ac:picMkLst>
            <pc:docMk/>
            <pc:sldMk cId="2237840485" sldId="294"/>
            <ac:picMk id="3" creationId="{6C610976-93D7-A41A-88CC-EC89E6E25F30}"/>
          </ac:picMkLst>
        </pc:picChg>
      </pc:sldChg>
      <pc:sldChg chg="addSp modSp">
        <pc:chgData name="Frackelton, Ellen (DOE)" userId="18d74b77-166e-4597-94f9-5109299f7834" providerId="ADAL" clId="{21233A7B-A07C-4916-B94F-4A6350F6EB43}" dt="2024-04-15T15:29:09.434" v="267"/>
        <pc:sldMkLst>
          <pc:docMk/>
          <pc:sldMk cId="1751974298" sldId="295"/>
        </pc:sldMkLst>
        <pc:picChg chg="add mod">
          <ac:chgData name="Frackelton, Ellen (DOE)" userId="18d74b77-166e-4597-94f9-5109299f7834" providerId="ADAL" clId="{21233A7B-A07C-4916-B94F-4A6350F6EB43}" dt="2024-04-15T15:29:09.434" v="267"/>
          <ac:picMkLst>
            <pc:docMk/>
            <pc:sldMk cId="1751974298" sldId="295"/>
            <ac:picMk id="2" creationId="{4202125F-114A-9825-40ED-CE45A97B07D5}"/>
          </ac:picMkLst>
        </pc:picChg>
      </pc:sldChg>
      <pc:sldChg chg="addSp modSp">
        <pc:chgData name="Frackelton, Ellen (DOE)" userId="18d74b77-166e-4597-94f9-5109299f7834" providerId="ADAL" clId="{21233A7B-A07C-4916-B94F-4A6350F6EB43}" dt="2024-04-15T15:31:41.300" v="268"/>
        <pc:sldMkLst>
          <pc:docMk/>
          <pc:sldMk cId="348810903" sldId="296"/>
        </pc:sldMkLst>
        <pc:picChg chg="add mod">
          <ac:chgData name="Frackelton, Ellen (DOE)" userId="18d74b77-166e-4597-94f9-5109299f7834" providerId="ADAL" clId="{21233A7B-A07C-4916-B94F-4A6350F6EB43}" dt="2024-04-15T15:31:41.300" v="268"/>
          <ac:picMkLst>
            <pc:docMk/>
            <pc:sldMk cId="348810903" sldId="296"/>
            <ac:picMk id="2" creationId="{D6BE0E1A-0C3C-7305-335A-E1A3205EAE98}"/>
          </ac:picMkLst>
        </pc:picChg>
      </pc:sldChg>
      <pc:sldChg chg="addSp modSp">
        <pc:chgData name="Frackelton, Ellen (DOE)" userId="18d74b77-166e-4597-94f9-5109299f7834" providerId="ADAL" clId="{21233A7B-A07C-4916-B94F-4A6350F6EB43}" dt="2024-04-15T15:32:37.896" v="269"/>
        <pc:sldMkLst>
          <pc:docMk/>
          <pc:sldMk cId="3487177516" sldId="297"/>
        </pc:sldMkLst>
        <pc:picChg chg="add mod">
          <ac:chgData name="Frackelton, Ellen (DOE)" userId="18d74b77-166e-4597-94f9-5109299f7834" providerId="ADAL" clId="{21233A7B-A07C-4916-B94F-4A6350F6EB43}" dt="2024-04-15T15:32:37.896" v="269"/>
          <ac:picMkLst>
            <pc:docMk/>
            <pc:sldMk cId="3487177516" sldId="297"/>
            <ac:picMk id="3" creationId="{1BFA5907-47A3-EE6D-3AD0-059862A61256}"/>
          </ac:picMkLst>
        </pc:picChg>
      </pc:sldChg>
      <pc:sldChg chg="addSp modSp">
        <pc:chgData name="Frackelton, Ellen (DOE)" userId="18d74b77-166e-4597-94f9-5109299f7834" providerId="ADAL" clId="{21233A7B-A07C-4916-B94F-4A6350F6EB43}" dt="2024-04-15T15:33:51.765" v="270"/>
        <pc:sldMkLst>
          <pc:docMk/>
          <pc:sldMk cId="3856574190" sldId="298"/>
        </pc:sldMkLst>
        <pc:picChg chg="add mod">
          <ac:chgData name="Frackelton, Ellen (DOE)" userId="18d74b77-166e-4597-94f9-5109299f7834" providerId="ADAL" clId="{21233A7B-A07C-4916-B94F-4A6350F6EB43}" dt="2024-04-15T15:33:51.765" v="270"/>
          <ac:picMkLst>
            <pc:docMk/>
            <pc:sldMk cId="3856574190" sldId="298"/>
            <ac:picMk id="2" creationId="{B27F502C-A656-3C18-DE4B-5AA8D5E2C1CC}"/>
          </ac:picMkLst>
        </pc:picChg>
      </pc:sldChg>
      <pc:sldChg chg="addSp delSp modSp modTransition modAnim">
        <pc:chgData name="Frackelton, Ellen (DOE)" userId="18d74b77-166e-4597-94f9-5109299f7834" providerId="ADAL" clId="{21233A7B-A07C-4916-B94F-4A6350F6EB43}" dt="2024-04-12T19:03:36.276" v="22"/>
        <pc:sldMkLst>
          <pc:docMk/>
          <pc:sldMk cId="748858690" sldId="299"/>
        </pc:sldMkLst>
        <pc:picChg chg="add del mod">
          <ac:chgData name="Frackelton, Ellen (DOE)" userId="18d74b77-166e-4597-94f9-5109299f7834" providerId="ADAL" clId="{21233A7B-A07C-4916-B94F-4A6350F6EB43}" dt="2024-04-12T18:59:34.422" v="15"/>
          <ac:picMkLst>
            <pc:docMk/>
            <pc:sldMk cId="748858690" sldId="299"/>
            <ac:picMk id="2" creationId="{CA68AD23-8F8E-5914-DDE6-323EBB923055}"/>
          </ac:picMkLst>
        </pc:picChg>
        <pc:picChg chg="add del mod">
          <ac:chgData name="Frackelton, Ellen (DOE)" userId="18d74b77-166e-4597-94f9-5109299f7834" providerId="ADAL" clId="{21233A7B-A07C-4916-B94F-4A6350F6EB43}" dt="2024-04-12T19:00:21.819" v="17"/>
          <ac:picMkLst>
            <pc:docMk/>
            <pc:sldMk cId="748858690" sldId="299"/>
            <ac:picMk id="3" creationId="{3F33ED77-5951-2DBF-29B3-921088ADBD6C}"/>
          </ac:picMkLst>
        </pc:picChg>
        <pc:picChg chg="add del mod">
          <ac:chgData name="Frackelton, Ellen (DOE)" userId="18d74b77-166e-4597-94f9-5109299f7834" providerId="ADAL" clId="{21233A7B-A07C-4916-B94F-4A6350F6EB43}" dt="2024-04-12T19:00:36.792" v="19"/>
          <ac:picMkLst>
            <pc:docMk/>
            <pc:sldMk cId="748858690" sldId="299"/>
            <ac:picMk id="5" creationId="{49A05103-5AEF-8769-E974-9459A3DF5485}"/>
          </ac:picMkLst>
        </pc:picChg>
        <pc:picChg chg="add del mod">
          <ac:chgData name="Frackelton, Ellen (DOE)" userId="18d74b77-166e-4597-94f9-5109299f7834" providerId="ADAL" clId="{21233A7B-A07C-4916-B94F-4A6350F6EB43}" dt="2024-04-12T19:01:43.345" v="21"/>
          <ac:picMkLst>
            <pc:docMk/>
            <pc:sldMk cId="748858690" sldId="299"/>
            <ac:picMk id="10" creationId="{45470393-CE7B-D38B-9907-DD26EA8C7E15}"/>
          </ac:picMkLst>
        </pc:picChg>
        <pc:picChg chg="add mod">
          <ac:chgData name="Frackelton, Ellen (DOE)" userId="18d74b77-166e-4597-94f9-5109299f7834" providerId="ADAL" clId="{21233A7B-A07C-4916-B94F-4A6350F6EB43}" dt="2024-04-12T19:03:36.276" v="22"/>
          <ac:picMkLst>
            <pc:docMk/>
            <pc:sldMk cId="748858690" sldId="299"/>
            <ac:picMk id="11" creationId="{4A50751D-547C-E523-AA71-C9549ECCA6F8}"/>
          </ac:picMkLst>
        </pc:picChg>
      </pc:sldChg>
      <pc:sldChg chg="addSp modSp modNotesTx">
        <pc:chgData name="Frackelton, Ellen (DOE)" userId="18d74b77-166e-4597-94f9-5109299f7834" providerId="ADAL" clId="{21233A7B-A07C-4916-B94F-4A6350F6EB43}" dt="2024-04-15T15:36:21.722" v="273"/>
        <pc:sldMkLst>
          <pc:docMk/>
          <pc:sldMk cId="2856339788" sldId="300"/>
        </pc:sldMkLst>
        <pc:picChg chg="add mod">
          <ac:chgData name="Frackelton, Ellen (DOE)" userId="18d74b77-166e-4597-94f9-5109299f7834" providerId="ADAL" clId="{21233A7B-A07C-4916-B94F-4A6350F6EB43}" dt="2024-04-15T15:36:21.722" v="273"/>
          <ac:picMkLst>
            <pc:docMk/>
            <pc:sldMk cId="2856339788" sldId="300"/>
            <ac:picMk id="2" creationId="{EE3F76D2-A2EF-98CF-67CC-C9B1B1C9759D}"/>
          </ac:picMkLst>
        </pc:picChg>
      </pc:sldChg>
    </pc:docChg>
  </pc:docChgLst>
  <pc:docChgLst>
    <pc:chgData name="Frackelton, Ellen (DOE)" userId="S::ellen.frackelton@doe.virginia.gov::18d74b77-166e-4597-94f9-5109299f7834" providerId="AD" clId="Web-{ECF21E4C-CDA5-E938-6639-66C4EDA7B7AE}"/>
    <pc:docChg chg="modSld">
      <pc:chgData name="Frackelton, Ellen (DOE)" userId="S::ellen.frackelton@doe.virginia.gov::18d74b77-166e-4597-94f9-5109299f7834" providerId="AD" clId="Web-{ECF21E4C-CDA5-E938-6639-66C4EDA7B7AE}" dt="2024-04-17T11:28:44.069" v="189" actId="20577"/>
      <pc:docMkLst>
        <pc:docMk/>
      </pc:docMkLst>
      <pc:sldChg chg="modSp">
        <pc:chgData name="Frackelton, Ellen (DOE)" userId="S::ellen.frackelton@doe.virginia.gov::18d74b77-166e-4597-94f9-5109299f7834" providerId="AD" clId="Web-{ECF21E4C-CDA5-E938-6639-66C4EDA7B7AE}" dt="2024-04-17T11:21:47.447" v="1" actId="20577"/>
        <pc:sldMkLst>
          <pc:docMk/>
          <pc:sldMk cId="631499876" sldId="256"/>
        </pc:sldMkLst>
        <pc:spChg chg="mod">
          <ac:chgData name="Frackelton, Ellen (DOE)" userId="S::ellen.frackelton@doe.virginia.gov::18d74b77-166e-4597-94f9-5109299f7834" providerId="AD" clId="Web-{ECF21E4C-CDA5-E938-6639-66C4EDA7B7AE}" dt="2024-04-17T11:21:47.447" v="1" actId="20577"/>
          <ac:spMkLst>
            <pc:docMk/>
            <pc:sldMk cId="631499876" sldId="256"/>
            <ac:spMk id="3" creationId="{00000000-0000-0000-0000-000000000000}"/>
          </ac:spMkLst>
        </pc:spChg>
      </pc:sldChg>
      <pc:sldChg chg="modSp">
        <pc:chgData name="Frackelton, Ellen (DOE)" userId="S::ellen.frackelton@doe.virginia.gov::18d74b77-166e-4597-94f9-5109299f7834" providerId="AD" clId="Web-{ECF21E4C-CDA5-E938-6639-66C4EDA7B7AE}" dt="2024-04-17T11:21:54.260" v="2" actId="20577"/>
        <pc:sldMkLst>
          <pc:docMk/>
          <pc:sldMk cId="3464685916" sldId="258"/>
        </pc:sldMkLst>
        <pc:spChg chg="mod">
          <ac:chgData name="Frackelton, Ellen (DOE)" userId="S::ellen.frackelton@doe.virginia.gov::18d74b77-166e-4597-94f9-5109299f7834" providerId="AD" clId="Web-{ECF21E4C-CDA5-E938-6639-66C4EDA7B7AE}" dt="2024-04-17T11:21:54.260" v="2" actId="20577"/>
          <ac:spMkLst>
            <pc:docMk/>
            <pc:sldMk cId="3464685916" sldId="258"/>
            <ac:spMk id="3" creationId="{207452D8-F8DE-17E6-1965-DC4AD21C598D}"/>
          </ac:spMkLst>
        </pc:spChg>
      </pc:sldChg>
      <pc:sldChg chg="modSp">
        <pc:chgData name="Frackelton, Ellen (DOE)" userId="S::ellen.frackelton@doe.virginia.gov::18d74b77-166e-4597-94f9-5109299f7834" providerId="AD" clId="Web-{ECF21E4C-CDA5-E938-6639-66C4EDA7B7AE}" dt="2024-04-17T11:24:01.696" v="63"/>
        <pc:sldMkLst>
          <pc:docMk/>
          <pc:sldMk cId="3614739899" sldId="260"/>
        </pc:sldMkLst>
        <pc:spChg chg="mod">
          <ac:chgData name="Frackelton, Ellen (DOE)" userId="S::ellen.frackelton@doe.virginia.gov::18d74b77-166e-4597-94f9-5109299f7834" providerId="AD" clId="Web-{ECF21E4C-CDA5-E938-6639-66C4EDA7B7AE}" dt="2024-04-17T11:23:57.524" v="58" actId="20577"/>
          <ac:spMkLst>
            <pc:docMk/>
            <pc:sldMk cId="3614739899" sldId="260"/>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4:01.696" v="63"/>
          <ac:graphicFrameMkLst>
            <pc:docMk/>
            <pc:sldMk cId="3614739899" sldId="260"/>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3:43.962" v="54" actId="20577"/>
        <pc:sldMkLst>
          <pc:docMk/>
          <pc:sldMk cId="3567135353" sldId="262"/>
        </pc:sldMkLst>
        <pc:spChg chg="mod">
          <ac:chgData name="Frackelton, Ellen (DOE)" userId="S::ellen.frackelton@doe.virginia.gov::18d74b77-166e-4597-94f9-5109299f7834" providerId="AD" clId="Web-{ECF21E4C-CDA5-E938-6639-66C4EDA7B7AE}" dt="2024-04-17T11:23:43.962" v="54" actId="20577"/>
          <ac:spMkLst>
            <pc:docMk/>
            <pc:sldMk cId="3567135353" sldId="262"/>
            <ac:spMk id="2" creationId="{2B06F837-764E-1D3B-B41E-53B7CC9059AB}"/>
          </ac:spMkLst>
        </pc:spChg>
        <pc:spChg chg="mod">
          <ac:chgData name="Frackelton, Ellen (DOE)" userId="S::ellen.frackelton@doe.virginia.gov::18d74b77-166e-4597-94f9-5109299f7834" providerId="AD" clId="Web-{ECF21E4C-CDA5-E938-6639-66C4EDA7B7AE}" dt="2024-04-17T11:23:38.400" v="53" actId="20577"/>
          <ac:spMkLst>
            <pc:docMk/>
            <pc:sldMk cId="3567135353" sldId="262"/>
            <ac:spMk id="3" creationId="{62CF4F43-74D1-9221-C8F5-8BA340ECC602}"/>
          </ac:spMkLst>
        </pc:spChg>
      </pc:sldChg>
      <pc:sldChg chg="modSp">
        <pc:chgData name="Frackelton, Ellen (DOE)" userId="S::ellen.frackelton@doe.virginia.gov::18d74b77-166e-4597-94f9-5109299f7834" providerId="AD" clId="Web-{ECF21E4C-CDA5-E938-6639-66C4EDA7B7AE}" dt="2024-04-17T11:22:59.056" v="4" actId="20577"/>
        <pc:sldMkLst>
          <pc:docMk/>
          <pc:sldMk cId="2868565712" sldId="267"/>
        </pc:sldMkLst>
        <pc:spChg chg="mod">
          <ac:chgData name="Frackelton, Ellen (DOE)" userId="S::ellen.frackelton@doe.virginia.gov::18d74b77-166e-4597-94f9-5109299f7834" providerId="AD" clId="Web-{ECF21E4C-CDA5-E938-6639-66C4EDA7B7AE}" dt="2024-04-17T11:22:59.056" v="4" actId="20577"/>
          <ac:spMkLst>
            <pc:docMk/>
            <pc:sldMk cId="2868565712" sldId="267"/>
            <ac:spMk id="3" creationId="{207452D8-F8DE-17E6-1965-DC4AD21C598D}"/>
          </ac:spMkLst>
        </pc:spChg>
      </pc:sldChg>
      <pc:sldChg chg="modSp">
        <pc:chgData name="Frackelton, Ellen (DOE)" userId="S::ellen.frackelton@doe.virginia.gov::18d74b77-166e-4597-94f9-5109299f7834" providerId="AD" clId="Web-{ECF21E4C-CDA5-E938-6639-66C4EDA7B7AE}" dt="2024-04-17T11:23:05.884" v="8"/>
        <pc:sldMkLst>
          <pc:docMk/>
          <pc:sldMk cId="3845970626" sldId="268"/>
        </pc:sldMkLst>
        <pc:graphicFrameChg chg="mod modGraphic">
          <ac:chgData name="Frackelton, Ellen (DOE)" userId="S::ellen.frackelton@doe.virginia.gov::18d74b77-166e-4597-94f9-5109299f7834" providerId="AD" clId="Web-{ECF21E4C-CDA5-E938-6639-66C4EDA7B7AE}" dt="2024-04-17T11:23:05.884" v="8"/>
          <ac:graphicFrameMkLst>
            <pc:docMk/>
            <pc:sldMk cId="3845970626" sldId="268"/>
            <ac:graphicFrameMk id="6" creationId="{7C62B356-3BD1-5E94-8D01-365716F24963}"/>
          </ac:graphicFrameMkLst>
        </pc:graphicFrameChg>
      </pc:sldChg>
      <pc:sldChg chg="modSp">
        <pc:chgData name="Frackelton, Ellen (DOE)" userId="S::ellen.frackelton@doe.virginia.gov::18d74b77-166e-4597-94f9-5109299f7834" providerId="AD" clId="Web-{ECF21E4C-CDA5-E938-6639-66C4EDA7B7AE}" dt="2024-04-17T11:23:11.822" v="9" actId="20577"/>
        <pc:sldMkLst>
          <pc:docMk/>
          <pc:sldMk cId="2845498897" sldId="269"/>
        </pc:sldMkLst>
        <pc:spChg chg="mod">
          <ac:chgData name="Frackelton, Ellen (DOE)" userId="S::ellen.frackelton@doe.virginia.gov::18d74b77-166e-4597-94f9-5109299f7834" providerId="AD" clId="Web-{ECF21E4C-CDA5-E938-6639-66C4EDA7B7AE}" dt="2024-04-17T11:23:11.822" v="9" actId="20577"/>
          <ac:spMkLst>
            <pc:docMk/>
            <pc:sldMk cId="2845498897" sldId="269"/>
            <ac:spMk id="3" creationId="{6CFDC2C7-0670-85F4-9FD2-3A9D15ED3183}"/>
          </ac:spMkLst>
        </pc:spChg>
      </pc:sldChg>
      <pc:sldChg chg="modSp">
        <pc:chgData name="Frackelton, Ellen (DOE)" userId="S::ellen.frackelton@doe.virginia.gov::18d74b77-166e-4597-94f9-5109299f7834" providerId="AD" clId="Web-{ECF21E4C-CDA5-E938-6639-66C4EDA7B7AE}" dt="2024-04-17T11:23:22.618" v="30" actId="1076"/>
        <pc:sldMkLst>
          <pc:docMk/>
          <pc:sldMk cId="100431260" sldId="270"/>
        </pc:sldMkLst>
        <pc:graphicFrameChg chg="mod modGraphic">
          <ac:chgData name="Frackelton, Ellen (DOE)" userId="S::ellen.frackelton@doe.virginia.gov::18d74b77-166e-4597-94f9-5109299f7834" providerId="AD" clId="Web-{ECF21E4C-CDA5-E938-6639-66C4EDA7B7AE}" dt="2024-04-17T11:23:22.618" v="30" actId="1076"/>
          <ac:graphicFrameMkLst>
            <pc:docMk/>
            <pc:sldMk cId="100431260" sldId="270"/>
            <ac:graphicFrameMk id="8" creationId="{A50A60DC-4361-3E7C-F500-B28CCBF4655D}"/>
          </ac:graphicFrameMkLst>
        </pc:graphicFrameChg>
      </pc:sldChg>
      <pc:sldChg chg="modSp">
        <pc:chgData name="Frackelton, Ellen (DOE)" userId="S::ellen.frackelton@doe.virginia.gov::18d74b77-166e-4597-94f9-5109299f7834" providerId="AD" clId="Web-{ECF21E4C-CDA5-E938-6639-66C4EDA7B7AE}" dt="2024-04-17T11:23:32.165" v="51"/>
        <pc:sldMkLst>
          <pc:docMk/>
          <pc:sldMk cId="3785396082" sldId="271"/>
        </pc:sldMkLst>
        <pc:graphicFrameChg chg="mod modGraphic">
          <ac:chgData name="Frackelton, Ellen (DOE)" userId="S::ellen.frackelton@doe.virginia.gov::18d74b77-166e-4597-94f9-5109299f7834" providerId="AD" clId="Web-{ECF21E4C-CDA5-E938-6639-66C4EDA7B7AE}" dt="2024-04-17T11:23:32.165" v="51"/>
          <ac:graphicFrameMkLst>
            <pc:docMk/>
            <pc:sldMk cId="3785396082" sldId="271"/>
            <ac:graphicFrameMk id="5" creationId="{02F28828-4074-1C7C-32CB-B918457B7A32}"/>
          </ac:graphicFrameMkLst>
        </pc:graphicFrameChg>
      </pc:sldChg>
      <pc:sldChg chg="modSp">
        <pc:chgData name="Frackelton, Ellen (DOE)" userId="S::ellen.frackelton@doe.virginia.gov::18d74b77-166e-4597-94f9-5109299f7834" providerId="AD" clId="Web-{ECF21E4C-CDA5-E938-6639-66C4EDA7B7AE}" dt="2024-04-17T11:24:30.462" v="73"/>
        <pc:sldMkLst>
          <pc:docMk/>
          <pc:sldMk cId="3864882640" sldId="272"/>
        </pc:sldMkLst>
        <pc:spChg chg="mod">
          <ac:chgData name="Frackelton, Ellen (DOE)" userId="S::ellen.frackelton@doe.virginia.gov::18d74b77-166e-4597-94f9-5109299f7834" providerId="AD" clId="Web-{ECF21E4C-CDA5-E938-6639-66C4EDA7B7AE}" dt="2024-04-17T11:24:25.087" v="68" actId="20577"/>
          <ac:spMkLst>
            <pc:docMk/>
            <pc:sldMk cId="3864882640" sldId="272"/>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4:30.462" v="73"/>
          <ac:graphicFrameMkLst>
            <pc:docMk/>
            <pc:sldMk cId="3864882640" sldId="272"/>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4:48.602" v="81"/>
        <pc:sldMkLst>
          <pc:docMk/>
          <pc:sldMk cId="2463719107" sldId="277"/>
        </pc:sldMkLst>
        <pc:spChg chg="mod">
          <ac:chgData name="Frackelton, Ellen (DOE)" userId="S::ellen.frackelton@doe.virginia.gov::18d74b77-166e-4597-94f9-5109299f7834" providerId="AD" clId="Web-{ECF21E4C-CDA5-E938-6639-66C4EDA7B7AE}" dt="2024-04-17T11:24:42.524" v="76" actId="20577"/>
          <ac:spMkLst>
            <pc:docMk/>
            <pc:sldMk cId="2463719107" sldId="277"/>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4:48.602" v="81"/>
          <ac:graphicFrameMkLst>
            <pc:docMk/>
            <pc:sldMk cId="2463719107" sldId="277"/>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5:04.290" v="89" actId="20577"/>
        <pc:sldMkLst>
          <pc:docMk/>
          <pc:sldMk cId="907665471" sldId="279"/>
        </pc:sldMkLst>
        <pc:spChg chg="mod">
          <ac:chgData name="Frackelton, Ellen (DOE)" userId="S::ellen.frackelton@doe.virginia.gov::18d74b77-166e-4597-94f9-5109299f7834" providerId="AD" clId="Web-{ECF21E4C-CDA5-E938-6639-66C4EDA7B7AE}" dt="2024-04-17T11:25:04.290" v="89" actId="20577"/>
          <ac:spMkLst>
            <pc:docMk/>
            <pc:sldMk cId="907665471" sldId="279"/>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4:55.446" v="86"/>
          <ac:graphicFrameMkLst>
            <pc:docMk/>
            <pc:sldMk cId="907665471" sldId="279"/>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5:21.836" v="98" actId="20577"/>
        <pc:sldMkLst>
          <pc:docMk/>
          <pc:sldMk cId="2672281529" sldId="280"/>
        </pc:sldMkLst>
        <pc:spChg chg="mod">
          <ac:chgData name="Frackelton, Ellen (DOE)" userId="S::ellen.frackelton@doe.virginia.gov::18d74b77-166e-4597-94f9-5109299f7834" providerId="AD" clId="Web-{ECF21E4C-CDA5-E938-6639-66C4EDA7B7AE}" dt="2024-04-17T11:25:21.836" v="98" actId="20577"/>
          <ac:spMkLst>
            <pc:docMk/>
            <pc:sldMk cId="2672281529" sldId="280"/>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5:11.993" v="94"/>
          <ac:graphicFrameMkLst>
            <pc:docMk/>
            <pc:sldMk cId="2672281529" sldId="280"/>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5:51.180" v="110" actId="20577"/>
        <pc:sldMkLst>
          <pc:docMk/>
          <pc:sldMk cId="4102542810" sldId="282"/>
        </pc:sldMkLst>
        <pc:spChg chg="mod">
          <ac:chgData name="Frackelton, Ellen (DOE)" userId="S::ellen.frackelton@doe.virginia.gov::18d74b77-166e-4597-94f9-5109299f7834" providerId="AD" clId="Web-{ECF21E4C-CDA5-E938-6639-66C4EDA7B7AE}" dt="2024-04-17T11:25:51.180" v="110" actId="20577"/>
          <ac:spMkLst>
            <pc:docMk/>
            <pc:sldMk cId="4102542810" sldId="282"/>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5:46.461" v="107"/>
          <ac:graphicFrameMkLst>
            <pc:docMk/>
            <pc:sldMk cId="4102542810" sldId="282"/>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6:06.961" v="118"/>
        <pc:sldMkLst>
          <pc:docMk/>
          <pc:sldMk cId="2350279798" sldId="283"/>
        </pc:sldMkLst>
        <pc:spChg chg="mod">
          <ac:chgData name="Frackelton, Ellen (DOE)" userId="S::ellen.frackelton@doe.virginia.gov::18d74b77-166e-4597-94f9-5109299f7834" providerId="AD" clId="Web-{ECF21E4C-CDA5-E938-6639-66C4EDA7B7AE}" dt="2024-04-17T11:26:02.008" v="113" actId="20577"/>
          <ac:spMkLst>
            <pc:docMk/>
            <pc:sldMk cId="2350279798" sldId="283"/>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6:06.961" v="118"/>
          <ac:graphicFrameMkLst>
            <pc:docMk/>
            <pc:sldMk cId="2350279798" sldId="283"/>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6:24.164" v="127" actId="20577"/>
        <pc:sldMkLst>
          <pc:docMk/>
          <pc:sldMk cId="1895209012" sldId="284"/>
        </pc:sldMkLst>
        <pc:spChg chg="mod">
          <ac:chgData name="Frackelton, Ellen (DOE)" userId="S::ellen.frackelton@doe.virginia.gov::18d74b77-166e-4597-94f9-5109299f7834" providerId="AD" clId="Web-{ECF21E4C-CDA5-E938-6639-66C4EDA7B7AE}" dt="2024-04-17T11:26:24.164" v="127" actId="20577"/>
          <ac:spMkLst>
            <pc:docMk/>
            <pc:sldMk cId="1895209012" sldId="284"/>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6:13.898" v="123"/>
          <ac:graphicFrameMkLst>
            <pc:docMk/>
            <pc:sldMk cId="1895209012" sldId="284"/>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6:35.961" v="134" actId="20577"/>
        <pc:sldMkLst>
          <pc:docMk/>
          <pc:sldMk cId="3769272585" sldId="286"/>
        </pc:sldMkLst>
        <pc:spChg chg="mod">
          <ac:chgData name="Frackelton, Ellen (DOE)" userId="S::ellen.frackelton@doe.virginia.gov::18d74b77-166e-4597-94f9-5109299f7834" providerId="AD" clId="Web-{ECF21E4C-CDA5-E938-6639-66C4EDA7B7AE}" dt="2024-04-17T11:26:35.961" v="134" actId="20577"/>
          <ac:spMkLst>
            <pc:docMk/>
            <pc:sldMk cId="3769272585" sldId="286"/>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6:29.726" v="132"/>
          <ac:graphicFrameMkLst>
            <pc:docMk/>
            <pc:sldMk cId="3769272585" sldId="286"/>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6:48.054" v="141" actId="20577"/>
        <pc:sldMkLst>
          <pc:docMk/>
          <pc:sldMk cId="3192666665" sldId="287"/>
        </pc:sldMkLst>
        <pc:spChg chg="mod">
          <ac:chgData name="Frackelton, Ellen (DOE)" userId="S::ellen.frackelton@doe.virginia.gov::18d74b77-166e-4597-94f9-5109299f7834" providerId="AD" clId="Web-{ECF21E4C-CDA5-E938-6639-66C4EDA7B7AE}" dt="2024-04-17T11:26:48.054" v="141" actId="20577"/>
          <ac:spMkLst>
            <pc:docMk/>
            <pc:sldMk cId="3192666665" sldId="287"/>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6:42.695" v="139"/>
          <ac:graphicFrameMkLst>
            <pc:docMk/>
            <pc:sldMk cId="3192666665" sldId="287"/>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7:03.289" v="148" actId="20577"/>
        <pc:sldMkLst>
          <pc:docMk/>
          <pc:sldMk cId="2817917418" sldId="289"/>
        </pc:sldMkLst>
        <pc:spChg chg="mod">
          <ac:chgData name="Frackelton, Ellen (DOE)" userId="S::ellen.frackelton@doe.virginia.gov::18d74b77-166e-4597-94f9-5109299f7834" providerId="AD" clId="Web-{ECF21E4C-CDA5-E938-6639-66C4EDA7B7AE}" dt="2024-04-17T11:27:03.289" v="148" actId="20577"/>
          <ac:spMkLst>
            <pc:docMk/>
            <pc:sldMk cId="2817917418" sldId="289"/>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6:56.304" v="146"/>
          <ac:graphicFrameMkLst>
            <pc:docMk/>
            <pc:sldMk cId="2817917418" sldId="289"/>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7:18.820" v="156"/>
        <pc:sldMkLst>
          <pc:docMk/>
          <pc:sldMk cId="4194111348" sldId="290"/>
        </pc:sldMkLst>
        <pc:spChg chg="mod">
          <ac:chgData name="Frackelton, Ellen (DOE)" userId="S::ellen.frackelton@doe.virginia.gov::18d74b77-166e-4597-94f9-5109299f7834" providerId="AD" clId="Web-{ECF21E4C-CDA5-E938-6639-66C4EDA7B7AE}" dt="2024-04-17T11:27:09.711" v="150" actId="20577"/>
          <ac:spMkLst>
            <pc:docMk/>
            <pc:sldMk cId="4194111348" sldId="290"/>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7:18.820" v="156"/>
          <ac:graphicFrameMkLst>
            <pc:docMk/>
            <pc:sldMk cId="4194111348" sldId="290"/>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7:45.210" v="164"/>
        <pc:sldMkLst>
          <pc:docMk/>
          <pc:sldMk cId="1896682042" sldId="292"/>
        </pc:sldMkLst>
        <pc:spChg chg="mod">
          <ac:chgData name="Frackelton, Ellen (DOE)" userId="S::ellen.frackelton@doe.virginia.gov::18d74b77-166e-4597-94f9-5109299f7834" providerId="AD" clId="Web-{ECF21E4C-CDA5-E938-6639-66C4EDA7B7AE}" dt="2024-04-17T11:27:30.054" v="158" actId="20577"/>
          <ac:spMkLst>
            <pc:docMk/>
            <pc:sldMk cId="1896682042" sldId="292"/>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7:45.210" v="164"/>
          <ac:graphicFrameMkLst>
            <pc:docMk/>
            <pc:sldMk cId="1896682042" sldId="292"/>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7:58.460" v="171"/>
        <pc:sldMkLst>
          <pc:docMk/>
          <pc:sldMk cId="3795147985" sldId="293"/>
        </pc:sldMkLst>
        <pc:spChg chg="mod">
          <ac:chgData name="Frackelton, Ellen (DOE)" userId="S::ellen.frackelton@doe.virginia.gov::18d74b77-166e-4597-94f9-5109299f7834" providerId="AD" clId="Web-{ECF21E4C-CDA5-E938-6639-66C4EDA7B7AE}" dt="2024-04-17T11:27:52.773" v="166" actId="20577"/>
          <ac:spMkLst>
            <pc:docMk/>
            <pc:sldMk cId="3795147985" sldId="293"/>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7:58.460" v="171"/>
          <ac:graphicFrameMkLst>
            <pc:docMk/>
            <pc:sldMk cId="3795147985" sldId="293"/>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8:21.163" v="182" actId="20577"/>
        <pc:sldMkLst>
          <pc:docMk/>
          <pc:sldMk cId="1751974298" sldId="295"/>
        </pc:sldMkLst>
        <pc:spChg chg="mod">
          <ac:chgData name="Frackelton, Ellen (DOE)" userId="S::ellen.frackelton@doe.virginia.gov::18d74b77-166e-4597-94f9-5109299f7834" providerId="AD" clId="Web-{ECF21E4C-CDA5-E938-6639-66C4EDA7B7AE}" dt="2024-04-17T11:28:21.163" v="182" actId="20577"/>
          <ac:spMkLst>
            <pc:docMk/>
            <pc:sldMk cId="1751974298" sldId="295"/>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8:15.069" v="180"/>
          <ac:graphicFrameMkLst>
            <pc:docMk/>
            <pc:sldMk cId="1751974298" sldId="295"/>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8:37.585" v="188" actId="20577"/>
        <pc:sldMkLst>
          <pc:docMk/>
          <pc:sldMk cId="3856574190" sldId="298"/>
        </pc:sldMkLst>
        <pc:spChg chg="mod">
          <ac:chgData name="Frackelton, Ellen (DOE)" userId="S::ellen.frackelton@doe.virginia.gov::18d74b77-166e-4597-94f9-5109299f7834" providerId="AD" clId="Web-{ECF21E4C-CDA5-E938-6639-66C4EDA7B7AE}" dt="2024-04-17T11:28:37.585" v="188" actId="20577"/>
          <ac:spMkLst>
            <pc:docMk/>
            <pc:sldMk cId="3856574190" sldId="298"/>
            <ac:spMk id="11" creationId="{A0670C76-E038-85D8-56F5-1AC265E63170}"/>
          </ac:spMkLst>
        </pc:spChg>
        <pc:graphicFrameChg chg="mod modGraphic">
          <ac:chgData name="Frackelton, Ellen (DOE)" userId="S::ellen.frackelton@doe.virginia.gov::18d74b77-166e-4597-94f9-5109299f7834" providerId="AD" clId="Web-{ECF21E4C-CDA5-E938-6639-66C4EDA7B7AE}" dt="2024-04-17T11:28:31.569" v="187"/>
          <ac:graphicFrameMkLst>
            <pc:docMk/>
            <pc:sldMk cId="3856574190" sldId="298"/>
            <ac:graphicFrameMk id="10" creationId="{BDFF1672-FEF2-00AD-7154-75D43FF1341E}"/>
          </ac:graphicFrameMkLst>
        </pc:graphicFrameChg>
      </pc:sldChg>
      <pc:sldChg chg="modSp">
        <pc:chgData name="Frackelton, Ellen (DOE)" userId="S::ellen.frackelton@doe.virginia.gov::18d74b77-166e-4597-94f9-5109299f7834" providerId="AD" clId="Web-{ECF21E4C-CDA5-E938-6639-66C4EDA7B7AE}" dt="2024-04-17T11:28:44.069" v="189" actId="20577"/>
        <pc:sldMkLst>
          <pc:docMk/>
          <pc:sldMk cId="2856339788" sldId="300"/>
        </pc:sldMkLst>
        <pc:spChg chg="mod">
          <ac:chgData name="Frackelton, Ellen (DOE)" userId="S::ellen.frackelton@doe.virginia.gov::18d74b77-166e-4597-94f9-5109299f7834" providerId="AD" clId="Web-{ECF21E4C-CDA5-E938-6639-66C4EDA7B7AE}" dt="2024-04-17T11:28:44.069" v="189" actId="20577"/>
          <ac:spMkLst>
            <pc:docMk/>
            <pc:sldMk cId="2856339788" sldId="300"/>
            <ac:spMk id="5" creationId="{7FD27F13-2CA7-9F1A-CAE0-339F8BEA7C72}"/>
          </ac:spMkLst>
        </pc:spChg>
      </pc:sldChg>
    </pc:docChg>
  </pc:docChgLst>
  <pc:docChgLst>
    <pc:chgData name="ellen.frackelton@gmail.com" userId="S::urn:spo:guest#ellen.frackelton@gmail.com::" providerId="AD" clId="Web-{7BC3AB70-411F-D0C4-79D2-2FCCA4F2F365}"/>
    <pc:docChg chg="addSld delSld modSld sldOrd">
      <pc:chgData name="ellen.frackelton@gmail.com" userId="S::urn:spo:guest#ellen.frackelton@gmail.com::" providerId="AD" clId="Web-{7BC3AB70-411F-D0C4-79D2-2FCCA4F2F365}" dt="2024-04-02T22:53:04.028" v="444" actId="20577"/>
      <pc:docMkLst>
        <pc:docMk/>
      </pc:docMkLst>
      <pc:sldChg chg="modSp modNotes">
        <pc:chgData name="ellen.frackelton@gmail.com" userId="S::urn:spo:guest#ellen.frackelton@gmail.com::" providerId="AD" clId="Web-{7BC3AB70-411F-D0C4-79D2-2FCCA4F2F365}" dt="2024-04-02T21:19:04.766" v="52"/>
        <pc:sldMkLst>
          <pc:docMk/>
          <pc:sldMk cId="631499876" sldId="256"/>
        </pc:sldMkLst>
        <pc:spChg chg="mod">
          <ac:chgData name="ellen.frackelton@gmail.com" userId="S::urn:spo:guest#ellen.frackelton@gmail.com::" providerId="AD" clId="Web-{7BC3AB70-411F-D0C4-79D2-2FCCA4F2F365}" dt="2024-04-02T21:16:39.516" v="23" actId="20577"/>
          <ac:spMkLst>
            <pc:docMk/>
            <pc:sldMk cId="631499876" sldId="256"/>
            <ac:spMk id="2" creationId="{00000000-0000-0000-0000-000000000000}"/>
          </ac:spMkLst>
        </pc:spChg>
        <pc:spChg chg="mod">
          <ac:chgData name="ellen.frackelton@gmail.com" userId="S::urn:spo:guest#ellen.frackelton@gmail.com::" providerId="AD" clId="Web-{7BC3AB70-411F-D0C4-79D2-2FCCA4F2F365}" dt="2024-04-02T21:17:08.954" v="40" actId="20577"/>
          <ac:spMkLst>
            <pc:docMk/>
            <pc:sldMk cId="631499876" sldId="256"/>
            <ac:spMk id="3" creationId="{00000000-0000-0000-0000-000000000000}"/>
          </ac:spMkLst>
        </pc:spChg>
      </pc:sldChg>
      <pc:sldChg chg="del">
        <pc:chgData name="ellen.frackelton@gmail.com" userId="S::urn:spo:guest#ellen.frackelton@gmail.com::" providerId="AD" clId="Web-{7BC3AB70-411F-D0C4-79D2-2FCCA4F2F365}" dt="2024-04-02T21:18:27.797" v="50"/>
        <pc:sldMkLst>
          <pc:docMk/>
          <pc:sldMk cId="920146368" sldId="257"/>
        </pc:sldMkLst>
      </pc:sldChg>
      <pc:sldChg chg="modSp modNotes">
        <pc:chgData name="ellen.frackelton@gmail.com" userId="S::urn:spo:guest#ellen.frackelton@gmail.com::" providerId="AD" clId="Web-{7BC3AB70-411F-D0C4-79D2-2FCCA4F2F365}" dt="2024-04-02T21:18:26.297" v="49"/>
        <pc:sldMkLst>
          <pc:docMk/>
          <pc:sldMk cId="3464685916" sldId="258"/>
        </pc:sldMkLst>
        <pc:spChg chg="mod">
          <ac:chgData name="ellen.frackelton@gmail.com" userId="S::urn:spo:guest#ellen.frackelton@gmail.com::" providerId="AD" clId="Web-{7BC3AB70-411F-D0C4-79D2-2FCCA4F2F365}" dt="2024-04-02T21:18:22.844" v="47" actId="20577"/>
          <ac:spMkLst>
            <pc:docMk/>
            <pc:sldMk cId="3464685916" sldId="258"/>
            <ac:spMk id="3" creationId="{207452D8-F8DE-17E6-1965-DC4AD21C598D}"/>
          </ac:spMkLst>
        </pc:spChg>
        <pc:spChg chg="mod">
          <ac:chgData name="ellen.frackelton@gmail.com" userId="S::urn:spo:guest#ellen.frackelton@gmail.com::" providerId="AD" clId="Web-{7BC3AB70-411F-D0C4-79D2-2FCCA4F2F365}" dt="2024-04-02T21:17:41.266" v="43" actId="20577"/>
          <ac:spMkLst>
            <pc:docMk/>
            <pc:sldMk cId="3464685916" sldId="258"/>
            <ac:spMk id="4" creationId="{7DC20867-FB48-8916-757D-BC6E3D0E6F4A}"/>
          </ac:spMkLst>
        </pc:spChg>
      </pc:sldChg>
      <pc:sldChg chg="addSp delSp modSp modNotes">
        <pc:chgData name="ellen.frackelton@gmail.com" userId="S::urn:spo:guest#ellen.frackelton@gmail.com::" providerId="AD" clId="Web-{7BC3AB70-411F-D0C4-79D2-2FCCA4F2F365}" dt="2024-04-02T21:30:36.309" v="213"/>
        <pc:sldMkLst>
          <pc:docMk/>
          <pc:sldMk cId="2678928420" sldId="259"/>
        </pc:sldMkLst>
        <pc:spChg chg="del">
          <ac:chgData name="ellen.frackelton@gmail.com" userId="S::urn:spo:guest#ellen.frackelton@gmail.com::" providerId="AD" clId="Web-{7BC3AB70-411F-D0C4-79D2-2FCCA4F2F365}" dt="2024-04-02T21:29:14.184" v="205"/>
          <ac:spMkLst>
            <pc:docMk/>
            <pc:sldMk cId="2678928420" sldId="259"/>
            <ac:spMk id="2" creationId="{88AA7FDA-D57D-0620-6830-F857F8F83B51}"/>
          </ac:spMkLst>
        </pc:spChg>
        <pc:spChg chg="del">
          <ac:chgData name="ellen.frackelton@gmail.com" userId="S::urn:spo:guest#ellen.frackelton@gmail.com::" providerId="AD" clId="Web-{7BC3AB70-411F-D0C4-79D2-2FCCA4F2F365}" dt="2024-04-02T21:29:16.528" v="206"/>
          <ac:spMkLst>
            <pc:docMk/>
            <pc:sldMk cId="2678928420" sldId="259"/>
            <ac:spMk id="4" creationId="{2D0998F5-A43B-81B8-9A52-59979C3D68AE}"/>
          </ac:spMkLst>
        </pc:spChg>
        <pc:spChg chg="add del mod">
          <ac:chgData name="ellen.frackelton@gmail.com" userId="S::urn:spo:guest#ellen.frackelton@gmail.com::" providerId="AD" clId="Web-{7BC3AB70-411F-D0C4-79D2-2FCCA4F2F365}" dt="2024-04-02T21:29:19.981" v="208"/>
          <ac:spMkLst>
            <pc:docMk/>
            <pc:sldMk cId="2678928420" sldId="259"/>
            <ac:spMk id="6" creationId="{AF9C9E7A-8532-4E2F-3F6E-AFEC77BF8925}"/>
          </ac:spMkLst>
        </pc:spChg>
        <pc:spChg chg="add del mod">
          <ac:chgData name="ellen.frackelton@gmail.com" userId="S::urn:spo:guest#ellen.frackelton@gmail.com::" providerId="AD" clId="Web-{7BC3AB70-411F-D0C4-79D2-2FCCA4F2F365}" dt="2024-04-02T21:29:18.872" v="207"/>
          <ac:spMkLst>
            <pc:docMk/>
            <pc:sldMk cId="2678928420" sldId="259"/>
            <ac:spMk id="8" creationId="{5EB5A575-031D-F0E6-AF77-6802DEB61E4E}"/>
          </ac:spMkLst>
        </pc:spChg>
      </pc:sldChg>
      <pc:sldChg chg="addSp delSp modSp modNotes">
        <pc:chgData name="ellen.frackelton@gmail.com" userId="S::urn:spo:guest#ellen.frackelton@gmail.com::" providerId="AD" clId="Web-{7BC3AB70-411F-D0C4-79D2-2FCCA4F2F365}" dt="2024-04-02T21:33:29.730" v="257"/>
        <pc:sldMkLst>
          <pc:docMk/>
          <pc:sldMk cId="3614739899" sldId="260"/>
        </pc:sldMkLst>
        <pc:spChg chg="del">
          <ac:chgData name="ellen.frackelton@gmail.com" userId="S::urn:spo:guest#ellen.frackelton@gmail.com::" providerId="AD" clId="Web-{7BC3AB70-411F-D0C4-79D2-2FCCA4F2F365}" dt="2024-04-02T21:31:09.996" v="224"/>
          <ac:spMkLst>
            <pc:docMk/>
            <pc:sldMk cId="3614739899" sldId="260"/>
            <ac:spMk id="2" creationId="{1989BF8A-F2A3-6A77-6DCA-924D85EDF774}"/>
          </ac:spMkLst>
        </pc:spChg>
        <pc:spChg chg="del">
          <ac:chgData name="ellen.frackelton@gmail.com" userId="S::urn:spo:guest#ellen.frackelton@gmail.com::" providerId="AD" clId="Web-{7BC3AB70-411F-D0C4-79D2-2FCCA4F2F365}" dt="2024-04-02T21:31:13.590" v="225"/>
          <ac:spMkLst>
            <pc:docMk/>
            <pc:sldMk cId="3614739899" sldId="260"/>
            <ac:spMk id="3" creationId="{40FFDC76-CE2C-549E-DA88-0F54A4AF336D}"/>
          </ac:spMkLst>
        </pc:spChg>
        <pc:spChg chg="add del mod">
          <ac:chgData name="ellen.frackelton@gmail.com" userId="S::urn:spo:guest#ellen.frackelton@gmail.com::" providerId="AD" clId="Web-{7BC3AB70-411F-D0C4-79D2-2FCCA4F2F365}" dt="2024-04-02T21:31:14.902" v="226"/>
          <ac:spMkLst>
            <pc:docMk/>
            <pc:sldMk cId="3614739899" sldId="260"/>
            <ac:spMk id="6" creationId="{9FD630BD-2D2D-4BB7-7E98-CE11691BC917}"/>
          </ac:spMkLst>
        </pc:spChg>
        <pc:spChg chg="add del mod">
          <ac:chgData name="ellen.frackelton@gmail.com" userId="S::urn:spo:guest#ellen.frackelton@gmail.com::" providerId="AD" clId="Web-{7BC3AB70-411F-D0C4-79D2-2FCCA4F2F365}" dt="2024-04-02T21:31:16.621" v="227"/>
          <ac:spMkLst>
            <pc:docMk/>
            <pc:sldMk cId="3614739899" sldId="260"/>
            <ac:spMk id="8" creationId="{47C4F464-228A-51D1-A13A-22C262981824}"/>
          </ac:spMkLst>
        </pc:spChg>
        <pc:spChg chg="add mod">
          <ac:chgData name="ellen.frackelton@gmail.com" userId="S::urn:spo:guest#ellen.frackelton@gmail.com::" providerId="AD" clId="Web-{7BC3AB70-411F-D0C4-79D2-2FCCA4F2F365}" dt="2024-04-02T21:32:25.933" v="247" actId="14100"/>
          <ac:spMkLst>
            <pc:docMk/>
            <pc:sldMk cId="3614739899" sldId="260"/>
            <ac:spMk id="11" creationId="{A0670C76-E038-85D8-56F5-1AC265E63170}"/>
          </ac:spMkLst>
        </pc:spChg>
        <pc:graphicFrameChg chg="add mod modGraphic">
          <ac:chgData name="ellen.frackelton@gmail.com" userId="S::urn:spo:guest#ellen.frackelton@gmail.com::" providerId="AD" clId="Web-{7BC3AB70-411F-D0C4-79D2-2FCCA4F2F365}" dt="2024-04-02T21:33:29.730" v="257"/>
          <ac:graphicFrameMkLst>
            <pc:docMk/>
            <pc:sldMk cId="3614739899" sldId="260"/>
            <ac:graphicFrameMk id="10" creationId="{BDFF1672-FEF2-00AD-7154-75D43FF1341E}"/>
          </ac:graphicFrameMkLst>
        </pc:graphicFrameChg>
      </pc:sldChg>
      <pc:sldChg chg="addSp delSp modSp ord">
        <pc:chgData name="ellen.frackelton@gmail.com" userId="S::urn:spo:guest#ellen.frackelton@gmail.com::" providerId="AD" clId="Web-{7BC3AB70-411F-D0C4-79D2-2FCCA4F2F365}" dt="2024-04-02T21:30:48.403" v="223"/>
        <pc:sldMkLst>
          <pc:docMk/>
          <pc:sldMk cId="3865478160" sldId="261"/>
        </pc:sldMkLst>
        <pc:spChg chg="mod">
          <ac:chgData name="ellen.frackelton@gmail.com" userId="S::urn:spo:guest#ellen.frackelton@gmail.com::" providerId="AD" clId="Web-{7BC3AB70-411F-D0C4-79D2-2FCCA4F2F365}" dt="2024-04-02T21:30:45.262" v="222" actId="20577"/>
          <ac:spMkLst>
            <pc:docMk/>
            <pc:sldMk cId="3865478160" sldId="261"/>
            <ac:spMk id="2" creationId="{C59D5A96-047A-342E-09EE-C077F6271E57}"/>
          </ac:spMkLst>
        </pc:spChg>
        <pc:spChg chg="del">
          <ac:chgData name="ellen.frackelton@gmail.com" userId="S::urn:spo:guest#ellen.frackelton@gmail.com::" providerId="AD" clId="Web-{7BC3AB70-411F-D0C4-79D2-2FCCA4F2F365}" dt="2024-04-02T21:30:48.403" v="223"/>
          <ac:spMkLst>
            <pc:docMk/>
            <pc:sldMk cId="3865478160" sldId="261"/>
            <ac:spMk id="3" creationId="{923C92EA-016D-AF76-BA92-26C706A86EFC}"/>
          </ac:spMkLst>
        </pc:spChg>
        <pc:spChg chg="add mod">
          <ac:chgData name="ellen.frackelton@gmail.com" userId="S::urn:spo:guest#ellen.frackelton@gmail.com::" providerId="AD" clId="Web-{7BC3AB70-411F-D0C4-79D2-2FCCA4F2F365}" dt="2024-04-02T21:30:48.403" v="223"/>
          <ac:spMkLst>
            <pc:docMk/>
            <pc:sldMk cId="3865478160" sldId="261"/>
            <ac:spMk id="6" creationId="{AF0F8EAF-7051-AA5A-B02E-FD9AB798AF7E}"/>
          </ac:spMkLst>
        </pc:spChg>
      </pc:sldChg>
      <pc:sldChg chg="modSp ord modNotes">
        <pc:chgData name="ellen.frackelton@gmail.com" userId="S::urn:spo:guest#ellen.frackelton@gmail.com::" providerId="AD" clId="Web-{7BC3AB70-411F-D0C4-79D2-2FCCA4F2F365}" dt="2024-04-02T21:28:49.669" v="204" actId="20577"/>
        <pc:sldMkLst>
          <pc:docMk/>
          <pc:sldMk cId="3567135353" sldId="262"/>
        </pc:sldMkLst>
        <pc:spChg chg="mod">
          <ac:chgData name="ellen.frackelton@gmail.com" userId="S::urn:spo:guest#ellen.frackelton@gmail.com::" providerId="AD" clId="Web-{7BC3AB70-411F-D0C4-79D2-2FCCA4F2F365}" dt="2024-04-02T21:27:59.388" v="181" actId="20577"/>
          <ac:spMkLst>
            <pc:docMk/>
            <pc:sldMk cId="3567135353" sldId="262"/>
            <ac:spMk id="2" creationId="{2B06F837-764E-1D3B-B41E-53B7CC9059AB}"/>
          </ac:spMkLst>
        </pc:spChg>
        <pc:spChg chg="mod">
          <ac:chgData name="ellen.frackelton@gmail.com" userId="S::urn:spo:guest#ellen.frackelton@gmail.com::" providerId="AD" clId="Web-{7BC3AB70-411F-D0C4-79D2-2FCCA4F2F365}" dt="2024-04-02T21:28:49.669" v="204" actId="20577"/>
          <ac:spMkLst>
            <pc:docMk/>
            <pc:sldMk cId="3567135353" sldId="262"/>
            <ac:spMk id="3" creationId="{62CF4F43-74D1-9221-C8F5-8BA340ECC602}"/>
          </ac:spMkLst>
        </pc:spChg>
        <pc:spChg chg="mod">
          <ac:chgData name="ellen.frackelton@gmail.com" userId="S::urn:spo:guest#ellen.frackelton@gmail.com::" providerId="AD" clId="Web-{7BC3AB70-411F-D0C4-79D2-2FCCA4F2F365}" dt="2024-04-02T21:27:09.513" v="172" actId="20577"/>
          <ac:spMkLst>
            <pc:docMk/>
            <pc:sldMk cId="3567135353" sldId="262"/>
            <ac:spMk id="5" creationId="{0142C58D-D0B6-5597-8AA7-F5E60852FC34}"/>
          </ac:spMkLst>
        </pc:spChg>
      </pc:sldChg>
      <pc:sldChg chg="modSp add replId modNotes">
        <pc:chgData name="ellen.frackelton@gmail.com" userId="S::urn:spo:guest#ellen.frackelton@gmail.com::" providerId="AD" clId="Web-{7BC3AB70-411F-D0C4-79D2-2FCCA4F2F365}" dt="2024-04-02T21:20:01.609" v="63" actId="20577"/>
        <pc:sldMkLst>
          <pc:docMk/>
          <pc:sldMk cId="2868565712" sldId="267"/>
        </pc:sldMkLst>
        <pc:spChg chg="mod">
          <ac:chgData name="ellen.frackelton@gmail.com" userId="S::urn:spo:guest#ellen.frackelton@gmail.com::" providerId="AD" clId="Web-{7BC3AB70-411F-D0C4-79D2-2FCCA4F2F365}" dt="2024-04-02T21:20:01.609" v="63" actId="20577"/>
          <ac:spMkLst>
            <pc:docMk/>
            <pc:sldMk cId="2868565712" sldId="267"/>
            <ac:spMk id="3" creationId="{207452D8-F8DE-17E6-1965-DC4AD21C598D}"/>
          </ac:spMkLst>
        </pc:spChg>
        <pc:spChg chg="mod">
          <ac:chgData name="ellen.frackelton@gmail.com" userId="S::urn:spo:guest#ellen.frackelton@gmail.com::" providerId="AD" clId="Web-{7BC3AB70-411F-D0C4-79D2-2FCCA4F2F365}" dt="2024-04-02T21:19:54.500" v="62" actId="20577"/>
          <ac:spMkLst>
            <pc:docMk/>
            <pc:sldMk cId="2868565712" sldId="267"/>
            <ac:spMk id="4" creationId="{7DC20867-FB48-8916-757D-BC6E3D0E6F4A}"/>
          </ac:spMkLst>
        </pc:spChg>
      </pc:sldChg>
      <pc:sldChg chg="addSp delSp modSp new modNotes">
        <pc:chgData name="ellen.frackelton@gmail.com" userId="S::urn:spo:guest#ellen.frackelton@gmail.com::" providerId="AD" clId="Web-{7BC3AB70-411F-D0C4-79D2-2FCCA4F2F365}" dt="2024-04-02T21:21:41.233" v="74"/>
        <pc:sldMkLst>
          <pc:docMk/>
          <pc:sldMk cId="3845970626" sldId="268"/>
        </pc:sldMkLst>
        <pc:spChg chg="del">
          <ac:chgData name="ellen.frackelton@gmail.com" userId="S::urn:spo:guest#ellen.frackelton@gmail.com::" providerId="AD" clId="Web-{7BC3AB70-411F-D0C4-79D2-2FCCA4F2F365}" dt="2024-04-02T21:20:32.562" v="67"/>
          <ac:spMkLst>
            <pc:docMk/>
            <pc:sldMk cId="3845970626" sldId="268"/>
            <ac:spMk id="3" creationId="{71DCBA2B-1175-AC9D-58F5-E37DD4E93596}"/>
          </ac:spMkLst>
        </pc:spChg>
        <pc:spChg chg="mod">
          <ac:chgData name="ellen.frackelton@gmail.com" userId="S::urn:spo:guest#ellen.frackelton@gmail.com::" providerId="AD" clId="Web-{7BC3AB70-411F-D0C4-79D2-2FCCA4F2F365}" dt="2024-04-02T21:20:29.562" v="66" actId="20577"/>
          <ac:spMkLst>
            <pc:docMk/>
            <pc:sldMk cId="3845970626" sldId="268"/>
            <ac:spMk id="4" creationId="{1ABC4D54-C2C7-C7B4-0941-E61950E1EF48}"/>
          </ac:spMkLst>
        </pc:spChg>
        <pc:graphicFrameChg chg="add mod modGraphic">
          <ac:chgData name="ellen.frackelton@gmail.com" userId="S::urn:spo:guest#ellen.frackelton@gmail.com::" providerId="AD" clId="Web-{7BC3AB70-411F-D0C4-79D2-2FCCA4F2F365}" dt="2024-04-02T21:21:20.593" v="72" actId="1076"/>
          <ac:graphicFrameMkLst>
            <pc:docMk/>
            <pc:sldMk cId="3845970626" sldId="268"/>
            <ac:graphicFrameMk id="6" creationId="{7C62B356-3BD1-5E94-8D01-365716F24963}"/>
          </ac:graphicFrameMkLst>
        </pc:graphicFrameChg>
      </pc:sldChg>
      <pc:sldChg chg="modSp new modNotes">
        <pc:chgData name="ellen.frackelton@gmail.com" userId="S::urn:spo:guest#ellen.frackelton@gmail.com::" providerId="AD" clId="Web-{7BC3AB70-411F-D0C4-79D2-2FCCA4F2F365}" dt="2024-04-02T21:22:16.827" v="86"/>
        <pc:sldMkLst>
          <pc:docMk/>
          <pc:sldMk cId="2845498897" sldId="269"/>
        </pc:sldMkLst>
        <pc:spChg chg="mod">
          <ac:chgData name="ellen.frackelton@gmail.com" userId="S::urn:spo:guest#ellen.frackelton@gmail.com::" providerId="AD" clId="Web-{7BC3AB70-411F-D0C4-79D2-2FCCA4F2F365}" dt="2024-04-02T21:22:06.046" v="85" actId="20577"/>
          <ac:spMkLst>
            <pc:docMk/>
            <pc:sldMk cId="2845498897" sldId="269"/>
            <ac:spMk id="3" creationId="{6CFDC2C7-0670-85F4-9FD2-3A9D15ED3183}"/>
          </ac:spMkLst>
        </pc:spChg>
        <pc:spChg chg="mod">
          <ac:chgData name="ellen.frackelton@gmail.com" userId="S::urn:spo:guest#ellen.frackelton@gmail.com::" providerId="AD" clId="Web-{7BC3AB70-411F-D0C4-79D2-2FCCA4F2F365}" dt="2024-04-02T21:22:03.530" v="84" actId="20577"/>
          <ac:spMkLst>
            <pc:docMk/>
            <pc:sldMk cId="2845498897" sldId="269"/>
            <ac:spMk id="4" creationId="{8609C545-340A-C580-6D1A-4BB516FA0431}"/>
          </ac:spMkLst>
        </pc:spChg>
      </pc:sldChg>
      <pc:sldChg chg="addSp delSp modSp add replId">
        <pc:chgData name="ellen.frackelton@gmail.com" userId="S::urn:spo:guest#ellen.frackelton@gmail.com::" providerId="AD" clId="Web-{7BC3AB70-411F-D0C4-79D2-2FCCA4F2F365}" dt="2024-04-02T21:23:21.295" v="103"/>
        <pc:sldMkLst>
          <pc:docMk/>
          <pc:sldMk cId="100431260" sldId="270"/>
        </pc:sldMkLst>
        <pc:spChg chg="del">
          <ac:chgData name="ellen.frackelton@gmail.com" userId="S::urn:spo:guest#ellen.frackelton@gmail.com::" providerId="AD" clId="Web-{7BC3AB70-411F-D0C4-79D2-2FCCA4F2F365}" dt="2024-04-02T21:22:59.592" v="97"/>
          <ac:spMkLst>
            <pc:docMk/>
            <pc:sldMk cId="100431260" sldId="270"/>
            <ac:spMk id="3" creationId="{6CFDC2C7-0670-85F4-9FD2-3A9D15ED3183}"/>
          </ac:spMkLst>
        </pc:spChg>
        <pc:spChg chg="mod">
          <ac:chgData name="ellen.frackelton@gmail.com" userId="S::urn:spo:guest#ellen.frackelton@gmail.com::" providerId="AD" clId="Web-{7BC3AB70-411F-D0C4-79D2-2FCCA4F2F365}" dt="2024-04-02T21:22:56.780" v="96" actId="20577"/>
          <ac:spMkLst>
            <pc:docMk/>
            <pc:sldMk cId="100431260" sldId="270"/>
            <ac:spMk id="4" creationId="{8609C545-340A-C580-6D1A-4BB516FA0431}"/>
          </ac:spMkLst>
        </pc:spChg>
        <pc:spChg chg="add del mod">
          <ac:chgData name="ellen.frackelton@gmail.com" userId="S::urn:spo:guest#ellen.frackelton@gmail.com::" providerId="AD" clId="Web-{7BC3AB70-411F-D0C4-79D2-2FCCA4F2F365}" dt="2024-04-02T21:23:02.202" v="98"/>
          <ac:spMkLst>
            <pc:docMk/>
            <pc:sldMk cId="100431260" sldId="270"/>
            <ac:spMk id="6" creationId="{3D409DA0-8FD9-5C41-341C-951012C1F7C7}"/>
          </ac:spMkLst>
        </pc:spChg>
        <pc:graphicFrameChg chg="add mod modGraphic">
          <ac:chgData name="ellen.frackelton@gmail.com" userId="S::urn:spo:guest#ellen.frackelton@gmail.com::" providerId="AD" clId="Web-{7BC3AB70-411F-D0C4-79D2-2FCCA4F2F365}" dt="2024-04-02T21:23:21.295" v="103"/>
          <ac:graphicFrameMkLst>
            <pc:docMk/>
            <pc:sldMk cId="100431260" sldId="270"/>
            <ac:graphicFrameMk id="8" creationId="{A50A60DC-4361-3E7C-F500-B28CCBF4655D}"/>
          </ac:graphicFrameMkLst>
        </pc:graphicFrameChg>
      </pc:sldChg>
      <pc:sldChg chg="addSp delSp modSp add replId modNotes">
        <pc:chgData name="ellen.frackelton@gmail.com" userId="S::urn:spo:guest#ellen.frackelton@gmail.com::" providerId="AD" clId="Web-{7BC3AB70-411F-D0C4-79D2-2FCCA4F2F365}" dt="2024-04-02T21:26:22.685" v="145"/>
        <pc:sldMkLst>
          <pc:docMk/>
          <pc:sldMk cId="3785396082" sldId="271"/>
        </pc:sldMkLst>
        <pc:spChg chg="mod">
          <ac:chgData name="ellen.frackelton@gmail.com" userId="S::urn:spo:guest#ellen.frackelton@gmail.com::" providerId="AD" clId="Web-{7BC3AB70-411F-D0C4-79D2-2FCCA4F2F365}" dt="2024-04-02T21:25:22.889" v="139" actId="14100"/>
          <ac:spMkLst>
            <pc:docMk/>
            <pc:sldMk cId="3785396082" sldId="271"/>
            <ac:spMk id="4" creationId="{8609C545-340A-C580-6D1A-4BB516FA0431}"/>
          </ac:spMkLst>
        </pc:spChg>
        <pc:graphicFrameChg chg="add mod modGraphic">
          <ac:chgData name="ellen.frackelton@gmail.com" userId="S::urn:spo:guest#ellen.frackelton@gmail.com::" providerId="AD" clId="Web-{7BC3AB70-411F-D0C4-79D2-2FCCA4F2F365}" dt="2024-04-02T21:25:40.826" v="141" actId="1076"/>
          <ac:graphicFrameMkLst>
            <pc:docMk/>
            <pc:sldMk cId="3785396082" sldId="271"/>
            <ac:graphicFrameMk id="5" creationId="{02F28828-4074-1C7C-32CB-B918457B7A32}"/>
          </ac:graphicFrameMkLst>
        </pc:graphicFrameChg>
        <pc:graphicFrameChg chg="del">
          <ac:chgData name="ellen.frackelton@gmail.com" userId="S::urn:spo:guest#ellen.frackelton@gmail.com::" providerId="AD" clId="Web-{7BC3AB70-411F-D0C4-79D2-2FCCA4F2F365}" dt="2024-04-02T21:24:11.717" v="134"/>
          <ac:graphicFrameMkLst>
            <pc:docMk/>
            <pc:sldMk cId="3785396082" sldId="271"/>
            <ac:graphicFrameMk id="8" creationId="{A50A60DC-4361-3E7C-F500-B28CCBF4655D}"/>
          </ac:graphicFrameMkLst>
        </pc:graphicFrameChg>
      </pc:sldChg>
      <pc:sldChg chg="modSp add replId modNotes">
        <pc:chgData name="ellen.frackelton@gmail.com" userId="S::urn:spo:guest#ellen.frackelton@gmail.com::" providerId="AD" clId="Web-{7BC3AB70-411F-D0C4-79D2-2FCCA4F2F365}" dt="2024-04-02T21:34:55.026" v="278"/>
        <pc:sldMkLst>
          <pc:docMk/>
          <pc:sldMk cId="3864882640" sldId="272"/>
        </pc:sldMkLst>
        <pc:spChg chg="mod">
          <ac:chgData name="ellen.frackelton@gmail.com" userId="S::urn:spo:guest#ellen.frackelton@gmail.com::" providerId="AD" clId="Web-{7BC3AB70-411F-D0C4-79D2-2FCCA4F2F365}" dt="2024-04-02T21:34:37.292" v="275" actId="20577"/>
          <ac:spMkLst>
            <pc:docMk/>
            <pc:sldMk cId="3864882640" sldId="272"/>
            <ac:spMk id="11" creationId="{A0670C76-E038-85D8-56F5-1AC265E63170}"/>
          </ac:spMkLst>
        </pc:spChg>
        <pc:graphicFrameChg chg="mod modGraphic">
          <ac:chgData name="ellen.frackelton@gmail.com" userId="S::urn:spo:guest#ellen.frackelton@gmail.com::" providerId="AD" clId="Web-{7BC3AB70-411F-D0C4-79D2-2FCCA4F2F365}" dt="2024-04-02T21:34:07.214" v="268"/>
          <ac:graphicFrameMkLst>
            <pc:docMk/>
            <pc:sldMk cId="3864882640" sldId="272"/>
            <ac:graphicFrameMk id="10" creationId="{BDFF1672-FEF2-00AD-7154-75D43FF1341E}"/>
          </ac:graphicFrameMkLst>
        </pc:graphicFrameChg>
      </pc:sldChg>
      <pc:sldChg chg="modSp add replId modNotes">
        <pc:chgData name="ellen.frackelton@gmail.com" userId="S::urn:spo:guest#ellen.frackelton@gmail.com::" providerId="AD" clId="Web-{7BC3AB70-411F-D0C4-79D2-2FCCA4F2F365}" dt="2024-04-02T21:38:01.228" v="350"/>
        <pc:sldMkLst>
          <pc:docMk/>
          <pc:sldMk cId="778254873" sldId="273"/>
        </pc:sldMkLst>
        <pc:spChg chg="mod">
          <ac:chgData name="ellen.frackelton@gmail.com" userId="S::urn:spo:guest#ellen.frackelton@gmail.com::" providerId="AD" clId="Web-{7BC3AB70-411F-D0C4-79D2-2FCCA4F2F365}" dt="2024-04-02T21:37:44.275" v="348" actId="20577"/>
          <ac:spMkLst>
            <pc:docMk/>
            <pc:sldMk cId="778254873" sldId="273"/>
            <ac:spMk id="11" creationId="{A0670C76-E038-85D8-56F5-1AC265E63170}"/>
          </ac:spMkLst>
        </pc:spChg>
        <pc:graphicFrameChg chg="mod modGraphic">
          <ac:chgData name="ellen.frackelton@gmail.com" userId="S::urn:spo:guest#ellen.frackelton@gmail.com::" providerId="AD" clId="Web-{7BC3AB70-411F-D0C4-79D2-2FCCA4F2F365}" dt="2024-04-02T21:37:19.603" v="343"/>
          <ac:graphicFrameMkLst>
            <pc:docMk/>
            <pc:sldMk cId="778254873" sldId="273"/>
            <ac:graphicFrameMk id="10" creationId="{BDFF1672-FEF2-00AD-7154-75D43FF1341E}"/>
          </ac:graphicFrameMkLst>
        </pc:graphicFrameChg>
      </pc:sldChg>
      <pc:sldChg chg="delSp modSp add ord replId">
        <pc:chgData name="ellen.frackelton@gmail.com" userId="S::urn:spo:guest#ellen.frackelton@gmail.com::" providerId="AD" clId="Web-{7BC3AB70-411F-D0C4-79D2-2FCCA4F2F365}" dt="2024-04-02T21:38:39.181" v="372"/>
        <pc:sldMkLst>
          <pc:docMk/>
          <pc:sldMk cId="3865323158" sldId="274"/>
        </pc:sldMkLst>
        <pc:spChg chg="mod">
          <ac:chgData name="ellen.frackelton@gmail.com" userId="S::urn:spo:guest#ellen.frackelton@gmail.com::" providerId="AD" clId="Web-{7BC3AB70-411F-D0C4-79D2-2FCCA4F2F365}" dt="2024-04-02T21:38:27.994" v="369" actId="20577"/>
          <ac:spMkLst>
            <pc:docMk/>
            <pc:sldMk cId="3865323158" sldId="274"/>
            <ac:spMk id="2" creationId="{C59D5A96-047A-342E-09EE-C077F6271E57}"/>
          </ac:spMkLst>
        </pc:spChg>
        <pc:spChg chg="del">
          <ac:chgData name="ellen.frackelton@gmail.com" userId="S::urn:spo:guest#ellen.frackelton@gmail.com::" providerId="AD" clId="Web-{7BC3AB70-411F-D0C4-79D2-2FCCA4F2F365}" dt="2024-04-02T21:38:30.900" v="370"/>
          <ac:spMkLst>
            <pc:docMk/>
            <pc:sldMk cId="3865323158" sldId="274"/>
            <ac:spMk id="6" creationId="{AF0F8EAF-7051-AA5A-B02E-FD9AB798AF7E}"/>
          </ac:spMkLst>
        </pc:spChg>
      </pc:sldChg>
      <pc:sldChg chg="modSp add ord replId modNotes">
        <pc:chgData name="ellen.frackelton@gmail.com" userId="S::urn:spo:guest#ellen.frackelton@gmail.com::" providerId="AD" clId="Web-{7BC3AB70-411F-D0C4-79D2-2FCCA4F2F365}" dt="2024-04-02T21:40:18.102" v="395"/>
        <pc:sldMkLst>
          <pc:docMk/>
          <pc:sldMk cId="981762987" sldId="275"/>
        </pc:sldMkLst>
        <pc:spChg chg="mod">
          <ac:chgData name="ellen.frackelton@gmail.com" userId="S::urn:spo:guest#ellen.frackelton@gmail.com::" providerId="AD" clId="Web-{7BC3AB70-411F-D0C4-79D2-2FCCA4F2F365}" dt="2024-04-02T21:39:30.009" v="385" actId="1076"/>
          <ac:spMkLst>
            <pc:docMk/>
            <pc:sldMk cId="981762987" sldId="275"/>
            <ac:spMk id="11" creationId="{A0670C76-E038-85D8-56F5-1AC265E63170}"/>
          </ac:spMkLst>
        </pc:spChg>
        <pc:graphicFrameChg chg="mod modGraphic">
          <ac:chgData name="ellen.frackelton@gmail.com" userId="S::urn:spo:guest#ellen.frackelton@gmail.com::" providerId="AD" clId="Web-{7BC3AB70-411F-D0C4-79D2-2FCCA4F2F365}" dt="2024-04-02T21:39:42.134" v="389"/>
          <ac:graphicFrameMkLst>
            <pc:docMk/>
            <pc:sldMk cId="981762987" sldId="275"/>
            <ac:graphicFrameMk id="10" creationId="{BDFF1672-FEF2-00AD-7154-75D43FF1341E}"/>
          </ac:graphicFrameMkLst>
        </pc:graphicFrameChg>
      </pc:sldChg>
      <pc:sldChg chg="modSp add ord replId">
        <pc:chgData name="ellen.frackelton@gmail.com" userId="S::urn:spo:guest#ellen.frackelton@gmail.com::" providerId="AD" clId="Web-{7BC3AB70-411F-D0C4-79D2-2FCCA4F2F365}" dt="2024-04-02T21:40:35.556" v="403"/>
        <pc:sldMkLst>
          <pc:docMk/>
          <pc:sldMk cId="3587019935" sldId="276"/>
        </pc:sldMkLst>
        <pc:spChg chg="mod">
          <ac:chgData name="ellen.frackelton@gmail.com" userId="S::urn:spo:guest#ellen.frackelton@gmail.com::" providerId="AD" clId="Web-{7BC3AB70-411F-D0C4-79D2-2FCCA4F2F365}" dt="2024-04-02T21:40:27.493" v="401" actId="20577"/>
          <ac:spMkLst>
            <pc:docMk/>
            <pc:sldMk cId="3587019935" sldId="276"/>
            <ac:spMk id="2" creationId="{C59D5A96-047A-342E-09EE-C077F6271E57}"/>
          </ac:spMkLst>
        </pc:spChg>
      </pc:sldChg>
      <pc:sldChg chg="modSp add replId modNotes">
        <pc:chgData name="ellen.frackelton@gmail.com" userId="S::urn:spo:guest#ellen.frackelton@gmail.com::" providerId="AD" clId="Web-{7BC3AB70-411F-D0C4-79D2-2FCCA4F2F365}" dt="2024-04-02T21:42:35.430" v="432"/>
        <pc:sldMkLst>
          <pc:docMk/>
          <pc:sldMk cId="2463719107" sldId="277"/>
        </pc:sldMkLst>
        <pc:spChg chg="mod">
          <ac:chgData name="ellen.frackelton@gmail.com" userId="S::urn:spo:guest#ellen.frackelton@gmail.com::" providerId="AD" clId="Web-{7BC3AB70-411F-D0C4-79D2-2FCCA4F2F365}" dt="2024-04-02T21:42:29.117" v="430" actId="20577"/>
          <ac:spMkLst>
            <pc:docMk/>
            <pc:sldMk cId="2463719107" sldId="277"/>
            <ac:spMk id="11" creationId="{A0670C76-E038-85D8-56F5-1AC265E63170}"/>
          </ac:spMkLst>
        </pc:spChg>
        <pc:graphicFrameChg chg="mod modGraphic">
          <ac:chgData name="ellen.frackelton@gmail.com" userId="S::urn:spo:guest#ellen.frackelton@gmail.com::" providerId="AD" clId="Web-{7BC3AB70-411F-D0C4-79D2-2FCCA4F2F365}" dt="2024-04-02T21:42:02.274" v="425"/>
          <ac:graphicFrameMkLst>
            <pc:docMk/>
            <pc:sldMk cId="2463719107" sldId="277"/>
            <ac:graphicFrameMk id="10" creationId="{BDFF1672-FEF2-00AD-7154-75D43FF1341E}"/>
          </ac:graphicFrameMkLst>
        </pc:graphicFrameChg>
      </pc:sldChg>
      <pc:sldChg chg="modSp add ord replId">
        <pc:chgData name="ellen.frackelton@gmail.com" userId="S::urn:spo:guest#ellen.frackelton@gmail.com::" providerId="AD" clId="Web-{7BC3AB70-411F-D0C4-79D2-2FCCA4F2F365}" dt="2024-04-02T22:53:04.028" v="444" actId="20577"/>
        <pc:sldMkLst>
          <pc:docMk/>
          <pc:sldMk cId="1311975068" sldId="278"/>
        </pc:sldMkLst>
        <pc:spChg chg="mod">
          <ac:chgData name="ellen.frackelton@gmail.com" userId="S::urn:spo:guest#ellen.frackelton@gmail.com::" providerId="AD" clId="Web-{7BC3AB70-411F-D0C4-79D2-2FCCA4F2F365}" dt="2024-04-02T22:53:04.028" v="444" actId="20577"/>
          <ac:spMkLst>
            <pc:docMk/>
            <pc:sldMk cId="1311975068" sldId="278"/>
            <ac:spMk id="2" creationId="{C59D5A96-047A-342E-09EE-C077F6271E57}"/>
          </ac:spMkLst>
        </pc:spChg>
      </pc:sldChg>
    </pc:docChg>
  </pc:docChgLst>
  <pc:docChgLst>
    <pc:chgData name="Cassada, Colleen (DOE)" userId="S::colleen.cassada@doe.virginia.gov::117721df-8a0b-4201-bb82-252635e76ca4" providerId="AD" clId="Web-{982C04BF-B94F-4EEC-60A4-B2BC3A79C47E}"/>
    <pc:docChg chg="modSld">
      <pc:chgData name="Cassada, Colleen (DOE)" userId="S::colleen.cassada@doe.virginia.gov::117721df-8a0b-4201-bb82-252635e76ca4" providerId="AD" clId="Web-{982C04BF-B94F-4EEC-60A4-B2BC3A79C47E}" dt="2024-04-05T13:27:01.372" v="884"/>
      <pc:docMkLst>
        <pc:docMk/>
      </pc:docMkLst>
      <pc:sldChg chg="modSp">
        <pc:chgData name="Cassada, Colleen (DOE)" userId="S::colleen.cassada@doe.virginia.gov::117721df-8a0b-4201-bb82-252635e76ca4" providerId="AD" clId="Web-{982C04BF-B94F-4EEC-60A4-B2BC3A79C47E}" dt="2024-04-05T12:56:39.115" v="0" actId="1076"/>
        <pc:sldMkLst>
          <pc:docMk/>
          <pc:sldMk cId="3614739899" sldId="260"/>
        </pc:sldMkLst>
        <pc:spChg chg="mod">
          <ac:chgData name="Cassada, Colleen (DOE)" userId="S::colleen.cassada@doe.virginia.gov::117721df-8a0b-4201-bb82-252635e76ca4" providerId="AD" clId="Web-{982C04BF-B94F-4EEC-60A4-B2BC3A79C47E}" dt="2024-04-05T12:56:39.115" v="0" actId="1076"/>
          <ac:spMkLst>
            <pc:docMk/>
            <pc:sldMk cId="3614739899" sldId="260"/>
            <ac:spMk id="4" creationId="{A8C1D20A-DD95-B136-7A0B-2D955011D416}"/>
          </ac:spMkLst>
        </pc:spChg>
      </pc:sldChg>
      <pc:sldChg chg="modNotes">
        <pc:chgData name="Cassada, Colleen (DOE)" userId="S::colleen.cassada@doe.virginia.gov::117721df-8a0b-4201-bb82-252635e76ca4" providerId="AD" clId="Web-{982C04BF-B94F-4EEC-60A4-B2BC3A79C47E}" dt="2024-04-05T12:57:41.334" v="1"/>
        <pc:sldMkLst>
          <pc:docMk/>
          <pc:sldMk cId="981762987" sldId="275"/>
        </pc:sldMkLst>
      </pc:sldChg>
      <pc:sldChg chg="modNotes">
        <pc:chgData name="Cassada, Colleen (DOE)" userId="S::colleen.cassada@doe.virginia.gov::117721df-8a0b-4201-bb82-252635e76ca4" providerId="AD" clId="Web-{982C04BF-B94F-4EEC-60A4-B2BC3A79C47E}" dt="2024-04-05T13:07:15.722" v="4"/>
        <pc:sldMkLst>
          <pc:docMk/>
          <pc:sldMk cId="907665471" sldId="279"/>
        </pc:sldMkLst>
      </pc:sldChg>
      <pc:sldChg chg="modNotes">
        <pc:chgData name="Cassada, Colleen (DOE)" userId="S::colleen.cassada@doe.virginia.gov::117721df-8a0b-4201-bb82-252635e76ca4" providerId="AD" clId="Web-{982C04BF-B94F-4EEC-60A4-B2BC3A79C47E}" dt="2024-04-05T13:24:34.138" v="735"/>
        <pc:sldMkLst>
          <pc:docMk/>
          <pc:sldMk cId="1896682042" sldId="292"/>
        </pc:sldMkLst>
      </pc:sldChg>
      <pc:sldChg chg="modNotes">
        <pc:chgData name="Cassada, Colleen (DOE)" userId="S::colleen.cassada@doe.virginia.gov::117721df-8a0b-4201-bb82-252635e76ca4" providerId="AD" clId="Web-{982C04BF-B94F-4EEC-60A4-B2BC3A79C47E}" dt="2024-04-05T13:27:01.372" v="884"/>
        <pc:sldMkLst>
          <pc:docMk/>
          <pc:sldMk cId="3795147985" sldId="293"/>
        </pc:sldMkLst>
      </pc:sldChg>
    </pc:docChg>
  </pc:docChgLst>
  <pc:docChgLst>
    <pc:chgData name="Nogueras, Jill (DOE)" userId="S::jill.nogueras@doe.virginia.gov::295aea53-1482-4ca2-ab47-53e845844969" providerId="AD" clId="Web-{EBDD9890-4BB3-6640-48DC-D36BE99274B4}"/>
    <pc:docChg chg="modSld">
      <pc:chgData name="Nogueras, Jill (DOE)" userId="S::jill.nogueras@doe.virginia.gov::295aea53-1482-4ca2-ab47-53e845844969" providerId="AD" clId="Web-{EBDD9890-4BB3-6640-48DC-D36BE99274B4}" dt="2024-04-05T13:46:13.779" v="536"/>
      <pc:docMkLst>
        <pc:docMk/>
      </pc:docMkLst>
      <pc:sldChg chg="modSp">
        <pc:chgData name="Nogueras, Jill (DOE)" userId="S::jill.nogueras@doe.virginia.gov::295aea53-1482-4ca2-ab47-53e845844969" providerId="AD" clId="Web-{EBDD9890-4BB3-6640-48DC-D36BE99274B4}" dt="2024-04-05T12:55:51.352" v="1" actId="20577"/>
        <pc:sldMkLst>
          <pc:docMk/>
          <pc:sldMk cId="3464685916" sldId="258"/>
        </pc:sldMkLst>
        <pc:spChg chg="mod">
          <ac:chgData name="Nogueras, Jill (DOE)" userId="S::jill.nogueras@doe.virginia.gov::295aea53-1482-4ca2-ab47-53e845844969" providerId="AD" clId="Web-{EBDD9890-4BB3-6640-48DC-D36BE99274B4}" dt="2024-04-05T12:55:51.352" v="1" actId="20577"/>
          <ac:spMkLst>
            <pc:docMk/>
            <pc:sldMk cId="3464685916" sldId="258"/>
            <ac:spMk id="3" creationId="{207452D8-F8DE-17E6-1965-DC4AD21C598D}"/>
          </ac:spMkLst>
        </pc:spChg>
      </pc:sldChg>
      <pc:sldChg chg="modNotes">
        <pc:chgData name="Nogueras, Jill (DOE)" userId="S::jill.nogueras@doe.virginia.gov::295aea53-1482-4ca2-ab47-53e845844969" providerId="AD" clId="Web-{EBDD9890-4BB3-6640-48DC-D36BE99274B4}" dt="2024-04-05T13:42:07.311" v="533"/>
        <pc:sldMkLst>
          <pc:docMk/>
          <pc:sldMk cId="3567135353" sldId="262"/>
        </pc:sldMkLst>
      </pc:sldChg>
      <pc:sldChg chg="modNotes">
        <pc:chgData name="Nogueras, Jill (DOE)" userId="S::jill.nogueras@doe.virginia.gov::295aea53-1482-4ca2-ab47-53e845844969" providerId="AD" clId="Web-{EBDD9890-4BB3-6640-48DC-D36BE99274B4}" dt="2024-04-05T12:56:47.805" v="3"/>
        <pc:sldMkLst>
          <pc:docMk/>
          <pc:sldMk cId="3845970626" sldId="268"/>
        </pc:sldMkLst>
      </pc:sldChg>
      <pc:sldChg chg="modNotes">
        <pc:chgData name="Nogueras, Jill (DOE)" userId="S::jill.nogueras@doe.virginia.gov::295aea53-1482-4ca2-ab47-53e845844969" providerId="AD" clId="Web-{EBDD9890-4BB3-6640-48DC-D36BE99274B4}" dt="2024-04-05T13:38:09.499" v="434"/>
        <pc:sldMkLst>
          <pc:docMk/>
          <pc:sldMk cId="2845498897" sldId="269"/>
        </pc:sldMkLst>
      </pc:sldChg>
      <pc:sldChg chg="modNotes">
        <pc:chgData name="Nogueras, Jill (DOE)" userId="S::jill.nogueras@doe.virginia.gov::295aea53-1482-4ca2-ab47-53e845844969" providerId="AD" clId="Web-{EBDD9890-4BB3-6640-48DC-D36BE99274B4}" dt="2024-04-05T13:39:43.702" v="479"/>
        <pc:sldMkLst>
          <pc:docMk/>
          <pc:sldMk cId="100431260" sldId="270"/>
        </pc:sldMkLst>
      </pc:sldChg>
      <pc:sldChg chg="modNotes">
        <pc:chgData name="Nogueras, Jill (DOE)" userId="S::jill.nogueras@doe.virginia.gov::295aea53-1482-4ca2-ab47-53e845844969" providerId="AD" clId="Web-{EBDD9890-4BB3-6640-48DC-D36BE99274B4}" dt="2024-04-05T13:41:13.061" v="528"/>
        <pc:sldMkLst>
          <pc:docMk/>
          <pc:sldMk cId="3785396082" sldId="271"/>
        </pc:sldMkLst>
      </pc:sldChg>
      <pc:sldChg chg="modNotes">
        <pc:chgData name="Nogueras, Jill (DOE)" userId="S::jill.nogueras@doe.virginia.gov::295aea53-1482-4ca2-ab47-53e845844969" providerId="AD" clId="Web-{EBDD9890-4BB3-6640-48DC-D36BE99274B4}" dt="2024-04-05T13:18:17.910" v="145"/>
        <pc:sldMkLst>
          <pc:docMk/>
          <pc:sldMk cId="778254873" sldId="273"/>
        </pc:sldMkLst>
      </pc:sldChg>
      <pc:sldChg chg="modNotes">
        <pc:chgData name="Nogueras, Jill (DOE)" userId="S::jill.nogueras@doe.virginia.gov::295aea53-1482-4ca2-ab47-53e845844969" providerId="AD" clId="Web-{EBDD9890-4BB3-6640-48DC-D36BE99274B4}" dt="2024-04-05T13:02:50.928" v="25"/>
        <pc:sldMkLst>
          <pc:docMk/>
          <pc:sldMk cId="2463719107" sldId="277"/>
        </pc:sldMkLst>
      </pc:sldChg>
      <pc:sldChg chg="modNotes">
        <pc:chgData name="Nogueras, Jill (DOE)" userId="S::jill.nogueras@doe.virginia.gov::295aea53-1482-4ca2-ab47-53e845844969" providerId="AD" clId="Web-{EBDD9890-4BB3-6640-48DC-D36BE99274B4}" dt="2024-04-05T13:03:03.991" v="28"/>
        <pc:sldMkLst>
          <pc:docMk/>
          <pc:sldMk cId="1311975068" sldId="278"/>
        </pc:sldMkLst>
      </pc:sldChg>
      <pc:sldChg chg="modNotes">
        <pc:chgData name="Nogueras, Jill (DOE)" userId="S::jill.nogueras@doe.virginia.gov::295aea53-1482-4ca2-ab47-53e845844969" providerId="AD" clId="Web-{EBDD9890-4BB3-6640-48DC-D36BE99274B4}" dt="2024-04-05T13:07:08.474" v="30"/>
        <pc:sldMkLst>
          <pc:docMk/>
          <pc:sldMk cId="907665471" sldId="279"/>
        </pc:sldMkLst>
      </pc:sldChg>
      <pc:sldChg chg="modNotes">
        <pc:chgData name="Nogueras, Jill (DOE)" userId="S::jill.nogueras@doe.virginia.gov::295aea53-1482-4ca2-ab47-53e845844969" providerId="AD" clId="Web-{EBDD9890-4BB3-6640-48DC-D36BE99274B4}" dt="2024-04-05T13:12:04.692" v="34"/>
        <pc:sldMkLst>
          <pc:docMk/>
          <pc:sldMk cId="4011433069" sldId="291"/>
        </pc:sldMkLst>
      </pc:sldChg>
      <pc:sldChg chg="modNotes">
        <pc:chgData name="Nogueras, Jill (DOE)" userId="S::jill.nogueras@doe.virginia.gov::295aea53-1482-4ca2-ab47-53e845844969" providerId="AD" clId="Web-{EBDD9890-4BB3-6640-48DC-D36BE99274B4}" dt="2024-04-05T13:24:46.658" v="249"/>
        <pc:sldMkLst>
          <pc:docMk/>
          <pc:sldMk cId="1896682042" sldId="292"/>
        </pc:sldMkLst>
      </pc:sldChg>
      <pc:sldChg chg="modNotes">
        <pc:chgData name="Nogueras, Jill (DOE)" userId="S::jill.nogueras@doe.virginia.gov::295aea53-1482-4ca2-ab47-53e845844969" providerId="AD" clId="Web-{EBDD9890-4BB3-6640-48DC-D36BE99274B4}" dt="2024-04-05T13:25:17.877" v="252"/>
        <pc:sldMkLst>
          <pc:docMk/>
          <pc:sldMk cId="3795147985" sldId="293"/>
        </pc:sldMkLst>
      </pc:sldChg>
      <pc:sldChg chg="modNotes">
        <pc:chgData name="Nogueras, Jill (DOE)" userId="S::jill.nogueras@doe.virginia.gov::295aea53-1482-4ca2-ab47-53e845844969" providerId="AD" clId="Web-{EBDD9890-4BB3-6640-48DC-D36BE99274B4}" dt="2024-04-05T13:27:48.751" v="255"/>
        <pc:sldMkLst>
          <pc:docMk/>
          <pc:sldMk cId="1751974298" sldId="295"/>
        </pc:sldMkLst>
      </pc:sldChg>
      <pc:sldChg chg="modNotes">
        <pc:chgData name="Nogueras, Jill (DOE)" userId="S::jill.nogueras@doe.virginia.gov::295aea53-1482-4ca2-ab47-53e845844969" providerId="AD" clId="Web-{EBDD9890-4BB3-6640-48DC-D36BE99274B4}" dt="2024-04-05T13:28:34.954" v="259"/>
        <pc:sldMkLst>
          <pc:docMk/>
          <pc:sldMk cId="348810903" sldId="296"/>
        </pc:sldMkLst>
      </pc:sldChg>
      <pc:sldChg chg="modNotes">
        <pc:chgData name="Nogueras, Jill (DOE)" userId="S::jill.nogueras@doe.virginia.gov::295aea53-1482-4ca2-ab47-53e845844969" providerId="AD" clId="Web-{EBDD9890-4BB3-6640-48DC-D36BE99274B4}" dt="2024-04-05T13:29:26.892" v="261"/>
        <pc:sldMkLst>
          <pc:docMk/>
          <pc:sldMk cId="3856574190" sldId="298"/>
        </pc:sldMkLst>
      </pc:sldChg>
      <pc:sldChg chg="modNotes">
        <pc:chgData name="Nogueras, Jill (DOE)" userId="S::jill.nogueras@doe.virginia.gov::295aea53-1482-4ca2-ab47-53e845844969" providerId="AD" clId="Web-{EBDD9890-4BB3-6640-48DC-D36BE99274B4}" dt="2024-04-05T13:46:13.779" v="536"/>
        <pc:sldMkLst>
          <pc:docMk/>
          <pc:sldMk cId="748858690" sldId="299"/>
        </pc:sldMkLst>
      </pc:sldChg>
      <pc:sldChg chg="modNotes">
        <pc:chgData name="Nogueras, Jill (DOE)" userId="S::jill.nogueras@doe.virginia.gov::295aea53-1482-4ca2-ab47-53e845844969" providerId="AD" clId="Web-{EBDD9890-4BB3-6640-48DC-D36BE99274B4}" dt="2024-04-05T13:33:42.406" v="363"/>
        <pc:sldMkLst>
          <pc:docMk/>
          <pc:sldMk cId="2856339788" sldId="300"/>
        </pc:sldMkLst>
      </pc:sldChg>
    </pc:docChg>
  </pc:docChgLst>
  <pc:docChgLst>
    <pc:chgData name="tamara.williams@wm.edu" userId="S::urn:spo:guest#tamara.williams@wm.edu::" providerId="AD" clId="Web-{B42771C1-99F0-75FE-EE09-B5304BF84759}"/>
    <pc:docChg chg="modSld">
      <pc:chgData name="tamara.williams@wm.edu" userId="S::urn:spo:guest#tamara.williams@wm.edu::" providerId="AD" clId="Web-{B42771C1-99F0-75FE-EE09-B5304BF84759}" dt="2024-04-21T15:32:09.876" v="5"/>
      <pc:docMkLst>
        <pc:docMk/>
      </pc:docMkLst>
      <pc:sldChg chg="modSp">
        <pc:chgData name="tamara.williams@wm.edu" userId="S::urn:spo:guest#tamara.williams@wm.edu::" providerId="AD" clId="Web-{B42771C1-99F0-75FE-EE09-B5304BF84759}" dt="2024-04-21T15:32:09.876" v="5"/>
        <pc:sldMkLst>
          <pc:docMk/>
          <pc:sldMk cId="4194111348" sldId="290"/>
        </pc:sldMkLst>
        <pc:graphicFrameChg chg="mod modGraphic">
          <ac:chgData name="tamara.williams@wm.edu" userId="S::urn:spo:guest#tamara.williams@wm.edu::" providerId="AD" clId="Web-{B42771C1-99F0-75FE-EE09-B5304BF84759}" dt="2024-04-21T15:32:09.876" v="5"/>
          <ac:graphicFrameMkLst>
            <pc:docMk/>
            <pc:sldMk cId="4194111348" sldId="290"/>
            <ac:graphicFrameMk id="10" creationId="{BDFF1672-FEF2-00AD-7154-75D43FF1341E}"/>
          </ac:graphicFrameMkLst>
        </pc:graphicFrameChg>
      </pc:sldChg>
    </pc:docChg>
  </pc:docChgLst>
  <pc:docChgLst>
    <pc:chgData name="Frackelton, Ellen (DOE)" userId="S::ellen.frackelton@doe.virginia.gov::18d74b77-166e-4597-94f9-5109299f7834" providerId="AD" clId="Web-{592F6CCA-E510-EBDF-BFEC-C2859F922D1C}"/>
    <pc:docChg chg="modSld">
      <pc:chgData name="Frackelton, Ellen (DOE)" userId="S::ellen.frackelton@doe.virginia.gov::18d74b77-166e-4597-94f9-5109299f7834" providerId="AD" clId="Web-{592F6CCA-E510-EBDF-BFEC-C2859F922D1C}" dt="2024-04-24T17:31:33.611" v="26" actId="20577"/>
      <pc:docMkLst>
        <pc:docMk/>
      </pc:docMkLst>
      <pc:sldChg chg="modSp">
        <pc:chgData name="Frackelton, Ellen (DOE)" userId="S::ellen.frackelton@doe.virginia.gov::18d74b77-166e-4597-94f9-5109299f7834" providerId="AD" clId="Web-{592F6CCA-E510-EBDF-BFEC-C2859F922D1C}" dt="2024-04-24T17:28:34.190" v="11"/>
        <pc:sldMkLst>
          <pc:docMk/>
          <pc:sldMk cId="778254873" sldId="273"/>
        </pc:sldMkLst>
        <pc:spChg chg="mod">
          <ac:chgData name="Frackelton, Ellen (DOE)" userId="S::ellen.frackelton@doe.virginia.gov::18d74b77-166e-4597-94f9-5109299f7834" providerId="AD" clId="Web-{592F6CCA-E510-EBDF-BFEC-C2859F922D1C}" dt="2024-04-24T17:28:15.222" v="4" actId="20577"/>
          <ac:spMkLst>
            <pc:docMk/>
            <pc:sldMk cId="778254873" sldId="273"/>
            <ac:spMk id="11" creationId="{A0670C76-E038-85D8-56F5-1AC265E63170}"/>
          </ac:spMkLst>
        </pc:spChg>
        <pc:graphicFrameChg chg="mod modGraphic">
          <ac:chgData name="Frackelton, Ellen (DOE)" userId="S::ellen.frackelton@doe.virginia.gov::18d74b77-166e-4597-94f9-5109299f7834" providerId="AD" clId="Web-{592F6CCA-E510-EBDF-BFEC-C2859F922D1C}" dt="2024-04-24T17:28:34.190" v="11"/>
          <ac:graphicFrameMkLst>
            <pc:docMk/>
            <pc:sldMk cId="778254873" sldId="273"/>
            <ac:graphicFrameMk id="10" creationId="{BDFF1672-FEF2-00AD-7154-75D43FF1341E}"/>
          </ac:graphicFrameMkLst>
        </pc:graphicFrameChg>
      </pc:sldChg>
      <pc:sldChg chg="modSp">
        <pc:chgData name="Frackelton, Ellen (DOE)" userId="S::ellen.frackelton@doe.virginia.gov::18d74b77-166e-4597-94f9-5109299f7834" providerId="AD" clId="Web-{592F6CCA-E510-EBDF-BFEC-C2859F922D1C}" dt="2024-04-24T17:29:24.659" v="20"/>
        <pc:sldMkLst>
          <pc:docMk/>
          <pc:sldMk cId="981762987" sldId="275"/>
        </pc:sldMkLst>
        <pc:spChg chg="mod">
          <ac:chgData name="Frackelton, Ellen (DOE)" userId="S::ellen.frackelton@doe.virginia.gov::18d74b77-166e-4597-94f9-5109299f7834" providerId="AD" clId="Web-{592F6CCA-E510-EBDF-BFEC-C2859F922D1C}" dt="2024-04-24T17:29:07.034" v="15" actId="20577"/>
          <ac:spMkLst>
            <pc:docMk/>
            <pc:sldMk cId="981762987" sldId="275"/>
            <ac:spMk id="11" creationId="{A0670C76-E038-85D8-56F5-1AC265E63170}"/>
          </ac:spMkLst>
        </pc:spChg>
        <pc:graphicFrameChg chg="mod modGraphic">
          <ac:chgData name="Frackelton, Ellen (DOE)" userId="S::ellen.frackelton@doe.virginia.gov::18d74b77-166e-4597-94f9-5109299f7834" providerId="AD" clId="Web-{592F6CCA-E510-EBDF-BFEC-C2859F922D1C}" dt="2024-04-24T17:29:24.659" v="20"/>
          <ac:graphicFrameMkLst>
            <pc:docMk/>
            <pc:sldMk cId="981762987" sldId="275"/>
            <ac:graphicFrameMk id="10" creationId="{BDFF1672-FEF2-00AD-7154-75D43FF1341E}"/>
          </ac:graphicFrameMkLst>
        </pc:graphicFrameChg>
      </pc:sldChg>
      <pc:sldChg chg="modSp">
        <pc:chgData name="Frackelton, Ellen (DOE)" userId="S::ellen.frackelton@doe.virginia.gov::18d74b77-166e-4597-94f9-5109299f7834" providerId="AD" clId="Web-{592F6CCA-E510-EBDF-BFEC-C2859F922D1C}" dt="2024-04-24T17:30:17.877" v="25" actId="1076"/>
        <pc:sldMkLst>
          <pc:docMk/>
          <pc:sldMk cId="2672281529" sldId="280"/>
        </pc:sldMkLst>
        <pc:spChg chg="mod">
          <ac:chgData name="Frackelton, Ellen (DOE)" userId="S::ellen.frackelton@doe.virginia.gov::18d74b77-166e-4597-94f9-5109299f7834" providerId="AD" clId="Web-{592F6CCA-E510-EBDF-BFEC-C2859F922D1C}" dt="2024-04-24T17:30:17.877" v="25" actId="1076"/>
          <ac:spMkLst>
            <pc:docMk/>
            <pc:sldMk cId="2672281529" sldId="280"/>
            <ac:spMk id="11" creationId="{A0670C76-E038-85D8-56F5-1AC265E63170}"/>
          </ac:spMkLst>
        </pc:spChg>
      </pc:sldChg>
      <pc:sldChg chg="modSp">
        <pc:chgData name="Frackelton, Ellen (DOE)" userId="S::ellen.frackelton@doe.virginia.gov::18d74b77-166e-4597-94f9-5109299f7834" providerId="AD" clId="Web-{592F6CCA-E510-EBDF-BFEC-C2859F922D1C}" dt="2024-04-24T17:31:33.611" v="26" actId="20577"/>
        <pc:sldMkLst>
          <pc:docMk/>
          <pc:sldMk cId="348810903" sldId="296"/>
        </pc:sldMkLst>
        <pc:spChg chg="mod">
          <ac:chgData name="Frackelton, Ellen (DOE)" userId="S::ellen.frackelton@doe.virginia.gov::18d74b77-166e-4597-94f9-5109299f7834" providerId="AD" clId="Web-{592F6CCA-E510-EBDF-BFEC-C2859F922D1C}" dt="2024-04-24T17:31:33.611" v="26" actId="20577"/>
          <ac:spMkLst>
            <pc:docMk/>
            <pc:sldMk cId="348810903" sldId="296"/>
            <ac:spMk id="11" creationId="{A0670C76-E038-85D8-56F5-1AC265E63170}"/>
          </ac:spMkLst>
        </pc:spChg>
      </pc:sldChg>
    </pc:docChg>
  </pc:docChgLst>
  <pc:docChgLst>
    <pc:chgData name="Frackelton, Ellen (DOE)" userId="S::ellen.frackelton@doe.virginia.gov::18d74b77-166e-4597-94f9-5109299f7834" providerId="AD" clId="Web-{B0233D06-E0E5-D70B-9E5E-2C9822B2E60C}"/>
    <pc:docChg chg="modSld">
      <pc:chgData name="Frackelton, Ellen (DOE)" userId="S::ellen.frackelton@doe.virginia.gov::18d74b77-166e-4597-94f9-5109299f7834" providerId="AD" clId="Web-{B0233D06-E0E5-D70B-9E5E-2C9822B2E60C}" dt="2024-05-03T16:15:27.384" v="1"/>
      <pc:docMkLst>
        <pc:docMk/>
      </pc:docMkLst>
      <pc:sldChg chg="modSp">
        <pc:chgData name="Frackelton, Ellen (DOE)" userId="S::ellen.frackelton@doe.virginia.gov::18d74b77-166e-4597-94f9-5109299f7834" providerId="AD" clId="Web-{B0233D06-E0E5-D70B-9E5E-2C9822B2E60C}" dt="2024-05-03T16:15:27.384" v="1"/>
        <pc:sldMkLst>
          <pc:docMk/>
          <pc:sldMk cId="3785396082" sldId="271"/>
        </pc:sldMkLst>
        <pc:graphicFrameChg chg="mod modGraphic">
          <ac:chgData name="Frackelton, Ellen (DOE)" userId="S::ellen.frackelton@doe.virginia.gov::18d74b77-166e-4597-94f9-5109299f7834" providerId="AD" clId="Web-{B0233D06-E0E5-D70B-9E5E-2C9822B2E60C}" dt="2024-05-03T16:15:27.384" v="1"/>
          <ac:graphicFrameMkLst>
            <pc:docMk/>
            <pc:sldMk cId="3785396082" sldId="271"/>
            <ac:graphicFrameMk id="5" creationId="{02F28828-4074-1C7C-32CB-B918457B7A32}"/>
          </ac:graphicFrameMkLst>
        </pc:graphicFrameChg>
      </pc:sldChg>
    </pc:docChg>
  </pc:docChgLst>
  <pc:docChgLst>
    <pc:chgData name="Cary Wright" userId="S::cary.wright_martinsville.k12.va.us#ext#@covgov.onmicrosoft.com::c02aa755-4d02-464a-9546-f86cbee5a187" providerId="AD" clId="Web-{BF6F6623-73B3-5BC0-AD0F-D1B987FFC523}"/>
    <pc:docChg chg="modSld">
      <pc:chgData name="Cary Wright" userId="S::cary.wright_martinsville.k12.va.us#ext#@covgov.onmicrosoft.com::c02aa755-4d02-464a-9546-f86cbee5a187" providerId="AD" clId="Web-{BF6F6623-73B3-5BC0-AD0F-D1B987FFC523}" dt="2024-04-22T22:16:12.403" v="0" actId="1076"/>
      <pc:docMkLst>
        <pc:docMk/>
      </pc:docMkLst>
      <pc:sldChg chg="modSp">
        <pc:chgData name="Cary Wright" userId="S::cary.wright_martinsville.k12.va.us#ext#@covgov.onmicrosoft.com::c02aa755-4d02-464a-9546-f86cbee5a187" providerId="AD" clId="Web-{BF6F6623-73B3-5BC0-AD0F-D1B987FFC523}" dt="2024-04-22T22:16:12.403" v="0" actId="1076"/>
        <pc:sldMkLst>
          <pc:docMk/>
          <pc:sldMk cId="3567135353" sldId="262"/>
        </pc:sldMkLst>
        <pc:picChg chg="mod">
          <ac:chgData name="Cary Wright" userId="S::cary.wright_martinsville.k12.va.us#ext#@covgov.onmicrosoft.com::c02aa755-4d02-464a-9546-f86cbee5a187" providerId="AD" clId="Web-{BF6F6623-73B3-5BC0-AD0F-D1B987FFC523}" dt="2024-04-22T22:16:12.403" v="0" actId="1076"/>
          <ac:picMkLst>
            <pc:docMk/>
            <pc:sldMk cId="3567135353" sldId="262"/>
            <ac:picMk id="6" creationId="{3EC58D75-86FD-DED8-C69B-EA70F6F0173D}"/>
          </ac:picMkLst>
        </pc:picChg>
      </pc:sldChg>
    </pc:docChg>
  </pc:docChgLst>
  <pc:docChgLst>
    <pc:chgData name="Frackelton, Ellen (DOE)" userId="S::ellen.frackelton@doe.virginia.gov::18d74b77-166e-4597-94f9-5109299f7834" providerId="AD" clId="Web-{A92EDC0C-73DB-DF76-9467-1D906D829FCC}"/>
    <pc:docChg chg="modSld">
      <pc:chgData name="Frackelton, Ellen (DOE)" userId="S::ellen.frackelton@doe.virginia.gov::18d74b77-166e-4597-94f9-5109299f7834" providerId="AD" clId="Web-{A92EDC0C-73DB-DF76-9467-1D906D829FCC}" dt="2024-04-24T19:23:15.328" v="63"/>
      <pc:docMkLst>
        <pc:docMk/>
      </pc:docMkLst>
      <pc:sldChg chg="modSp">
        <pc:chgData name="Frackelton, Ellen (DOE)" userId="S::ellen.frackelton@doe.virginia.gov::18d74b77-166e-4597-94f9-5109299f7834" providerId="AD" clId="Web-{A92EDC0C-73DB-DF76-9467-1D906D829FCC}" dt="2024-04-24T19:23:15.328" v="63"/>
        <pc:sldMkLst>
          <pc:docMk/>
          <pc:sldMk cId="2463719107" sldId="277"/>
        </pc:sldMkLst>
        <pc:graphicFrameChg chg="mod modGraphic">
          <ac:chgData name="Frackelton, Ellen (DOE)" userId="S::ellen.frackelton@doe.virginia.gov::18d74b77-166e-4597-94f9-5109299f7834" providerId="AD" clId="Web-{A92EDC0C-73DB-DF76-9467-1D906D829FCC}" dt="2024-04-24T19:23:15.328" v="63"/>
          <ac:graphicFrameMkLst>
            <pc:docMk/>
            <pc:sldMk cId="2463719107" sldId="277"/>
            <ac:graphicFrameMk id="10" creationId="{BDFF1672-FEF2-00AD-7154-75D43FF1341E}"/>
          </ac:graphicFrameMkLst>
        </pc:graphicFrameChg>
      </pc:sldChg>
    </pc:docChg>
  </pc:docChgLst>
  <pc:docChgLst>
    <pc:chgData name="tamara.williams@wm.edu" userId="S::urn:spo:guest#tamara.williams@wm.edu::" providerId="AD" clId="Web-{8AB45E92-62EF-BC85-B6F7-4D1630A82972}"/>
    <pc:docChg chg="modSld">
      <pc:chgData name="tamara.williams@wm.edu" userId="S::urn:spo:guest#tamara.williams@wm.edu::" providerId="AD" clId="Web-{8AB45E92-62EF-BC85-B6F7-4D1630A82972}" dt="2024-04-21T16:26:53.236" v="0" actId="1076"/>
      <pc:docMkLst>
        <pc:docMk/>
      </pc:docMkLst>
      <pc:sldChg chg="modSp">
        <pc:chgData name="tamara.williams@wm.edu" userId="S::urn:spo:guest#tamara.williams@wm.edu::" providerId="AD" clId="Web-{8AB45E92-62EF-BC85-B6F7-4D1630A82972}" dt="2024-04-21T16:26:53.236" v="0" actId="1076"/>
        <pc:sldMkLst>
          <pc:docMk/>
          <pc:sldMk cId="3614739899" sldId="260"/>
        </pc:sldMkLst>
        <pc:picChg chg="mod">
          <ac:chgData name="tamara.williams@wm.edu" userId="S::urn:spo:guest#tamara.williams@wm.edu::" providerId="AD" clId="Web-{8AB45E92-62EF-BC85-B6F7-4D1630A82972}" dt="2024-04-21T16:26:53.236" v="0" actId="1076"/>
          <ac:picMkLst>
            <pc:docMk/>
            <pc:sldMk cId="3614739899" sldId="260"/>
            <ac:picMk id="2" creationId="{7C809B44-C781-1848-97A0-AB95CA4E9D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K Overview of Revisions to the English Standards of Learning from 2017 to 2024.   </a:t>
            </a:r>
          </a:p>
          <a:p>
            <a:endParaRPr lang="en-US">
              <a:cs typeface="+mn-lt"/>
            </a:endParaRPr>
          </a:p>
          <a:p>
            <a:r>
              <a:rPr lang="en-US"/>
              <a:t>It would be helpful to have a copy of the Grade K – Crosswalk (Summary of Revisions) and a copy of the 2024 Grade K English Standards of Learning for this PowerPoint.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Foundations for Reading 1, focuses on Print Concepts. </a:t>
            </a:r>
            <a:endParaRPr lang="en-US"/>
          </a:p>
          <a:p>
            <a:endParaRPr lang="en-US"/>
          </a:p>
          <a:p>
            <a:r>
              <a:rPr lang="en-US"/>
              <a:t>This sub-strand addresses the skills that were found in K.4 in the 2017 English Standards of Learning. </a:t>
            </a:r>
            <a:endParaRPr lang="en-US">
              <a:cs typeface="Calibri"/>
            </a:endParaRPr>
          </a:p>
          <a:p>
            <a:endParaRPr lang="en-US">
              <a:cs typeface="+mn-lt"/>
            </a:endParaRPr>
          </a:p>
          <a:p>
            <a:r>
              <a:rPr lang="en-US"/>
              <a:t>The skills that were added reflect current reading research and the importance of students understanding of print concepts when reading and writing.</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80487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Foundations for Reading 2, focus on Phonological and Phonemic Awareness. </a:t>
            </a:r>
            <a:endParaRPr lang="en-US"/>
          </a:p>
          <a:p>
            <a:endParaRPr lang="en-US"/>
          </a:p>
          <a:p>
            <a:r>
              <a:rPr lang="en-US"/>
              <a:t>The skills that were addressed in K.3 are now addressed here. </a:t>
            </a:r>
            <a:endParaRPr lang="en-US">
              <a:cs typeface="Calibri"/>
            </a:endParaRPr>
          </a:p>
          <a:p>
            <a:endParaRPr lang="en-US">
              <a:cs typeface="+mn-lt"/>
            </a:endParaRPr>
          </a:p>
          <a:p>
            <a:r>
              <a:rPr lang="en-US"/>
              <a:t>In the 2024 English Standards of Learning, an emphasis was placed on blending and segmenting phonemes, or individual sounds.  This reflects current science-based reading research and sets the foundation for students to read and spell words. </a:t>
            </a:r>
            <a:endParaRPr lang="en-US">
              <a:cs typeface="Calibri" panose="020F0502020204030204"/>
            </a:endParaRPr>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2683903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3, address phonics and word analysis. </a:t>
            </a:r>
          </a:p>
          <a:p>
            <a:endParaRPr lang="en-US">
              <a:cs typeface="+mn-lt"/>
            </a:endParaRPr>
          </a:p>
          <a:p>
            <a:r>
              <a:rPr lang="en-US"/>
              <a:t>The increase in standards was intentional to provide clarity and specificity for the grade level expectations for the application of letter/sound correspondences. The end of year expectation is for Kindergarten students to read open and closed syllable words that could have beginning and/or ending digraphs. </a:t>
            </a:r>
            <a:br>
              <a:rPr lang="en-US">
                <a:cs typeface="+mn-lt"/>
              </a:rPr>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new strand, Developing Skilled Readers and Building Reading Stamina. </a:t>
            </a: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Strand of Developing Skilled Readers and Building Reading Stamina was added to emphasize the skills and strategies students use every time they engage with text through reading, writing, collaborating, and researching as described in the remaining standards. </a:t>
            </a:r>
          </a:p>
          <a:p>
            <a:endParaRPr lang="en-US">
              <a:cs typeface="+mn-lt"/>
            </a:endParaRPr>
          </a:p>
          <a:p>
            <a:r>
              <a:rPr lang="en-US"/>
              <a:t>It is important to note that in Kindergarten these standards are met through content-rich texts that are read aloud to students and with prompting and support from adults and peers.  Research shows that students listening comprehension, builds the foundation for their reading comprehension later on.  It is vital that Kindergarten students are exposed to content rich text to build purposeful knowledge and vocabulary. </a:t>
            </a:r>
            <a:br>
              <a:rPr lang="en-US">
                <a:cs typeface="+mn-lt"/>
              </a:rPr>
            </a:br>
            <a:endParaRPr lang="en-US">
              <a:cs typeface="Calibri"/>
            </a:endParaRPr>
          </a:p>
          <a:p>
            <a:r>
              <a:rPr lang="en-US"/>
              <a:t>In Kindergarten, the texts that students are expected to read themselves are decodable sentences and texts.  The use of decodable texts, allow students to apply the phonics knowledge that they are learning. </a:t>
            </a:r>
            <a:endParaRPr lang="en-US">
              <a:cs typeface="Calibri"/>
            </a:endParaRPr>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That is why Reading and Vocabulary were combined for this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Kindergarten Reading and Vocabulary 1, is for students to systematically build vocabulary from listening to texts and participating in discussions. </a:t>
            </a:r>
          </a:p>
          <a:p>
            <a:endParaRPr lang="en-US">
              <a:cs typeface="+mn-lt"/>
            </a:endParaRPr>
          </a:p>
          <a:p>
            <a:r>
              <a:rPr lang="en-US"/>
              <a:t>This strand addresses skills that were in the K.7 Standard and the First Grade Standard 1.8 in the 2017 English Standards of Learning. </a:t>
            </a:r>
            <a:endParaRPr lang="en-US">
              <a:cs typeface="Calibri" panose="020F0502020204030204"/>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Reading Literary Text Strand was developed to emphasize the skills necessary for reading and comprehending literary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Kindergarten Reading Literary Texts 1 is for students to demonstrate understanding of key ideas and plot details in  literary texts.  These include activating prior experiences and background knowledge to make connections to what is read, demonstrating knowledge of story structure, retelling events in order, and making predictions about the characters and events.  </a:t>
            </a:r>
            <a:br>
              <a:rPr lang="en-US">
                <a:cs typeface="+mn-lt"/>
              </a:rPr>
            </a:br>
            <a:endParaRPr lang="en-US">
              <a:cs typeface="Calibri"/>
            </a:endParaRPr>
          </a:p>
          <a:p>
            <a:r>
              <a:rPr lang="en-US"/>
              <a:t>The 2024 English Standards of Learning offer clarity that in Kindergarten these standards are met through students engaging in content rich read </a:t>
            </a:r>
            <a:r>
              <a:rPr lang="en-US" err="1"/>
              <a:t>alouds</a:t>
            </a:r>
            <a:r>
              <a:rPr lang="en-US"/>
              <a:t> and with prompting and support. </a:t>
            </a:r>
            <a:endParaRPr lang="en-US">
              <a:cs typeface="Calibri"/>
            </a:endParaRPr>
          </a:p>
          <a:p>
            <a:endParaRPr lang="en-US"/>
          </a:p>
          <a:p>
            <a:r>
              <a:rPr lang="en-US"/>
              <a:t>These standards increase the rigor of similar standards from the 2017 English Standards of Learning K.8. </a:t>
            </a:r>
            <a:endParaRPr lang="en-US">
              <a:cs typeface="Calibri"/>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Kindergarten Reading Literary Texts 3 is to set the foundation for students thinking deeply within and between texts. These are new standards and reflect current science-based reading research. </a:t>
            </a:r>
          </a:p>
          <a:p>
            <a:endParaRPr lang="en-US">
              <a:cs typeface="+mn-lt"/>
            </a:endParaRPr>
          </a:p>
          <a:p>
            <a:r>
              <a:rPr lang="en-US"/>
              <a:t>The 2024 English Standards of Learning offer clarity that in Kindergarten these standards are met through students engaging in content rich read </a:t>
            </a:r>
            <a:r>
              <a:rPr lang="en-US" err="1"/>
              <a:t>alouds</a:t>
            </a:r>
            <a:r>
              <a:rPr lang="en-US"/>
              <a:t> and with prompting and support from adults. </a:t>
            </a:r>
            <a:endParaRPr lang="en-US">
              <a:cs typeface="Calibri"/>
            </a:endParaRPr>
          </a:p>
          <a:p>
            <a:br>
              <a:rPr lang="en-US"/>
            </a:br>
            <a:endParaRPr lang="en-US"/>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standard focusing on Reading Informational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Reading Informational Texts 1 is for students to demonstrate comprehension for the key ideas and confirming details in an informational text.  </a:t>
            </a:r>
            <a:br>
              <a:rPr lang="en-US" dirty="0">
                <a:cs typeface="+mn-lt"/>
              </a:rPr>
            </a:br>
            <a:endParaRPr lang="en-US" dirty="0">
              <a:cs typeface="Calibri"/>
            </a:endParaRPr>
          </a:p>
          <a:p>
            <a:r>
              <a:rPr lang="en-US" dirty="0"/>
              <a:t>K.RI.1.A- Provides clarity around what types of questions students should answer about a text. </a:t>
            </a:r>
            <a:br>
              <a:rPr lang="en-US" dirty="0">
                <a:cs typeface="+mn-lt"/>
              </a:rPr>
            </a:br>
            <a:endParaRPr lang="en-US" dirty="0">
              <a:cs typeface="Calibri"/>
            </a:endParaRPr>
          </a:p>
          <a:p>
            <a:r>
              <a:rPr lang="en-US" dirty="0"/>
              <a:t>K.RI.1.B- Increases the rigor for Kindergarten students by addressing skills for identifying the main topic and key details from a text.  This was a First Grade Standard in the 2017 English Standards of Learning. </a:t>
            </a:r>
            <a:endParaRPr lang="en-US" dirty="0">
              <a:cs typeface="Calibri" panose="020F0502020204030204"/>
            </a:endParaRPr>
          </a:p>
          <a:p>
            <a:br>
              <a:rPr lang="en-US" dirty="0">
                <a:cs typeface="+mn-lt"/>
              </a:rPr>
            </a:br>
            <a:r>
              <a:rPr lang="en-US" dirty="0"/>
              <a:t>The 2024 English Standards of Learning offer clarity that in Kindergarten these standards are met through students engaging in content rich read </a:t>
            </a:r>
            <a:r>
              <a:rPr lang="en-US" dirty="0" err="1"/>
              <a:t>alouds</a:t>
            </a:r>
            <a:r>
              <a:rPr lang="en-US" dirty="0"/>
              <a:t> and with prompting and support from adults. </a:t>
            </a:r>
            <a:endParaRPr lang="en-US" dirty="0">
              <a:cs typeface="Calibri"/>
            </a:endParaRP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Reading Informational Texts 2  is for students to demonstrate understanding of the craft and style of an informational text. </a:t>
            </a:r>
          </a:p>
          <a:p>
            <a:endParaRPr lang="en-US" dirty="0">
              <a:cs typeface="+mn-lt"/>
            </a:endParaRPr>
          </a:p>
          <a:p>
            <a:r>
              <a:rPr lang="en-US" dirty="0"/>
              <a:t>K.RI.2.A- Increases the rigor by having students identify the purpose of common text features.  This builds off the skills that were addressed in K.9b in the 2017 English Standards of Learning. </a:t>
            </a:r>
            <a:endParaRPr lang="en-US" dirty="0">
              <a:cs typeface="Calibri"/>
            </a:endParaRPr>
          </a:p>
          <a:p>
            <a:endParaRPr lang="en-US" dirty="0">
              <a:cs typeface="+mn-lt"/>
            </a:endParaRPr>
          </a:p>
          <a:p>
            <a:r>
              <a:rPr lang="en-US" dirty="0"/>
              <a:t>The 2024 English Standards of Learning offer clarity that in Kindergarten these standards are met through students engaging in content rich read </a:t>
            </a:r>
            <a:r>
              <a:rPr lang="en-US" dirty="0" err="1"/>
              <a:t>alouds</a:t>
            </a:r>
            <a:r>
              <a:rPr lang="en-US" dirty="0"/>
              <a:t> and with prompting and support from adults. </a:t>
            </a:r>
            <a:endParaRPr lang="en-US" dirty="0">
              <a:cs typeface="Calibri"/>
            </a:endParaRP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Reading Informational Texts 3  is for students’ integration of concepts across a text and between texts. </a:t>
            </a:r>
          </a:p>
          <a:p>
            <a:endParaRPr lang="en-US" dirty="0">
              <a:cs typeface="+mn-lt"/>
            </a:endParaRPr>
          </a:p>
          <a:p>
            <a:r>
              <a:rPr lang="en-US" dirty="0"/>
              <a:t>K.RI.3.A- Increases the rigor by having students identify similarities and differences between two texts on the same topic.</a:t>
            </a:r>
            <a:endParaRPr lang="en-US" dirty="0">
              <a:cs typeface="Calibri" panose="020F0502020204030204"/>
            </a:endParaRPr>
          </a:p>
          <a:p>
            <a:endParaRPr lang="en-US" dirty="0"/>
          </a:p>
          <a:p>
            <a:r>
              <a:rPr lang="en-US" dirty="0"/>
              <a:t>K.RI.3.B- Increases the rigor by having students make connections to information within a text. </a:t>
            </a:r>
            <a:endParaRPr lang="en-US" dirty="0">
              <a:cs typeface="Calibri" panose="020F0502020204030204"/>
            </a:endParaRPr>
          </a:p>
          <a:p>
            <a:endParaRPr lang="en-US" dirty="0">
              <a:cs typeface="+mn-lt"/>
            </a:endParaRPr>
          </a:p>
          <a:p>
            <a:r>
              <a:rPr lang="en-US" dirty="0"/>
              <a:t>The 2024 English Standards of Learning offer clarity that in Kindergarten these standards are met through students engaging in content rich read </a:t>
            </a:r>
            <a:r>
              <a:rPr lang="en-US" dirty="0" err="1"/>
              <a:t>alouds</a:t>
            </a:r>
            <a:r>
              <a:rPr lang="en-US" dirty="0"/>
              <a:t> and with prompting and support from adults. </a:t>
            </a: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Foundations for Writing Strand is new to the 2024 English Standards of Learning.  These standards focus on the foundational, transcription skills that students must have in order to effectively and efficiently communicate their ideas through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Foundations for Writing 1 is on students developing accuracy and automaticity for handwriting skills.  These include accurate and automatic letter formation in printing.  Along with writing left to right and top to bottom across a page.   </a:t>
            </a:r>
            <a:br>
              <a:rPr lang="en-US" dirty="0">
                <a:cs typeface="+mn-lt"/>
              </a:rPr>
            </a:br>
            <a:endParaRPr lang="en-US" dirty="0">
              <a:cs typeface="Calibri"/>
            </a:endParaRPr>
          </a:p>
          <a:p>
            <a:r>
              <a:rPr lang="en-US" dirty="0"/>
              <a:t>K.FFW.1A was added to reflect the importance of functional pencil grasp for letter formation. </a:t>
            </a:r>
            <a:endParaRPr lang="en-US" dirty="0">
              <a:cs typeface="Calibri"/>
            </a:endParaRPr>
          </a:p>
          <a:p>
            <a:r>
              <a:rPr lang="en-US" dirty="0"/>
              <a:t> </a:t>
            </a:r>
            <a:br>
              <a:rPr lang="en-US" dirty="0">
                <a:cs typeface="+mn-lt"/>
              </a:rPr>
            </a:br>
            <a:r>
              <a:rPr lang="en-US" dirty="0"/>
              <a:t>K.FFW.1E increases the rigor by addresses skills from the 2017 English Standards of Learning that were in First Grade. </a:t>
            </a:r>
            <a:endParaRPr lang="en-US" dirty="0">
              <a:cs typeface="Calibri" panose="020F0502020204030204"/>
            </a:endParaRPr>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Foundations for Writing 2 is on students applying their phonics knowledge when spelling words.   </a:t>
            </a:r>
          </a:p>
          <a:p>
            <a:endParaRPr lang="en-US" dirty="0">
              <a:cs typeface="+mn-lt"/>
            </a:endParaRPr>
          </a:p>
          <a:p>
            <a:r>
              <a:rPr lang="en-US" dirty="0"/>
              <a:t>The 2024 English Standards of Learning for Spelling expand and offer clarity around the expectations for which phonics features Kindergarten students are expected to use when spelling words.   </a:t>
            </a:r>
            <a:endParaRPr lang="en-US" dirty="0">
              <a:cs typeface="Calibri" panose="020F0502020204030204"/>
            </a:endParaRPr>
          </a:p>
          <a:p>
            <a:endParaRPr lang="en-US" dirty="0">
              <a:cs typeface="+mn-lt"/>
            </a:endParaRPr>
          </a:p>
          <a:p>
            <a:r>
              <a:rPr lang="en-US" dirty="0"/>
              <a:t>In Kindergarten the expectations for encoding (spelling) align with the expectations for decoding (reading).  This was done purposefully because of the reciprocal nature of encoding and decoding to build word recognition knowledge for students. </a:t>
            </a:r>
            <a:endParaRPr lang="en-US" dirty="0">
              <a:cs typeface="Calibri" panose="020F0502020204030204"/>
            </a:endParaRPr>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2517436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focusing on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Writing 1 is on setting the foundation for students’ writing for different purposes, including narrative and descriptive pieces. </a:t>
            </a:r>
          </a:p>
          <a:p>
            <a:endParaRPr lang="en-US" dirty="0">
              <a:cs typeface="+mn-lt"/>
            </a:endParaRPr>
          </a:p>
          <a:p>
            <a:r>
              <a:rPr lang="en-US" dirty="0"/>
              <a:t>K.W.1C was added to reflect science based reading research and the importance for students responding to text read or heard through writing.  </a:t>
            </a:r>
            <a:endParaRPr lang="en-US" dirty="0">
              <a:cs typeface="Calibri" panose="020F0502020204030204"/>
            </a:endParaRPr>
          </a:p>
          <a:p>
            <a:endParaRPr lang="en-US" dirty="0">
              <a:cs typeface="+mn-lt"/>
            </a:endParaRPr>
          </a:p>
          <a:p>
            <a:r>
              <a:rPr lang="en-US" dirty="0"/>
              <a:t>These standards reflect students’ development in writing over the course of the school year.  At the beginning of the year, students may rely more on the use of drawings to express their message, but by the end of the year the expectation is that students will write simple narrative and descriptive pieces along with responding to texts through writing in addition to their drawings. </a:t>
            </a:r>
            <a:endParaRPr lang="en-US" dirty="0">
              <a:cs typeface="Calibri" panose="020F0502020204030204"/>
            </a:endParaRPr>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today is to share the implementation timeline for the 2024 English Standards of Learning.</a:t>
            </a:r>
            <a:br>
              <a:rPr lang="en-US">
                <a:cs typeface="+mn-lt"/>
              </a:rPr>
            </a:br>
            <a:endParaRPr lang="en-US">
              <a:cs typeface="Calibri"/>
            </a:endParaRPr>
          </a:p>
          <a:p>
            <a:r>
              <a:rPr lang="en-US"/>
              <a:t>Share the resources that are currently available as support.  These resources include the 2024 English Standards of Learning, along with the Crosswalk Document that contains the Summary of Revisions for each grade level. </a:t>
            </a:r>
            <a:endParaRPr lang="en-US">
              <a:cs typeface="Calibri"/>
            </a:endParaRPr>
          </a:p>
          <a:p>
            <a:endParaRPr lang="en-US">
              <a:cs typeface="+mn-lt"/>
            </a:endParaRPr>
          </a:p>
          <a:p>
            <a:r>
              <a:rPr lang="en-US"/>
              <a:t>We will also compare the strands and content of the 2017 and the 2024 English Standards of Learning. </a:t>
            </a:r>
            <a:endParaRPr lang="en-US">
              <a:cs typeface="Calibri" panose="020F0502020204030204"/>
            </a:endParaRPr>
          </a:p>
          <a:p>
            <a:br>
              <a:rPr lang="en-US"/>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Writing 2 is setting the foundation for students composition and organization of writing. </a:t>
            </a:r>
            <a:br>
              <a:rPr lang="en-US" dirty="0">
                <a:cs typeface="+mn-lt"/>
              </a:rPr>
            </a:br>
            <a:endParaRPr lang="en-US" dirty="0">
              <a:cs typeface="Calibri"/>
            </a:endParaRPr>
          </a:p>
          <a:p>
            <a:r>
              <a:rPr lang="en-US" dirty="0"/>
              <a:t>K.W.2 addresses and expands on the skills addressed in K.11b/e from the 2017 English Standards of Learning.  K.W.2..ii- expands on the skills addressed in K.11e to include the use of dictated sentences and provides clarity on what is included in a simple sentence. </a:t>
            </a:r>
            <a:endParaRPr lang="en-US" dirty="0">
              <a:cs typeface="Calibri"/>
            </a:endParaRPr>
          </a:p>
          <a:p>
            <a:endParaRPr lang="en-US" dirty="0">
              <a:cs typeface="+mn-lt"/>
            </a:endParaRPr>
          </a:p>
          <a:p>
            <a:r>
              <a:rPr lang="en-US" dirty="0"/>
              <a:t>The rigor for students was increased because in K.W.2.i- the skills from the First Grade Standard 1.12a in the 2017 English Standards of Learning are now addressed. </a:t>
            </a:r>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These standards reflect the reciprocal nature of speaking and writing.  These standards focus on students' use of language when communicating their ideas both orally and in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Language Usage 1 is on students' use of grammar in both speaking and writing.  </a:t>
            </a:r>
          </a:p>
          <a:p>
            <a:endParaRPr lang="en-US" dirty="0">
              <a:cs typeface="+mn-lt"/>
            </a:endParaRPr>
          </a:p>
          <a:p>
            <a:r>
              <a:rPr lang="en-US" dirty="0"/>
              <a:t>K.LU.1 addresses skills from multiple strands in the 2017 English Standards of Learning. The Grammar standard under Language Usage addresses the grammatical conventions that students should be able to use when speaking and when writing.  At the Kindergarten level, the grammar standards will apply mostly when students are speaking.   This was done purposefully to show how spoken language builds the foundation for students’ writing.   </a:t>
            </a:r>
            <a:endParaRPr lang="en-US" dirty="0">
              <a:cs typeface="Calibri"/>
            </a:endParaRPr>
          </a:p>
          <a:p>
            <a:endParaRPr lang="en-US" dirty="0">
              <a:cs typeface="Calibri"/>
            </a:endParaRPr>
          </a:p>
          <a:p>
            <a:r>
              <a:rPr lang="en-US" dirty="0">
                <a:cs typeface="Calibri"/>
              </a:rPr>
              <a:t>K.LU.1C, addresses skills that were found in Second Grade 2.11d in the 2017 English Standards of Learning. which increases the rigor of the kindergarten standard.</a:t>
            </a:r>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Kindergarten Language Usage 2 is the grade level expectations for students’ mechanics in writing. The Mechanics standard under Language Usage addresses the technical conventions that students should be able to use when writing.  </a:t>
            </a:r>
          </a:p>
          <a:p>
            <a:endParaRPr lang="en-US" dirty="0"/>
          </a:p>
          <a:p>
            <a:r>
              <a:rPr lang="en-US" dirty="0"/>
              <a:t>Notice that both Standards A and B include the phrase, "with guidance and support"  to emphasize the scaffolds necessary for foundational skill building. This strand aligns with the grade level expectations that are referenced in K.W.3- Usage and Mechanics.</a:t>
            </a:r>
            <a:br>
              <a:rPr lang="en-US" dirty="0">
                <a:cs typeface="+mn-lt"/>
              </a:rPr>
            </a:br>
            <a:endParaRPr lang="en-US" dirty="0">
              <a:cs typeface="Calibri"/>
            </a:endParaRPr>
          </a:p>
          <a:p>
            <a:r>
              <a:rPr lang="en-US" dirty="0"/>
              <a:t>These standards address the skills that were found in K.11c and K.11f in the 2017 English Standards of Learning. </a:t>
            </a: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a:t>
            </a:r>
          </a:p>
          <a:p>
            <a:endParaRPr lang="en-US">
              <a:cs typeface="+mn-lt"/>
            </a:endParaRPr>
          </a:p>
          <a:p>
            <a:r>
              <a:rPr lang="en-US"/>
              <a:t>The Multimodal Literacies Standards do not start until Grade 3 and Grade 4 so in Kindergarten the focus for this strand is on communication skills.</a:t>
            </a: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Communication 1 focuses on students building skills around communication, listening, and collaboration. </a:t>
            </a:r>
          </a:p>
          <a:p>
            <a:endParaRPr lang="en-US" dirty="0">
              <a:cs typeface="+mn-lt"/>
            </a:endParaRPr>
          </a:p>
          <a:p>
            <a:r>
              <a:rPr lang="en-US" dirty="0"/>
              <a:t>The K.C.1 Standard Addresses skills from K.1 in the 2017 English Standards of Learning.  </a:t>
            </a:r>
            <a:endParaRPr lang="en-US" dirty="0">
              <a:cs typeface="Calibri" panose="020F0502020204030204"/>
            </a:endParaRPr>
          </a:p>
          <a:p>
            <a:endParaRPr lang="en-US" dirty="0">
              <a:cs typeface="+mn-lt"/>
            </a:endParaRPr>
          </a:p>
          <a:p>
            <a:r>
              <a:rPr lang="en-US" dirty="0"/>
              <a:t>K.C.1Ai- provides clarity for how students will participate in discussions and conversations. </a:t>
            </a:r>
            <a:br>
              <a:rPr lang="en-US" dirty="0">
                <a:cs typeface="+mn-lt"/>
              </a:rPr>
            </a:br>
            <a:endParaRPr lang="en-US" dirty="0">
              <a:cs typeface="Calibri"/>
            </a:endParaRPr>
          </a:p>
          <a:p>
            <a:r>
              <a:rPr lang="en-US" dirty="0"/>
              <a:t>K.C.1Aii provides clarity around how students are to work respectfully by building on others’ ideas.  </a:t>
            </a:r>
            <a:endParaRPr lang="en-US" dirty="0">
              <a:cs typeface="Calibri"/>
            </a:endParaRPr>
          </a:p>
          <a:p>
            <a:endParaRPr lang="en-US" dirty="0">
              <a:cs typeface="+mn-lt"/>
            </a:endParaRPr>
          </a:p>
          <a:p>
            <a:r>
              <a:rPr lang="en-US" dirty="0" err="1">
                <a:cs typeface="+mn-lt"/>
              </a:rPr>
              <a:t>K.C.A.iv</a:t>
            </a:r>
            <a:r>
              <a:rPr lang="en-US" dirty="0">
                <a:cs typeface="+mn-lt"/>
              </a:rPr>
              <a:t> mirrors the expectations of using complete sentences found in K.W.2.C.  This is an example of how the 2024 English Standards of Learning integrate skills between strands. </a:t>
            </a: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Communication 2 focuses on students building skills in order to effectively share their ideas through speaking and setting the foundation for the presentation of their ideas. </a:t>
            </a:r>
          </a:p>
          <a:p>
            <a:endParaRPr lang="en-US" dirty="0">
              <a:cs typeface="+mn-lt"/>
            </a:endParaRPr>
          </a:p>
          <a:p>
            <a:r>
              <a:rPr lang="en-US" dirty="0"/>
              <a:t>The 2024 K.C.1 Standard combines skills that were addressed in K.1 and K.2 in the 2017 English Standards of Learning. </a:t>
            </a:r>
            <a:endParaRPr lang="en-US" dirty="0">
              <a:cs typeface="Calibri" panose="020F0502020204030204"/>
            </a:endParaRPr>
          </a:p>
          <a:p>
            <a:endParaRPr lang="en-US" dirty="0">
              <a:cs typeface="+mn-lt"/>
            </a:endParaRPr>
          </a:p>
          <a:p>
            <a:r>
              <a:rPr lang="en-US" dirty="0"/>
              <a:t>These standards highlight the importance of the reciprocal nature of speaking and writing. By focusing on students’ speaking skills, teachers are setting the foundation for students’ writing. </a:t>
            </a:r>
            <a:endParaRPr lang="en-US" dirty="0">
              <a:cs typeface="Calibri" panose="020F0502020204030204"/>
            </a:endParaRPr>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finish by looking at the Research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Research focuses on students learning to conduct research by listening to texts on a selected topics to build knowledge and/or solve problems using available resources. </a:t>
            </a:r>
          </a:p>
          <a:p>
            <a:endParaRPr lang="en-US" dirty="0">
              <a:cs typeface="+mn-lt"/>
            </a:endParaRPr>
          </a:p>
          <a:p>
            <a:r>
              <a:rPr lang="en-US" dirty="0"/>
              <a:t>It is important to note that these standards are met with prompting and support from adults.  </a:t>
            </a:r>
            <a:endParaRPr lang="en-US" dirty="0">
              <a:cs typeface="Calibri" panose="020F0502020204030204"/>
            </a:endParaRPr>
          </a:p>
          <a:p>
            <a:endParaRPr lang="en-US" dirty="0">
              <a:cs typeface="+mn-lt"/>
            </a:endParaRPr>
          </a:p>
          <a:p>
            <a:r>
              <a:rPr lang="en-US" dirty="0"/>
              <a:t>An addition to the 2024 standards is that students will share the information that they recorded and collected from research.  </a:t>
            </a:r>
            <a:endParaRPr lang="en-US" dirty="0">
              <a:cs typeface="Calibri" panose="020F0502020204030204"/>
            </a:endParaRPr>
          </a:p>
          <a:p>
            <a:br>
              <a:rPr lang="en-US" dirty="0"/>
            </a:br>
            <a:endParaRPr lang="en-US" dirty="0"/>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skills that spiral up and increase in depth as students progress through K-12. </a:t>
            </a:r>
          </a:p>
          <a:p>
            <a:endParaRPr lang="en-US" dirty="0">
              <a:cs typeface="Calibri"/>
            </a:endParaRPr>
          </a:p>
          <a:p>
            <a:r>
              <a:rPr lang="en-US" dirty="0">
                <a:cs typeface="Calibri"/>
              </a:rPr>
              <a:t>The development and focus of Developing Skilled Readers and Build Reading Stamina will ensure that every students is equipped access to educational experiences that prepare them for their postsecondary opportunities. </a:t>
            </a:r>
          </a:p>
          <a:p>
            <a:endParaRPr lang="en-US" dirty="0">
              <a:cs typeface="Calibri"/>
            </a:endParaRPr>
          </a:p>
          <a:p>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VDOE staff is partnering with teams of teachers and specialists to develop and provide support documents, such as this </a:t>
            </a:r>
            <a:r>
              <a:rPr lang="en-US" err="1"/>
              <a:t>powerpoint</a:t>
            </a:r>
            <a:r>
              <a:rPr lang="en-US"/>
              <a: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cs typeface="+mn-lt"/>
            </a:endParaRPr>
          </a:p>
          <a:p>
            <a:r>
              <a:rPr lang="en-US"/>
              <a:t>There was an increased emphasis on foundational literacy skills in addition to providing clarity for student expectations at each grade level. This will provide alignment with the requirements of the Virginia Literacy Act. </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changed the number of strands in Kindergarten, from four in 2017 to ten in 2024.  This restructuring of strands was done purposefully to provide additional support and clarity around the skills necessary for students to become strategic readers and writers. </a:t>
            </a:r>
          </a:p>
          <a:p>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10 strands in the 2024 English Standards of Learning, has sub-strands.  The sub-strands work as a support by grouping common standards together and providing clarity on what skills and strategies are needed at each grade level. </a:t>
            </a:r>
            <a:br>
              <a:rPr lang="en-US">
                <a:cs typeface="+mn-lt"/>
              </a:rPr>
            </a:br>
            <a:endParaRPr lang="en-US"/>
          </a:p>
          <a:p>
            <a:r>
              <a:rPr lang="en-US"/>
              <a:t>Some of the strands and sub-strands are specific to a certain grade or grade band.  For example, in the Foundations of Reading Strand in Kindergarten, there is a sub-strand for Print Concepts.  This sub-strand is in specific to Kindergarten because that is the grade level where those skills are the focus.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Kindergarten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snapshot of the Grade K Crosswalk and Summary of Revisions.  There are four quadrants – The 2017 SOL to the 2024 SOL Numbering, The Parameter Changes/Clarifications (2024 SOL), the Deletions from the grade level and the Additions to the Grade Level. </a:t>
            </a:r>
          </a:p>
          <a:p>
            <a:endParaRPr lang="en-US">
              <a:cs typeface="+mn-lt"/>
            </a:endParaRPr>
          </a:p>
          <a:p>
            <a:r>
              <a:rPr lang="en-US"/>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a:cs typeface="Calibri"/>
            </a:endParaRPr>
          </a:p>
          <a:p>
            <a:endParaRPr lang="en-US">
              <a:cs typeface="+mn-lt"/>
            </a:endParaRPr>
          </a:p>
          <a:p>
            <a:r>
              <a:rPr lang="en-US"/>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a:cs typeface="Calibri"/>
            </a:endParaRPr>
          </a:p>
          <a:p>
            <a:endParaRPr lang="en-US">
              <a:cs typeface="+mn-lt"/>
            </a:endParaRPr>
          </a:p>
          <a:p>
            <a:r>
              <a:rPr lang="en-US"/>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a:cs typeface="Calibri"/>
            </a:endParaRPr>
          </a:p>
          <a:p>
            <a:endParaRPr lang="en-US">
              <a:cs typeface="+mn-lt"/>
            </a:endParaRPr>
          </a:p>
          <a:p>
            <a:r>
              <a:rPr lang="en-US"/>
              <a:t>Click 8- In the Additions to the Grade level, you will see which standards are new to that grade level.  If they were moved from another grade level in the 2017 standards, the grade level will be listed.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hyperlink" Target="mailto:VDOE.English@doe.virginia.gov" TargetMode="Externa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9.xml"/><Relationship Id="rId10" Type="http://schemas.openxmlformats.org/officeDocument/2006/relationships/image" Target="../media/image3.png"/><Relationship Id="rId4" Type="http://schemas.openxmlformats.org/officeDocument/2006/relationships/slideLayout" Target="../slideLayouts/slideLayout14.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dirty="0">
                <a:latin typeface="Georgia"/>
              </a:rPr>
              <a:t>Grade K </a:t>
            </a:r>
          </a:p>
          <a:p>
            <a:r>
              <a:rPr lang="en-US" dirty="0">
                <a:latin typeface="Georgia"/>
                <a:cs typeface="Calibri"/>
              </a:rPr>
              <a:t>Overview of Revisions from </a:t>
            </a:r>
          </a:p>
          <a:p>
            <a:r>
              <a:rPr lang="en-US" dirty="0">
                <a:latin typeface="Georgia"/>
                <a:cs typeface="Calibri"/>
              </a:rPr>
              <a:t>2017 to 2024</a:t>
            </a:r>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Audio 4">
            <a:hlinkClick r:id="" action="ppaction://media"/>
            <a:extLst>
              <a:ext uri="{FF2B5EF4-FFF2-40B4-BE49-F238E27FC236}">
                <a16:creationId xmlns:a16="http://schemas.microsoft.com/office/drawing/2014/main" id="{414949A1-0B41-80C4-F9DA-8F47A7F090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1499876"/>
      </p:ext>
    </p:extLst>
  </p:cSld>
  <p:clrMapOvr>
    <a:masterClrMapping/>
  </p:clrMapOvr>
  <mc:AlternateContent xmlns:mc="http://schemas.openxmlformats.org/markup-compatibility/2006" xmlns:p14="http://schemas.microsoft.com/office/powerpoint/2010/main">
    <mc:Choice Requires="p14">
      <p:transition spd="slow" p14:dur="2000" advTm="26120"/>
    </mc:Choice>
    <mc:Fallback xmlns="">
      <p:transition spd="slow" advTm="2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6A48451F-F61E-9810-23C9-25CE09000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478160"/>
      </p:ext>
    </p:extLst>
  </p:cSld>
  <p:clrMapOvr>
    <a:masterClrMapping/>
  </p:clrMapOvr>
  <mc:AlternateContent xmlns:mc="http://schemas.openxmlformats.org/markup-compatibility/2006" xmlns:p14="http://schemas.microsoft.com/office/powerpoint/2010/main">
    <mc:Choice Requires="p14">
      <p:transition spd="slow" p14:dur="2000" advTm="11636"/>
    </mc:Choice>
    <mc:Fallback xmlns="">
      <p:transition spd="slow" advTm="1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34243507"/>
              </p:ext>
            </p:extLst>
          </p:nvPr>
        </p:nvGraphicFramePr>
        <p:xfrm>
          <a:off x="353391" y="265043"/>
          <a:ext cx="11452080" cy="3215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indent="-342900" rtl="0" fontAlgn="t">
                        <a:spcBef>
                          <a:spcPts val="0"/>
                        </a:spcBef>
                        <a:spcAft>
                          <a:spcPts val="0"/>
                        </a:spcAft>
                      </a:pPr>
                      <a:r>
                        <a:rPr lang="en-US" sz="1400" b="1" dirty="0">
                          <a:effectLst/>
                          <a:highlight>
                            <a:srgbClr val="FFFFFF"/>
                          </a:highlight>
                          <a:latin typeface="Georgia"/>
                        </a:rPr>
                        <a:t>K.4 The student will understand how print is organized and read. </a:t>
                      </a:r>
                      <a:endParaRPr lang="en-US" dirty="0">
                        <a:effectLst/>
                        <a:highlight>
                          <a:srgbClr val="FFFFFF"/>
                        </a:highlight>
                        <a:latin typeface="Georgia"/>
                      </a:endParaRPr>
                    </a:p>
                    <a:p>
                      <a:pPr marL="228600" indent="-228600" rtl="0" fontAlgn="base">
                        <a:spcBef>
                          <a:spcPts val="1200"/>
                        </a:spcBef>
                        <a:spcAft>
                          <a:spcPts val="0"/>
                        </a:spcAft>
                        <a:buAutoNum type="alphaLcPeriod"/>
                      </a:pPr>
                      <a:r>
                        <a:rPr lang="en-US" sz="1100" dirty="0">
                          <a:effectLst/>
                          <a:highlight>
                            <a:srgbClr val="FFFFFF"/>
                          </a:highlight>
                          <a:latin typeface="Georgia"/>
                        </a:rPr>
                        <a:t>Hold print materials in the correct position.</a:t>
                      </a:r>
                    </a:p>
                    <a:p>
                      <a:pPr marL="228600" indent="-228600" rtl="0" fontAlgn="base">
                        <a:spcBef>
                          <a:spcPts val="0"/>
                        </a:spcBef>
                        <a:spcAft>
                          <a:spcPts val="0"/>
                        </a:spcAft>
                        <a:buAutoNum type="alphaLcPeriod"/>
                      </a:pPr>
                      <a:r>
                        <a:rPr lang="en-US" sz="1100" dirty="0">
                          <a:effectLst/>
                          <a:highlight>
                            <a:srgbClr val="FFFFFF"/>
                          </a:highlight>
                          <a:latin typeface="Georgia"/>
                        </a:rPr>
                        <a:t>Identify the front cover, back cover, and title page of a book. </a:t>
                      </a:r>
                    </a:p>
                    <a:p>
                      <a:pPr marL="228600" indent="-228600" rtl="0" fontAlgn="base">
                        <a:spcBef>
                          <a:spcPts val="0"/>
                        </a:spcBef>
                        <a:spcAft>
                          <a:spcPts val="0"/>
                        </a:spcAft>
                        <a:buAutoNum type="alphaLcPeriod"/>
                      </a:pPr>
                      <a:r>
                        <a:rPr lang="en-US" sz="1100" dirty="0">
                          <a:effectLst/>
                          <a:highlight>
                            <a:srgbClr val="FFFFFF"/>
                          </a:highlight>
                          <a:latin typeface="Georgia"/>
                        </a:rPr>
                        <a:t>Distinguish between print and pictures.</a:t>
                      </a:r>
                    </a:p>
                    <a:p>
                      <a:pPr marL="228600" indent="-228600" rtl="0" fontAlgn="base">
                        <a:spcBef>
                          <a:spcPts val="0"/>
                        </a:spcBef>
                        <a:spcAft>
                          <a:spcPts val="0"/>
                        </a:spcAft>
                        <a:buAutoNum type="alphaLcPeriod"/>
                      </a:pPr>
                      <a:r>
                        <a:rPr lang="en-US" sz="1100" dirty="0">
                          <a:effectLst/>
                          <a:highlight>
                            <a:srgbClr val="FFFFFF"/>
                          </a:highlight>
                          <a:latin typeface="Georgia"/>
                        </a:rPr>
                        <a:t>Follow words from left to right and from top to bottom on a printed page.</a:t>
                      </a:r>
                    </a:p>
                    <a:p>
                      <a:pPr marL="228600" indent="-228600" rtl="0" fontAlgn="base">
                        <a:spcBef>
                          <a:spcPts val="0"/>
                        </a:spcBef>
                        <a:spcAft>
                          <a:spcPts val="1700"/>
                        </a:spcAft>
                        <a:buAutoNum type="alphaLcPeriod"/>
                      </a:pPr>
                      <a:r>
                        <a:rPr lang="en-US" sz="1100" dirty="0">
                          <a:effectLst/>
                          <a:highlight>
                            <a:srgbClr val="FFFFFF"/>
                          </a:highlight>
                          <a:latin typeface="Georgia"/>
                        </a:rPr>
                        <a:t>Match voice with print.</a:t>
                      </a:r>
                    </a:p>
                    <a:p>
                      <a:pPr fontAlgn="t"/>
                      <a:br>
                        <a:rPr lang="en-US" dirty="0">
                          <a:effectLst/>
                          <a:highlight>
                            <a:srgbClr val="FFFFFF"/>
                          </a:highlight>
                        </a:rPr>
                      </a:br>
                      <a:endParaRPr lang="en-US" dirty="0">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1" dirty="0">
                          <a:effectLst/>
                          <a:highlight>
                            <a:srgbClr val="FFFFFF"/>
                          </a:highlight>
                          <a:latin typeface="Georgia"/>
                        </a:rPr>
                        <a:t>K.FFR.1- Print Concepts- The Student will apply knowledge of how print is organized and read. </a:t>
                      </a:r>
                      <a:endParaRPr lang="en-US" dirty="0">
                        <a:effectLst/>
                        <a:highlight>
                          <a:srgbClr val="FFFFFF"/>
                        </a:highlight>
                        <a:latin typeface="Georgia"/>
                      </a:endParaRPr>
                    </a:p>
                    <a:p>
                      <a:pPr marL="228600" indent="-228600" rtl="0" fontAlgn="base">
                        <a:spcBef>
                          <a:spcPts val="1200"/>
                        </a:spcBef>
                        <a:spcAft>
                          <a:spcPts val="0"/>
                        </a:spcAft>
                        <a:buAutoNum type="alphaUcPeriod"/>
                      </a:pPr>
                      <a:r>
                        <a:rPr lang="en-US" sz="1100" dirty="0">
                          <a:effectLst/>
                          <a:highlight>
                            <a:srgbClr val="FFFFFF"/>
                          </a:highlight>
                          <a:latin typeface="Georgia"/>
                        </a:rPr>
                        <a:t>Follow words from left to right and from top to bottom on a printed page, including the return sweep from line to line.  </a:t>
                      </a:r>
                    </a:p>
                    <a:p>
                      <a:pPr marL="228600" indent="-228600" rtl="0" fontAlgn="base">
                        <a:spcBef>
                          <a:spcPts val="0"/>
                        </a:spcBef>
                        <a:spcAft>
                          <a:spcPts val="0"/>
                        </a:spcAft>
                        <a:buAutoNum type="alphaUcPeriod"/>
                      </a:pPr>
                      <a:r>
                        <a:rPr lang="en-US" sz="1100" dirty="0">
                          <a:effectLst/>
                          <a:highlight>
                            <a:srgbClr val="FFFFFF"/>
                          </a:highlight>
                          <a:latin typeface="Georgia"/>
                        </a:rPr>
                        <a:t>Demonstrate knowledge of a sentence, word, and letter. </a:t>
                      </a:r>
                    </a:p>
                    <a:p>
                      <a:pPr marL="228600" indent="-228600" rtl="0" fontAlgn="base">
                        <a:spcBef>
                          <a:spcPts val="0"/>
                        </a:spcBef>
                        <a:spcAft>
                          <a:spcPts val="0"/>
                        </a:spcAft>
                        <a:buAutoNum type="alphaUcPeriod"/>
                      </a:pPr>
                      <a:r>
                        <a:rPr lang="en-US" sz="1100" dirty="0">
                          <a:effectLst/>
                          <a:highlight>
                            <a:srgbClr val="FFFFFF"/>
                          </a:highlight>
                          <a:latin typeface="Georgia"/>
                        </a:rPr>
                        <a:t>Demonstrate knowledge that spoken words are represented in print and separated by spaces. </a:t>
                      </a:r>
                    </a:p>
                    <a:p>
                      <a:pPr marL="228600" indent="-228600" rtl="0" fontAlgn="base">
                        <a:spcBef>
                          <a:spcPts val="0"/>
                        </a:spcBef>
                        <a:spcAft>
                          <a:spcPts val="0"/>
                        </a:spcAft>
                        <a:buAutoNum type="alphaUcPeriod"/>
                      </a:pPr>
                      <a:r>
                        <a:rPr lang="en-US" sz="1100" dirty="0">
                          <a:effectLst/>
                          <a:highlight>
                            <a:srgbClr val="FFFFFF"/>
                          </a:highlight>
                          <a:latin typeface="Georgia"/>
                        </a:rPr>
                        <a:t>Identify the author and illustrator of a text and define the role of each.  </a:t>
                      </a:r>
                    </a:p>
                    <a:p>
                      <a:pPr marL="228600" indent="-228600" rtl="0" fontAlgn="base">
                        <a:spcBef>
                          <a:spcPts val="0"/>
                        </a:spcBef>
                        <a:spcAft>
                          <a:spcPts val="0"/>
                        </a:spcAft>
                        <a:buAutoNum type="alphaUcPeriod"/>
                      </a:pPr>
                      <a:r>
                        <a:rPr lang="en-US" sz="1100" dirty="0">
                          <a:effectLst/>
                          <a:highlight>
                            <a:srgbClr val="FFFFFF"/>
                          </a:highlight>
                          <a:latin typeface="Georgia"/>
                        </a:rPr>
                        <a:t>Identify the front cover, back cover and title of a text. </a:t>
                      </a:r>
                    </a:p>
                    <a:p>
                      <a:pPr marL="228600" indent="-228600" rtl="0" fontAlgn="base">
                        <a:spcBef>
                          <a:spcPts val="0"/>
                        </a:spcBef>
                        <a:spcAft>
                          <a:spcPts val="1200"/>
                        </a:spcAft>
                        <a:buAutoNum type="alphaUcPeriod"/>
                      </a:pPr>
                      <a:r>
                        <a:rPr lang="en-US" sz="1100" dirty="0">
                          <a:effectLst/>
                          <a:highlight>
                            <a:srgbClr val="FFFFFF"/>
                          </a:highlight>
                          <a:latin typeface="Georgia"/>
                        </a:rPr>
                        <a:t>Recognize the distinguishing features of a sentence (e.g., first word, capitalization, ending, punctuation). </a:t>
                      </a:r>
                    </a:p>
                    <a:p>
                      <a:pPr marL="52070" indent="-287020" rtl="0" fontAlgn="t">
                        <a:spcBef>
                          <a:spcPts val="0"/>
                        </a:spcBef>
                        <a:spcAft>
                          <a:spcPts val="0"/>
                        </a:spcAft>
                      </a:pPr>
                      <a:br>
                        <a:rPr lang="en-US" dirty="0">
                          <a:effectLst/>
                          <a:highlight>
                            <a:srgbClr val="FFFFFF"/>
                          </a:highlight>
                          <a:latin typeface="Georgia"/>
                        </a:rPr>
                      </a:br>
                      <a:r>
                        <a:rPr lang="en-US" sz="1400" b="1" dirty="0">
                          <a:effectLst/>
                          <a:highlight>
                            <a:srgbClr val="FFFFFF"/>
                          </a:highlight>
                          <a:latin typeface="Georgia"/>
                        </a:rPr>
                        <a:t> </a:t>
                      </a:r>
                      <a:endParaRPr lang="en-US" dirty="0">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160043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228600" indent="-228600">
              <a:buFont typeface=""/>
              <a:buChar char="•"/>
            </a:pPr>
            <a:r>
              <a:rPr lang="en-US" sz="1600" b="1" dirty="0">
                <a:solidFill>
                  <a:srgbClr val="FFFFFF"/>
                </a:solidFill>
                <a:latin typeface="Georgia"/>
                <a:cs typeface="Calibri"/>
              </a:rPr>
              <a:t>K.FFR.1B- There was an increase in the rigor of having the students differentiate between a sentence, word and letter.</a:t>
            </a:r>
          </a:p>
          <a:p>
            <a:pPr marL="228600" indent="-228600">
              <a:buFont typeface=""/>
              <a:buChar char="•"/>
            </a:pPr>
            <a:r>
              <a:rPr lang="en-US" sz="1600" b="1" dirty="0">
                <a:solidFill>
                  <a:srgbClr val="FFFFFF"/>
                </a:solidFill>
                <a:latin typeface="Georgia"/>
                <a:cs typeface="Calibri"/>
              </a:rPr>
              <a:t>K.FFR.1C- Increased the rigor K.4e from the 2017 </a:t>
            </a:r>
            <a:r>
              <a:rPr lang="en-US" sz="1600" b="1" i="1" dirty="0">
                <a:solidFill>
                  <a:srgbClr val="FFFFFF"/>
                </a:solidFill>
                <a:latin typeface="Georgia"/>
                <a:cs typeface="Calibri"/>
              </a:rPr>
              <a:t>English Standards of Learning.</a:t>
            </a:r>
            <a:r>
              <a:rPr lang="en-US" sz="1600" b="1" dirty="0">
                <a:solidFill>
                  <a:srgbClr val="FFFFFF"/>
                </a:solidFill>
                <a:latin typeface="Georgia"/>
                <a:cs typeface="Calibri"/>
              </a:rPr>
              <a:t> </a:t>
            </a:r>
          </a:p>
          <a:p>
            <a:pPr marL="228600" indent="-228600">
              <a:buFont typeface=""/>
              <a:buChar char="•"/>
            </a:pPr>
            <a:r>
              <a:rPr lang="en-US" sz="1600" b="1" dirty="0">
                <a:solidFill>
                  <a:srgbClr val="FFFFFF"/>
                </a:solidFill>
                <a:latin typeface="Georgia"/>
                <a:cs typeface="Calibri"/>
              </a:rPr>
              <a:t>K.FFR.1D-  Addresses skills from K.8a from the 2017 </a:t>
            </a:r>
            <a:r>
              <a:rPr lang="en-US" sz="1600" b="1" i="1" dirty="0">
                <a:solidFill>
                  <a:srgbClr val="FFFFFF"/>
                </a:solidFill>
                <a:latin typeface="Georgia"/>
                <a:cs typeface="Calibri"/>
              </a:rPr>
              <a:t>English Standards of Learning. </a:t>
            </a:r>
          </a:p>
          <a:p>
            <a:pPr marL="228600" indent="-228600">
              <a:buFont typeface=""/>
              <a:buChar char="•"/>
            </a:pPr>
            <a:r>
              <a:rPr lang="en-US" sz="1600" b="1" dirty="0">
                <a:solidFill>
                  <a:srgbClr val="FFFFFF"/>
                </a:solidFill>
                <a:latin typeface="Georgia"/>
                <a:cs typeface="Calibri"/>
              </a:rPr>
              <a:t>K.FFR.1F- Increases the rigor for students. </a:t>
            </a:r>
          </a:p>
        </p:txBody>
      </p:sp>
      <p:pic>
        <p:nvPicPr>
          <p:cNvPr id="2" name="Audio 1">
            <a:hlinkClick r:id="" action="ppaction://media"/>
            <a:extLst>
              <a:ext uri="{FF2B5EF4-FFF2-40B4-BE49-F238E27FC236}">
                <a16:creationId xmlns:a16="http://schemas.microsoft.com/office/drawing/2014/main" id="{7C809B44-C781-1848-97A0-AB95CA4E9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7223" y="6408057"/>
            <a:ext cx="406400" cy="406400"/>
          </a:xfrm>
          <a:prstGeom prst="rect">
            <a:avLst/>
          </a:prstGeom>
        </p:spPr>
      </p:pic>
    </p:spTree>
    <p:extLst>
      <p:ext uri="{BB962C8B-B14F-4D97-AF65-F5344CB8AC3E}">
        <p14:creationId xmlns:p14="http://schemas.microsoft.com/office/powerpoint/2010/main" val="3614739899"/>
      </p:ext>
    </p:extLst>
  </p:cSld>
  <p:clrMapOvr>
    <a:masterClrMapping/>
  </p:clrMapOvr>
  <mc:AlternateContent xmlns:mc="http://schemas.openxmlformats.org/markup-compatibility/2006" xmlns:p14="http://schemas.microsoft.com/office/powerpoint/2010/main">
    <mc:Choice Requires="p14">
      <p:transition spd="slow" p14:dur="2000" advTm="25775"/>
    </mc:Choice>
    <mc:Fallback xmlns="">
      <p:transition spd="slow" advTm="2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8919572"/>
              </p:ext>
            </p:extLst>
          </p:nvPr>
        </p:nvGraphicFramePr>
        <p:xfrm>
          <a:off x="353391" y="265043"/>
          <a:ext cx="11452080" cy="3124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K.3 The student will orally identify, segment, and blend various phonemes to develop phonological and phonemic awareness. </a:t>
                      </a:r>
                      <a:endParaRPr lang="en-US" i="0" u="none" strike="noStrike" noProof="0"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Begin to discriminate between spoken sentences, words, and syllables.  </a:t>
                      </a:r>
                      <a:endParaRPr lang="en-US"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Identify and produce words that rhyme.</a:t>
                      </a:r>
                      <a:endParaRPr lang="en-US"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Blend and segment multisyllabic words at the syllable level. </a:t>
                      </a:r>
                      <a:endParaRPr lang="en-US" b="0" i="0" u="none" strike="noStrike" noProof="0"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Blend and segment one-syllable words into phonemes including onset and rime. </a:t>
                      </a:r>
                      <a:endParaRPr lang="en-US"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Identify words according to shared beginning and/or ending sounds.</a:t>
                      </a:r>
                      <a:endParaRPr lang="en-US"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Blend sounds to make one-syllable words. </a:t>
                      </a:r>
                      <a:endParaRPr lang="en-US" dirty="0">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Segment one-syllable words into individual phonemes. </a:t>
                      </a:r>
                      <a:endParaRPr lang="en-US" dirty="0">
                        <a:solidFill>
                          <a:schemeClr val="accent1"/>
                        </a:solidFill>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K.FFR.2- Phonological and Phonemic Awareness:</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Demonstrate ability to segment spoken words in sentences and syllables in words. </a:t>
                      </a:r>
                      <a:endParaRPr lang="en-US" b="0" i="0" u="none" strike="noStrike" noProof="0"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Blend and segment one syllable words by onset and rime. </a:t>
                      </a:r>
                      <a:endParaRPr lang="en-US" b="0" i="0" u="none" strike="noStrike" noProof="0"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Isolate the initial, medial, and final sounds in three phoneme (individual sound) words (excluding words ending with /l/, /r/, or /x/).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Demonstrate ability to segment and blend one syllable words with two, three, and four phonemes (including words with consonant digraphs </a:t>
                      </a:r>
                      <a:r>
                        <a:rPr lang="en-US" sz="1100" b="0" i="0" u="none" strike="noStrike" noProof="0" err="1">
                          <a:solidFill>
                            <a:schemeClr val="accent1"/>
                          </a:solidFill>
                          <a:effectLst/>
                          <a:highlight>
                            <a:srgbClr val="FFFFFF"/>
                          </a:highlight>
                          <a:latin typeface="Georgia"/>
                        </a:rPr>
                        <a:t>th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sh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ch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wh</a:t>
                      </a:r>
                      <a:r>
                        <a:rPr lang="en-US" sz="1100" b="0" i="0" u="none" strike="noStrike" noProof="0" dirty="0">
                          <a:solidFill>
                            <a:schemeClr val="accent1"/>
                          </a:solidFill>
                          <a:effectLst/>
                          <a:highlight>
                            <a:srgbClr val="FFFFFF"/>
                          </a:highlight>
                          <a:latin typeface="Georgia"/>
                        </a:rPr>
                        <a:t>).</a:t>
                      </a:r>
                      <a:endParaRPr lang="en-US" b="0" i="0" u="none" strike="noStrike" noProof="0"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113877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a:buFont typeface="Arial"/>
              <a:buChar char="•"/>
            </a:pPr>
            <a:r>
              <a:rPr lang="en-US" sz="1600" b="1" dirty="0">
                <a:solidFill>
                  <a:srgbClr val="FFFFFF"/>
                </a:solidFill>
                <a:latin typeface="Georgia"/>
                <a:cs typeface="Arial"/>
              </a:rPr>
              <a:t>K.FFR.2C- Added to reflect science-based reading research. </a:t>
            </a:r>
            <a:endParaRPr lang="en-US" dirty="0">
              <a:latin typeface="Georgia"/>
              <a:cs typeface="Arial"/>
            </a:endParaRPr>
          </a:p>
          <a:p>
            <a:pPr>
              <a:buFont typeface="Arial"/>
              <a:buChar char="•"/>
            </a:pPr>
            <a:r>
              <a:rPr lang="en-US" sz="1600" b="1" dirty="0">
                <a:solidFill>
                  <a:srgbClr val="FFFFFF"/>
                </a:solidFill>
                <a:latin typeface="Georgia"/>
                <a:cs typeface="Arial"/>
              </a:rPr>
              <a:t>K.FFR.2D- Added to reflect science-based reading research.</a:t>
            </a:r>
            <a:endParaRPr lang="en-US" dirty="0">
              <a:latin typeface="Georgia"/>
              <a:cs typeface="Arial"/>
            </a:endParaRPr>
          </a:p>
          <a:p>
            <a:pPr marL="228600" indent="-228600">
              <a:buFont typeface=""/>
              <a:buChar char="•"/>
            </a:pPr>
            <a:endParaRPr lang="en-US"/>
          </a:p>
        </p:txBody>
      </p:sp>
      <p:pic>
        <p:nvPicPr>
          <p:cNvPr id="3" name="Audio 2">
            <a:hlinkClick r:id="" action="ppaction://media"/>
            <a:extLst>
              <a:ext uri="{FF2B5EF4-FFF2-40B4-BE49-F238E27FC236}">
                <a16:creationId xmlns:a16="http://schemas.microsoft.com/office/drawing/2014/main" id="{EE47555F-D278-993F-8DB5-38029C5384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4882640"/>
      </p:ext>
    </p:extLst>
  </p:cSld>
  <p:clrMapOvr>
    <a:masterClrMapping/>
  </p:clrMapOvr>
  <mc:AlternateContent xmlns:mc="http://schemas.openxmlformats.org/markup-compatibility/2006" xmlns:p14="http://schemas.microsoft.com/office/powerpoint/2010/main">
    <mc:Choice Requires="p14">
      <p:transition spd="slow" p14:dur="2000" advTm="32072"/>
    </mc:Choice>
    <mc:Fallback xmlns="">
      <p:transition spd="slow" advTm="3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240086510"/>
              </p:ext>
            </p:extLst>
          </p:nvPr>
        </p:nvGraphicFramePr>
        <p:xfrm>
          <a:off x="353391" y="265043"/>
          <a:ext cx="11452080" cy="3916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K.6 The student will develop an understanding of basic phonetic principles. </a:t>
                      </a:r>
                      <a:endParaRPr lang="en-US">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Identify and name the capital and lowercase letters of the alphabet.</a:t>
                      </a:r>
                      <a:endParaRPr lang="en-US">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Match consonant, short vowel, and initial consonant digraph sounds to appropriate letters.</a:t>
                      </a:r>
                      <a:endParaRPr lang="en-US">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Demonstrate a speech-to-print match through accurate finger-point reading in familiar text that includes words with more than one syllable.</a:t>
                      </a:r>
                      <a:endParaRPr lang="en-US">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Identify initial consonant sounds in one-syllable words.</a:t>
                      </a:r>
                      <a:endParaRPr lang="en-US">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Identify final consonant sounds in one-syllable words.</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endParaRPr>
                    </a:p>
                    <a:p>
                      <a:pPr marL="0" lvl="0" indent="0">
                        <a:spcBef>
                          <a:spcPts val="0"/>
                        </a:spcBef>
                        <a:spcAft>
                          <a:spcPts val="0"/>
                        </a:spcAft>
                        <a:buClr>
                          <a:srgbClr val="003C71"/>
                        </a:buClr>
                        <a:buNone/>
                      </a:pPr>
                      <a:endParaRPr lang="en-US">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K.FFR.3 - Phonics and Word Analysis</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Identify capital and lowercase letters of the alphabet.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Identify common letter-sound correspondences.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Discriminate between long and short sounds with common spellings for the five major vowels with open and closed syllables (e.g., short /e/ as in “pet”, long /e/ as in “he”).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Demonstrate knowledge that every word has a vowel sound.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Identify the letter-sound correspondences for consonant digraphs (e.g., </a:t>
                      </a:r>
                      <a:r>
                        <a:rPr lang="en-US" sz="1100" b="0" i="0" u="none" strike="noStrike" noProof="0" err="1">
                          <a:solidFill>
                            <a:schemeClr val="accent1"/>
                          </a:solidFill>
                          <a:effectLst/>
                          <a:highlight>
                            <a:srgbClr val="FFFFFF"/>
                          </a:highlight>
                          <a:latin typeface="Georgia"/>
                        </a:rPr>
                        <a:t>ch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sh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th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wh</a:t>
                      </a:r>
                      <a:r>
                        <a:rPr lang="en-US" sz="1100" b="0" i="0" u="none" strike="noStrike" noProof="0" dirty="0">
                          <a:solidFill>
                            <a:schemeClr val="accent1"/>
                          </a:solidFill>
                          <a:effectLst/>
                          <a:highlight>
                            <a:srgbClr val="FFFFFF"/>
                          </a:highlight>
                          <a:latin typeface="Georgia"/>
                        </a:rPr>
                        <a:t>).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Demonstrate knowledge of letter-sound correspondences to blend CV, CVC, VC words.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Decode (read) and encode (spell) words with short vowels, including words beginning or ending in a digraph (e.g., </a:t>
                      </a:r>
                      <a:r>
                        <a:rPr lang="en-US" sz="1100" b="0" i="0" u="none" strike="noStrike" noProof="0" err="1">
                          <a:solidFill>
                            <a:schemeClr val="accent1"/>
                          </a:solidFill>
                          <a:effectLst/>
                          <a:highlight>
                            <a:srgbClr val="FFFFFF"/>
                          </a:highlight>
                          <a:latin typeface="Georgia"/>
                        </a:rPr>
                        <a:t>ch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sh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th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wh</a:t>
                      </a:r>
                      <a:r>
                        <a:rPr lang="en-US" sz="1100" b="0" i="0" u="none" strike="noStrike" noProof="0" dirty="0">
                          <a:solidFill>
                            <a:schemeClr val="accent1"/>
                          </a:solidFill>
                          <a:effectLst/>
                          <a:highlight>
                            <a:srgbClr val="FFFFFF"/>
                          </a:highlight>
                          <a:latin typeface="Georgia"/>
                        </a:rPr>
                        <a:t>).  </a:t>
                      </a:r>
                      <a:endParaRPr lang="en-US">
                        <a:solidFill>
                          <a:schemeClr val="accent1"/>
                        </a:solidFill>
                        <a:latin typeface="Georgia"/>
                      </a:endParaRPr>
                    </a:p>
                    <a:p>
                      <a:pPr marL="228600" lvl="0" indent="-22860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letter-sound correspondences to read grade-level high frequency words, including decodable and irregular words, with automaticity and accuracy. </a:t>
                      </a: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190821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lvl="1">
              <a:buFont typeface="Arial"/>
              <a:buChar char="•"/>
            </a:pPr>
            <a:r>
              <a:rPr lang="en-US" sz="1600" b="1" dirty="0">
                <a:solidFill>
                  <a:srgbClr val="FFFFFF"/>
                </a:solidFill>
                <a:latin typeface="Georgia"/>
                <a:cs typeface="Arial"/>
              </a:rPr>
              <a:t>K.FFR.3C/F/G/H- Added to provide clarity for the grade level expectations of students’ application of phonics knowledge to decode (read) and encode (spell). </a:t>
            </a:r>
            <a:endParaRPr lang="en-US" dirty="0">
              <a:latin typeface="Georgia"/>
            </a:endParaRPr>
          </a:p>
          <a:p>
            <a:pPr lvl="1">
              <a:buFont typeface="Arial"/>
              <a:buChar char="•"/>
            </a:pPr>
            <a:r>
              <a:rPr lang="en-US" sz="1600" b="1" dirty="0">
                <a:solidFill>
                  <a:srgbClr val="FFFFFF"/>
                </a:solidFill>
                <a:latin typeface="Georgia"/>
                <a:cs typeface="Arial"/>
              </a:rPr>
              <a:t>K.FFR.3D- Added to increase the rigor of the 2017 English Standards of Learning. </a:t>
            </a:r>
            <a:endParaRPr lang="en-US" dirty="0">
              <a:latin typeface="Georgia"/>
            </a:endParaRPr>
          </a:p>
          <a:p>
            <a:pPr>
              <a:buFont typeface="Arial"/>
              <a:buChar char="•"/>
            </a:pPr>
            <a:endParaRPr lang="en-US"/>
          </a:p>
          <a:p>
            <a:pPr marL="228600" indent="-228600">
              <a:buFont typeface=""/>
              <a:buChar char="•"/>
            </a:pPr>
            <a:endParaRPr lang="en-US"/>
          </a:p>
        </p:txBody>
      </p:sp>
      <p:pic>
        <p:nvPicPr>
          <p:cNvPr id="2" name="Audio 1">
            <a:hlinkClick r:id="" action="ppaction://media"/>
            <a:extLst>
              <a:ext uri="{FF2B5EF4-FFF2-40B4-BE49-F238E27FC236}">
                <a16:creationId xmlns:a16="http://schemas.microsoft.com/office/drawing/2014/main" id="{244984BA-7C70-088E-A1CA-58358ECCB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8254873"/>
      </p:ext>
    </p:extLst>
  </p:cSld>
  <p:clrMapOvr>
    <a:masterClrMapping/>
  </p:clrMapOvr>
  <mc:AlternateContent xmlns:mc="http://schemas.openxmlformats.org/markup-compatibility/2006" xmlns:p14="http://schemas.microsoft.com/office/powerpoint/2010/main">
    <mc:Choice Requires="p14">
      <p:transition spd="slow" p14:dur="2000" advTm="31821"/>
    </mc:Choice>
    <mc:Fallback xmlns="">
      <p:transition spd="slow" advTm="3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14</a:t>
            </a:fld>
            <a:endParaRPr lang="en-US"/>
          </a:p>
        </p:txBody>
      </p:sp>
      <p:pic>
        <p:nvPicPr>
          <p:cNvPr id="5" name="Audio 4">
            <a:hlinkClick r:id="" action="ppaction://media"/>
            <a:extLst>
              <a:ext uri="{FF2B5EF4-FFF2-40B4-BE49-F238E27FC236}">
                <a16:creationId xmlns:a16="http://schemas.microsoft.com/office/drawing/2014/main" id="{C1A06B4D-6385-B311-241D-F2F5E3A3B2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323158"/>
      </p:ext>
    </p:extLst>
  </p:cSld>
  <p:clrMapOvr>
    <a:masterClrMapping/>
  </p:clrMapOvr>
  <mc:AlternateContent xmlns:mc="http://schemas.openxmlformats.org/markup-compatibility/2006" xmlns:p14="http://schemas.microsoft.com/office/powerpoint/2010/main">
    <mc:Choice Requires="p14">
      <p:transition spd="slow" p14:dur="2000" advTm="8493"/>
    </mc:Choice>
    <mc:Fallback xmlns="">
      <p:transition spd="slow" advTm="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04071905"/>
              </p:ext>
            </p:extLst>
          </p:nvPr>
        </p:nvGraphicFramePr>
        <p:xfrm>
          <a:off x="353391" y="265043"/>
          <a:ext cx="11452080" cy="5257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K.2 The student will demonstrate growth in oral, early literacy skills. </a:t>
                      </a:r>
                      <a:endParaRPr lang="en-US">
                        <a:solidFill>
                          <a:schemeClr val="accent1"/>
                        </a:solidFill>
                        <a:latin typeface="Georgia"/>
                      </a:endParaRPr>
                    </a:p>
                    <a:p>
                      <a:pPr marL="285750" lvl="0" indent="-28575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Listen and respond to a variety of text and media. </a:t>
                      </a:r>
                      <a:endParaRPr lang="en-US">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 DSR.1- The student will build knowledge and comprehension skills from reading and listening to a range of texts.  This includes fluently reading decodable sentences and gathering evidence from content- rich texts (through read </a:t>
                      </a:r>
                      <a:r>
                        <a:rPr lang="en-US" sz="1400" b="1" i="0" u="none" strike="noStrike" noProof="0" err="1">
                          <a:solidFill>
                            <a:schemeClr val="accent1"/>
                          </a:solidFill>
                          <a:effectLst/>
                          <a:highlight>
                            <a:srgbClr val="FFFFFF"/>
                          </a:highlight>
                          <a:latin typeface="Georgia"/>
                        </a:rPr>
                        <a:t>alouds</a:t>
                      </a:r>
                      <a:r>
                        <a:rPr lang="en-US" sz="1400" b="1" i="0" u="none" strike="noStrike" noProof="0" dirty="0">
                          <a:solidFill>
                            <a:schemeClr val="accent1"/>
                          </a:solidFill>
                          <a:effectLst/>
                          <a:highlight>
                            <a:srgbClr val="FFFFFF"/>
                          </a:highlight>
                          <a:latin typeface="Georgia"/>
                        </a:rPr>
                        <a:t>) on topics to gain purposeful knowledge and vocabulary. </a:t>
                      </a:r>
                      <a:endParaRPr lang="en-US" sz="1400" b="1"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knowledge of letter-sound correspondences to read and reread controlled decodable sentences and texts that include phonic elements and irregular words. (</a:t>
                      </a:r>
                      <a:r>
                        <a:rPr lang="en-US" sz="1100" b="1" i="0" u="none" strike="noStrike" noProof="0" dirty="0">
                          <a:solidFill>
                            <a:schemeClr val="accent1"/>
                          </a:solidFill>
                          <a:effectLst/>
                          <a:highlight>
                            <a:srgbClr val="FFFFFF"/>
                          </a:highlight>
                          <a:latin typeface="Georgia"/>
                        </a:rPr>
                        <a:t>Reading Fluency, K-12)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1" i="0" u="none" strike="noStrike" noProof="0" dirty="0">
                          <a:solidFill>
                            <a:schemeClr val="accent1"/>
                          </a:solidFill>
                          <a:effectLst/>
                          <a:highlight>
                            <a:srgbClr val="FFFFFF"/>
                          </a:highlight>
                          <a:latin typeface="Georgia"/>
                        </a:rPr>
                        <a:t>(Text Complexity, 2-12)</a:t>
                      </a:r>
                      <a:r>
                        <a:rPr lang="en-US" sz="1100" b="0" i="0" u="none" strike="noStrike" noProof="0" dirty="0">
                          <a:solidFill>
                            <a:schemeClr val="accent1"/>
                          </a:solidFill>
                          <a:effectLst/>
                          <a:highlight>
                            <a:srgbClr val="FFFFFF"/>
                          </a:highlight>
                          <a:latin typeface="Georgia"/>
                        </a:rPr>
                        <a:t> Introduced in Grade Two.</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when responding to text through discussions and/or writing draw several pieces of evidence from read-</a:t>
                      </a:r>
                      <a:r>
                        <a:rPr lang="en-US" sz="1100" b="0" i="0" u="none" strike="noStrike" noProof="0" err="1">
                          <a:solidFill>
                            <a:schemeClr val="accent1"/>
                          </a:solidFill>
                          <a:effectLst/>
                          <a:highlight>
                            <a:srgbClr val="FFFFFF"/>
                          </a:highlight>
                          <a:latin typeface="Georgia"/>
                        </a:rPr>
                        <a:t>alouds</a:t>
                      </a:r>
                      <a:r>
                        <a:rPr lang="en-US" sz="1100" b="0" i="0" u="none" strike="noStrike" noProof="0" dirty="0">
                          <a:solidFill>
                            <a:schemeClr val="accent1"/>
                          </a:solidFill>
                          <a:effectLst/>
                          <a:highlight>
                            <a:srgbClr val="FFFFFF"/>
                          </a:highlight>
                          <a:latin typeface="Georgia"/>
                        </a:rPr>
                        <a:t> to support claims, conclusions, inferences, including quoting and paraphrasing from texts accurately and tracing where evidence is located. </a:t>
                      </a:r>
                      <a:r>
                        <a:rPr lang="en-US" sz="1100" b="1" i="0" u="none" strike="noStrike" noProof="0" dirty="0">
                          <a:solidFill>
                            <a:schemeClr val="accent1"/>
                          </a:solidFill>
                          <a:effectLst/>
                          <a:highlight>
                            <a:srgbClr val="FFFFFF"/>
                          </a:highlight>
                          <a:latin typeface="Georgia"/>
                        </a:rPr>
                        <a:t>(Textual Evidence, K-12)</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Regularly engage in listening to a series of conceptually related texts organized around topics of study to build knowledge and vocabulary.  Use this background knowledge as context for new learning. </a:t>
                      </a:r>
                      <a:r>
                        <a:rPr lang="en-US" sz="1100" b="1" i="0" u="none" strike="noStrike" noProof="0" dirty="0">
                          <a:solidFill>
                            <a:schemeClr val="accent1"/>
                          </a:solidFill>
                          <a:effectLst/>
                          <a:highlight>
                            <a:srgbClr val="FFFFFF"/>
                          </a:highlight>
                          <a:latin typeface="Georgia"/>
                        </a:rPr>
                        <a:t>(Deep Reading on Topics to Build Knowledge and Vocabulary)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1" i="0" u="none" strike="noStrike" noProof="0" dirty="0">
                          <a:solidFill>
                            <a:schemeClr val="accent1"/>
                          </a:solidFill>
                          <a:effectLst/>
                          <a:highlight>
                            <a:srgbClr val="FFFFFF"/>
                          </a:highlight>
                          <a:latin typeface="Georgia"/>
                        </a:rPr>
                        <a:t>(Reading Strategies, 3-12)</a:t>
                      </a:r>
                      <a:r>
                        <a:rPr lang="en-US" sz="1100" b="0" i="0" u="none" strike="noStrike" noProof="0" dirty="0">
                          <a:solidFill>
                            <a:schemeClr val="accent1"/>
                          </a:solidFill>
                          <a:effectLst/>
                          <a:highlight>
                            <a:srgbClr val="FFFFFF"/>
                          </a:highlight>
                          <a:latin typeface="Georgia"/>
                        </a:rPr>
                        <a:t>- Introduced in Grade Three.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394123"/>
            <a:ext cx="11456505" cy="190821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lvl="1">
              <a:buFont typeface="Arial"/>
              <a:buChar char="•"/>
            </a:pPr>
            <a:r>
              <a:rPr lang="en-US" sz="1600" b="1" dirty="0">
                <a:solidFill>
                  <a:srgbClr val="FFFFFF"/>
                </a:solidFill>
                <a:latin typeface="Georgia"/>
                <a:cs typeface="Arial"/>
              </a:rPr>
              <a:t>K.FFR.3C/F/G/H- Added to provide clarity for the grade level expectations of students’ application of phonics knowledge to decode (read) and encode (spell). </a:t>
            </a:r>
            <a:endParaRPr lang="en-US" dirty="0">
              <a:latin typeface="Georgia"/>
            </a:endParaRPr>
          </a:p>
          <a:p>
            <a:pPr lvl="1">
              <a:buFont typeface="Arial"/>
              <a:buChar char="•"/>
            </a:pPr>
            <a:r>
              <a:rPr lang="en-US" sz="1600" b="1" dirty="0">
                <a:solidFill>
                  <a:srgbClr val="FFFFFF"/>
                </a:solidFill>
                <a:latin typeface="Georgia"/>
                <a:cs typeface="Arial"/>
              </a:rPr>
              <a:t>K.FFR.3D- Added to increase the rigor of the 2017 English Standards of Learning. </a:t>
            </a:r>
            <a:endParaRPr lang="en-US" dirty="0">
              <a:latin typeface="Georgia"/>
            </a:endParaRPr>
          </a:p>
          <a:p>
            <a:pPr>
              <a:buFont typeface="Arial"/>
              <a:buChar char="•"/>
            </a:pPr>
            <a:endParaRPr lang="en-US"/>
          </a:p>
          <a:p>
            <a:pPr marL="228600" indent="-228600">
              <a:buFont typeface=""/>
              <a:buChar char="•"/>
            </a:pPr>
            <a:endParaRPr lang="en-US"/>
          </a:p>
        </p:txBody>
      </p:sp>
      <p:pic>
        <p:nvPicPr>
          <p:cNvPr id="2" name="Audio 1">
            <a:hlinkClick r:id="" action="ppaction://media"/>
            <a:extLst>
              <a:ext uri="{FF2B5EF4-FFF2-40B4-BE49-F238E27FC236}">
                <a16:creationId xmlns:a16="http://schemas.microsoft.com/office/drawing/2014/main" id="{804326F9-7590-8A1D-8D24-88C85A3CE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1762987"/>
      </p:ext>
    </p:extLst>
  </p:cSld>
  <p:clrMapOvr>
    <a:masterClrMapping/>
  </p:clrMapOvr>
  <mc:AlternateContent xmlns:mc="http://schemas.openxmlformats.org/markup-compatibility/2006" xmlns:p14="http://schemas.microsoft.com/office/powerpoint/2010/main">
    <mc:Choice Requires="p14">
      <p:transition spd="slow" p14:dur="2000" advTm="65013"/>
    </mc:Choice>
    <mc:Fallback xmlns="">
      <p:transition spd="slow" advTm="6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16</a:t>
            </a:fld>
            <a:endParaRPr lang="en-US"/>
          </a:p>
        </p:txBody>
      </p:sp>
    </p:spTree>
    <p:extLst>
      <p:ext uri="{BB962C8B-B14F-4D97-AF65-F5344CB8AC3E}">
        <p14:creationId xmlns:p14="http://schemas.microsoft.com/office/powerpoint/2010/main" val="3587019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46084487"/>
              </p:ext>
            </p:extLst>
          </p:nvPr>
        </p:nvGraphicFramePr>
        <p:xfrm>
          <a:off x="353391" y="265043"/>
          <a:ext cx="11452080" cy="5059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K.7 The student will expand vocabulary and use of word meanings.</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Discuss meanings of words.</a:t>
                      </a:r>
                      <a:endParaRPr lang="en-US" sz="1100" b="0"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Increase vocabulary by listening to a variety of texts read aloud.</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vocabulary from other content areas.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Ask about words not understood.</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number words.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nouns to identify and name people, places, and things.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adjectives to describe location, size, color, and shape.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a:solidFill>
                            <a:schemeClr val="accent1"/>
                          </a:solidFill>
                          <a:effectLst/>
                          <a:highlight>
                            <a:srgbClr val="FFFFFF"/>
                          </a:highlight>
                          <a:latin typeface="Georgia"/>
                        </a:rPr>
                        <a:t>Use verbs to identify actions.</a:t>
                      </a:r>
                    </a:p>
                    <a:p>
                      <a:pPr lvl="0" algn="l">
                        <a:lnSpc>
                          <a:spcPct val="100000"/>
                        </a:lnSpc>
                        <a:spcBef>
                          <a:spcPts val="0"/>
                        </a:spcBef>
                        <a:spcAft>
                          <a:spcPts val="0"/>
                        </a:spcAft>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1.8 The student will use simple reference materials.</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knowledge of alphabetical order by first letter.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100" b="0" i="0" u="none" strike="noStrike" noProof="0" dirty="0">
                          <a:solidFill>
                            <a:schemeClr val="accent1"/>
                          </a:solidFill>
                          <a:effectLst/>
                          <a:highlight>
                            <a:srgbClr val="FFFFFF"/>
                          </a:highlight>
                          <a:latin typeface="Georgia"/>
                        </a:rPr>
                        <a:t>Use a picture dictionary to find meanings of unfamiliar words. </a:t>
                      </a:r>
                      <a:br>
                        <a:rPr lang="en-US" sz="1100" b="0" i="0" u="none" strike="noStrike" noProof="0" dirty="0">
                          <a:solidFill>
                            <a:srgbClr val="000000"/>
                          </a:solidFill>
                          <a:effectLst/>
                          <a:highlight>
                            <a:srgbClr val="FFFFFF"/>
                          </a:highlight>
                          <a:latin typeface="Georgia"/>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 RV.1- Vocabulary Development and Word Analysis</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Discuss meanings of words from a variety of texts and experiences.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Ask questions about words not understood. </a:t>
                      </a:r>
                      <a:endParaRPr lang="en-US" sz="1100" b="0"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vocabulary from across content areas. </a:t>
                      </a:r>
                      <a:endParaRPr lang="en-US" b="0"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Identify the purpose of simple reference materials(e.g. pictures, dictionary, digital dictionary).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Increase and develop breadth of vocabulary knowledge by listening to high quality, complex text.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newly learned words and phrases in discussions and speaking activities. </a:t>
                      </a:r>
                      <a:endParaRPr lang="en-US" dirty="0">
                        <a:solidFill>
                          <a:srgbClr val="000000"/>
                        </a:solidFill>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18521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lvl="1">
              <a:buFont typeface="Arial"/>
              <a:buChar char="•"/>
            </a:pPr>
            <a:r>
              <a:rPr lang="en-US" sz="1600" b="1" dirty="0">
                <a:solidFill>
                  <a:srgbClr val="FFFFFF"/>
                </a:solidFill>
                <a:latin typeface="Georgia"/>
                <a:cs typeface="Arial"/>
              </a:rPr>
              <a:t>K.RV.1A- Provides clarity for skills in K.7a in the 2017 English Standards of Learning. </a:t>
            </a:r>
            <a:endParaRPr lang="en-US" dirty="0">
              <a:latin typeface="Georgia"/>
            </a:endParaRPr>
          </a:p>
          <a:p>
            <a:pPr lvl="1">
              <a:buFont typeface="Arial"/>
              <a:buChar char="•"/>
            </a:pPr>
            <a:r>
              <a:rPr lang="en-US" sz="1600" b="1" dirty="0">
                <a:solidFill>
                  <a:srgbClr val="FFFFFF"/>
                </a:solidFill>
                <a:latin typeface="Georgia"/>
                <a:cs typeface="Arial"/>
              </a:rPr>
              <a:t>K.RV.1D- Added to increase the rigor for Kindergarten by addresses skills from 1.8 in the 2017 English Standards of Learning. </a:t>
            </a:r>
            <a:endParaRPr lang="en-US" dirty="0">
              <a:latin typeface="Georgia"/>
            </a:endParaRPr>
          </a:p>
          <a:p>
            <a:pPr lvl="1">
              <a:buFont typeface="Arial"/>
              <a:buChar char="•"/>
            </a:pPr>
            <a:r>
              <a:rPr lang="en-US" sz="1600" b="1" dirty="0">
                <a:solidFill>
                  <a:srgbClr val="FFFFFF"/>
                </a:solidFill>
                <a:latin typeface="Georgia"/>
                <a:cs typeface="Arial"/>
              </a:rPr>
              <a:t>K.RV.1F- Added to address the reciprocal nature between listening and speaking vocabularies. </a:t>
            </a:r>
            <a:endParaRPr lang="en-US" dirty="0">
              <a:latin typeface="Georgia"/>
            </a:endParaRPr>
          </a:p>
          <a:p>
            <a:pPr lvl="1">
              <a:buFont typeface="Arial"/>
              <a:buChar char="•"/>
            </a:pPr>
            <a:endParaRPr lang="en-US"/>
          </a:p>
          <a:p>
            <a:pPr>
              <a:buFont typeface="Arial"/>
              <a:buChar char="•"/>
            </a:pPr>
            <a:endParaRPr lang="en-US"/>
          </a:p>
          <a:p>
            <a:pPr marL="228600" indent="-228600">
              <a:buFont typeface=""/>
              <a:buChar char="•"/>
            </a:pPr>
            <a:endParaRPr lang="en-US"/>
          </a:p>
        </p:txBody>
      </p:sp>
    </p:spTree>
    <p:extLst>
      <p:ext uri="{BB962C8B-B14F-4D97-AF65-F5344CB8AC3E}">
        <p14:creationId xmlns:p14="http://schemas.microsoft.com/office/powerpoint/2010/main" val="2463719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18</a:t>
            </a:fld>
            <a:endParaRPr lang="en-US"/>
          </a:p>
        </p:txBody>
      </p:sp>
      <p:pic>
        <p:nvPicPr>
          <p:cNvPr id="3" name="Audio 2">
            <a:hlinkClick r:id="" action="ppaction://media"/>
            <a:extLst>
              <a:ext uri="{FF2B5EF4-FFF2-40B4-BE49-F238E27FC236}">
                <a16:creationId xmlns:a16="http://schemas.microsoft.com/office/drawing/2014/main" id="{3931326D-0029-965F-981B-106C89E350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1975068"/>
      </p:ext>
    </p:extLst>
  </p:cSld>
  <p:clrMapOvr>
    <a:masterClrMapping/>
  </p:clrMapOvr>
  <mc:AlternateContent xmlns:mc="http://schemas.openxmlformats.org/markup-compatibility/2006" xmlns:p14="http://schemas.microsoft.com/office/powerpoint/2010/main">
    <mc:Choice Requires="p14">
      <p:transition spd="slow" p14:dur="2000" advTm="13548"/>
    </mc:Choice>
    <mc:Fallback xmlns="">
      <p:transition spd="slow" advTm="1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87999945"/>
              </p:ext>
            </p:extLst>
          </p:nvPr>
        </p:nvGraphicFramePr>
        <p:xfrm>
          <a:off x="353391" y="265043"/>
          <a:ext cx="11452080" cy="4175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K.8 The student will demonstrate comprehension of fictional texts.</a:t>
                      </a:r>
                      <a:endParaRPr lang="en-US" sz="1400" b="1"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Relate previous experiences to what is read.</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Use pictures to make predictions.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e) Use story elements of characters, settings, and events</a:t>
                      </a:r>
                      <a:r>
                        <a:rPr lang="en-US" sz="1100" b="1" i="0" u="none" strike="noStrike" noProof="0" dirty="0">
                          <a:solidFill>
                            <a:schemeClr val="accent1"/>
                          </a:solidFill>
                          <a:effectLst/>
                          <a:highlight>
                            <a:srgbClr val="FFFFFF"/>
                          </a:highlight>
                          <a:latin typeface="Georgia"/>
                        </a:rPr>
                        <a:t> </a:t>
                      </a:r>
                      <a:r>
                        <a:rPr lang="en-US" sz="1100" b="0" i="0" u="none" strike="noStrike" noProof="0" dirty="0">
                          <a:solidFill>
                            <a:schemeClr val="accent1"/>
                          </a:solidFill>
                          <a:effectLst/>
                          <a:highlight>
                            <a:srgbClr val="FFFFFF"/>
                          </a:highlight>
                          <a:latin typeface="Georgia"/>
                        </a:rPr>
                        <a:t>to retell stories sequentially using beginning, middle, and end.</a:t>
                      </a:r>
                      <a:br>
                        <a:rPr lang="en-US" sz="1100" b="0" i="0" u="none" strike="noStrike" noProof="0" dirty="0">
                          <a:solidFill>
                            <a:srgbClr val="000000"/>
                          </a:solidFill>
                          <a:effectLst/>
                          <a:highlight>
                            <a:srgbClr val="FFFFFF"/>
                          </a:highlight>
                          <a:latin typeface="Georgia"/>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 RL.1- Key Ideas and Plot Details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activate prior (experience) and background (content) knowledge and make connections to what is read.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demonstrate knowledge of story structure by orally identifying characters, setting, important events, and details.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orally re-tell a familiar story in sequential order (beginning, middle, end).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generate predictions about story characters and events using the text. </a:t>
                      </a:r>
                      <a:endParaRPr lang="en-US" dirty="0">
                        <a:latin typeface="Georgia"/>
                      </a:endParaRPr>
                    </a:p>
                    <a:p>
                      <a:pPr lvl="0" indent="0" algn="l">
                        <a:lnSpc>
                          <a:spcPct val="100000"/>
                        </a:lnSpc>
                        <a:spcBef>
                          <a:spcPts val="0"/>
                        </a:spcBef>
                        <a:spcAft>
                          <a:spcPts val="0"/>
                        </a:spcAft>
                        <a:buClr>
                          <a:srgbClr val="003C71"/>
                        </a:buClr>
                        <a:buNone/>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21599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K.RL.1A- Addresses skills in K.8b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K.RL.1B/C- Addresses skills in K.8e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K.RL.1D- Increases the rigor for the skills addressed in K.8c in the 2017 English Standards of Learning.  </a:t>
            </a:r>
            <a:endParaRPr lang="en-US" dirty="0">
              <a:latin typeface="Georgia"/>
            </a:endParaRPr>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1">
            <a:hlinkClick r:id="" action="ppaction://media"/>
            <a:extLst>
              <a:ext uri="{FF2B5EF4-FFF2-40B4-BE49-F238E27FC236}">
                <a16:creationId xmlns:a16="http://schemas.microsoft.com/office/drawing/2014/main" id="{1E082436-CF0C-2E67-6666-59F2C6CD2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7665471"/>
      </p:ext>
    </p:extLst>
  </p:cSld>
  <p:clrMapOvr>
    <a:masterClrMapping/>
  </p:clrMapOvr>
  <mc:AlternateContent xmlns:mc="http://schemas.openxmlformats.org/markup-compatibility/2006" xmlns:p14="http://schemas.microsoft.com/office/powerpoint/2010/main">
    <mc:Choice Requires="p14">
      <p:transition spd="slow" p14:dur="2000" advTm="53437"/>
    </mc:Choice>
    <mc:Fallback xmlns="">
      <p:transition spd="slow" advTm="5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cs typeface="Calibri"/>
            </a:endParaRPr>
          </a:p>
          <a:p>
            <a:r>
              <a:rPr lang="en-US" sz="3600" dirty="0">
                <a:solidFill>
                  <a:srgbClr val="000000"/>
                </a:solidFill>
                <a:latin typeface="Georgia"/>
                <a:cs typeface="Arial"/>
              </a:rPr>
              <a:t>Overview of the 2024 </a:t>
            </a:r>
            <a:r>
              <a:rPr lang="en-US" sz="3600" i="1" dirty="0">
                <a:solidFill>
                  <a:srgbClr val="000000"/>
                </a:solidFill>
                <a:latin typeface="Georgia"/>
                <a:cs typeface="Arial"/>
              </a:rPr>
              <a:t>English Standards of Learning</a:t>
            </a:r>
            <a:r>
              <a:rPr lang="en-US" sz="3600" dirty="0">
                <a:solidFill>
                  <a:srgbClr val="000000"/>
                </a:solidFill>
                <a:latin typeface="Georgia"/>
                <a:cs typeface="Arial"/>
              </a:rPr>
              <a:t> </a:t>
            </a:r>
            <a:endParaRPr lang="en-US" sz="3600" dirty="0">
              <a:latin typeface="Georgia"/>
              <a:cs typeface="Calibri"/>
            </a:endParaRPr>
          </a:p>
          <a:p>
            <a:pPr>
              <a:buFont typeface="Calibri" panose="020B0604020202020204" pitchFamily="34" charset="0"/>
            </a:pPr>
            <a:r>
              <a:rPr lang="en-US" sz="3600" dirty="0">
                <a:solidFill>
                  <a:srgbClr val="000000"/>
                </a:solidFill>
                <a:latin typeface="Georgia"/>
                <a:cs typeface="Arial"/>
              </a:rPr>
              <a:t>Highlight the changes in the structure and content between the 2017 and 2024 </a:t>
            </a:r>
            <a:r>
              <a:rPr lang="en-US" sz="3600" i="1" dirty="0">
                <a:solidFill>
                  <a:srgbClr val="000000"/>
                </a:solidFill>
                <a:latin typeface="Georgia"/>
                <a:cs typeface="Arial"/>
              </a:rPr>
              <a:t>English Standards of </a:t>
            </a:r>
            <a:r>
              <a:rPr lang="en-US" sz="3600" i="1" dirty="0">
                <a:solidFill>
                  <a:srgbClr val="000000"/>
                </a:solidFill>
                <a:latin typeface="Georgia"/>
                <a:ea typeface="+mn-lt"/>
                <a:cs typeface="Arial"/>
              </a:rPr>
              <a:t>Learning</a:t>
            </a:r>
            <a:endParaRPr lang="en-US" sz="3600" i="1" dirty="0">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Audio 4">
            <a:hlinkClick r:id="" action="ppaction://media"/>
            <a:extLst>
              <a:ext uri="{FF2B5EF4-FFF2-40B4-BE49-F238E27FC236}">
                <a16:creationId xmlns:a16="http://schemas.microsoft.com/office/drawing/2014/main" id="{02AB780A-B0CD-AD5A-7DF1-250B15070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4685916"/>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637198117"/>
              </p:ext>
            </p:extLst>
          </p:nvPr>
        </p:nvGraphicFramePr>
        <p:xfrm>
          <a:off x="353391" y="265043"/>
          <a:ext cx="11452080" cy="4008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K.8 The student will demonstrate comprehension of fictional texts.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Use pictures to make predictions.</a:t>
                      </a:r>
                      <a:endParaRPr lang="en-US" dirty="0">
                        <a:solidFill>
                          <a:schemeClr val="accent1"/>
                        </a:solidFill>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 RL.3- Integration of Concepts</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describe the relationship between illustrations and the story in which they appear (e.g., what moment in a story an illustration depicts).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compare and contrast characters, plot events, or settings between two familiar stories.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monitor listening comprehension. </a:t>
                      </a: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indent="0" algn="l">
                        <a:lnSpc>
                          <a:spcPct val="100000"/>
                        </a:lnSpc>
                        <a:spcBef>
                          <a:spcPts val="0"/>
                        </a:spcBef>
                        <a:spcAft>
                          <a:spcPts val="0"/>
                        </a:spcAft>
                        <a:buClr>
                          <a:srgbClr val="003C71"/>
                        </a:buClr>
                        <a:buNone/>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587820"/>
            <a:ext cx="11447645" cy="270843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K.RL.3A- Increases the rigor for skills addressed in K.8c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K.RL.3B- Added to reflect science-based reading research and sets the foundation for students’ thinking across and between texts.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K.RL.3C- Added to reflect science-based reading research and sets the foundation for students’ monitoring listening and reading comprehension. </a:t>
            </a:r>
            <a:endParaRPr lang="en-US" dirty="0">
              <a:latin typeface="Georgia"/>
            </a:endParaRPr>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1">
            <a:hlinkClick r:id="" action="ppaction://media"/>
            <a:extLst>
              <a:ext uri="{FF2B5EF4-FFF2-40B4-BE49-F238E27FC236}">
                <a16:creationId xmlns:a16="http://schemas.microsoft.com/office/drawing/2014/main" id="{3E3B1672-D6CA-82C1-1E78-4A8249BD0B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2281529"/>
      </p:ext>
    </p:extLst>
  </p:cSld>
  <p:clrMapOvr>
    <a:masterClrMapping/>
  </p:clrMapOvr>
  <mc:AlternateContent xmlns:mc="http://schemas.openxmlformats.org/markup-compatibility/2006" xmlns:p14="http://schemas.microsoft.com/office/powerpoint/2010/main">
    <mc:Choice Requires="p14">
      <p:transition spd="slow" p14:dur="2000" advTm="32226"/>
    </mc:Choice>
    <mc:Fallback xmlns="">
      <p:transition spd="slow" advTm="3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21</a:t>
            </a:fld>
            <a:endParaRPr lang="en-US"/>
          </a:p>
        </p:txBody>
      </p:sp>
      <p:pic>
        <p:nvPicPr>
          <p:cNvPr id="3" name="Audio 2">
            <a:hlinkClick r:id="" action="ppaction://media"/>
            <a:extLst>
              <a:ext uri="{FF2B5EF4-FFF2-40B4-BE49-F238E27FC236}">
                <a16:creationId xmlns:a16="http://schemas.microsoft.com/office/drawing/2014/main" id="{07168FFF-35D7-AE9B-0F4B-BE48D92FA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7561133"/>
      </p:ext>
    </p:extLst>
  </p:cSld>
  <p:clrMapOvr>
    <a:masterClrMapping/>
  </p:clrMapOvr>
  <mc:AlternateContent xmlns:mc="http://schemas.openxmlformats.org/markup-compatibility/2006" xmlns:p14="http://schemas.microsoft.com/office/powerpoint/2010/main">
    <mc:Choice Requires="p14">
      <p:transition spd="slow" p14:dur="2000" advTm="7725"/>
    </mc:Choice>
    <mc:Fallback xmlns="">
      <p:transition spd="slow" advTm="7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416112768"/>
              </p:ext>
            </p:extLst>
          </p:nvPr>
        </p:nvGraphicFramePr>
        <p:xfrm>
          <a:off x="353391" y="265043"/>
          <a:ext cx="11452080" cy="4937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K.9 The student will demonstrate comprehension of nonfiction texts.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Ask and answer questions about what is read.</a:t>
                      </a:r>
                    </a:p>
                    <a:p>
                      <a:pPr lvl="0" algn="l">
                        <a:lnSpc>
                          <a:spcPct val="100000"/>
                        </a:lnSpc>
                        <a:spcBef>
                          <a:spcPts val="0"/>
                        </a:spcBef>
                        <a:spcAft>
                          <a:spcPts val="0"/>
                        </a:spcAft>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1.10 The student will read and demonstrate comprehension of a variety of nonfiction texts.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g) Identify the main idea.</a:t>
                      </a:r>
                      <a:br>
                        <a:rPr lang="en-US" sz="1100" b="0" i="0" u="none" strike="noStrike" noProof="0" dirty="0">
                          <a:solidFill>
                            <a:srgbClr val="000000"/>
                          </a:solidFill>
                          <a:effectLst/>
                          <a:highlight>
                            <a:srgbClr val="FFFFFF"/>
                          </a:highlight>
                          <a:latin typeface="Georgia"/>
                        </a:rPr>
                      </a:b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K.RI.1 Key Ideas and Confirming Details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ask and answer literal (who, what, when, where) or inferential (why, how) questions about what is read.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identify the main topic and key details of a text. </a:t>
                      </a: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indent="0" algn="l">
                        <a:lnSpc>
                          <a:spcPct val="100000"/>
                        </a:lnSpc>
                        <a:spcBef>
                          <a:spcPts val="0"/>
                        </a:spcBef>
                        <a:spcAft>
                          <a:spcPts val="0"/>
                        </a:spcAft>
                        <a:buClr>
                          <a:srgbClr val="003C71"/>
                        </a:buClr>
                        <a:buNone/>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46221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K.RI.1.A- Provides clarification for the skills addressed in K.9c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K.RI.1.B- Increased the rigor for Kindergarten by addressing skills from 1.10g in the 2017 English Standards of Learning. </a:t>
            </a:r>
            <a:endParaRPr lang="en-US" dirty="0">
              <a:latin typeface="Georgia"/>
              <a:ea typeface="+mn-lt"/>
              <a:cs typeface="+mn-lt"/>
            </a:endParaRPr>
          </a:p>
          <a:p>
            <a:pPr>
              <a:buFont typeface="Arial,Sans-Serif"/>
              <a:buChar char="•"/>
            </a:pPr>
            <a:endParaRPr lang="en-US"/>
          </a:p>
          <a:p>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2" name="Audio 1">
            <a:hlinkClick r:id="" action="ppaction://media"/>
            <a:extLst>
              <a:ext uri="{FF2B5EF4-FFF2-40B4-BE49-F238E27FC236}">
                <a16:creationId xmlns:a16="http://schemas.microsoft.com/office/drawing/2014/main" id="{CA813DF9-FDE2-92DA-B463-4494B1511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542810"/>
      </p:ext>
    </p:extLst>
  </p:cSld>
  <p:clrMapOvr>
    <a:masterClrMapping/>
  </p:clrMapOvr>
  <mc:AlternateContent xmlns:mc="http://schemas.openxmlformats.org/markup-compatibility/2006" xmlns:p14="http://schemas.microsoft.com/office/powerpoint/2010/main">
    <mc:Choice Requires="p14">
      <p:transition spd="slow" p14:dur="2000" advTm="55093"/>
    </mc:Choice>
    <mc:Fallback xmlns="">
      <p:transition spd="slow" advTm="55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476308195"/>
              </p:ext>
            </p:extLst>
          </p:nvPr>
        </p:nvGraphicFramePr>
        <p:xfrm>
          <a:off x="353391" y="265043"/>
          <a:ext cx="11452080" cy="4343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K.9 The student will demonstrate comprehension of nonfiction texts.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Identify text features specific to the topic, such as titles, headings, and pictures.</a:t>
                      </a:r>
                      <a:br>
                        <a:rPr lang="en-US" sz="1100" b="0" i="0" u="none" strike="noStrike" noProof="0" dirty="0">
                          <a:solidFill>
                            <a:srgbClr val="003C71"/>
                          </a:solidFill>
                          <a:effectLst/>
                          <a:highlight>
                            <a:srgbClr val="FFFFFF"/>
                          </a:highlight>
                          <a:latin typeface="Georgia"/>
                        </a:rPr>
                      </a:br>
                      <a:br>
                        <a:rPr lang="en-US" sz="1100" b="0" i="0" u="none" strike="noStrike" noProof="0" dirty="0">
                          <a:solidFill>
                            <a:srgbClr val="003C71"/>
                          </a:solidFill>
                          <a:effectLst/>
                          <a:highlight>
                            <a:srgbClr val="FFFFFF"/>
                          </a:highlight>
                          <a:latin typeface="Georgia"/>
                        </a:rPr>
                      </a:b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K.RI.2 Craft and Style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identify the purpose of common text features: table of contents, headings, bolded words, and pictures. </a:t>
                      </a:r>
                      <a:endParaRPr lang="en-US" dirty="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00054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K.RI.21- Increases the rigor for skills from K.9b in the 2017 English Standards of Learning.</a:t>
            </a:r>
            <a:endParaRPr lang="en-US" dirty="0">
              <a:latin typeface="Georgia"/>
              <a:ea typeface="+mn-lt"/>
              <a:cs typeface="+mn-lt"/>
            </a:endParaRPr>
          </a:p>
          <a:p>
            <a:pPr>
              <a:buFont typeface="Arial,Sans-Serif"/>
              <a:buChar char="•"/>
            </a:pPr>
            <a:endParaRPr lang="en-US"/>
          </a:p>
          <a:p>
            <a:pPr>
              <a:buFont typeface="Arial,Sans-Serif"/>
              <a:buChar char="•"/>
            </a:pPr>
            <a:endParaRPr lang="en-US"/>
          </a:p>
          <a:p>
            <a:pPr>
              <a:buFont typeface="Arial,Sans-Serif"/>
              <a:buChar char="•"/>
            </a:pPr>
            <a:endParaRPr lang="en-US"/>
          </a:p>
          <a:p>
            <a:pPr>
              <a:buFont typeface="Arial"/>
              <a:buChar char="•"/>
            </a:pPr>
            <a:endParaRPr lang="en-US">
              <a:cs typeface="Calibri"/>
            </a:endParaRPr>
          </a:p>
          <a:p>
            <a:pPr marL="228600" indent="-228600">
              <a:buFont typeface=""/>
              <a:buChar char="•"/>
            </a:pPr>
            <a:endParaRPr lang="en-US">
              <a:cs typeface="Calibri"/>
            </a:endParaRPr>
          </a:p>
        </p:txBody>
      </p:sp>
      <p:pic>
        <p:nvPicPr>
          <p:cNvPr id="2" name="Audio 1">
            <a:hlinkClick r:id="" action="ppaction://media"/>
            <a:extLst>
              <a:ext uri="{FF2B5EF4-FFF2-40B4-BE49-F238E27FC236}">
                <a16:creationId xmlns:a16="http://schemas.microsoft.com/office/drawing/2014/main" id="{1684AEBA-C4E7-0F7D-7BE6-82913AF4EF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0279798"/>
      </p:ext>
    </p:extLst>
  </p:cSld>
  <p:clrMapOvr>
    <a:masterClrMapping/>
  </p:clrMapOvr>
  <mc:AlternateContent xmlns:mc="http://schemas.openxmlformats.org/markup-compatibility/2006" xmlns:p14="http://schemas.microsoft.com/office/powerpoint/2010/main">
    <mc:Choice Requires="p14">
      <p:transition spd="slow" p14:dur="2000" advTm="43532"/>
    </mc:Choice>
    <mc:Fallback xmlns="">
      <p:transition spd="slow" advTm="4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499119"/>
              </p:ext>
            </p:extLst>
          </p:nvPr>
        </p:nvGraphicFramePr>
        <p:xfrm>
          <a:off x="353391" y="265043"/>
          <a:ext cx="11452080" cy="4876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br>
                        <a:rPr lang="en-US" dirty="0"/>
                      </a:br>
                      <a:br>
                        <a:rPr lang="en-US" sz="1100" b="0" i="0" u="none" strike="noStrike" noProof="0" dirty="0">
                          <a:solidFill>
                            <a:srgbClr val="003C71"/>
                          </a:solidFill>
                          <a:effectLst/>
                          <a:highlight>
                            <a:srgbClr val="FFFFFF"/>
                          </a:highlight>
                          <a:latin typeface="Times New Roman"/>
                        </a:rPr>
                      </a:br>
                      <a:br>
                        <a:rPr lang="en-US" sz="1100" b="0" i="0" u="none" strike="noStrike" noProof="0" dirty="0">
                          <a:solidFill>
                            <a:srgbClr val="003C71"/>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K.RI.3 Integration of Concepts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identify basic similarities in and differences between two texts on the same topic.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describe the connection between two individuals, events, ideas, or pieces of information in a text. </a:t>
                      </a: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69277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K.RI.3 A/B- Added to reflect science-based reading research and sets the foundation for students’ thinking across and between texts.</a:t>
            </a:r>
            <a:r>
              <a:rPr lang="en-US" sz="1600" b="1" dirty="0">
                <a:solidFill>
                  <a:srgbClr val="FFFFFF"/>
                </a:solidFill>
                <a:ea typeface="+mn-lt"/>
                <a:cs typeface="+mn-lt"/>
              </a:rPr>
              <a:t> </a:t>
            </a:r>
            <a:endParaRPr lang="en-US" dirty="0"/>
          </a:p>
          <a:p>
            <a:pPr>
              <a:buFont typeface="Arial,Sans-Serif"/>
              <a:buChar char="•"/>
            </a:pPr>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2" name="Audio 1">
            <a:hlinkClick r:id="" action="ppaction://media"/>
            <a:extLst>
              <a:ext uri="{FF2B5EF4-FFF2-40B4-BE49-F238E27FC236}">
                <a16:creationId xmlns:a16="http://schemas.microsoft.com/office/drawing/2014/main" id="{4F736196-3C77-4523-9DF1-5DD9C3E23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5209012"/>
      </p:ext>
    </p:extLst>
  </p:cSld>
  <p:clrMapOvr>
    <a:masterClrMapping/>
  </p:clrMapOvr>
  <mc:AlternateContent xmlns:mc="http://schemas.openxmlformats.org/markup-compatibility/2006" xmlns:p14="http://schemas.microsoft.com/office/powerpoint/2010/main">
    <mc:Choice Requires="p14">
      <p:transition spd="slow" p14:dur="2000" advTm="45441"/>
    </mc:Choice>
    <mc:Fallback xmlns="">
      <p:transition spd="slow" advTm="4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5" name="Audio 4">
            <a:hlinkClick r:id="" action="ppaction://media"/>
            <a:extLst>
              <a:ext uri="{FF2B5EF4-FFF2-40B4-BE49-F238E27FC236}">
                <a16:creationId xmlns:a16="http://schemas.microsoft.com/office/drawing/2014/main" id="{19087B4B-23C2-005A-5CBD-CD9F4553C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897106"/>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675758914"/>
              </p:ext>
            </p:extLst>
          </p:nvPr>
        </p:nvGraphicFramePr>
        <p:xfrm>
          <a:off x="353391" y="265043"/>
          <a:ext cx="11452080" cy="5486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K.10 The student will print in manuscript.</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a) Print capital and lowercase letters of the alphabet independently.</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Print his/her first and last names. </a:t>
                      </a:r>
                    </a:p>
                    <a:p>
                      <a:pPr lvl="0" algn="l">
                        <a:lnSpc>
                          <a:spcPct val="100000"/>
                        </a:lnSpc>
                        <a:spcBef>
                          <a:spcPts val="0"/>
                        </a:spcBef>
                        <a:spcAft>
                          <a:spcPts val="0"/>
                        </a:spcAft>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K.11 The student will write in a variety of forms to include narrative and descriptive.</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d) Write left to right and top to bottom.</a:t>
                      </a:r>
                    </a:p>
                    <a:p>
                      <a:pPr lvl="0" algn="l">
                        <a:lnSpc>
                          <a:spcPct val="100000"/>
                        </a:lnSpc>
                        <a:spcBef>
                          <a:spcPts val="0"/>
                        </a:spcBef>
                        <a:spcAft>
                          <a:spcPts val="0"/>
                        </a:spcAft>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1.11 The student will print legibly in manuscript.</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Space words within sentences</a:t>
                      </a:r>
                      <a:br>
                        <a:rPr lang="en-US" sz="1100" b="0" i="0" u="none" strike="noStrike" noProof="0" dirty="0">
                          <a:solidFill>
                            <a:srgbClr val="000000"/>
                          </a:solidFill>
                          <a:effectLst/>
                          <a:highlight>
                            <a:srgbClr val="FFFFFF"/>
                          </a:highlight>
                          <a:latin typeface="Georgia"/>
                        </a:rPr>
                      </a:br>
                      <a:br>
                        <a:rPr lang="en-US" sz="1100" b="0" i="0" u="none" strike="noStrike" noProof="0" dirty="0">
                          <a:solidFill>
                            <a:srgbClr val="000000"/>
                          </a:solidFill>
                          <a:effectLst/>
                          <a:highlight>
                            <a:srgbClr val="FFFFFF"/>
                          </a:highlight>
                          <a:latin typeface="Georgia"/>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K.FFW.1 Handwriting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functional pencil grasp for letter formation. </a:t>
                      </a:r>
                      <a:endParaRPr lang="en-US" sz="1100"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Accurately and automatically print capital and lowercase letters of the alphabet independently.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Write left to right and top to bottom.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Accurately print first and last names, beginning each with a capital letter.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Apply spaces between written words in phrase or sentence level writing.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46221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K.FFW.1A- Added to reflect science-based reading research.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K.FFW.1B- Increased the rigor for the skills address in K.10a in the 2017 English Standards of Learning.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K.FFW.1.E- Increased the rigor by addressing the skills from 1.11b in the 2017 English Standards of Learning. </a:t>
            </a:r>
            <a:endParaRPr lang="en-US" dirty="0">
              <a:latin typeface="Georgia"/>
              <a:ea typeface="+mn-lt"/>
              <a:cs typeface="+mn-lt"/>
            </a:endParaRPr>
          </a:p>
          <a:p>
            <a:pPr>
              <a:buFont typeface="Arial,Sans-Serif"/>
              <a:buChar char="•"/>
            </a:pPr>
            <a:endParaRPr lang="en-US"/>
          </a:p>
          <a:p>
            <a:pPr>
              <a:buFont typeface="Arial,Sans-Serif"/>
              <a:buChar char="•"/>
            </a:pPr>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3" name="Audio 2">
            <a:hlinkClick r:id="" action="ppaction://media"/>
            <a:extLst>
              <a:ext uri="{FF2B5EF4-FFF2-40B4-BE49-F238E27FC236}">
                <a16:creationId xmlns:a16="http://schemas.microsoft.com/office/drawing/2014/main" id="{143EBD80-F534-D985-D4EE-4C981D21E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9272585"/>
      </p:ext>
    </p:extLst>
  </p:cSld>
  <p:clrMapOvr>
    <a:masterClrMapping/>
  </p:clrMapOvr>
  <mc:AlternateContent xmlns:mc="http://schemas.openxmlformats.org/markup-compatibility/2006" xmlns:p14="http://schemas.microsoft.com/office/powerpoint/2010/main">
    <mc:Choice Requires="p14">
      <p:transition spd="slow" p14:dur="2000" advTm="41094"/>
    </mc:Choice>
    <mc:Fallback xmlns="">
      <p:transition spd="slow" advTm="4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26270939"/>
              </p:ext>
            </p:extLst>
          </p:nvPr>
        </p:nvGraphicFramePr>
        <p:xfrm>
          <a:off x="353391" y="265043"/>
          <a:ext cx="11452080" cy="5593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K.11 The student will write in a variety of forms to include narrative and descriptive.</a:t>
                      </a:r>
                      <a:br>
                        <a:rPr lang="en-US" dirty="0">
                          <a:solidFill>
                            <a:srgbClr val="003C71"/>
                          </a:solidFill>
                          <a:latin typeface="Georgia"/>
                        </a:rPr>
                      </a:br>
                      <a:endParaRPr lang="en-US" dirty="0">
                        <a:solidFill>
                          <a:srgbClr val="003C7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Use letters to phonetically spell words that describe pictures or experiences. </a:t>
                      </a:r>
                      <a:endParaRPr lang="en-US" dirty="0">
                        <a:solidFill>
                          <a:schemeClr val="accent1"/>
                        </a:solidFill>
                        <a:latin typeface="Georgia"/>
                      </a:endParaRPr>
                    </a:p>
                    <a:p>
                      <a:pPr lvl="0" algn="l">
                        <a:lnSpc>
                          <a:spcPct val="100000"/>
                        </a:lnSpc>
                        <a:spcBef>
                          <a:spcPts val="0"/>
                        </a:spcBef>
                        <a:spcAft>
                          <a:spcPts val="0"/>
                        </a:spcAft>
                        <a:buNone/>
                      </a:pPr>
                      <a:br>
                        <a:rPr lang="en-US" dirty="0"/>
                      </a:b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K.WF.2 Spelling </a:t>
                      </a:r>
                      <a:r>
                        <a:rPr lang="en-US" sz="1400" b="0" i="0" u="none" strike="noStrike" noProof="0" dirty="0">
                          <a:solidFill>
                            <a:schemeClr val="accent1"/>
                          </a:solidFill>
                          <a:effectLst/>
                          <a:highlight>
                            <a:srgbClr val="FFFFFF"/>
                          </a:highlight>
                          <a:latin typeface="Georgia"/>
                        </a:rPr>
                        <a:t> </a:t>
                      </a:r>
                      <a:endParaRPr lang="en-US" sz="1400"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Encode (spell) one syllable words with short vowels and one syllable words beginning or ending in a digraph (e.g., </a:t>
                      </a:r>
                      <a:r>
                        <a:rPr lang="en-US" sz="1100" b="0" i="0" u="none" strike="noStrike" noProof="0" err="1">
                          <a:solidFill>
                            <a:schemeClr val="accent1"/>
                          </a:solidFill>
                          <a:effectLst/>
                          <a:highlight>
                            <a:srgbClr val="FFFFFF"/>
                          </a:highlight>
                          <a:latin typeface="Georgia"/>
                        </a:rPr>
                        <a:t>ch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sh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th</a:t>
                      </a:r>
                      <a:r>
                        <a:rPr lang="en-US" sz="1100" b="0" i="0" u="none" strike="noStrike" noProof="0" dirty="0">
                          <a:solidFill>
                            <a:schemeClr val="accent1"/>
                          </a:solidFill>
                          <a:effectLst/>
                          <a:highlight>
                            <a:srgbClr val="FFFFFF"/>
                          </a:highlight>
                          <a:latin typeface="Georgia"/>
                        </a:rPr>
                        <a:t>, </a:t>
                      </a:r>
                      <a:r>
                        <a:rPr lang="en-US" sz="1100" b="0" i="0" u="none" strike="noStrike" noProof="0" err="1">
                          <a:solidFill>
                            <a:schemeClr val="accent1"/>
                          </a:solidFill>
                          <a:effectLst/>
                          <a:highlight>
                            <a:srgbClr val="FFFFFF"/>
                          </a:highlight>
                          <a:latin typeface="Georgia"/>
                        </a:rPr>
                        <a:t>wh</a:t>
                      </a:r>
                      <a:r>
                        <a:rPr lang="en-US" sz="11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Encode (spell) unknown words using logical invented spelling.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use phoneme/grapheme (sound/symbol) correspondences to spell grade-level high-frequency words with accuracy.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24676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K.FFW.2 A/B/C- Provided clarity and expands on skills addressed in K.11c in the 2017 English Standards of Learning. </a:t>
            </a:r>
            <a:endParaRPr lang="en-US" dirty="0">
              <a:latin typeface="Georgia"/>
              <a:ea typeface="+mn-lt"/>
              <a:cs typeface="+mn-lt"/>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2" name="Audio 1">
            <a:hlinkClick r:id="" action="ppaction://media"/>
            <a:extLst>
              <a:ext uri="{FF2B5EF4-FFF2-40B4-BE49-F238E27FC236}">
                <a16:creationId xmlns:a16="http://schemas.microsoft.com/office/drawing/2014/main" id="{792CE32D-841E-F376-415E-041CD6A863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2666665"/>
      </p:ext>
    </p:extLst>
  </p:cSld>
  <p:clrMapOvr>
    <a:masterClrMapping/>
  </p:clrMapOvr>
  <mc:AlternateContent xmlns:mc="http://schemas.openxmlformats.org/markup-compatibility/2006" xmlns:p14="http://schemas.microsoft.com/office/powerpoint/2010/main">
    <mc:Choice Requires="p14">
      <p:transition spd="slow" p14:dur="2000" advTm="43363"/>
    </mc:Choice>
    <mc:Fallback xmlns="">
      <p:transition spd="slow" advTm="4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28</a:t>
            </a:fld>
            <a:endParaRPr lang="en-US"/>
          </a:p>
        </p:txBody>
      </p:sp>
      <p:pic>
        <p:nvPicPr>
          <p:cNvPr id="3" name="Audio 2">
            <a:hlinkClick r:id="" action="ppaction://media"/>
            <a:extLst>
              <a:ext uri="{FF2B5EF4-FFF2-40B4-BE49-F238E27FC236}">
                <a16:creationId xmlns:a16="http://schemas.microsoft.com/office/drawing/2014/main" id="{8B6DF523-5DA7-09BB-C8CA-3B7CF92E7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045290"/>
      </p:ext>
    </p:extLst>
  </p:cSld>
  <p:clrMapOvr>
    <a:masterClrMapping/>
  </p:clrMapOvr>
  <mc:AlternateContent xmlns:mc="http://schemas.openxmlformats.org/markup-compatibility/2006" xmlns:p14="http://schemas.microsoft.com/office/powerpoint/2010/main">
    <mc:Choice Requires="p14">
      <p:transition spd="slow" p14:dur="2000" advTm="5663"/>
    </mc:Choice>
    <mc:Fallback xmlns="">
      <p:transition spd="slow" advTm="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592402004"/>
              </p:ext>
            </p:extLst>
          </p:nvPr>
        </p:nvGraphicFramePr>
        <p:xfrm>
          <a:off x="353391" y="265043"/>
          <a:ext cx="11452080" cy="4937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K.11 The student will write in a variety of forms to include narrative and descriptive.</a:t>
                      </a:r>
                      <a:endParaRPr lang="en-US" dirty="0">
                        <a:solidFill>
                          <a:schemeClr val="accent1"/>
                        </a:solidFill>
                        <a:latin typeface="Georgia"/>
                      </a:endParaRPr>
                    </a:p>
                    <a:p>
                      <a:pPr lvl="0" algn="l">
                        <a:lnSpc>
                          <a:spcPct val="100000"/>
                        </a:lnSpc>
                        <a:spcBef>
                          <a:spcPts val="0"/>
                        </a:spcBef>
                        <a:spcAft>
                          <a:spcPts val="0"/>
                        </a:spcAft>
                        <a:buNone/>
                      </a:pP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K.W.1 Modes and Purposes for Writing</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a combination of drawing, dictating, and writing to compose narrative stories in sequential order (beginning, middle, end).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a combination of drawing, dictating, and writing to compose descriptive writing that identifies a topic and provides one or more relevant details.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a combination of drawing, dictating, and writing to write in response to texts heard.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15443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K.W.1A- Added to reflect science-based reading research and set the foundation for narrative writing.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K.W.1B- Added to reflect science-based reading research and set the foundation for descriptive writing.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K.W.1.C- Added to reflect science-based reading research and set the foundation for responding to reading through writing. </a:t>
            </a:r>
            <a:endParaRPr lang="en-US"/>
          </a:p>
          <a:p>
            <a:pPr>
              <a:buFont typeface="Arial,Sans-Serif"/>
              <a:buChar char="•"/>
            </a:pPr>
            <a:endParaRPr lang="en-US"/>
          </a:p>
          <a:p>
            <a:pPr>
              <a:buFont typeface="Arial,Sans-Serif"/>
              <a:buChar char="•"/>
            </a:pPr>
            <a:endParaRPr lang="en-US"/>
          </a:p>
          <a:p>
            <a:pPr>
              <a:buFont typeface="Arial,Sans-Serif"/>
              <a:buChar char="•"/>
            </a:pPr>
            <a:endParaRPr lang="en-US"/>
          </a:p>
        </p:txBody>
      </p:sp>
      <p:pic>
        <p:nvPicPr>
          <p:cNvPr id="2" name="Audio 1">
            <a:hlinkClick r:id="" action="ppaction://media"/>
            <a:extLst>
              <a:ext uri="{FF2B5EF4-FFF2-40B4-BE49-F238E27FC236}">
                <a16:creationId xmlns:a16="http://schemas.microsoft.com/office/drawing/2014/main" id="{354E3A1A-386A-1648-64C8-24164B524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7917418"/>
      </p:ext>
    </p:extLst>
  </p:cSld>
  <p:clrMapOvr>
    <a:masterClrMapping/>
  </p:clrMapOvr>
  <mc:AlternateContent xmlns:mc="http://schemas.openxmlformats.org/markup-compatibility/2006" xmlns:p14="http://schemas.microsoft.com/office/powerpoint/2010/main">
    <mc:Choice Requires="p14">
      <p:transition spd="slow" p14:dur="2000" advTm="51681"/>
    </mc:Choice>
    <mc:Fallback xmlns="">
      <p:transition spd="slow" advTm="5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dirty="0">
              <a:latin typeface="Georgia"/>
              <a:cs typeface="Calibri"/>
            </a:endParaRPr>
          </a:p>
          <a:p>
            <a:r>
              <a:rPr lang="en-US" sz="3200" dirty="0">
                <a:solidFill>
                  <a:srgbClr val="000000"/>
                </a:solidFill>
                <a:latin typeface="Georgia"/>
                <a:cs typeface="Arial"/>
              </a:rPr>
              <a:t>Implementation Timeline</a:t>
            </a:r>
            <a:endParaRPr lang="en-US" sz="3200">
              <a:latin typeface="Georgia"/>
              <a:cs typeface="Calibri"/>
            </a:endParaRPr>
          </a:p>
          <a:p>
            <a:r>
              <a:rPr lang="en-US" sz="3200" dirty="0">
                <a:solidFill>
                  <a:srgbClr val="000000"/>
                </a:solidFill>
                <a:latin typeface="Georgia"/>
                <a:cs typeface="Arial"/>
              </a:rPr>
              <a:t>Resources Currently Available</a:t>
            </a:r>
            <a:endParaRPr lang="en-US" sz="3200">
              <a:latin typeface="Georgia"/>
              <a:cs typeface="Calibri"/>
            </a:endParaRPr>
          </a:p>
          <a:p>
            <a:pPr lvl="1"/>
            <a:r>
              <a:rPr lang="en-US" sz="2800" dirty="0">
                <a:solidFill>
                  <a:srgbClr val="000000"/>
                </a:solidFill>
                <a:latin typeface="Georgia"/>
                <a:cs typeface="Arial"/>
              </a:rPr>
              <a:t>Standards</a:t>
            </a:r>
            <a:endParaRPr lang="en-US" sz="2800">
              <a:latin typeface="Georgia"/>
              <a:cs typeface="Calibri"/>
            </a:endParaRPr>
          </a:p>
          <a:p>
            <a:pPr lvl="1"/>
            <a:r>
              <a:rPr lang="en-US" sz="2800" dirty="0">
                <a:solidFill>
                  <a:srgbClr val="000000"/>
                </a:solidFill>
                <a:latin typeface="Georgia"/>
                <a:cs typeface="Arial"/>
              </a:rPr>
              <a:t>Crosswalk (Summary of Revisions) </a:t>
            </a:r>
            <a:endParaRPr lang="en-US" sz="2800">
              <a:latin typeface="Georgia"/>
              <a:cs typeface="Calibri"/>
            </a:endParaRPr>
          </a:p>
          <a:p>
            <a:r>
              <a:rPr lang="en-US" sz="3200" dirty="0">
                <a:solidFill>
                  <a:srgbClr val="000000"/>
                </a:solidFill>
                <a:latin typeface="Georgia"/>
                <a:cs typeface="Arial"/>
              </a:rPr>
              <a:t>Comparison of 2017 to 2024 Standards</a:t>
            </a:r>
            <a:endParaRPr lang="en-US" sz="3200">
              <a:latin typeface="Georgia"/>
              <a:cs typeface="Calibri"/>
            </a:endParaRPr>
          </a:p>
          <a:p>
            <a:pPr lvl="1"/>
            <a:r>
              <a:rPr lang="en-US" sz="2800" dirty="0">
                <a:solidFill>
                  <a:srgbClr val="000000"/>
                </a:solidFill>
                <a:latin typeface="Georgia"/>
                <a:cs typeface="Arial"/>
              </a:rPr>
              <a:t>Strands </a:t>
            </a:r>
            <a:endParaRPr lang="en-US" sz="2800">
              <a:latin typeface="Georgia"/>
              <a:cs typeface="Calibri"/>
            </a:endParaRPr>
          </a:p>
          <a:p>
            <a:pPr lvl="1"/>
            <a:r>
              <a:rPr lang="en-US" sz="2800" dirty="0">
                <a:solidFill>
                  <a:srgbClr val="000000"/>
                </a:solidFill>
                <a:latin typeface="Georgia"/>
                <a:cs typeface="Arial"/>
              </a:rPr>
              <a:t>Content</a:t>
            </a:r>
            <a:r>
              <a:rPr lang="en-US" sz="2800" dirty="0">
                <a:solidFill>
                  <a:srgbClr val="000000"/>
                </a:solidFill>
                <a:latin typeface="Georgia"/>
                <a:ea typeface="+mn-lt"/>
                <a:cs typeface="Arial"/>
              </a:rPr>
              <a:t> </a:t>
            </a:r>
            <a:endParaRPr lang="en-US" sz="2800" dirty="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Audio 4">
            <a:hlinkClick r:id="" action="ppaction://media"/>
            <a:extLst>
              <a:ext uri="{FF2B5EF4-FFF2-40B4-BE49-F238E27FC236}">
                <a16:creationId xmlns:a16="http://schemas.microsoft.com/office/drawing/2014/main" id="{695273A7-FC78-BB39-8962-3BCB045A7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8565712"/>
      </p:ext>
    </p:extLst>
  </p:cSld>
  <p:clrMapOvr>
    <a:masterClrMapping/>
  </p:clrMapOvr>
  <mc:AlternateContent xmlns:mc="http://schemas.openxmlformats.org/markup-compatibility/2006" xmlns:p14="http://schemas.microsoft.com/office/powerpoint/2010/main">
    <mc:Choice Requires="p14">
      <p:transition spd="slow" p14:dur="2000" advTm="36133"/>
    </mc:Choice>
    <mc:Fallback xmlns="">
      <p:transition spd="slow" advTm="3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05827537"/>
              </p:ext>
            </p:extLst>
          </p:nvPr>
        </p:nvGraphicFramePr>
        <p:xfrm>
          <a:off x="353391" y="265043"/>
          <a:ext cx="11452080" cy="4937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K.11 The student will write in a variety of forms to include narrative and descriptive.</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b) Use prewriting activities to generate ideas including drawing pictures.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e) Compose simple sentences.</a:t>
                      </a: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dirty="0">
                        <a:solidFill>
                          <a:schemeClr val="accent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1.12 The student will write in a variety of forms to include narrative, descriptive, and opinion.</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a) Identify audience and purpose.</a:t>
                      </a:r>
                      <a:br>
                        <a:rPr lang="en-US" sz="1100" b="0" i="0" u="none" strike="noStrike" noProof="0" dirty="0">
                          <a:solidFill>
                            <a:srgbClr val="000000"/>
                          </a:solidFill>
                          <a:latin typeface="Georgia"/>
                        </a:rPr>
                      </a:br>
                      <a:endParaRPr lang="en-US" sz="1100" b="0" i="0" u="none" strike="noStrike" noProof="0" dirty="0">
                        <a:solidFill>
                          <a:srgbClr val="000000"/>
                        </a:solidFill>
                        <a:latin typeface="Georgia"/>
                      </a:endParaRPr>
                    </a:p>
                    <a:p>
                      <a:pPr lvl="0" algn="l">
                        <a:lnSpc>
                          <a:spcPct val="100000"/>
                        </a:lnSpc>
                        <a:spcBef>
                          <a:spcPts val="0"/>
                        </a:spcBef>
                        <a:spcAft>
                          <a:spcPts val="0"/>
                        </a:spcAft>
                        <a:buNone/>
                      </a:pP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K.W.2 Organization and Composition</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guidance and support, use prewriting activities, including drawing and suggestions from peers to generate ideas and plan writing or dictation. This includes: </a:t>
                      </a:r>
                      <a:endParaRPr lang="en-US" dirty="0">
                        <a:solidFill>
                          <a:schemeClr val="accent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accent1"/>
                          </a:solidFill>
                          <a:effectLst/>
                          <a:highlight>
                            <a:srgbClr val="FFFFFF"/>
                          </a:highlight>
                          <a:latin typeface="Georgia"/>
                        </a:rPr>
                        <a:t>Identifying the audience and purpose of the writing (e.g., letters, stories, “all about” book, </a:t>
                      </a:r>
                      <a:r>
                        <a:rPr lang="en-US" sz="1100" b="0" i="0" u="none" strike="noStrike" noProof="0" err="1">
                          <a:solidFill>
                            <a:schemeClr val="accent1"/>
                          </a:solidFill>
                          <a:effectLst/>
                          <a:highlight>
                            <a:srgbClr val="FFFFFF"/>
                          </a:highlight>
                          <a:latin typeface="Georgia"/>
                        </a:rPr>
                        <a:t>etc</a:t>
                      </a:r>
                      <a:r>
                        <a:rPr lang="en-US" sz="11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accent1"/>
                          </a:solidFill>
                          <a:effectLst/>
                          <a:highlight>
                            <a:srgbClr val="FFFFFF"/>
                          </a:highlight>
                          <a:latin typeface="Georgia"/>
                        </a:rPr>
                        <a:t>Composing or dictating simple sentences that include a subject (noun) and predicate(verb) focused on the topic. </a:t>
                      </a:r>
                      <a:endParaRPr lang="en-US" dirty="0">
                        <a:latin typeface="Georgia"/>
                      </a:endParaRPr>
                    </a:p>
                    <a:p>
                      <a:pPr marL="342900" lvl="0" indent="-34290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43143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K.W.2.A- Address skills from K.11b in the 2017 English Standards of Learning.</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K.W.2.A.i- Increases the rigor for students by addressing skills from 1.12a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K.W.2.A.ii- Expands on skills addressed in K.11e in the 2017 English Standards of Learning.   </a:t>
            </a:r>
            <a:endParaRPr lang="en-US" dirty="0">
              <a:latin typeface="Georgia"/>
            </a:endParaRPr>
          </a:p>
          <a:p>
            <a:pPr>
              <a:buFont typeface="Arial,Sans-Serif"/>
              <a:buChar char="•"/>
            </a:pPr>
            <a:endParaRPr lang="en-US"/>
          </a:p>
          <a:p>
            <a:pPr>
              <a:buFont typeface="Arial,Sans-Serif"/>
              <a:buChar char="•"/>
            </a:pPr>
            <a:endParaRPr lang="en-US"/>
          </a:p>
          <a:p>
            <a:pPr>
              <a:buFont typeface="Arial,Sans-Serif"/>
              <a:buChar char="•"/>
            </a:pPr>
            <a:endParaRPr lang="en-US"/>
          </a:p>
          <a:p>
            <a:pPr>
              <a:buFont typeface="Arial,Sans-Serif"/>
              <a:buChar char="•"/>
            </a:pPr>
            <a:endParaRPr lang="en-US"/>
          </a:p>
        </p:txBody>
      </p:sp>
      <p:pic>
        <p:nvPicPr>
          <p:cNvPr id="6" name="Audio 5">
            <a:hlinkClick r:id="" action="ppaction://media"/>
            <a:extLst>
              <a:ext uri="{FF2B5EF4-FFF2-40B4-BE49-F238E27FC236}">
                <a16:creationId xmlns:a16="http://schemas.microsoft.com/office/drawing/2014/main" id="{678FB42D-A169-E6F8-E528-3F03B6163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94111348"/>
      </p:ext>
    </p:extLst>
  </p:cSld>
  <p:clrMapOvr>
    <a:masterClrMapping/>
  </p:clrMapOvr>
  <mc:AlternateContent xmlns:mc="http://schemas.openxmlformats.org/markup-compatibility/2006" xmlns:p14="http://schemas.microsoft.com/office/powerpoint/2010/main">
    <mc:Choice Requires="p14">
      <p:transition spd="slow" p14:dur="2000" advTm="57525"/>
    </mc:Choice>
    <mc:Fallback xmlns="">
      <p:transition spd="slow" advTm="5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31</a:t>
            </a:fld>
            <a:endParaRPr lang="en-US"/>
          </a:p>
        </p:txBody>
      </p:sp>
      <p:pic>
        <p:nvPicPr>
          <p:cNvPr id="3" name="Audio 2">
            <a:hlinkClick r:id="" action="ppaction://media"/>
            <a:extLst>
              <a:ext uri="{FF2B5EF4-FFF2-40B4-BE49-F238E27FC236}">
                <a16:creationId xmlns:a16="http://schemas.microsoft.com/office/drawing/2014/main" id="{F6588487-8E02-EFE9-574C-3696ADCE1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1433069"/>
      </p:ext>
    </p:extLst>
  </p:cSld>
  <p:clrMapOvr>
    <a:masterClrMapping/>
  </p:clrMapOvr>
  <mc:AlternateContent xmlns:mc="http://schemas.openxmlformats.org/markup-compatibility/2006" xmlns:p14="http://schemas.microsoft.com/office/powerpoint/2010/main">
    <mc:Choice Requires="p14">
      <p:transition spd="slow" p14:dur="2000" advTm="21139"/>
    </mc:Choice>
    <mc:Fallback xmlns="">
      <p:transition spd="slow" advTm="2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6152592"/>
              </p:ext>
            </p:extLst>
          </p:nvPr>
        </p:nvGraphicFramePr>
        <p:xfrm>
          <a:off x="353391" y="265043"/>
          <a:ext cx="11452080" cy="5212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K.1 The student will build oral communication skills.</a:t>
                      </a:r>
                      <a:endParaRPr lang="en-US" dirty="0">
                        <a:solidFill>
                          <a:schemeClr val="accent1"/>
                        </a:solidFill>
                        <a:latin typeface="Georgia"/>
                      </a:endParaRP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b)     Express ideas in complete sentences and express needs through direct requests.</a:t>
                      </a:r>
                      <a:endParaRPr lang="en-US" dirty="0">
                        <a:solidFill>
                          <a:schemeClr val="accent1"/>
                        </a:solidFill>
                        <a:latin typeface="Georgia"/>
                      </a:endParaRPr>
                    </a:p>
                    <a:p>
                      <a:pPr marL="285750" lvl="0" indent="-285750" algn="l">
                        <a:lnSpc>
                          <a:spcPct val="100000"/>
                        </a:lnSpc>
                        <a:spcBef>
                          <a:spcPts val="0"/>
                        </a:spcBef>
                        <a:spcAft>
                          <a:spcPts val="0"/>
                        </a:spcAft>
                        <a:buFont typeface="Arial"/>
                        <a:buChar char="•"/>
                      </a:pPr>
                      <a:endParaRPr lang="en-US" sz="1100" b="0" i="0" u="none" strike="noStrike" noProof="0" dirty="0">
                        <a:solidFill>
                          <a:schemeClr val="accent1"/>
                        </a:solidFill>
                        <a:latin typeface="Georgia"/>
                      </a:endParaRPr>
                    </a:p>
                    <a:p>
                      <a:pPr lvl="0" indent="0" algn="l">
                        <a:lnSpc>
                          <a:spcPct val="100000"/>
                        </a:lnSpc>
                        <a:spcBef>
                          <a:spcPts val="0"/>
                        </a:spcBef>
                        <a:spcAft>
                          <a:spcPts val="0"/>
                        </a:spcAft>
                        <a:buNone/>
                      </a:pPr>
                      <a:r>
                        <a:rPr lang="en-US" sz="1400" b="1" i="0" u="none" strike="noStrike" noProof="0" dirty="0">
                          <a:solidFill>
                            <a:schemeClr val="accent1"/>
                          </a:solidFill>
                          <a:latin typeface="Georgia"/>
                        </a:rPr>
                        <a:t>K.7 The student will expand vocabulary and use of word meanings.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e) Use number words. </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f) Use nouns to identify and name people, places, and things. </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g) Use adjectives to describe location, size, color, and shape. </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h) Use verbs to identify actions.</a:t>
                      </a:r>
                    </a:p>
                    <a:p>
                      <a:pPr lvl="0" algn="l">
                        <a:lnSpc>
                          <a:spcPct val="100000"/>
                        </a:lnSpc>
                        <a:spcBef>
                          <a:spcPts val="0"/>
                        </a:spcBef>
                        <a:spcAft>
                          <a:spcPts val="0"/>
                        </a:spcAft>
                        <a:buNone/>
                      </a:pPr>
                      <a:endParaRPr lang="en-US" sz="1100" b="0" i="0" u="none" strike="noStrike" noProof="0" dirty="0">
                        <a:solidFill>
                          <a:schemeClr val="accent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2.11 The student will edit writing for capitalization, punctuation, spelling and Standard English. </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d) Use singular and plural nouns and pronouns.</a:t>
                      </a: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endParaRPr lang="en-US" sz="1100" b="0" i="0" u="none" strike="noStrike" noProof="0" dirty="0">
                        <a:solidFill>
                          <a:srgbClr val="000000"/>
                        </a:solidFill>
                        <a:latin typeface="Georgia"/>
                      </a:endParaRPr>
                    </a:p>
                    <a:p>
                      <a:pPr lvl="0" algn="l">
                        <a:lnSpc>
                          <a:spcPct val="100000"/>
                        </a:lnSpc>
                        <a:spcBef>
                          <a:spcPts val="0"/>
                        </a:spcBef>
                        <a:spcAft>
                          <a:spcPts val="0"/>
                        </a:spcAft>
                        <a:buNone/>
                      </a:pP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K.LU.1 Grammar </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Produce and expand complete sentences in shared language activities.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nouns to identify and name people, places, and things.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pronouns to identify individuals and groups </a:t>
                      </a:r>
                      <a:r>
                        <a:rPr lang="en-US" sz="1100" b="0" i="1" u="none" strike="noStrike" noProof="0" dirty="0">
                          <a:solidFill>
                            <a:schemeClr val="accent1"/>
                          </a:solidFill>
                          <a:effectLst/>
                          <a:highlight>
                            <a:srgbClr val="FFFFFF"/>
                          </a:highlight>
                          <a:latin typeface="Georgia"/>
                        </a:rPr>
                        <a:t>(he, she, they, his, hers, their(s).</a:t>
                      </a:r>
                      <a:r>
                        <a:rPr lang="en-US" sz="11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adjectives to describe specific objects (quantity, size, age, shape, color, or location).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Use verbs to locate specific actions. </a:t>
                      </a:r>
                      <a:endParaRPr lang="en-US" dirty="0">
                        <a:latin typeface="Georgia"/>
                      </a:endParaRPr>
                    </a:p>
                    <a:p>
                      <a:pPr lvl="0" algn="l">
                        <a:lnSpc>
                          <a:spcPct val="100000"/>
                        </a:lnSpc>
                        <a:spcBef>
                          <a:spcPts val="0"/>
                        </a:spcBef>
                        <a:spcAft>
                          <a:spcPts val="0"/>
                        </a:spcAft>
                        <a:buClr>
                          <a:srgbClr val="003C71"/>
                        </a:buClr>
                        <a:buFont typeface="Arial,Sans-Serif"/>
                        <a:buChar char="•"/>
                      </a:pPr>
                      <a:endParaRPr lang="en-US" dirty="0">
                        <a:latin typeface="Georgia"/>
                      </a:endParaRPr>
                    </a:p>
                    <a:p>
                      <a:pPr lvl="0" indent="0" algn="l">
                        <a:lnSpc>
                          <a:spcPct val="100000"/>
                        </a:lnSpc>
                        <a:spcBef>
                          <a:spcPts val="0"/>
                        </a:spcBef>
                        <a:spcAft>
                          <a:spcPts val="0"/>
                        </a:spcAft>
                        <a:buClr>
                          <a:srgbClr val="003C71"/>
                        </a:buClr>
                        <a:buNone/>
                      </a:pPr>
                      <a:endParaRPr lang="en-US" dirty="0">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24676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400" b="1" dirty="0">
                <a:solidFill>
                  <a:srgbClr val="FFFFFF"/>
                </a:solidFill>
                <a:latin typeface="Georgia"/>
                <a:ea typeface="+mn-lt"/>
                <a:cs typeface="+mn-lt"/>
              </a:rPr>
              <a:t>K.LU.1A- Addresses skills in K.1b in the 2017 English Standards of Learning. </a:t>
            </a:r>
            <a:endParaRPr lang="en-US" dirty="0">
              <a:latin typeface="Georgia"/>
            </a:endParaRPr>
          </a:p>
          <a:p>
            <a:pPr marL="285750" indent="-285750">
              <a:buFont typeface="Arial"/>
              <a:buChar char="•"/>
            </a:pPr>
            <a:r>
              <a:rPr lang="en-US" sz="1400" b="1" dirty="0">
                <a:solidFill>
                  <a:srgbClr val="FFFFFF"/>
                </a:solidFill>
                <a:latin typeface="Georgia"/>
                <a:ea typeface="+mn-lt"/>
                <a:cs typeface="+mn-lt"/>
              </a:rPr>
              <a:t>K.LU.1B- Addresses skills in K.7f in the 2017 English Standards of Learning. </a:t>
            </a:r>
            <a:endParaRPr lang="en-US" dirty="0">
              <a:latin typeface="Georgia"/>
            </a:endParaRPr>
          </a:p>
          <a:p>
            <a:pPr marL="285750" indent="-285750">
              <a:buFont typeface="Arial"/>
              <a:buChar char="•"/>
            </a:pPr>
            <a:r>
              <a:rPr lang="en-US" sz="1400" b="1" dirty="0">
                <a:solidFill>
                  <a:srgbClr val="FFFFFF"/>
                </a:solidFill>
                <a:latin typeface="Georgia"/>
                <a:ea typeface="+mn-lt"/>
                <a:cs typeface="+mn-lt"/>
              </a:rPr>
              <a:t>K.LU.1C- Increases the rigor by addressing skills from 2.11d in the 2017 English Standards of Learning. </a:t>
            </a:r>
            <a:endParaRPr lang="en-US" sz="1400" dirty="0">
              <a:latin typeface="Georgia"/>
              <a:ea typeface="+mn-lt"/>
              <a:cs typeface="+mn-lt"/>
            </a:endParaRPr>
          </a:p>
          <a:p>
            <a:pPr marL="285750" indent="-285750">
              <a:buFont typeface="Arial"/>
              <a:buChar char="•"/>
            </a:pPr>
            <a:r>
              <a:rPr lang="en-US" sz="1400" b="1" dirty="0">
                <a:solidFill>
                  <a:srgbClr val="FFFFFF"/>
                </a:solidFill>
                <a:latin typeface="Georgia"/>
                <a:ea typeface="+mn-lt"/>
                <a:cs typeface="+mn-lt"/>
              </a:rPr>
              <a:t>K.LU.1.D- Combines and addresses skills from K.7e/g in the 2017 English Standards of Learning. </a:t>
            </a:r>
            <a:endParaRPr lang="en-US" dirty="0">
              <a:latin typeface="Georgia"/>
            </a:endParaRPr>
          </a:p>
          <a:p>
            <a:pPr marL="285750" indent="-285750">
              <a:buFont typeface="Arial"/>
              <a:buChar char="•"/>
            </a:pPr>
            <a:r>
              <a:rPr lang="en-US" sz="1400" b="1" dirty="0">
                <a:solidFill>
                  <a:srgbClr val="FFFFFF"/>
                </a:solidFill>
                <a:latin typeface="Georgia"/>
                <a:ea typeface="+mn-lt"/>
                <a:cs typeface="+mn-lt"/>
              </a:rPr>
              <a:t>K.LU.1.E- Addresses skills in K.7h in the 2017 English Standards of Learning. </a:t>
            </a:r>
            <a:endParaRPr lang="en-US" sz="1400" dirty="0">
              <a:latin typeface="Georgia"/>
              <a:ea typeface="+mn-lt"/>
              <a:cs typeface="+mn-lt"/>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p:txBody>
      </p:sp>
      <p:pic>
        <p:nvPicPr>
          <p:cNvPr id="3" name="Audio 2">
            <a:hlinkClick r:id="" action="ppaction://media"/>
            <a:extLst>
              <a:ext uri="{FF2B5EF4-FFF2-40B4-BE49-F238E27FC236}">
                <a16:creationId xmlns:a16="http://schemas.microsoft.com/office/drawing/2014/main" id="{BA2486CA-D708-6EA2-224F-A5B783784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6682042"/>
      </p:ext>
    </p:extLst>
  </p:cSld>
  <p:clrMapOvr>
    <a:masterClrMapping/>
  </p:clrMapOvr>
  <mc:AlternateContent xmlns:mc="http://schemas.openxmlformats.org/markup-compatibility/2006" xmlns:p14="http://schemas.microsoft.com/office/powerpoint/2010/main">
    <mc:Choice Requires="p14">
      <p:transition spd="slow" p14:dur="2000" advTm="58013"/>
    </mc:Choice>
    <mc:Fallback xmlns="">
      <p:transition spd="slow" advTm="58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69604040"/>
              </p:ext>
            </p:extLst>
          </p:nvPr>
        </p:nvGraphicFramePr>
        <p:xfrm>
          <a:off x="353391" y="265043"/>
          <a:ext cx="11452080" cy="4495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K.11 The student will write in a variety of forms to include narrative and descriptive.</a:t>
                      </a:r>
                      <a:endParaRPr lang="en-US" sz="1400" b="1"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c) Use letters to phonetically spell words that describe pictures or experiences. </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f) Begin each sentence with a capital letter and use ending punctuation.</a:t>
                      </a: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endParaRPr lang="en-US" sz="1100" b="0" i="0" u="none" strike="noStrike" noProof="0" dirty="0">
                        <a:solidFill>
                          <a:srgbClr val="000000"/>
                        </a:solidFill>
                        <a:latin typeface="Georgia"/>
                      </a:endParaRPr>
                    </a:p>
                    <a:p>
                      <a:pPr lvl="0" algn="l">
                        <a:lnSpc>
                          <a:spcPct val="100000"/>
                        </a:lnSpc>
                        <a:spcBef>
                          <a:spcPts val="0"/>
                        </a:spcBef>
                        <a:spcAft>
                          <a:spcPts val="0"/>
                        </a:spcAft>
                        <a:buNone/>
                      </a:pP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K.LU.2 Mechanics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guidance and support, begin each sentence with a capital letter and capitalize the pronoun I.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guidance and support, identify statements and questions and use ending punctuation (e.g., period and question mark).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Phonetically spell words containing unknown letter-sound correspondences. </a:t>
                      </a:r>
                      <a:endParaRPr lang="en-US" dirty="0">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18521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K.LU.2A/B- Addresses and provides clarity for the skills in K.11f in the 2017 English Standards of Learning. </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K.LU.2C- Addresses skills in K.11c in the 2017 Standards. </a:t>
            </a:r>
            <a:endParaRPr lang="en-US" dirty="0">
              <a:latin typeface="Georgia"/>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a:p>
            <a:pPr>
              <a:buFont typeface="Arial,Sans-Serif"/>
              <a:buChar char="•"/>
            </a:pPr>
            <a:endParaRPr lang="en-US">
              <a:cs typeface="Calibri"/>
            </a:endParaRPr>
          </a:p>
        </p:txBody>
      </p:sp>
      <p:pic>
        <p:nvPicPr>
          <p:cNvPr id="2" name="Audio 1">
            <a:hlinkClick r:id="" action="ppaction://media"/>
            <a:extLst>
              <a:ext uri="{FF2B5EF4-FFF2-40B4-BE49-F238E27FC236}">
                <a16:creationId xmlns:a16="http://schemas.microsoft.com/office/drawing/2014/main" id="{E99840FD-0F71-7F55-D060-67ACC4DC9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5147985"/>
      </p:ext>
    </p:extLst>
  </p:cSld>
  <p:clrMapOvr>
    <a:masterClrMapping/>
  </p:clrMapOvr>
  <mc:AlternateContent xmlns:mc="http://schemas.openxmlformats.org/markup-compatibility/2006" xmlns:p14="http://schemas.microsoft.com/office/powerpoint/2010/main">
    <mc:Choice Requires="p14">
      <p:transition spd="slow" p14:dur="2000" advTm="52498"/>
    </mc:Choice>
    <mc:Fallback xmlns="">
      <p:transition spd="slow" advTm="5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34</a:t>
            </a:fld>
            <a:endParaRPr lang="en-US"/>
          </a:p>
        </p:txBody>
      </p:sp>
      <p:pic>
        <p:nvPicPr>
          <p:cNvPr id="3" name="Audio 2">
            <a:hlinkClick r:id="" action="ppaction://media"/>
            <a:extLst>
              <a:ext uri="{FF2B5EF4-FFF2-40B4-BE49-F238E27FC236}">
                <a16:creationId xmlns:a16="http://schemas.microsoft.com/office/drawing/2014/main" id="{6C610976-93D7-A41A-88CC-EC89E6E25F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7840485"/>
      </p:ext>
    </p:extLst>
  </p:cSld>
  <p:clrMapOvr>
    <a:masterClrMapping/>
  </p:clrMapOvr>
  <mc:AlternateContent xmlns:mc="http://schemas.openxmlformats.org/markup-compatibility/2006" xmlns:p14="http://schemas.microsoft.com/office/powerpoint/2010/main">
    <mc:Choice Requires="p14">
      <p:transition spd="slow" p14:dur="2000" advTm="18887"/>
    </mc:Choice>
    <mc:Fallback xmlns="">
      <p:transition spd="slow" advTm="1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315096413"/>
              </p:ext>
            </p:extLst>
          </p:nvPr>
        </p:nvGraphicFramePr>
        <p:xfrm>
          <a:off x="353391" y="265043"/>
          <a:ext cx="11452080" cy="41300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K.1 The student will build oral communication skills.</a:t>
                      </a:r>
                      <a:endParaRPr lang="en-US" sz="1100" b="0" i="0" u="none" strike="noStrike" noProof="0">
                        <a:solidFill>
                          <a:schemeClr val="tx1"/>
                        </a:solidFill>
                        <a:latin typeface="Georgia"/>
                      </a:endParaRPr>
                    </a:p>
                    <a:p>
                      <a:pPr marL="285750" lvl="0" indent="-285750" algn="l">
                        <a:lnSpc>
                          <a:spcPct val="100000"/>
                        </a:lnSpc>
                        <a:spcBef>
                          <a:spcPts val="0"/>
                        </a:spcBef>
                        <a:spcAft>
                          <a:spcPts val="0"/>
                        </a:spcAft>
                        <a:buAutoNum type="alphaLcParenR"/>
                      </a:pPr>
                      <a:r>
                        <a:rPr lang="en-US" sz="1100" b="0" i="0" u="none" strike="noStrike" noProof="0" dirty="0">
                          <a:solidFill>
                            <a:schemeClr val="tx1"/>
                          </a:solidFill>
                          <a:latin typeface="Georgia"/>
                        </a:rPr>
                        <a:t>Listen actively and speak using agreed-upon rules for discussion. </a:t>
                      </a:r>
                      <a:endParaRPr lang="en-US">
                        <a:solidFill>
                          <a:schemeClr val="tx1"/>
                        </a:solidFill>
                        <a:latin typeface="Georgia"/>
                      </a:endParaRPr>
                    </a:p>
                    <a:p>
                      <a:pPr marL="285750" lvl="0" indent="-285750" algn="l">
                        <a:lnSpc>
                          <a:spcPct val="100000"/>
                        </a:lnSpc>
                        <a:spcBef>
                          <a:spcPts val="0"/>
                        </a:spcBef>
                        <a:spcAft>
                          <a:spcPts val="0"/>
                        </a:spcAft>
                        <a:buAutoNum type="alphaLcParenR"/>
                      </a:pPr>
                      <a:r>
                        <a:rPr lang="en-US" sz="1100" b="0" i="0" u="none" strike="noStrike" noProof="0" dirty="0">
                          <a:solidFill>
                            <a:schemeClr val="tx1"/>
                          </a:solidFill>
                          <a:latin typeface="Georgia"/>
                        </a:rPr>
                        <a:t>Express ideas in complete sentences and express needs through direct requests.</a:t>
                      </a:r>
                      <a:endParaRPr lang="en-US">
                        <a:solidFill>
                          <a:schemeClr val="tx1"/>
                        </a:solidFill>
                        <a:latin typeface="Georgia"/>
                      </a:endParaRPr>
                    </a:p>
                    <a:p>
                      <a:pPr marL="0" lvl="0" indent="0" algn="l">
                        <a:lnSpc>
                          <a:spcPct val="100000"/>
                        </a:lnSpc>
                        <a:spcBef>
                          <a:spcPts val="0"/>
                        </a:spcBef>
                        <a:spcAft>
                          <a:spcPts val="0"/>
                        </a:spcAft>
                        <a:buNone/>
                      </a:pPr>
                      <a:r>
                        <a:rPr lang="en-US" sz="1100" b="0" i="0" u="none" strike="noStrike" noProof="0" dirty="0">
                          <a:solidFill>
                            <a:schemeClr val="tx1"/>
                          </a:solidFill>
                          <a:latin typeface="Georgia"/>
                        </a:rPr>
                        <a:t>d)     Follow implicit rules for conversation, including taking turns and staying on topic.</a:t>
                      </a:r>
                      <a:endParaRPr lang="en-US">
                        <a:solidFill>
                          <a:schemeClr val="tx1"/>
                        </a:solidFill>
                        <a:latin typeface="Georgia"/>
                      </a:endParaRPr>
                    </a:p>
                    <a:p>
                      <a:pPr marL="0" lvl="0" indent="0" algn="l">
                        <a:lnSpc>
                          <a:spcPct val="100000"/>
                        </a:lnSpc>
                        <a:spcBef>
                          <a:spcPts val="0"/>
                        </a:spcBef>
                        <a:spcAft>
                          <a:spcPts val="0"/>
                        </a:spcAft>
                        <a:buNone/>
                      </a:pPr>
                      <a:r>
                        <a:rPr lang="en-US" sz="1100" b="0" i="0" u="none" strike="noStrike" noProof="0" dirty="0">
                          <a:solidFill>
                            <a:schemeClr val="tx1"/>
                          </a:solidFill>
                          <a:latin typeface="Georgia"/>
                        </a:rPr>
                        <a:t>e)     Listen and speak in informal conversations with peers and adults.</a:t>
                      </a:r>
                      <a:endParaRPr lang="en-US">
                        <a:solidFill>
                          <a:schemeClr val="tx1"/>
                        </a:solidFill>
                        <a:latin typeface="Georgia"/>
                      </a:endParaRPr>
                    </a:p>
                    <a:p>
                      <a:pPr marL="0" lvl="0" indent="0" algn="l">
                        <a:lnSpc>
                          <a:spcPct val="100000"/>
                        </a:lnSpc>
                        <a:spcBef>
                          <a:spcPts val="0"/>
                        </a:spcBef>
                        <a:spcAft>
                          <a:spcPts val="0"/>
                        </a:spcAft>
                        <a:buNone/>
                      </a:pPr>
                      <a:r>
                        <a:rPr lang="en-US" sz="1100" b="0" i="0" u="none" strike="noStrike" noProof="0" dirty="0">
                          <a:solidFill>
                            <a:schemeClr val="tx1"/>
                          </a:solidFill>
                          <a:latin typeface="Georgia"/>
                        </a:rPr>
                        <a:t>f)     Discuss various texts and topics collaboratively and with partners.</a:t>
                      </a:r>
                      <a:endParaRPr lang="en-US">
                        <a:solidFill>
                          <a:schemeClr val="tx1"/>
                        </a:solidFill>
                        <a:latin typeface="Georgia"/>
                      </a:endParaRPr>
                    </a:p>
                    <a:p>
                      <a:pPr marL="0" lvl="0" indent="0" algn="l">
                        <a:lnSpc>
                          <a:spcPct val="100000"/>
                        </a:lnSpc>
                        <a:spcBef>
                          <a:spcPts val="0"/>
                        </a:spcBef>
                        <a:spcAft>
                          <a:spcPts val="0"/>
                        </a:spcAft>
                        <a:buNone/>
                      </a:pPr>
                      <a:r>
                        <a:rPr lang="en-US" sz="1100" b="0" i="0" u="none" strike="noStrike" noProof="0" err="1">
                          <a:solidFill>
                            <a:schemeClr val="tx1"/>
                          </a:solidFill>
                          <a:latin typeface="Georgia"/>
                        </a:rPr>
                        <a:t>i</a:t>
                      </a:r>
                      <a:r>
                        <a:rPr lang="en-US" sz="1100" b="0" i="0" u="none" strike="noStrike" noProof="0" dirty="0">
                          <a:solidFill>
                            <a:schemeClr val="tx1"/>
                          </a:solidFill>
                          <a:latin typeface="Georgia"/>
                        </a:rPr>
                        <a:t>)     Ask how and why questions to seek help, get information, or clarify information.</a:t>
                      </a:r>
                      <a:endParaRPr lang="en-US">
                        <a:solidFill>
                          <a:schemeClr val="tx1"/>
                        </a:solidFill>
                        <a:latin typeface="Georgia"/>
                      </a:endParaRPr>
                    </a:p>
                    <a:p>
                      <a:pPr marL="0" lvl="0" indent="0" algn="l">
                        <a:lnSpc>
                          <a:spcPct val="100000"/>
                        </a:lnSpc>
                        <a:spcBef>
                          <a:spcPts val="0"/>
                        </a:spcBef>
                        <a:spcAft>
                          <a:spcPts val="0"/>
                        </a:spcAft>
                        <a:buNone/>
                      </a:pPr>
                      <a:r>
                        <a:rPr lang="en-US" sz="1100" b="0" i="0" u="none" strike="noStrike" noProof="0" dirty="0">
                          <a:solidFill>
                            <a:schemeClr val="tx1"/>
                          </a:solidFill>
                          <a:latin typeface="Georgia"/>
                        </a:rPr>
                        <a:t>j)    Work respectfully with others.</a:t>
                      </a:r>
                      <a:endParaRPr lang="en-US">
                        <a:solidFill>
                          <a:schemeClr val="tx1"/>
                        </a:solidFill>
                        <a:latin typeface="Georgia"/>
                      </a:endParaRPr>
                    </a:p>
                    <a:p>
                      <a:pPr lvl="0" algn="l">
                        <a:lnSpc>
                          <a:spcPct val="100000"/>
                        </a:lnSpc>
                        <a:spcBef>
                          <a:spcPts val="0"/>
                        </a:spcBef>
                        <a:spcAft>
                          <a:spcPts val="0"/>
                        </a:spcAft>
                        <a:buNone/>
                      </a:pPr>
                      <a:br>
                        <a:rPr lang="en-US" sz="1100" b="0" i="0" u="none" strike="noStrike" noProof="0" dirty="0">
                          <a:solidFill>
                            <a:srgbClr val="000000"/>
                          </a:solidFill>
                          <a:latin typeface="Times New Roman"/>
                        </a:rPr>
                      </a:br>
                      <a:br>
                        <a:rPr lang="en-US" sz="1100" b="0" i="0" u="none" strike="noStrike" noProof="0" dirty="0">
                          <a:solidFill>
                            <a:srgbClr val="000000"/>
                          </a:solidFill>
                          <a:latin typeface="Times New Roman"/>
                        </a:rPr>
                      </a:br>
                      <a:br>
                        <a:rPr lang="en-US" dirty="0"/>
                      </a:br>
                      <a:endParaRPr lang="en-US">
                        <a:solidFill>
                          <a:schemeClr val="tx1"/>
                        </a:solidFill>
                        <a:effectLst/>
                        <a:highlight>
                          <a:srgbClr val="FFFFFF"/>
                        </a:highlight>
                        <a:latin typeface="Georgia"/>
                      </a:endParaRPr>
                    </a:p>
                    <a:p>
                      <a:pPr fontAlgn="t"/>
                      <a:br>
                        <a:rPr lang="en-US" dirty="0">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tx1"/>
                          </a:solidFill>
                          <a:effectLst/>
                          <a:highlight>
                            <a:srgbClr val="FFFFFF"/>
                          </a:highlight>
                          <a:latin typeface="Georgia"/>
                        </a:rPr>
                        <a:t>K.C.1 Communication, Listening, and Collaboration</a:t>
                      </a:r>
                      <a:r>
                        <a:rPr lang="en-US" sz="1400" b="0" i="0" u="none" strike="noStrike" noProof="0" dirty="0">
                          <a:solidFill>
                            <a:schemeClr val="tx1"/>
                          </a:solidFill>
                          <a:effectLst/>
                          <a:highlight>
                            <a:srgbClr val="FFFFFF"/>
                          </a:highlight>
                          <a:latin typeface="Georgia"/>
                        </a:rPr>
                        <a:t> </a:t>
                      </a:r>
                      <a:endParaRPr lang="en-US">
                        <a:solidFill>
                          <a:schemeClr val="tx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tx1"/>
                          </a:solidFill>
                          <a:effectLst/>
                          <a:highlight>
                            <a:srgbClr val="FFFFFF"/>
                          </a:highlight>
                          <a:latin typeface="Georgia"/>
                        </a:rPr>
                        <a:t>Participate in a range of collaborative discussions (one-on-one, in groups, and teacher-led) on kindergarten topics and texts. This includes:</a:t>
                      </a:r>
                      <a:endParaRPr lang="en-US">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Listening actively and following agreed-upon rules for participating in discussions (e.g., waiting for a turn to speak without unnecessary interruptions and staying on topic). </a:t>
                      </a:r>
                      <a:endParaRPr lang="en-US">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Respectfully building on others’ ideas and expressing their own clearly. </a:t>
                      </a:r>
                      <a:endParaRPr lang="en-US">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Asking questions to seek help, get information, or clarify information for further understanding. </a:t>
                      </a:r>
                      <a:endParaRPr lang="en-US">
                        <a:solidFill>
                          <a:schemeClr val="tx1"/>
                        </a:solidFill>
                        <a:latin typeface="Georgia"/>
                      </a:endParaRPr>
                    </a:p>
                    <a:p>
                      <a:pPr marL="742950" lvl="1" indent="-285750" algn="l">
                        <a:lnSpc>
                          <a:spcPct val="100000"/>
                        </a:lnSpc>
                        <a:spcBef>
                          <a:spcPts val="0"/>
                        </a:spcBef>
                        <a:spcAft>
                          <a:spcPts val="0"/>
                        </a:spcAft>
                        <a:buAutoNum type="romanLcPeriod"/>
                      </a:pPr>
                      <a:r>
                        <a:rPr lang="en-US" sz="1100" b="0" i="0" u="none" strike="noStrike" noProof="0" dirty="0">
                          <a:solidFill>
                            <a:schemeClr val="tx1"/>
                          </a:solidFill>
                          <a:effectLst/>
                          <a:highlight>
                            <a:srgbClr val="FFFFFF"/>
                          </a:highlight>
                          <a:latin typeface="Georgia"/>
                        </a:rPr>
                        <a:t>Expressing ideas and needs in complete sentences. </a:t>
                      </a:r>
                      <a:endParaRPr lang="en-US">
                        <a:solidFill>
                          <a:schemeClr val="tx1"/>
                        </a:solidFill>
                        <a:latin typeface="Georgia"/>
                      </a:endParaRPr>
                    </a:p>
                    <a:p>
                      <a:pPr lvl="0" indent="0" algn="l">
                        <a:lnSpc>
                          <a:spcPct val="100000"/>
                        </a:lnSpc>
                        <a:spcBef>
                          <a:spcPts val="0"/>
                        </a:spcBef>
                        <a:spcAft>
                          <a:spcPts val="0"/>
                        </a:spcAft>
                        <a:buClr>
                          <a:srgbClr val="003C71"/>
                        </a:buClr>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40065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K.C.1A- Address skills in K.11f in the 2017 English Standards of Learning.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K.C.1.A </a:t>
            </a:r>
            <a:r>
              <a:rPr lang="en-US" sz="1600" b="1" err="1">
                <a:solidFill>
                  <a:srgbClr val="FFFFFF"/>
                </a:solidFill>
                <a:latin typeface="Georgia"/>
                <a:ea typeface="+mn-lt"/>
                <a:cs typeface="+mn-lt"/>
              </a:rPr>
              <a:t>i</a:t>
            </a:r>
            <a:r>
              <a:rPr lang="en-US" sz="1600" b="1" dirty="0">
                <a:solidFill>
                  <a:srgbClr val="FFFFFF"/>
                </a:solidFill>
                <a:latin typeface="Georgia"/>
                <a:ea typeface="+mn-lt"/>
                <a:cs typeface="+mn-lt"/>
              </a:rPr>
              <a:t>- Combines to address skills in K.1a/d/e in the 2017 English Standards of Learning.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K.C.1.A ii- Builds on skills addressed in K.1j in the 2017 English Standards of Learning. </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K.C.1.A iii- Addresses skills in K.1i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K.C.1.A iv- Addresses skills in K.1b in the 2017 English Standards of Learning. </a:t>
            </a:r>
            <a:endParaRPr lang="en-US" dirty="0">
              <a:latin typeface="Georgia"/>
            </a:endParaRPr>
          </a:p>
          <a:p>
            <a:pPr>
              <a:buFont typeface="Arial,Sans-Serif"/>
              <a:buChar char="•"/>
            </a:pPr>
            <a:endParaRPr lang="en-US"/>
          </a:p>
          <a:p>
            <a:pPr>
              <a:buFont typeface="Arial,Sans-Serif"/>
              <a:buChar char="•"/>
            </a:pPr>
            <a:endParaRPr lang="en-US">
              <a:cs typeface="Calibri"/>
            </a:endParaRPr>
          </a:p>
          <a:p>
            <a:pPr>
              <a:buFont typeface="Arial,Sans-Serif"/>
              <a:buChar char="•"/>
            </a:pPr>
            <a:endParaRPr lang="en-US">
              <a:cs typeface="Calibri"/>
            </a:endParaRPr>
          </a:p>
        </p:txBody>
      </p:sp>
      <p:pic>
        <p:nvPicPr>
          <p:cNvPr id="2" name="Audio 1">
            <a:hlinkClick r:id="" action="ppaction://media"/>
            <a:extLst>
              <a:ext uri="{FF2B5EF4-FFF2-40B4-BE49-F238E27FC236}">
                <a16:creationId xmlns:a16="http://schemas.microsoft.com/office/drawing/2014/main" id="{4202125F-114A-9825-40ED-CE45A97B0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1974298"/>
      </p:ext>
    </p:extLst>
  </p:cSld>
  <p:clrMapOvr>
    <a:masterClrMapping/>
  </p:clrMapOvr>
  <mc:AlternateContent xmlns:mc="http://schemas.openxmlformats.org/markup-compatibility/2006" xmlns:p14="http://schemas.microsoft.com/office/powerpoint/2010/main">
    <mc:Choice Requires="p14">
      <p:transition spd="slow" p14:dur="2000" advTm="60311"/>
    </mc:Choice>
    <mc:Fallback xmlns="">
      <p:transition spd="slow" advTm="6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461948516"/>
              </p:ext>
            </p:extLst>
          </p:nvPr>
        </p:nvGraphicFramePr>
        <p:xfrm>
          <a:off x="353391" y="265043"/>
          <a:ext cx="11452080" cy="3901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latin typeface="Times New Roman"/>
                        </a:rPr>
                        <a:t>K.1 The student will build oral communication skills.</a:t>
                      </a:r>
                      <a:endParaRPr lang="en-US">
                        <a:solidFill>
                          <a:schemeClr val="accent1"/>
                        </a:solidFill>
                      </a:endParaRPr>
                    </a:p>
                    <a:p>
                      <a:pPr marL="0" lvl="0" indent="0" algn="l">
                        <a:lnSpc>
                          <a:spcPct val="100000"/>
                        </a:lnSpc>
                        <a:spcBef>
                          <a:spcPts val="0"/>
                        </a:spcBef>
                        <a:spcAft>
                          <a:spcPts val="0"/>
                        </a:spcAft>
                        <a:buNone/>
                      </a:pPr>
                      <a:r>
                        <a:rPr lang="en-US" sz="1100" b="0" i="0" u="none" strike="noStrike" noProof="0">
                          <a:solidFill>
                            <a:schemeClr val="accent1"/>
                          </a:solidFill>
                          <a:latin typeface="Times New Roman"/>
                        </a:rPr>
                        <a:t>g)    Use voice level, phrasing, and intonation appropriate for various language situations.</a:t>
                      </a:r>
                      <a:endParaRPr lang="en-US">
                        <a:solidFill>
                          <a:schemeClr val="accent1"/>
                        </a:solidFill>
                      </a:endParaRPr>
                    </a:p>
                    <a:p>
                      <a:pPr marL="285750" lvl="0" indent="-285750" algn="l">
                        <a:lnSpc>
                          <a:spcPct val="100000"/>
                        </a:lnSpc>
                        <a:spcBef>
                          <a:spcPts val="0"/>
                        </a:spcBef>
                        <a:spcAft>
                          <a:spcPts val="0"/>
                        </a:spcAft>
                        <a:buFont typeface="Arial"/>
                        <a:buChar char="•"/>
                      </a:pPr>
                      <a:endParaRPr lang="en-US" sz="1100" b="0" i="0" u="none" strike="noStrike" noProof="0">
                        <a:solidFill>
                          <a:schemeClr val="accent1"/>
                        </a:solidFill>
                        <a:latin typeface="Times New Roman"/>
                      </a:endParaRPr>
                    </a:p>
                    <a:p>
                      <a:pPr lvl="0" indent="0" algn="l">
                        <a:lnSpc>
                          <a:spcPct val="100000"/>
                        </a:lnSpc>
                        <a:spcBef>
                          <a:spcPts val="0"/>
                        </a:spcBef>
                        <a:spcAft>
                          <a:spcPts val="0"/>
                        </a:spcAft>
                        <a:buNone/>
                      </a:pPr>
                      <a:r>
                        <a:rPr lang="en-US" sz="1400" b="1" i="0" u="none" strike="noStrike" noProof="0">
                          <a:solidFill>
                            <a:schemeClr val="accent1"/>
                          </a:solidFill>
                          <a:latin typeface="Times New Roman"/>
                        </a:rPr>
                        <a:t>K.2 The student will demonstrate growth in oral, early literacy skills. </a:t>
                      </a:r>
                      <a:endParaRPr lang="en-US">
                        <a:solidFill>
                          <a:schemeClr val="accent1"/>
                        </a:solidFill>
                      </a:endParaRPr>
                    </a:p>
                    <a:p>
                      <a:pPr marL="0" lvl="0" indent="0" algn="l">
                        <a:lnSpc>
                          <a:spcPct val="100000"/>
                        </a:lnSpc>
                        <a:spcBef>
                          <a:spcPts val="0"/>
                        </a:spcBef>
                        <a:spcAft>
                          <a:spcPts val="0"/>
                        </a:spcAft>
                        <a:buNone/>
                      </a:pPr>
                      <a:r>
                        <a:rPr lang="en-US" sz="1100" b="0" i="0" u="none" strike="noStrike" noProof="0">
                          <a:solidFill>
                            <a:schemeClr val="accent1"/>
                          </a:solidFill>
                          <a:latin typeface="Times New Roman"/>
                        </a:rPr>
                        <a:t>b)    Participate in a variety of oral language activities including choral and echo speaking and                  recitation. </a:t>
                      </a:r>
                      <a:endParaRPr lang="en-US">
                        <a:solidFill>
                          <a:schemeClr val="accent1"/>
                        </a:solidFill>
                      </a:endParaRPr>
                    </a:p>
                    <a:p>
                      <a:pPr marL="0" lvl="0" indent="0" algn="l">
                        <a:lnSpc>
                          <a:spcPct val="100000"/>
                        </a:lnSpc>
                        <a:spcBef>
                          <a:spcPts val="0"/>
                        </a:spcBef>
                        <a:spcAft>
                          <a:spcPts val="0"/>
                        </a:spcAft>
                        <a:buNone/>
                      </a:pPr>
                      <a:r>
                        <a:rPr lang="en-US" sz="1100" b="0" i="0" u="none" strike="noStrike" noProof="0">
                          <a:solidFill>
                            <a:schemeClr val="accent1"/>
                          </a:solidFill>
                          <a:latin typeface="Times New Roman"/>
                        </a:rPr>
                        <a:t>c)    Tell stories orally.</a:t>
                      </a:r>
                      <a:endParaRPr lang="en-US">
                        <a:solidFill>
                          <a:schemeClr val="accent1"/>
                        </a:solidFill>
                      </a:endParaRPr>
                    </a:p>
                    <a:p>
                      <a:pPr lvl="0" indent="0" algn="l">
                        <a:lnSpc>
                          <a:spcPct val="100000"/>
                        </a:lnSpc>
                        <a:spcBef>
                          <a:spcPts val="0"/>
                        </a:spcBef>
                        <a:spcAft>
                          <a:spcPts val="0"/>
                        </a:spcAft>
                        <a:buNone/>
                      </a:pPr>
                      <a:r>
                        <a:rPr lang="en-US" sz="1100" b="0" i="0" u="none" strike="noStrike" noProof="0">
                          <a:solidFill>
                            <a:schemeClr val="accent1"/>
                          </a:solidFill>
                          <a:latin typeface="Times New Roman"/>
                        </a:rPr>
                        <a:t>d)   Participate in creative dramatics. </a:t>
                      </a:r>
                      <a:endParaRPr lang="en-US">
                        <a:solidFill>
                          <a:schemeClr val="accent1"/>
                        </a:solidFill>
                      </a:endParaRPr>
                    </a:p>
                    <a:p>
                      <a:pPr lvl="0" algn="l">
                        <a:lnSpc>
                          <a:spcPct val="100000"/>
                        </a:lnSpc>
                        <a:spcBef>
                          <a:spcPts val="0"/>
                        </a:spcBef>
                        <a:spcAft>
                          <a:spcPts val="0"/>
                        </a:spcAft>
                        <a:buNone/>
                      </a:pP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a:solidFill>
                          <a:schemeClr val="accent1"/>
                        </a:solidFill>
                        <a:effectLst/>
                        <a:highlight>
                          <a:srgbClr val="FFFFFF"/>
                        </a:highlight>
                      </a:endParaRPr>
                    </a:p>
                    <a:p>
                      <a:pPr fontAlgn="t"/>
                      <a:br>
                        <a:rPr lang="en-US">
                          <a:effectLst/>
                          <a:highlight>
                            <a:srgbClr val="FFFFFF"/>
                          </a:highlight>
                        </a:rPr>
                      </a:br>
                      <a:endParaRPr lang="en-US">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Times New Roman"/>
                        </a:rPr>
                        <a:t>K.C.2 Speaking and Presentation of Ideas</a:t>
                      </a:r>
                      <a:r>
                        <a:rPr lang="en-US" sz="1400" b="0" i="0" u="none" strike="noStrike" noProof="0">
                          <a:solidFill>
                            <a:schemeClr val="accent1"/>
                          </a:solidFill>
                          <a:effectLst/>
                          <a:highlight>
                            <a:srgbClr val="FFFFFF"/>
                          </a:highlight>
                          <a:latin typeface="Times New Roman"/>
                        </a:rPr>
                        <a:t> </a:t>
                      </a:r>
                      <a:endParaRPr lang="en-US">
                        <a:solidFill>
                          <a:schemeClr val="accent1"/>
                        </a:solidFill>
                      </a:endParaRPr>
                    </a:p>
                    <a:p>
                      <a:pPr marL="285750" lvl="0" indent="-285750" algn="l">
                        <a:lnSpc>
                          <a:spcPct val="100000"/>
                        </a:lnSpc>
                        <a:spcBef>
                          <a:spcPts val="0"/>
                        </a:spcBef>
                        <a:spcAft>
                          <a:spcPts val="0"/>
                        </a:spcAft>
                        <a:buAutoNum type="alphaUcPeriod"/>
                      </a:pPr>
                      <a:r>
                        <a:rPr lang="en-US" sz="1100" b="0" i="0" u="none" strike="noStrike" noProof="0">
                          <a:solidFill>
                            <a:schemeClr val="accent1"/>
                          </a:solidFill>
                          <a:effectLst/>
                          <a:highlight>
                            <a:srgbClr val="FFFFFF"/>
                          </a:highlight>
                          <a:latin typeface="Times New Roman"/>
                        </a:rPr>
                        <a:t>Describe personal experiences using complete sentence.  </a:t>
                      </a:r>
                      <a:endParaRPr lang="en-US">
                        <a:solidFill>
                          <a:schemeClr val="accent1"/>
                        </a:solidFill>
                      </a:endParaRPr>
                    </a:p>
                    <a:p>
                      <a:pPr marL="285750" lvl="0" indent="-285750" algn="l">
                        <a:lnSpc>
                          <a:spcPct val="100000"/>
                        </a:lnSpc>
                        <a:spcBef>
                          <a:spcPts val="0"/>
                        </a:spcBef>
                        <a:spcAft>
                          <a:spcPts val="0"/>
                        </a:spcAft>
                        <a:buAutoNum type="alphaUcPeriod"/>
                      </a:pPr>
                      <a:r>
                        <a:rPr lang="en-US" sz="1100" b="0" i="0" u="none" strike="noStrike" noProof="0">
                          <a:solidFill>
                            <a:schemeClr val="accent1"/>
                          </a:solidFill>
                          <a:effectLst/>
                          <a:highlight>
                            <a:srgbClr val="FFFFFF"/>
                          </a:highlight>
                          <a:latin typeface="Times New Roman"/>
                        </a:rPr>
                        <a:t>Speak audibly with appropriate pacing, prosody, and voice level. </a:t>
                      </a:r>
                      <a:endParaRPr lang="en-US">
                        <a:solidFill>
                          <a:schemeClr val="accent1"/>
                        </a:solidFill>
                      </a:endParaRPr>
                    </a:p>
                    <a:p>
                      <a:pPr marL="285750" lvl="0" indent="-285750" algn="l">
                        <a:lnSpc>
                          <a:spcPct val="100000"/>
                        </a:lnSpc>
                        <a:spcBef>
                          <a:spcPts val="0"/>
                        </a:spcBef>
                        <a:spcAft>
                          <a:spcPts val="0"/>
                        </a:spcAft>
                        <a:buAutoNum type="alphaUcPeriod"/>
                      </a:pPr>
                      <a:r>
                        <a:rPr lang="en-US" sz="1100" b="0" i="0" u="none" strike="noStrike" noProof="0">
                          <a:solidFill>
                            <a:schemeClr val="accent1"/>
                          </a:solidFill>
                          <a:effectLst/>
                          <a:highlight>
                            <a:srgbClr val="FFFFFF"/>
                          </a:highlight>
                          <a:latin typeface="Times New Roman"/>
                        </a:rPr>
                        <a:t>Participate in a variety of oral language activities, including choral speaking and recitation of short poems, rhymes, songs, and stories with repeated patterns and refrains. </a:t>
                      </a:r>
                      <a:endParaRPr lang="en-US">
                        <a:solidFill>
                          <a:schemeClr val="accent1"/>
                        </a:solidFill>
                      </a:endParaRPr>
                    </a:p>
                    <a:p>
                      <a:pPr marL="285750" lvl="0" indent="-285750" algn="l">
                        <a:lnSpc>
                          <a:spcPct val="100000"/>
                        </a:lnSpc>
                        <a:spcBef>
                          <a:spcPts val="0"/>
                        </a:spcBef>
                        <a:spcAft>
                          <a:spcPts val="0"/>
                        </a:spcAft>
                        <a:buAutoNum type="alphaUcPeriod"/>
                      </a:pPr>
                      <a:r>
                        <a:rPr lang="en-US" sz="1100" b="0" i="0" u="none" strike="noStrike" noProof="0">
                          <a:solidFill>
                            <a:schemeClr val="accent1"/>
                          </a:solidFill>
                          <a:effectLst/>
                          <a:highlight>
                            <a:srgbClr val="FFFFFF"/>
                          </a:highlight>
                          <a:latin typeface="Times New Roman"/>
                        </a:rPr>
                        <a:t>Retell, create, and dictate stories, rhymes, poems, and events in sequential order using drama, props, and/or pictures indicating first, next and last events in a story. </a:t>
                      </a:r>
                      <a:endParaRPr lang="en-US">
                        <a:solidFill>
                          <a:schemeClr val="accent1"/>
                        </a:solidFill>
                      </a:endParaRPr>
                    </a:p>
                    <a:p>
                      <a:pPr lvl="0" algn="l">
                        <a:lnSpc>
                          <a:spcPct val="100000"/>
                        </a:lnSpc>
                        <a:spcBef>
                          <a:spcPts val="0"/>
                        </a:spcBef>
                        <a:spcAft>
                          <a:spcPts val="0"/>
                        </a:spcAft>
                        <a:buClr>
                          <a:srgbClr val="003C71"/>
                        </a:buClr>
                        <a:buAutoNum type="romanLcPeriod"/>
                      </a:pPr>
                      <a:endParaRPr lang="en-US">
                        <a:solidFill>
                          <a:schemeClr val="accent1"/>
                        </a:solidFill>
                      </a:endParaRPr>
                    </a:p>
                    <a:p>
                      <a:pPr lvl="0" indent="0" algn="l">
                        <a:lnSpc>
                          <a:spcPct val="100000"/>
                        </a:lnSpc>
                        <a:spcBef>
                          <a:spcPts val="0"/>
                        </a:spcBef>
                        <a:spcAft>
                          <a:spcPts val="0"/>
                        </a:spcAft>
                        <a:buClr>
                          <a:srgbClr val="003C71"/>
                        </a:buClr>
                        <a:buNone/>
                      </a:pPr>
                      <a:endParaRPr lang="en-US">
                        <a:solidFill>
                          <a:schemeClr val="accent1"/>
                        </a:solidFill>
                      </a:endParaRPr>
                    </a:p>
                    <a:p>
                      <a:pPr lvl="0" indent="0" algn="l">
                        <a:lnSpc>
                          <a:spcPct val="100000"/>
                        </a:lnSpc>
                        <a:spcBef>
                          <a:spcPts val="0"/>
                        </a:spcBef>
                        <a:spcAft>
                          <a:spcPts val="0"/>
                        </a:spcAft>
                        <a:buNone/>
                      </a:pPr>
                      <a:endParaRPr lang="en-US">
                        <a:solidFill>
                          <a:schemeClr val="accent1"/>
                        </a:solidFill>
                      </a:endParaRPr>
                    </a:p>
                    <a:p>
                      <a:pPr lvl="0" indent="0" algn="l">
                        <a:lnSpc>
                          <a:spcPct val="100000"/>
                        </a:lnSpc>
                        <a:spcBef>
                          <a:spcPts val="0"/>
                        </a:spcBef>
                        <a:spcAft>
                          <a:spcPts val="0"/>
                        </a:spcAft>
                        <a:buNone/>
                      </a:pPr>
                      <a:endParaRPr lang="en-US">
                        <a:solidFill>
                          <a:schemeClr val="accent1"/>
                        </a:solidFill>
                      </a:endParaRPr>
                    </a:p>
                    <a:p>
                      <a:pPr lvl="0" indent="0" algn="l">
                        <a:lnSpc>
                          <a:spcPct val="100000"/>
                        </a:lnSpc>
                        <a:spcBef>
                          <a:spcPts val="0"/>
                        </a:spcBef>
                        <a:spcAft>
                          <a:spcPts val="0"/>
                        </a:spcAft>
                        <a:buNone/>
                      </a:pPr>
                      <a:endParaRPr lang="en-US">
                        <a:solidFill>
                          <a:schemeClr val="accent1"/>
                        </a:solidFill>
                      </a:endParaRPr>
                    </a:p>
                    <a:p>
                      <a:pPr lvl="0" indent="0" algn="l">
                        <a:lnSpc>
                          <a:spcPct val="100000"/>
                        </a:lnSpc>
                        <a:spcBef>
                          <a:spcPts val="0"/>
                        </a:spcBef>
                        <a:spcAft>
                          <a:spcPts val="0"/>
                        </a:spcAft>
                        <a:buNone/>
                      </a:pPr>
                      <a:endParaRPr lang="en-US">
                        <a:solidFill>
                          <a:schemeClr val="accent1"/>
                        </a:solidFill>
                      </a:endParaRPr>
                    </a:p>
                    <a:p>
                      <a:pPr lvl="0" indent="0" algn="l">
                        <a:lnSpc>
                          <a:spcPct val="100000"/>
                        </a:lnSpc>
                        <a:spcBef>
                          <a:spcPts val="0"/>
                        </a:spcBef>
                        <a:spcAft>
                          <a:spcPts val="0"/>
                        </a:spcAft>
                        <a:buNone/>
                      </a:pPr>
                      <a:endParaRPr lang="en-US">
                        <a:solidFill>
                          <a:schemeClr val="accent1"/>
                        </a:solidFill>
                      </a:endParaRPr>
                    </a:p>
                    <a:p>
                      <a:pPr lvl="0" indent="0" algn="l">
                        <a:lnSpc>
                          <a:spcPct val="100000"/>
                        </a:lnSpc>
                        <a:spcBef>
                          <a:spcPts val="0"/>
                        </a:spcBef>
                        <a:spcAft>
                          <a:spcPts val="0"/>
                        </a:spcAft>
                        <a:buNone/>
                      </a:pPr>
                      <a:endParaRPr lang="en-US">
                        <a:solidFill>
                          <a:schemeClr val="accent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15443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K.C.2.A- Builds on the skills addressed in K.2c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K.C.2.B- Addresses skills in K.1g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K.C.2.C- Addresses skills in K.2b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K.C.2.D- Builds on the skills address in K.2d in the 2017 English Standards of Learning. </a:t>
            </a:r>
            <a:endParaRPr lang="en-US" dirty="0">
              <a:latin typeface="Georgia"/>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p:txBody>
      </p:sp>
      <p:pic>
        <p:nvPicPr>
          <p:cNvPr id="2" name="Audio 1">
            <a:hlinkClick r:id="" action="ppaction://media"/>
            <a:extLst>
              <a:ext uri="{FF2B5EF4-FFF2-40B4-BE49-F238E27FC236}">
                <a16:creationId xmlns:a16="http://schemas.microsoft.com/office/drawing/2014/main" id="{D6BE0E1A-0C3C-7305-335A-E1A3205EA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810903"/>
      </p:ext>
    </p:extLst>
  </p:cSld>
  <p:clrMapOvr>
    <a:masterClrMapping/>
  </p:clrMapOvr>
  <mc:AlternateContent xmlns:mc="http://schemas.openxmlformats.org/markup-compatibility/2006" xmlns:p14="http://schemas.microsoft.com/office/powerpoint/2010/main">
    <mc:Choice Requires="p14">
      <p:transition spd="slow" p14:dur="2000" advTm="41759"/>
    </mc:Choice>
    <mc:Fallback xmlns="">
      <p:transition spd="slow" advTm="4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37</a:t>
            </a:fld>
            <a:endParaRPr lang="en-US"/>
          </a:p>
        </p:txBody>
      </p:sp>
      <p:pic>
        <p:nvPicPr>
          <p:cNvPr id="3" name="Audio 2">
            <a:hlinkClick r:id="" action="ppaction://media"/>
            <a:extLst>
              <a:ext uri="{FF2B5EF4-FFF2-40B4-BE49-F238E27FC236}">
                <a16:creationId xmlns:a16="http://schemas.microsoft.com/office/drawing/2014/main" id="{1BFA5907-47A3-EE6D-3AD0-059862A61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7177516"/>
      </p:ext>
    </p:extLst>
  </p:cSld>
  <p:clrMapOvr>
    <a:masterClrMapping/>
  </p:clrMapOvr>
  <mc:AlternateContent xmlns:mc="http://schemas.openxmlformats.org/markup-compatibility/2006" xmlns:p14="http://schemas.microsoft.com/office/powerpoint/2010/main">
    <mc:Choice Requires="p14">
      <p:transition spd="slow" p14:dur="2000" advTm="5327"/>
    </mc:Choice>
    <mc:Fallback xmlns="">
      <p:transition spd="slow" advTm="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06310400"/>
              </p:ext>
            </p:extLst>
          </p:nvPr>
        </p:nvGraphicFramePr>
        <p:xfrm>
          <a:off x="353391" y="265043"/>
          <a:ext cx="11452080" cy="44348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K.11 The student will write in a variety of forms to include narrative and descriptive.</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g) Share writing with others. </a:t>
                      </a:r>
                      <a:br>
                        <a:rPr lang="en-US" dirty="0">
                          <a:solidFill>
                            <a:srgbClr val="003C71"/>
                          </a:solidFill>
                          <a:latin typeface="Georgia"/>
                        </a:rPr>
                      </a:br>
                      <a:endParaRPr lang="en-US" dirty="0">
                        <a:solidFill>
                          <a:srgbClr val="003C7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K.12 The student will conduct research to answer questions or solve problems using available resources.</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a) Generate topics of interest.</a:t>
                      </a:r>
                      <a:endParaRPr lang="en-US" sz="1100" b="0"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b) Generate questions to gather information.</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c) Identify pictures, texts, or people as sources of information.</a:t>
                      </a:r>
                      <a:endParaRPr lang="en-US"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d) Find information from provided sources.</a:t>
                      </a: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dirty="0">
                        <a:solidFill>
                          <a:schemeClr val="accent1"/>
                        </a:solidFill>
                        <a:latin typeface="Georgia"/>
                      </a:endParaRPr>
                    </a:p>
                    <a:p>
                      <a:pPr lvl="0" algn="l">
                        <a:lnSpc>
                          <a:spcPct val="100000"/>
                        </a:lnSpc>
                        <a:spcBef>
                          <a:spcPts val="0"/>
                        </a:spcBef>
                        <a:spcAft>
                          <a:spcPts val="0"/>
                        </a:spcAft>
                        <a:buNone/>
                      </a:pPr>
                      <a:br>
                        <a:rPr lang="en-US" sz="1100" b="0" i="0" u="none" strike="noStrike" noProof="0" dirty="0">
                          <a:solidFill>
                            <a:srgbClr val="000000"/>
                          </a:solidFill>
                          <a:latin typeface="Times New Roman"/>
                        </a:rPr>
                      </a:br>
                      <a:br>
                        <a:rPr lang="en-US" sz="1100" b="0" i="0" u="none" strike="noStrike" noProof="0" dirty="0">
                          <a:solidFill>
                            <a:srgbClr val="000000"/>
                          </a:solidFill>
                          <a:latin typeface="Times New Roman"/>
                        </a:rPr>
                      </a:br>
                      <a:br>
                        <a:rPr lang="en-US" dirty="0"/>
                      </a:br>
                      <a:endParaRPr lang="en-US" dirty="0">
                        <a:solidFill>
                          <a:schemeClr val="accent1"/>
                        </a:solidFill>
                        <a:effectLst/>
                        <a:highlight>
                          <a:srgbClr val="FFFFFF"/>
                        </a:highlight>
                        <a:latin typeface="Georgia"/>
                      </a:endParaRPr>
                    </a:p>
                    <a:p>
                      <a:pPr lvl="0">
                        <a:buNone/>
                      </a:pPr>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K.R.1 Evaluation and Synthesis of Information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generate a topic of interest and question to explore a given topic.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find information on the topic from pictures, texts, people or provided sources.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use drawing, writing, or dictation to record facts and information collected from the research.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100" b="0" i="0" u="none" strike="noStrike" noProof="0" dirty="0">
                          <a:solidFill>
                            <a:schemeClr val="accent1"/>
                          </a:solidFill>
                          <a:effectLst/>
                          <a:highlight>
                            <a:srgbClr val="FFFFFF"/>
                          </a:highlight>
                          <a:latin typeface="Georgia"/>
                        </a:rPr>
                        <a:t>With prompting and support, in small or large group settings, informally share recorded information collected from research.</a:t>
                      </a:r>
                      <a:endParaRPr lang="en-US" dirty="0">
                        <a:solidFill>
                          <a:schemeClr val="accent1"/>
                        </a:solidFill>
                        <a:latin typeface="Georgia"/>
                      </a:endParaRPr>
                    </a:p>
                    <a:p>
                      <a:pPr lvl="0" algn="l">
                        <a:lnSpc>
                          <a:spcPct val="100000"/>
                        </a:lnSpc>
                        <a:spcBef>
                          <a:spcPts val="0"/>
                        </a:spcBef>
                        <a:spcAft>
                          <a:spcPts val="0"/>
                        </a:spcAft>
                        <a:buClr>
                          <a:srgbClr val="003C71"/>
                        </a:buClr>
                        <a:buAutoNum type="romanLcPeriod"/>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12365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K.R.1A- Combines and addresses skills in K.12a/b from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K.R.1B- Combines and addresses skills in K.12 c/d in the 2017 English Standards of Learning. </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K.R.1C- Addresses skills from K.11g</a:t>
            </a:r>
            <a:endParaRPr lang="en-US" dirty="0">
              <a:latin typeface="Georgia"/>
            </a:endParaRPr>
          </a:p>
          <a:p>
            <a:pPr marL="285750" indent="-285750">
              <a:buFont typeface="Arial"/>
              <a:buChar char="•"/>
            </a:pPr>
            <a:r>
              <a:rPr lang="en-US" sz="1600" b="1" dirty="0">
                <a:solidFill>
                  <a:srgbClr val="FFFFFF"/>
                </a:solidFill>
                <a:latin typeface="Georgia"/>
                <a:ea typeface="+mn-lt"/>
                <a:cs typeface="+mn-lt"/>
              </a:rPr>
              <a:t>K.R.1D- Added to reflect science-based reading research and set the foundation for recording facts and information during research. </a:t>
            </a:r>
            <a:endParaRPr lang="en-US" dirty="0">
              <a:latin typeface="Georgia"/>
            </a:endParaRPr>
          </a:p>
          <a:p>
            <a:pPr>
              <a:buFont typeface="Arial,Sans-Serif"/>
              <a:buChar char="•"/>
            </a:pPr>
            <a:endParaRPr lang="en-US">
              <a:cs typeface="Calibri"/>
            </a:endParaRPr>
          </a:p>
          <a:p>
            <a:pPr>
              <a:buFont typeface="Arial,Sans-Serif"/>
              <a:buChar char="•"/>
            </a:pPr>
            <a:endParaRPr lang="en-US"/>
          </a:p>
        </p:txBody>
      </p:sp>
      <p:pic>
        <p:nvPicPr>
          <p:cNvPr id="2" name="Audio 1">
            <a:hlinkClick r:id="" action="ppaction://media"/>
            <a:extLst>
              <a:ext uri="{FF2B5EF4-FFF2-40B4-BE49-F238E27FC236}">
                <a16:creationId xmlns:a16="http://schemas.microsoft.com/office/drawing/2014/main" id="{B27F502C-A656-3C18-DE4B-5AA8D5E2C1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6574190"/>
      </p:ext>
    </p:extLst>
  </p:cSld>
  <p:clrMapOvr>
    <a:masterClrMapping/>
  </p:clrMapOvr>
  <mc:AlternateContent xmlns:mc="http://schemas.openxmlformats.org/markup-compatibility/2006" xmlns:p14="http://schemas.microsoft.com/office/powerpoint/2010/main">
    <mc:Choice Requires="p14">
      <p:transition spd="slow" p14:dur="2000" advTm="29437"/>
    </mc:Choice>
    <mc:Fallback xmlns="">
      <p:transition spd="slow" advTm="2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39</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dirty="0">
                <a:latin typeface="Georgia"/>
                <a:cs typeface="Calibri"/>
              </a:rPr>
              <a:t>The revisions made in the 2024 </a:t>
            </a:r>
            <a:r>
              <a:rPr lang="en-US" i="1" dirty="0">
                <a:latin typeface="Georgia"/>
                <a:cs typeface="Calibri"/>
              </a:rPr>
              <a:t>English Standards of Learning</a:t>
            </a:r>
            <a:r>
              <a:rPr lang="en-US" dirty="0">
                <a:latin typeface="Georgia"/>
                <a:cs typeface="Calibri"/>
              </a:rPr>
              <a:t> will raise academic expectations for students and schools and provide a clear and vertically coherent set of expectations to educators and families. </a:t>
            </a:r>
          </a:p>
          <a:p>
            <a:r>
              <a:rPr lang="en-US" dirty="0">
                <a:latin typeface="Georgia"/>
                <a:cs typeface="Calibri"/>
              </a:rPr>
              <a:t>A focus on Developing Skilled Readers and Building Reading Stamina will ensure that every student is equipped access to educational experience that prepare them for their postsecondary opportunities. </a:t>
            </a:r>
          </a:p>
          <a:p>
            <a:r>
              <a:rPr lang="en-US" dirty="0">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Audio 1">
            <a:hlinkClick r:id="" action="ppaction://media"/>
            <a:extLst>
              <a:ext uri="{FF2B5EF4-FFF2-40B4-BE49-F238E27FC236}">
                <a16:creationId xmlns:a16="http://schemas.microsoft.com/office/drawing/2014/main" id="{EE3F76D2-A2EF-98CF-67CC-C9B1B1C97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6339788"/>
      </p:ext>
    </p:extLst>
  </p:cSld>
  <p:clrMapOvr>
    <a:masterClrMapping/>
  </p:clrMapOvr>
  <mc:AlternateContent xmlns:mc="http://schemas.openxmlformats.org/markup-compatibility/2006" xmlns:p14="http://schemas.microsoft.com/office/powerpoint/2010/main">
    <mc:Choice Requires="p14">
      <p:transition spd="slow" p14:dur="2000" advTm="52504"/>
    </mc:Choice>
    <mc:Fallback xmlns="">
      <p:transition spd="slow" advTm="5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145433074"/>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dirty="0">
                          <a:effectLst/>
                          <a:highlight>
                            <a:srgbClr val="D0D0EF"/>
                          </a:highlight>
                          <a:latin typeface="Georgia"/>
                        </a:rPr>
                        <a:t>2024 Spring </a:t>
                      </a:r>
                      <a:endParaRPr lang="en-US" dirty="0">
                        <a:effectLst/>
                        <a:highlight>
                          <a:srgbClr val="D0D0EF"/>
                        </a:highlight>
                        <a:latin typeface="Georgia"/>
                      </a:endParaRPr>
                    </a:p>
                    <a:p>
                      <a:pPr rtl="0" fontAlgn="ctr">
                        <a:spcBef>
                          <a:spcPts val="0"/>
                        </a:spcBef>
                        <a:spcAft>
                          <a:spcPts val="0"/>
                        </a:spcAft>
                      </a:pPr>
                      <a:r>
                        <a:rPr lang="en-US" sz="2000" dirty="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dirty="0">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dirty="0">
                          <a:effectLst/>
                          <a:highlight>
                            <a:srgbClr val="FFFF99"/>
                          </a:highlight>
                          <a:latin typeface="Georgia"/>
                        </a:rPr>
                        <a:t>2024 Summer </a:t>
                      </a:r>
                      <a:endParaRPr lang="en-US" dirty="0">
                        <a:effectLst/>
                        <a:highlight>
                          <a:srgbClr val="FFFF99"/>
                        </a:highlight>
                        <a:latin typeface="Georgia"/>
                      </a:endParaRPr>
                    </a:p>
                    <a:p>
                      <a:pPr rtl="0" fontAlgn="ctr">
                        <a:spcBef>
                          <a:spcPts val="0"/>
                        </a:spcBef>
                        <a:spcAft>
                          <a:spcPts val="0"/>
                        </a:spcAft>
                      </a:pPr>
                      <a:r>
                        <a:rPr lang="en-US" sz="2000" dirty="0">
                          <a:effectLst/>
                          <a:highlight>
                            <a:srgbClr val="FFFF99"/>
                          </a:highlight>
                          <a:latin typeface="Georgia"/>
                        </a:rPr>
                        <a:t>VDOE staff will support divisions with professional learning through symposiums across the Commonwealth.  </a:t>
                      </a:r>
                      <a:endParaRPr lang="en-US" dirty="0">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dirty="0">
                          <a:effectLst/>
                          <a:highlight>
                            <a:srgbClr val="CAE8AA"/>
                          </a:highlight>
                          <a:latin typeface="Georgia"/>
                        </a:rPr>
                        <a:t>2024-2025 School Year </a:t>
                      </a:r>
                      <a:endParaRPr lang="en-US" dirty="0">
                        <a:effectLst/>
                        <a:highlight>
                          <a:srgbClr val="CAE8AA"/>
                        </a:highlight>
                        <a:latin typeface="Georgia"/>
                      </a:endParaRPr>
                    </a:p>
                    <a:p>
                      <a:pPr rtl="0" fontAlgn="ctr">
                        <a:spcBef>
                          <a:spcPts val="0"/>
                        </a:spcBef>
                        <a:spcAft>
                          <a:spcPts val="0"/>
                        </a:spcAft>
                      </a:pPr>
                      <a:r>
                        <a:rPr lang="en-US" sz="2000" dirty="0">
                          <a:effectLst/>
                          <a:highlight>
                            <a:srgbClr val="CAE8AA"/>
                          </a:highlight>
                          <a:latin typeface="Georgia"/>
                        </a:rPr>
                        <a:t>Instruction aligns fully to the 2024 </a:t>
                      </a:r>
                      <a:r>
                        <a:rPr lang="en-US" sz="2000" i="1" dirty="0">
                          <a:effectLst/>
                          <a:highlight>
                            <a:srgbClr val="CAE8AA"/>
                          </a:highlight>
                          <a:latin typeface="Georgia"/>
                        </a:rPr>
                        <a:t>English Standards of Learning. </a:t>
                      </a:r>
                      <a:r>
                        <a:rPr lang="en-US" sz="2000" dirty="0">
                          <a:effectLst/>
                          <a:highlight>
                            <a:srgbClr val="CAE8AA"/>
                          </a:highlight>
                          <a:latin typeface="Georgia"/>
                        </a:rPr>
                        <a:t>The VDOE continues to develop resources aligned to the 2024 </a:t>
                      </a:r>
                      <a:r>
                        <a:rPr lang="en-US" sz="2000" i="1" dirty="0">
                          <a:effectLst/>
                          <a:highlight>
                            <a:srgbClr val="CAE8AA"/>
                          </a:highlight>
                          <a:latin typeface="Georgia"/>
                        </a:rPr>
                        <a:t>English Standards of Learning</a:t>
                      </a:r>
                      <a:r>
                        <a:rPr lang="en-US" sz="2000" dirty="0">
                          <a:effectLst/>
                          <a:highlight>
                            <a:srgbClr val="CAE8AA"/>
                          </a:highlight>
                          <a:latin typeface="Georgia"/>
                        </a:rPr>
                        <a:t> and provide professional learning opportunities to school divisions.  </a:t>
                      </a:r>
                      <a:endParaRPr lang="en-US" dirty="0">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5" name="Audio 4">
            <a:hlinkClick r:id="" action="ppaction://media"/>
            <a:extLst>
              <a:ext uri="{FF2B5EF4-FFF2-40B4-BE49-F238E27FC236}">
                <a16:creationId xmlns:a16="http://schemas.microsoft.com/office/drawing/2014/main" id="{3C64A1AB-496D-D530-E720-DE9F92CB6E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5970626"/>
      </p:ext>
    </p:extLst>
  </p:cSld>
  <p:clrMapOvr>
    <a:masterClrMapping/>
  </p:clrMapOvr>
  <mc:AlternateContent xmlns:mc="http://schemas.openxmlformats.org/markup-compatibility/2006" xmlns:p14="http://schemas.microsoft.com/office/powerpoint/2010/main">
    <mc:Choice Requires="p14">
      <p:transition spd="slow" p14:dur="2000" advTm="57811"/>
    </mc:Choice>
    <mc:Fallback xmlns="">
      <p:transition spd="slow" advTm="5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40</a:t>
            </a:fld>
            <a:endParaRPr lang="en-US"/>
          </a:p>
        </p:txBody>
      </p:sp>
      <p:pic>
        <p:nvPicPr>
          <p:cNvPr id="3" name="Audio 2">
            <a:hlinkClick r:id="" action="ppaction://media"/>
            <a:extLst>
              <a:ext uri="{FF2B5EF4-FFF2-40B4-BE49-F238E27FC236}">
                <a16:creationId xmlns:a16="http://schemas.microsoft.com/office/drawing/2014/main" id="{6A68B9F3-7C9D-3CCC-137A-1BA8E82418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0301500"/>
      </p:ext>
    </p:extLst>
  </p:cSld>
  <p:clrMapOvr>
    <a:masterClrMapping/>
  </p:clrMapOvr>
  <mc:AlternateContent xmlns:mc="http://schemas.openxmlformats.org/markup-compatibility/2006" xmlns:p14="http://schemas.microsoft.com/office/powerpoint/2010/main">
    <mc:Choice Requires="p14">
      <p:transition spd="slow" p14:dur="2000" advTm="17453"/>
    </mc:Choice>
    <mc:Fallback xmlns="">
      <p:transition spd="slow" advTm="17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dirty="0">
                <a:solidFill>
                  <a:srgbClr val="000000"/>
                </a:solidFill>
                <a:latin typeface="Georgia"/>
                <a:ea typeface="+mn-lt"/>
                <a:cs typeface="+mn-lt"/>
              </a:rPr>
              <a:t>Highlighted and provided clarity on the expectations for foundational literacy skills. </a:t>
            </a:r>
            <a:endParaRPr lang="en-US" dirty="0">
              <a:latin typeface="Georgia"/>
              <a:cs typeface="Calibri"/>
            </a:endParaRPr>
          </a:p>
          <a:p>
            <a:r>
              <a:rPr lang="en-US" sz="3000" dirty="0">
                <a:solidFill>
                  <a:srgbClr val="000000"/>
                </a:solidFill>
                <a:latin typeface="Georgia"/>
                <a:ea typeface="+mn-lt"/>
                <a:cs typeface="+mn-lt"/>
              </a:rPr>
              <a:t>Addition of the Developing Skilled Readers and Building Reading Stamina Strand. </a:t>
            </a:r>
            <a:endParaRPr lang="en-US" dirty="0">
              <a:latin typeface="Georgia"/>
            </a:endParaRPr>
          </a:p>
          <a:p>
            <a:r>
              <a:rPr lang="en-US" sz="3000" dirty="0">
                <a:solidFill>
                  <a:srgbClr val="000000"/>
                </a:solidFill>
                <a:latin typeface="Georgia"/>
                <a:ea typeface="+mn-lt"/>
                <a:cs typeface="+mn-lt"/>
              </a:rPr>
              <a:t>Provided clarity for grade level expectations around text complexity. </a:t>
            </a:r>
            <a:endParaRPr lang="en-US" dirty="0">
              <a:latin typeface="Georgia"/>
            </a:endParaRPr>
          </a:p>
          <a:p>
            <a:r>
              <a:rPr lang="en-US" sz="3000" dirty="0">
                <a:solidFill>
                  <a:srgbClr val="000000"/>
                </a:solidFill>
                <a:latin typeface="Georgia"/>
                <a:ea typeface="+mn-lt"/>
                <a:cs typeface="+mn-lt"/>
              </a:rPr>
              <a:t>Ensured coherence within a grade level between the strands, and vertically across grade levels.</a:t>
            </a:r>
            <a:endParaRPr lang="en-US" dirty="0">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6" name="Audio 5">
            <a:hlinkClick r:id="" action="ppaction://media"/>
            <a:extLst>
              <a:ext uri="{FF2B5EF4-FFF2-40B4-BE49-F238E27FC236}">
                <a16:creationId xmlns:a16="http://schemas.microsoft.com/office/drawing/2014/main" id="{3E81A1C3-0F87-19AF-5C6E-24E8B07C8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5498897"/>
      </p:ext>
    </p:extLst>
  </p:cSld>
  <p:clrMapOvr>
    <a:masterClrMapping/>
  </p:clrMapOvr>
  <mc:AlternateContent xmlns:mc="http://schemas.openxmlformats.org/markup-compatibility/2006" xmlns:p14="http://schemas.microsoft.com/office/powerpoint/2010/main">
    <mc:Choice Requires="p14">
      <p:transition spd="slow" p14:dur="2000" advTm="49844"/>
    </mc:Choice>
    <mc:Fallback xmlns="">
      <p:transition spd="slow" advTm="4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520765929"/>
              </p:ext>
            </p:extLst>
          </p:nvPr>
        </p:nvGraphicFramePr>
        <p:xfrm>
          <a:off x="369807" y="1454282"/>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dirty="0">
                          <a:solidFill>
                            <a:srgbClr val="FFFFFF"/>
                          </a:solidFill>
                          <a:effectLst/>
                          <a:highlight>
                            <a:srgbClr val="000000"/>
                          </a:highlight>
                          <a:latin typeface="Georgia"/>
                        </a:rPr>
                        <a:t>2017</a:t>
                      </a:r>
                      <a:endParaRPr lang="en-US" dirty="0">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dirty="0">
                          <a:solidFill>
                            <a:srgbClr val="FFFFFF"/>
                          </a:solidFill>
                          <a:effectLst/>
                          <a:highlight>
                            <a:srgbClr val="000000"/>
                          </a:highlight>
                          <a:latin typeface="Georgia"/>
                        </a:rPr>
                        <a:t>2024</a:t>
                      </a:r>
                      <a:endParaRPr lang="en-US" dirty="0">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dirty="0">
                          <a:solidFill>
                            <a:srgbClr val="FFFFFF"/>
                          </a:solidFill>
                          <a:effectLst/>
                          <a:highlight>
                            <a:srgbClr val="000000"/>
                          </a:highlight>
                          <a:latin typeface="Georgia"/>
                        </a:rPr>
                        <a:t>Strands</a:t>
                      </a:r>
                      <a:endParaRPr lang="en-US" dirty="0">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dirty="0">
                          <a:solidFill>
                            <a:srgbClr val="FFFFFF"/>
                          </a:solidFill>
                          <a:effectLst/>
                          <a:highlight>
                            <a:srgbClr val="000000"/>
                          </a:highlight>
                          <a:latin typeface="Georgia"/>
                        </a:rPr>
                        <a:t>Strands</a:t>
                      </a:r>
                      <a:endParaRPr lang="en-US" dirty="0">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dirty="0">
                          <a:effectLst/>
                          <a:latin typeface="Georgia"/>
                        </a:rPr>
                        <a:t>Communications</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Foundations for Reading</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dirty="0">
                          <a:effectLst/>
                          <a:latin typeface="Georgia"/>
                        </a:rPr>
                        <a:t>Reading</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Developing Skilled Readers &amp; Building Reading Stamina</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dirty="0">
                          <a:effectLst/>
                          <a:latin typeface="Georgia"/>
                        </a:rPr>
                        <a:t>Writing</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Reading and Vocabulary </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dirty="0">
                          <a:effectLst/>
                          <a:latin typeface="Georgia"/>
                        </a:rPr>
                        <a:t>Research</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Reading Literary Text</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Reading Informational Text</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Foundations for Writing</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Writing</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Language Usage</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Communications</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Research</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2">
            <a:hlinkClick r:id="" action="ppaction://media"/>
            <a:extLst>
              <a:ext uri="{FF2B5EF4-FFF2-40B4-BE49-F238E27FC236}">
                <a16:creationId xmlns:a16="http://schemas.microsoft.com/office/drawing/2014/main" id="{4FA737E2-492E-E7D7-123A-5D0B2931CE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431260"/>
      </p:ext>
    </p:extLst>
  </p:cSld>
  <p:clrMapOvr>
    <a:masterClrMapping/>
  </p:clrMapOvr>
  <mc:AlternateContent xmlns:mc="http://schemas.openxmlformats.org/markup-compatibility/2006" xmlns:p14="http://schemas.microsoft.com/office/powerpoint/2010/main">
    <mc:Choice Requires="p14">
      <p:transition spd="slow" p14:dur="2000" advTm="26537"/>
    </mc:Choice>
    <mc:Fallback xmlns="">
      <p:transition spd="slow" advTm="2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3821735879"/>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dirty="0">
                          <a:effectLst/>
                          <a:latin typeface="Georgia"/>
                        </a:rPr>
                        <a:t>Foundations for Reading </a:t>
                      </a:r>
                      <a:endParaRPr lang="en-US" dirty="0">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Print Concepts</a:t>
                      </a:r>
                    </a:p>
                    <a:p>
                      <a:pPr algn="ctr" rtl="0" fontAlgn="base">
                        <a:spcBef>
                          <a:spcPts val="0"/>
                        </a:spcBef>
                        <a:spcAft>
                          <a:spcPts val="0"/>
                        </a:spcAft>
                        <a:buFont typeface="Arial" panose="020B0604020202020204" pitchFamily="34" charset="0"/>
                        <a:buChar char="•"/>
                      </a:pPr>
                      <a:r>
                        <a:rPr lang="en-US" sz="1000" dirty="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dirty="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dirty="0">
                          <a:effectLst/>
                          <a:latin typeface="Georgia"/>
                        </a:rPr>
                        <a:t>Developing Skilled Readers and Building Reading Stamina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Text Complexity</a:t>
                      </a:r>
                    </a:p>
                    <a:p>
                      <a:pPr algn="ctr" rtl="0" fontAlgn="base">
                        <a:spcBef>
                          <a:spcPts val="0"/>
                        </a:spcBef>
                        <a:spcAft>
                          <a:spcPts val="0"/>
                        </a:spcAft>
                        <a:buFont typeface="Arial" panose="020B0604020202020204" pitchFamily="34" charset="0"/>
                        <a:buChar char="•"/>
                      </a:pPr>
                      <a:r>
                        <a:rPr lang="en-US" sz="1000" dirty="0">
                          <a:effectLst/>
                          <a:latin typeface="Georgia"/>
                        </a:rPr>
                        <a:t>Fluency</a:t>
                      </a:r>
                    </a:p>
                    <a:p>
                      <a:pPr algn="ctr" rtl="0" fontAlgn="base">
                        <a:spcBef>
                          <a:spcPts val="0"/>
                        </a:spcBef>
                        <a:spcAft>
                          <a:spcPts val="0"/>
                        </a:spcAft>
                        <a:buFont typeface="Arial" panose="020B0604020202020204" pitchFamily="34" charset="0"/>
                        <a:buChar char="•"/>
                      </a:pPr>
                      <a:r>
                        <a:rPr lang="en-US" sz="1000" dirty="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dirty="0">
                          <a:effectLst/>
                          <a:latin typeface="Georgia"/>
                        </a:rPr>
                        <a:t>Reading and Vocabulary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dirty="0">
                          <a:effectLst/>
                          <a:latin typeface="Georgia"/>
                        </a:rPr>
                        <a:t>Reading Literary Text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dirty="0">
                          <a:effectLst/>
                          <a:latin typeface="Georgia"/>
                        </a:rPr>
                        <a:t>Craft and Style</a:t>
                      </a:r>
                    </a:p>
                    <a:p>
                      <a:pPr algn="ctr" rtl="0" fontAlgn="base">
                        <a:spcBef>
                          <a:spcPts val="0"/>
                        </a:spcBef>
                        <a:spcAft>
                          <a:spcPts val="0"/>
                        </a:spcAft>
                        <a:buFont typeface="Arial" panose="020B0604020202020204" pitchFamily="34" charset="0"/>
                        <a:buChar char="•"/>
                      </a:pPr>
                      <a:r>
                        <a:rPr lang="en-US" sz="1000" dirty="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dirty="0">
                          <a:effectLst/>
                          <a:latin typeface="Georgia"/>
                        </a:rPr>
                        <a:t>Reading Informational Text</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dirty="0">
                          <a:effectLst/>
                          <a:latin typeface="Georgia"/>
                        </a:rPr>
                        <a:t>Craft and Style</a:t>
                      </a:r>
                    </a:p>
                    <a:p>
                      <a:pPr algn="ctr" rtl="0" fontAlgn="base">
                        <a:spcBef>
                          <a:spcPts val="0"/>
                        </a:spcBef>
                        <a:spcAft>
                          <a:spcPts val="0"/>
                        </a:spcAft>
                        <a:buFont typeface="Arial" panose="020B0604020202020204" pitchFamily="34" charset="0"/>
                        <a:buChar char="•"/>
                      </a:pPr>
                      <a:r>
                        <a:rPr lang="en-US" sz="1000" dirty="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dirty="0">
                          <a:effectLst/>
                          <a:latin typeface="Georgia"/>
                        </a:rPr>
                        <a:t>Foundations for Writing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Handwriting </a:t>
                      </a:r>
                    </a:p>
                    <a:p>
                      <a:pPr algn="ctr" rtl="0" fontAlgn="base">
                        <a:spcBef>
                          <a:spcPts val="0"/>
                        </a:spcBef>
                        <a:spcAft>
                          <a:spcPts val="0"/>
                        </a:spcAft>
                        <a:buFont typeface="Arial" panose="020B0604020202020204" pitchFamily="34" charset="0"/>
                        <a:buChar char="•"/>
                      </a:pPr>
                      <a:r>
                        <a:rPr lang="en-US" sz="1000" dirty="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dirty="0">
                          <a:effectLst/>
                          <a:latin typeface="Georgia"/>
                        </a:rPr>
                        <a:t>Writing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dirty="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dirty="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dirty="0">
                          <a:effectLst/>
                          <a:latin typeface="Georgia"/>
                        </a:rPr>
                        <a:t>Language Usage</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Grammar</a:t>
                      </a:r>
                    </a:p>
                    <a:p>
                      <a:pPr algn="ctr" rtl="0" fontAlgn="base">
                        <a:spcBef>
                          <a:spcPts val="0"/>
                        </a:spcBef>
                        <a:spcAft>
                          <a:spcPts val="0"/>
                        </a:spcAft>
                        <a:buFont typeface="Arial" panose="020B0604020202020204" pitchFamily="34" charset="0"/>
                        <a:buChar char="•"/>
                      </a:pPr>
                      <a:r>
                        <a:rPr lang="en-US" sz="1000" dirty="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dirty="0">
                          <a:effectLst/>
                          <a:latin typeface="Georgia"/>
                        </a:rPr>
                        <a:t>Communication and Multimodal Literacies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dirty="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dirty="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dirty="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dirty="0">
                          <a:effectLst/>
                          <a:latin typeface="Georgia"/>
                        </a:rPr>
                        <a:t>Research</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6" name="Audio 5">
            <a:hlinkClick r:id="" action="ppaction://media"/>
            <a:extLst>
              <a:ext uri="{FF2B5EF4-FFF2-40B4-BE49-F238E27FC236}">
                <a16:creationId xmlns:a16="http://schemas.microsoft.com/office/drawing/2014/main" id="{58C8D527-F2D1-88E0-AE8D-7CE0650CB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396082"/>
      </p:ext>
    </p:extLst>
  </p:cSld>
  <p:clrMapOvr>
    <a:masterClrMapping/>
  </p:clrMapOvr>
  <mc:AlternateContent xmlns:mc="http://schemas.openxmlformats.org/markup-compatibility/2006" xmlns:p14="http://schemas.microsoft.com/office/powerpoint/2010/main">
    <mc:Choice Requires="p14">
      <p:transition spd="slow" p14:dur="2000" advTm="40633"/>
    </mc:Choice>
    <mc:Fallback xmlns="">
      <p:transition spd="slow" advTm="40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dirty="0">
                <a:latin typeface="Georgia"/>
              </a:rPr>
              <a:t>Strand</a:t>
            </a:r>
            <a:endParaRPr lang="en-US" dirty="0">
              <a:latin typeface="Georgia"/>
              <a:cs typeface="Calibri"/>
            </a:endParaRPr>
          </a:p>
          <a:p>
            <a:pPr lvl="1"/>
            <a:r>
              <a:rPr lang="en-US" dirty="0">
                <a:solidFill>
                  <a:schemeClr val="accent3"/>
                </a:solidFill>
                <a:latin typeface="Georgia"/>
                <a:cs typeface="Arial"/>
              </a:rPr>
              <a:t>Sub Strand</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Standard</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Standard</a:t>
            </a:r>
            <a:endParaRPr lang="en-US" dirty="0">
              <a:solidFill>
                <a:schemeClr val="accent3"/>
              </a:solidFill>
              <a:latin typeface="Georgia"/>
              <a:cs typeface="Calibri"/>
            </a:endParaRPr>
          </a:p>
          <a:p>
            <a:pPr lvl="1"/>
            <a:r>
              <a:rPr lang="en-US" dirty="0">
                <a:solidFill>
                  <a:schemeClr val="accent3"/>
                </a:solidFill>
                <a:latin typeface="Georgia"/>
                <a:cs typeface="Arial"/>
              </a:rPr>
              <a:t>Sub Strand </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Standard </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Standard</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Standard</a:t>
            </a:r>
            <a:endParaRPr lang="en-US" dirty="0">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p:txBody>
          <a:bodyPr vert="horz" lIns="91440" tIns="45720" rIns="91440" bIns="45720" rtlCol="0" anchor="t">
            <a:normAutofit lnSpcReduction="10000"/>
          </a:bodyPr>
          <a:lstStyle/>
          <a:p>
            <a:r>
              <a:rPr lang="en-US" dirty="0">
                <a:latin typeface="Georgia"/>
              </a:rPr>
              <a:t>K.RI- Reading Informational Text</a:t>
            </a:r>
          </a:p>
          <a:p>
            <a:pPr lvl="1"/>
            <a:r>
              <a:rPr lang="en-US" dirty="0">
                <a:solidFill>
                  <a:schemeClr val="accent3"/>
                </a:solidFill>
                <a:latin typeface="Georgia"/>
                <a:cs typeface="Arial"/>
              </a:rPr>
              <a:t>K.RI.1-Key Ideas and Confirming Details</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A- With prompting and support, ask and answer literal (who, what, when, where) or inferential (why, how) questions about what is read. </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B- With prompting and support, identify the main idea and key details of a text.  </a:t>
            </a:r>
            <a:endParaRPr lang="en-US" dirty="0">
              <a:solidFill>
                <a:schemeClr val="accent3"/>
              </a:solidFill>
              <a:latin typeface="Georgia"/>
              <a:cs typeface="Calibri"/>
            </a:endParaRPr>
          </a:p>
          <a:p>
            <a:pPr lvl="1"/>
            <a:r>
              <a:rPr lang="en-US" dirty="0">
                <a:solidFill>
                  <a:schemeClr val="accent3"/>
                </a:solidFill>
                <a:latin typeface="Georgia"/>
                <a:cs typeface="Arial"/>
              </a:rPr>
              <a:t>K.RI.2- Craft and Style</a:t>
            </a:r>
            <a:endParaRPr lang="en-US" dirty="0">
              <a:solidFill>
                <a:schemeClr val="accent3"/>
              </a:solidFill>
              <a:latin typeface="Georgia"/>
              <a:cs typeface="Calibri"/>
            </a:endParaRPr>
          </a:p>
          <a:p>
            <a:pPr lvl="1"/>
            <a:r>
              <a:rPr lang="en-US" dirty="0">
                <a:solidFill>
                  <a:schemeClr val="accent3"/>
                </a:solidFill>
                <a:latin typeface="Georgia"/>
                <a:cs typeface="Arial"/>
              </a:rPr>
              <a:t>K.RI-3- Integration of Concepts</a:t>
            </a:r>
            <a:r>
              <a:rPr lang="en-US" dirty="0">
                <a:solidFill>
                  <a:srgbClr val="000000"/>
                </a:solidFill>
                <a:latin typeface="Arial"/>
                <a:cs typeface="Arial"/>
              </a:rPr>
              <a:t> </a:t>
            </a:r>
            <a:endParaRPr lang="en-US" dirty="0"/>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5">
            <a:hlinkClick r:id="" action="ppaction://media"/>
            <a:extLst>
              <a:ext uri="{FF2B5EF4-FFF2-40B4-BE49-F238E27FC236}">
                <a16:creationId xmlns:a16="http://schemas.microsoft.com/office/drawing/2014/main" id="{3EC58D75-86FD-DED8-C69B-EA70F6F017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3453" y="6309932"/>
            <a:ext cx="406400" cy="406400"/>
          </a:xfrm>
          <a:prstGeom prst="rect">
            <a:avLst/>
          </a:prstGeom>
        </p:spPr>
      </p:pic>
    </p:spTree>
    <p:extLst>
      <p:ext uri="{BB962C8B-B14F-4D97-AF65-F5344CB8AC3E}">
        <p14:creationId xmlns:p14="http://schemas.microsoft.com/office/powerpoint/2010/main" val="3567135353"/>
      </p:ext>
    </p:extLst>
  </p:cSld>
  <p:clrMapOvr>
    <a:masterClrMapping/>
  </p:clrMapOvr>
  <mc:AlternateContent xmlns:mc="http://schemas.openxmlformats.org/markup-compatibility/2006" xmlns:p14="http://schemas.microsoft.com/office/powerpoint/2010/main">
    <mc:Choice Requires="p14">
      <p:transition spd="slow" p14:dur="2000" advTm="47643"/>
    </mc:Choice>
    <mc:Fallback xmlns="">
      <p:transition spd="slow" advTm="4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pic>
        <p:nvPicPr>
          <p:cNvPr id="6" name="Picture 5">
            <a:extLst>
              <a:ext uri="{FF2B5EF4-FFF2-40B4-BE49-F238E27FC236}">
                <a16:creationId xmlns:a16="http://schemas.microsoft.com/office/drawing/2014/main" id="{82B39AD5-8A71-2FD4-4FBD-60E32822864E}"/>
              </a:ext>
            </a:extLst>
          </p:cNvPr>
          <p:cNvPicPr>
            <a:picLocks noChangeAspect="1"/>
          </p:cNvPicPr>
          <p:nvPr/>
        </p:nvPicPr>
        <p:blipFill>
          <a:blip r:embed="rId6"/>
          <a:stretch>
            <a:fillRect/>
          </a:stretch>
        </p:blipFill>
        <p:spPr>
          <a:xfrm>
            <a:off x="1837386" y="506501"/>
            <a:ext cx="8839200" cy="371475"/>
          </a:xfrm>
          <a:prstGeom prst="rect">
            <a:avLst/>
          </a:prstGeom>
        </p:spPr>
      </p:pic>
      <p:pic>
        <p:nvPicPr>
          <p:cNvPr id="7" name="Picture 6">
            <a:extLst>
              <a:ext uri="{FF2B5EF4-FFF2-40B4-BE49-F238E27FC236}">
                <a16:creationId xmlns:a16="http://schemas.microsoft.com/office/drawing/2014/main" id="{17444D87-7153-A0AB-3A51-8208FF461A96}"/>
              </a:ext>
            </a:extLst>
          </p:cNvPr>
          <p:cNvPicPr>
            <a:picLocks noChangeAspect="1"/>
          </p:cNvPicPr>
          <p:nvPr/>
        </p:nvPicPr>
        <p:blipFill>
          <a:blip r:embed="rId7"/>
          <a:stretch>
            <a:fillRect/>
          </a:stretch>
        </p:blipFill>
        <p:spPr>
          <a:xfrm>
            <a:off x="1837386" y="809020"/>
            <a:ext cx="8839200" cy="2943225"/>
          </a:xfrm>
          <a:prstGeom prst="rect">
            <a:avLst/>
          </a:prstGeom>
        </p:spPr>
      </p:pic>
      <p:pic>
        <p:nvPicPr>
          <p:cNvPr id="8" name="Picture 7">
            <a:extLst>
              <a:ext uri="{FF2B5EF4-FFF2-40B4-BE49-F238E27FC236}">
                <a16:creationId xmlns:a16="http://schemas.microsoft.com/office/drawing/2014/main" id="{5613E154-8766-8C82-5CEC-365727B4A261}"/>
              </a:ext>
            </a:extLst>
          </p:cNvPr>
          <p:cNvPicPr>
            <a:picLocks noChangeAspect="1"/>
          </p:cNvPicPr>
          <p:nvPr/>
        </p:nvPicPr>
        <p:blipFill>
          <a:blip r:embed="rId8"/>
          <a:stretch>
            <a:fillRect/>
          </a:stretch>
        </p:blipFill>
        <p:spPr>
          <a:xfrm>
            <a:off x="1837386" y="3791955"/>
            <a:ext cx="8839200" cy="561975"/>
          </a:xfrm>
          <a:prstGeom prst="rect">
            <a:avLst/>
          </a:prstGeom>
        </p:spPr>
      </p:pic>
      <p:pic>
        <p:nvPicPr>
          <p:cNvPr id="9" name="Picture 8">
            <a:extLst>
              <a:ext uri="{FF2B5EF4-FFF2-40B4-BE49-F238E27FC236}">
                <a16:creationId xmlns:a16="http://schemas.microsoft.com/office/drawing/2014/main" id="{9A725741-141C-B5F7-4E9B-5046360C00F9}"/>
              </a:ext>
            </a:extLst>
          </p:cNvPr>
          <p:cNvPicPr>
            <a:picLocks noChangeAspect="1"/>
          </p:cNvPicPr>
          <p:nvPr/>
        </p:nvPicPr>
        <p:blipFill>
          <a:blip r:embed="rId9"/>
          <a:stretch>
            <a:fillRect/>
          </a:stretch>
        </p:blipFill>
        <p:spPr>
          <a:xfrm>
            <a:off x="1837386" y="4360235"/>
            <a:ext cx="8839200" cy="1400175"/>
          </a:xfrm>
          <a:prstGeom prst="rect">
            <a:avLst/>
          </a:prstGeom>
        </p:spPr>
      </p:pic>
      <p:sp>
        <p:nvSpPr>
          <p:cNvPr id="12" name="Rectangle: Rounded Corners 11">
            <a:extLst>
              <a:ext uri="{FF2B5EF4-FFF2-40B4-BE49-F238E27FC236}">
                <a16:creationId xmlns:a16="http://schemas.microsoft.com/office/drawing/2014/main" id="{213FDAF0-CC9F-F326-0E7E-23C63ECDC6F7}"/>
              </a:ext>
            </a:extLst>
          </p:cNvPr>
          <p:cNvSpPr/>
          <p:nvPr/>
        </p:nvSpPr>
        <p:spPr>
          <a:xfrm>
            <a:off x="1867436" y="504422"/>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1955442" y="850005"/>
            <a:ext cx="3230451" cy="250064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291329" y="506568"/>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3E717F9-8910-3EF1-5A6D-CFE024ED8903}"/>
              </a:ext>
            </a:extLst>
          </p:cNvPr>
          <p:cNvSpPr/>
          <p:nvPr/>
        </p:nvSpPr>
        <p:spPr>
          <a:xfrm>
            <a:off x="6559639" y="850005"/>
            <a:ext cx="912254"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869582" y="3844343"/>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1901780" y="4359498"/>
            <a:ext cx="1405944" cy="93371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7D492BA-CFCE-846F-DE21-29427065C51A}"/>
              </a:ext>
            </a:extLst>
          </p:cNvPr>
          <p:cNvSpPr/>
          <p:nvPr/>
        </p:nvSpPr>
        <p:spPr>
          <a:xfrm>
            <a:off x="1901780" y="5325414"/>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291329" y="3844343"/>
            <a:ext cx="4389549" cy="4829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978202" y="4767329"/>
            <a:ext cx="3488028" cy="24684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4A50751D-547C-E523-AA71-C9549ECCA6F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48858690"/>
      </p:ext>
    </p:extLst>
  </p:cSld>
  <p:clrMapOvr>
    <a:masterClrMapping/>
  </p:clrMapOvr>
  <mc:AlternateContent xmlns:mc="http://schemas.openxmlformats.org/markup-compatibility/2006" xmlns:p14="http://schemas.microsoft.com/office/powerpoint/2010/main">
    <mc:Choice Requires="p14">
      <p:transition spd="slow" p14:dur="2000" advTm="109485"/>
    </mc:Choice>
    <mc:Fallback xmlns="">
      <p:transition spd="slow" advTm="10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1"/>
                </p:tgtEl>
              </p:cMediaNode>
            </p:audio>
          </p:childTnLst>
        </p:cTn>
      </p:par>
    </p:tnLst>
    <p:bldLst>
      <p:bldP spid="12" grpId="0" animBg="1"/>
      <p:bldP spid="15" grpId="0" animBg="1"/>
      <p:bldP spid="17" grpId="0" animBg="1"/>
      <p:bldP spid="19" grpId="0" animBg="1"/>
      <p:bldP spid="21" grpId="0" animBg="1"/>
      <p:bldP spid="23" grpId="0" animBg="1"/>
      <p:bldP spid="25" grpId="0" animBg="1"/>
      <p:bldP spid="27"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8|11.2|12.5|9.2|9.3|11.1|11|2.6|14"/>
</p:tagLst>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3.xml><?xml version="1.0" encoding="utf-8"?>
<ds:datastoreItem xmlns:ds="http://schemas.openxmlformats.org/officeDocument/2006/customXml" ds:itemID="{91CC1A00-51CB-4C02-A37B-97764AE20E74}">
  <ds:schemaRefs>
    <ds:schemaRef ds:uri="http://purl.org/dc/terms/"/>
    <ds:schemaRef ds:uri="http://schemas.microsoft.com/office/2006/documentManagement/types"/>
    <ds:schemaRef ds:uri="7ec0be3f-b236-462b-b68d-55bfdf8517bd"/>
    <ds:schemaRef ds:uri="http://www.w3.org/XML/1998/namespace"/>
    <ds:schemaRef ds:uri="http://schemas.microsoft.com/office/infopath/2007/PartnerControls"/>
    <ds:schemaRef ds:uri="http://purl.org/dc/dcmitype/"/>
    <ds:schemaRef ds:uri="8410143b-9028-478f-a589-cc2730675668"/>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8132</Words>
  <Application>Microsoft Office PowerPoint</Application>
  <PresentationFormat>Widescreen</PresentationFormat>
  <Paragraphs>1073</Paragraphs>
  <Slides>40</Slides>
  <Notes>40</Notes>
  <HiddenSlides>0</HiddenSlides>
  <MMClips>38</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PowerPoint Presentation</vt:lpstr>
      <vt:lpstr>PowerPoint Presentation</vt:lpstr>
      <vt:lpstr>Developing Skilled Readers and Building Reading Stamina</vt:lpstr>
      <vt:lpstr>PowerPoint Presentation</vt:lpstr>
      <vt:lpstr>Reading and Vocabulary </vt:lpstr>
      <vt:lpstr>PowerPoint Presentation</vt:lpstr>
      <vt:lpstr>Reading Literary Text</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PowerPoint Presentation</vt:lpstr>
      <vt:lpstr>Writing </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Frackelton, Ellen (DOE)</cp:lastModifiedBy>
  <cp:revision>77</cp:revision>
  <dcterms:created xsi:type="dcterms:W3CDTF">2022-07-20T12:39:39Z</dcterms:created>
  <dcterms:modified xsi:type="dcterms:W3CDTF">2024-05-03T16:15:37Z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