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6"/>
  </p:notesMasterIdLst>
  <p:sldIdLst>
    <p:sldId id="297" r:id="rId5"/>
    <p:sldId id="336" r:id="rId6"/>
    <p:sldId id="335" r:id="rId7"/>
    <p:sldId id="334" r:id="rId8"/>
    <p:sldId id="333" r:id="rId9"/>
    <p:sldId id="338" r:id="rId10"/>
    <p:sldId id="339" r:id="rId11"/>
    <p:sldId id="330" r:id="rId12"/>
    <p:sldId id="329" r:id="rId13"/>
    <p:sldId id="340" r:id="rId14"/>
    <p:sldId id="341" r:id="rId15"/>
    <p:sldId id="324" r:id="rId16"/>
    <p:sldId id="323" r:id="rId17"/>
    <p:sldId id="322" r:id="rId18"/>
    <p:sldId id="321" r:id="rId19"/>
    <p:sldId id="320" r:id="rId20"/>
    <p:sldId id="319" r:id="rId21"/>
    <p:sldId id="342" r:id="rId22"/>
    <p:sldId id="343" r:id="rId23"/>
    <p:sldId id="317" r:id="rId24"/>
    <p:sldId id="316" r:id="rId25"/>
    <p:sldId id="315" r:id="rId26"/>
    <p:sldId id="314" r:id="rId27"/>
    <p:sldId id="313" r:id="rId28"/>
    <p:sldId id="312" r:id="rId29"/>
    <p:sldId id="310" r:id="rId30"/>
    <p:sldId id="309" r:id="rId31"/>
    <p:sldId id="308" r:id="rId32"/>
    <p:sldId id="344" r:id="rId33"/>
    <p:sldId id="307" r:id="rId34"/>
    <p:sldId id="306" r:id="rId35"/>
    <p:sldId id="305" r:id="rId36"/>
    <p:sldId id="304" r:id="rId37"/>
    <p:sldId id="303" r:id="rId38"/>
    <p:sldId id="302" r:id="rId39"/>
    <p:sldId id="345" r:id="rId40"/>
    <p:sldId id="346" r:id="rId41"/>
    <p:sldId id="301" r:id="rId42"/>
    <p:sldId id="300" r:id="rId43"/>
    <p:sldId id="299"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399F49-E282-67A3-0A5B-7F5D71DC9DA3}" name="Cassada, Colleen (DOE)" initials="C(" userId="S::colleen.cassada@doe.virginia.gov::117721df-8a0b-4201-bb82-252635e76ca4" providerId="AD"/>
  <p188:author id="{67D62A4C-6F63-1709-7467-C4F14E7B8FF2}" name="Graham, Mallory Lauren" initials="GL" userId="S::mgraham73_liberty.edu#ext#@covgov.onmicrosoft.com::bb107229-62b8-4750-a48c-c61898600ef2" providerId="AD"/>
  <p188:author id="{B5A968F7-0107-3553-0A05-28BBA0278549}" name="emily_stains" initials="em" userId="S::emily_stains_ccpsnet.net#ext#@covgov.onmicrosoft.com::9f35bc52-034b-4cb6-a832-fd429f07ca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7FDD5-076A-B4FD-58BC-70AF90734668}" v="305" dt="2024-04-30T10:25:33.948"/>
    <p1510:client id="{9AB22761-9CF6-AD0F-CFE9-64049AD62227}" v="20" dt="2024-04-29T16:31:00.839"/>
    <p1510:client id="{D0A2DC17-E126-8736-4165-E424BE272310}" v="19" dt="2024-04-29T16:20:35.913"/>
    <p1510:client id="{DACD3D16-1ACD-8A36-819B-DE6B9A50F072}" v="11" dt="2024-04-30T10:20:59.01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_stains" userId="S::emily_stains_ccpsnet.net#ext#@covgov.onmicrosoft.com::9f35bc52-034b-4cb6-a832-fd429f07ca19" providerId="AD" clId="Web-{21D7FDD5-076A-B4FD-58BC-70AF90734668}"/>
    <pc:docChg chg="modSld">
      <pc:chgData name="emily_stains" userId="S::emily_stains_ccpsnet.net#ext#@covgov.onmicrosoft.com::9f35bc52-034b-4cb6-a832-fd429f07ca19" providerId="AD" clId="Web-{21D7FDD5-076A-B4FD-58BC-70AF90734668}" dt="2024-04-30T10:25:33.948" v="194"/>
      <pc:docMkLst>
        <pc:docMk/>
      </pc:docMkLst>
      <pc:sldChg chg="delCm">
        <pc:chgData name="emily_stains" userId="S::emily_stains_ccpsnet.net#ext#@covgov.onmicrosoft.com::9f35bc52-034b-4cb6-a832-fd429f07ca19" providerId="AD" clId="Web-{21D7FDD5-076A-B4FD-58BC-70AF90734668}" dt="2024-04-30T10:24:27.603" v="164"/>
        <pc:sldMkLst>
          <pc:docMk/>
          <pc:sldMk cId="2687582105" sldId="29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27.603" v="164"/>
              <pc2:cmMkLst xmlns:pc2="http://schemas.microsoft.com/office/powerpoint/2019/9/main/command">
                <pc:docMk/>
                <pc:sldMk cId="2687582105" sldId="297"/>
                <pc2:cmMk id="{59E283B2-4375-4F33-A113-4BD5B330DE72}"/>
              </pc2:cmMkLst>
            </pc226:cmChg>
          </p:ext>
        </pc:extLst>
      </pc:sldChg>
      <pc:sldChg chg="delCm">
        <pc:chgData name="emily_stains" userId="S::emily_stains_ccpsnet.net#ext#@covgov.onmicrosoft.com::9f35bc52-034b-4cb6-a832-fd429f07ca19" providerId="AD" clId="Web-{21D7FDD5-076A-B4FD-58BC-70AF90734668}" dt="2024-04-30T10:24:23.900" v="163"/>
        <pc:sldMkLst>
          <pc:docMk/>
          <pc:sldMk cId="20726273" sldId="29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23.900" v="163"/>
              <pc2:cmMkLst xmlns:pc2="http://schemas.microsoft.com/office/powerpoint/2019/9/main/command">
                <pc:docMk/>
                <pc:sldMk cId="20726273" sldId="299"/>
                <pc2:cmMk id="{96A9B118-2E76-4E24-A054-BD0D54149C41}"/>
              </pc2:cmMkLst>
            </pc226:cmChg>
          </p:ext>
        </pc:extLst>
      </pc:sldChg>
      <pc:sldChg chg="modSp delCm">
        <pc:chgData name="emily_stains" userId="S::emily_stains_ccpsnet.net#ext#@covgov.onmicrosoft.com::9f35bc52-034b-4cb6-a832-fd429f07ca19" providerId="AD" clId="Web-{21D7FDD5-076A-B4FD-58BC-70AF90734668}" dt="2024-04-30T10:24:20.337" v="162" actId="20577"/>
        <pc:sldMkLst>
          <pc:docMk/>
          <pc:sldMk cId="3691292018" sldId="300"/>
        </pc:sldMkLst>
        <pc:spChg chg="mod">
          <ac:chgData name="emily_stains" userId="S::emily_stains_ccpsnet.net#ext#@covgov.onmicrosoft.com::9f35bc52-034b-4cb6-a832-fd429f07ca19" providerId="AD" clId="Web-{21D7FDD5-076A-B4FD-58BC-70AF90734668}" dt="2024-04-30T10:24:20.337" v="162" actId="20577"/>
          <ac:spMkLst>
            <pc:docMk/>
            <pc:sldMk cId="3691292018" sldId="300"/>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07.290" v="147"/>
              <pc2:cmMkLst xmlns:pc2="http://schemas.microsoft.com/office/powerpoint/2019/9/main/command">
                <pc:docMk/>
                <pc:sldMk cId="3691292018" sldId="300"/>
                <pc2:cmMk id="{4AD074D1-F1E4-44F9-AEEC-6B91441DDDE3}"/>
              </pc2:cmMkLst>
            </pc226:cmChg>
          </p:ext>
        </pc:extLst>
      </pc:sldChg>
      <pc:sldChg chg="modSp delCm modCm">
        <pc:chgData name="emily_stains" userId="S::emily_stains_ccpsnet.net#ext#@covgov.onmicrosoft.com::9f35bc52-034b-4cb6-a832-fd429f07ca19" providerId="AD" clId="Web-{21D7FDD5-076A-B4FD-58BC-70AF90734668}" dt="2024-04-30T10:23:42.368" v="131"/>
        <pc:sldMkLst>
          <pc:docMk/>
          <pc:sldMk cId="695074220" sldId="302"/>
        </pc:sldMkLst>
        <pc:spChg chg="mod">
          <ac:chgData name="emily_stains" userId="S::emily_stains_ccpsnet.net#ext#@covgov.onmicrosoft.com::9f35bc52-034b-4cb6-a832-fd429f07ca19" providerId="AD" clId="Web-{21D7FDD5-076A-B4FD-58BC-70AF90734668}" dt="2024-04-30T10:23:42.243" v="130" actId="20577"/>
          <ac:spMkLst>
            <pc:docMk/>
            <pc:sldMk cId="695074220" sldId="302"/>
            <ac:spMk id="11" creationId="{A0670C76-E038-85D8-56F5-1AC265E63170}"/>
          </ac:spMkLst>
        </pc:spChg>
        <pc:extLst>
          <p:ext xmlns:p="http://schemas.openxmlformats.org/presentationml/2006/main" uri="{D6D511B9-2390-475A-947B-AFAB55BFBCF1}">
            <pc226:cmChg xmlns:pc226="http://schemas.microsoft.com/office/powerpoint/2022/06/main/command" chg="del mod">
              <pc226:chgData name="emily_stains" userId="S::emily_stains_ccpsnet.net#ext#@covgov.onmicrosoft.com::9f35bc52-034b-4cb6-a832-fd429f07ca19" providerId="AD" clId="Web-{21D7FDD5-076A-B4FD-58BC-70AF90734668}" dt="2024-04-30T10:23:42.368" v="131"/>
              <pc2:cmMkLst xmlns:pc2="http://schemas.microsoft.com/office/powerpoint/2019/9/main/command">
                <pc:docMk/>
                <pc:sldMk cId="695074220" sldId="302"/>
                <pc2:cmMk id="{E2E4B732-87E2-4334-9811-5F9E289091B7}"/>
              </pc2:cmMkLst>
            </pc226:cmChg>
          </p:ext>
        </pc:extLst>
      </pc:sldChg>
      <pc:sldChg chg="modSp delCm modCm">
        <pc:chgData name="emily_stains" userId="S::emily_stains_ccpsnet.net#ext#@covgov.onmicrosoft.com::9f35bc52-034b-4cb6-a832-fd429f07ca19" providerId="AD" clId="Web-{21D7FDD5-076A-B4FD-58BC-70AF90734668}" dt="2024-04-30T10:23:32.008" v="122"/>
        <pc:sldMkLst>
          <pc:docMk/>
          <pc:sldMk cId="1256391441" sldId="303"/>
        </pc:sldMkLst>
        <pc:spChg chg="mod">
          <ac:chgData name="emily_stains" userId="S::emily_stains_ccpsnet.net#ext#@covgov.onmicrosoft.com::9f35bc52-034b-4cb6-a832-fd429f07ca19" providerId="AD" clId="Web-{21D7FDD5-076A-B4FD-58BC-70AF90734668}" dt="2024-04-30T10:23:31.430" v="120" actId="20577"/>
          <ac:spMkLst>
            <pc:docMk/>
            <pc:sldMk cId="1256391441" sldId="303"/>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3:31.571" v="121"/>
              <pc2:cmMkLst xmlns:pc2="http://schemas.microsoft.com/office/powerpoint/2019/9/main/command">
                <pc:docMk/>
                <pc:sldMk cId="1256391441" sldId="303"/>
                <pc2:cmMk id="{DB8D2EA5-CD8E-4E40-B0CA-D2447C87AD95}"/>
              </pc2:cmMkLst>
            </pc226:cmChg>
            <pc226:cmChg xmlns:pc226="http://schemas.microsoft.com/office/powerpoint/2022/06/main/command" chg="del mod">
              <pc226:chgData name="emily_stains" userId="S::emily_stains_ccpsnet.net#ext#@covgov.onmicrosoft.com::9f35bc52-034b-4cb6-a832-fd429f07ca19" providerId="AD" clId="Web-{21D7FDD5-076A-B4FD-58BC-70AF90734668}" dt="2024-04-30T10:23:32.008" v="122"/>
              <pc2:cmMkLst xmlns:pc2="http://schemas.microsoft.com/office/powerpoint/2019/9/main/command">
                <pc:docMk/>
                <pc:sldMk cId="1256391441" sldId="303"/>
                <pc2:cmMk id="{C8D429EF-F56B-4F6B-BFF7-7868FCB0818B}"/>
              </pc2:cmMkLst>
            </pc226:cmChg>
          </p:ext>
        </pc:extLst>
      </pc:sldChg>
      <pc:sldChg chg="modSp delCm">
        <pc:chgData name="emily_stains" userId="S::emily_stains_ccpsnet.net#ext#@covgov.onmicrosoft.com::9f35bc52-034b-4cb6-a832-fd429f07ca19" providerId="AD" clId="Web-{21D7FDD5-076A-B4FD-58BC-70AF90734668}" dt="2024-04-30T10:23:17.930" v="105"/>
        <pc:sldMkLst>
          <pc:docMk/>
          <pc:sldMk cId="2258743316" sldId="305"/>
        </pc:sldMkLst>
        <pc:spChg chg="mod">
          <ac:chgData name="emily_stains" userId="S::emily_stains_ccpsnet.net#ext#@covgov.onmicrosoft.com::9f35bc52-034b-4cb6-a832-fd429f07ca19" providerId="AD" clId="Web-{21D7FDD5-076A-B4FD-58BC-70AF90734668}" dt="2024-04-30T10:23:17.133" v="103" actId="20577"/>
          <ac:spMkLst>
            <pc:docMk/>
            <pc:sldMk cId="2258743316" sldId="305"/>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3:17.274" v="104"/>
              <pc2:cmMkLst xmlns:pc2="http://schemas.microsoft.com/office/powerpoint/2019/9/main/command">
                <pc:docMk/>
                <pc:sldMk cId="2258743316" sldId="305"/>
                <pc2:cmMk id="{14391C79-830F-4BC5-86D5-76A286A0AA3E}"/>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3:17.930" v="105"/>
              <pc2:cmMkLst xmlns:pc2="http://schemas.microsoft.com/office/powerpoint/2019/9/main/command">
                <pc:docMk/>
                <pc:sldMk cId="2258743316" sldId="305"/>
                <pc2:cmMk id="{921518B5-22B4-4C03-A9F8-99926F1BFF3C}"/>
              </pc2:cmMkLst>
            </pc226:cmChg>
          </p:ext>
        </pc:extLst>
      </pc:sldChg>
      <pc:sldChg chg="modSp">
        <pc:chgData name="emily_stains" userId="S::emily_stains_ccpsnet.net#ext#@covgov.onmicrosoft.com::9f35bc52-034b-4cb6-a832-fd429f07ca19" providerId="AD" clId="Web-{21D7FDD5-076A-B4FD-58BC-70AF90734668}" dt="2024-04-30T10:23:09.149" v="96" actId="20577"/>
        <pc:sldMkLst>
          <pc:docMk/>
          <pc:sldMk cId="3795459607" sldId="306"/>
        </pc:sldMkLst>
        <pc:spChg chg="mod">
          <ac:chgData name="emily_stains" userId="S::emily_stains_ccpsnet.net#ext#@covgov.onmicrosoft.com::9f35bc52-034b-4cb6-a832-fd429f07ca19" providerId="AD" clId="Web-{21D7FDD5-076A-B4FD-58BC-70AF90734668}" dt="2024-04-30T10:23:09.149" v="96" actId="20577"/>
          <ac:spMkLst>
            <pc:docMk/>
            <pc:sldMk cId="3795459607" sldId="306"/>
            <ac:spMk id="11" creationId="{A0670C76-E038-85D8-56F5-1AC265E63170}"/>
          </ac:spMkLst>
        </pc:spChg>
      </pc:sldChg>
      <pc:sldChg chg="modSp delCm">
        <pc:chgData name="emily_stains" userId="S::emily_stains_ccpsnet.net#ext#@covgov.onmicrosoft.com::9f35bc52-034b-4cb6-a832-fd429f07ca19" providerId="AD" clId="Web-{21D7FDD5-076A-B4FD-58BC-70AF90734668}" dt="2024-04-30T10:25:30.886" v="192"/>
        <pc:sldMkLst>
          <pc:docMk/>
          <pc:sldMk cId="2076114008" sldId="308"/>
        </pc:sldMkLst>
        <pc:spChg chg="mod">
          <ac:chgData name="emily_stains" userId="S::emily_stains_ccpsnet.net#ext#@covgov.onmicrosoft.com::9f35bc52-034b-4cb6-a832-fd429f07ca19" providerId="AD" clId="Web-{21D7FDD5-076A-B4FD-58BC-70AF90734668}" dt="2024-04-30T10:22:50.601" v="79" actId="20577"/>
          <ac:spMkLst>
            <pc:docMk/>
            <pc:sldMk cId="2076114008" sldId="308"/>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30.886" v="192"/>
              <pc2:cmMkLst xmlns:pc2="http://schemas.microsoft.com/office/powerpoint/2019/9/main/command">
                <pc:docMk/>
                <pc:sldMk cId="2076114008" sldId="308"/>
                <pc2:cmMk id="{B43A97EA-4DF1-4BA3-8CDC-1BF53894C4B5}"/>
              </pc2:cmMkLst>
            </pc226:cmChg>
          </p:ext>
        </pc:extLst>
      </pc:sldChg>
      <pc:sldChg chg="modSp delCm modCm">
        <pc:chgData name="emily_stains" userId="S::emily_stains_ccpsnet.net#ext#@covgov.onmicrosoft.com::9f35bc52-034b-4cb6-a832-fd429f07ca19" providerId="AD" clId="Web-{21D7FDD5-076A-B4FD-58BC-70AF90734668}" dt="2024-04-30T10:25:28.932" v="191"/>
        <pc:sldMkLst>
          <pc:docMk/>
          <pc:sldMk cId="1694188570" sldId="309"/>
        </pc:sldMkLst>
        <pc:spChg chg="mod">
          <ac:chgData name="emily_stains" userId="S::emily_stains_ccpsnet.net#ext#@covgov.onmicrosoft.com::9f35bc52-034b-4cb6-a832-fd429f07ca19" providerId="AD" clId="Web-{21D7FDD5-076A-B4FD-58BC-70AF90734668}" dt="2024-04-30T10:22:38.148" v="67" actId="20577"/>
          <ac:spMkLst>
            <pc:docMk/>
            <pc:sldMk cId="1694188570" sldId="309"/>
            <ac:spMk id="11" creationId="{A0670C76-E038-85D8-56F5-1AC265E63170}"/>
          </ac:spMkLst>
        </pc:spChg>
        <pc:extLst>
          <p:ext xmlns:p="http://schemas.openxmlformats.org/presentationml/2006/main" uri="{D6D511B9-2390-475A-947B-AFAB55BFBCF1}">
            <pc226:cmChg xmlns:pc226="http://schemas.microsoft.com/office/powerpoint/2022/06/main/command" chg="del mod">
              <pc226:chgData name="emily_stains" userId="S::emily_stains_ccpsnet.net#ext#@covgov.onmicrosoft.com::9f35bc52-034b-4cb6-a832-fd429f07ca19" providerId="AD" clId="Web-{21D7FDD5-076A-B4FD-58BC-70AF90734668}" dt="2024-04-30T10:25:28.932" v="191"/>
              <pc2:cmMkLst xmlns:pc2="http://schemas.microsoft.com/office/powerpoint/2019/9/main/command">
                <pc:docMk/>
                <pc:sldMk cId="1694188570" sldId="309"/>
                <pc2:cmMk id="{B1BAC893-5709-4F27-9E07-3EC5AC2043F6}"/>
              </pc2:cmMkLst>
            </pc226:cmChg>
          </p:ext>
        </pc:extLst>
      </pc:sldChg>
      <pc:sldChg chg="delCm">
        <pc:chgData name="emily_stains" userId="S::emily_stains_ccpsnet.net#ext#@covgov.onmicrosoft.com::9f35bc52-034b-4cb6-a832-fd429f07ca19" providerId="AD" clId="Web-{21D7FDD5-076A-B4FD-58BC-70AF90734668}" dt="2024-04-30T10:25:27.089" v="190"/>
        <pc:sldMkLst>
          <pc:docMk/>
          <pc:sldMk cId="1628487180" sldId="31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27.089" v="190"/>
              <pc2:cmMkLst xmlns:pc2="http://schemas.microsoft.com/office/powerpoint/2019/9/main/command">
                <pc:docMk/>
                <pc:sldMk cId="1628487180" sldId="310"/>
                <pc2:cmMk id="{38F7BC22-D4D6-4E46-BF8B-EA7CF6D2AE44}"/>
              </pc2:cmMkLst>
            </pc226:cmChg>
          </p:ext>
        </pc:extLst>
      </pc:sldChg>
      <pc:sldChg chg="delCm">
        <pc:chgData name="emily_stains" userId="S::emily_stains_ccpsnet.net#ext#@covgov.onmicrosoft.com::9f35bc52-034b-4cb6-a832-fd429f07ca19" providerId="AD" clId="Web-{21D7FDD5-076A-B4FD-58BC-70AF90734668}" dt="2024-04-30T10:25:24.917" v="189"/>
        <pc:sldMkLst>
          <pc:docMk/>
          <pc:sldMk cId="2478092049" sldId="312"/>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24.917" v="189"/>
              <pc2:cmMkLst xmlns:pc2="http://schemas.microsoft.com/office/powerpoint/2019/9/main/command">
                <pc:docMk/>
                <pc:sldMk cId="2478092049" sldId="312"/>
                <pc2:cmMk id="{BFF60F3D-E1D9-4B1B-B8EC-3FAA00629406}"/>
              </pc2:cmMkLst>
            </pc226:cmChg>
          </p:ext>
        </pc:extLst>
      </pc:sldChg>
      <pc:sldChg chg="delCm">
        <pc:chgData name="emily_stains" userId="S::emily_stains_ccpsnet.net#ext#@covgov.onmicrosoft.com::9f35bc52-034b-4cb6-a832-fd429f07ca19" providerId="AD" clId="Web-{21D7FDD5-076A-B4FD-58BC-70AF90734668}" dt="2024-04-30T10:25:22.604" v="188"/>
        <pc:sldMkLst>
          <pc:docMk/>
          <pc:sldMk cId="2940033847" sldId="313"/>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22.604" v="188"/>
              <pc2:cmMkLst xmlns:pc2="http://schemas.microsoft.com/office/powerpoint/2019/9/main/command">
                <pc:docMk/>
                <pc:sldMk cId="2940033847" sldId="313"/>
                <pc2:cmMk id="{3B07B898-5B3B-472E-A5E2-E65995E152D5}"/>
              </pc2:cmMkLst>
            </pc226:cmChg>
          </p:ext>
        </pc:extLst>
      </pc:sldChg>
      <pc:sldChg chg="modSp delCm modCm">
        <pc:chgData name="emily_stains" userId="S::emily_stains_ccpsnet.net#ext#@covgov.onmicrosoft.com::9f35bc52-034b-4cb6-a832-fd429f07ca19" providerId="AD" clId="Web-{21D7FDD5-076A-B4FD-58BC-70AF90734668}" dt="2024-04-30T10:25:20.776" v="187"/>
        <pc:sldMkLst>
          <pc:docMk/>
          <pc:sldMk cId="88797481" sldId="314"/>
        </pc:sldMkLst>
        <pc:spChg chg="mod">
          <ac:chgData name="emily_stains" userId="S::emily_stains_ccpsnet.net#ext#@covgov.onmicrosoft.com::9f35bc52-034b-4cb6-a832-fd429f07ca19" providerId="AD" clId="Web-{21D7FDD5-076A-B4FD-58BC-70AF90734668}" dt="2024-04-30T10:22:18.976" v="58" actId="20577"/>
          <ac:spMkLst>
            <pc:docMk/>
            <pc:sldMk cId="88797481" sldId="314"/>
            <ac:spMk id="11" creationId="{A0670C76-E038-85D8-56F5-1AC265E63170}"/>
          </ac:spMkLst>
        </pc:spChg>
        <pc:extLst>
          <p:ext xmlns:p="http://schemas.openxmlformats.org/presentationml/2006/main" uri="{D6D511B9-2390-475A-947B-AFAB55BFBCF1}">
            <pc226:cmChg xmlns:pc226="http://schemas.microsoft.com/office/powerpoint/2022/06/main/command" chg="del mod">
              <pc226:chgData name="emily_stains" userId="S::emily_stains_ccpsnet.net#ext#@covgov.onmicrosoft.com::9f35bc52-034b-4cb6-a832-fd429f07ca19" providerId="AD" clId="Web-{21D7FDD5-076A-B4FD-58BC-70AF90734668}" dt="2024-04-30T10:25:20.776" v="187"/>
              <pc2:cmMkLst xmlns:pc2="http://schemas.microsoft.com/office/powerpoint/2019/9/main/command">
                <pc:docMk/>
                <pc:sldMk cId="88797481" sldId="314"/>
                <pc2:cmMk id="{C49461EF-201E-421F-96AC-0633A163F30D}"/>
              </pc2:cmMkLst>
            </pc226:cmChg>
          </p:ext>
        </pc:extLst>
      </pc:sldChg>
      <pc:sldChg chg="modSp delCm">
        <pc:chgData name="emily_stains" userId="S::emily_stains_ccpsnet.net#ext#@covgov.onmicrosoft.com::9f35bc52-034b-4cb6-a832-fd429f07ca19" providerId="AD" clId="Web-{21D7FDD5-076A-B4FD-58BC-70AF90734668}" dt="2024-04-30T10:25:18.776" v="186"/>
        <pc:sldMkLst>
          <pc:docMk/>
          <pc:sldMk cId="3018769993" sldId="315"/>
        </pc:sldMkLst>
        <pc:spChg chg="mod">
          <ac:chgData name="emily_stains" userId="S::emily_stains_ccpsnet.net#ext#@covgov.onmicrosoft.com::9f35bc52-034b-4cb6-a832-fd429f07ca19" providerId="AD" clId="Web-{21D7FDD5-076A-B4FD-58BC-70AF90734668}" dt="2024-04-30T10:22:14.413" v="55" actId="20577"/>
          <ac:spMkLst>
            <pc:docMk/>
            <pc:sldMk cId="3018769993" sldId="315"/>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18.776" v="186"/>
              <pc2:cmMkLst xmlns:pc2="http://schemas.microsoft.com/office/powerpoint/2019/9/main/command">
                <pc:docMk/>
                <pc:sldMk cId="3018769993" sldId="315"/>
                <pc2:cmMk id="{62C23E0C-443D-4601-A24B-90D547216779}"/>
              </pc2:cmMkLst>
            </pc226:cmChg>
          </p:ext>
        </pc:extLst>
      </pc:sldChg>
      <pc:sldChg chg="modSp delCm">
        <pc:chgData name="emily_stains" userId="S::emily_stains_ccpsnet.net#ext#@covgov.onmicrosoft.com::9f35bc52-034b-4cb6-a832-fd429f07ca19" providerId="AD" clId="Web-{21D7FDD5-076A-B4FD-58BC-70AF90734668}" dt="2024-04-30T10:25:16.354" v="185"/>
        <pc:sldMkLst>
          <pc:docMk/>
          <pc:sldMk cId="782175046" sldId="316"/>
        </pc:sldMkLst>
        <pc:spChg chg="mod">
          <ac:chgData name="emily_stains" userId="S::emily_stains_ccpsnet.net#ext#@covgov.onmicrosoft.com::9f35bc52-034b-4cb6-a832-fd429f07ca19" providerId="AD" clId="Web-{21D7FDD5-076A-B4FD-58BC-70AF90734668}" dt="2024-04-30T10:22:03.819" v="47" actId="20577"/>
          <ac:spMkLst>
            <pc:docMk/>
            <pc:sldMk cId="782175046" sldId="316"/>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16.354" v="185"/>
              <pc2:cmMkLst xmlns:pc2="http://schemas.microsoft.com/office/powerpoint/2019/9/main/command">
                <pc:docMk/>
                <pc:sldMk cId="782175046" sldId="316"/>
                <pc2:cmMk id="{444ACD45-8873-4661-9C55-DEFE4A26E1DA}"/>
              </pc2:cmMkLst>
            </pc226:cmChg>
          </p:ext>
        </pc:extLst>
      </pc:sldChg>
      <pc:sldChg chg="delCm">
        <pc:chgData name="emily_stains" userId="S::emily_stains_ccpsnet.net#ext#@covgov.onmicrosoft.com::9f35bc52-034b-4cb6-a832-fd429f07ca19" providerId="AD" clId="Web-{21D7FDD5-076A-B4FD-58BC-70AF90734668}" dt="2024-04-30T10:25:14.338" v="184"/>
        <pc:sldMkLst>
          <pc:docMk/>
          <pc:sldMk cId="603119994" sldId="31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14.338" v="184"/>
              <pc2:cmMkLst xmlns:pc2="http://schemas.microsoft.com/office/powerpoint/2019/9/main/command">
                <pc:docMk/>
                <pc:sldMk cId="603119994" sldId="317"/>
                <pc2:cmMk id="{2A48F408-0B11-4FBE-80FE-3414C68D081D}"/>
              </pc2:cmMkLst>
            </pc226:cmChg>
          </p:ext>
        </pc:extLst>
      </pc:sldChg>
      <pc:sldChg chg="modSp delCm modCm">
        <pc:chgData name="emily_stains" userId="S::emily_stains_ccpsnet.net#ext#@covgov.onmicrosoft.com::9f35bc52-034b-4cb6-a832-fd429f07ca19" providerId="AD" clId="Web-{21D7FDD5-076A-B4FD-58BC-70AF90734668}" dt="2024-04-30T10:25:05.588" v="179"/>
        <pc:sldMkLst>
          <pc:docMk/>
          <pc:sldMk cId="2998429913" sldId="319"/>
        </pc:sldMkLst>
        <pc:spChg chg="mod">
          <ac:chgData name="emily_stains" userId="S::emily_stains_ccpsnet.net#ext#@covgov.onmicrosoft.com::9f35bc52-034b-4cb6-a832-fd429f07ca19" providerId="AD" clId="Web-{21D7FDD5-076A-B4FD-58BC-70AF90734668}" dt="2024-04-30T10:21:42.303" v="26" actId="20577"/>
          <ac:spMkLst>
            <pc:docMk/>
            <pc:sldMk cId="2998429913" sldId="319"/>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05.229" v="178"/>
              <pc2:cmMkLst xmlns:pc2="http://schemas.microsoft.com/office/powerpoint/2019/9/main/command">
                <pc:docMk/>
                <pc:sldMk cId="2998429913" sldId="319"/>
                <pc2:cmMk id="{41489A73-EABE-49B9-A95C-7B3AA8EFC824}"/>
              </pc2:cmMkLst>
            </pc226:cmChg>
            <pc226:cmChg xmlns:pc226="http://schemas.microsoft.com/office/powerpoint/2022/06/main/command" chg="del mod">
              <pc226:chgData name="emily_stains" userId="S::emily_stains_ccpsnet.net#ext#@covgov.onmicrosoft.com::9f35bc52-034b-4cb6-a832-fd429f07ca19" providerId="AD" clId="Web-{21D7FDD5-076A-B4FD-58BC-70AF90734668}" dt="2024-04-30T10:25:05.588" v="179"/>
              <pc2:cmMkLst xmlns:pc2="http://schemas.microsoft.com/office/powerpoint/2019/9/main/command">
                <pc:docMk/>
                <pc:sldMk cId="2998429913" sldId="319"/>
                <pc2:cmMk id="{320571AF-D575-4BA7-A3FE-48529514F19E}"/>
              </pc2:cmMkLst>
            </pc226:cmChg>
          </p:ext>
        </pc:extLst>
      </pc:sldChg>
      <pc:sldChg chg="delCm">
        <pc:chgData name="emily_stains" userId="S::emily_stains_ccpsnet.net#ext#@covgov.onmicrosoft.com::9f35bc52-034b-4cb6-a832-fd429f07ca19" providerId="AD" clId="Web-{21D7FDD5-076A-B4FD-58BC-70AF90734668}" dt="2024-04-30T10:25:02.963" v="177"/>
        <pc:sldMkLst>
          <pc:docMk/>
          <pc:sldMk cId="1612420252" sldId="32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02.963" v="177"/>
              <pc2:cmMkLst xmlns:pc2="http://schemas.microsoft.com/office/powerpoint/2019/9/main/command">
                <pc:docMk/>
                <pc:sldMk cId="1612420252" sldId="320"/>
                <pc2:cmMk id="{EF1E0F59-F803-4303-BDD8-14DF95BFF29B}"/>
              </pc2:cmMkLst>
            </pc226:cmChg>
          </p:ext>
        </pc:extLst>
      </pc:sldChg>
      <pc:sldChg chg="delCm">
        <pc:chgData name="emily_stains" userId="S::emily_stains_ccpsnet.net#ext#@covgov.onmicrosoft.com::9f35bc52-034b-4cb6-a832-fd429f07ca19" providerId="AD" clId="Web-{21D7FDD5-076A-B4FD-58BC-70AF90734668}" dt="2024-04-30T10:24:59.744" v="176"/>
        <pc:sldMkLst>
          <pc:docMk/>
          <pc:sldMk cId="2214138350" sldId="321"/>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59.307" v="175"/>
              <pc2:cmMkLst xmlns:pc2="http://schemas.microsoft.com/office/powerpoint/2019/9/main/command">
                <pc:docMk/>
                <pc:sldMk cId="2214138350" sldId="321"/>
                <pc2:cmMk id="{14BEAC5F-5436-4813-9E01-225E19297727}"/>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4:59.744" v="176"/>
              <pc2:cmMkLst xmlns:pc2="http://schemas.microsoft.com/office/powerpoint/2019/9/main/command">
                <pc:docMk/>
                <pc:sldMk cId="2214138350" sldId="321"/>
                <pc2:cmMk id="{6F5C73F5-59C9-4345-90F6-7BBBC9F54E64}"/>
              </pc2:cmMkLst>
            </pc226:cmChg>
          </p:ext>
        </pc:extLst>
      </pc:sldChg>
      <pc:sldChg chg="modSp delCm">
        <pc:chgData name="emily_stains" userId="S::emily_stains_ccpsnet.net#ext#@covgov.onmicrosoft.com::9f35bc52-034b-4cb6-a832-fd429f07ca19" providerId="AD" clId="Web-{21D7FDD5-076A-B4FD-58BC-70AF90734668}" dt="2024-04-30T10:24:54.932" v="174"/>
        <pc:sldMkLst>
          <pc:docMk/>
          <pc:sldMk cId="687020951" sldId="323"/>
        </pc:sldMkLst>
        <pc:spChg chg="mod">
          <ac:chgData name="emily_stains" userId="S::emily_stains_ccpsnet.net#ext#@covgov.onmicrosoft.com::9f35bc52-034b-4cb6-a832-fd429f07ca19" providerId="AD" clId="Web-{21D7FDD5-076A-B4FD-58BC-70AF90734668}" dt="2024-04-30T10:21:33.131" v="18" actId="20577"/>
          <ac:spMkLst>
            <pc:docMk/>
            <pc:sldMk cId="687020951" sldId="323"/>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54.635" v="173"/>
              <pc2:cmMkLst xmlns:pc2="http://schemas.microsoft.com/office/powerpoint/2019/9/main/command">
                <pc:docMk/>
                <pc:sldMk cId="687020951" sldId="323"/>
                <pc2:cmMk id="{FA93F457-8AA6-47B7-894B-50FBC1EBD0F3}"/>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4:54.385" v="172"/>
              <pc2:cmMkLst xmlns:pc2="http://schemas.microsoft.com/office/powerpoint/2019/9/main/command">
                <pc:docMk/>
                <pc:sldMk cId="687020951" sldId="323"/>
                <pc2:cmMk id="{FF29E164-2DAF-491E-8CD5-9876D04FCEC9}"/>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4:54.932" v="174"/>
              <pc2:cmMkLst xmlns:pc2="http://schemas.microsoft.com/office/powerpoint/2019/9/main/command">
                <pc:docMk/>
                <pc:sldMk cId="687020951" sldId="323"/>
                <pc2:cmMk id="{163D08C6-60AB-4E10-AB25-4E8A49EDD16F}"/>
              </pc2:cmMkLst>
            </pc226:cmChg>
          </p:ext>
        </pc:extLst>
      </pc:sldChg>
      <pc:sldChg chg="delCm">
        <pc:chgData name="emily_stains" userId="S::emily_stains_ccpsnet.net#ext#@covgov.onmicrosoft.com::9f35bc52-034b-4cb6-a832-fd429f07ca19" providerId="AD" clId="Web-{21D7FDD5-076A-B4FD-58BC-70AF90734668}" dt="2024-04-30T10:24:49.572" v="171"/>
        <pc:sldMkLst>
          <pc:docMk/>
          <pc:sldMk cId="1649050645" sldId="324"/>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49.572" v="171"/>
              <pc2:cmMkLst xmlns:pc2="http://schemas.microsoft.com/office/powerpoint/2019/9/main/command">
                <pc:docMk/>
                <pc:sldMk cId="1649050645" sldId="324"/>
                <pc2:cmMk id="{7B1827C2-B9EE-48BB-B778-80614515DFF7}"/>
              </pc2:cmMkLst>
            </pc226:cmChg>
          </p:ext>
        </pc:extLst>
      </pc:sldChg>
      <pc:sldChg chg="delCm">
        <pc:chgData name="emily_stains" userId="S::emily_stains_ccpsnet.net#ext#@covgov.onmicrosoft.com::9f35bc52-034b-4cb6-a832-fd429f07ca19" providerId="AD" clId="Web-{21D7FDD5-076A-B4FD-58BC-70AF90734668}" dt="2024-04-30T10:24:36.072" v="166"/>
        <pc:sldMkLst>
          <pc:docMk/>
          <pc:sldMk cId="2369669674" sldId="338"/>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36.072" v="166"/>
              <pc2:cmMkLst xmlns:pc2="http://schemas.microsoft.com/office/powerpoint/2019/9/main/command">
                <pc:docMk/>
                <pc:sldMk cId="2369669674" sldId="338"/>
                <pc2:cmMk id="{70391857-0E1F-420A-AC75-C39FADAA3FC1}"/>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4:35.588" v="165"/>
              <pc2:cmMkLst xmlns:pc2="http://schemas.microsoft.com/office/powerpoint/2019/9/main/command">
                <pc:docMk/>
                <pc:sldMk cId="2369669674" sldId="338"/>
                <pc2:cmMk id="{3DA7AAE3-1555-4771-B108-7E82E3836C04}"/>
              </pc2:cmMkLst>
            </pc226:cmChg>
          </p:ext>
        </pc:extLst>
      </pc:sldChg>
      <pc:sldChg chg="delCm">
        <pc:chgData name="emily_stains" userId="S::emily_stains_ccpsnet.net#ext#@covgov.onmicrosoft.com::9f35bc52-034b-4cb6-a832-fd429f07ca19" providerId="AD" clId="Web-{21D7FDD5-076A-B4FD-58BC-70AF90734668}" dt="2024-04-30T10:24:38.978" v="169"/>
        <pc:sldMkLst>
          <pc:docMk/>
          <pc:sldMk cId="2383355208" sldId="33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38.603" v="168"/>
              <pc2:cmMkLst xmlns:pc2="http://schemas.microsoft.com/office/powerpoint/2019/9/main/command">
                <pc:docMk/>
                <pc:sldMk cId="2383355208" sldId="339"/>
                <pc2:cmMk id="{61903928-E358-4BBE-84CE-3972207B2C4A}"/>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4:38.181" v="167"/>
              <pc2:cmMkLst xmlns:pc2="http://schemas.microsoft.com/office/powerpoint/2019/9/main/command">
                <pc:docMk/>
                <pc:sldMk cId="2383355208" sldId="339"/>
                <pc2:cmMk id="{78D78FA7-F11D-448D-96F6-D2DFC19B8BCE}"/>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4:38.978" v="169"/>
              <pc2:cmMkLst xmlns:pc2="http://schemas.microsoft.com/office/powerpoint/2019/9/main/command">
                <pc:docMk/>
                <pc:sldMk cId="2383355208" sldId="339"/>
                <pc2:cmMk id="{24C48FB3-9481-4407-9969-E42B362ECF21}"/>
              </pc2:cmMkLst>
            </pc226:cmChg>
          </p:ext>
        </pc:extLst>
      </pc:sldChg>
      <pc:sldChg chg="delCm">
        <pc:chgData name="emily_stains" userId="S::emily_stains_ccpsnet.net#ext#@covgov.onmicrosoft.com::9f35bc52-034b-4cb6-a832-fd429f07ca19" providerId="AD" clId="Web-{21D7FDD5-076A-B4FD-58BC-70AF90734668}" dt="2024-04-30T10:24:47.369" v="170"/>
        <pc:sldMkLst>
          <pc:docMk/>
          <pc:sldMk cId="2670058031" sldId="341"/>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4:47.369" v="170"/>
              <pc2:cmMkLst xmlns:pc2="http://schemas.microsoft.com/office/powerpoint/2019/9/main/command">
                <pc:docMk/>
                <pc:sldMk cId="2670058031" sldId="341"/>
                <pc2:cmMk id="{E52D748F-9C21-4237-8116-C4C58ED3A60E}"/>
              </pc2:cmMkLst>
            </pc226:cmChg>
          </p:ext>
        </pc:extLst>
      </pc:sldChg>
      <pc:sldChg chg="modSp delCm modCm">
        <pc:chgData name="emily_stains" userId="S::emily_stains_ccpsnet.net#ext#@covgov.onmicrosoft.com::9f35bc52-034b-4cb6-a832-fd429f07ca19" providerId="AD" clId="Web-{21D7FDD5-076A-B4FD-58BC-70AF90734668}" dt="2024-04-30T10:25:08.276" v="181"/>
        <pc:sldMkLst>
          <pc:docMk/>
          <pc:sldMk cId="1456864615" sldId="342"/>
        </pc:sldMkLst>
        <pc:spChg chg="mod">
          <ac:chgData name="emily_stains" userId="S::emily_stains_ccpsnet.net#ext#@covgov.onmicrosoft.com::9f35bc52-034b-4cb6-a832-fd429f07ca19" providerId="AD" clId="Web-{21D7FDD5-076A-B4FD-58BC-70AF90734668}" dt="2024-04-30T10:21:51.022" v="35" actId="20577"/>
          <ac:spMkLst>
            <pc:docMk/>
            <pc:sldMk cId="1456864615" sldId="342"/>
            <ac:spMk id="11" creationId="{A0670C76-E038-85D8-56F5-1AC265E63170}"/>
          </ac:spMkLst>
        </pc:spChg>
        <pc:extLst>
          <p:ext xmlns:p="http://schemas.openxmlformats.org/presentationml/2006/main" uri="{D6D511B9-2390-475A-947B-AFAB55BFBCF1}">
            <pc226:cmChg xmlns:pc226="http://schemas.microsoft.com/office/powerpoint/2022/06/main/command" chg="del mod">
              <pc226:chgData name="emily_stains" userId="S::emily_stains_ccpsnet.net#ext#@covgov.onmicrosoft.com::9f35bc52-034b-4cb6-a832-fd429f07ca19" providerId="AD" clId="Web-{21D7FDD5-076A-B4FD-58BC-70AF90734668}" dt="2024-04-30T10:25:08.276" v="181"/>
              <pc2:cmMkLst xmlns:pc2="http://schemas.microsoft.com/office/powerpoint/2019/9/main/command">
                <pc:docMk/>
                <pc:sldMk cId="1456864615" sldId="342"/>
                <pc2:cmMk id="{91635177-1175-424F-AAE0-29113CB9EF20}"/>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5:07.791" v="180"/>
              <pc2:cmMkLst xmlns:pc2="http://schemas.microsoft.com/office/powerpoint/2019/9/main/command">
                <pc:docMk/>
                <pc:sldMk cId="1456864615" sldId="342"/>
                <pc2:cmMk id="{05BBD6BB-C16D-4750-BB10-0D2544358131}"/>
              </pc2:cmMkLst>
            </pc226:cmChg>
          </p:ext>
        </pc:extLst>
      </pc:sldChg>
      <pc:sldChg chg="modSp delCm">
        <pc:chgData name="emily_stains" userId="S::emily_stains_ccpsnet.net#ext#@covgov.onmicrosoft.com::9f35bc52-034b-4cb6-a832-fd429f07ca19" providerId="AD" clId="Web-{21D7FDD5-076A-B4FD-58BC-70AF90734668}" dt="2024-04-30T10:25:12.307" v="183"/>
        <pc:sldMkLst>
          <pc:docMk/>
          <pc:sldMk cId="2053773776" sldId="343"/>
        </pc:sldMkLst>
        <pc:spChg chg="mod">
          <ac:chgData name="emily_stains" userId="S::emily_stains_ccpsnet.net#ext#@covgov.onmicrosoft.com::9f35bc52-034b-4cb6-a832-fd429f07ca19" providerId="AD" clId="Web-{21D7FDD5-076A-B4FD-58BC-70AF90734668}" dt="2024-04-30T10:21:56.507" v="40" actId="20577"/>
          <ac:spMkLst>
            <pc:docMk/>
            <pc:sldMk cId="2053773776" sldId="343"/>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11.791" v="182"/>
              <pc2:cmMkLst xmlns:pc2="http://schemas.microsoft.com/office/powerpoint/2019/9/main/command">
                <pc:docMk/>
                <pc:sldMk cId="2053773776" sldId="343"/>
                <pc2:cmMk id="{3A941333-4A47-4299-8DFC-90E2A0CF0D5A}"/>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5:12.307" v="183"/>
              <pc2:cmMkLst xmlns:pc2="http://schemas.microsoft.com/office/powerpoint/2019/9/main/command">
                <pc:docMk/>
                <pc:sldMk cId="2053773776" sldId="343"/>
                <pc2:cmMk id="{B8337D36-1C8D-45CA-BC1F-8AE4B4D3A161}"/>
              </pc2:cmMkLst>
            </pc226:cmChg>
          </p:ext>
        </pc:extLst>
      </pc:sldChg>
      <pc:sldChg chg="modSp delCm">
        <pc:chgData name="emily_stains" userId="S::emily_stains_ccpsnet.net#ext#@covgov.onmicrosoft.com::9f35bc52-034b-4cb6-a832-fd429f07ca19" providerId="AD" clId="Web-{21D7FDD5-076A-B4FD-58BC-70AF90734668}" dt="2024-04-30T10:25:33.948" v="194"/>
        <pc:sldMkLst>
          <pc:docMk/>
          <pc:sldMk cId="1528782699" sldId="344"/>
        </pc:sldMkLst>
        <pc:spChg chg="mod">
          <ac:chgData name="emily_stains" userId="S::emily_stains_ccpsnet.net#ext#@covgov.onmicrosoft.com::9f35bc52-034b-4cb6-a832-fd429f07ca19" providerId="AD" clId="Web-{21D7FDD5-076A-B4FD-58BC-70AF90734668}" dt="2024-04-30T10:22:57.133" v="83" actId="20577"/>
          <ac:spMkLst>
            <pc:docMk/>
            <pc:sldMk cId="1528782699" sldId="344"/>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5:33.948" v="194"/>
              <pc2:cmMkLst xmlns:pc2="http://schemas.microsoft.com/office/powerpoint/2019/9/main/command">
                <pc:docMk/>
                <pc:sldMk cId="1528782699" sldId="344"/>
                <pc2:cmMk id="{4E8C3E1D-A9DC-40BB-895D-7DC19E26F0D5}"/>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5:33.464" v="193"/>
              <pc2:cmMkLst xmlns:pc2="http://schemas.microsoft.com/office/powerpoint/2019/9/main/command">
                <pc:docMk/>
                <pc:sldMk cId="1528782699" sldId="344"/>
                <pc2:cmMk id="{769BDD29-FB73-43FE-854B-BA8C1083CC81}"/>
              </pc2:cmMkLst>
            </pc226:cmChg>
          </p:ext>
        </pc:extLst>
      </pc:sldChg>
      <pc:sldChg chg="modSp delCm">
        <pc:chgData name="emily_stains" userId="S::emily_stains_ccpsnet.net#ext#@covgov.onmicrosoft.com::9f35bc52-034b-4cb6-a832-fd429f07ca19" providerId="AD" clId="Web-{21D7FDD5-076A-B4FD-58BC-70AF90734668}" dt="2024-04-30T10:23:51.290" v="136"/>
        <pc:sldMkLst>
          <pc:docMk/>
          <pc:sldMk cId="3927706634" sldId="345"/>
        </pc:sldMkLst>
        <pc:spChg chg="mod">
          <ac:chgData name="emily_stains" userId="S::emily_stains_ccpsnet.net#ext#@covgov.onmicrosoft.com::9f35bc52-034b-4cb6-a832-fd429f07ca19" providerId="AD" clId="Web-{21D7FDD5-076A-B4FD-58BC-70AF90734668}" dt="2024-04-30T10:23:51.165" v="135" actId="20577"/>
          <ac:spMkLst>
            <pc:docMk/>
            <pc:sldMk cId="3927706634" sldId="345"/>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3:51.290" v="136"/>
              <pc2:cmMkLst xmlns:pc2="http://schemas.microsoft.com/office/powerpoint/2019/9/main/command">
                <pc:docMk/>
                <pc:sldMk cId="3927706634" sldId="345"/>
                <pc2:cmMk id="{2C55DA7D-6E16-40B7-A271-CB9BC91C8074}"/>
              </pc2:cmMkLst>
            </pc226:cmChg>
          </p:ext>
        </pc:extLst>
      </pc:sldChg>
      <pc:sldChg chg="modSp delCm">
        <pc:chgData name="emily_stains" userId="S::emily_stains_ccpsnet.net#ext#@covgov.onmicrosoft.com::9f35bc52-034b-4cb6-a832-fd429f07ca19" providerId="AD" clId="Web-{21D7FDD5-076A-B4FD-58BC-70AF90734668}" dt="2024-04-30T10:24:03.353" v="146" actId="20577"/>
        <pc:sldMkLst>
          <pc:docMk/>
          <pc:sldMk cId="4120795985" sldId="346"/>
        </pc:sldMkLst>
        <pc:spChg chg="mod">
          <ac:chgData name="emily_stains" userId="S::emily_stains_ccpsnet.net#ext#@covgov.onmicrosoft.com::9f35bc52-034b-4cb6-a832-fd429f07ca19" providerId="AD" clId="Web-{21D7FDD5-076A-B4FD-58BC-70AF90734668}" dt="2024-04-30T10:24:03.353" v="146" actId="20577"/>
          <ac:spMkLst>
            <pc:docMk/>
            <pc:sldMk cId="4120795985" sldId="346"/>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21D7FDD5-076A-B4FD-58BC-70AF90734668}" dt="2024-04-30T10:23:57.009" v="139"/>
              <pc2:cmMkLst xmlns:pc2="http://schemas.microsoft.com/office/powerpoint/2019/9/main/command">
                <pc:docMk/>
                <pc:sldMk cId="4120795985" sldId="346"/>
                <pc2:cmMk id="{E6D48C13-B1D3-4B67-964B-10247BABAC13}"/>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3:55.665" v="137"/>
              <pc2:cmMkLst xmlns:pc2="http://schemas.microsoft.com/office/powerpoint/2019/9/main/command">
                <pc:docMk/>
                <pc:sldMk cId="4120795985" sldId="346"/>
                <pc2:cmMk id="{43F0AE90-5E52-4008-BBE3-6C513CE31C57}"/>
              </pc2:cmMkLst>
            </pc226:cmChg>
            <pc226:cmChg xmlns:pc226="http://schemas.microsoft.com/office/powerpoint/2022/06/main/command" chg="del">
              <pc226:chgData name="emily_stains" userId="S::emily_stains_ccpsnet.net#ext#@covgov.onmicrosoft.com::9f35bc52-034b-4cb6-a832-fd429f07ca19" providerId="AD" clId="Web-{21D7FDD5-076A-B4FD-58BC-70AF90734668}" dt="2024-04-30T10:23:56.446" v="138"/>
              <pc2:cmMkLst xmlns:pc2="http://schemas.microsoft.com/office/powerpoint/2019/9/main/command">
                <pc:docMk/>
                <pc:sldMk cId="4120795985" sldId="346"/>
                <pc2:cmMk id="{12200AB4-F747-48E3-8920-5EE683782BA7}"/>
              </pc2:cmMkLst>
            </pc226:cmChg>
          </p:ext>
        </pc:extLst>
      </pc:sldChg>
    </pc:docChg>
  </pc:docChgLst>
  <pc:docChgLst>
    <pc:chgData name="emily_stains" userId="S::emily_stains_ccpsnet.net#ext#@covgov.onmicrosoft.com::9f35bc52-034b-4cb6-a832-fd429f07ca19" providerId="AD" clId="Web-{C48DBDD9-3A6C-67F8-172D-E7DC11DC33C8}"/>
    <pc:docChg chg="modSld">
      <pc:chgData name="emily_stains" userId="S::emily_stains_ccpsnet.net#ext#@covgov.onmicrosoft.com::9f35bc52-034b-4cb6-a832-fd429f07ca19" providerId="AD" clId="Web-{C48DBDD9-3A6C-67F8-172D-E7DC11DC33C8}" dt="2024-04-26T14:40:18.587" v="0"/>
      <pc:docMkLst>
        <pc:docMk/>
      </pc:docMkLst>
      <pc:sldChg chg="modNotes">
        <pc:chgData name="emily_stains" userId="S::emily_stains_ccpsnet.net#ext#@covgov.onmicrosoft.com::9f35bc52-034b-4cb6-a832-fd429f07ca19" providerId="AD" clId="Web-{C48DBDD9-3A6C-67F8-172D-E7DC11DC33C8}" dt="2024-04-26T14:40:18.587" v="0"/>
        <pc:sldMkLst>
          <pc:docMk/>
          <pc:sldMk cId="2369669674" sldId="338"/>
        </pc:sldMkLst>
      </pc:sldChg>
    </pc:docChg>
  </pc:docChgLst>
  <pc:docChgLst>
    <pc:chgData name="Graham, Mallory Lauren" userId="S::mgraham73_liberty.edu#ext#@covgov.onmicrosoft.com::bb107229-62b8-4750-a48c-c61898600ef2" providerId="AD" clId="Web-{A9DBC8DF-35A4-D3CD-3338-151F330CC6F5}"/>
    <pc:docChg chg="modSld">
      <pc:chgData name="Graham, Mallory Lauren" userId="S::mgraham73_liberty.edu#ext#@covgov.onmicrosoft.com::bb107229-62b8-4750-a48c-c61898600ef2" providerId="AD" clId="Web-{A9DBC8DF-35A4-D3CD-3338-151F330CC6F5}" dt="2024-04-15T19:52:06.029" v="32"/>
      <pc:docMkLst>
        <pc:docMk/>
      </pc:docMkLst>
      <pc:sldChg chg="addSp delSp modSp addAnim delAnim">
        <pc:chgData name="Graham, Mallory Lauren" userId="S::mgraham73_liberty.edu#ext#@covgov.onmicrosoft.com::bb107229-62b8-4750-a48c-c61898600ef2" providerId="AD" clId="Web-{A9DBC8DF-35A4-D3CD-3338-151F330CC6F5}" dt="2024-04-15T19:48:40.562" v="4"/>
        <pc:sldMkLst>
          <pc:docMk/>
          <pc:sldMk cId="2687582105" sldId="297"/>
        </pc:sldMkLst>
        <pc:picChg chg="add del mod">
          <ac:chgData name="Graham, Mallory Lauren" userId="S::mgraham73_liberty.edu#ext#@covgov.onmicrosoft.com::bb107229-62b8-4750-a48c-c61898600ef2" providerId="AD" clId="Web-{A9DBC8DF-35A4-D3CD-3338-151F330CC6F5}" dt="2024-04-15T19:48:40.562" v="4"/>
          <ac:picMkLst>
            <pc:docMk/>
            <pc:sldMk cId="2687582105" sldId="297"/>
            <ac:picMk id="5" creationId="{E643A838-DF16-8A71-C850-AA947E4A964B}"/>
          </ac:picMkLst>
        </pc:picChg>
      </pc:sldChg>
      <pc:sldChg chg="modSp modNotes">
        <pc:chgData name="Graham, Mallory Lauren" userId="S::mgraham73_liberty.edu#ext#@covgov.onmicrosoft.com::bb107229-62b8-4750-a48c-c61898600ef2" providerId="AD" clId="Web-{A9DBC8DF-35A4-D3CD-3338-151F330CC6F5}" dt="2024-04-15T19:52:06.029" v="32"/>
        <pc:sldMkLst>
          <pc:docMk/>
          <pc:sldMk cId="2554125441" sldId="331"/>
        </pc:sldMkLst>
        <pc:graphicFrameChg chg="mod modGraphic">
          <ac:chgData name="Graham, Mallory Lauren" userId="S::mgraham73_liberty.edu#ext#@covgov.onmicrosoft.com::bb107229-62b8-4750-a48c-c61898600ef2" providerId="AD" clId="Web-{A9DBC8DF-35A4-D3CD-3338-151F330CC6F5}" dt="2024-04-15T19:52:06.029" v="32"/>
          <ac:graphicFrameMkLst>
            <pc:docMk/>
            <pc:sldMk cId="2554125441" sldId="331"/>
            <ac:graphicFrameMk id="5" creationId="{02F28828-4074-1C7C-32CB-B918457B7A32}"/>
          </ac:graphicFrameMkLst>
        </pc:graphicFrameChg>
      </pc:sldChg>
    </pc:docChg>
  </pc:docChgLst>
  <pc:docChgLst>
    <pc:chgData name="Graham, Mallory Lauren" userId="S::mgraham73_liberty.edu#ext#@covgov.onmicrosoft.com::bb107229-62b8-4750-a48c-c61898600ef2" providerId="AD" clId="Web-{ECE7561D-5DD6-6224-12A1-8A25C635D07A}"/>
    <pc:docChg chg="addSld delSld modSld">
      <pc:chgData name="Graham, Mallory Lauren" userId="S::mgraham73_liberty.edu#ext#@covgov.onmicrosoft.com::bb107229-62b8-4750-a48c-c61898600ef2" providerId="AD" clId="Web-{ECE7561D-5DD6-6224-12A1-8A25C635D07A}" dt="2024-04-20T18:22:30.104" v="1401"/>
      <pc:docMkLst>
        <pc:docMk/>
      </pc:docMkLst>
      <pc:sldChg chg="modSp modNotes">
        <pc:chgData name="Graham, Mallory Lauren" userId="S::mgraham73_liberty.edu#ext#@covgov.onmicrosoft.com::bb107229-62b8-4750-a48c-c61898600ef2" providerId="AD" clId="Web-{ECE7561D-5DD6-6224-12A1-8A25C635D07A}" dt="2024-04-20T18:22:30.104" v="1401"/>
        <pc:sldMkLst>
          <pc:docMk/>
          <pc:sldMk cId="3691292018" sldId="300"/>
        </pc:sldMkLst>
        <pc:spChg chg="mod">
          <ac:chgData name="Graham, Mallory Lauren" userId="S::mgraham73_liberty.edu#ext#@covgov.onmicrosoft.com::bb107229-62b8-4750-a48c-c61898600ef2" providerId="AD" clId="Web-{ECE7561D-5DD6-6224-12A1-8A25C635D07A}" dt="2024-04-20T18:19:50.370" v="1319" actId="1076"/>
          <ac:spMkLst>
            <pc:docMk/>
            <pc:sldMk cId="3691292018" sldId="300"/>
            <ac:spMk id="11" creationId="{A0670C76-E038-85D8-56F5-1AC265E63170}"/>
          </ac:spMkLst>
        </pc:spChg>
        <pc:graphicFrameChg chg="mod modGraphic">
          <ac:chgData name="Graham, Mallory Lauren" userId="S::mgraham73_liberty.edu#ext#@covgov.onmicrosoft.com::bb107229-62b8-4750-a48c-c61898600ef2" providerId="AD" clId="Web-{ECE7561D-5DD6-6224-12A1-8A25C635D07A}" dt="2024-04-20T18:17:34.948" v="1280"/>
          <ac:graphicFrameMkLst>
            <pc:docMk/>
            <pc:sldMk cId="3691292018" sldId="300"/>
            <ac:graphicFrameMk id="10" creationId="{BDFF1672-FEF2-00AD-7154-75D43FF1341E}"/>
          </ac:graphicFrameMkLst>
        </pc:graphicFrameChg>
      </pc:sldChg>
      <pc:sldChg chg="modNotes">
        <pc:chgData name="Graham, Mallory Lauren" userId="S::mgraham73_liberty.edu#ext#@covgov.onmicrosoft.com::bb107229-62b8-4750-a48c-c61898600ef2" providerId="AD" clId="Web-{ECE7561D-5DD6-6224-12A1-8A25C635D07A}" dt="2024-04-20T18:12:17.886" v="1139"/>
        <pc:sldMkLst>
          <pc:docMk/>
          <pc:sldMk cId="2792165124" sldId="301"/>
        </pc:sldMkLst>
      </pc:sldChg>
      <pc:sldChg chg="modSp modNotes">
        <pc:chgData name="Graham, Mallory Lauren" userId="S::mgraham73_liberty.edu#ext#@covgov.onmicrosoft.com::bb107229-62b8-4750-a48c-c61898600ef2" providerId="AD" clId="Web-{ECE7561D-5DD6-6224-12A1-8A25C635D07A}" dt="2024-04-20T18:05:15.245" v="880"/>
        <pc:sldMkLst>
          <pc:docMk/>
          <pc:sldMk cId="695074220" sldId="302"/>
        </pc:sldMkLst>
        <pc:spChg chg="mod">
          <ac:chgData name="Graham, Mallory Lauren" userId="S::mgraham73_liberty.edu#ext#@covgov.onmicrosoft.com::bb107229-62b8-4750-a48c-c61898600ef2" providerId="AD" clId="Web-{ECE7561D-5DD6-6224-12A1-8A25C635D07A}" dt="2024-04-20T17:45:47.491" v="511" actId="20577"/>
          <ac:spMkLst>
            <pc:docMk/>
            <pc:sldMk cId="695074220" sldId="302"/>
            <ac:spMk id="11" creationId="{A0670C76-E038-85D8-56F5-1AC265E63170}"/>
          </ac:spMkLst>
        </pc:spChg>
        <pc:graphicFrameChg chg="mod modGraphic">
          <ac:chgData name="Graham, Mallory Lauren" userId="S::mgraham73_liberty.edu#ext#@covgov.onmicrosoft.com::bb107229-62b8-4750-a48c-c61898600ef2" providerId="AD" clId="Web-{ECE7561D-5DD6-6224-12A1-8A25C635D07A}" dt="2024-04-20T17:51:18.637" v="664"/>
          <ac:graphicFrameMkLst>
            <pc:docMk/>
            <pc:sldMk cId="695074220" sldId="302"/>
            <ac:graphicFrameMk id="10" creationId="{BDFF1672-FEF2-00AD-7154-75D43FF1341E}"/>
          </ac:graphicFrameMkLst>
        </pc:graphicFrameChg>
      </pc:sldChg>
      <pc:sldChg chg="modSp modNotes">
        <pc:chgData name="Graham, Mallory Lauren" userId="S::mgraham73_liberty.edu#ext#@covgov.onmicrosoft.com::bb107229-62b8-4750-a48c-c61898600ef2" providerId="AD" clId="Web-{ECE7561D-5DD6-6224-12A1-8A25C635D07A}" dt="2024-04-20T18:01:01.167" v="813"/>
        <pc:sldMkLst>
          <pc:docMk/>
          <pc:sldMk cId="1256391441" sldId="303"/>
        </pc:sldMkLst>
        <pc:spChg chg="mod">
          <ac:chgData name="Graham, Mallory Lauren" userId="S::mgraham73_liberty.edu#ext#@covgov.onmicrosoft.com::bb107229-62b8-4750-a48c-c61898600ef2" providerId="AD" clId="Web-{ECE7561D-5DD6-6224-12A1-8A25C635D07A}" dt="2024-04-20T17:43:01.741" v="419" actId="20577"/>
          <ac:spMkLst>
            <pc:docMk/>
            <pc:sldMk cId="1256391441" sldId="303"/>
            <ac:spMk id="11" creationId="{A0670C76-E038-85D8-56F5-1AC265E63170}"/>
          </ac:spMkLst>
        </pc:spChg>
        <pc:graphicFrameChg chg="mod modGraphic">
          <ac:chgData name="Graham, Mallory Lauren" userId="S::mgraham73_liberty.edu#ext#@covgov.onmicrosoft.com::bb107229-62b8-4750-a48c-c61898600ef2" providerId="AD" clId="Web-{ECE7561D-5DD6-6224-12A1-8A25C635D07A}" dt="2024-04-20T17:42:05.288" v="382"/>
          <ac:graphicFrameMkLst>
            <pc:docMk/>
            <pc:sldMk cId="1256391441" sldId="303"/>
            <ac:graphicFrameMk id="10" creationId="{BDFF1672-FEF2-00AD-7154-75D43FF1341E}"/>
          </ac:graphicFrameMkLst>
        </pc:graphicFrameChg>
      </pc:sldChg>
      <pc:sldChg chg="modNotes">
        <pc:chgData name="Graham, Mallory Lauren" userId="S::mgraham73_liberty.edu#ext#@covgov.onmicrosoft.com::bb107229-62b8-4750-a48c-c61898600ef2" providerId="AD" clId="Web-{ECE7561D-5DD6-6224-12A1-8A25C635D07A}" dt="2024-04-20T17:56:53.668" v="691"/>
        <pc:sldMkLst>
          <pc:docMk/>
          <pc:sldMk cId="156257665" sldId="304"/>
        </pc:sldMkLst>
      </pc:sldChg>
      <pc:sldChg chg="modSp modNotes">
        <pc:chgData name="Graham, Mallory Lauren" userId="S::mgraham73_liberty.edu#ext#@covgov.onmicrosoft.com::bb107229-62b8-4750-a48c-c61898600ef2" providerId="AD" clId="Web-{ECE7561D-5DD6-6224-12A1-8A25C635D07A}" dt="2024-04-20T17:30:24.299" v="211"/>
        <pc:sldMkLst>
          <pc:docMk/>
          <pc:sldMk cId="2258743316" sldId="305"/>
        </pc:sldMkLst>
        <pc:spChg chg="mod">
          <ac:chgData name="Graham, Mallory Lauren" userId="S::mgraham73_liberty.edu#ext#@covgov.onmicrosoft.com::bb107229-62b8-4750-a48c-c61898600ef2" providerId="AD" clId="Web-{ECE7561D-5DD6-6224-12A1-8A25C635D07A}" dt="2024-04-20T17:24:07.206" v="136" actId="20577"/>
          <ac:spMkLst>
            <pc:docMk/>
            <pc:sldMk cId="2258743316" sldId="305"/>
            <ac:spMk id="11" creationId="{A0670C76-E038-85D8-56F5-1AC265E63170}"/>
          </ac:spMkLst>
        </pc:spChg>
        <pc:graphicFrameChg chg="mod modGraphic">
          <ac:chgData name="Graham, Mallory Lauren" userId="S::mgraham73_liberty.edu#ext#@covgov.onmicrosoft.com::bb107229-62b8-4750-a48c-c61898600ef2" providerId="AD" clId="Web-{ECE7561D-5DD6-6224-12A1-8A25C635D07A}" dt="2024-04-20T17:19:30.685" v="72"/>
          <ac:graphicFrameMkLst>
            <pc:docMk/>
            <pc:sldMk cId="2258743316" sldId="305"/>
            <ac:graphicFrameMk id="10" creationId="{BDFF1672-FEF2-00AD-7154-75D43FF1341E}"/>
          </ac:graphicFrameMkLst>
        </pc:graphicFrameChg>
      </pc:sldChg>
      <pc:sldChg chg="modSp modNotes">
        <pc:chgData name="Graham, Mallory Lauren" userId="S::mgraham73_liberty.edu#ext#@covgov.onmicrosoft.com::bb107229-62b8-4750-a48c-c61898600ef2" providerId="AD" clId="Web-{ECE7561D-5DD6-6224-12A1-8A25C635D07A}" dt="2024-04-20T17:27:42.581" v="185"/>
        <pc:sldMkLst>
          <pc:docMk/>
          <pc:sldMk cId="3795459607" sldId="306"/>
        </pc:sldMkLst>
        <pc:spChg chg="mod">
          <ac:chgData name="Graham, Mallory Lauren" userId="S::mgraham73_liberty.edu#ext#@covgov.onmicrosoft.com::bb107229-62b8-4750-a48c-c61898600ef2" providerId="AD" clId="Web-{ECE7561D-5DD6-6224-12A1-8A25C635D07A}" dt="2024-04-20T17:23:38.862" v="112" actId="20577"/>
          <ac:spMkLst>
            <pc:docMk/>
            <pc:sldMk cId="3795459607" sldId="306"/>
            <ac:spMk id="11" creationId="{A0670C76-E038-85D8-56F5-1AC265E63170}"/>
          </ac:spMkLst>
        </pc:spChg>
      </pc:sldChg>
      <pc:sldChg chg="modNotes">
        <pc:chgData name="Graham, Mallory Lauren" userId="S::mgraham73_liberty.edu#ext#@covgov.onmicrosoft.com::bb107229-62b8-4750-a48c-c61898600ef2" providerId="AD" clId="Web-{ECE7561D-5DD6-6224-12A1-8A25C635D07A}" dt="2024-04-20T17:32:00.658" v="213"/>
        <pc:sldMkLst>
          <pc:docMk/>
          <pc:sldMk cId="2782935039" sldId="307"/>
        </pc:sldMkLst>
      </pc:sldChg>
      <pc:sldChg chg="del">
        <pc:chgData name="Graham, Mallory Lauren" userId="S::mgraham73_liberty.edu#ext#@covgov.onmicrosoft.com::bb107229-62b8-4750-a48c-c61898600ef2" providerId="AD" clId="Web-{ECE7561D-5DD6-6224-12A1-8A25C635D07A}" dt="2024-04-20T17:22:26.893" v="73"/>
        <pc:sldMkLst>
          <pc:docMk/>
          <pc:sldMk cId="1395224063" sldId="345"/>
        </pc:sldMkLst>
      </pc:sldChg>
      <pc:sldChg chg="modSp add replId modNotes">
        <pc:chgData name="Graham, Mallory Lauren" userId="S::mgraham73_liberty.edu#ext#@covgov.onmicrosoft.com::bb107229-62b8-4750-a48c-c61898600ef2" providerId="AD" clId="Web-{ECE7561D-5DD6-6224-12A1-8A25C635D07A}" dt="2024-04-20T18:08:54.463" v="1047"/>
        <pc:sldMkLst>
          <pc:docMk/>
          <pc:sldMk cId="3927706634" sldId="345"/>
        </pc:sldMkLst>
        <pc:spChg chg="mod">
          <ac:chgData name="Graham, Mallory Lauren" userId="S::mgraham73_liberty.edu#ext#@covgov.onmicrosoft.com::bb107229-62b8-4750-a48c-c61898600ef2" providerId="AD" clId="Web-{ECE7561D-5DD6-6224-12A1-8A25C635D07A}" dt="2024-04-20T17:48:50.918" v="601" actId="1076"/>
          <ac:spMkLst>
            <pc:docMk/>
            <pc:sldMk cId="3927706634" sldId="345"/>
            <ac:spMk id="11" creationId="{A0670C76-E038-85D8-56F5-1AC265E63170}"/>
          </ac:spMkLst>
        </pc:spChg>
        <pc:graphicFrameChg chg="mod modGraphic">
          <ac:chgData name="Graham, Mallory Lauren" userId="S::mgraham73_liberty.edu#ext#@covgov.onmicrosoft.com::bb107229-62b8-4750-a48c-c61898600ef2" providerId="AD" clId="Web-{ECE7561D-5DD6-6224-12A1-8A25C635D07A}" dt="2024-04-20T17:49:01.418" v="607"/>
          <ac:graphicFrameMkLst>
            <pc:docMk/>
            <pc:sldMk cId="3927706634" sldId="345"/>
            <ac:graphicFrameMk id="10" creationId="{BDFF1672-FEF2-00AD-7154-75D43FF1341E}"/>
          </ac:graphicFrameMkLst>
        </pc:graphicFrameChg>
      </pc:sldChg>
      <pc:sldChg chg="modSp add replId modNotes">
        <pc:chgData name="Graham, Mallory Lauren" userId="S::mgraham73_liberty.edu#ext#@covgov.onmicrosoft.com::bb107229-62b8-4750-a48c-c61898600ef2" providerId="AD" clId="Web-{ECE7561D-5DD6-6224-12A1-8A25C635D07A}" dt="2024-04-20T18:11:11.791" v="1114"/>
        <pc:sldMkLst>
          <pc:docMk/>
          <pc:sldMk cId="4120795985" sldId="346"/>
        </pc:sldMkLst>
        <pc:spChg chg="mod">
          <ac:chgData name="Graham, Mallory Lauren" userId="S::mgraham73_liberty.edu#ext#@covgov.onmicrosoft.com::bb107229-62b8-4750-a48c-c61898600ef2" providerId="AD" clId="Web-{ECE7561D-5DD6-6224-12A1-8A25C635D07A}" dt="2024-04-20T17:51:00.356" v="662" actId="20577"/>
          <ac:spMkLst>
            <pc:docMk/>
            <pc:sldMk cId="4120795985" sldId="346"/>
            <ac:spMk id="11" creationId="{A0670C76-E038-85D8-56F5-1AC265E63170}"/>
          </ac:spMkLst>
        </pc:spChg>
        <pc:graphicFrameChg chg="mod modGraphic">
          <ac:chgData name="Graham, Mallory Lauren" userId="S::mgraham73_liberty.edu#ext#@covgov.onmicrosoft.com::bb107229-62b8-4750-a48c-c61898600ef2" providerId="AD" clId="Web-{ECE7561D-5DD6-6224-12A1-8A25C635D07A}" dt="2024-04-20T17:50:13.668" v="638"/>
          <ac:graphicFrameMkLst>
            <pc:docMk/>
            <pc:sldMk cId="4120795985" sldId="346"/>
            <ac:graphicFrameMk id="10" creationId="{BDFF1672-FEF2-00AD-7154-75D43FF1341E}"/>
          </ac:graphicFrameMkLst>
        </pc:graphicFrameChg>
      </pc:sldChg>
    </pc:docChg>
  </pc:docChgLst>
  <pc:docChgLst>
    <pc:chgData name="Graham, Mallory Lauren" userId="S::mgraham73_liberty.edu#ext#@covgov.onmicrosoft.com::bb107229-62b8-4750-a48c-c61898600ef2" providerId="AD" clId="Web-{99578503-294C-F5C5-53D4-93CB225D3BE5}"/>
    <pc:docChg chg="delSld modSld">
      <pc:chgData name="Graham, Mallory Lauren" userId="S::mgraham73_liberty.edu#ext#@covgov.onmicrosoft.com::bb107229-62b8-4750-a48c-c61898600ef2" providerId="AD" clId="Web-{99578503-294C-F5C5-53D4-93CB225D3BE5}" dt="2024-04-17T16:53:14.295" v="644" actId="20577"/>
      <pc:docMkLst>
        <pc:docMk/>
      </pc:docMkLst>
      <pc:sldChg chg="modSp">
        <pc:chgData name="Graham, Mallory Lauren" userId="S::mgraham73_liberty.edu#ext#@covgov.onmicrosoft.com::bb107229-62b8-4750-a48c-c61898600ef2" providerId="AD" clId="Web-{99578503-294C-F5C5-53D4-93CB225D3BE5}" dt="2024-04-17T16:53:14.295" v="644" actId="20577"/>
        <pc:sldMkLst>
          <pc:docMk/>
          <pc:sldMk cId="687020951" sldId="323"/>
        </pc:sldMkLst>
        <pc:spChg chg="mod">
          <ac:chgData name="Graham, Mallory Lauren" userId="S::mgraham73_liberty.edu#ext#@covgov.onmicrosoft.com::bb107229-62b8-4750-a48c-c61898600ef2" providerId="AD" clId="Web-{99578503-294C-F5C5-53D4-93CB225D3BE5}" dt="2024-04-17T16:53:14.295" v="644" actId="20577"/>
          <ac:spMkLst>
            <pc:docMk/>
            <pc:sldMk cId="687020951" sldId="323"/>
            <ac:spMk id="11" creationId="{A0670C76-E038-85D8-56F5-1AC265E63170}"/>
          </ac:spMkLst>
        </pc:spChg>
        <pc:graphicFrameChg chg="mod modGraphic">
          <ac:chgData name="Graham, Mallory Lauren" userId="S::mgraham73_liberty.edu#ext#@covgov.onmicrosoft.com::bb107229-62b8-4750-a48c-c61898600ef2" providerId="AD" clId="Web-{99578503-294C-F5C5-53D4-93CB225D3BE5}" dt="2024-04-17T16:53:02.342" v="643"/>
          <ac:graphicFrameMkLst>
            <pc:docMk/>
            <pc:sldMk cId="687020951" sldId="323"/>
            <ac:graphicFrameMk id="10" creationId="{BDFF1672-FEF2-00AD-7154-75D43FF1341E}"/>
          </ac:graphicFrameMkLst>
        </pc:graphicFrameChg>
      </pc:sldChg>
      <pc:sldChg chg="del">
        <pc:chgData name="Graham, Mallory Lauren" userId="S::mgraham73_liberty.edu#ext#@covgov.onmicrosoft.com::bb107229-62b8-4750-a48c-c61898600ef2" providerId="AD" clId="Web-{99578503-294C-F5C5-53D4-93CB225D3BE5}" dt="2024-04-17T16:45:14.406" v="635"/>
        <pc:sldMkLst>
          <pc:docMk/>
          <pc:sldMk cId="2912705065" sldId="325"/>
        </pc:sldMkLst>
      </pc:sldChg>
      <pc:sldChg chg="del">
        <pc:chgData name="Graham, Mallory Lauren" userId="S::mgraham73_liberty.edu#ext#@covgov.onmicrosoft.com::bb107229-62b8-4750-a48c-c61898600ef2" providerId="AD" clId="Web-{99578503-294C-F5C5-53D4-93CB225D3BE5}" dt="2024-04-17T16:45:14.406" v="636"/>
        <pc:sldMkLst>
          <pc:docMk/>
          <pc:sldMk cId="564239934" sldId="326"/>
        </pc:sldMkLst>
      </pc:sldChg>
      <pc:sldChg chg="del">
        <pc:chgData name="Graham, Mallory Lauren" userId="S::mgraham73_liberty.edu#ext#@covgov.onmicrosoft.com::bb107229-62b8-4750-a48c-c61898600ef2" providerId="AD" clId="Web-{99578503-294C-F5C5-53D4-93CB225D3BE5}" dt="2024-04-17T16:45:14.406" v="637"/>
        <pc:sldMkLst>
          <pc:docMk/>
          <pc:sldMk cId="3071513401" sldId="327"/>
        </pc:sldMkLst>
      </pc:sldChg>
      <pc:sldChg chg="del">
        <pc:chgData name="Graham, Mallory Lauren" userId="S::mgraham73_liberty.edu#ext#@covgov.onmicrosoft.com::bb107229-62b8-4750-a48c-c61898600ef2" providerId="AD" clId="Web-{99578503-294C-F5C5-53D4-93CB225D3BE5}" dt="2024-04-17T16:45:14.406" v="638"/>
        <pc:sldMkLst>
          <pc:docMk/>
          <pc:sldMk cId="2246061764" sldId="328"/>
        </pc:sldMkLst>
      </pc:sldChg>
      <pc:sldChg chg="addSp delSp modSp addAnim delAnim modAnim modNotes">
        <pc:chgData name="Graham, Mallory Lauren" userId="S::mgraham73_liberty.edu#ext#@covgov.onmicrosoft.com::bb107229-62b8-4750-a48c-c61898600ef2" providerId="AD" clId="Web-{99578503-294C-F5C5-53D4-93CB225D3BE5}" dt="2024-04-17T16:44:46.531" v="634"/>
        <pc:sldMkLst>
          <pc:docMk/>
          <pc:sldMk cId="3164423298" sldId="329"/>
        </pc:sldMkLst>
        <pc:spChg chg="add mod">
          <ac:chgData name="Graham, Mallory Lauren" userId="S::mgraham73_liberty.edu#ext#@covgov.onmicrosoft.com::bb107229-62b8-4750-a48c-c61898600ef2" providerId="AD" clId="Web-{99578503-294C-F5C5-53D4-93CB225D3BE5}" dt="2024-04-17T16:04:26.340" v="365" actId="14100"/>
          <ac:spMkLst>
            <pc:docMk/>
            <pc:sldMk cId="3164423298" sldId="329"/>
            <ac:spMk id="13" creationId="{27D492BA-CFCE-846F-DE21-29427065C51A}"/>
          </ac:spMkLst>
        </pc:spChg>
        <pc:spChg chg="add mod">
          <ac:chgData name="Graham, Mallory Lauren" userId="S::mgraham73_liberty.edu#ext#@covgov.onmicrosoft.com::bb107229-62b8-4750-a48c-c61898600ef2" providerId="AD" clId="Web-{99578503-294C-F5C5-53D4-93CB225D3BE5}" dt="2024-04-17T16:04:39.856" v="367" actId="1076"/>
          <ac:spMkLst>
            <pc:docMk/>
            <pc:sldMk cId="3164423298" sldId="329"/>
            <ac:spMk id="14" creationId="{AEDDBD72-3982-C295-73BD-66E8537A1C91}"/>
          </ac:spMkLst>
        </pc:spChg>
        <pc:spChg chg="add mod">
          <ac:chgData name="Graham, Mallory Lauren" userId="S::mgraham73_liberty.edu#ext#@covgov.onmicrosoft.com::bb107229-62b8-4750-a48c-c61898600ef2" providerId="AD" clId="Web-{99578503-294C-F5C5-53D4-93CB225D3BE5}" dt="2024-04-17T16:23:17.459" v="451" actId="1076"/>
          <ac:spMkLst>
            <pc:docMk/>
            <pc:sldMk cId="3164423298" sldId="329"/>
            <ac:spMk id="15" creationId="{B7C3EFDF-4730-AA40-E8EF-2C7DAE385CCC}"/>
          </ac:spMkLst>
        </pc:spChg>
        <pc:spChg chg="add mod">
          <ac:chgData name="Graham, Mallory Lauren" userId="S::mgraham73_liberty.edu#ext#@covgov.onmicrosoft.com::bb107229-62b8-4750-a48c-c61898600ef2" providerId="AD" clId="Web-{99578503-294C-F5C5-53D4-93CB225D3BE5}" dt="2024-04-17T16:23:21.334" v="452" actId="1076"/>
          <ac:spMkLst>
            <pc:docMk/>
            <pc:sldMk cId="3164423298" sldId="329"/>
            <ac:spMk id="16" creationId="{388729BD-8FF3-07E7-16F4-EF2E81EF71F0}"/>
          </ac:spMkLst>
        </pc:spChg>
        <pc:spChg chg="add mod">
          <ac:chgData name="Graham, Mallory Lauren" userId="S::mgraham73_liberty.edu#ext#@covgov.onmicrosoft.com::bb107229-62b8-4750-a48c-c61898600ef2" providerId="AD" clId="Web-{99578503-294C-F5C5-53D4-93CB225D3BE5}" dt="2024-04-17T16:05:21.981" v="377" actId="14100"/>
          <ac:spMkLst>
            <pc:docMk/>
            <pc:sldMk cId="3164423298" sldId="329"/>
            <ac:spMk id="17" creationId="{4D84F721-ACCF-72ED-315D-25757E0CDC1F}"/>
          </ac:spMkLst>
        </pc:spChg>
        <pc:spChg chg="add mod">
          <ac:chgData name="Graham, Mallory Lauren" userId="S::mgraham73_liberty.edu#ext#@covgov.onmicrosoft.com::bb107229-62b8-4750-a48c-c61898600ef2" providerId="AD" clId="Web-{99578503-294C-F5C5-53D4-93CB225D3BE5}" dt="2024-04-17T16:11:09.166" v="408" actId="1076"/>
          <ac:spMkLst>
            <pc:docMk/>
            <pc:sldMk cId="3164423298" sldId="329"/>
            <ac:spMk id="18" creationId="{83E717F9-8910-3EF1-5A6D-CFE024ED8903}"/>
          </ac:spMkLst>
        </pc:spChg>
        <pc:spChg chg="add mod">
          <ac:chgData name="Graham, Mallory Lauren" userId="S::mgraham73_liberty.edu#ext#@covgov.onmicrosoft.com::bb107229-62b8-4750-a48c-c61898600ef2" providerId="AD" clId="Web-{99578503-294C-F5C5-53D4-93CB225D3BE5}" dt="2024-04-17T16:23:32.522" v="453" actId="14100"/>
          <ac:spMkLst>
            <pc:docMk/>
            <pc:sldMk cId="3164423298" sldId="329"/>
            <ac:spMk id="19" creationId="{CE528106-C8B6-3FF1-0120-111CA5D85161}"/>
          </ac:spMkLst>
        </pc:spChg>
        <pc:spChg chg="add del mod">
          <ac:chgData name="Graham, Mallory Lauren" userId="S::mgraham73_liberty.edu#ext#@covgov.onmicrosoft.com::bb107229-62b8-4750-a48c-c61898600ef2" providerId="AD" clId="Web-{99578503-294C-F5C5-53D4-93CB225D3BE5}" dt="2024-04-17T16:34:27.597" v="476"/>
          <ac:spMkLst>
            <pc:docMk/>
            <pc:sldMk cId="3164423298" sldId="329"/>
            <ac:spMk id="20" creationId="{3396AD9E-3581-6BA3-3149-15A269CF2762}"/>
          </ac:spMkLst>
        </pc:spChg>
        <pc:spChg chg="add mod">
          <ac:chgData name="Graham, Mallory Lauren" userId="S::mgraham73_liberty.edu#ext#@covgov.onmicrosoft.com::bb107229-62b8-4750-a48c-c61898600ef2" providerId="AD" clId="Web-{99578503-294C-F5C5-53D4-93CB225D3BE5}" dt="2024-04-17T16:43:26.625" v="565" actId="14100"/>
          <ac:spMkLst>
            <pc:docMk/>
            <pc:sldMk cId="3164423298" sldId="329"/>
            <ac:spMk id="22" creationId="{0C388243-76A5-4A50-E2B3-EF8C56476A89}"/>
          </ac:spMkLst>
        </pc:spChg>
        <pc:graphicFrameChg chg="add mod modGraphic">
          <ac:chgData name="Graham, Mallory Lauren" userId="S::mgraham73_liberty.edu#ext#@covgov.onmicrosoft.com::bb107229-62b8-4750-a48c-c61898600ef2" providerId="AD" clId="Web-{99578503-294C-F5C5-53D4-93CB225D3BE5}" dt="2024-04-17T16:38:32.486" v="529"/>
          <ac:graphicFrameMkLst>
            <pc:docMk/>
            <pc:sldMk cId="3164423298" sldId="329"/>
            <ac:graphicFrameMk id="10" creationId="{21EEDED8-183C-A198-391E-8DBFD85D1532}"/>
          </ac:graphicFrameMkLst>
        </pc:graphicFrameChg>
        <pc:graphicFrameChg chg="add mod modGraphic">
          <ac:chgData name="Graham, Mallory Lauren" userId="S::mgraham73_liberty.edu#ext#@covgov.onmicrosoft.com::bb107229-62b8-4750-a48c-c61898600ef2" providerId="AD" clId="Web-{99578503-294C-F5C5-53D4-93CB225D3BE5}" dt="2024-04-17T16:42:52.047" v="559"/>
          <ac:graphicFrameMkLst>
            <pc:docMk/>
            <pc:sldMk cId="3164423298" sldId="329"/>
            <ac:graphicFrameMk id="12" creationId="{ECDA2205-15A9-B1D3-5700-BA6C350E65F8}"/>
          </ac:graphicFrameMkLst>
        </pc:graphicFrameChg>
        <pc:picChg chg="add del mod modCrop">
          <ac:chgData name="Graham, Mallory Lauren" userId="S::mgraham73_liberty.edu#ext#@covgov.onmicrosoft.com::bb107229-62b8-4750-a48c-c61898600ef2" providerId="AD" clId="Web-{99578503-294C-F5C5-53D4-93CB225D3BE5}" dt="2024-04-17T15:43:14.676" v="170"/>
          <ac:picMkLst>
            <pc:docMk/>
            <pc:sldMk cId="3164423298" sldId="329"/>
            <ac:picMk id="2" creationId="{B92BF2FC-5F75-1BA6-721E-A54FF0BCF16B}"/>
          </ac:picMkLst>
        </pc:picChg>
        <pc:picChg chg="add del mod modCrop">
          <ac:chgData name="Graham, Mallory Lauren" userId="S::mgraham73_liberty.edu#ext#@covgov.onmicrosoft.com::bb107229-62b8-4750-a48c-c61898600ef2" providerId="AD" clId="Web-{99578503-294C-F5C5-53D4-93CB225D3BE5}" dt="2024-04-17T15:40:30.849" v="154"/>
          <ac:picMkLst>
            <pc:docMk/>
            <pc:sldMk cId="3164423298" sldId="329"/>
            <ac:picMk id="3" creationId="{4E47A137-D831-7A69-DB5E-78926420CC74}"/>
          </ac:picMkLst>
        </pc:picChg>
        <pc:picChg chg="add del mod modCrop">
          <ac:chgData name="Graham, Mallory Lauren" userId="S::mgraham73_liberty.edu#ext#@covgov.onmicrosoft.com::bb107229-62b8-4750-a48c-c61898600ef2" providerId="AD" clId="Web-{99578503-294C-F5C5-53D4-93CB225D3BE5}" dt="2024-04-17T15:40:32.567" v="155"/>
          <ac:picMkLst>
            <pc:docMk/>
            <pc:sldMk cId="3164423298" sldId="329"/>
            <ac:picMk id="5" creationId="{80CB60C6-E201-F4E8-F45B-527B356EDD41}"/>
          </ac:picMkLst>
        </pc:picChg>
        <pc:picChg chg="add del">
          <ac:chgData name="Graham, Mallory Lauren" userId="S::mgraham73_liberty.edu#ext#@covgov.onmicrosoft.com::bb107229-62b8-4750-a48c-c61898600ef2" providerId="AD" clId="Web-{99578503-294C-F5C5-53D4-93CB225D3BE5}" dt="2024-04-17T15:36:31.069" v="121"/>
          <ac:picMkLst>
            <pc:docMk/>
            <pc:sldMk cId="3164423298" sldId="329"/>
            <ac:picMk id="6" creationId="{82B39AD5-8A71-2FD4-4FBD-60E32822864E}"/>
          </ac:picMkLst>
        </pc:picChg>
        <pc:picChg chg="add del">
          <ac:chgData name="Graham, Mallory Lauren" userId="S::mgraham73_liberty.edu#ext#@covgov.onmicrosoft.com::bb107229-62b8-4750-a48c-c61898600ef2" providerId="AD" clId="Web-{99578503-294C-F5C5-53D4-93CB225D3BE5}" dt="2024-04-17T15:36:29.194" v="120"/>
          <ac:picMkLst>
            <pc:docMk/>
            <pc:sldMk cId="3164423298" sldId="329"/>
            <ac:picMk id="7" creationId="{17444D87-7153-A0AB-3A51-8208FF461A96}"/>
          </ac:picMkLst>
        </pc:picChg>
        <pc:picChg chg="add del">
          <ac:chgData name="Graham, Mallory Lauren" userId="S::mgraham73_liberty.edu#ext#@covgov.onmicrosoft.com::bb107229-62b8-4750-a48c-c61898600ef2" providerId="AD" clId="Web-{99578503-294C-F5C5-53D4-93CB225D3BE5}" dt="2024-04-17T15:37:49.115" v="128"/>
          <ac:picMkLst>
            <pc:docMk/>
            <pc:sldMk cId="3164423298" sldId="329"/>
            <ac:picMk id="8" creationId="{5613E154-8766-8C82-5CEC-365727B4A261}"/>
          </ac:picMkLst>
        </pc:picChg>
        <pc:picChg chg="add del">
          <ac:chgData name="Graham, Mallory Lauren" userId="S::mgraham73_liberty.edu#ext#@covgov.onmicrosoft.com::bb107229-62b8-4750-a48c-c61898600ef2" providerId="AD" clId="Web-{99578503-294C-F5C5-53D4-93CB225D3BE5}" dt="2024-04-17T15:37:49.115" v="127"/>
          <ac:picMkLst>
            <pc:docMk/>
            <pc:sldMk cId="3164423298" sldId="329"/>
            <ac:picMk id="9" creationId="{9A725741-141C-B5F7-4E9B-5046360C00F9}"/>
          </ac:picMkLst>
        </pc:picChg>
      </pc:sldChg>
      <pc:sldChg chg="modSp modNotes">
        <pc:chgData name="Graham, Mallory Lauren" userId="S::mgraham73_liberty.edu#ext#@covgov.onmicrosoft.com::bb107229-62b8-4750-a48c-c61898600ef2" providerId="AD" clId="Web-{99578503-294C-F5C5-53D4-93CB225D3BE5}" dt="2024-04-17T15:44:00.379" v="183"/>
        <pc:sldMkLst>
          <pc:docMk/>
          <pc:sldMk cId="804465959" sldId="330"/>
        </pc:sldMkLst>
        <pc:spChg chg="mod">
          <ac:chgData name="Graham, Mallory Lauren" userId="S::mgraham73_liberty.edu#ext#@covgov.onmicrosoft.com::bb107229-62b8-4750-a48c-c61898600ef2" providerId="AD" clId="Web-{99578503-294C-F5C5-53D4-93CB225D3BE5}" dt="2024-04-17T15:44:00.301" v="182"/>
          <ac:spMkLst>
            <pc:docMk/>
            <pc:sldMk cId="804465959" sldId="330"/>
            <ac:spMk id="2" creationId="{2B06F837-764E-1D3B-B41E-53B7CC9059AB}"/>
          </ac:spMkLst>
        </pc:spChg>
        <pc:spChg chg="mod">
          <ac:chgData name="Graham, Mallory Lauren" userId="S::mgraham73_liberty.edu#ext#@covgov.onmicrosoft.com::bb107229-62b8-4750-a48c-c61898600ef2" providerId="AD" clId="Web-{99578503-294C-F5C5-53D4-93CB225D3BE5}" dt="2024-04-17T15:44:00.379" v="183"/>
          <ac:spMkLst>
            <pc:docMk/>
            <pc:sldMk cId="804465959" sldId="330"/>
            <ac:spMk id="3" creationId="{62CF4F43-74D1-9221-C8F5-8BA340ECC602}"/>
          </ac:spMkLst>
        </pc:spChg>
      </pc:sldChg>
      <pc:sldChg chg="modSp">
        <pc:chgData name="Graham, Mallory Lauren" userId="S::mgraham73_liberty.edu#ext#@covgov.onmicrosoft.com::bb107229-62b8-4750-a48c-c61898600ef2" providerId="AD" clId="Web-{99578503-294C-F5C5-53D4-93CB225D3BE5}" dt="2024-04-17T15:47:46.799" v="228"/>
        <pc:sldMkLst>
          <pc:docMk/>
          <pc:sldMk cId="2554125441" sldId="331"/>
        </pc:sldMkLst>
        <pc:graphicFrameChg chg="mod modGraphic">
          <ac:chgData name="Graham, Mallory Lauren" userId="S::mgraham73_liberty.edu#ext#@covgov.onmicrosoft.com::bb107229-62b8-4750-a48c-c61898600ef2" providerId="AD" clId="Web-{99578503-294C-F5C5-53D4-93CB225D3BE5}" dt="2024-04-17T15:47:46.799" v="228"/>
          <ac:graphicFrameMkLst>
            <pc:docMk/>
            <pc:sldMk cId="2554125441" sldId="331"/>
            <ac:graphicFrameMk id="5" creationId="{02F28828-4074-1C7C-32CB-B918457B7A32}"/>
          </ac:graphicFrameMkLst>
        </pc:graphicFrameChg>
      </pc:sldChg>
      <pc:sldChg chg="modSp">
        <pc:chgData name="Graham, Mallory Lauren" userId="S::mgraham73_liberty.edu#ext#@covgov.onmicrosoft.com::bb107229-62b8-4750-a48c-c61898600ef2" providerId="AD" clId="Web-{99578503-294C-F5C5-53D4-93CB225D3BE5}" dt="2024-04-17T15:47:35.565" v="211" actId="1076"/>
        <pc:sldMkLst>
          <pc:docMk/>
          <pc:sldMk cId="3593369134" sldId="332"/>
        </pc:sldMkLst>
        <pc:graphicFrameChg chg="mod modGraphic">
          <ac:chgData name="Graham, Mallory Lauren" userId="S::mgraham73_liberty.edu#ext#@covgov.onmicrosoft.com::bb107229-62b8-4750-a48c-c61898600ef2" providerId="AD" clId="Web-{99578503-294C-F5C5-53D4-93CB225D3BE5}" dt="2024-04-17T15:47:35.565" v="211" actId="1076"/>
          <ac:graphicFrameMkLst>
            <pc:docMk/>
            <pc:sldMk cId="3593369134" sldId="332"/>
            <ac:graphicFrameMk id="8" creationId="{A50A60DC-4361-3E7C-F500-B28CCBF4655D}"/>
          </ac:graphicFrameMkLst>
        </pc:graphicFrameChg>
      </pc:sldChg>
      <pc:sldChg chg="modSp">
        <pc:chgData name="Graham, Mallory Lauren" userId="S::mgraham73_liberty.edu#ext#@covgov.onmicrosoft.com::bb107229-62b8-4750-a48c-c61898600ef2" providerId="AD" clId="Web-{99578503-294C-F5C5-53D4-93CB225D3BE5}" dt="2024-04-17T15:47:15.878" v="192"/>
        <pc:sldMkLst>
          <pc:docMk/>
          <pc:sldMk cId="686058652" sldId="333"/>
        </pc:sldMkLst>
        <pc:spChg chg="mod">
          <ac:chgData name="Graham, Mallory Lauren" userId="S::mgraham73_liberty.edu#ext#@covgov.onmicrosoft.com::bb107229-62b8-4750-a48c-c61898600ef2" providerId="AD" clId="Web-{99578503-294C-F5C5-53D4-93CB225D3BE5}" dt="2024-04-17T15:47:15.878" v="192"/>
          <ac:spMkLst>
            <pc:docMk/>
            <pc:sldMk cId="686058652" sldId="333"/>
            <ac:spMk id="3" creationId="{6CFDC2C7-0670-85F4-9FD2-3A9D15ED3183}"/>
          </ac:spMkLst>
        </pc:spChg>
      </pc:sldChg>
      <pc:sldChg chg="modSp">
        <pc:chgData name="Graham, Mallory Lauren" userId="S::mgraham73_liberty.edu#ext#@covgov.onmicrosoft.com::bb107229-62b8-4750-a48c-c61898600ef2" providerId="AD" clId="Web-{99578503-294C-F5C5-53D4-93CB225D3BE5}" dt="2024-04-17T15:47:08.706" v="191"/>
        <pc:sldMkLst>
          <pc:docMk/>
          <pc:sldMk cId="1019478985" sldId="334"/>
        </pc:sldMkLst>
        <pc:graphicFrameChg chg="mod modGraphic">
          <ac:chgData name="Graham, Mallory Lauren" userId="S::mgraham73_liberty.edu#ext#@covgov.onmicrosoft.com::bb107229-62b8-4750-a48c-c61898600ef2" providerId="AD" clId="Web-{99578503-294C-F5C5-53D4-93CB225D3BE5}" dt="2024-04-17T15:47:08.706" v="191"/>
          <ac:graphicFrameMkLst>
            <pc:docMk/>
            <pc:sldMk cId="1019478985" sldId="334"/>
            <ac:graphicFrameMk id="6" creationId="{7C62B356-3BD1-5E94-8D01-365716F24963}"/>
          </ac:graphicFrameMkLst>
        </pc:graphicFrameChg>
      </pc:sldChg>
      <pc:sldChg chg="modSp">
        <pc:chgData name="Graham, Mallory Lauren" userId="S::mgraham73_liberty.edu#ext#@covgov.onmicrosoft.com::bb107229-62b8-4750-a48c-c61898600ef2" providerId="AD" clId="Web-{99578503-294C-F5C5-53D4-93CB225D3BE5}" dt="2024-04-17T15:44:26.847" v="187" actId="20577"/>
        <pc:sldMkLst>
          <pc:docMk/>
          <pc:sldMk cId="151228937" sldId="335"/>
        </pc:sldMkLst>
        <pc:spChg chg="mod">
          <ac:chgData name="Graham, Mallory Lauren" userId="S::mgraham73_liberty.edu#ext#@covgov.onmicrosoft.com::bb107229-62b8-4750-a48c-c61898600ef2" providerId="AD" clId="Web-{99578503-294C-F5C5-53D4-93CB225D3BE5}" dt="2024-04-17T15:44:26.847" v="187" actId="20577"/>
          <ac:spMkLst>
            <pc:docMk/>
            <pc:sldMk cId="151228937" sldId="335"/>
            <ac:spMk id="3" creationId="{207452D8-F8DE-17E6-1965-DC4AD21C598D}"/>
          </ac:spMkLst>
        </pc:spChg>
      </pc:sldChg>
      <pc:sldChg chg="modSp">
        <pc:chgData name="Graham, Mallory Lauren" userId="S::mgraham73_liberty.edu#ext#@covgov.onmicrosoft.com::bb107229-62b8-4750-a48c-c61898600ef2" providerId="AD" clId="Web-{99578503-294C-F5C5-53D4-93CB225D3BE5}" dt="2024-04-17T15:44:18.129" v="186" actId="20577"/>
        <pc:sldMkLst>
          <pc:docMk/>
          <pc:sldMk cId="3957239957" sldId="336"/>
        </pc:sldMkLst>
        <pc:spChg chg="mod">
          <ac:chgData name="Graham, Mallory Lauren" userId="S::mgraham73_liberty.edu#ext#@covgov.onmicrosoft.com::bb107229-62b8-4750-a48c-c61898600ef2" providerId="AD" clId="Web-{99578503-294C-F5C5-53D4-93CB225D3BE5}" dt="2024-04-17T15:44:18.129" v="186" actId="20577"/>
          <ac:spMkLst>
            <pc:docMk/>
            <pc:sldMk cId="3957239957" sldId="336"/>
            <ac:spMk id="3" creationId="{207452D8-F8DE-17E6-1965-DC4AD21C598D}"/>
          </ac:spMkLst>
        </pc:spChg>
      </pc:sldChg>
    </pc:docChg>
  </pc:docChgLst>
  <pc:docChgLst>
    <pc:chgData name="emily_stains" userId="S::emily_stains_ccpsnet.net#ext#@covgov.onmicrosoft.com::9f35bc52-034b-4cb6-a832-fd429f07ca19" providerId="AD" clId="Web-{BD5EA781-AFB9-236F-CCC8-A0E23765A90D}"/>
    <pc:docChg chg="modSld">
      <pc:chgData name="emily_stains" userId="S::emily_stains_ccpsnet.net#ext#@covgov.onmicrosoft.com::9f35bc52-034b-4cb6-a832-fd429f07ca19" providerId="AD" clId="Web-{BD5EA781-AFB9-236F-CCC8-A0E23765A90D}" dt="2024-04-26T14:41:28.779" v="0"/>
      <pc:docMkLst>
        <pc:docMk/>
      </pc:docMkLst>
      <pc:sldChg chg="modNotes">
        <pc:chgData name="emily_stains" userId="S::emily_stains_ccpsnet.net#ext#@covgov.onmicrosoft.com::9f35bc52-034b-4cb6-a832-fd429f07ca19" providerId="AD" clId="Web-{BD5EA781-AFB9-236F-CCC8-A0E23765A90D}" dt="2024-04-26T14:41:28.779" v="0"/>
        <pc:sldMkLst>
          <pc:docMk/>
          <pc:sldMk cId="2369669674" sldId="338"/>
        </pc:sldMkLst>
      </pc:sldChg>
    </pc:docChg>
  </pc:docChgLst>
  <pc:docChgLst>
    <pc:chgData name="emily_stains" userId="S::emily_stains_ccpsnet.net#ext#@covgov.onmicrosoft.com::9f35bc52-034b-4cb6-a832-fd429f07ca19" providerId="AD" clId="Web-{ADE34E21-70C5-BABC-A7F7-8ADDB721010C}"/>
    <pc:docChg chg="modSld">
      <pc:chgData name="emily_stains" userId="S::emily_stains_ccpsnet.net#ext#@covgov.onmicrosoft.com::9f35bc52-034b-4cb6-a832-fd429f07ca19" providerId="AD" clId="Web-{ADE34E21-70C5-BABC-A7F7-8ADDB721010C}" dt="2024-04-25T00:14:13.116" v="3"/>
      <pc:docMkLst>
        <pc:docMk/>
      </pc:docMkLst>
      <pc:sldChg chg="modSp modCm">
        <pc:chgData name="emily_stains" userId="S::emily_stains_ccpsnet.net#ext#@covgov.onmicrosoft.com::9f35bc52-034b-4cb6-a832-fd429f07ca19" providerId="AD" clId="Web-{ADE34E21-70C5-BABC-A7F7-8ADDB721010C}" dt="2024-04-25T00:13:46.583" v="2"/>
        <pc:sldMkLst>
          <pc:docMk/>
          <pc:sldMk cId="1694188570" sldId="309"/>
        </pc:sldMkLst>
        <pc:spChg chg="mod">
          <ac:chgData name="emily_stains" userId="S::emily_stains_ccpsnet.net#ext#@covgov.onmicrosoft.com::9f35bc52-034b-4cb6-a832-fd429f07ca19" providerId="AD" clId="Web-{ADE34E21-70C5-BABC-A7F7-8ADDB721010C}" dt="2024-04-25T00:13:26.630" v="1" actId="1076"/>
          <ac:spMkLst>
            <pc:docMk/>
            <pc:sldMk cId="1694188570" sldId="309"/>
            <ac:spMk id="11" creationId="{A0670C76-E038-85D8-56F5-1AC265E63170}"/>
          </ac:spMkLst>
        </pc:spChg>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ADE34E21-70C5-BABC-A7F7-8ADDB721010C}" dt="2024-04-25T00:13:46.583" v="2"/>
              <pc2:cmMkLst xmlns:pc2="http://schemas.microsoft.com/office/powerpoint/2019/9/main/command">
                <pc:docMk/>
                <pc:sldMk cId="1694188570" sldId="309"/>
                <pc2:cmMk id="{B1BAC893-5709-4F27-9E07-3EC5AC2043F6}"/>
              </pc2:cmMkLst>
              <pc226:cmRplyChg chg="add">
                <pc226:chgData name="emily_stains" userId="S::emily_stains_ccpsnet.net#ext#@covgov.onmicrosoft.com::9f35bc52-034b-4cb6-a832-fd429f07ca19" providerId="AD" clId="Web-{ADE34E21-70C5-BABC-A7F7-8ADDB721010C}" dt="2024-04-25T00:13:46.583" v="2"/>
                <pc2:cmRplyMkLst xmlns:pc2="http://schemas.microsoft.com/office/powerpoint/2019/9/main/command">
                  <pc:docMk/>
                  <pc:sldMk cId="1694188570" sldId="309"/>
                  <pc2:cmMk id="{B1BAC893-5709-4F27-9E07-3EC5AC2043F6}"/>
                  <pc2:cmRplyMk id="{0850AC43-2994-4BC2-85D7-3DAA4F805C9F}"/>
                </pc2:cmRplyMkLst>
              </pc226:cmRplyChg>
            </pc226:cmChg>
          </p:ext>
        </pc:extLst>
      </pc:sldChg>
      <pc:sldChg chg="modCm">
        <pc:chgData name="emily_stains" userId="S::emily_stains_ccpsnet.net#ext#@covgov.onmicrosoft.com::9f35bc52-034b-4cb6-a832-fd429f07ca19" providerId="AD" clId="Web-{ADE34E21-70C5-BABC-A7F7-8ADDB721010C}" dt="2024-04-25T00:14:13.116" v="3"/>
        <pc:sldMkLst>
          <pc:docMk/>
          <pc:sldMk cId="1528782699" sldId="344"/>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ADE34E21-70C5-BABC-A7F7-8ADDB721010C}" dt="2024-04-25T00:14:13.116" v="3"/>
              <pc2:cmMkLst xmlns:pc2="http://schemas.microsoft.com/office/powerpoint/2019/9/main/command">
                <pc:docMk/>
                <pc:sldMk cId="1528782699" sldId="344"/>
                <pc2:cmMk id="{4E8C3E1D-A9DC-40BB-895D-7DC19E26F0D5}"/>
              </pc2:cmMkLst>
              <pc226:cmRplyChg chg="add">
                <pc226:chgData name="emily_stains" userId="S::emily_stains_ccpsnet.net#ext#@covgov.onmicrosoft.com::9f35bc52-034b-4cb6-a832-fd429f07ca19" providerId="AD" clId="Web-{ADE34E21-70C5-BABC-A7F7-8ADDB721010C}" dt="2024-04-25T00:14:13.116" v="3"/>
                <pc2:cmRplyMkLst xmlns:pc2="http://schemas.microsoft.com/office/powerpoint/2019/9/main/command">
                  <pc:docMk/>
                  <pc:sldMk cId="1528782699" sldId="344"/>
                  <pc2:cmMk id="{4E8C3E1D-A9DC-40BB-895D-7DC19E26F0D5}"/>
                  <pc2:cmRplyMk id="{C6B53AE9-9724-488B-9DC9-BDFECF7C174A}"/>
                </pc2:cmRplyMkLst>
              </pc226:cmRplyChg>
            </pc226:cmChg>
          </p:ext>
        </pc:extLst>
      </pc:sldChg>
    </pc:docChg>
  </pc:docChgLst>
  <pc:docChgLst>
    <pc:chgData name="Graham, Mallory Lauren" userId="S::mgraham73_liberty.edu#ext#@covgov.onmicrosoft.com::bb107229-62b8-4750-a48c-c61898600ef2" providerId="AD" clId="Web-{55EE89D8-EEA2-9731-5D3C-A24F8CA9D7B1}"/>
    <pc:docChg chg="modSld">
      <pc:chgData name="Graham, Mallory Lauren" userId="S::mgraham73_liberty.edu#ext#@covgov.onmicrosoft.com::bb107229-62b8-4750-a48c-c61898600ef2" providerId="AD" clId="Web-{55EE89D8-EEA2-9731-5D3C-A24F8CA9D7B1}" dt="2024-04-20T18:44:50.440" v="60"/>
      <pc:docMkLst>
        <pc:docMk/>
      </pc:docMkLst>
      <pc:sldChg chg="modNotes">
        <pc:chgData name="Graham, Mallory Lauren" userId="S::mgraham73_liberty.edu#ext#@covgov.onmicrosoft.com::bb107229-62b8-4750-a48c-c61898600ef2" providerId="AD" clId="Web-{55EE89D8-EEA2-9731-5D3C-A24F8CA9D7B1}" dt="2024-04-20T18:44:50.440" v="60"/>
        <pc:sldMkLst>
          <pc:docMk/>
          <pc:sldMk cId="695074220" sldId="302"/>
        </pc:sldMkLst>
      </pc:sldChg>
      <pc:sldChg chg="modNotes">
        <pc:chgData name="Graham, Mallory Lauren" userId="S::mgraham73_liberty.edu#ext#@covgov.onmicrosoft.com::bb107229-62b8-4750-a48c-c61898600ef2" providerId="AD" clId="Web-{55EE89D8-EEA2-9731-5D3C-A24F8CA9D7B1}" dt="2024-04-20T18:44:32.628" v="55"/>
        <pc:sldMkLst>
          <pc:docMk/>
          <pc:sldMk cId="1256391441" sldId="303"/>
        </pc:sldMkLst>
      </pc:sldChg>
      <pc:sldChg chg="modNotes">
        <pc:chgData name="Graham, Mallory Lauren" userId="S::mgraham73_liberty.edu#ext#@covgov.onmicrosoft.com::bb107229-62b8-4750-a48c-c61898600ef2" providerId="AD" clId="Web-{55EE89D8-EEA2-9731-5D3C-A24F8CA9D7B1}" dt="2024-04-20T18:42:15.254" v="52"/>
        <pc:sldMkLst>
          <pc:docMk/>
          <pc:sldMk cId="2478092049" sldId="312"/>
        </pc:sldMkLst>
      </pc:sldChg>
      <pc:sldChg chg="modNotes">
        <pc:chgData name="Graham, Mallory Lauren" userId="S::mgraham73_liberty.edu#ext#@covgov.onmicrosoft.com::bb107229-62b8-4750-a48c-c61898600ef2" providerId="AD" clId="Web-{55EE89D8-EEA2-9731-5D3C-A24F8CA9D7B1}" dt="2024-04-20T18:40:29.596" v="50"/>
        <pc:sldMkLst>
          <pc:docMk/>
          <pc:sldMk cId="3018769993" sldId="315"/>
        </pc:sldMkLst>
      </pc:sldChg>
      <pc:sldChg chg="modNotes">
        <pc:chgData name="Graham, Mallory Lauren" userId="S::mgraham73_liberty.edu#ext#@covgov.onmicrosoft.com::bb107229-62b8-4750-a48c-c61898600ef2" providerId="AD" clId="Web-{55EE89D8-EEA2-9731-5D3C-A24F8CA9D7B1}" dt="2024-04-20T18:40:00.455" v="45"/>
        <pc:sldMkLst>
          <pc:docMk/>
          <pc:sldMk cId="2998429913" sldId="319"/>
        </pc:sldMkLst>
      </pc:sldChg>
      <pc:sldChg chg="modNotes">
        <pc:chgData name="Graham, Mallory Lauren" userId="S::mgraham73_liberty.edu#ext#@covgov.onmicrosoft.com::bb107229-62b8-4750-a48c-c61898600ef2" providerId="AD" clId="Web-{55EE89D8-EEA2-9731-5D3C-A24F8CA9D7B1}" dt="2024-04-20T18:36:56.721" v="35"/>
        <pc:sldMkLst>
          <pc:docMk/>
          <pc:sldMk cId="3164423298" sldId="329"/>
        </pc:sldMkLst>
      </pc:sldChg>
      <pc:sldChg chg="modNotes">
        <pc:chgData name="Graham, Mallory Lauren" userId="S::mgraham73_liberty.edu#ext#@covgov.onmicrosoft.com::bb107229-62b8-4750-a48c-c61898600ef2" providerId="AD" clId="Web-{55EE89D8-EEA2-9731-5D3C-A24F8CA9D7B1}" dt="2024-04-20T18:35:02.987" v="30"/>
        <pc:sldMkLst>
          <pc:docMk/>
          <pc:sldMk cId="2383355208" sldId="339"/>
        </pc:sldMkLst>
      </pc:sldChg>
      <pc:sldChg chg="modNotes">
        <pc:chgData name="Graham, Mallory Lauren" userId="S::mgraham73_liberty.edu#ext#@covgov.onmicrosoft.com::bb107229-62b8-4750-a48c-c61898600ef2" providerId="AD" clId="Web-{55EE89D8-EEA2-9731-5D3C-A24F8CA9D7B1}" dt="2024-04-20T18:40:05.549" v="48"/>
        <pc:sldMkLst>
          <pc:docMk/>
          <pc:sldMk cId="1456864615" sldId="342"/>
        </pc:sldMkLst>
      </pc:sldChg>
      <pc:sldChg chg="modNotes">
        <pc:chgData name="Graham, Mallory Lauren" userId="S::mgraham73_liberty.edu#ext#@covgov.onmicrosoft.com::bb107229-62b8-4750-a48c-c61898600ef2" providerId="AD" clId="Web-{55EE89D8-EEA2-9731-5D3C-A24F8CA9D7B1}" dt="2024-04-20T18:40:08.127" v="49"/>
        <pc:sldMkLst>
          <pc:docMk/>
          <pc:sldMk cId="2053773776" sldId="343"/>
        </pc:sldMkLst>
      </pc:sldChg>
    </pc:docChg>
  </pc:docChgLst>
  <pc:docChgLst>
    <pc:chgData name="Graham, Mallory Lauren" userId="S::mgraham73_liberty.edu#ext#@covgov.onmicrosoft.com::bb107229-62b8-4750-a48c-c61898600ef2" providerId="AD" clId="Web-{BB65C7AA-3568-BFE5-6AC2-0B0BF4831A64}"/>
    <pc:docChg chg="addSld delSld modSld addMainMaster modMainMaster">
      <pc:chgData name="Graham, Mallory Lauren" userId="S::mgraham73_liberty.edu#ext#@covgov.onmicrosoft.com::bb107229-62b8-4750-a48c-c61898600ef2" providerId="AD" clId="Web-{BB65C7AA-3568-BFE5-6AC2-0B0BF4831A64}" dt="2024-04-15T19:23:06.474" v="123"/>
      <pc:docMkLst>
        <pc:docMk/>
      </pc:docMkLst>
      <pc:sldChg chg="del">
        <pc:chgData name="Graham, Mallory Lauren" userId="S::mgraham73_liberty.edu#ext#@covgov.onmicrosoft.com::bb107229-62b8-4750-a48c-c61898600ef2" providerId="AD" clId="Web-{BB65C7AA-3568-BFE5-6AC2-0B0BF4831A64}" dt="2024-04-15T19:22:44.068" v="84"/>
        <pc:sldMkLst>
          <pc:docMk/>
          <pc:sldMk cId="109857222" sldId="256"/>
        </pc:sldMkLst>
      </pc:sldChg>
      <pc:sldChg chg="add del">
        <pc:chgData name="Graham, Mallory Lauren" userId="S::mgraham73_liberty.edu#ext#@covgov.onmicrosoft.com::bb107229-62b8-4750-a48c-c61898600ef2" providerId="AD" clId="Web-{BB65C7AA-3568-BFE5-6AC2-0B0BF4831A64}" dt="2024-04-15T19:22:42.115" v="45"/>
        <pc:sldMkLst>
          <pc:docMk/>
          <pc:sldMk cId="3818400036" sldId="257"/>
        </pc:sldMkLst>
      </pc:sldChg>
      <pc:sldChg chg="add del">
        <pc:chgData name="Graham, Mallory Lauren" userId="S::mgraham73_liberty.edu#ext#@covgov.onmicrosoft.com::bb107229-62b8-4750-a48c-c61898600ef2" providerId="AD" clId="Web-{BB65C7AA-3568-BFE5-6AC2-0B0BF4831A64}" dt="2024-04-15T19:22:42.115" v="46"/>
        <pc:sldMkLst>
          <pc:docMk/>
          <pc:sldMk cId="2658541662" sldId="258"/>
        </pc:sldMkLst>
      </pc:sldChg>
      <pc:sldChg chg="add del">
        <pc:chgData name="Graham, Mallory Lauren" userId="S::mgraham73_liberty.edu#ext#@covgov.onmicrosoft.com::bb107229-62b8-4750-a48c-c61898600ef2" providerId="AD" clId="Web-{BB65C7AA-3568-BFE5-6AC2-0B0BF4831A64}" dt="2024-04-15T19:22:42.115" v="47"/>
        <pc:sldMkLst>
          <pc:docMk/>
          <pc:sldMk cId="825414072" sldId="259"/>
        </pc:sldMkLst>
      </pc:sldChg>
      <pc:sldChg chg="add del">
        <pc:chgData name="Graham, Mallory Lauren" userId="S::mgraham73_liberty.edu#ext#@covgov.onmicrosoft.com::bb107229-62b8-4750-a48c-c61898600ef2" providerId="AD" clId="Web-{BB65C7AA-3568-BFE5-6AC2-0B0BF4831A64}" dt="2024-04-15T19:22:42.115" v="48"/>
        <pc:sldMkLst>
          <pc:docMk/>
          <pc:sldMk cId="516697945" sldId="260"/>
        </pc:sldMkLst>
      </pc:sldChg>
      <pc:sldChg chg="add del">
        <pc:chgData name="Graham, Mallory Lauren" userId="S::mgraham73_liberty.edu#ext#@covgov.onmicrosoft.com::bb107229-62b8-4750-a48c-c61898600ef2" providerId="AD" clId="Web-{BB65C7AA-3568-BFE5-6AC2-0B0BF4831A64}" dt="2024-04-15T19:22:42.115" v="49"/>
        <pc:sldMkLst>
          <pc:docMk/>
          <pc:sldMk cId="2309048148" sldId="261"/>
        </pc:sldMkLst>
      </pc:sldChg>
      <pc:sldChg chg="add del">
        <pc:chgData name="Graham, Mallory Lauren" userId="S::mgraham73_liberty.edu#ext#@covgov.onmicrosoft.com::bb107229-62b8-4750-a48c-c61898600ef2" providerId="AD" clId="Web-{BB65C7AA-3568-BFE5-6AC2-0B0BF4831A64}" dt="2024-04-15T19:22:42.115" v="50"/>
        <pc:sldMkLst>
          <pc:docMk/>
          <pc:sldMk cId="3814316318" sldId="262"/>
        </pc:sldMkLst>
      </pc:sldChg>
      <pc:sldChg chg="add del">
        <pc:chgData name="Graham, Mallory Lauren" userId="S::mgraham73_liberty.edu#ext#@covgov.onmicrosoft.com::bb107229-62b8-4750-a48c-c61898600ef2" providerId="AD" clId="Web-{BB65C7AA-3568-BFE5-6AC2-0B0BF4831A64}" dt="2024-04-15T19:22:42.115" v="51"/>
        <pc:sldMkLst>
          <pc:docMk/>
          <pc:sldMk cId="2107366917" sldId="263"/>
        </pc:sldMkLst>
      </pc:sldChg>
      <pc:sldChg chg="add del">
        <pc:chgData name="Graham, Mallory Lauren" userId="S::mgraham73_liberty.edu#ext#@covgov.onmicrosoft.com::bb107229-62b8-4750-a48c-c61898600ef2" providerId="AD" clId="Web-{BB65C7AA-3568-BFE5-6AC2-0B0BF4831A64}" dt="2024-04-15T19:22:42.131" v="52"/>
        <pc:sldMkLst>
          <pc:docMk/>
          <pc:sldMk cId="2914324816" sldId="264"/>
        </pc:sldMkLst>
      </pc:sldChg>
      <pc:sldChg chg="add del">
        <pc:chgData name="Graham, Mallory Lauren" userId="S::mgraham73_liberty.edu#ext#@covgov.onmicrosoft.com::bb107229-62b8-4750-a48c-c61898600ef2" providerId="AD" clId="Web-{BB65C7AA-3568-BFE5-6AC2-0B0BF4831A64}" dt="2024-04-15T19:22:42.131" v="53"/>
        <pc:sldMkLst>
          <pc:docMk/>
          <pc:sldMk cId="365721864" sldId="265"/>
        </pc:sldMkLst>
      </pc:sldChg>
      <pc:sldChg chg="add del">
        <pc:chgData name="Graham, Mallory Lauren" userId="S::mgraham73_liberty.edu#ext#@covgov.onmicrosoft.com::bb107229-62b8-4750-a48c-c61898600ef2" providerId="AD" clId="Web-{BB65C7AA-3568-BFE5-6AC2-0B0BF4831A64}" dt="2024-04-15T19:22:42.131" v="54"/>
        <pc:sldMkLst>
          <pc:docMk/>
          <pc:sldMk cId="4057909904" sldId="266"/>
        </pc:sldMkLst>
      </pc:sldChg>
      <pc:sldChg chg="add del">
        <pc:chgData name="Graham, Mallory Lauren" userId="S::mgraham73_liberty.edu#ext#@covgov.onmicrosoft.com::bb107229-62b8-4750-a48c-c61898600ef2" providerId="AD" clId="Web-{BB65C7AA-3568-BFE5-6AC2-0B0BF4831A64}" dt="2024-04-15T19:22:42.131" v="55"/>
        <pc:sldMkLst>
          <pc:docMk/>
          <pc:sldMk cId="3156618136" sldId="267"/>
        </pc:sldMkLst>
      </pc:sldChg>
      <pc:sldChg chg="add del">
        <pc:chgData name="Graham, Mallory Lauren" userId="S::mgraham73_liberty.edu#ext#@covgov.onmicrosoft.com::bb107229-62b8-4750-a48c-c61898600ef2" providerId="AD" clId="Web-{BB65C7AA-3568-BFE5-6AC2-0B0BF4831A64}" dt="2024-04-15T19:22:42.131" v="56"/>
        <pc:sldMkLst>
          <pc:docMk/>
          <pc:sldMk cId="3137069196" sldId="268"/>
        </pc:sldMkLst>
      </pc:sldChg>
      <pc:sldChg chg="add del">
        <pc:chgData name="Graham, Mallory Lauren" userId="S::mgraham73_liberty.edu#ext#@covgov.onmicrosoft.com::bb107229-62b8-4750-a48c-c61898600ef2" providerId="AD" clId="Web-{BB65C7AA-3568-BFE5-6AC2-0B0BF4831A64}" dt="2024-04-15T19:22:42.131" v="57"/>
        <pc:sldMkLst>
          <pc:docMk/>
          <pc:sldMk cId="1628607044" sldId="269"/>
        </pc:sldMkLst>
      </pc:sldChg>
      <pc:sldChg chg="add del">
        <pc:chgData name="Graham, Mallory Lauren" userId="S::mgraham73_liberty.edu#ext#@covgov.onmicrosoft.com::bb107229-62b8-4750-a48c-c61898600ef2" providerId="AD" clId="Web-{BB65C7AA-3568-BFE5-6AC2-0B0BF4831A64}" dt="2024-04-15T19:22:42.131" v="58"/>
        <pc:sldMkLst>
          <pc:docMk/>
          <pc:sldMk cId="4204490995" sldId="270"/>
        </pc:sldMkLst>
      </pc:sldChg>
      <pc:sldChg chg="add del">
        <pc:chgData name="Graham, Mallory Lauren" userId="S::mgraham73_liberty.edu#ext#@covgov.onmicrosoft.com::bb107229-62b8-4750-a48c-c61898600ef2" providerId="AD" clId="Web-{BB65C7AA-3568-BFE5-6AC2-0B0BF4831A64}" dt="2024-04-15T19:22:42.131" v="59"/>
        <pc:sldMkLst>
          <pc:docMk/>
          <pc:sldMk cId="1498150079" sldId="271"/>
        </pc:sldMkLst>
      </pc:sldChg>
      <pc:sldChg chg="add del">
        <pc:chgData name="Graham, Mallory Lauren" userId="S::mgraham73_liberty.edu#ext#@covgov.onmicrosoft.com::bb107229-62b8-4750-a48c-c61898600ef2" providerId="AD" clId="Web-{BB65C7AA-3568-BFE5-6AC2-0B0BF4831A64}" dt="2024-04-15T19:22:42.131" v="60"/>
        <pc:sldMkLst>
          <pc:docMk/>
          <pc:sldMk cId="1887412612" sldId="272"/>
        </pc:sldMkLst>
      </pc:sldChg>
      <pc:sldChg chg="add del">
        <pc:chgData name="Graham, Mallory Lauren" userId="S::mgraham73_liberty.edu#ext#@covgov.onmicrosoft.com::bb107229-62b8-4750-a48c-c61898600ef2" providerId="AD" clId="Web-{BB65C7AA-3568-BFE5-6AC2-0B0BF4831A64}" dt="2024-04-15T19:22:42.146" v="61"/>
        <pc:sldMkLst>
          <pc:docMk/>
          <pc:sldMk cId="4068256940" sldId="273"/>
        </pc:sldMkLst>
      </pc:sldChg>
      <pc:sldChg chg="add del">
        <pc:chgData name="Graham, Mallory Lauren" userId="S::mgraham73_liberty.edu#ext#@covgov.onmicrosoft.com::bb107229-62b8-4750-a48c-c61898600ef2" providerId="AD" clId="Web-{BB65C7AA-3568-BFE5-6AC2-0B0BF4831A64}" dt="2024-04-15T19:22:42.146" v="62"/>
        <pc:sldMkLst>
          <pc:docMk/>
          <pc:sldMk cId="324976289" sldId="274"/>
        </pc:sldMkLst>
      </pc:sldChg>
      <pc:sldChg chg="add del">
        <pc:chgData name="Graham, Mallory Lauren" userId="S::mgraham73_liberty.edu#ext#@covgov.onmicrosoft.com::bb107229-62b8-4750-a48c-c61898600ef2" providerId="AD" clId="Web-{BB65C7AA-3568-BFE5-6AC2-0B0BF4831A64}" dt="2024-04-15T19:22:42.146" v="63"/>
        <pc:sldMkLst>
          <pc:docMk/>
          <pc:sldMk cId="1127807228" sldId="275"/>
        </pc:sldMkLst>
      </pc:sldChg>
      <pc:sldChg chg="add del">
        <pc:chgData name="Graham, Mallory Lauren" userId="S::mgraham73_liberty.edu#ext#@covgov.onmicrosoft.com::bb107229-62b8-4750-a48c-c61898600ef2" providerId="AD" clId="Web-{BB65C7AA-3568-BFE5-6AC2-0B0BF4831A64}" dt="2024-04-15T19:22:42.146" v="64"/>
        <pc:sldMkLst>
          <pc:docMk/>
          <pc:sldMk cId="2616077750" sldId="276"/>
        </pc:sldMkLst>
      </pc:sldChg>
      <pc:sldChg chg="add del">
        <pc:chgData name="Graham, Mallory Lauren" userId="S::mgraham73_liberty.edu#ext#@covgov.onmicrosoft.com::bb107229-62b8-4750-a48c-c61898600ef2" providerId="AD" clId="Web-{BB65C7AA-3568-BFE5-6AC2-0B0BF4831A64}" dt="2024-04-15T19:22:42.146" v="65"/>
        <pc:sldMkLst>
          <pc:docMk/>
          <pc:sldMk cId="1437748435" sldId="277"/>
        </pc:sldMkLst>
      </pc:sldChg>
      <pc:sldChg chg="add del">
        <pc:chgData name="Graham, Mallory Lauren" userId="S::mgraham73_liberty.edu#ext#@covgov.onmicrosoft.com::bb107229-62b8-4750-a48c-c61898600ef2" providerId="AD" clId="Web-{BB65C7AA-3568-BFE5-6AC2-0B0BF4831A64}" dt="2024-04-15T19:22:42.146" v="66"/>
        <pc:sldMkLst>
          <pc:docMk/>
          <pc:sldMk cId="1632684406" sldId="278"/>
        </pc:sldMkLst>
      </pc:sldChg>
      <pc:sldChg chg="add del">
        <pc:chgData name="Graham, Mallory Lauren" userId="S::mgraham73_liberty.edu#ext#@covgov.onmicrosoft.com::bb107229-62b8-4750-a48c-c61898600ef2" providerId="AD" clId="Web-{BB65C7AA-3568-BFE5-6AC2-0B0BF4831A64}" dt="2024-04-15T19:22:42.146" v="67"/>
        <pc:sldMkLst>
          <pc:docMk/>
          <pc:sldMk cId="4165284596" sldId="279"/>
        </pc:sldMkLst>
      </pc:sldChg>
      <pc:sldChg chg="add del">
        <pc:chgData name="Graham, Mallory Lauren" userId="S::mgraham73_liberty.edu#ext#@covgov.onmicrosoft.com::bb107229-62b8-4750-a48c-c61898600ef2" providerId="AD" clId="Web-{BB65C7AA-3568-BFE5-6AC2-0B0BF4831A64}" dt="2024-04-15T19:22:42.146" v="68"/>
        <pc:sldMkLst>
          <pc:docMk/>
          <pc:sldMk cId="661515378" sldId="280"/>
        </pc:sldMkLst>
      </pc:sldChg>
      <pc:sldChg chg="add del">
        <pc:chgData name="Graham, Mallory Lauren" userId="S::mgraham73_liberty.edu#ext#@covgov.onmicrosoft.com::bb107229-62b8-4750-a48c-c61898600ef2" providerId="AD" clId="Web-{BB65C7AA-3568-BFE5-6AC2-0B0BF4831A64}" dt="2024-04-15T19:22:42.146" v="69"/>
        <pc:sldMkLst>
          <pc:docMk/>
          <pc:sldMk cId="459413325" sldId="281"/>
        </pc:sldMkLst>
      </pc:sldChg>
      <pc:sldChg chg="add del">
        <pc:chgData name="Graham, Mallory Lauren" userId="S::mgraham73_liberty.edu#ext#@covgov.onmicrosoft.com::bb107229-62b8-4750-a48c-c61898600ef2" providerId="AD" clId="Web-{BB65C7AA-3568-BFE5-6AC2-0B0BF4831A64}" dt="2024-04-15T19:22:42.162" v="70"/>
        <pc:sldMkLst>
          <pc:docMk/>
          <pc:sldMk cId="2090265064" sldId="282"/>
        </pc:sldMkLst>
      </pc:sldChg>
      <pc:sldChg chg="add del">
        <pc:chgData name="Graham, Mallory Lauren" userId="S::mgraham73_liberty.edu#ext#@covgov.onmicrosoft.com::bb107229-62b8-4750-a48c-c61898600ef2" providerId="AD" clId="Web-{BB65C7AA-3568-BFE5-6AC2-0B0BF4831A64}" dt="2024-04-15T19:22:42.162" v="71"/>
        <pc:sldMkLst>
          <pc:docMk/>
          <pc:sldMk cId="20043404" sldId="283"/>
        </pc:sldMkLst>
      </pc:sldChg>
      <pc:sldChg chg="add del">
        <pc:chgData name="Graham, Mallory Lauren" userId="S::mgraham73_liberty.edu#ext#@covgov.onmicrosoft.com::bb107229-62b8-4750-a48c-c61898600ef2" providerId="AD" clId="Web-{BB65C7AA-3568-BFE5-6AC2-0B0BF4831A64}" dt="2024-04-15T19:22:42.162" v="72"/>
        <pc:sldMkLst>
          <pc:docMk/>
          <pc:sldMk cId="461241185" sldId="284"/>
        </pc:sldMkLst>
      </pc:sldChg>
      <pc:sldChg chg="add del">
        <pc:chgData name="Graham, Mallory Lauren" userId="S::mgraham73_liberty.edu#ext#@covgov.onmicrosoft.com::bb107229-62b8-4750-a48c-c61898600ef2" providerId="AD" clId="Web-{BB65C7AA-3568-BFE5-6AC2-0B0BF4831A64}" dt="2024-04-15T19:22:42.162" v="73"/>
        <pc:sldMkLst>
          <pc:docMk/>
          <pc:sldMk cId="2456735523" sldId="285"/>
        </pc:sldMkLst>
      </pc:sldChg>
      <pc:sldChg chg="add del">
        <pc:chgData name="Graham, Mallory Lauren" userId="S::mgraham73_liberty.edu#ext#@covgov.onmicrosoft.com::bb107229-62b8-4750-a48c-c61898600ef2" providerId="AD" clId="Web-{BB65C7AA-3568-BFE5-6AC2-0B0BF4831A64}" dt="2024-04-15T19:22:42.162" v="74"/>
        <pc:sldMkLst>
          <pc:docMk/>
          <pc:sldMk cId="2768051081" sldId="286"/>
        </pc:sldMkLst>
      </pc:sldChg>
      <pc:sldChg chg="add del">
        <pc:chgData name="Graham, Mallory Lauren" userId="S::mgraham73_liberty.edu#ext#@covgov.onmicrosoft.com::bb107229-62b8-4750-a48c-c61898600ef2" providerId="AD" clId="Web-{BB65C7AA-3568-BFE5-6AC2-0B0BF4831A64}" dt="2024-04-15T19:22:42.162" v="75"/>
        <pc:sldMkLst>
          <pc:docMk/>
          <pc:sldMk cId="1977179987" sldId="287"/>
        </pc:sldMkLst>
      </pc:sldChg>
      <pc:sldChg chg="add del">
        <pc:chgData name="Graham, Mallory Lauren" userId="S::mgraham73_liberty.edu#ext#@covgov.onmicrosoft.com::bb107229-62b8-4750-a48c-c61898600ef2" providerId="AD" clId="Web-{BB65C7AA-3568-BFE5-6AC2-0B0BF4831A64}" dt="2024-04-15T19:22:42.162" v="76"/>
        <pc:sldMkLst>
          <pc:docMk/>
          <pc:sldMk cId="43861379" sldId="288"/>
        </pc:sldMkLst>
      </pc:sldChg>
      <pc:sldChg chg="add del">
        <pc:chgData name="Graham, Mallory Lauren" userId="S::mgraham73_liberty.edu#ext#@covgov.onmicrosoft.com::bb107229-62b8-4750-a48c-c61898600ef2" providerId="AD" clId="Web-{BB65C7AA-3568-BFE5-6AC2-0B0BF4831A64}" dt="2024-04-15T19:22:42.162" v="77"/>
        <pc:sldMkLst>
          <pc:docMk/>
          <pc:sldMk cId="937574628" sldId="289"/>
        </pc:sldMkLst>
      </pc:sldChg>
      <pc:sldChg chg="add del">
        <pc:chgData name="Graham, Mallory Lauren" userId="S::mgraham73_liberty.edu#ext#@covgov.onmicrosoft.com::bb107229-62b8-4750-a48c-c61898600ef2" providerId="AD" clId="Web-{BB65C7AA-3568-BFE5-6AC2-0B0BF4831A64}" dt="2024-04-15T19:22:42.177" v="78"/>
        <pc:sldMkLst>
          <pc:docMk/>
          <pc:sldMk cId="862662762" sldId="290"/>
        </pc:sldMkLst>
      </pc:sldChg>
      <pc:sldChg chg="add del">
        <pc:chgData name="Graham, Mallory Lauren" userId="S::mgraham73_liberty.edu#ext#@covgov.onmicrosoft.com::bb107229-62b8-4750-a48c-c61898600ef2" providerId="AD" clId="Web-{BB65C7AA-3568-BFE5-6AC2-0B0BF4831A64}" dt="2024-04-15T19:22:42.177" v="79"/>
        <pc:sldMkLst>
          <pc:docMk/>
          <pc:sldMk cId="2816361336" sldId="291"/>
        </pc:sldMkLst>
      </pc:sldChg>
      <pc:sldChg chg="add del">
        <pc:chgData name="Graham, Mallory Lauren" userId="S::mgraham73_liberty.edu#ext#@covgov.onmicrosoft.com::bb107229-62b8-4750-a48c-c61898600ef2" providerId="AD" clId="Web-{BB65C7AA-3568-BFE5-6AC2-0B0BF4831A64}" dt="2024-04-15T19:22:42.177" v="80"/>
        <pc:sldMkLst>
          <pc:docMk/>
          <pc:sldMk cId="2084256286" sldId="292"/>
        </pc:sldMkLst>
      </pc:sldChg>
      <pc:sldChg chg="add del">
        <pc:chgData name="Graham, Mallory Lauren" userId="S::mgraham73_liberty.edu#ext#@covgov.onmicrosoft.com::bb107229-62b8-4750-a48c-c61898600ef2" providerId="AD" clId="Web-{BB65C7AA-3568-BFE5-6AC2-0B0BF4831A64}" dt="2024-04-15T19:22:42.177" v="81"/>
        <pc:sldMkLst>
          <pc:docMk/>
          <pc:sldMk cId="3505792879" sldId="293"/>
        </pc:sldMkLst>
      </pc:sldChg>
      <pc:sldChg chg="add del">
        <pc:chgData name="Graham, Mallory Lauren" userId="S::mgraham73_liberty.edu#ext#@covgov.onmicrosoft.com::bb107229-62b8-4750-a48c-c61898600ef2" providerId="AD" clId="Web-{BB65C7AA-3568-BFE5-6AC2-0B0BF4831A64}" dt="2024-04-15T19:22:42.177" v="82"/>
        <pc:sldMkLst>
          <pc:docMk/>
          <pc:sldMk cId="3260728956" sldId="294"/>
        </pc:sldMkLst>
      </pc:sldChg>
      <pc:sldChg chg="modSp add del">
        <pc:chgData name="Graham, Mallory Lauren" userId="S::mgraham73_liberty.edu#ext#@covgov.onmicrosoft.com::bb107229-62b8-4750-a48c-c61898600ef2" providerId="AD" clId="Web-{BB65C7AA-3568-BFE5-6AC2-0B0BF4831A64}" dt="2024-04-15T19:22:42.177" v="83"/>
        <pc:sldMkLst>
          <pc:docMk/>
          <pc:sldMk cId="1988815505" sldId="295"/>
        </pc:sldMkLst>
        <pc:spChg chg="mod">
          <ac:chgData name="Graham, Mallory Lauren" userId="S::mgraham73_liberty.edu#ext#@covgov.onmicrosoft.com::bb107229-62b8-4750-a48c-c61898600ef2" providerId="AD" clId="Web-{BB65C7AA-3568-BFE5-6AC2-0B0BF4831A64}" dt="2024-04-15T19:17:52.755" v="40"/>
          <ac:spMkLst>
            <pc:docMk/>
            <pc:sldMk cId="1988815505" sldId="295"/>
            <ac:spMk id="4" creationId="{7DC20867-FB48-8916-757D-BC6E3D0E6F4A}"/>
          </ac:spMkLst>
        </pc:spChg>
      </pc:sldChg>
      <pc:sldChg chg="add del">
        <pc:chgData name="Graham, Mallory Lauren" userId="S::mgraham73_liberty.edu#ext#@covgov.onmicrosoft.com::bb107229-62b8-4750-a48c-c61898600ef2" providerId="AD" clId="Web-{BB65C7AA-3568-BFE5-6AC2-0B0BF4831A64}" dt="2024-04-15T19:22:32.568" v="44"/>
        <pc:sldMkLst>
          <pc:docMk/>
          <pc:sldMk cId="707881720" sldId="296"/>
        </pc:sldMkLst>
      </pc:sldChg>
      <pc:sldChg chg="add">
        <pc:chgData name="Graham, Mallory Lauren" userId="S::mgraham73_liberty.edu#ext#@covgov.onmicrosoft.com::bb107229-62b8-4750-a48c-c61898600ef2" providerId="AD" clId="Web-{BB65C7AA-3568-BFE5-6AC2-0B0BF4831A64}" dt="2024-04-15T19:22:26.865" v="43"/>
        <pc:sldMkLst>
          <pc:docMk/>
          <pc:sldMk cId="2687582105" sldId="297"/>
        </pc:sldMkLst>
      </pc:sldChg>
      <pc:sldChg chg="add del">
        <pc:chgData name="Graham, Mallory Lauren" userId="S::mgraham73_liberty.edu#ext#@covgov.onmicrosoft.com::bb107229-62b8-4750-a48c-c61898600ef2" providerId="AD" clId="Web-{BB65C7AA-3568-BFE5-6AC2-0B0BF4831A64}" dt="2024-04-15T19:22:26.631" v="42"/>
        <pc:sldMkLst>
          <pc:docMk/>
          <pc:sldMk cId="4150681913" sldId="297"/>
        </pc:sldMkLst>
      </pc:sldChg>
      <pc:sldChg chg="add">
        <pc:chgData name="Graham, Mallory Lauren" userId="S::mgraham73_liberty.edu#ext#@covgov.onmicrosoft.com::bb107229-62b8-4750-a48c-c61898600ef2" providerId="AD" clId="Web-{BB65C7AA-3568-BFE5-6AC2-0B0BF4831A64}" dt="2024-04-15T19:23:04.474" v="85"/>
        <pc:sldMkLst>
          <pc:docMk/>
          <pc:sldMk cId="1653301306" sldId="298"/>
        </pc:sldMkLst>
      </pc:sldChg>
      <pc:sldChg chg="add">
        <pc:chgData name="Graham, Mallory Lauren" userId="S::mgraham73_liberty.edu#ext#@covgov.onmicrosoft.com::bb107229-62b8-4750-a48c-c61898600ef2" providerId="AD" clId="Web-{BB65C7AA-3568-BFE5-6AC2-0B0BF4831A64}" dt="2024-04-15T19:23:04.521" v="86"/>
        <pc:sldMkLst>
          <pc:docMk/>
          <pc:sldMk cId="20726273" sldId="299"/>
        </pc:sldMkLst>
      </pc:sldChg>
      <pc:sldChg chg="add">
        <pc:chgData name="Graham, Mallory Lauren" userId="S::mgraham73_liberty.edu#ext#@covgov.onmicrosoft.com::bb107229-62b8-4750-a48c-c61898600ef2" providerId="AD" clId="Web-{BB65C7AA-3568-BFE5-6AC2-0B0BF4831A64}" dt="2024-04-15T19:23:04.584" v="87"/>
        <pc:sldMkLst>
          <pc:docMk/>
          <pc:sldMk cId="3691292018" sldId="300"/>
        </pc:sldMkLst>
      </pc:sldChg>
      <pc:sldChg chg="add">
        <pc:chgData name="Graham, Mallory Lauren" userId="S::mgraham73_liberty.edu#ext#@covgov.onmicrosoft.com::bb107229-62b8-4750-a48c-c61898600ef2" providerId="AD" clId="Web-{BB65C7AA-3568-BFE5-6AC2-0B0BF4831A64}" dt="2024-04-15T19:23:04.615" v="88"/>
        <pc:sldMkLst>
          <pc:docMk/>
          <pc:sldMk cId="2792165124" sldId="301"/>
        </pc:sldMkLst>
      </pc:sldChg>
      <pc:sldChg chg="add">
        <pc:chgData name="Graham, Mallory Lauren" userId="S::mgraham73_liberty.edu#ext#@covgov.onmicrosoft.com::bb107229-62b8-4750-a48c-c61898600ef2" providerId="AD" clId="Web-{BB65C7AA-3568-BFE5-6AC2-0B0BF4831A64}" dt="2024-04-15T19:23:04.677" v="89"/>
        <pc:sldMkLst>
          <pc:docMk/>
          <pc:sldMk cId="695074220" sldId="302"/>
        </pc:sldMkLst>
      </pc:sldChg>
      <pc:sldChg chg="add">
        <pc:chgData name="Graham, Mallory Lauren" userId="S::mgraham73_liberty.edu#ext#@covgov.onmicrosoft.com::bb107229-62b8-4750-a48c-c61898600ef2" providerId="AD" clId="Web-{BB65C7AA-3568-BFE5-6AC2-0B0BF4831A64}" dt="2024-04-15T19:23:04.740" v="90"/>
        <pc:sldMkLst>
          <pc:docMk/>
          <pc:sldMk cId="1256391441" sldId="303"/>
        </pc:sldMkLst>
      </pc:sldChg>
      <pc:sldChg chg="add">
        <pc:chgData name="Graham, Mallory Lauren" userId="S::mgraham73_liberty.edu#ext#@covgov.onmicrosoft.com::bb107229-62b8-4750-a48c-c61898600ef2" providerId="AD" clId="Web-{BB65C7AA-3568-BFE5-6AC2-0B0BF4831A64}" dt="2024-04-15T19:23:04.756" v="91"/>
        <pc:sldMkLst>
          <pc:docMk/>
          <pc:sldMk cId="156257665" sldId="304"/>
        </pc:sldMkLst>
      </pc:sldChg>
      <pc:sldChg chg="add">
        <pc:chgData name="Graham, Mallory Lauren" userId="S::mgraham73_liberty.edu#ext#@covgov.onmicrosoft.com::bb107229-62b8-4750-a48c-c61898600ef2" providerId="AD" clId="Web-{BB65C7AA-3568-BFE5-6AC2-0B0BF4831A64}" dt="2024-04-15T19:23:04.818" v="92"/>
        <pc:sldMkLst>
          <pc:docMk/>
          <pc:sldMk cId="2258743316" sldId="305"/>
        </pc:sldMkLst>
      </pc:sldChg>
      <pc:sldChg chg="add">
        <pc:chgData name="Graham, Mallory Lauren" userId="S::mgraham73_liberty.edu#ext#@covgov.onmicrosoft.com::bb107229-62b8-4750-a48c-c61898600ef2" providerId="AD" clId="Web-{BB65C7AA-3568-BFE5-6AC2-0B0BF4831A64}" dt="2024-04-15T19:23:04.881" v="93"/>
        <pc:sldMkLst>
          <pc:docMk/>
          <pc:sldMk cId="3795459607" sldId="306"/>
        </pc:sldMkLst>
      </pc:sldChg>
      <pc:sldChg chg="add">
        <pc:chgData name="Graham, Mallory Lauren" userId="S::mgraham73_liberty.edu#ext#@covgov.onmicrosoft.com::bb107229-62b8-4750-a48c-c61898600ef2" providerId="AD" clId="Web-{BB65C7AA-3568-BFE5-6AC2-0B0BF4831A64}" dt="2024-04-15T19:23:04.912" v="94"/>
        <pc:sldMkLst>
          <pc:docMk/>
          <pc:sldMk cId="2782935039" sldId="307"/>
        </pc:sldMkLst>
      </pc:sldChg>
      <pc:sldChg chg="add">
        <pc:chgData name="Graham, Mallory Lauren" userId="S::mgraham73_liberty.edu#ext#@covgov.onmicrosoft.com::bb107229-62b8-4750-a48c-c61898600ef2" providerId="AD" clId="Web-{BB65C7AA-3568-BFE5-6AC2-0B0BF4831A64}" dt="2024-04-15T19:23:04.974" v="95"/>
        <pc:sldMkLst>
          <pc:docMk/>
          <pc:sldMk cId="2076114008" sldId="308"/>
        </pc:sldMkLst>
      </pc:sldChg>
      <pc:sldChg chg="add">
        <pc:chgData name="Graham, Mallory Lauren" userId="S::mgraham73_liberty.edu#ext#@covgov.onmicrosoft.com::bb107229-62b8-4750-a48c-c61898600ef2" providerId="AD" clId="Web-{BB65C7AA-3568-BFE5-6AC2-0B0BF4831A64}" dt="2024-04-15T19:23:05.021" v="96"/>
        <pc:sldMkLst>
          <pc:docMk/>
          <pc:sldMk cId="1694188570" sldId="309"/>
        </pc:sldMkLst>
      </pc:sldChg>
      <pc:sldChg chg="add">
        <pc:chgData name="Graham, Mallory Lauren" userId="S::mgraham73_liberty.edu#ext#@covgov.onmicrosoft.com::bb107229-62b8-4750-a48c-c61898600ef2" providerId="AD" clId="Web-{BB65C7AA-3568-BFE5-6AC2-0B0BF4831A64}" dt="2024-04-15T19:23:05.052" v="97"/>
        <pc:sldMkLst>
          <pc:docMk/>
          <pc:sldMk cId="1628487180" sldId="310"/>
        </pc:sldMkLst>
      </pc:sldChg>
      <pc:sldChg chg="add">
        <pc:chgData name="Graham, Mallory Lauren" userId="S::mgraham73_liberty.edu#ext#@covgov.onmicrosoft.com::bb107229-62b8-4750-a48c-c61898600ef2" providerId="AD" clId="Web-{BB65C7AA-3568-BFE5-6AC2-0B0BF4831A64}" dt="2024-04-15T19:23:05.099" v="98"/>
        <pc:sldMkLst>
          <pc:docMk/>
          <pc:sldMk cId="3756393781" sldId="311"/>
        </pc:sldMkLst>
      </pc:sldChg>
      <pc:sldChg chg="add">
        <pc:chgData name="Graham, Mallory Lauren" userId="S::mgraham73_liberty.edu#ext#@covgov.onmicrosoft.com::bb107229-62b8-4750-a48c-c61898600ef2" providerId="AD" clId="Web-{BB65C7AA-3568-BFE5-6AC2-0B0BF4831A64}" dt="2024-04-15T19:23:05.177" v="99"/>
        <pc:sldMkLst>
          <pc:docMk/>
          <pc:sldMk cId="2478092049" sldId="312"/>
        </pc:sldMkLst>
      </pc:sldChg>
      <pc:sldChg chg="add">
        <pc:chgData name="Graham, Mallory Lauren" userId="S::mgraham73_liberty.edu#ext#@covgov.onmicrosoft.com::bb107229-62b8-4750-a48c-c61898600ef2" providerId="AD" clId="Web-{BB65C7AA-3568-BFE5-6AC2-0B0BF4831A64}" dt="2024-04-15T19:23:05.193" v="100"/>
        <pc:sldMkLst>
          <pc:docMk/>
          <pc:sldMk cId="2940033847" sldId="313"/>
        </pc:sldMkLst>
      </pc:sldChg>
      <pc:sldChg chg="add">
        <pc:chgData name="Graham, Mallory Lauren" userId="S::mgraham73_liberty.edu#ext#@covgov.onmicrosoft.com::bb107229-62b8-4750-a48c-c61898600ef2" providerId="AD" clId="Web-{BB65C7AA-3568-BFE5-6AC2-0B0BF4831A64}" dt="2024-04-15T19:23:05.240" v="101"/>
        <pc:sldMkLst>
          <pc:docMk/>
          <pc:sldMk cId="88797481" sldId="314"/>
        </pc:sldMkLst>
      </pc:sldChg>
      <pc:sldChg chg="add">
        <pc:chgData name="Graham, Mallory Lauren" userId="S::mgraham73_liberty.edu#ext#@covgov.onmicrosoft.com::bb107229-62b8-4750-a48c-c61898600ef2" providerId="AD" clId="Web-{BB65C7AA-3568-BFE5-6AC2-0B0BF4831A64}" dt="2024-04-15T19:23:05.287" v="102"/>
        <pc:sldMkLst>
          <pc:docMk/>
          <pc:sldMk cId="3018769993" sldId="315"/>
        </pc:sldMkLst>
      </pc:sldChg>
      <pc:sldChg chg="add">
        <pc:chgData name="Graham, Mallory Lauren" userId="S::mgraham73_liberty.edu#ext#@covgov.onmicrosoft.com::bb107229-62b8-4750-a48c-c61898600ef2" providerId="AD" clId="Web-{BB65C7AA-3568-BFE5-6AC2-0B0BF4831A64}" dt="2024-04-15T19:23:05.381" v="103"/>
        <pc:sldMkLst>
          <pc:docMk/>
          <pc:sldMk cId="782175046" sldId="316"/>
        </pc:sldMkLst>
      </pc:sldChg>
      <pc:sldChg chg="add">
        <pc:chgData name="Graham, Mallory Lauren" userId="S::mgraham73_liberty.edu#ext#@covgov.onmicrosoft.com::bb107229-62b8-4750-a48c-c61898600ef2" providerId="AD" clId="Web-{BB65C7AA-3568-BFE5-6AC2-0B0BF4831A64}" dt="2024-04-15T19:23:05.412" v="104"/>
        <pc:sldMkLst>
          <pc:docMk/>
          <pc:sldMk cId="603119994" sldId="317"/>
        </pc:sldMkLst>
      </pc:sldChg>
      <pc:sldChg chg="add">
        <pc:chgData name="Graham, Mallory Lauren" userId="S::mgraham73_liberty.edu#ext#@covgov.onmicrosoft.com::bb107229-62b8-4750-a48c-c61898600ef2" providerId="AD" clId="Web-{BB65C7AA-3568-BFE5-6AC2-0B0BF4831A64}" dt="2024-04-15T19:23:05.459" v="105"/>
        <pc:sldMkLst>
          <pc:docMk/>
          <pc:sldMk cId="128113349" sldId="318"/>
        </pc:sldMkLst>
      </pc:sldChg>
      <pc:sldChg chg="add">
        <pc:chgData name="Graham, Mallory Lauren" userId="S::mgraham73_liberty.edu#ext#@covgov.onmicrosoft.com::bb107229-62b8-4750-a48c-c61898600ef2" providerId="AD" clId="Web-{BB65C7AA-3568-BFE5-6AC2-0B0BF4831A64}" dt="2024-04-15T19:23:05.521" v="106"/>
        <pc:sldMkLst>
          <pc:docMk/>
          <pc:sldMk cId="2998429913" sldId="319"/>
        </pc:sldMkLst>
      </pc:sldChg>
      <pc:sldChg chg="add">
        <pc:chgData name="Graham, Mallory Lauren" userId="S::mgraham73_liberty.edu#ext#@covgov.onmicrosoft.com::bb107229-62b8-4750-a48c-c61898600ef2" providerId="AD" clId="Web-{BB65C7AA-3568-BFE5-6AC2-0B0BF4831A64}" dt="2024-04-15T19:23:05.552" v="107"/>
        <pc:sldMkLst>
          <pc:docMk/>
          <pc:sldMk cId="1612420252" sldId="320"/>
        </pc:sldMkLst>
      </pc:sldChg>
      <pc:sldChg chg="add">
        <pc:chgData name="Graham, Mallory Lauren" userId="S::mgraham73_liberty.edu#ext#@covgov.onmicrosoft.com::bb107229-62b8-4750-a48c-c61898600ef2" providerId="AD" clId="Web-{BB65C7AA-3568-BFE5-6AC2-0B0BF4831A64}" dt="2024-04-15T19:23:05.615" v="108"/>
        <pc:sldMkLst>
          <pc:docMk/>
          <pc:sldMk cId="2214138350" sldId="321"/>
        </pc:sldMkLst>
      </pc:sldChg>
      <pc:sldChg chg="add">
        <pc:chgData name="Graham, Mallory Lauren" userId="S::mgraham73_liberty.edu#ext#@covgov.onmicrosoft.com::bb107229-62b8-4750-a48c-c61898600ef2" providerId="AD" clId="Web-{BB65C7AA-3568-BFE5-6AC2-0B0BF4831A64}" dt="2024-04-15T19:23:05.631" v="109"/>
        <pc:sldMkLst>
          <pc:docMk/>
          <pc:sldMk cId="4183121381" sldId="322"/>
        </pc:sldMkLst>
      </pc:sldChg>
      <pc:sldChg chg="add">
        <pc:chgData name="Graham, Mallory Lauren" userId="S::mgraham73_liberty.edu#ext#@covgov.onmicrosoft.com::bb107229-62b8-4750-a48c-c61898600ef2" providerId="AD" clId="Web-{BB65C7AA-3568-BFE5-6AC2-0B0BF4831A64}" dt="2024-04-15T19:23:05.709" v="110"/>
        <pc:sldMkLst>
          <pc:docMk/>
          <pc:sldMk cId="687020951" sldId="323"/>
        </pc:sldMkLst>
      </pc:sldChg>
      <pc:sldChg chg="add">
        <pc:chgData name="Graham, Mallory Lauren" userId="S::mgraham73_liberty.edu#ext#@covgov.onmicrosoft.com::bb107229-62b8-4750-a48c-c61898600ef2" providerId="AD" clId="Web-{BB65C7AA-3568-BFE5-6AC2-0B0BF4831A64}" dt="2024-04-15T19:23:05.740" v="111"/>
        <pc:sldMkLst>
          <pc:docMk/>
          <pc:sldMk cId="1649050645" sldId="324"/>
        </pc:sldMkLst>
      </pc:sldChg>
      <pc:sldChg chg="add">
        <pc:chgData name="Graham, Mallory Lauren" userId="S::mgraham73_liberty.edu#ext#@covgov.onmicrosoft.com::bb107229-62b8-4750-a48c-c61898600ef2" providerId="AD" clId="Web-{BB65C7AA-3568-BFE5-6AC2-0B0BF4831A64}" dt="2024-04-15T19:23:05.802" v="112"/>
        <pc:sldMkLst>
          <pc:docMk/>
          <pc:sldMk cId="2912705065" sldId="325"/>
        </pc:sldMkLst>
      </pc:sldChg>
      <pc:sldChg chg="add">
        <pc:chgData name="Graham, Mallory Lauren" userId="S::mgraham73_liberty.edu#ext#@covgov.onmicrosoft.com::bb107229-62b8-4750-a48c-c61898600ef2" providerId="AD" clId="Web-{BB65C7AA-3568-BFE5-6AC2-0B0BF4831A64}" dt="2024-04-15T19:23:05.865" v="113"/>
        <pc:sldMkLst>
          <pc:docMk/>
          <pc:sldMk cId="564239934" sldId="326"/>
        </pc:sldMkLst>
      </pc:sldChg>
      <pc:sldChg chg="add">
        <pc:chgData name="Graham, Mallory Lauren" userId="S::mgraham73_liberty.edu#ext#@covgov.onmicrosoft.com::bb107229-62b8-4750-a48c-c61898600ef2" providerId="AD" clId="Web-{BB65C7AA-3568-BFE5-6AC2-0B0BF4831A64}" dt="2024-04-15T19:23:05.927" v="114"/>
        <pc:sldMkLst>
          <pc:docMk/>
          <pc:sldMk cId="3071513401" sldId="327"/>
        </pc:sldMkLst>
      </pc:sldChg>
      <pc:sldChg chg="add">
        <pc:chgData name="Graham, Mallory Lauren" userId="S::mgraham73_liberty.edu#ext#@covgov.onmicrosoft.com::bb107229-62b8-4750-a48c-c61898600ef2" providerId="AD" clId="Web-{BB65C7AA-3568-BFE5-6AC2-0B0BF4831A64}" dt="2024-04-15T19:23:05.959" v="115"/>
        <pc:sldMkLst>
          <pc:docMk/>
          <pc:sldMk cId="2246061764" sldId="328"/>
        </pc:sldMkLst>
      </pc:sldChg>
      <pc:sldChg chg="add">
        <pc:chgData name="Graham, Mallory Lauren" userId="S::mgraham73_liberty.edu#ext#@covgov.onmicrosoft.com::bb107229-62b8-4750-a48c-c61898600ef2" providerId="AD" clId="Web-{BB65C7AA-3568-BFE5-6AC2-0B0BF4831A64}" dt="2024-04-15T19:23:06.068" v="116"/>
        <pc:sldMkLst>
          <pc:docMk/>
          <pc:sldMk cId="3164423298" sldId="329"/>
        </pc:sldMkLst>
      </pc:sldChg>
      <pc:sldChg chg="add">
        <pc:chgData name="Graham, Mallory Lauren" userId="S::mgraham73_liberty.edu#ext#@covgov.onmicrosoft.com::bb107229-62b8-4750-a48c-c61898600ef2" providerId="AD" clId="Web-{BB65C7AA-3568-BFE5-6AC2-0B0BF4831A64}" dt="2024-04-15T19:23:06.131" v="117"/>
        <pc:sldMkLst>
          <pc:docMk/>
          <pc:sldMk cId="804465959" sldId="330"/>
        </pc:sldMkLst>
      </pc:sldChg>
      <pc:sldChg chg="add">
        <pc:chgData name="Graham, Mallory Lauren" userId="S::mgraham73_liberty.edu#ext#@covgov.onmicrosoft.com::bb107229-62b8-4750-a48c-c61898600ef2" providerId="AD" clId="Web-{BB65C7AA-3568-BFE5-6AC2-0B0BF4831A64}" dt="2024-04-15T19:23:06.224" v="118"/>
        <pc:sldMkLst>
          <pc:docMk/>
          <pc:sldMk cId="2554125441" sldId="331"/>
        </pc:sldMkLst>
      </pc:sldChg>
      <pc:sldChg chg="add">
        <pc:chgData name="Graham, Mallory Lauren" userId="S::mgraham73_liberty.edu#ext#@covgov.onmicrosoft.com::bb107229-62b8-4750-a48c-c61898600ef2" providerId="AD" clId="Web-{BB65C7AA-3568-BFE5-6AC2-0B0BF4831A64}" dt="2024-04-15T19:23:06.287" v="119"/>
        <pc:sldMkLst>
          <pc:docMk/>
          <pc:sldMk cId="3593369134" sldId="332"/>
        </pc:sldMkLst>
      </pc:sldChg>
      <pc:sldChg chg="add">
        <pc:chgData name="Graham, Mallory Lauren" userId="S::mgraham73_liberty.edu#ext#@covgov.onmicrosoft.com::bb107229-62b8-4750-a48c-c61898600ef2" providerId="AD" clId="Web-{BB65C7AA-3568-BFE5-6AC2-0B0BF4831A64}" dt="2024-04-15T19:23:06.318" v="120"/>
        <pc:sldMkLst>
          <pc:docMk/>
          <pc:sldMk cId="686058652" sldId="333"/>
        </pc:sldMkLst>
      </pc:sldChg>
      <pc:sldChg chg="add">
        <pc:chgData name="Graham, Mallory Lauren" userId="S::mgraham73_liberty.edu#ext#@covgov.onmicrosoft.com::bb107229-62b8-4750-a48c-c61898600ef2" providerId="AD" clId="Web-{BB65C7AA-3568-BFE5-6AC2-0B0BF4831A64}" dt="2024-04-15T19:23:06.381" v="121"/>
        <pc:sldMkLst>
          <pc:docMk/>
          <pc:sldMk cId="1019478985" sldId="334"/>
        </pc:sldMkLst>
      </pc:sldChg>
      <pc:sldChg chg="add">
        <pc:chgData name="Graham, Mallory Lauren" userId="S::mgraham73_liberty.edu#ext#@covgov.onmicrosoft.com::bb107229-62b8-4750-a48c-c61898600ef2" providerId="AD" clId="Web-{BB65C7AA-3568-BFE5-6AC2-0B0BF4831A64}" dt="2024-04-15T19:23:06.427" v="122"/>
        <pc:sldMkLst>
          <pc:docMk/>
          <pc:sldMk cId="151228937" sldId="335"/>
        </pc:sldMkLst>
      </pc:sldChg>
      <pc:sldChg chg="add">
        <pc:chgData name="Graham, Mallory Lauren" userId="S::mgraham73_liberty.edu#ext#@covgov.onmicrosoft.com::bb107229-62b8-4750-a48c-c61898600ef2" providerId="AD" clId="Web-{BB65C7AA-3568-BFE5-6AC2-0B0BF4831A64}" dt="2024-04-15T19:23:06.474" v="123"/>
        <pc:sldMkLst>
          <pc:docMk/>
          <pc:sldMk cId="3957239957" sldId="336"/>
        </pc:sldMkLst>
      </pc:sldChg>
      <pc:sldMasterChg chg="addSldLayout modSldLayout">
        <pc:chgData name="Graham, Mallory Lauren" userId="S::mgraham73_liberty.edu#ext#@covgov.onmicrosoft.com::bb107229-62b8-4750-a48c-c61898600ef2" providerId="AD" clId="Web-{BB65C7AA-3568-BFE5-6AC2-0B0BF4831A64}" dt="2024-04-15T19:22:26.865" v="43"/>
        <pc:sldMasterMkLst>
          <pc:docMk/>
          <pc:sldMasterMk cId="2460954070" sldId="2147483660"/>
        </pc:sldMasterMkLst>
        <pc:sldLayoutChg chg="add replId">
          <pc:chgData name="Graham, Mallory Lauren" userId="S::mgraham73_liberty.edu#ext#@covgov.onmicrosoft.com::bb107229-62b8-4750-a48c-c61898600ef2" providerId="AD" clId="Web-{BB65C7AA-3568-BFE5-6AC2-0B0BF4831A64}" dt="2024-04-15T19:22:26.865" v="43"/>
          <pc:sldLayoutMkLst>
            <pc:docMk/>
            <pc:sldMasterMk cId="2460954070" sldId="2147483660"/>
            <pc:sldLayoutMk cId="3970369093" sldId="2147483692"/>
          </pc:sldLayoutMkLst>
        </pc:sldLayoutChg>
        <pc:sldLayoutChg chg="add replId">
          <pc:chgData name="Graham, Mallory Lauren" userId="S::mgraham73_liberty.edu#ext#@covgov.onmicrosoft.com::bb107229-62b8-4750-a48c-c61898600ef2" providerId="AD" clId="Web-{BB65C7AA-3568-BFE5-6AC2-0B0BF4831A64}" dt="2024-04-15T19:22:26.865" v="43"/>
          <pc:sldLayoutMkLst>
            <pc:docMk/>
            <pc:sldMasterMk cId="2460954070" sldId="2147483660"/>
            <pc:sldLayoutMk cId="2858285557" sldId="2147483693"/>
          </pc:sldLayoutMkLst>
        </pc:sldLayoutChg>
      </pc:sldMasterChg>
      <pc:sldMasterChg chg="add addSldLayout">
        <pc:chgData name="Graham, Mallory Lauren" userId="S::mgraham73_liberty.edu#ext#@covgov.onmicrosoft.com::bb107229-62b8-4750-a48c-c61898600ef2" providerId="AD" clId="Web-{BB65C7AA-3568-BFE5-6AC2-0B0BF4831A64}" dt="2024-04-15T19:22:26.865" v="43"/>
        <pc:sldMasterMkLst>
          <pc:docMk/>
          <pc:sldMasterMk cId="2468087798" sldId="2147483672"/>
        </pc:sldMasterMkLst>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1054030614" sldId="2147483673"/>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2216124203" sldId="2147483674"/>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3369611589" sldId="2147483675"/>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595260743" sldId="2147483676"/>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3344165192" sldId="2147483677"/>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4126667981" sldId="2147483678"/>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164318002" sldId="2147483679"/>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3611398738" sldId="2147483680"/>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168677165" sldId="2147483681"/>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1158173876" sldId="2147483684"/>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2817396535" sldId="2147483685"/>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387849773" sldId="2147483686"/>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4088696227" sldId="2147483687"/>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776831804" sldId="2147483688"/>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293911894" sldId="2147483689"/>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3832358630" sldId="2147483690"/>
          </pc:sldLayoutMkLst>
        </pc:sldLayoutChg>
        <pc:sldLayoutChg chg="add">
          <pc:chgData name="Graham, Mallory Lauren" userId="S::mgraham73_liberty.edu#ext#@covgov.onmicrosoft.com::bb107229-62b8-4750-a48c-c61898600ef2" providerId="AD" clId="Web-{BB65C7AA-3568-BFE5-6AC2-0B0BF4831A64}" dt="2024-04-15T19:22:26.865" v="43"/>
          <pc:sldLayoutMkLst>
            <pc:docMk/>
            <pc:sldMasterMk cId="2468087798" sldId="2147483672"/>
            <pc:sldLayoutMk cId="2569919687" sldId="2147483691"/>
          </pc:sldLayoutMkLst>
        </pc:sldLayoutChg>
      </pc:sldMasterChg>
    </pc:docChg>
  </pc:docChgLst>
  <pc:docChgLst>
    <pc:chgData name="emily_stains" userId="S::emily_stains_ccpsnet.net#ext#@covgov.onmicrosoft.com::9f35bc52-034b-4cb6-a832-fd429f07ca19" providerId="AD" clId="Web-{DACD3D16-1ACD-8A36-819B-DE6B9A50F072}"/>
    <pc:docChg chg="modSld">
      <pc:chgData name="emily_stains" userId="S::emily_stains_ccpsnet.net#ext#@covgov.onmicrosoft.com::9f35bc52-034b-4cb6-a832-fd429f07ca19" providerId="AD" clId="Web-{DACD3D16-1ACD-8A36-819B-DE6B9A50F072}" dt="2024-04-30T10:17:07.368" v="4" actId="20577"/>
      <pc:docMkLst>
        <pc:docMk/>
      </pc:docMkLst>
      <pc:sldChg chg="modSp">
        <pc:chgData name="emily_stains" userId="S::emily_stains_ccpsnet.net#ext#@covgov.onmicrosoft.com::9f35bc52-034b-4cb6-a832-fd429f07ca19" providerId="AD" clId="Web-{DACD3D16-1ACD-8A36-819B-DE6B9A50F072}" dt="2024-04-30T10:17:07.368" v="4" actId="20577"/>
        <pc:sldMkLst>
          <pc:docMk/>
          <pc:sldMk cId="687020951" sldId="323"/>
        </pc:sldMkLst>
        <pc:spChg chg="mod">
          <ac:chgData name="emily_stains" userId="S::emily_stains_ccpsnet.net#ext#@covgov.onmicrosoft.com::9f35bc52-034b-4cb6-a832-fd429f07ca19" providerId="AD" clId="Web-{DACD3D16-1ACD-8A36-819B-DE6B9A50F072}" dt="2024-04-30T10:17:07.368" v="4" actId="20577"/>
          <ac:spMkLst>
            <pc:docMk/>
            <pc:sldMk cId="687020951" sldId="323"/>
            <ac:spMk id="11" creationId="{A0670C76-E038-85D8-56F5-1AC265E63170}"/>
          </ac:spMkLst>
        </pc:spChg>
      </pc:sldChg>
    </pc:docChg>
  </pc:docChgLst>
  <pc:docChgLst>
    <pc:chgData name="emily_stains" userId="S::emily_stains_ccpsnet.net#ext#@covgov.onmicrosoft.com::9f35bc52-034b-4cb6-a832-fd429f07ca19" providerId="AD" clId="Web-{D82D3884-D5B0-CCE0-A796-AE2C963ACBF4}"/>
    <pc:docChg chg="modSld">
      <pc:chgData name="emily_stains" userId="S::emily_stains_ccpsnet.net#ext#@covgov.onmicrosoft.com::9f35bc52-034b-4cb6-a832-fd429f07ca19" providerId="AD" clId="Web-{D82D3884-D5B0-CCE0-A796-AE2C963ACBF4}" dt="2024-04-24T20:34:00.245" v="15"/>
      <pc:docMkLst>
        <pc:docMk/>
      </pc:docMkLst>
      <pc:sldChg chg="modCm">
        <pc:chgData name="emily_stains" userId="S::emily_stains_ccpsnet.net#ext#@covgov.onmicrosoft.com::9f35bc52-034b-4cb6-a832-fd429f07ca19" providerId="AD" clId="Web-{D82D3884-D5B0-CCE0-A796-AE2C963ACBF4}" dt="2024-04-24T20:34:00.245" v="15"/>
        <pc:sldMkLst>
          <pc:docMk/>
          <pc:sldMk cId="3691292018" sldId="300"/>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4:00.245" v="15"/>
              <pc2:cmMkLst xmlns:pc2="http://schemas.microsoft.com/office/powerpoint/2019/9/main/command">
                <pc:docMk/>
                <pc:sldMk cId="3691292018" sldId="300"/>
                <pc2:cmMk id="{4AD074D1-F1E4-44F9-AEEC-6B91441DDDE3}"/>
              </pc2:cmMkLst>
              <pc226:cmRplyChg chg="add">
                <pc226:chgData name="emily_stains" userId="S::emily_stains_ccpsnet.net#ext#@covgov.onmicrosoft.com::9f35bc52-034b-4cb6-a832-fd429f07ca19" providerId="AD" clId="Web-{D82D3884-D5B0-CCE0-A796-AE2C963ACBF4}" dt="2024-04-24T20:34:00.245" v="15"/>
                <pc2:cmRplyMkLst xmlns:pc2="http://schemas.microsoft.com/office/powerpoint/2019/9/main/command">
                  <pc:docMk/>
                  <pc:sldMk cId="3691292018" sldId="300"/>
                  <pc2:cmMk id="{4AD074D1-F1E4-44F9-AEEC-6B91441DDDE3}"/>
                  <pc2:cmRplyMk id="{3640DFE5-73C8-4EFD-AD10-5D8969E5DCAC}"/>
                </pc2:cmRplyMkLst>
              </pc226:cmRplyChg>
            </pc226:cmChg>
          </p:ext>
        </pc:extLst>
      </pc:sldChg>
      <pc:sldChg chg="modCm">
        <pc:chgData name="emily_stains" userId="S::emily_stains_ccpsnet.net#ext#@covgov.onmicrosoft.com::9f35bc52-034b-4cb6-a832-fd429f07ca19" providerId="AD" clId="Web-{D82D3884-D5B0-CCE0-A796-AE2C963ACBF4}" dt="2024-04-24T20:32:46.963" v="8"/>
        <pc:sldMkLst>
          <pc:docMk/>
          <pc:sldMk cId="695074220" sldId="302"/>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2:46.963" v="8"/>
              <pc2:cmMkLst xmlns:pc2="http://schemas.microsoft.com/office/powerpoint/2019/9/main/command">
                <pc:docMk/>
                <pc:sldMk cId="695074220" sldId="302"/>
                <pc2:cmMk id="{E2E4B732-87E2-4334-9811-5F9E289091B7}"/>
              </pc2:cmMkLst>
              <pc226:cmRplyChg chg="add">
                <pc226:chgData name="emily_stains" userId="S::emily_stains_ccpsnet.net#ext#@covgov.onmicrosoft.com::9f35bc52-034b-4cb6-a832-fd429f07ca19" providerId="AD" clId="Web-{D82D3884-D5B0-CCE0-A796-AE2C963ACBF4}" dt="2024-04-24T20:32:46.963" v="8"/>
                <pc2:cmRplyMkLst xmlns:pc2="http://schemas.microsoft.com/office/powerpoint/2019/9/main/command">
                  <pc:docMk/>
                  <pc:sldMk cId="695074220" sldId="302"/>
                  <pc2:cmMk id="{E2E4B732-87E2-4334-9811-5F9E289091B7}"/>
                  <pc2:cmRplyMk id="{D67B2857-CC76-4DA3-A248-3A3D3318E07D}"/>
                </pc2:cmRplyMkLst>
              </pc226:cmRplyChg>
            </pc226:cmChg>
          </p:ext>
        </pc:extLst>
      </pc:sldChg>
      <pc:sldChg chg="modCm">
        <pc:chgData name="emily_stains" userId="S::emily_stains_ccpsnet.net#ext#@covgov.onmicrosoft.com::9f35bc52-034b-4cb6-a832-fd429f07ca19" providerId="AD" clId="Web-{D82D3884-D5B0-CCE0-A796-AE2C963ACBF4}" dt="2024-04-24T20:32:34.697" v="7"/>
        <pc:sldMkLst>
          <pc:docMk/>
          <pc:sldMk cId="1256391441" sldId="303"/>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2:34.697" v="7"/>
              <pc2:cmMkLst xmlns:pc2="http://schemas.microsoft.com/office/powerpoint/2019/9/main/command">
                <pc:docMk/>
                <pc:sldMk cId="1256391441" sldId="303"/>
                <pc2:cmMk id="{C8D429EF-F56B-4F6B-BFF7-7868FCB0818B}"/>
              </pc2:cmMkLst>
              <pc226:cmRplyChg chg="add">
                <pc226:chgData name="emily_stains" userId="S::emily_stains_ccpsnet.net#ext#@covgov.onmicrosoft.com::9f35bc52-034b-4cb6-a832-fd429f07ca19" providerId="AD" clId="Web-{D82D3884-D5B0-CCE0-A796-AE2C963ACBF4}" dt="2024-04-24T20:32:34.697" v="7"/>
                <pc2:cmRplyMkLst xmlns:pc2="http://schemas.microsoft.com/office/powerpoint/2019/9/main/command">
                  <pc:docMk/>
                  <pc:sldMk cId="1256391441" sldId="303"/>
                  <pc2:cmMk id="{C8D429EF-F56B-4F6B-BFF7-7868FCB0818B}"/>
                  <pc2:cmRplyMk id="{3B3F1DA6-1DB3-4DD2-91D7-AD826CB3778B}"/>
                </pc2:cmRplyMkLst>
              </pc226:cmRplyChg>
            </pc226:cmChg>
          </p:ext>
        </pc:extLst>
      </pc:sldChg>
      <pc:sldChg chg="modCm modNotes">
        <pc:chgData name="emily_stains" userId="S::emily_stains_ccpsnet.net#ext#@covgov.onmicrosoft.com::9f35bc52-034b-4cb6-a832-fd429f07ca19" providerId="AD" clId="Web-{D82D3884-D5B0-CCE0-A796-AE2C963ACBF4}" dt="2024-04-24T20:32:13.150" v="6"/>
        <pc:sldMkLst>
          <pc:docMk/>
          <pc:sldMk cId="2258743316" sldId="305"/>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1:55.337" v="3"/>
              <pc2:cmMkLst xmlns:pc2="http://schemas.microsoft.com/office/powerpoint/2019/9/main/command">
                <pc:docMk/>
                <pc:sldMk cId="2258743316" sldId="305"/>
                <pc2:cmMk id="{14391C79-830F-4BC5-86D5-76A286A0AA3E}"/>
              </pc2:cmMkLst>
              <pc226:cmRplyChg chg="add">
                <pc226:chgData name="emily_stains" userId="S::emily_stains_ccpsnet.net#ext#@covgov.onmicrosoft.com::9f35bc52-034b-4cb6-a832-fd429f07ca19" providerId="AD" clId="Web-{D82D3884-D5B0-CCE0-A796-AE2C963ACBF4}" dt="2024-04-24T20:31:55.337" v="3"/>
                <pc2:cmRplyMkLst xmlns:pc2="http://schemas.microsoft.com/office/powerpoint/2019/9/main/command">
                  <pc:docMk/>
                  <pc:sldMk cId="2258743316" sldId="305"/>
                  <pc2:cmMk id="{14391C79-830F-4BC5-86D5-76A286A0AA3E}"/>
                  <pc2:cmRplyMk id="{0FFFE100-DDE3-426B-9805-B369282994D2}"/>
                </pc2:cmRplyMkLst>
              </pc226:cmRplyChg>
            </pc226:cmChg>
          </p:ext>
        </pc:extLst>
      </pc:sldChg>
      <pc:sldChg chg="modCm">
        <pc:chgData name="emily_stains" userId="S::emily_stains_ccpsnet.net#ext#@covgov.onmicrosoft.com::9f35bc52-034b-4cb6-a832-fd429f07ca19" providerId="AD" clId="Web-{D82D3884-D5B0-CCE0-A796-AE2C963ACBF4}" dt="2024-04-24T20:30:49.884" v="1"/>
        <pc:sldMkLst>
          <pc:docMk/>
          <pc:sldMk cId="88797481" sldId="314"/>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0:49.884" v="1"/>
              <pc2:cmMkLst xmlns:pc2="http://schemas.microsoft.com/office/powerpoint/2019/9/main/command">
                <pc:docMk/>
                <pc:sldMk cId="88797481" sldId="314"/>
                <pc2:cmMk id="{C49461EF-201E-421F-96AC-0633A163F30D}"/>
              </pc2:cmMkLst>
              <pc226:cmRplyChg chg="add">
                <pc226:chgData name="emily_stains" userId="S::emily_stains_ccpsnet.net#ext#@covgov.onmicrosoft.com::9f35bc52-034b-4cb6-a832-fd429f07ca19" providerId="AD" clId="Web-{D82D3884-D5B0-CCE0-A796-AE2C963ACBF4}" dt="2024-04-24T20:30:49.884" v="1"/>
                <pc2:cmRplyMkLst xmlns:pc2="http://schemas.microsoft.com/office/powerpoint/2019/9/main/command">
                  <pc:docMk/>
                  <pc:sldMk cId="88797481" sldId="314"/>
                  <pc2:cmMk id="{C49461EF-201E-421F-96AC-0633A163F30D}"/>
                  <pc2:cmRplyMk id="{0A732E38-0F35-4598-9797-A4A8C7079145}"/>
                </pc2:cmRplyMkLst>
              </pc226:cmRplyChg>
            </pc226:cmChg>
          </p:ext>
        </pc:extLst>
      </pc:sldChg>
      <pc:sldChg chg="modCm">
        <pc:chgData name="emily_stains" userId="S::emily_stains_ccpsnet.net#ext#@covgov.onmicrosoft.com::9f35bc52-034b-4cb6-a832-fd429f07ca19" providerId="AD" clId="Web-{D82D3884-D5B0-CCE0-A796-AE2C963ACBF4}" dt="2024-04-24T20:30:35.587" v="0"/>
        <pc:sldMkLst>
          <pc:docMk/>
          <pc:sldMk cId="782175046" sldId="316"/>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0:35.587" v="0"/>
              <pc2:cmMkLst xmlns:pc2="http://schemas.microsoft.com/office/powerpoint/2019/9/main/command">
                <pc:docMk/>
                <pc:sldMk cId="782175046" sldId="316"/>
                <pc2:cmMk id="{444ACD45-8873-4661-9C55-DEFE4A26E1DA}"/>
              </pc2:cmMkLst>
              <pc226:cmRplyChg chg="add">
                <pc226:chgData name="emily_stains" userId="S::emily_stains_ccpsnet.net#ext#@covgov.onmicrosoft.com::9f35bc52-034b-4cb6-a832-fd429f07ca19" providerId="AD" clId="Web-{D82D3884-D5B0-CCE0-A796-AE2C963ACBF4}" dt="2024-04-24T20:30:35.587" v="0"/>
                <pc2:cmRplyMkLst xmlns:pc2="http://schemas.microsoft.com/office/powerpoint/2019/9/main/command">
                  <pc:docMk/>
                  <pc:sldMk cId="782175046" sldId="316"/>
                  <pc2:cmMk id="{444ACD45-8873-4661-9C55-DEFE4A26E1DA}"/>
                  <pc2:cmRplyMk id="{A6617642-4A00-4CE3-BC02-5C45DB2CA7AA}"/>
                </pc2:cmRplyMkLst>
              </pc226:cmRplyChg>
            </pc226:cmChg>
          </p:ext>
        </pc:extLst>
      </pc:sldChg>
      <pc:sldChg chg="modCm">
        <pc:chgData name="emily_stains" userId="S::emily_stains_ccpsnet.net#ext#@covgov.onmicrosoft.com::9f35bc52-034b-4cb6-a832-fd429f07ca19" providerId="AD" clId="Web-{D82D3884-D5B0-CCE0-A796-AE2C963ACBF4}" dt="2024-04-24T20:31:52.166" v="2"/>
        <pc:sldMkLst>
          <pc:docMk/>
          <pc:sldMk cId="1528782699" sldId="344"/>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1:52.166" v="2"/>
              <pc2:cmMkLst xmlns:pc2="http://schemas.microsoft.com/office/powerpoint/2019/9/main/command">
                <pc:docMk/>
                <pc:sldMk cId="1528782699" sldId="344"/>
                <pc2:cmMk id="{769BDD29-FB73-43FE-854B-BA8C1083CC81}"/>
              </pc2:cmMkLst>
              <pc226:cmRplyChg chg="add">
                <pc226:chgData name="emily_stains" userId="S::emily_stains_ccpsnet.net#ext#@covgov.onmicrosoft.com::9f35bc52-034b-4cb6-a832-fd429f07ca19" providerId="AD" clId="Web-{D82D3884-D5B0-CCE0-A796-AE2C963ACBF4}" dt="2024-04-24T20:31:52.166" v="2"/>
                <pc2:cmRplyMkLst xmlns:pc2="http://schemas.microsoft.com/office/powerpoint/2019/9/main/command">
                  <pc:docMk/>
                  <pc:sldMk cId="1528782699" sldId="344"/>
                  <pc2:cmMk id="{769BDD29-FB73-43FE-854B-BA8C1083CC81}"/>
                  <pc2:cmRplyMk id="{AB3C13F9-C715-44C4-A472-99BC064E02E5}"/>
                </pc2:cmRplyMkLst>
              </pc226:cmRplyChg>
            </pc226:cmChg>
          </p:ext>
        </pc:extLst>
      </pc:sldChg>
      <pc:sldChg chg="modCm">
        <pc:chgData name="emily_stains" userId="S::emily_stains_ccpsnet.net#ext#@covgov.onmicrosoft.com::9f35bc52-034b-4cb6-a832-fd429f07ca19" providerId="AD" clId="Web-{D82D3884-D5B0-CCE0-A796-AE2C963ACBF4}" dt="2024-04-24T20:32:55.291" v="9"/>
        <pc:sldMkLst>
          <pc:docMk/>
          <pc:sldMk cId="3927706634" sldId="345"/>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2:55.291" v="9"/>
              <pc2:cmMkLst xmlns:pc2="http://schemas.microsoft.com/office/powerpoint/2019/9/main/command">
                <pc:docMk/>
                <pc:sldMk cId="3927706634" sldId="345"/>
                <pc2:cmMk id="{2C55DA7D-6E16-40B7-A271-CB9BC91C8074}"/>
              </pc2:cmMkLst>
              <pc226:cmRplyChg chg="add">
                <pc226:chgData name="emily_stains" userId="S::emily_stains_ccpsnet.net#ext#@covgov.onmicrosoft.com::9f35bc52-034b-4cb6-a832-fd429f07ca19" providerId="AD" clId="Web-{D82D3884-D5B0-CCE0-A796-AE2C963ACBF4}" dt="2024-04-24T20:32:55.291" v="9"/>
                <pc2:cmRplyMkLst xmlns:pc2="http://schemas.microsoft.com/office/powerpoint/2019/9/main/command">
                  <pc:docMk/>
                  <pc:sldMk cId="3927706634" sldId="345"/>
                  <pc2:cmMk id="{2C55DA7D-6E16-40B7-A271-CB9BC91C8074}"/>
                  <pc2:cmRplyMk id="{3084F810-BEEA-41E5-BFC0-448203F1C048}"/>
                </pc2:cmRplyMkLst>
              </pc226:cmRplyChg>
            </pc226:cmChg>
          </p:ext>
        </pc:extLst>
      </pc:sldChg>
      <pc:sldChg chg="modCm modNotes">
        <pc:chgData name="emily_stains" userId="S::emily_stains_ccpsnet.net#ext#@covgov.onmicrosoft.com::9f35bc52-034b-4cb6-a832-fd429f07ca19" providerId="AD" clId="Web-{D82D3884-D5B0-CCE0-A796-AE2C963ACBF4}" dt="2024-04-24T20:33:59.448" v="14"/>
        <pc:sldMkLst>
          <pc:docMk/>
          <pc:sldMk cId="4120795985" sldId="346"/>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D82D3884-D5B0-CCE0-A796-AE2C963ACBF4}" dt="2024-04-24T20:33:59.448" v="14"/>
              <pc2:cmMkLst xmlns:pc2="http://schemas.microsoft.com/office/powerpoint/2019/9/main/command">
                <pc:docMk/>
                <pc:sldMk cId="4120795985" sldId="346"/>
                <pc2:cmMk id="{43F0AE90-5E52-4008-BBE3-6C513CE31C57}"/>
              </pc2:cmMkLst>
              <pc226:cmRplyChg chg="add">
                <pc226:chgData name="emily_stains" userId="S::emily_stains_ccpsnet.net#ext#@covgov.onmicrosoft.com::9f35bc52-034b-4cb6-a832-fd429f07ca19" providerId="AD" clId="Web-{D82D3884-D5B0-CCE0-A796-AE2C963ACBF4}" dt="2024-04-24T20:33:59.448" v="14"/>
                <pc2:cmRplyMkLst xmlns:pc2="http://schemas.microsoft.com/office/powerpoint/2019/9/main/command">
                  <pc:docMk/>
                  <pc:sldMk cId="4120795985" sldId="346"/>
                  <pc2:cmMk id="{43F0AE90-5E52-4008-BBE3-6C513CE31C57}"/>
                  <pc2:cmRplyMk id="{78ADBC18-804F-4D00-941B-72097BD95258}"/>
                </pc2:cmRplyMkLst>
              </pc226:cmRplyChg>
              <pc226:cmRplyChg chg="add">
                <pc226:chgData name="emily_stains" userId="S::emily_stains_ccpsnet.net#ext#@covgov.onmicrosoft.com::9f35bc52-034b-4cb6-a832-fd429f07ca19" providerId="AD" clId="Web-{D82D3884-D5B0-CCE0-A796-AE2C963ACBF4}" dt="2024-04-24T20:33:16.151" v="10"/>
                <pc2:cmRplyMkLst xmlns:pc2="http://schemas.microsoft.com/office/powerpoint/2019/9/main/command">
                  <pc:docMk/>
                  <pc:sldMk cId="4120795985" sldId="346"/>
                  <pc2:cmMk id="{43F0AE90-5E52-4008-BBE3-6C513CE31C57}"/>
                  <pc2:cmRplyMk id="{ADA757C8-6086-4722-A2A0-E9EEF04AB1F7}"/>
                </pc2:cmRplyMkLst>
              </pc226:cmRplyChg>
            </pc226:cmChg>
          </p:ext>
        </pc:extLst>
      </pc:sldChg>
    </pc:docChg>
  </pc:docChgLst>
  <pc:docChgLst>
    <pc:chgData name="Cassada, Colleen (DOE)" userId="S::colleen.cassada@doe.virginia.gov::117721df-8a0b-4201-bb82-252635e76ca4" providerId="AD" clId="Web-{1E8D1519-80BE-2549-2485-77A254C1C8CD}"/>
    <pc:docChg chg="mod modSld">
      <pc:chgData name="Cassada, Colleen (DOE)" userId="S::colleen.cassada@doe.virginia.gov::117721df-8a0b-4201-bb82-252635e76ca4" providerId="AD" clId="Web-{1E8D1519-80BE-2549-2485-77A254C1C8CD}" dt="2024-04-24T19:50:03.134" v="39"/>
      <pc:docMkLst>
        <pc:docMk/>
      </pc:docMkLst>
      <pc:sldChg chg="modSp">
        <pc:chgData name="Cassada, Colleen (DOE)" userId="S::colleen.cassada@doe.virginia.gov::117721df-8a0b-4201-bb82-252635e76ca4" providerId="AD" clId="Web-{1E8D1519-80BE-2549-2485-77A254C1C8CD}" dt="2024-04-24T19:45:55.979" v="37"/>
        <pc:sldMkLst>
          <pc:docMk/>
          <pc:sldMk cId="3018769993" sldId="315"/>
        </pc:sldMkLst>
        <pc:graphicFrameChg chg="mod modGraphic">
          <ac:chgData name="Cassada, Colleen (DOE)" userId="S::colleen.cassada@doe.virginia.gov::117721df-8a0b-4201-bb82-252635e76ca4" providerId="AD" clId="Web-{1E8D1519-80BE-2549-2485-77A254C1C8CD}" dt="2024-04-24T19:45:55.979" v="37"/>
          <ac:graphicFrameMkLst>
            <pc:docMk/>
            <pc:sldMk cId="3018769993" sldId="315"/>
            <ac:graphicFrameMk id="10" creationId="{BDFF1672-FEF2-00AD-7154-75D43FF1341E}"/>
          </ac:graphicFrameMkLst>
        </pc:graphicFrameChg>
      </pc:sldChg>
      <pc:sldChg chg="addCm">
        <pc:chgData name="Cassada, Colleen (DOE)" userId="S::colleen.cassada@doe.virginia.gov::117721df-8a0b-4201-bb82-252635e76ca4" providerId="AD" clId="Web-{1E8D1519-80BE-2549-2485-77A254C1C8CD}" dt="2024-04-24T19:50:03.134" v="39"/>
        <pc:sldMkLst>
          <pc:docMk/>
          <pc:sldMk cId="1528782699" sldId="344"/>
        </pc:sldMkLst>
        <pc:extLst>
          <p:ext xmlns:p="http://schemas.openxmlformats.org/presentationml/2006/main" uri="{D6D511B9-2390-475A-947B-AFAB55BFBCF1}">
            <pc226:cmChg xmlns:pc226="http://schemas.microsoft.com/office/powerpoint/2022/06/main/command" chg="add">
              <pc226:chgData name="Cassada, Colleen (DOE)" userId="S::colleen.cassada@doe.virginia.gov::117721df-8a0b-4201-bb82-252635e76ca4" providerId="AD" clId="Web-{1E8D1519-80BE-2549-2485-77A254C1C8CD}" dt="2024-04-24T19:50:03.134" v="39"/>
              <pc2:cmMkLst xmlns:pc2="http://schemas.microsoft.com/office/powerpoint/2019/9/main/command">
                <pc:docMk/>
                <pc:sldMk cId="1528782699" sldId="344"/>
                <pc2:cmMk id="{4E8C3E1D-A9DC-40BB-895D-7DC19E26F0D5}"/>
              </pc2:cmMkLst>
            </pc226:cmChg>
          </p:ext>
        </pc:extLst>
      </pc:sldChg>
    </pc:docChg>
  </pc:docChgLst>
  <pc:docChgLst>
    <pc:chgData name="emily_stains" userId="S::emily_stains_ccpsnet.net#ext#@covgov.onmicrosoft.com::9f35bc52-034b-4cb6-a832-fd429f07ca19" providerId="AD" clId="Web-{E2EEEA69-1B83-F722-95ED-33694ED29640}"/>
    <pc:docChg chg="modSld">
      <pc:chgData name="emily_stains" userId="S::emily_stains_ccpsnet.net#ext#@covgov.onmicrosoft.com::9f35bc52-034b-4cb6-a832-fd429f07ca19" providerId="AD" clId="Web-{E2EEEA69-1B83-F722-95ED-33694ED29640}" dt="2024-04-26T00:10:27.612" v="960" actId="1076"/>
      <pc:docMkLst>
        <pc:docMk/>
      </pc:docMkLst>
      <pc:sldChg chg="modSp">
        <pc:chgData name="emily_stains" userId="S::emily_stains_ccpsnet.net#ext#@covgov.onmicrosoft.com::9f35bc52-034b-4cb6-a832-fd429f07ca19" providerId="AD" clId="Web-{E2EEEA69-1B83-F722-95ED-33694ED29640}" dt="2024-04-26T00:10:27.612" v="960" actId="1076"/>
        <pc:sldMkLst>
          <pc:docMk/>
          <pc:sldMk cId="3691292018" sldId="300"/>
        </pc:sldMkLst>
        <pc:spChg chg="mod">
          <ac:chgData name="emily_stains" userId="S::emily_stains_ccpsnet.net#ext#@covgov.onmicrosoft.com::9f35bc52-034b-4cb6-a832-fd429f07ca19" providerId="AD" clId="Web-{E2EEEA69-1B83-F722-95ED-33694ED29640}" dt="2024-04-26T00:10:27.612" v="960" actId="1076"/>
          <ac:spMkLst>
            <pc:docMk/>
            <pc:sldMk cId="3691292018" sldId="300"/>
            <ac:spMk id="11" creationId="{A0670C76-E038-85D8-56F5-1AC265E63170}"/>
          </ac:spMkLst>
        </pc:spChg>
        <pc:graphicFrameChg chg="mod modGraphic">
          <ac:chgData name="emily_stains" userId="S::emily_stains_ccpsnet.net#ext#@covgov.onmicrosoft.com::9f35bc52-034b-4cb6-a832-fd429f07ca19" providerId="AD" clId="Web-{E2EEEA69-1B83-F722-95ED-33694ED29640}" dt="2024-04-26T00:10:18.456" v="959"/>
          <ac:graphicFrameMkLst>
            <pc:docMk/>
            <pc:sldMk cId="3691292018" sldId="300"/>
            <ac:graphicFrameMk id="10" creationId="{BDFF1672-FEF2-00AD-7154-75D43FF1341E}"/>
          </ac:graphicFrameMkLst>
        </pc:graphicFrameChg>
      </pc:sldChg>
      <pc:sldChg chg="modSp">
        <pc:chgData name="emily_stains" userId="S::emily_stains_ccpsnet.net#ext#@covgov.onmicrosoft.com::9f35bc52-034b-4cb6-a832-fd429f07ca19" providerId="AD" clId="Web-{E2EEEA69-1B83-F722-95ED-33694ED29640}" dt="2024-04-26T00:08:53.222" v="717"/>
        <pc:sldMkLst>
          <pc:docMk/>
          <pc:sldMk cId="695074220" sldId="302"/>
        </pc:sldMkLst>
        <pc:graphicFrameChg chg="mod modGraphic">
          <ac:chgData name="emily_stains" userId="S::emily_stains_ccpsnet.net#ext#@covgov.onmicrosoft.com::9f35bc52-034b-4cb6-a832-fd429f07ca19" providerId="AD" clId="Web-{E2EEEA69-1B83-F722-95ED-33694ED29640}" dt="2024-04-26T00:08:53.222" v="717"/>
          <ac:graphicFrameMkLst>
            <pc:docMk/>
            <pc:sldMk cId="695074220" sldId="302"/>
            <ac:graphicFrameMk id="10" creationId="{BDFF1672-FEF2-00AD-7154-75D43FF1341E}"/>
          </ac:graphicFrameMkLst>
        </pc:graphicFrameChg>
      </pc:sldChg>
      <pc:sldChg chg="modSp">
        <pc:chgData name="emily_stains" userId="S::emily_stains_ccpsnet.net#ext#@covgov.onmicrosoft.com::9f35bc52-034b-4cb6-a832-fd429f07ca19" providerId="AD" clId="Web-{E2EEEA69-1B83-F722-95ED-33694ED29640}" dt="2024-04-26T00:06:27.927" v="517"/>
        <pc:sldMkLst>
          <pc:docMk/>
          <pc:sldMk cId="2076114008" sldId="308"/>
        </pc:sldMkLst>
        <pc:graphicFrameChg chg="mod modGraphic">
          <ac:chgData name="emily_stains" userId="S::emily_stains_ccpsnet.net#ext#@covgov.onmicrosoft.com::9f35bc52-034b-4cb6-a832-fd429f07ca19" providerId="AD" clId="Web-{E2EEEA69-1B83-F722-95ED-33694ED29640}" dt="2024-04-26T00:06:27.927" v="517"/>
          <ac:graphicFrameMkLst>
            <pc:docMk/>
            <pc:sldMk cId="2076114008" sldId="308"/>
            <ac:graphicFrameMk id="10" creationId="{BDFF1672-FEF2-00AD-7154-75D43FF1341E}"/>
          </ac:graphicFrameMkLst>
        </pc:graphicFrameChg>
      </pc:sldChg>
      <pc:sldChg chg="modSp addCm modCm">
        <pc:chgData name="emily_stains" userId="S::emily_stains_ccpsnet.net#ext#@covgov.onmicrosoft.com::9f35bc52-034b-4cb6-a832-fd429f07ca19" providerId="AD" clId="Web-{E2EEEA69-1B83-F722-95ED-33694ED29640}" dt="2024-04-26T00:04:41.240" v="349" actId="20577"/>
        <pc:sldMkLst>
          <pc:docMk/>
          <pc:sldMk cId="2053773776" sldId="343"/>
        </pc:sldMkLst>
        <pc:spChg chg="mod">
          <ac:chgData name="emily_stains" userId="S::emily_stains_ccpsnet.net#ext#@covgov.onmicrosoft.com::9f35bc52-034b-4cb6-a832-fd429f07ca19" providerId="AD" clId="Web-{E2EEEA69-1B83-F722-95ED-33694ED29640}" dt="2024-04-26T00:04:41.240" v="349" actId="20577"/>
          <ac:spMkLst>
            <pc:docMk/>
            <pc:sldMk cId="2053773776" sldId="343"/>
            <ac:spMk id="11" creationId="{A0670C76-E038-85D8-56F5-1AC265E63170}"/>
          </ac:spMkLst>
        </pc:spChg>
        <pc:graphicFrameChg chg="mod modGraphic">
          <ac:chgData name="emily_stains" userId="S::emily_stains_ccpsnet.net#ext#@covgov.onmicrosoft.com::9f35bc52-034b-4cb6-a832-fd429f07ca19" providerId="AD" clId="Web-{E2EEEA69-1B83-F722-95ED-33694ED29640}" dt="2024-04-26T00:04:17.537" v="324"/>
          <ac:graphicFrameMkLst>
            <pc:docMk/>
            <pc:sldMk cId="2053773776" sldId="343"/>
            <ac:graphicFrameMk id="10" creationId="{BDFF1672-FEF2-00AD-7154-75D43FF1341E}"/>
          </ac:graphicFrameMkLst>
        </pc:graphicFrameChg>
        <pc:extLst>
          <p:ext xmlns:p="http://schemas.openxmlformats.org/presentationml/2006/main" uri="{D6D511B9-2390-475A-947B-AFAB55BFBCF1}">
            <pc226:cmChg xmlns:pc226="http://schemas.microsoft.com/office/powerpoint/2022/06/main/command" chg="add mod">
              <pc226:chgData name="emily_stains" userId="S::emily_stains_ccpsnet.net#ext#@covgov.onmicrosoft.com::9f35bc52-034b-4cb6-a832-fd429f07ca19" providerId="AD" clId="Web-{E2EEEA69-1B83-F722-95ED-33694ED29640}" dt="2024-04-26T00:04:17.537" v="323"/>
              <pc2:cmMkLst xmlns:pc2="http://schemas.microsoft.com/office/powerpoint/2019/9/main/command">
                <pc:docMk/>
                <pc:sldMk cId="2053773776" sldId="343"/>
                <pc2:cmMk id="{B8337D36-1C8D-45CA-BC1F-8AE4B4D3A161}"/>
              </pc2:cmMkLst>
            </pc226:cmChg>
          </p:ext>
        </pc:extLst>
      </pc:sldChg>
      <pc:sldChg chg="modSp">
        <pc:chgData name="emily_stains" userId="S::emily_stains_ccpsnet.net#ext#@covgov.onmicrosoft.com::9f35bc52-034b-4cb6-a832-fd429f07ca19" providerId="AD" clId="Web-{E2EEEA69-1B83-F722-95ED-33694ED29640}" dt="2024-04-26T00:09:24.378" v="719"/>
        <pc:sldMkLst>
          <pc:docMk/>
          <pc:sldMk cId="4120795985" sldId="346"/>
        </pc:sldMkLst>
        <pc:graphicFrameChg chg="mod modGraphic">
          <ac:chgData name="emily_stains" userId="S::emily_stains_ccpsnet.net#ext#@covgov.onmicrosoft.com::9f35bc52-034b-4cb6-a832-fd429f07ca19" providerId="AD" clId="Web-{E2EEEA69-1B83-F722-95ED-33694ED29640}" dt="2024-04-26T00:09:24.378" v="719"/>
          <ac:graphicFrameMkLst>
            <pc:docMk/>
            <pc:sldMk cId="4120795985" sldId="346"/>
            <ac:graphicFrameMk id="10" creationId="{BDFF1672-FEF2-00AD-7154-75D43FF1341E}"/>
          </ac:graphicFrameMkLst>
        </pc:graphicFrameChg>
      </pc:sldChg>
    </pc:docChg>
  </pc:docChgLst>
  <pc:docChgLst>
    <pc:chgData name="Graham, Mallory Lauren" userId="S::mgraham73_liberty.edu#ext#@covgov.onmicrosoft.com::bb107229-62b8-4750-a48c-c61898600ef2" providerId="AD" clId="Web-{D7DDDDF5-991E-1DA5-A23F-2738D361F45D}"/>
    <pc:docChg chg="addSld delSld modSld">
      <pc:chgData name="Graham, Mallory Lauren" userId="S::mgraham73_liberty.edu#ext#@covgov.onmicrosoft.com::bb107229-62b8-4750-a48c-c61898600ef2" providerId="AD" clId="Web-{D7DDDDF5-991E-1DA5-A23F-2738D361F45D}" dt="2024-04-18T15:51:48.980" v="661" actId="1076"/>
      <pc:docMkLst>
        <pc:docMk/>
      </pc:docMkLst>
      <pc:sldChg chg="modSp">
        <pc:chgData name="Graham, Mallory Lauren" userId="S::mgraham73_liberty.edu#ext#@covgov.onmicrosoft.com::bb107229-62b8-4750-a48c-c61898600ef2" providerId="AD" clId="Web-{D7DDDDF5-991E-1DA5-A23F-2738D361F45D}" dt="2024-04-18T15:51:48.980" v="661" actId="1076"/>
        <pc:sldMkLst>
          <pc:docMk/>
          <pc:sldMk cId="687020951" sldId="323"/>
        </pc:sldMkLst>
        <pc:spChg chg="mod">
          <ac:chgData name="Graham, Mallory Lauren" userId="S::mgraham73_liberty.edu#ext#@covgov.onmicrosoft.com::bb107229-62b8-4750-a48c-c61898600ef2" providerId="AD" clId="Web-{D7DDDDF5-991E-1DA5-A23F-2738D361F45D}" dt="2024-04-18T15:51:48.980" v="661" actId="1076"/>
          <ac:spMkLst>
            <pc:docMk/>
            <pc:sldMk cId="687020951" sldId="323"/>
            <ac:spMk id="11" creationId="{A0670C76-E038-85D8-56F5-1AC265E63170}"/>
          </ac:spMkLst>
        </pc:spChg>
        <pc:graphicFrameChg chg="mod modGraphic">
          <ac:chgData name="Graham, Mallory Lauren" userId="S::mgraham73_liberty.edu#ext#@covgov.onmicrosoft.com::bb107229-62b8-4750-a48c-c61898600ef2" providerId="AD" clId="Web-{D7DDDDF5-991E-1DA5-A23F-2738D361F45D}" dt="2024-04-18T15:50:50.825" v="660"/>
          <ac:graphicFrameMkLst>
            <pc:docMk/>
            <pc:sldMk cId="687020951" sldId="323"/>
            <ac:graphicFrameMk id="10" creationId="{BDFF1672-FEF2-00AD-7154-75D43FF1341E}"/>
          </ac:graphicFrameMkLst>
        </pc:graphicFrameChg>
      </pc:sldChg>
      <pc:sldChg chg="del">
        <pc:chgData name="Graham, Mallory Lauren" userId="S::mgraham73_liberty.edu#ext#@covgov.onmicrosoft.com::bb107229-62b8-4750-a48c-c61898600ef2" providerId="AD" clId="Web-{D7DDDDF5-991E-1DA5-A23F-2738D361F45D}" dt="2024-04-18T15:11:11.101" v="409"/>
        <pc:sldMkLst>
          <pc:docMk/>
          <pc:sldMk cId="2554125441" sldId="331"/>
        </pc:sldMkLst>
      </pc:sldChg>
      <pc:sldChg chg="del">
        <pc:chgData name="Graham, Mallory Lauren" userId="S::mgraham73_liberty.edu#ext#@covgov.onmicrosoft.com::bb107229-62b8-4750-a48c-c61898600ef2" providerId="AD" clId="Web-{D7DDDDF5-991E-1DA5-A23F-2738D361F45D}" dt="2024-04-18T15:11:11.101" v="410"/>
        <pc:sldMkLst>
          <pc:docMk/>
          <pc:sldMk cId="3593369134" sldId="332"/>
        </pc:sldMkLst>
      </pc:sldChg>
      <pc:sldChg chg="del">
        <pc:chgData name="Graham, Mallory Lauren" userId="S::mgraham73_liberty.edu#ext#@covgov.onmicrosoft.com::bb107229-62b8-4750-a48c-c61898600ef2" providerId="AD" clId="Web-{D7DDDDF5-991E-1DA5-A23F-2738D361F45D}" dt="2024-04-18T15:11:02.710" v="408"/>
        <pc:sldMkLst>
          <pc:docMk/>
          <pc:sldMk cId="4003299090" sldId="337"/>
        </pc:sldMkLst>
      </pc:sldChg>
      <pc:sldChg chg="modNotes">
        <pc:chgData name="Graham, Mallory Lauren" userId="S::mgraham73_liberty.edu#ext#@covgov.onmicrosoft.com::bb107229-62b8-4750-a48c-c61898600ef2" providerId="AD" clId="Web-{D7DDDDF5-991E-1DA5-A23F-2738D361F45D}" dt="2024-04-18T15:01:56.526" v="209"/>
        <pc:sldMkLst>
          <pc:docMk/>
          <pc:sldMk cId="2369669674" sldId="338"/>
        </pc:sldMkLst>
      </pc:sldChg>
      <pc:sldChg chg="modNotes">
        <pc:chgData name="Graham, Mallory Lauren" userId="S::mgraham73_liberty.edu#ext#@covgov.onmicrosoft.com::bb107229-62b8-4750-a48c-c61898600ef2" providerId="AD" clId="Web-{D7DDDDF5-991E-1DA5-A23F-2738D361F45D}" dt="2024-04-18T15:10:58.601" v="407"/>
        <pc:sldMkLst>
          <pc:docMk/>
          <pc:sldMk cId="2383355208" sldId="339"/>
        </pc:sldMkLst>
      </pc:sldChg>
      <pc:sldChg chg="add">
        <pc:chgData name="Graham, Mallory Lauren" userId="S::mgraham73_liberty.edu#ext#@covgov.onmicrosoft.com::bb107229-62b8-4750-a48c-c61898600ef2" providerId="AD" clId="Web-{D7DDDDF5-991E-1DA5-A23F-2738D361F45D}" dt="2024-04-18T15:31:06.613" v="411"/>
        <pc:sldMkLst>
          <pc:docMk/>
          <pc:sldMk cId="1181122629" sldId="340"/>
        </pc:sldMkLst>
      </pc:sldChg>
      <pc:sldChg chg="modSp add modNotes">
        <pc:chgData name="Graham, Mallory Lauren" userId="S::mgraham73_liberty.edu#ext#@covgov.onmicrosoft.com::bb107229-62b8-4750-a48c-c61898600ef2" providerId="AD" clId="Web-{D7DDDDF5-991E-1DA5-A23F-2738D361F45D}" dt="2024-04-18T15:40:12.001" v="533"/>
        <pc:sldMkLst>
          <pc:docMk/>
          <pc:sldMk cId="2670058031" sldId="341"/>
        </pc:sldMkLst>
        <pc:spChg chg="mod">
          <ac:chgData name="Graham, Mallory Lauren" userId="S::mgraham73_liberty.edu#ext#@covgov.onmicrosoft.com::bb107229-62b8-4750-a48c-c61898600ef2" providerId="AD" clId="Web-{D7DDDDF5-991E-1DA5-A23F-2738D361F45D}" dt="2024-04-18T15:35:31.893" v="435" actId="20577"/>
          <ac:spMkLst>
            <pc:docMk/>
            <pc:sldMk cId="2670058031" sldId="341"/>
            <ac:spMk id="11" creationId="{A0670C76-E038-85D8-56F5-1AC265E63170}"/>
          </ac:spMkLst>
        </pc:spChg>
        <pc:graphicFrameChg chg="mod modGraphic">
          <ac:chgData name="Graham, Mallory Lauren" userId="S::mgraham73_liberty.edu#ext#@covgov.onmicrosoft.com::bb107229-62b8-4750-a48c-c61898600ef2" providerId="AD" clId="Web-{D7DDDDF5-991E-1DA5-A23F-2738D361F45D}" dt="2024-04-18T15:33:43.206" v="426"/>
          <ac:graphicFrameMkLst>
            <pc:docMk/>
            <pc:sldMk cId="2670058031" sldId="341"/>
            <ac:graphicFrameMk id="10" creationId="{BDFF1672-FEF2-00AD-7154-75D43FF1341E}"/>
          </ac:graphicFrameMkLst>
        </pc:graphicFrameChg>
      </pc:sldChg>
    </pc:docChg>
  </pc:docChgLst>
  <pc:docChgLst>
    <pc:chgData name="emily_stains" userId="S::emily_stains_ccpsnet.net#ext#@covgov.onmicrosoft.com::9f35bc52-034b-4cb6-a832-fd429f07ca19" providerId="AD" clId="Web-{9AB22761-9CF6-AD0F-CFE9-64049AD62227}"/>
    <pc:docChg chg="">
      <pc:chgData name="emily_stains" userId="S::emily_stains_ccpsnet.net#ext#@covgov.onmicrosoft.com::9f35bc52-034b-4cb6-a832-fd429f07ca19" providerId="AD" clId="Web-{9AB22761-9CF6-AD0F-CFE9-64049AD62227}" dt="2024-04-29T16:31:00.839" v="19"/>
      <pc:docMkLst>
        <pc:docMk/>
      </pc:docMkLst>
      <pc:sldChg chg="modCm">
        <pc:chgData name="emily_stains" userId="S::emily_stains_ccpsnet.net#ext#@covgov.onmicrosoft.com::9f35bc52-034b-4cb6-a832-fd429f07ca19" providerId="AD" clId="Web-{9AB22761-9CF6-AD0F-CFE9-64049AD62227}" dt="2024-04-29T16:29:39.914" v="0"/>
        <pc:sldMkLst>
          <pc:docMk/>
          <pc:sldMk cId="20726273" sldId="299"/>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29:39.914" v="0"/>
              <pc2:cmMkLst xmlns:pc2="http://schemas.microsoft.com/office/powerpoint/2019/9/main/command">
                <pc:docMk/>
                <pc:sldMk cId="20726273" sldId="299"/>
                <pc2:cmMk id="{96A9B118-2E76-4E24-A054-BD0D54149C41}"/>
              </pc2:cmMkLst>
            </pc226:cmChg>
          </p:ext>
        </pc:extLst>
      </pc:sldChg>
      <pc:sldChg chg="modCm">
        <pc:chgData name="emily_stains" userId="S::emily_stains_ccpsnet.net#ext#@covgov.onmicrosoft.com::9f35bc52-034b-4cb6-a832-fd429f07ca19" providerId="AD" clId="Web-{9AB22761-9CF6-AD0F-CFE9-64049AD62227}" dt="2024-04-29T16:29:43.914" v="1"/>
        <pc:sldMkLst>
          <pc:docMk/>
          <pc:sldMk cId="3691292018" sldId="300"/>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29:43.914" v="1"/>
              <pc2:cmMkLst xmlns:pc2="http://schemas.microsoft.com/office/powerpoint/2019/9/main/command">
                <pc:docMk/>
                <pc:sldMk cId="3691292018" sldId="300"/>
                <pc2:cmMk id="{4AD074D1-F1E4-44F9-AEEC-6B91441DDDE3}"/>
              </pc2:cmMkLst>
            </pc226:cmChg>
          </p:ext>
        </pc:extLst>
      </pc:sldChg>
      <pc:sldChg chg="modCm">
        <pc:chgData name="emily_stains" userId="S::emily_stains_ccpsnet.net#ext#@covgov.onmicrosoft.com::9f35bc52-034b-4cb6-a832-fd429f07ca19" providerId="AD" clId="Web-{9AB22761-9CF6-AD0F-CFE9-64049AD62227}" dt="2024-04-29T16:30:05.727" v="6"/>
        <pc:sldMkLst>
          <pc:docMk/>
          <pc:sldMk cId="695074220" sldId="302"/>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05.727" v="6"/>
              <pc2:cmMkLst xmlns:pc2="http://schemas.microsoft.com/office/powerpoint/2019/9/main/command">
                <pc:docMk/>
                <pc:sldMk cId="695074220" sldId="302"/>
                <pc2:cmMk id="{E2E4B732-87E2-4334-9811-5F9E289091B7}"/>
              </pc2:cmMkLst>
            </pc226:cmChg>
          </p:ext>
        </pc:extLst>
      </pc:sldChg>
      <pc:sldChg chg="modCm">
        <pc:chgData name="emily_stains" userId="S::emily_stains_ccpsnet.net#ext#@covgov.onmicrosoft.com::9f35bc52-034b-4cb6-a832-fd429f07ca19" providerId="AD" clId="Web-{9AB22761-9CF6-AD0F-CFE9-64049AD62227}" dt="2024-04-29T16:30:11.837" v="8"/>
        <pc:sldMkLst>
          <pc:docMk/>
          <pc:sldMk cId="1256391441" sldId="303"/>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09.540" v="7"/>
              <pc2:cmMkLst xmlns:pc2="http://schemas.microsoft.com/office/powerpoint/2019/9/main/command">
                <pc:docMk/>
                <pc:sldMk cId="1256391441" sldId="303"/>
                <pc2:cmMk id="{DB8D2EA5-CD8E-4E40-B0CA-D2447C87AD95}"/>
              </pc2:cmMkLst>
            </pc226:cmChg>
            <pc226:cmChg xmlns:pc226="http://schemas.microsoft.com/office/powerpoint/2022/06/main/command" chg="mod">
              <pc226:chgData name="emily_stains" userId="S::emily_stains_ccpsnet.net#ext#@covgov.onmicrosoft.com::9f35bc52-034b-4cb6-a832-fd429f07ca19" providerId="AD" clId="Web-{9AB22761-9CF6-AD0F-CFE9-64049AD62227}" dt="2024-04-29T16:30:11.837" v="8"/>
              <pc2:cmMkLst xmlns:pc2="http://schemas.microsoft.com/office/powerpoint/2019/9/main/command">
                <pc:docMk/>
                <pc:sldMk cId="1256391441" sldId="303"/>
                <pc2:cmMk id="{C8D429EF-F56B-4F6B-BFF7-7868FCB0818B}"/>
              </pc2:cmMkLst>
            </pc226:cmChg>
          </p:ext>
        </pc:extLst>
      </pc:sldChg>
      <pc:sldChg chg="modCm">
        <pc:chgData name="emily_stains" userId="S::emily_stains_ccpsnet.net#ext#@covgov.onmicrosoft.com::9f35bc52-034b-4cb6-a832-fd429f07ca19" providerId="AD" clId="Web-{9AB22761-9CF6-AD0F-CFE9-64049AD62227}" dt="2024-04-29T16:30:20.728" v="10"/>
        <pc:sldMkLst>
          <pc:docMk/>
          <pc:sldMk cId="2258743316" sldId="305"/>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18.462" v="9"/>
              <pc2:cmMkLst xmlns:pc2="http://schemas.microsoft.com/office/powerpoint/2019/9/main/command">
                <pc:docMk/>
                <pc:sldMk cId="2258743316" sldId="305"/>
                <pc2:cmMk id="{14391C79-830F-4BC5-86D5-76A286A0AA3E}"/>
              </pc2:cmMkLst>
            </pc226:cmChg>
            <pc226:cmChg xmlns:pc226="http://schemas.microsoft.com/office/powerpoint/2022/06/main/command" chg="mod">
              <pc226:chgData name="emily_stains" userId="S::emily_stains_ccpsnet.net#ext#@covgov.onmicrosoft.com::9f35bc52-034b-4cb6-a832-fd429f07ca19" providerId="AD" clId="Web-{9AB22761-9CF6-AD0F-CFE9-64049AD62227}" dt="2024-04-29T16:30:20.728" v="10"/>
              <pc2:cmMkLst xmlns:pc2="http://schemas.microsoft.com/office/powerpoint/2019/9/main/command">
                <pc:docMk/>
                <pc:sldMk cId="2258743316" sldId="305"/>
                <pc2:cmMk id="{921518B5-22B4-4C03-A9F8-99926F1BFF3C}"/>
              </pc2:cmMkLst>
            </pc226:cmChg>
          </p:ext>
        </pc:extLst>
      </pc:sldChg>
      <pc:sldChg chg="modCm">
        <pc:chgData name="emily_stains" userId="S::emily_stains_ccpsnet.net#ext#@covgov.onmicrosoft.com::9f35bc52-034b-4cb6-a832-fd429f07ca19" providerId="AD" clId="Web-{9AB22761-9CF6-AD0F-CFE9-64049AD62227}" dt="2024-04-29T16:30:35.103" v="13"/>
        <pc:sldMkLst>
          <pc:docMk/>
          <pc:sldMk cId="2076114008" sldId="308"/>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35.103" v="13"/>
              <pc2:cmMkLst xmlns:pc2="http://schemas.microsoft.com/office/powerpoint/2019/9/main/command">
                <pc:docMk/>
                <pc:sldMk cId="2076114008" sldId="308"/>
                <pc2:cmMk id="{B43A97EA-4DF1-4BA3-8CDC-1BF53894C4B5}"/>
              </pc2:cmMkLst>
            </pc226:cmChg>
          </p:ext>
        </pc:extLst>
      </pc:sldChg>
      <pc:sldChg chg="modCm">
        <pc:chgData name="emily_stains" userId="S::emily_stains_ccpsnet.net#ext#@covgov.onmicrosoft.com::9f35bc52-034b-4cb6-a832-fd429f07ca19" providerId="AD" clId="Web-{9AB22761-9CF6-AD0F-CFE9-64049AD62227}" dt="2024-04-29T16:30:38.400" v="14"/>
        <pc:sldMkLst>
          <pc:docMk/>
          <pc:sldMk cId="1694188570" sldId="309"/>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38.400" v="14"/>
              <pc2:cmMkLst xmlns:pc2="http://schemas.microsoft.com/office/powerpoint/2019/9/main/command">
                <pc:docMk/>
                <pc:sldMk cId="1694188570" sldId="309"/>
                <pc2:cmMk id="{B1BAC893-5709-4F27-9E07-3EC5AC2043F6}"/>
              </pc2:cmMkLst>
            </pc226:cmChg>
          </p:ext>
        </pc:extLst>
      </pc:sldChg>
      <pc:sldChg chg="modCm">
        <pc:chgData name="emily_stains" userId="S::emily_stains_ccpsnet.net#ext#@covgov.onmicrosoft.com::9f35bc52-034b-4cb6-a832-fd429f07ca19" providerId="AD" clId="Web-{9AB22761-9CF6-AD0F-CFE9-64049AD62227}" dt="2024-04-29T16:30:44.901" v="15"/>
        <pc:sldMkLst>
          <pc:docMk/>
          <pc:sldMk cId="1628487180" sldId="310"/>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44.901" v="15"/>
              <pc2:cmMkLst xmlns:pc2="http://schemas.microsoft.com/office/powerpoint/2019/9/main/command">
                <pc:docMk/>
                <pc:sldMk cId="1628487180" sldId="310"/>
                <pc2:cmMk id="{38F7BC22-D4D6-4E46-BF8B-EA7CF6D2AE44}"/>
              </pc2:cmMkLst>
            </pc226:cmChg>
          </p:ext>
        </pc:extLst>
      </pc:sldChg>
      <pc:sldChg chg="modCm">
        <pc:chgData name="emily_stains" userId="S::emily_stains_ccpsnet.net#ext#@covgov.onmicrosoft.com::9f35bc52-034b-4cb6-a832-fd429f07ca19" providerId="AD" clId="Web-{9AB22761-9CF6-AD0F-CFE9-64049AD62227}" dt="2024-04-29T16:30:48.260" v="16"/>
        <pc:sldMkLst>
          <pc:docMk/>
          <pc:sldMk cId="2478092049" sldId="312"/>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48.260" v="16"/>
              <pc2:cmMkLst xmlns:pc2="http://schemas.microsoft.com/office/powerpoint/2019/9/main/command">
                <pc:docMk/>
                <pc:sldMk cId="2478092049" sldId="312"/>
                <pc2:cmMk id="{BFF60F3D-E1D9-4B1B-B8EC-3FAA00629406}"/>
              </pc2:cmMkLst>
            </pc226:cmChg>
          </p:ext>
        </pc:extLst>
      </pc:sldChg>
      <pc:sldChg chg="modCm">
        <pc:chgData name="emily_stains" userId="S::emily_stains_ccpsnet.net#ext#@covgov.onmicrosoft.com::9f35bc52-034b-4cb6-a832-fd429f07ca19" providerId="AD" clId="Web-{9AB22761-9CF6-AD0F-CFE9-64049AD62227}" dt="2024-04-29T16:30:52.385" v="17"/>
        <pc:sldMkLst>
          <pc:docMk/>
          <pc:sldMk cId="2940033847" sldId="313"/>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52.385" v="17"/>
              <pc2:cmMkLst xmlns:pc2="http://schemas.microsoft.com/office/powerpoint/2019/9/main/command">
                <pc:docMk/>
                <pc:sldMk cId="2940033847" sldId="313"/>
                <pc2:cmMk id="{3B07B898-5B3B-472E-A5E2-E65995E152D5}"/>
              </pc2:cmMkLst>
            </pc226:cmChg>
          </p:ext>
        </pc:extLst>
      </pc:sldChg>
      <pc:sldChg chg="modCm">
        <pc:chgData name="emily_stains" userId="S::emily_stains_ccpsnet.net#ext#@covgov.onmicrosoft.com::9f35bc52-034b-4cb6-a832-fd429f07ca19" providerId="AD" clId="Web-{9AB22761-9CF6-AD0F-CFE9-64049AD62227}" dt="2024-04-29T16:30:57.432" v="18"/>
        <pc:sldMkLst>
          <pc:docMk/>
          <pc:sldMk cId="88797481" sldId="314"/>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57.432" v="18"/>
              <pc2:cmMkLst xmlns:pc2="http://schemas.microsoft.com/office/powerpoint/2019/9/main/command">
                <pc:docMk/>
                <pc:sldMk cId="88797481" sldId="314"/>
                <pc2:cmMk id="{C49461EF-201E-421F-96AC-0633A163F30D}"/>
              </pc2:cmMkLst>
            </pc226:cmChg>
          </p:ext>
        </pc:extLst>
      </pc:sldChg>
      <pc:sldChg chg="modCm">
        <pc:chgData name="emily_stains" userId="S::emily_stains_ccpsnet.net#ext#@covgov.onmicrosoft.com::9f35bc52-034b-4cb6-a832-fd429f07ca19" providerId="AD" clId="Web-{9AB22761-9CF6-AD0F-CFE9-64049AD62227}" dt="2024-04-29T16:31:00.839" v="19"/>
        <pc:sldMkLst>
          <pc:docMk/>
          <pc:sldMk cId="3018769993" sldId="315"/>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1:00.839" v="19"/>
              <pc2:cmMkLst xmlns:pc2="http://schemas.microsoft.com/office/powerpoint/2019/9/main/command">
                <pc:docMk/>
                <pc:sldMk cId="3018769993" sldId="315"/>
                <pc2:cmMk id="{62C23E0C-443D-4601-A24B-90D547216779}"/>
              </pc2:cmMkLst>
            </pc226:cmChg>
          </p:ext>
        </pc:extLst>
      </pc:sldChg>
      <pc:sldChg chg="modCm">
        <pc:chgData name="emily_stains" userId="S::emily_stains_ccpsnet.net#ext#@covgov.onmicrosoft.com::9f35bc52-034b-4cb6-a832-fd429f07ca19" providerId="AD" clId="Web-{9AB22761-9CF6-AD0F-CFE9-64049AD62227}" dt="2024-04-29T16:30:31.885" v="12"/>
        <pc:sldMkLst>
          <pc:docMk/>
          <pc:sldMk cId="1528782699" sldId="344"/>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29.666" v="11"/>
              <pc2:cmMkLst xmlns:pc2="http://schemas.microsoft.com/office/powerpoint/2019/9/main/command">
                <pc:docMk/>
                <pc:sldMk cId="1528782699" sldId="344"/>
                <pc2:cmMk id="{4E8C3E1D-A9DC-40BB-895D-7DC19E26F0D5}"/>
              </pc2:cmMkLst>
            </pc226:cmChg>
            <pc226:cmChg xmlns:pc226="http://schemas.microsoft.com/office/powerpoint/2022/06/main/command" chg="mod">
              <pc226:chgData name="emily_stains" userId="S::emily_stains_ccpsnet.net#ext#@covgov.onmicrosoft.com::9f35bc52-034b-4cb6-a832-fd429f07ca19" providerId="AD" clId="Web-{9AB22761-9CF6-AD0F-CFE9-64049AD62227}" dt="2024-04-29T16:30:31.885" v="12"/>
              <pc2:cmMkLst xmlns:pc2="http://schemas.microsoft.com/office/powerpoint/2019/9/main/command">
                <pc:docMk/>
                <pc:sldMk cId="1528782699" sldId="344"/>
                <pc2:cmMk id="{769BDD29-FB73-43FE-854B-BA8C1083CC81}"/>
              </pc2:cmMkLst>
            </pc226:cmChg>
          </p:ext>
        </pc:extLst>
      </pc:sldChg>
      <pc:sldChg chg="modCm">
        <pc:chgData name="emily_stains" userId="S::emily_stains_ccpsnet.net#ext#@covgov.onmicrosoft.com::9f35bc52-034b-4cb6-a832-fd429f07ca19" providerId="AD" clId="Web-{9AB22761-9CF6-AD0F-CFE9-64049AD62227}" dt="2024-04-29T16:30:00.665" v="5"/>
        <pc:sldMkLst>
          <pc:docMk/>
          <pc:sldMk cId="3927706634" sldId="345"/>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30:00.665" v="5"/>
              <pc2:cmMkLst xmlns:pc2="http://schemas.microsoft.com/office/powerpoint/2019/9/main/command">
                <pc:docMk/>
                <pc:sldMk cId="3927706634" sldId="345"/>
                <pc2:cmMk id="{2C55DA7D-6E16-40B7-A271-CB9BC91C8074}"/>
              </pc2:cmMkLst>
            </pc226:cmChg>
          </p:ext>
        </pc:extLst>
      </pc:sldChg>
      <pc:sldChg chg="modCm">
        <pc:chgData name="emily_stains" userId="S::emily_stains_ccpsnet.net#ext#@covgov.onmicrosoft.com::9f35bc52-034b-4cb6-a832-fd429f07ca19" providerId="AD" clId="Web-{9AB22761-9CF6-AD0F-CFE9-64049AD62227}" dt="2024-04-29T16:29:56.899" v="4"/>
        <pc:sldMkLst>
          <pc:docMk/>
          <pc:sldMk cId="4120795985" sldId="346"/>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9AB22761-9CF6-AD0F-CFE9-64049AD62227}" dt="2024-04-29T16:29:56.899" v="4"/>
              <pc2:cmMkLst xmlns:pc2="http://schemas.microsoft.com/office/powerpoint/2019/9/main/command">
                <pc:docMk/>
                <pc:sldMk cId="4120795985" sldId="346"/>
                <pc2:cmMk id="{E6D48C13-B1D3-4B67-964B-10247BABAC13}"/>
              </pc2:cmMkLst>
            </pc226:cmChg>
            <pc226:cmChg xmlns:pc226="http://schemas.microsoft.com/office/powerpoint/2022/06/main/command" chg="mod">
              <pc226:chgData name="emily_stains" userId="S::emily_stains_ccpsnet.net#ext#@covgov.onmicrosoft.com::9f35bc52-034b-4cb6-a832-fd429f07ca19" providerId="AD" clId="Web-{9AB22761-9CF6-AD0F-CFE9-64049AD62227}" dt="2024-04-29T16:29:50.883" v="2"/>
              <pc2:cmMkLst xmlns:pc2="http://schemas.microsoft.com/office/powerpoint/2019/9/main/command">
                <pc:docMk/>
                <pc:sldMk cId="4120795985" sldId="346"/>
                <pc2:cmMk id="{43F0AE90-5E52-4008-BBE3-6C513CE31C57}"/>
              </pc2:cmMkLst>
            </pc226:cmChg>
            <pc226:cmChg xmlns:pc226="http://schemas.microsoft.com/office/powerpoint/2022/06/main/command" chg="mod">
              <pc226:chgData name="emily_stains" userId="S::emily_stains_ccpsnet.net#ext#@covgov.onmicrosoft.com::9f35bc52-034b-4cb6-a832-fd429f07ca19" providerId="AD" clId="Web-{9AB22761-9CF6-AD0F-CFE9-64049AD62227}" dt="2024-04-29T16:29:54.602" v="3"/>
              <pc2:cmMkLst xmlns:pc2="http://schemas.microsoft.com/office/powerpoint/2019/9/main/command">
                <pc:docMk/>
                <pc:sldMk cId="4120795985" sldId="346"/>
                <pc2:cmMk id="{12200AB4-F747-48E3-8920-5EE683782BA7}"/>
              </pc2:cmMkLst>
            </pc226:cmChg>
          </p:ext>
        </pc:extLst>
      </pc:sldChg>
    </pc:docChg>
  </pc:docChgLst>
  <pc:docChgLst>
    <pc:chgData name="Graham, Mallory Lauren" userId="S::mgraham73_liberty.edu#ext#@covgov.onmicrosoft.com::bb107229-62b8-4750-a48c-c61898600ef2" providerId="AD" clId="Web-{541AEB82-50CA-85B7-B289-C723B0D9F8AC}"/>
    <pc:docChg chg="addSld sldOrd">
      <pc:chgData name="Graham, Mallory Lauren" userId="S::mgraham73_liberty.edu#ext#@covgov.onmicrosoft.com::bb107229-62b8-4750-a48c-c61898600ef2" providerId="AD" clId="Web-{541AEB82-50CA-85B7-B289-C723B0D9F8AC}" dt="2024-04-18T14:54:08.055" v="3"/>
      <pc:docMkLst>
        <pc:docMk/>
      </pc:docMkLst>
      <pc:sldChg chg="new ord">
        <pc:chgData name="Graham, Mallory Lauren" userId="S::mgraham73_liberty.edu#ext#@covgov.onmicrosoft.com::bb107229-62b8-4750-a48c-c61898600ef2" providerId="AD" clId="Web-{541AEB82-50CA-85B7-B289-C723B0D9F8AC}" dt="2024-04-18T14:53:48.617" v="2"/>
        <pc:sldMkLst>
          <pc:docMk/>
          <pc:sldMk cId="4003299090" sldId="337"/>
        </pc:sldMkLst>
      </pc:sldChg>
      <pc:sldChg chg="add">
        <pc:chgData name="Graham, Mallory Lauren" userId="S::mgraham73_liberty.edu#ext#@covgov.onmicrosoft.com::bb107229-62b8-4750-a48c-c61898600ef2" providerId="AD" clId="Web-{541AEB82-50CA-85B7-B289-C723B0D9F8AC}" dt="2024-04-18T14:53:38.102" v="1"/>
        <pc:sldMkLst>
          <pc:docMk/>
          <pc:sldMk cId="2369669674" sldId="338"/>
        </pc:sldMkLst>
      </pc:sldChg>
      <pc:sldChg chg="add">
        <pc:chgData name="Graham, Mallory Lauren" userId="S::mgraham73_liberty.edu#ext#@covgov.onmicrosoft.com::bb107229-62b8-4750-a48c-c61898600ef2" providerId="AD" clId="Web-{541AEB82-50CA-85B7-B289-C723B0D9F8AC}" dt="2024-04-18T14:54:08.055" v="3"/>
        <pc:sldMkLst>
          <pc:docMk/>
          <pc:sldMk cId="2383355208" sldId="339"/>
        </pc:sldMkLst>
      </pc:sldChg>
    </pc:docChg>
  </pc:docChgLst>
  <pc:docChgLst>
    <pc:chgData name="emily_stains" userId="S::emily_stains_ccpsnet.net#ext#@covgov.onmicrosoft.com::9f35bc52-034b-4cb6-a832-fd429f07ca19" providerId="AD" clId="Web-{D0A2DC17-E126-8736-4165-E424BE272310}"/>
    <pc:docChg chg="">
      <pc:chgData name="emily_stains" userId="S::emily_stains_ccpsnet.net#ext#@covgov.onmicrosoft.com::9f35bc52-034b-4cb6-a832-fd429f07ca19" providerId="AD" clId="Web-{D0A2DC17-E126-8736-4165-E424BE272310}" dt="2024-04-29T16:20:35.913" v="18"/>
      <pc:docMkLst>
        <pc:docMk/>
      </pc:docMkLst>
      <pc:sldChg chg="modCm">
        <pc:chgData name="emily_stains" userId="S::emily_stains_ccpsnet.net#ext#@covgov.onmicrosoft.com::9f35bc52-034b-4cb6-a832-fd429f07ca19" providerId="AD" clId="Web-{D0A2DC17-E126-8736-4165-E424BE272310}" dt="2024-04-29T16:19:16.991" v="0"/>
        <pc:sldMkLst>
          <pc:docMk/>
          <pc:sldMk cId="2687582105" sldId="297"/>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19:16.991" v="0"/>
              <pc2:cmMkLst xmlns:pc2="http://schemas.microsoft.com/office/powerpoint/2019/9/main/command">
                <pc:docMk/>
                <pc:sldMk cId="2687582105" sldId="297"/>
                <pc2:cmMk id="{59E283B2-4375-4F33-A113-4BD5B330DE72}"/>
              </pc2:cmMkLst>
            </pc226:cmChg>
          </p:ext>
        </pc:extLst>
      </pc:sldChg>
      <pc:sldChg chg="modCm">
        <pc:chgData name="emily_stains" userId="S::emily_stains_ccpsnet.net#ext#@covgov.onmicrosoft.com::9f35bc52-034b-4cb6-a832-fd429f07ca19" providerId="AD" clId="Web-{D0A2DC17-E126-8736-4165-E424BE272310}" dt="2024-04-29T16:20:35.913" v="18"/>
        <pc:sldMkLst>
          <pc:docMk/>
          <pc:sldMk cId="782175046" sldId="316"/>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20:35.913" v="18"/>
              <pc2:cmMkLst xmlns:pc2="http://schemas.microsoft.com/office/powerpoint/2019/9/main/command">
                <pc:docMk/>
                <pc:sldMk cId="782175046" sldId="316"/>
                <pc2:cmMk id="{444ACD45-8873-4661-9C55-DEFE4A26E1DA}"/>
              </pc2:cmMkLst>
            </pc226:cmChg>
          </p:ext>
        </pc:extLst>
      </pc:sldChg>
      <pc:sldChg chg="modCm">
        <pc:chgData name="emily_stains" userId="S::emily_stains_ccpsnet.net#ext#@covgov.onmicrosoft.com::9f35bc52-034b-4cb6-a832-fd429f07ca19" providerId="AD" clId="Web-{D0A2DC17-E126-8736-4165-E424BE272310}" dt="2024-04-29T16:20:32.413" v="17"/>
        <pc:sldMkLst>
          <pc:docMk/>
          <pc:sldMk cId="603119994" sldId="317"/>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20:32.413" v="17"/>
              <pc2:cmMkLst xmlns:pc2="http://schemas.microsoft.com/office/powerpoint/2019/9/main/command">
                <pc:docMk/>
                <pc:sldMk cId="603119994" sldId="317"/>
                <pc2:cmMk id="{2A48F408-0B11-4FBE-80FE-3414C68D081D}"/>
              </pc2:cmMkLst>
            </pc226:cmChg>
          </p:ext>
        </pc:extLst>
      </pc:sldChg>
      <pc:sldChg chg="modCm">
        <pc:chgData name="emily_stains" userId="S::emily_stains_ccpsnet.net#ext#@covgov.onmicrosoft.com::9f35bc52-034b-4cb6-a832-fd429f07ca19" providerId="AD" clId="Web-{D0A2DC17-E126-8736-4165-E424BE272310}" dt="2024-04-29T16:20:07.679" v="12"/>
        <pc:sldMkLst>
          <pc:docMk/>
          <pc:sldMk cId="2998429913" sldId="319"/>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20:05.382" v="11"/>
              <pc2:cmMkLst xmlns:pc2="http://schemas.microsoft.com/office/powerpoint/2019/9/main/command">
                <pc:docMk/>
                <pc:sldMk cId="2998429913" sldId="319"/>
                <pc2:cmMk id="{41489A73-EABE-49B9-A95C-7B3AA8EFC824}"/>
              </pc2:cmMkLst>
            </pc226:cmChg>
            <pc226:cmChg xmlns:pc226="http://schemas.microsoft.com/office/powerpoint/2022/06/main/command" chg="mod">
              <pc226:chgData name="emily_stains" userId="S::emily_stains_ccpsnet.net#ext#@covgov.onmicrosoft.com::9f35bc52-034b-4cb6-a832-fd429f07ca19" providerId="AD" clId="Web-{D0A2DC17-E126-8736-4165-E424BE272310}" dt="2024-04-29T16:20:07.679" v="12"/>
              <pc2:cmMkLst xmlns:pc2="http://schemas.microsoft.com/office/powerpoint/2019/9/main/command">
                <pc:docMk/>
                <pc:sldMk cId="2998429913" sldId="319"/>
                <pc2:cmMk id="{320571AF-D575-4BA7-A3FE-48529514F19E}"/>
              </pc2:cmMkLst>
            </pc226:cmChg>
          </p:ext>
        </pc:extLst>
      </pc:sldChg>
      <pc:sldChg chg="modCm">
        <pc:chgData name="emily_stains" userId="S::emily_stains_ccpsnet.net#ext#@covgov.onmicrosoft.com::9f35bc52-034b-4cb6-a832-fd429f07ca19" providerId="AD" clId="Web-{D0A2DC17-E126-8736-4165-E424BE272310}" dt="2024-04-29T16:20:00.976" v="10"/>
        <pc:sldMkLst>
          <pc:docMk/>
          <pc:sldMk cId="1612420252" sldId="320"/>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20:00.976" v="10"/>
              <pc2:cmMkLst xmlns:pc2="http://schemas.microsoft.com/office/powerpoint/2019/9/main/command">
                <pc:docMk/>
                <pc:sldMk cId="1612420252" sldId="320"/>
                <pc2:cmMk id="{EF1E0F59-F803-4303-BDD8-14DF95BFF29B}"/>
              </pc2:cmMkLst>
            </pc226:cmChg>
          </p:ext>
        </pc:extLst>
      </pc:sldChg>
      <pc:sldChg chg="modCm">
        <pc:chgData name="emily_stains" userId="S::emily_stains_ccpsnet.net#ext#@covgov.onmicrosoft.com::9f35bc52-034b-4cb6-a832-fd429f07ca19" providerId="AD" clId="Web-{D0A2DC17-E126-8736-4165-E424BE272310}" dt="2024-04-29T16:19:56.554" v="9"/>
        <pc:sldMkLst>
          <pc:docMk/>
          <pc:sldMk cId="2214138350" sldId="321"/>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19:54.257" v="8"/>
              <pc2:cmMkLst xmlns:pc2="http://schemas.microsoft.com/office/powerpoint/2019/9/main/command">
                <pc:docMk/>
                <pc:sldMk cId="2214138350" sldId="321"/>
                <pc2:cmMk id="{14BEAC5F-5436-4813-9E01-225E19297727}"/>
              </pc2:cmMkLst>
            </pc226:cmChg>
            <pc226:cmChg xmlns:pc226="http://schemas.microsoft.com/office/powerpoint/2022/06/main/command" chg="mod">
              <pc226:chgData name="emily_stains" userId="S::emily_stains_ccpsnet.net#ext#@covgov.onmicrosoft.com::9f35bc52-034b-4cb6-a832-fd429f07ca19" providerId="AD" clId="Web-{D0A2DC17-E126-8736-4165-E424BE272310}" dt="2024-04-29T16:19:56.554" v="9"/>
              <pc2:cmMkLst xmlns:pc2="http://schemas.microsoft.com/office/powerpoint/2019/9/main/command">
                <pc:docMk/>
                <pc:sldMk cId="2214138350" sldId="321"/>
                <pc2:cmMk id="{6F5C73F5-59C9-4345-90F6-7BBBC9F54E64}"/>
              </pc2:cmMkLst>
            </pc226:cmChg>
          </p:ext>
        </pc:extLst>
      </pc:sldChg>
      <pc:sldChg chg="modCm">
        <pc:chgData name="emily_stains" userId="S::emily_stains_ccpsnet.net#ext#@covgov.onmicrosoft.com::9f35bc52-034b-4cb6-a832-fd429f07ca19" providerId="AD" clId="Web-{D0A2DC17-E126-8736-4165-E424BE272310}" dt="2024-04-29T16:19:47.491" v="7"/>
        <pc:sldMkLst>
          <pc:docMk/>
          <pc:sldMk cId="687020951" sldId="323"/>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19:45.101" v="6"/>
              <pc2:cmMkLst xmlns:pc2="http://schemas.microsoft.com/office/powerpoint/2019/9/main/command">
                <pc:docMk/>
                <pc:sldMk cId="687020951" sldId="323"/>
                <pc2:cmMk id="{FA93F457-8AA6-47B7-894B-50FBC1EBD0F3}"/>
              </pc2:cmMkLst>
            </pc226:cmChg>
            <pc226:cmChg xmlns:pc226="http://schemas.microsoft.com/office/powerpoint/2022/06/main/command" chg="mod">
              <pc226:chgData name="emily_stains" userId="S::emily_stains_ccpsnet.net#ext#@covgov.onmicrosoft.com::9f35bc52-034b-4cb6-a832-fd429f07ca19" providerId="AD" clId="Web-{D0A2DC17-E126-8736-4165-E424BE272310}" dt="2024-04-29T16:19:41.569" v="5"/>
              <pc2:cmMkLst xmlns:pc2="http://schemas.microsoft.com/office/powerpoint/2019/9/main/command">
                <pc:docMk/>
                <pc:sldMk cId="687020951" sldId="323"/>
                <pc2:cmMk id="{FF29E164-2DAF-491E-8CD5-9876D04FCEC9}"/>
              </pc2:cmMkLst>
            </pc226:cmChg>
            <pc226:cmChg xmlns:pc226="http://schemas.microsoft.com/office/powerpoint/2022/06/main/command" chg="mod">
              <pc226:chgData name="emily_stains" userId="S::emily_stains_ccpsnet.net#ext#@covgov.onmicrosoft.com::9f35bc52-034b-4cb6-a832-fd429f07ca19" providerId="AD" clId="Web-{D0A2DC17-E126-8736-4165-E424BE272310}" dt="2024-04-29T16:19:47.491" v="7"/>
              <pc2:cmMkLst xmlns:pc2="http://schemas.microsoft.com/office/powerpoint/2019/9/main/command">
                <pc:docMk/>
                <pc:sldMk cId="687020951" sldId="323"/>
                <pc2:cmMk id="{163D08C6-60AB-4E10-AB25-4E8A49EDD16F}"/>
              </pc2:cmMkLst>
            </pc226:cmChg>
          </p:ext>
        </pc:extLst>
      </pc:sldChg>
      <pc:sldChg chg="modCm">
        <pc:chgData name="emily_stains" userId="S::emily_stains_ccpsnet.net#ext#@covgov.onmicrosoft.com::9f35bc52-034b-4cb6-a832-fd429f07ca19" providerId="AD" clId="Web-{D0A2DC17-E126-8736-4165-E424BE272310}" dt="2024-04-29T16:19:37.163" v="4"/>
        <pc:sldMkLst>
          <pc:docMk/>
          <pc:sldMk cId="1649050645" sldId="324"/>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19:37.163" v="4"/>
              <pc2:cmMkLst xmlns:pc2="http://schemas.microsoft.com/office/powerpoint/2019/9/main/command">
                <pc:docMk/>
                <pc:sldMk cId="1649050645" sldId="324"/>
                <pc2:cmMk id="{7B1827C2-B9EE-48BB-B778-80614515DFF7}"/>
              </pc2:cmMkLst>
            </pc226:cmChg>
          </p:ext>
        </pc:extLst>
      </pc:sldChg>
      <pc:sldChg chg="modCm">
        <pc:chgData name="emily_stains" userId="S::emily_stains_ccpsnet.net#ext#@covgov.onmicrosoft.com::9f35bc52-034b-4cb6-a832-fd429f07ca19" providerId="AD" clId="Web-{D0A2DC17-E126-8736-4165-E424BE272310}" dt="2024-04-29T16:19:29.116" v="2"/>
        <pc:sldMkLst>
          <pc:docMk/>
          <pc:sldMk cId="2369669674" sldId="338"/>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19:29.116" v="2"/>
              <pc2:cmMkLst xmlns:pc2="http://schemas.microsoft.com/office/powerpoint/2019/9/main/command">
                <pc:docMk/>
                <pc:sldMk cId="2369669674" sldId="338"/>
                <pc2:cmMk id="{70391857-0E1F-420A-AC75-C39FADAA3FC1}"/>
              </pc2:cmMkLst>
            </pc226:cmChg>
            <pc226:cmChg xmlns:pc226="http://schemas.microsoft.com/office/powerpoint/2022/06/main/command" chg="mod">
              <pc226:chgData name="emily_stains" userId="S::emily_stains_ccpsnet.net#ext#@covgov.onmicrosoft.com::9f35bc52-034b-4cb6-a832-fd429f07ca19" providerId="AD" clId="Web-{D0A2DC17-E126-8736-4165-E424BE272310}" dt="2024-04-29T16:19:24.819" v="1"/>
              <pc2:cmMkLst xmlns:pc2="http://schemas.microsoft.com/office/powerpoint/2019/9/main/command">
                <pc:docMk/>
                <pc:sldMk cId="2369669674" sldId="338"/>
                <pc2:cmMk id="{3DA7AAE3-1555-4771-B108-7E82E3836C04}"/>
              </pc2:cmMkLst>
            </pc226:cmChg>
          </p:ext>
        </pc:extLst>
      </pc:sldChg>
      <pc:sldChg chg="modCm">
        <pc:chgData name="emily_stains" userId="S::emily_stains_ccpsnet.net#ext#@covgov.onmicrosoft.com::9f35bc52-034b-4cb6-a832-fd429f07ca19" providerId="AD" clId="Web-{D0A2DC17-E126-8736-4165-E424BE272310}" dt="2024-04-29T16:19:32.397" v="3"/>
        <pc:sldMkLst>
          <pc:docMk/>
          <pc:sldMk cId="2670058031" sldId="341"/>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19:32.397" v="3"/>
              <pc2:cmMkLst xmlns:pc2="http://schemas.microsoft.com/office/powerpoint/2019/9/main/command">
                <pc:docMk/>
                <pc:sldMk cId="2670058031" sldId="341"/>
                <pc2:cmMk id="{E52D748F-9C21-4237-8116-C4C58ED3A60E}"/>
              </pc2:cmMkLst>
            </pc226:cmChg>
          </p:ext>
        </pc:extLst>
      </pc:sldChg>
      <pc:sldChg chg="modCm">
        <pc:chgData name="emily_stains" userId="S::emily_stains_ccpsnet.net#ext#@covgov.onmicrosoft.com::9f35bc52-034b-4cb6-a832-fd429f07ca19" providerId="AD" clId="Web-{D0A2DC17-E126-8736-4165-E424BE272310}" dt="2024-04-29T16:20:13.444" v="14"/>
        <pc:sldMkLst>
          <pc:docMk/>
          <pc:sldMk cId="1456864615" sldId="342"/>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20:13.444" v="14"/>
              <pc2:cmMkLst xmlns:pc2="http://schemas.microsoft.com/office/powerpoint/2019/9/main/command">
                <pc:docMk/>
                <pc:sldMk cId="1456864615" sldId="342"/>
                <pc2:cmMk id="{91635177-1175-424F-AAE0-29113CB9EF20}"/>
              </pc2:cmMkLst>
            </pc226:cmChg>
            <pc226:cmChg xmlns:pc226="http://schemas.microsoft.com/office/powerpoint/2022/06/main/command" chg="mod">
              <pc226:chgData name="emily_stains" userId="S::emily_stains_ccpsnet.net#ext#@covgov.onmicrosoft.com::9f35bc52-034b-4cb6-a832-fd429f07ca19" providerId="AD" clId="Web-{D0A2DC17-E126-8736-4165-E424BE272310}" dt="2024-04-29T16:20:11.116" v="13"/>
              <pc2:cmMkLst xmlns:pc2="http://schemas.microsoft.com/office/powerpoint/2019/9/main/command">
                <pc:docMk/>
                <pc:sldMk cId="1456864615" sldId="342"/>
                <pc2:cmMk id="{05BBD6BB-C16D-4750-BB10-0D2544358131}"/>
              </pc2:cmMkLst>
            </pc226:cmChg>
          </p:ext>
        </pc:extLst>
      </pc:sldChg>
      <pc:sldChg chg="modCm">
        <pc:chgData name="emily_stains" userId="S::emily_stains_ccpsnet.net#ext#@covgov.onmicrosoft.com::9f35bc52-034b-4cb6-a832-fd429f07ca19" providerId="AD" clId="Web-{D0A2DC17-E126-8736-4165-E424BE272310}" dt="2024-04-29T16:20:27.241" v="16"/>
        <pc:sldMkLst>
          <pc:docMk/>
          <pc:sldMk cId="2053773776" sldId="343"/>
        </pc:sldMkLst>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D0A2DC17-E126-8736-4165-E424BE272310}" dt="2024-04-29T16:20:17.335" v="15"/>
              <pc2:cmMkLst xmlns:pc2="http://schemas.microsoft.com/office/powerpoint/2019/9/main/command">
                <pc:docMk/>
                <pc:sldMk cId="2053773776" sldId="343"/>
                <pc2:cmMk id="{3A941333-4A47-4299-8DFC-90E2A0CF0D5A}"/>
              </pc2:cmMkLst>
            </pc226:cmChg>
            <pc226:cmChg xmlns:pc226="http://schemas.microsoft.com/office/powerpoint/2022/06/main/command" chg="mod">
              <pc226:chgData name="emily_stains" userId="S::emily_stains_ccpsnet.net#ext#@covgov.onmicrosoft.com::9f35bc52-034b-4cb6-a832-fd429f07ca19" providerId="AD" clId="Web-{D0A2DC17-E126-8736-4165-E424BE272310}" dt="2024-04-29T16:20:27.241" v="16"/>
              <pc2:cmMkLst xmlns:pc2="http://schemas.microsoft.com/office/powerpoint/2019/9/main/command">
                <pc:docMk/>
                <pc:sldMk cId="2053773776" sldId="343"/>
                <pc2:cmMk id="{B8337D36-1C8D-45CA-BC1F-8AE4B4D3A161}"/>
              </pc2:cmMkLst>
            </pc226:cmChg>
          </p:ext>
        </pc:extLst>
      </pc:sldChg>
    </pc:docChg>
  </pc:docChgLst>
  <pc:docChgLst>
    <pc:chgData name="Graham, Mallory Lauren" userId="S::mgraham73_liberty.edu#ext#@covgov.onmicrosoft.com::bb107229-62b8-4750-a48c-c61898600ef2" providerId="AD" clId="Web-{F1FFDC47-6893-5B5A-2ED5-F47743F5E50E}"/>
    <pc:docChg chg="addSld delSld modSld">
      <pc:chgData name="Graham, Mallory Lauren" userId="S::mgraham73_liberty.edu#ext#@covgov.onmicrosoft.com::bb107229-62b8-4750-a48c-c61898600ef2" providerId="AD" clId="Web-{F1FFDC47-6893-5B5A-2ED5-F47743F5E50E}" dt="2024-04-19T18:34:47.981" v="2693"/>
      <pc:docMkLst>
        <pc:docMk/>
      </pc:docMkLst>
      <pc:sldChg chg="modSp">
        <pc:chgData name="Graham, Mallory Lauren" userId="S::mgraham73_liberty.edu#ext#@covgov.onmicrosoft.com::bb107229-62b8-4750-a48c-c61898600ef2" providerId="AD" clId="Web-{F1FFDC47-6893-5B5A-2ED5-F47743F5E50E}" dt="2024-04-19T18:34:47.981" v="2693"/>
        <pc:sldMkLst>
          <pc:docMk/>
          <pc:sldMk cId="2258743316" sldId="305"/>
        </pc:sldMkLst>
        <pc:graphicFrameChg chg="mod modGraphic">
          <ac:chgData name="Graham, Mallory Lauren" userId="S::mgraham73_liberty.edu#ext#@covgov.onmicrosoft.com::bb107229-62b8-4750-a48c-c61898600ef2" providerId="AD" clId="Web-{F1FFDC47-6893-5B5A-2ED5-F47743F5E50E}" dt="2024-04-19T18:34:47.981" v="2693"/>
          <ac:graphicFrameMkLst>
            <pc:docMk/>
            <pc:sldMk cId="2258743316" sldId="305"/>
            <ac:graphicFrameMk id="10" creationId="{BDFF1672-FEF2-00AD-7154-75D43FF1341E}"/>
          </ac:graphicFrameMkLst>
        </pc:graphicFrameChg>
      </pc:sldChg>
      <pc:sldChg chg="modSp">
        <pc:chgData name="Graham, Mallory Lauren" userId="S::mgraham73_liberty.edu#ext#@covgov.onmicrosoft.com::bb107229-62b8-4750-a48c-c61898600ef2" providerId="AD" clId="Web-{F1FFDC47-6893-5B5A-2ED5-F47743F5E50E}" dt="2024-04-19T18:33:27.434" v="2652" actId="20577"/>
        <pc:sldMkLst>
          <pc:docMk/>
          <pc:sldMk cId="3795459607" sldId="306"/>
        </pc:sldMkLst>
        <pc:spChg chg="mod">
          <ac:chgData name="Graham, Mallory Lauren" userId="S::mgraham73_liberty.edu#ext#@covgov.onmicrosoft.com::bb107229-62b8-4750-a48c-c61898600ef2" providerId="AD" clId="Web-{F1FFDC47-6893-5B5A-2ED5-F47743F5E50E}" dt="2024-04-19T18:33:27.434" v="2652" actId="20577"/>
          <ac:spMkLst>
            <pc:docMk/>
            <pc:sldMk cId="3795459607" sldId="306"/>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8:33:02.355" v="2648"/>
          <ac:graphicFrameMkLst>
            <pc:docMk/>
            <pc:sldMk cId="3795459607" sldId="306"/>
            <ac:graphicFrameMk id="10" creationId="{BDFF1672-FEF2-00AD-7154-75D43FF1341E}"/>
          </ac:graphicFrameMkLst>
        </pc:graphicFrameChg>
      </pc:sldChg>
      <pc:sldChg chg="modSp modNotes">
        <pc:chgData name="Graham, Mallory Lauren" userId="S::mgraham73_liberty.edu#ext#@covgov.onmicrosoft.com::bb107229-62b8-4750-a48c-c61898600ef2" providerId="AD" clId="Web-{F1FFDC47-6893-5B5A-2ED5-F47743F5E50E}" dt="2024-04-19T18:21:40.713" v="2393"/>
        <pc:sldMkLst>
          <pc:docMk/>
          <pc:sldMk cId="2076114008" sldId="308"/>
        </pc:sldMkLst>
        <pc:spChg chg="mod">
          <ac:chgData name="Graham, Mallory Lauren" userId="S::mgraham73_liberty.edu#ext#@covgov.onmicrosoft.com::bb107229-62b8-4750-a48c-c61898600ef2" providerId="AD" clId="Web-{F1FFDC47-6893-5B5A-2ED5-F47743F5E50E}" dt="2024-04-19T18:18:52.869" v="2196" actId="20577"/>
          <ac:spMkLst>
            <pc:docMk/>
            <pc:sldMk cId="2076114008" sldId="308"/>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8:15:31.150" v="2154"/>
          <ac:graphicFrameMkLst>
            <pc:docMk/>
            <pc:sldMk cId="2076114008" sldId="308"/>
            <ac:graphicFrameMk id="10" creationId="{BDFF1672-FEF2-00AD-7154-75D43FF1341E}"/>
          </ac:graphicFrameMkLst>
        </pc:graphicFrameChg>
      </pc:sldChg>
      <pc:sldChg chg="modSp modNotes">
        <pc:chgData name="Graham, Mallory Lauren" userId="S::mgraham73_liberty.edu#ext#@covgov.onmicrosoft.com::bb107229-62b8-4750-a48c-c61898600ef2" providerId="AD" clId="Web-{F1FFDC47-6893-5B5A-2ED5-F47743F5E50E}" dt="2024-04-19T17:18:10.879" v="2066"/>
        <pc:sldMkLst>
          <pc:docMk/>
          <pc:sldMk cId="1694188570" sldId="309"/>
        </pc:sldMkLst>
        <pc:spChg chg="mod">
          <ac:chgData name="Graham, Mallory Lauren" userId="S::mgraham73_liberty.edu#ext#@covgov.onmicrosoft.com::bb107229-62b8-4750-a48c-c61898600ef2" providerId="AD" clId="Web-{F1FFDC47-6893-5B5A-2ED5-F47743F5E50E}" dt="2024-04-19T17:00:30.692" v="1919" actId="1076"/>
          <ac:spMkLst>
            <pc:docMk/>
            <pc:sldMk cId="1694188570" sldId="309"/>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7:00:24.176" v="1917"/>
          <ac:graphicFrameMkLst>
            <pc:docMk/>
            <pc:sldMk cId="1694188570" sldId="309"/>
            <ac:graphicFrameMk id="10" creationId="{BDFF1672-FEF2-00AD-7154-75D43FF1341E}"/>
          </ac:graphicFrameMkLst>
        </pc:graphicFrameChg>
      </pc:sldChg>
      <pc:sldChg chg="del">
        <pc:chgData name="Graham, Mallory Lauren" userId="S::mgraham73_liberty.edu#ext#@covgov.onmicrosoft.com::bb107229-62b8-4750-a48c-c61898600ef2" providerId="AD" clId="Web-{F1FFDC47-6893-5B5A-2ED5-F47743F5E50E}" dt="2024-04-19T16:36:11.661" v="1552"/>
        <pc:sldMkLst>
          <pc:docMk/>
          <pc:sldMk cId="3756393781" sldId="311"/>
        </pc:sldMkLst>
      </pc:sldChg>
      <pc:sldChg chg="modSp modNotes">
        <pc:chgData name="Graham, Mallory Lauren" userId="S::mgraham73_liberty.edu#ext#@covgov.onmicrosoft.com::bb107229-62b8-4750-a48c-c61898600ef2" providerId="AD" clId="Web-{F1FFDC47-6893-5B5A-2ED5-F47743F5E50E}" dt="2024-04-19T16:40:54.817" v="1704"/>
        <pc:sldMkLst>
          <pc:docMk/>
          <pc:sldMk cId="2478092049" sldId="312"/>
        </pc:sldMkLst>
        <pc:spChg chg="mod">
          <ac:chgData name="Graham, Mallory Lauren" userId="S::mgraham73_liberty.edu#ext#@covgov.onmicrosoft.com::bb107229-62b8-4750-a48c-c61898600ef2" providerId="AD" clId="Web-{F1FFDC47-6893-5B5A-2ED5-F47743F5E50E}" dt="2024-04-19T16:37:10.770" v="1573" actId="20577"/>
          <ac:spMkLst>
            <pc:docMk/>
            <pc:sldMk cId="2478092049" sldId="312"/>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6:36:56.114" v="1569"/>
          <ac:graphicFrameMkLst>
            <pc:docMk/>
            <pc:sldMk cId="2478092049" sldId="312"/>
            <ac:graphicFrameMk id="10" creationId="{BDFF1672-FEF2-00AD-7154-75D43FF1341E}"/>
          </ac:graphicFrameMkLst>
        </pc:graphicFrameChg>
      </pc:sldChg>
      <pc:sldChg chg="modNotes">
        <pc:chgData name="Graham, Mallory Lauren" userId="S::mgraham73_liberty.edu#ext#@covgov.onmicrosoft.com::bb107229-62b8-4750-a48c-c61898600ef2" providerId="AD" clId="Web-{F1FFDC47-6893-5B5A-2ED5-F47743F5E50E}" dt="2024-04-19T16:36:10.723" v="1551"/>
        <pc:sldMkLst>
          <pc:docMk/>
          <pc:sldMk cId="2940033847" sldId="313"/>
        </pc:sldMkLst>
      </pc:sldChg>
      <pc:sldChg chg="modSp modNotes">
        <pc:chgData name="Graham, Mallory Lauren" userId="S::mgraham73_liberty.edu#ext#@covgov.onmicrosoft.com::bb107229-62b8-4750-a48c-c61898600ef2" providerId="AD" clId="Web-{F1FFDC47-6893-5B5A-2ED5-F47743F5E50E}" dt="2024-04-19T18:18:36.791" v="2190"/>
        <pc:sldMkLst>
          <pc:docMk/>
          <pc:sldMk cId="88797481" sldId="314"/>
        </pc:sldMkLst>
        <pc:spChg chg="mod">
          <ac:chgData name="Graham, Mallory Lauren" userId="S::mgraham73_liberty.edu#ext#@covgov.onmicrosoft.com::bb107229-62b8-4750-a48c-c61898600ef2" providerId="AD" clId="Web-{F1FFDC47-6893-5B5A-2ED5-F47743F5E50E}" dt="2024-04-19T16:30:53.677" v="1379" actId="20577"/>
          <ac:spMkLst>
            <pc:docMk/>
            <pc:sldMk cId="88797481" sldId="314"/>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6:29:28.692" v="1369"/>
          <ac:graphicFrameMkLst>
            <pc:docMk/>
            <pc:sldMk cId="88797481" sldId="314"/>
            <ac:graphicFrameMk id="10" creationId="{BDFF1672-FEF2-00AD-7154-75D43FF1341E}"/>
          </ac:graphicFrameMkLst>
        </pc:graphicFrameChg>
      </pc:sldChg>
      <pc:sldChg chg="modSp modNotes">
        <pc:chgData name="Graham, Mallory Lauren" userId="S::mgraham73_liberty.edu#ext#@covgov.onmicrosoft.com::bb107229-62b8-4750-a48c-c61898600ef2" providerId="AD" clId="Web-{F1FFDC47-6893-5B5A-2ED5-F47743F5E50E}" dt="2024-04-19T16:27:28.395" v="1343"/>
        <pc:sldMkLst>
          <pc:docMk/>
          <pc:sldMk cId="3018769993" sldId="315"/>
        </pc:sldMkLst>
        <pc:spChg chg="mod">
          <ac:chgData name="Graham, Mallory Lauren" userId="S::mgraham73_liberty.edu#ext#@covgov.onmicrosoft.com::bb107229-62b8-4750-a48c-c61898600ef2" providerId="AD" clId="Web-{F1FFDC47-6893-5B5A-2ED5-F47743F5E50E}" dt="2024-04-19T16:04:28.424" v="1211" actId="20577"/>
          <ac:spMkLst>
            <pc:docMk/>
            <pc:sldMk cId="3018769993" sldId="315"/>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5:58:33.937" v="1197"/>
          <ac:graphicFrameMkLst>
            <pc:docMk/>
            <pc:sldMk cId="3018769993" sldId="315"/>
            <ac:graphicFrameMk id="10" creationId="{BDFF1672-FEF2-00AD-7154-75D43FF1341E}"/>
          </ac:graphicFrameMkLst>
        </pc:graphicFrameChg>
      </pc:sldChg>
      <pc:sldChg chg="modSp modNotes">
        <pc:chgData name="Graham, Mallory Lauren" userId="S::mgraham73_liberty.edu#ext#@covgov.onmicrosoft.com::bb107229-62b8-4750-a48c-c61898600ef2" providerId="AD" clId="Web-{F1FFDC47-6893-5B5A-2ED5-F47743F5E50E}" dt="2024-04-19T15:54:51.217" v="1180"/>
        <pc:sldMkLst>
          <pc:docMk/>
          <pc:sldMk cId="782175046" sldId="316"/>
        </pc:sldMkLst>
        <pc:spChg chg="mod">
          <ac:chgData name="Graham, Mallory Lauren" userId="S::mgraham73_liberty.edu#ext#@covgov.onmicrosoft.com::bb107229-62b8-4750-a48c-c61898600ef2" providerId="AD" clId="Web-{F1FFDC47-6893-5B5A-2ED5-F47743F5E50E}" dt="2024-04-19T15:37:13.241" v="1080" actId="20577"/>
          <ac:spMkLst>
            <pc:docMk/>
            <pc:sldMk cId="782175046" sldId="316"/>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5:37:01.648" v="1073"/>
          <ac:graphicFrameMkLst>
            <pc:docMk/>
            <pc:sldMk cId="782175046" sldId="316"/>
            <ac:graphicFrameMk id="10" creationId="{BDFF1672-FEF2-00AD-7154-75D43FF1341E}"/>
          </ac:graphicFrameMkLst>
        </pc:graphicFrameChg>
      </pc:sldChg>
      <pc:sldChg chg="del">
        <pc:chgData name="Graham, Mallory Lauren" userId="S::mgraham73_liberty.edu#ext#@covgov.onmicrosoft.com::bb107229-62b8-4750-a48c-c61898600ef2" providerId="AD" clId="Web-{F1FFDC47-6893-5B5A-2ED5-F47743F5E50E}" dt="2024-04-18T16:58:08.783" v="349"/>
        <pc:sldMkLst>
          <pc:docMk/>
          <pc:sldMk cId="128113349" sldId="318"/>
        </pc:sldMkLst>
      </pc:sldChg>
      <pc:sldChg chg="modSp modNotes">
        <pc:chgData name="Graham, Mallory Lauren" userId="S::mgraham73_liberty.edu#ext#@covgov.onmicrosoft.com::bb107229-62b8-4750-a48c-c61898600ef2" providerId="AD" clId="Web-{F1FFDC47-6893-5B5A-2ED5-F47743F5E50E}" dt="2024-04-18T18:46:48.573" v="534" actId="20577"/>
        <pc:sldMkLst>
          <pc:docMk/>
          <pc:sldMk cId="2998429913" sldId="319"/>
        </pc:sldMkLst>
        <pc:spChg chg="mod">
          <ac:chgData name="Graham, Mallory Lauren" userId="S::mgraham73_liberty.edu#ext#@covgov.onmicrosoft.com::bb107229-62b8-4750-a48c-c61898600ef2" providerId="AD" clId="Web-{F1FFDC47-6893-5B5A-2ED5-F47743F5E50E}" dt="2024-04-18T18:46:48.573" v="534" actId="20577"/>
          <ac:spMkLst>
            <pc:docMk/>
            <pc:sldMk cId="2998429913" sldId="319"/>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8T17:02:30.658" v="387"/>
          <ac:graphicFrameMkLst>
            <pc:docMk/>
            <pc:sldMk cId="2998429913" sldId="319"/>
            <ac:graphicFrameMk id="10" creationId="{BDFF1672-FEF2-00AD-7154-75D43FF1341E}"/>
          </ac:graphicFrameMkLst>
        </pc:graphicFrameChg>
      </pc:sldChg>
      <pc:sldChg chg="modSp modNotes">
        <pc:chgData name="Graham, Mallory Lauren" userId="S::mgraham73_liberty.edu#ext#@covgov.onmicrosoft.com::bb107229-62b8-4750-a48c-c61898600ef2" providerId="AD" clId="Web-{F1FFDC47-6893-5B5A-2ED5-F47743F5E50E}" dt="2024-04-18T16:54:51.486" v="280"/>
        <pc:sldMkLst>
          <pc:docMk/>
          <pc:sldMk cId="2214138350" sldId="321"/>
        </pc:sldMkLst>
        <pc:spChg chg="mod">
          <ac:chgData name="Graham, Mallory Lauren" userId="S::mgraham73_liberty.edu#ext#@covgov.onmicrosoft.com::bb107229-62b8-4750-a48c-c61898600ef2" providerId="AD" clId="Web-{F1FFDC47-6893-5B5A-2ED5-F47743F5E50E}" dt="2024-04-18T16:53:41.127" v="240" actId="20577"/>
          <ac:spMkLst>
            <pc:docMk/>
            <pc:sldMk cId="2214138350" sldId="321"/>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8T16:51:05.517" v="218"/>
          <ac:graphicFrameMkLst>
            <pc:docMk/>
            <pc:sldMk cId="2214138350" sldId="321"/>
            <ac:graphicFrameMk id="10" creationId="{BDFF1672-FEF2-00AD-7154-75D43FF1341E}"/>
          </ac:graphicFrameMkLst>
        </pc:graphicFrameChg>
      </pc:sldChg>
      <pc:sldChg chg="modSp modNotes">
        <pc:chgData name="Graham, Mallory Lauren" userId="S::mgraham73_liberty.edu#ext#@covgov.onmicrosoft.com::bb107229-62b8-4750-a48c-c61898600ef2" providerId="AD" clId="Web-{F1FFDC47-6893-5B5A-2ED5-F47743F5E50E}" dt="2024-04-18T16:47:05.986" v="175" actId="1076"/>
        <pc:sldMkLst>
          <pc:docMk/>
          <pc:sldMk cId="687020951" sldId="323"/>
        </pc:sldMkLst>
        <pc:spChg chg="mod">
          <ac:chgData name="Graham, Mallory Lauren" userId="S::mgraham73_liberty.edu#ext#@covgov.onmicrosoft.com::bb107229-62b8-4750-a48c-c61898600ef2" providerId="AD" clId="Web-{F1FFDC47-6893-5B5A-2ED5-F47743F5E50E}" dt="2024-04-18T16:47:05.986" v="175" actId="1076"/>
          <ac:spMkLst>
            <pc:docMk/>
            <pc:sldMk cId="687020951" sldId="323"/>
            <ac:spMk id="11" creationId="{A0670C76-E038-85D8-56F5-1AC265E63170}"/>
          </ac:spMkLst>
        </pc:spChg>
        <pc:graphicFrameChg chg="modGraphic">
          <ac:chgData name="Graham, Mallory Lauren" userId="S::mgraham73_liberty.edu#ext#@covgov.onmicrosoft.com::bb107229-62b8-4750-a48c-c61898600ef2" providerId="AD" clId="Web-{F1FFDC47-6893-5B5A-2ED5-F47743F5E50E}" dt="2024-04-18T15:56:18.929" v="1"/>
          <ac:graphicFrameMkLst>
            <pc:docMk/>
            <pc:sldMk cId="687020951" sldId="323"/>
            <ac:graphicFrameMk id="10" creationId="{BDFF1672-FEF2-00AD-7154-75D43FF1341E}"/>
          </ac:graphicFrameMkLst>
        </pc:graphicFrameChg>
      </pc:sldChg>
      <pc:sldChg chg="modSp add replId modNotes">
        <pc:chgData name="Graham, Mallory Lauren" userId="S::mgraham73_liberty.edu#ext#@covgov.onmicrosoft.com::bb107229-62b8-4750-a48c-c61898600ef2" providerId="AD" clId="Web-{F1FFDC47-6893-5B5A-2ED5-F47743F5E50E}" dt="2024-04-19T13:42:30.806" v="822"/>
        <pc:sldMkLst>
          <pc:docMk/>
          <pc:sldMk cId="1456864615" sldId="342"/>
        </pc:sldMkLst>
        <pc:spChg chg="mod">
          <ac:chgData name="Graham, Mallory Lauren" userId="S::mgraham73_liberty.edu#ext#@covgov.onmicrosoft.com::bb107229-62b8-4750-a48c-c61898600ef2" providerId="AD" clId="Web-{F1FFDC47-6893-5B5A-2ED5-F47743F5E50E}" dt="2024-04-18T18:49:50.775" v="568" actId="1076"/>
          <ac:spMkLst>
            <pc:docMk/>
            <pc:sldMk cId="1456864615" sldId="342"/>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8T17:02:25.736" v="385"/>
          <ac:graphicFrameMkLst>
            <pc:docMk/>
            <pc:sldMk cId="1456864615" sldId="342"/>
            <ac:graphicFrameMk id="10" creationId="{BDFF1672-FEF2-00AD-7154-75D43FF1341E}"/>
          </ac:graphicFrameMkLst>
        </pc:graphicFrameChg>
      </pc:sldChg>
      <pc:sldChg chg="modSp add replId modNotes">
        <pc:chgData name="Graham, Mallory Lauren" userId="S::mgraham73_liberty.edu#ext#@covgov.onmicrosoft.com::bb107229-62b8-4750-a48c-c61898600ef2" providerId="AD" clId="Web-{F1FFDC47-6893-5B5A-2ED5-F47743F5E50E}" dt="2024-04-19T13:42:25.509" v="820"/>
        <pc:sldMkLst>
          <pc:docMk/>
          <pc:sldMk cId="2053773776" sldId="343"/>
        </pc:sldMkLst>
        <pc:spChg chg="mod">
          <ac:chgData name="Graham, Mallory Lauren" userId="S::mgraham73_liberty.edu#ext#@covgov.onmicrosoft.com::bb107229-62b8-4750-a48c-c61898600ef2" providerId="AD" clId="Web-{F1FFDC47-6893-5B5A-2ED5-F47743F5E50E}" dt="2024-04-19T13:37:29.698" v="787" actId="20577"/>
          <ac:spMkLst>
            <pc:docMk/>
            <pc:sldMk cId="2053773776" sldId="343"/>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3:09:47.172" v="633"/>
          <ac:graphicFrameMkLst>
            <pc:docMk/>
            <pc:sldMk cId="2053773776" sldId="343"/>
            <ac:graphicFrameMk id="10" creationId="{BDFF1672-FEF2-00AD-7154-75D43FF1341E}"/>
          </ac:graphicFrameMkLst>
        </pc:graphicFrameChg>
      </pc:sldChg>
      <pc:sldChg chg="modSp add replId modNotes">
        <pc:chgData name="Graham, Mallory Lauren" userId="S::mgraham73_liberty.edu#ext#@covgov.onmicrosoft.com::bb107229-62b8-4750-a48c-c61898600ef2" providerId="AD" clId="Web-{F1FFDC47-6893-5B5A-2ED5-F47743F5E50E}" dt="2024-04-19T18:30:07.293" v="2561"/>
        <pc:sldMkLst>
          <pc:docMk/>
          <pc:sldMk cId="1528782699" sldId="344"/>
        </pc:sldMkLst>
        <pc:spChg chg="mod">
          <ac:chgData name="Graham, Mallory Lauren" userId="S::mgraham73_liberty.edu#ext#@covgov.onmicrosoft.com::bb107229-62b8-4750-a48c-c61898600ef2" providerId="AD" clId="Web-{F1FFDC47-6893-5B5A-2ED5-F47743F5E50E}" dt="2024-04-19T18:22:43.604" v="2416" actId="1076"/>
          <ac:spMkLst>
            <pc:docMk/>
            <pc:sldMk cId="1528782699" sldId="344"/>
            <ac:spMk id="11" creationId="{A0670C76-E038-85D8-56F5-1AC265E63170}"/>
          </ac:spMkLst>
        </pc:spChg>
        <pc:graphicFrameChg chg="mod modGraphic">
          <ac:chgData name="Graham, Mallory Lauren" userId="S::mgraham73_liberty.edu#ext#@covgov.onmicrosoft.com::bb107229-62b8-4750-a48c-c61898600ef2" providerId="AD" clId="Web-{F1FFDC47-6893-5B5A-2ED5-F47743F5E50E}" dt="2024-04-19T18:23:58.073" v="2434"/>
          <ac:graphicFrameMkLst>
            <pc:docMk/>
            <pc:sldMk cId="1528782699" sldId="344"/>
            <ac:graphicFrameMk id="10" creationId="{BDFF1672-FEF2-00AD-7154-75D43FF1341E}"/>
          </ac:graphicFrameMkLst>
        </pc:graphicFrameChg>
      </pc:sldChg>
      <pc:sldChg chg="modSp add replId">
        <pc:chgData name="Graham, Mallory Lauren" userId="S::mgraham73_liberty.edu#ext#@covgov.onmicrosoft.com::bb107229-62b8-4750-a48c-c61898600ef2" providerId="AD" clId="Web-{F1FFDC47-6893-5B5A-2ED5-F47743F5E50E}" dt="2024-04-19T18:34:30.481" v="2687"/>
        <pc:sldMkLst>
          <pc:docMk/>
          <pc:sldMk cId="1395224063" sldId="345"/>
        </pc:sldMkLst>
        <pc:graphicFrameChg chg="mod modGraphic">
          <ac:chgData name="Graham, Mallory Lauren" userId="S::mgraham73_liberty.edu#ext#@covgov.onmicrosoft.com::bb107229-62b8-4750-a48c-c61898600ef2" providerId="AD" clId="Web-{F1FFDC47-6893-5B5A-2ED5-F47743F5E50E}" dt="2024-04-19T18:34:30.481" v="2687"/>
          <ac:graphicFrameMkLst>
            <pc:docMk/>
            <pc:sldMk cId="1395224063" sldId="345"/>
            <ac:graphicFrameMk id="10" creationId="{BDFF1672-FEF2-00AD-7154-75D43FF1341E}"/>
          </ac:graphicFrameMkLst>
        </pc:graphicFrameChg>
      </pc:sldChg>
    </pc:docChg>
  </pc:docChgLst>
  <pc:docChgLst>
    <pc:chgData name="emily_stains" userId="S::emily_stains_ccpsnet.net#ext#@covgov.onmicrosoft.com::9f35bc52-034b-4cb6-a832-fd429f07ca19" providerId="AD" clId="Web-{B380ACDA-C387-2B2B-6F98-4B8B4D48AE77}"/>
    <pc:docChg chg="modSld">
      <pc:chgData name="emily_stains" userId="S::emily_stains_ccpsnet.net#ext#@covgov.onmicrosoft.com::9f35bc52-034b-4cb6-a832-fd429f07ca19" providerId="AD" clId="Web-{B380ACDA-C387-2B2B-6F98-4B8B4D48AE77}" dt="2024-04-22T19:59:03.904" v="128"/>
      <pc:docMkLst>
        <pc:docMk/>
      </pc:docMkLst>
      <pc:sldChg chg="addCm">
        <pc:chgData name="emily_stains" userId="S::emily_stains_ccpsnet.net#ext#@covgov.onmicrosoft.com::9f35bc52-034b-4cb6-a832-fd429f07ca19" providerId="AD" clId="Web-{B380ACDA-C387-2B2B-6F98-4B8B4D48AE77}" dt="2024-04-22T19:59:03.904" v="128"/>
        <pc:sldMkLst>
          <pc:docMk/>
          <pc:sldMk cId="20726273" sldId="299"/>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9:03.904" v="128"/>
              <pc2:cmMkLst xmlns:pc2="http://schemas.microsoft.com/office/powerpoint/2019/9/main/command">
                <pc:docMk/>
                <pc:sldMk cId="20726273" sldId="299"/>
                <pc2:cmMk id="{96A9B118-2E76-4E24-A054-BD0D54149C41}"/>
              </pc2:cmMkLst>
            </pc226:cmChg>
          </p:ext>
        </pc:extLst>
      </pc:sldChg>
      <pc:sldChg chg="addCm">
        <pc:chgData name="emily_stains" userId="S::emily_stains_ccpsnet.net#ext#@covgov.onmicrosoft.com::9f35bc52-034b-4cb6-a832-fd429f07ca19" providerId="AD" clId="Web-{B380ACDA-C387-2B2B-6F98-4B8B4D48AE77}" dt="2024-04-22T19:57:32.888" v="125"/>
        <pc:sldMkLst>
          <pc:docMk/>
          <pc:sldMk cId="695074220" sldId="302"/>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7:32.888" v="125"/>
              <pc2:cmMkLst xmlns:pc2="http://schemas.microsoft.com/office/powerpoint/2019/9/main/command">
                <pc:docMk/>
                <pc:sldMk cId="695074220" sldId="302"/>
                <pc2:cmMk id="{E2E4B732-87E2-4334-9811-5F9E289091B7}"/>
              </pc2:cmMkLst>
            </pc226:cmChg>
          </p:ext>
        </pc:extLst>
      </pc:sldChg>
      <pc:sldChg chg="addCm">
        <pc:chgData name="emily_stains" userId="S::emily_stains_ccpsnet.net#ext#@covgov.onmicrosoft.com::9f35bc52-034b-4cb6-a832-fd429f07ca19" providerId="AD" clId="Web-{B380ACDA-C387-2B2B-6F98-4B8B4D48AE77}" dt="2024-04-22T19:57:32.200" v="124"/>
        <pc:sldMkLst>
          <pc:docMk/>
          <pc:sldMk cId="1256391441" sldId="303"/>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7:32.200" v="124"/>
              <pc2:cmMkLst xmlns:pc2="http://schemas.microsoft.com/office/powerpoint/2019/9/main/command">
                <pc:docMk/>
                <pc:sldMk cId="1256391441" sldId="303"/>
                <pc2:cmMk id="{C8D429EF-F56B-4F6B-BFF7-7868FCB0818B}"/>
              </pc2:cmMkLst>
            </pc226:cmChg>
          </p:ext>
        </pc:extLst>
      </pc:sldChg>
      <pc:sldChg chg="addCm">
        <pc:chgData name="emily_stains" userId="S::emily_stains_ccpsnet.net#ext#@covgov.onmicrosoft.com::9f35bc52-034b-4cb6-a832-fd429f07ca19" providerId="AD" clId="Web-{B380ACDA-C387-2B2B-6F98-4B8B4D48AE77}" dt="2024-04-22T19:56:29.028" v="123"/>
        <pc:sldMkLst>
          <pc:docMk/>
          <pc:sldMk cId="2258743316" sldId="305"/>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6:29.028" v="123"/>
              <pc2:cmMkLst xmlns:pc2="http://schemas.microsoft.com/office/powerpoint/2019/9/main/command">
                <pc:docMk/>
                <pc:sldMk cId="2258743316" sldId="305"/>
                <pc2:cmMk id="{921518B5-22B4-4C03-A9F8-99926F1BFF3C}"/>
              </pc2:cmMkLst>
            </pc226:cmChg>
          </p:ext>
        </pc:extLst>
      </pc:sldChg>
      <pc:sldChg chg="addCm">
        <pc:chgData name="emily_stains" userId="S::emily_stains_ccpsnet.net#ext#@covgov.onmicrosoft.com::9f35bc52-034b-4cb6-a832-fd429f07ca19" providerId="AD" clId="Web-{B380ACDA-C387-2B2B-6F98-4B8B4D48AE77}" dt="2024-04-22T19:55:10.653" v="122"/>
        <pc:sldMkLst>
          <pc:docMk/>
          <pc:sldMk cId="1694188570" sldId="309"/>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5:10.653" v="122"/>
              <pc2:cmMkLst xmlns:pc2="http://schemas.microsoft.com/office/powerpoint/2019/9/main/command">
                <pc:docMk/>
                <pc:sldMk cId="1694188570" sldId="309"/>
                <pc2:cmMk id="{B1BAC893-5709-4F27-9E07-3EC5AC2043F6}"/>
              </pc2:cmMkLst>
            </pc226:cmChg>
          </p:ext>
        </pc:extLst>
      </pc:sldChg>
      <pc:sldChg chg="addCm modNotes">
        <pc:chgData name="emily_stains" userId="S::emily_stains_ccpsnet.net#ext#@covgov.onmicrosoft.com::9f35bc52-034b-4cb6-a832-fd429f07ca19" providerId="AD" clId="Web-{B380ACDA-C387-2B2B-6F98-4B8B4D48AE77}" dt="2024-04-22T19:54:39.356" v="121"/>
        <pc:sldMkLst>
          <pc:docMk/>
          <pc:sldMk cId="2478092049" sldId="312"/>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4:39.356" v="121"/>
              <pc2:cmMkLst xmlns:pc2="http://schemas.microsoft.com/office/powerpoint/2019/9/main/command">
                <pc:docMk/>
                <pc:sldMk cId="2478092049" sldId="312"/>
                <pc2:cmMk id="{BFF60F3D-E1D9-4B1B-B8EC-3FAA00629406}"/>
              </pc2:cmMkLst>
            </pc226:cmChg>
          </p:ext>
        </pc:extLst>
      </pc:sldChg>
      <pc:sldChg chg="addCm modNotes">
        <pc:chgData name="emily_stains" userId="S::emily_stains_ccpsnet.net#ext#@covgov.onmicrosoft.com::9f35bc52-034b-4cb6-a832-fd429f07ca19" providerId="AD" clId="Web-{B380ACDA-C387-2B2B-6F98-4B8B4D48AE77}" dt="2024-04-22T19:53:41.340" v="69"/>
        <pc:sldMkLst>
          <pc:docMk/>
          <pc:sldMk cId="2940033847" sldId="313"/>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3:41.308" v="68"/>
              <pc2:cmMkLst xmlns:pc2="http://schemas.microsoft.com/office/powerpoint/2019/9/main/command">
                <pc:docMk/>
                <pc:sldMk cId="2940033847" sldId="313"/>
                <pc2:cmMk id="{3B07B898-5B3B-472E-A5E2-E65995E152D5}"/>
              </pc2:cmMkLst>
            </pc226:cmChg>
          </p:ext>
        </pc:extLst>
      </pc:sldChg>
      <pc:sldChg chg="addCm">
        <pc:chgData name="emily_stains" userId="S::emily_stains_ccpsnet.net#ext#@covgov.onmicrosoft.com::9f35bc52-034b-4cb6-a832-fd429f07ca19" providerId="AD" clId="Web-{B380ACDA-C387-2B2B-6F98-4B8B4D48AE77}" dt="2024-04-22T19:52:48.839" v="47"/>
        <pc:sldMkLst>
          <pc:docMk/>
          <pc:sldMk cId="88797481" sldId="314"/>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2:48.839" v="47"/>
              <pc2:cmMkLst xmlns:pc2="http://schemas.microsoft.com/office/powerpoint/2019/9/main/command">
                <pc:docMk/>
                <pc:sldMk cId="88797481" sldId="314"/>
                <pc2:cmMk id="{C49461EF-201E-421F-96AC-0633A163F30D}"/>
              </pc2:cmMkLst>
            </pc226:cmChg>
          </p:ext>
        </pc:extLst>
      </pc:sldChg>
      <pc:sldChg chg="addCm modCm modNotes">
        <pc:chgData name="emily_stains" userId="S::emily_stains_ccpsnet.net#ext#@covgov.onmicrosoft.com::9f35bc52-034b-4cb6-a832-fd429f07ca19" providerId="AD" clId="Web-{B380ACDA-C387-2B2B-6F98-4B8B4D48AE77}" dt="2024-04-22T19:51:01.073" v="45"/>
        <pc:sldMkLst>
          <pc:docMk/>
          <pc:sldMk cId="2998429913" sldId="319"/>
        </pc:sldMkLst>
        <pc:extLst>
          <p:ext xmlns:p="http://schemas.openxmlformats.org/presentationml/2006/main" uri="{D6D511B9-2390-475A-947B-AFAB55BFBCF1}">
            <pc226:cmChg xmlns:pc226="http://schemas.microsoft.com/office/powerpoint/2022/06/main/command" chg="add mod">
              <pc226:chgData name="emily_stains" userId="S::emily_stains_ccpsnet.net#ext#@covgov.onmicrosoft.com::9f35bc52-034b-4cb6-a832-fd429f07ca19" providerId="AD" clId="Web-{B380ACDA-C387-2B2B-6F98-4B8B4D48AE77}" dt="2024-04-22T19:51:01.073" v="45"/>
              <pc2:cmMkLst xmlns:pc2="http://schemas.microsoft.com/office/powerpoint/2019/9/main/command">
                <pc:docMk/>
                <pc:sldMk cId="2998429913" sldId="319"/>
                <pc2:cmMk id="{320571AF-D575-4BA7-A3FE-48529514F19E}"/>
              </pc2:cmMkLst>
            </pc226:cmChg>
          </p:ext>
        </pc:extLst>
      </pc:sldChg>
      <pc:sldChg chg="addCm modNotes">
        <pc:chgData name="emily_stains" userId="S::emily_stains_ccpsnet.net#ext#@covgov.onmicrosoft.com::9f35bc52-034b-4cb6-a832-fd429f07ca19" providerId="AD" clId="Web-{B380ACDA-C387-2B2B-6F98-4B8B4D48AE77}" dt="2024-04-22T19:49:22.260" v="42"/>
        <pc:sldMkLst>
          <pc:docMk/>
          <pc:sldMk cId="2214138350" sldId="321"/>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49:22.260" v="42"/>
              <pc2:cmMkLst xmlns:pc2="http://schemas.microsoft.com/office/powerpoint/2019/9/main/command">
                <pc:docMk/>
                <pc:sldMk cId="2214138350" sldId="321"/>
                <pc2:cmMk id="{6F5C73F5-59C9-4345-90F6-7BBBC9F54E64}"/>
              </pc2:cmMkLst>
            </pc226:cmChg>
          </p:ext>
        </pc:extLst>
      </pc:sldChg>
      <pc:sldChg chg="addCm modNotes">
        <pc:chgData name="emily_stains" userId="S::emily_stains_ccpsnet.net#ext#@covgov.onmicrosoft.com::9f35bc52-034b-4cb6-a832-fd429f07ca19" providerId="AD" clId="Web-{B380ACDA-C387-2B2B-6F98-4B8B4D48AE77}" dt="2024-04-22T19:46:22.368" v="37"/>
        <pc:sldMkLst>
          <pc:docMk/>
          <pc:sldMk cId="687020951" sldId="323"/>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46:22.368" v="37"/>
              <pc2:cmMkLst xmlns:pc2="http://schemas.microsoft.com/office/powerpoint/2019/9/main/command">
                <pc:docMk/>
                <pc:sldMk cId="687020951" sldId="323"/>
                <pc2:cmMk id="{FF29E164-2DAF-491E-8CD5-9876D04FCEC9}"/>
              </pc2:cmMkLst>
            </pc226:cmChg>
          </p:ext>
        </pc:extLst>
      </pc:sldChg>
      <pc:sldChg chg="modNotes">
        <pc:chgData name="emily_stains" userId="S::emily_stains_ccpsnet.net#ext#@covgov.onmicrosoft.com::9f35bc52-034b-4cb6-a832-fd429f07ca19" providerId="AD" clId="Web-{B380ACDA-C387-2B2B-6F98-4B8B4D48AE77}" dt="2024-04-22T19:43:02.539" v="29"/>
        <pc:sldMkLst>
          <pc:docMk/>
          <pc:sldMk cId="804465959" sldId="330"/>
        </pc:sldMkLst>
      </pc:sldChg>
      <pc:sldChg chg="addCm modNotes">
        <pc:chgData name="emily_stains" userId="S::emily_stains_ccpsnet.net#ext#@covgov.onmicrosoft.com::9f35bc52-034b-4cb6-a832-fd429f07ca19" providerId="AD" clId="Web-{B380ACDA-C387-2B2B-6F98-4B8B4D48AE77}" dt="2024-04-22T19:39:11.725" v="12"/>
        <pc:sldMkLst>
          <pc:docMk/>
          <pc:sldMk cId="2369669674" sldId="338"/>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39:11.725" v="12"/>
              <pc2:cmMkLst xmlns:pc2="http://schemas.microsoft.com/office/powerpoint/2019/9/main/command">
                <pc:docMk/>
                <pc:sldMk cId="2369669674" sldId="338"/>
                <pc2:cmMk id="{3DA7AAE3-1555-4771-B108-7E82E3836C04}"/>
              </pc2:cmMkLst>
            </pc226:cmChg>
          </p:ext>
        </pc:extLst>
      </pc:sldChg>
      <pc:sldChg chg="addCm modNotes">
        <pc:chgData name="emily_stains" userId="S::emily_stains_ccpsnet.net#ext#@covgov.onmicrosoft.com::9f35bc52-034b-4cb6-a832-fd429f07ca19" providerId="AD" clId="Web-{B380ACDA-C387-2B2B-6F98-4B8B4D48AE77}" dt="2024-04-22T19:42:23.882" v="26"/>
        <pc:sldMkLst>
          <pc:docMk/>
          <pc:sldMk cId="2383355208" sldId="339"/>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41:18.585" v="17"/>
              <pc2:cmMkLst xmlns:pc2="http://schemas.microsoft.com/office/powerpoint/2019/9/main/command">
                <pc:docMk/>
                <pc:sldMk cId="2383355208" sldId="339"/>
                <pc2:cmMk id="{61903928-E358-4BBE-84CE-3972207B2C4A}"/>
              </pc2:cmMkLst>
            </pc226:cmChg>
            <pc226:cmChg xmlns:pc226="http://schemas.microsoft.com/office/powerpoint/2022/06/main/command" chg="add">
              <pc226:chgData name="emily_stains" userId="S::emily_stains_ccpsnet.net#ext#@covgov.onmicrosoft.com::9f35bc52-034b-4cb6-a832-fd429f07ca19" providerId="AD" clId="Web-{B380ACDA-C387-2B2B-6F98-4B8B4D48AE77}" dt="2024-04-22T19:39:56.663" v="14"/>
              <pc2:cmMkLst xmlns:pc2="http://schemas.microsoft.com/office/powerpoint/2019/9/main/command">
                <pc:docMk/>
                <pc:sldMk cId="2383355208" sldId="339"/>
                <pc2:cmMk id="{78D78FA7-F11D-448D-96F6-D2DFC19B8BCE}"/>
              </pc2:cmMkLst>
            </pc226:cmChg>
            <pc226:cmChg xmlns:pc226="http://schemas.microsoft.com/office/powerpoint/2022/06/main/command" chg="add">
              <pc226:chgData name="emily_stains" userId="S::emily_stains_ccpsnet.net#ext#@covgov.onmicrosoft.com::9f35bc52-034b-4cb6-a832-fd429f07ca19" providerId="AD" clId="Web-{B380ACDA-C387-2B2B-6F98-4B8B4D48AE77}" dt="2024-04-22T19:42:22.195" v="25"/>
              <pc2:cmMkLst xmlns:pc2="http://schemas.microsoft.com/office/powerpoint/2019/9/main/command">
                <pc:docMk/>
                <pc:sldMk cId="2383355208" sldId="339"/>
                <pc2:cmMk id="{24C48FB3-9481-4407-9969-E42B362ECF21}"/>
              </pc2:cmMkLst>
            </pc226:cmChg>
          </p:ext>
        </pc:extLst>
      </pc:sldChg>
      <pc:sldChg chg="addCm modNotes">
        <pc:chgData name="emily_stains" userId="S::emily_stains_ccpsnet.net#ext#@covgov.onmicrosoft.com::9f35bc52-034b-4cb6-a832-fd429f07ca19" providerId="AD" clId="Web-{B380ACDA-C387-2B2B-6F98-4B8B4D48AE77}" dt="2024-04-22T19:44:07.930" v="31"/>
        <pc:sldMkLst>
          <pc:docMk/>
          <pc:sldMk cId="2670058031" sldId="341"/>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44:07.930" v="31"/>
              <pc2:cmMkLst xmlns:pc2="http://schemas.microsoft.com/office/powerpoint/2019/9/main/command">
                <pc:docMk/>
                <pc:sldMk cId="2670058031" sldId="341"/>
                <pc2:cmMk id="{E52D748F-9C21-4237-8116-C4C58ED3A60E}"/>
              </pc2:cmMkLst>
            </pc226:cmChg>
          </p:ext>
        </pc:extLst>
      </pc:sldChg>
      <pc:sldChg chg="addCm">
        <pc:chgData name="emily_stains" userId="S::emily_stains_ccpsnet.net#ext#@covgov.onmicrosoft.com::9f35bc52-034b-4cb6-a832-fd429f07ca19" providerId="AD" clId="Web-{B380ACDA-C387-2B2B-6F98-4B8B4D48AE77}" dt="2024-04-22T19:51:52.980" v="46"/>
        <pc:sldMkLst>
          <pc:docMk/>
          <pc:sldMk cId="1456864615" sldId="342"/>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1:52.980" v="46"/>
              <pc2:cmMkLst xmlns:pc2="http://schemas.microsoft.com/office/powerpoint/2019/9/main/command">
                <pc:docMk/>
                <pc:sldMk cId="1456864615" sldId="342"/>
                <pc2:cmMk id="{91635177-1175-424F-AAE0-29113CB9EF20}"/>
              </pc2:cmMkLst>
            </pc226:cmChg>
          </p:ext>
        </pc:extLst>
      </pc:sldChg>
      <pc:sldChg chg="addCm">
        <pc:chgData name="emily_stains" userId="S::emily_stains_ccpsnet.net#ext#@covgov.onmicrosoft.com::9f35bc52-034b-4cb6-a832-fd429f07ca19" providerId="AD" clId="Web-{B380ACDA-C387-2B2B-6F98-4B8B4D48AE77}" dt="2024-04-22T19:58:34.654" v="127"/>
        <pc:sldMkLst>
          <pc:docMk/>
          <pc:sldMk cId="4120795985" sldId="346"/>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B380ACDA-C387-2B2B-6F98-4B8B4D48AE77}" dt="2024-04-22T19:58:14.451" v="126"/>
              <pc2:cmMkLst xmlns:pc2="http://schemas.microsoft.com/office/powerpoint/2019/9/main/command">
                <pc:docMk/>
                <pc:sldMk cId="4120795985" sldId="346"/>
                <pc2:cmMk id="{E6D48C13-B1D3-4B67-964B-10247BABAC13}"/>
              </pc2:cmMkLst>
            </pc226:cmChg>
            <pc226:cmChg xmlns:pc226="http://schemas.microsoft.com/office/powerpoint/2022/06/main/command" chg="add">
              <pc226:chgData name="emily_stains" userId="S::emily_stains_ccpsnet.net#ext#@covgov.onmicrosoft.com::9f35bc52-034b-4cb6-a832-fd429f07ca19" providerId="AD" clId="Web-{B380ACDA-C387-2B2B-6F98-4B8B4D48AE77}" dt="2024-04-22T19:58:34.654" v="127"/>
              <pc2:cmMkLst xmlns:pc2="http://schemas.microsoft.com/office/powerpoint/2019/9/main/command">
                <pc:docMk/>
                <pc:sldMk cId="4120795985" sldId="346"/>
                <pc2:cmMk id="{12200AB4-F747-48E3-8920-5EE683782BA7}"/>
              </pc2:cmMkLst>
            </pc226:cmChg>
          </p:ext>
        </pc:extLst>
      </pc:sldChg>
    </pc:docChg>
  </pc:docChgLst>
  <pc:docChgLst>
    <pc:chgData name="emily_stains" userId="S::emily_stains_ccpsnet.net#ext#@covgov.onmicrosoft.com::9f35bc52-034b-4cb6-a832-fd429f07ca19" providerId="AD" clId="Web-{331C802B-2F88-6544-3990-878D16F5D889}"/>
    <pc:docChg chg="modSld">
      <pc:chgData name="emily_stains" userId="S::emily_stains_ccpsnet.net#ext#@covgov.onmicrosoft.com::9f35bc52-034b-4cb6-a832-fd429f07ca19" providerId="AD" clId="Web-{331C802B-2F88-6544-3990-878D16F5D889}" dt="2024-04-24T10:48:14.588" v="194"/>
      <pc:docMkLst>
        <pc:docMk/>
      </pc:docMkLst>
      <pc:sldChg chg="addCm">
        <pc:chgData name="emily_stains" userId="S::emily_stains_ccpsnet.net#ext#@covgov.onmicrosoft.com::9f35bc52-034b-4cb6-a832-fd429f07ca19" providerId="AD" clId="Web-{331C802B-2F88-6544-3990-878D16F5D889}" dt="2024-04-24T01:16:18.810" v="54"/>
        <pc:sldMkLst>
          <pc:docMk/>
          <pc:sldMk cId="1256391441" sldId="303"/>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331C802B-2F88-6544-3990-878D16F5D889}" dt="2024-04-24T01:16:18.810" v="54"/>
              <pc2:cmMkLst xmlns:pc2="http://schemas.microsoft.com/office/powerpoint/2019/9/main/command">
                <pc:docMk/>
                <pc:sldMk cId="1256391441" sldId="303"/>
                <pc2:cmMk id="{DB8D2EA5-CD8E-4E40-B0CA-D2447C87AD95}"/>
              </pc2:cmMkLst>
            </pc226:cmChg>
          </p:ext>
        </pc:extLst>
      </pc:sldChg>
      <pc:sldChg chg="modNotes">
        <pc:chgData name="emily_stains" userId="S::emily_stains_ccpsnet.net#ext#@covgov.onmicrosoft.com::9f35bc52-034b-4cb6-a832-fd429f07ca19" providerId="AD" clId="Web-{331C802B-2F88-6544-3990-878D16F5D889}" dt="2024-04-24T01:16:05.576" v="53"/>
        <pc:sldMkLst>
          <pc:docMk/>
          <pc:sldMk cId="156257665" sldId="304"/>
        </pc:sldMkLst>
      </pc:sldChg>
      <pc:sldChg chg="modNotes">
        <pc:chgData name="emily_stains" userId="S::emily_stains_ccpsnet.net#ext#@covgov.onmicrosoft.com::9f35bc52-034b-4cb6-a832-fd429f07ca19" providerId="AD" clId="Web-{331C802B-2F88-6544-3990-878D16F5D889}" dt="2024-04-24T10:48:14.588" v="194"/>
        <pc:sldMkLst>
          <pc:docMk/>
          <pc:sldMk cId="2076114008" sldId="308"/>
        </pc:sldMkLst>
      </pc:sldChg>
      <pc:sldChg chg="modCm">
        <pc:chgData name="emily_stains" userId="S::emily_stains_ccpsnet.net#ext#@covgov.onmicrosoft.com::9f35bc52-034b-4cb6-a832-fd429f07ca19" providerId="AD" clId="Web-{331C802B-2F88-6544-3990-878D16F5D889}" dt="2024-04-24T01:13:02.763" v="51"/>
        <pc:sldMkLst>
          <pc:docMk/>
          <pc:sldMk cId="1694188570" sldId="309"/>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331C802B-2F88-6544-3990-878D16F5D889}" dt="2024-04-24T01:13:02.763" v="51"/>
              <pc2:cmMkLst xmlns:pc2="http://schemas.microsoft.com/office/powerpoint/2019/9/main/command">
                <pc:docMk/>
                <pc:sldMk cId="1694188570" sldId="309"/>
                <pc2:cmMk id="{B1BAC893-5709-4F27-9E07-3EC5AC2043F6}"/>
              </pc2:cmMkLst>
              <pc226:cmRplyChg chg="add">
                <pc226:chgData name="emily_stains" userId="S::emily_stains_ccpsnet.net#ext#@covgov.onmicrosoft.com::9f35bc52-034b-4cb6-a832-fd429f07ca19" providerId="AD" clId="Web-{331C802B-2F88-6544-3990-878D16F5D889}" dt="2024-04-24T01:13:02.763" v="51"/>
                <pc2:cmRplyMkLst xmlns:pc2="http://schemas.microsoft.com/office/powerpoint/2019/9/main/command">
                  <pc:docMk/>
                  <pc:sldMk cId="1694188570" sldId="309"/>
                  <pc2:cmMk id="{B1BAC893-5709-4F27-9E07-3EC5AC2043F6}"/>
                  <pc2:cmRplyMk id="{56C766AD-0479-427F-9345-B48B1D3246B3}"/>
                </pc2:cmRplyMkLst>
              </pc226:cmRplyChg>
            </pc226:cmChg>
          </p:ext>
        </pc:extLst>
      </pc:sldChg>
      <pc:sldChg chg="addCm modNotes">
        <pc:chgData name="emily_stains" userId="S::emily_stains_ccpsnet.net#ext#@covgov.onmicrosoft.com::9f35bc52-034b-4cb6-a832-fd429f07ca19" providerId="AD" clId="Web-{331C802B-2F88-6544-3990-878D16F5D889}" dt="2024-04-24T01:11:59.514" v="50"/>
        <pc:sldMkLst>
          <pc:docMk/>
          <pc:sldMk cId="1628487180" sldId="310"/>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331C802B-2F88-6544-3990-878D16F5D889}" dt="2024-04-24T01:11:56.310" v="49"/>
              <pc2:cmMkLst xmlns:pc2="http://schemas.microsoft.com/office/powerpoint/2019/9/main/command">
                <pc:docMk/>
                <pc:sldMk cId="1628487180" sldId="310"/>
                <pc2:cmMk id="{38F7BC22-D4D6-4E46-BF8B-EA7CF6D2AE44}"/>
              </pc2:cmMkLst>
            </pc226:cmChg>
          </p:ext>
        </pc:extLst>
      </pc:sldChg>
      <pc:sldChg chg="modCm modNotes">
        <pc:chgData name="emily_stains" userId="S::emily_stains_ccpsnet.net#ext#@covgov.onmicrosoft.com::9f35bc52-034b-4cb6-a832-fd429f07ca19" providerId="AD" clId="Web-{331C802B-2F88-6544-3990-878D16F5D889}" dt="2024-04-24T10:40:10.010" v="190"/>
        <pc:sldMkLst>
          <pc:docMk/>
          <pc:sldMk cId="2478092049" sldId="312"/>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331C802B-2F88-6544-3990-878D16F5D889}" dt="2024-04-24T01:09:59.467" v="46"/>
              <pc2:cmMkLst xmlns:pc2="http://schemas.microsoft.com/office/powerpoint/2019/9/main/command">
                <pc:docMk/>
                <pc:sldMk cId="2478092049" sldId="312"/>
                <pc2:cmMk id="{BFF60F3D-E1D9-4B1B-B8EC-3FAA00629406}"/>
              </pc2:cmMkLst>
              <pc226:cmRplyChg chg="add">
                <pc226:chgData name="emily_stains" userId="S::emily_stains_ccpsnet.net#ext#@covgov.onmicrosoft.com::9f35bc52-034b-4cb6-a832-fd429f07ca19" providerId="AD" clId="Web-{331C802B-2F88-6544-3990-878D16F5D889}" dt="2024-04-24T01:09:59.467" v="46"/>
                <pc2:cmRplyMkLst xmlns:pc2="http://schemas.microsoft.com/office/powerpoint/2019/9/main/command">
                  <pc:docMk/>
                  <pc:sldMk cId="2478092049" sldId="312"/>
                  <pc2:cmMk id="{BFF60F3D-E1D9-4B1B-B8EC-3FAA00629406}"/>
                  <pc2:cmRplyMk id="{087AA12D-88EB-4425-AA51-B66E1F242FCA}"/>
                </pc2:cmRplyMkLst>
              </pc226:cmRplyChg>
            </pc226:cmChg>
          </p:ext>
        </pc:extLst>
      </pc:sldChg>
      <pc:sldChg chg="modCm modNotes">
        <pc:chgData name="emily_stains" userId="S::emily_stains_ccpsnet.net#ext#@covgov.onmicrosoft.com::9f35bc52-034b-4cb6-a832-fd429f07ca19" providerId="AD" clId="Web-{331C802B-2F88-6544-3990-878D16F5D889}" dt="2024-04-24T10:37:36.463" v="188"/>
        <pc:sldMkLst>
          <pc:docMk/>
          <pc:sldMk cId="3018769993" sldId="315"/>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331C802B-2F88-6544-3990-878D16F5D889}" dt="2024-04-24T10:36:18.416" v="182"/>
              <pc2:cmMkLst xmlns:pc2="http://schemas.microsoft.com/office/powerpoint/2019/9/main/command">
                <pc:docMk/>
                <pc:sldMk cId="3018769993" sldId="315"/>
                <pc2:cmMk id="{62C23E0C-443D-4601-A24B-90D547216779}"/>
              </pc2:cmMkLst>
              <pc226:cmRplyChg chg="add">
                <pc226:chgData name="emily_stains" userId="S::emily_stains_ccpsnet.net#ext#@covgov.onmicrosoft.com::9f35bc52-034b-4cb6-a832-fd429f07ca19" providerId="AD" clId="Web-{331C802B-2F88-6544-3990-878D16F5D889}" dt="2024-04-24T10:36:18.416" v="182"/>
                <pc2:cmRplyMkLst xmlns:pc2="http://schemas.microsoft.com/office/powerpoint/2019/9/main/command">
                  <pc:docMk/>
                  <pc:sldMk cId="3018769993" sldId="315"/>
                  <pc2:cmMk id="{62C23E0C-443D-4601-A24B-90D547216779}"/>
                  <pc2:cmRplyMk id="{F1FF0ADA-BEE5-42D3-9AA9-54762277DF45}"/>
                </pc2:cmRplyMkLst>
              </pc226:cmRplyChg>
            </pc226:cmChg>
          </p:ext>
        </pc:extLst>
      </pc:sldChg>
      <pc:sldChg chg="addCm modNotes">
        <pc:chgData name="emily_stains" userId="S::emily_stains_ccpsnet.net#ext#@covgov.onmicrosoft.com::9f35bc52-034b-4cb6-a832-fd429f07ca19" providerId="AD" clId="Web-{331C802B-2F88-6544-3990-878D16F5D889}" dt="2024-04-24T01:06:47.577" v="44"/>
        <pc:sldMkLst>
          <pc:docMk/>
          <pc:sldMk cId="603119994" sldId="317"/>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331C802B-2F88-6544-3990-878D16F5D889}" dt="2024-04-24T01:06:47.577" v="44"/>
              <pc2:cmMkLst xmlns:pc2="http://schemas.microsoft.com/office/powerpoint/2019/9/main/command">
                <pc:docMk/>
                <pc:sldMk cId="603119994" sldId="317"/>
                <pc2:cmMk id="{2A48F408-0B11-4FBE-80FE-3414C68D081D}"/>
              </pc2:cmMkLst>
            </pc226:cmChg>
          </p:ext>
        </pc:extLst>
      </pc:sldChg>
      <pc:sldChg chg="addCm modNotes">
        <pc:chgData name="emily_stains" userId="S::emily_stains_ccpsnet.net#ext#@covgov.onmicrosoft.com::9f35bc52-034b-4cb6-a832-fd429f07ca19" providerId="AD" clId="Web-{331C802B-2F88-6544-3990-878D16F5D889}" dt="2024-04-24T01:06:14.827" v="42"/>
        <pc:sldMkLst>
          <pc:docMk/>
          <pc:sldMk cId="1612420252" sldId="320"/>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331C802B-2F88-6544-3990-878D16F5D889}" dt="2024-04-24T01:06:14.827" v="42"/>
              <pc2:cmMkLst xmlns:pc2="http://schemas.microsoft.com/office/powerpoint/2019/9/main/command">
                <pc:docMk/>
                <pc:sldMk cId="1612420252" sldId="320"/>
                <pc2:cmMk id="{EF1E0F59-F803-4303-BDD8-14DF95BFF29B}"/>
              </pc2:cmMkLst>
            </pc226:cmChg>
          </p:ext>
        </pc:extLst>
      </pc:sldChg>
      <pc:sldChg chg="modNotes">
        <pc:chgData name="emily_stains" userId="S::emily_stains_ccpsnet.net#ext#@covgov.onmicrosoft.com::9f35bc52-034b-4cb6-a832-fd429f07ca19" providerId="AD" clId="Web-{331C802B-2F88-6544-3990-878D16F5D889}" dt="2024-04-24T10:31:27.337" v="180"/>
        <pc:sldMkLst>
          <pc:docMk/>
          <pc:sldMk cId="2214138350" sldId="321"/>
        </pc:sldMkLst>
      </pc:sldChg>
      <pc:sldChg chg="modNotes">
        <pc:chgData name="emily_stains" userId="S::emily_stains_ccpsnet.net#ext#@covgov.onmicrosoft.com::9f35bc52-034b-4cb6-a832-fd429f07ca19" providerId="AD" clId="Web-{331C802B-2F88-6544-3990-878D16F5D889}" dt="2024-04-24T10:24:20.049" v="178"/>
        <pc:sldMkLst>
          <pc:docMk/>
          <pc:sldMk cId="4183121381" sldId="322"/>
        </pc:sldMkLst>
      </pc:sldChg>
      <pc:sldChg chg="addCm modCm modNotes">
        <pc:chgData name="emily_stains" userId="S::emily_stains_ccpsnet.net#ext#@covgov.onmicrosoft.com::9f35bc52-034b-4cb6-a832-fd429f07ca19" providerId="AD" clId="Web-{331C802B-2F88-6544-3990-878D16F5D889}" dt="2024-04-24T10:14:23.284" v="175"/>
        <pc:sldMkLst>
          <pc:docMk/>
          <pc:sldMk cId="687020951" sldId="323"/>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331C802B-2F88-6544-3990-878D16F5D889}" dt="2024-04-24T01:02:30.226" v="40"/>
              <pc2:cmMkLst xmlns:pc2="http://schemas.microsoft.com/office/powerpoint/2019/9/main/command">
                <pc:docMk/>
                <pc:sldMk cId="687020951" sldId="323"/>
                <pc2:cmMk id="{FA93F457-8AA6-47B7-894B-50FBC1EBD0F3}"/>
              </pc2:cmMkLst>
              <pc226:cmRplyChg chg="add">
                <pc226:chgData name="emily_stains" userId="S::emily_stains_ccpsnet.net#ext#@covgov.onmicrosoft.com::9f35bc52-034b-4cb6-a832-fd429f07ca19" providerId="AD" clId="Web-{331C802B-2F88-6544-3990-878D16F5D889}" dt="2024-04-24T01:02:30.226" v="40"/>
                <pc2:cmRplyMkLst xmlns:pc2="http://schemas.microsoft.com/office/powerpoint/2019/9/main/command">
                  <pc:docMk/>
                  <pc:sldMk cId="687020951" sldId="323"/>
                  <pc2:cmMk id="{FA93F457-8AA6-47B7-894B-50FBC1EBD0F3}"/>
                  <pc2:cmRplyMk id="{E05C3774-D508-4441-90F8-37D02362B65A}"/>
                </pc2:cmRplyMkLst>
              </pc226:cmRplyChg>
            </pc226:cmChg>
            <pc226:cmChg xmlns:pc226="http://schemas.microsoft.com/office/powerpoint/2022/06/main/command" chg="add">
              <pc226:chgData name="emily_stains" userId="S::emily_stains_ccpsnet.net#ext#@covgov.onmicrosoft.com::9f35bc52-034b-4cb6-a832-fd429f07ca19" providerId="AD" clId="Web-{331C802B-2F88-6544-3990-878D16F5D889}" dt="2024-04-24T10:14:23.284" v="175"/>
              <pc2:cmMkLst xmlns:pc2="http://schemas.microsoft.com/office/powerpoint/2019/9/main/command">
                <pc:docMk/>
                <pc:sldMk cId="687020951" sldId="323"/>
                <pc2:cmMk id="{163D08C6-60AB-4E10-AB25-4E8A49EDD16F}"/>
              </pc2:cmMkLst>
            </pc226:cmChg>
          </p:ext>
        </pc:extLst>
      </pc:sldChg>
      <pc:sldChg chg="addCm modNotes">
        <pc:chgData name="emily_stains" userId="S::emily_stains_ccpsnet.net#ext#@covgov.onmicrosoft.com::9f35bc52-034b-4cb6-a832-fd429f07ca19" providerId="AD" clId="Web-{331C802B-2F88-6544-3990-878D16F5D889}" dt="2024-04-24T00:49:56.820" v="39"/>
        <pc:sldMkLst>
          <pc:docMk/>
          <pc:sldMk cId="1649050645" sldId="324"/>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331C802B-2F88-6544-3990-878D16F5D889}" dt="2024-04-24T00:49:54.664" v="38"/>
              <pc2:cmMkLst xmlns:pc2="http://schemas.microsoft.com/office/powerpoint/2019/9/main/command">
                <pc:docMk/>
                <pc:sldMk cId="1649050645" sldId="324"/>
                <pc2:cmMk id="{7B1827C2-B9EE-48BB-B778-80614515DFF7}"/>
              </pc2:cmMkLst>
            </pc226:cmChg>
          </p:ext>
        </pc:extLst>
      </pc:sldChg>
      <pc:sldChg chg="addCm delCm modNotes">
        <pc:chgData name="emily_stains" userId="S::emily_stains_ccpsnet.net#ext#@covgov.onmicrosoft.com::9f35bc52-034b-4cb6-a832-fd429f07ca19" providerId="AD" clId="Web-{331C802B-2F88-6544-3990-878D16F5D889}" dt="2024-04-24T00:37:38.212" v="20"/>
        <pc:sldMkLst>
          <pc:docMk/>
          <pc:sldMk cId="3164423298" sldId="329"/>
        </pc:sldMkLst>
        <pc:extLst>
          <p:ext xmlns:p="http://schemas.openxmlformats.org/presentationml/2006/main" uri="{D6D511B9-2390-475A-947B-AFAB55BFBCF1}">
            <pc226:cmChg xmlns:pc226="http://schemas.microsoft.com/office/powerpoint/2022/06/main/command" chg="add del">
              <pc226:chgData name="emily_stains" userId="S::emily_stains_ccpsnet.net#ext#@covgov.onmicrosoft.com::9f35bc52-034b-4cb6-a832-fd429f07ca19" providerId="AD" clId="Web-{331C802B-2F88-6544-3990-878D16F5D889}" dt="2024-04-24T00:37:38.212" v="20"/>
              <pc2:cmMkLst xmlns:pc2="http://schemas.microsoft.com/office/powerpoint/2019/9/main/command">
                <pc:docMk/>
                <pc:sldMk cId="3164423298" sldId="329"/>
                <pc2:cmMk id="{B966A15D-82BB-45A9-A332-4529CC2DB7D5}"/>
              </pc2:cmMkLst>
            </pc226:cmChg>
          </p:ext>
        </pc:extLst>
      </pc:sldChg>
      <pc:sldChg chg="modNotes">
        <pc:chgData name="emily_stains" userId="S::emily_stains_ccpsnet.net#ext#@covgov.onmicrosoft.com::9f35bc52-034b-4cb6-a832-fd429f07ca19" providerId="AD" clId="Web-{331C802B-2F88-6544-3990-878D16F5D889}" dt="2024-04-24T10:02:24.362" v="82"/>
        <pc:sldMkLst>
          <pc:docMk/>
          <pc:sldMk cId="804465959" sldId="330"/>
        </pc:sldMkLst>
      </pc:sldChg>
      <pc:sldChg chg="modSp modNotes">
        <pc:chgData name="emily_stains" userId="S::emily_stains_ccpsnet.net#ext#@covgov.onmicrosoft.com::9f35bc52-034b-4cb6-a832-fd429f07ca19" providerId="AD" clId="Web-{331C802B-2F88-6544-3990-878D16F5D889}" dt="2024-04-24T09:57:42.330" v="64" actId="20577"/>
        <pc:sldMkLst>
          <pc:docMk/>
          <pc:sldMk cId="686058652" sldId="333"/>
        </pc:sldMkLst>
        <pc:spChg chg="mod">
          <ac:chgData name="emily_stains" userId="S::emily_stains_ccpsnet.net#ext#@covgov.onmicrosoft.com::9f35bc52-034b-4cb6-a832-fd429f07ca19" providerId="AD" clId="Web-{331C802B-2F88-6544-3990-878D16F5D889}" dt="2024-04-24T09:57:42.330" v="64" actId="20577"/>
          <ac:spMkLst>
            <pc:docMk/>
            <pc:sldMk cId="686058652" sldId="333"/>
            <ac:spMk id="4" creationId="{8609C545-340A-C580-6D1A-4BB516FA0431}"/>
          </ac:spMkLst>
        </pc:spChg>
      </pc:sldChg>
      <pc:sldChg chg="modNotes">
        <pc:chgData name="emily_stains" userId="S::emily_stains_ccpsnet.net#ext#@covgov.onmicrosoft.com::9f35bc52-034b-4cb6-a832-fd429f07ca19" providerId="AD" clId="Web-{331C802B-2F88-6544-3990-878D16F5D889}" dt="2024-04-24T09:56:22.469" v="62"/>
        <pc:sldMkLst>
          <pc:docMk/>
          <pc:sldMk cId="151228937" sldId="335"/>
        </pc:sldMkLst>
      </pc:sldChg>
      <pc:sldChg chg="addCm modNotes">
        <pc:chgData name="emily_stains" userId="S::emily_stains_ccpsnet.net#ext#@covgov.onmicrosoft.com::9f35bc52-034b-4cb6-a832-fd429f07ca19" providerId="AD" clId="Web-{331C802B-2F88-6544-3990-878D16F5D889}" dt="2024-04-24T00:26:56.464" v="12"/>
        <pc:sldMkLst>
          <pc:docMk/>
          <pc:sldMk cId="2369669674" sldId="338"/>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331C802B-2F88-6544-3990-878D16F5D889}" dt="2024-04-24T00:25:11.213" v="10"/>
              <pc2:cmMkLst xmlns:pc2="http://schemas.microsoft.com/office/powerpoint/2019/9/main/command">
                <pc:docMk/>
                <pc:sldMk cId="2369669674" sldId="338"/>
                <pc2:cmMk id="{70391857-0E1F-420A-AC75-C39FADAA3FC1}"/>
              </pc2:cmMkLst>
            </pc226:cmChg>
          </p:ext>
        </pc:extLst>
      </pc:sldChg>
      <pc:sldChg chg="modSp modCm modNotes">
        <pc:chgData name="emily_stains" userId="S::emily_stains_ccpsnet.net#ext#@covgov.onmicrosoft.com::9f35bc52-034b-4cb6-a832-fd429f07ca19" providerId="AD" clId="Web-{331C802B-2F88-6544-3990-878D16F5D889}" dt="2024-04-24T10:00:36.862" v="77" actId="14100"/>
        <pc:sldMkLst>
          <pc:docMk/>
          <pc:sldMk cId="2383355208" sldId="339"/>
        </pc:sldMkLst>
        <pc:spChg chg="mod">
          <ac:chgData name="emily_stains" userId="S::emily_stains_ccpsnet.net#ext#@covgov.onmicrosoft.com::9f35bc52-034b-4cb6-a832-fd429f07ca19" providerId="AD" clId="Web-{331C802B-2F88-6544-3990-878D16F5D889}" dt="2024-04-24T10:00:36.862" v="77" actId="14100"/>
          <ac:spMkLst>
            <pc:docMk/>
            <pc:sldMk cId="2383355208" sldId="339"/>
            <ac:spMk id="4" creationId="{8609C545-340A-C580-6D1A-4BB516FA0431}"/>
          </ac:spMkLst>
        </pc:spChg>
        <pc:graphicFrameChg chg="mod modGraphic">
          <ac:chgData name="emily_stains" userId="S::emily_stains_ccpsnet.net#ext#@covgov.onmicrosoft.com::9f35bc52-034b-4cb6-a832-fd429f07ca19" providerId="AD" clId="Web-{331C802B-2F88-6544-3990-878D16F5D889}" dt="2024-04-24T10:00:26.299" v="75"/>
          <ac:graphicFrameMkLst>
            <pc:docMk/>
            <pc:sldMk cId="2383355208" sldId="339"/>
            <ac:graphicFrameMk id="5" creationId="{02F28828-4074-1C7C-32CB-B918457B7A32}"/>
          </ac:graphicFrameMkLst>
        </pc:graphicFrameChg>
        <pc:extLst>
          <p:ext xmlns:p="http://schemas.openxmlformats.org/presentationml/2006/main" uri="{D6D511B9-2390-475A-947B-AFAB55BFBCF1}">
            <pc226:cmChg xmlns:pc226="http://schemas.microsoft.com/office/powerpoint/2022/06/main/command" chg="mod">
              <pc226:chgData name="emily_stains" userId="S::emily_stains_ccpsnet.net#ext#@covgov.onmicrosoft.com::9f35bc52-034b-4cb6-a832-fd429f07ca19" providerId="AD" clId="Web-{331C802B-2F88-6544-3990-878D16F5D889}" dt="2024-04-24T00:29:00.323" v="14"/>
              <pc2:cmMkLst xmlns:pc2="http://schemas.microsoft.com/office/powerpoint/2019/9/main/command">
                <pc:docMk/>
                <pc:sldMk cId="2383355208" sldId="339"/>
                <pc2:cmMk id="{61903928-E358-4BBE-84CE-3972207B2C4A}"/>
              </pc2:cmMkLst>
            </pc226:cmChg>
            <pc226:cmChg xmlns:pc226="http://schemas.microsoft.com/office/powerpoint/2022/06/main/command" chg="mod">
              <pc226:chgData name="emily_stains" userId="S::emily_stains_ccpsnet.net#ext#@covgov.onmicrosoft.com::9f35bc52-034b-4cb6-a832-fd429f07ca19" providerId="AD" clId="Web-{331C802B-2F88-6544-3990-878D16F5D889}" dt="2024-04-24T00:28:57.151" v="13"/>
              <pc2:cmMkLst xmlns:pc2="http://schemas.microsoft.com/office/powerpoint/2019/9/main/command">
                <pc:docMk/>
                <pc:sldMk cId="2383355208" sldId="339"/>
                <pc2:cmMk id="{78D78FA7-F11D-448D-96F6-D2DFC19B8BCE}"/>
              </pc2:cmMkLst>
              <pc226:cmRplyChg chg="add">
                <pc226:chgData name="emily_stains" userId="S::emily_stains_ccpsnet.net#ext#@covgov.onmicrosoft.com::9f35bc52-034b-4cb6-a832-fd429f07ca19" providerId="AD" clId="Web-{331C802B-2F88-6544-3990-878D16F5D889}" dt="2024-04-24T00:23:03.478" v="6"/>
                <pc2:cmRplyMkLst xmlns:pc2="http://schemas.microsoft.com/office/powerpoint/2019/9/main/command">
                  <pc:docMk/>
                  <pc:sldMk cId="2383355208" sldId="339"/>
                  <pc2:cmMk id="{78D78FA7-F11D-448D-96F6-D2DFC19B8BCE}"/>
                  <pc2:cmRplyMk id="{300C8EBB-2EDE-4AF7-8EE0-E60E99E52D07}"/>
                </pc2:cmRplyMkLst>
              </pc226:cmRplyChg>
            </pc226:cmChg>
            <pc226:cmChg xmlns:pc226="http://schemas.microsoft.com/office/powerpoint/2022/06/main/command" chg="mod">
              <pc226:chgData name="emily_stains" userId="S::emily_stains_ccpsnet.net#ext#@covgov.onmicrosoft.com::9f35bc52-034b-4cb6-a832-fd429f07ca19" providerId="AD" clId="Web-{331C802B-2F88-6544-3990-878D16F5D889}" dt="2024-04-24T00:29:03.698" v="15"/>
              <pc2:cmMkLst xmlns:pc2="http://schemas.microsoft.com/office/powerpoint/2019/9/main/command">
                <pc:docMk/>
                <pc:sldMk cId="2383355208" sldId="339"/>
                <pc2:cmMk id="{24C48FB3-9481-4407-9969-E42B362ECF21}"/>
              </pc2:cmMkLst>
              <pc226:cmRplyChg chg="add">
                <pc226:chgData name="emily_stains" userId="S::emily_stains_ccpsnet.net#ext#@covgov.onmicrosoft.com::9f35bc52-034b-4cb6-a832-fd429f07ca19" providerId="AD" clId="Web-{331C802B-2F88-6544-3990-878D16F5D889}" dt="2024-04-24T00:22:19.478" v="5"/>
                <pc2:cmRplyMkLst xmlns:pc2="http://schemas.microsoft.com/office/powerpoint/2019/9/main/command">
                  <pc:docMk/>
                  <pc:sldMk cId="2383355208" sldId="339"/>
                  <pc2:cmMk id="{24C48FB3-9481-4407-9969-E42B362ECF21}"/>
                  <pc2:cmRplyMk id="{11A328EB-9F0F-4CCD-AE5D-FBAD5013A07E}"/>
                </pc2:cmRplyMkLst>
              </pc226:cmRplyChg>
            </pc226:cmChg>
          </p:ext>
        </pc:extLst>
      </pc:sldChg>
      <pc:sldChg chg="modCm modNotes">
        <pc:chgData name="emily_stains" userId="S::emily_stains_ccpsnet.net#ext#@covgov.onmicrosoft.com::9f35bc52-034b-4cb6-a832-fd429f07ca19" providerId="AD" clId="Web-{331C802B-2F88-6544-3990-878D16F5D889}" dt="2024-04-24T00:49:09.352" v="36"/>
        <pc:sldMkLst>
          <pc:docMk/>
          <pc:sldMk cId="2670058031" sldId="341"/>
        </pc:sldMkLst>
        <pc:extLst>
          <p:ext xmlns:p="http://schemas.openxmlformats.org/presentationml/2006/main" uri="{D6D511B9-2390-475A-947B-AFAB55BFBCF1}">
            <pc226:cmChg xmlns:pc226="http://schemas.microsoft.com/office/powerpoint/2022/06/main/command" chg="">
              <pc226:chgData name="emily_stains" userId="S::emily_stains_ccpsnet.net#ext#@covgov.onmicrosoft.com::9f35bc52-034b-4cb6-a832-fd429f07ca19" providerId="AD" clId="Web-{331C802B-2F88-6544-3990-878D16F5D889}" dt="2024-04-24T00:40:06.337" v="35"/>
              <pc2:cmMkLst xmlns:pc2="http://schemas.microsoft.com/office/powerpoint/2019/9/main/command">
                <pc:docMk/>
                <pc:sldMk cId="2670058031" sldId="341"/>
                <pc2:cmMk id="{E52D748F-9C21-4237-8116-C4C58ED3A60E}"/>
              </pc2:cmMkLst>
              <pc226:cmRplyChg chg="add">
                <pc226:chgData name="emily_stains" userId="S::emily_stains_ccpsnet.net#ext#@covgov.onmicrosoft.com::9f35bc52-034b-4cb6-a832-fd429f07ca19" providerId="AD" clId="Web-{331C802B-2F88-6544-3990-878D16F5D889}" dt="2024-04-24T00:40:06.337" v="35"/>
                <pc2:cmRplyMkLst xmlns:pc2="http://schemas.microsoft.com/office/powerpoint/2019/9/main/command">
                  <pc:docMk/>
                  <pc:sldMk cId="2670058031" sldId="341"/>
                  <pc2:cmMk id="{E52D748F-9C21-4237-8116-C4C58ED3A60E}"/>
                  <pc2:cmRplyMk id="{F3C65B6B-A43C-42D2-B418-A66B2A0CE2BC}"/>
                </pc2:cmRplyMkLst>
              </pc226:cmRplyChg>
            </pc226:cmChg>
          </p:ext>
        </pc:extLst>
      </pc:sldChg>
    </pc:docChg>
  </pc:docChgLst>
  <pc:docChgLst>
    <pc:chgData name="Graham, Mallory Lauren" userId="S::mgraham73_liberty.edu#ext#@covgov.onmicrosoft.com::bb107229-62b8-4750-a48c-c61898600ef2" providerId="AD" clId="Web-{4781524C-30EC-07FB-02DA-07FA6C830825}"/>
    <pc:docChg chg="">
      <pc:chgData name="Graham, Mallory Lauren" userId="S::mgraham73_liberty.edu#ext#@covgov.onmicrosoft.com::bb107229-62b8-4750-a48c-c61898600ef2" providerId="AD" clId="Web-{4781524C-30EC-07FB-02DA-07FA6C830825}" dt="2024-04-24T12:59:20.131" v="2"/>
      <pc:docMkLst>
        <pc:docMk/>
      </pc:docMkLst>
      <pc:sldChg chg="modCm">
        <pc:chgData name="Graham, Mallory Lauren" userId="S::mgraham73_liberty.edu#ext#@covgov.onmicrosoft.com::bb107229-62b8-4750-a48c-c61898600ef2" providerId="AD" clId="Web-{4781524C-30EC-07FB-02DA-07FA6C830825}" dt="2024-04-24T12:59:20.131" v="2"/>
        <pc:sldMkLst>
          <pc:docMk/>
          <pc:sldMk cId="687020951" sldId="323"/>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4781524C-30EC-07FB-02DA-07FA6C830825}" dt="2024-04-24T12:59:20.131" v="2"/>
              <pc2:cmMkLst xmlns:pc2="http://schemas.microsoft.com/office/powerpoint/2019/9/main/command">
                <pc:docMk/>
                <pc:sldMk cId="687020951" sldId="323"/>
                <pc2:cmMk id="{163D08C6-60AB-4E10-AB25-4E8A49EDD16F}"/>
              </pc2:cmMkLst>
            </pc226:cmChg>
          </p:ext>
        </pc:extLst>
      </pc:sldChg>
      <pc:sldChg chg="modCm">
        <pc:chgData name="Graham, Mallory Lauren" userId="S::mgraham73_liberty.edu#ext#@covgov.onmicrosoft.com::bb107229-62b8-4750-a48c-c61898600ef2" providerId="AD" clId="Web-{4781524C-30EC-07FB-02DA-07FA6C830825}" dt="2024-04-24T12:55:57.243" v="1"/>
        <pc:sldMkLst>
          <pc:docMk/>
          <pc:sldMk cId="1649050645" sldId="324"/>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4781524C-30EC-07FB-02DA-07FA6C830825}" dt="2024-04-24T12:55:57.243" v="1"/>
              <pc2:cmMkLst xmlns:pc2="http://schemas.microsoft.com/office/powerpoint/2019/9/main/command">
                <pc:docMk/>
                <pc:sldMk cId="1649050645" sldId="324"/>
                <pc2:cmMk id="{7B1827C2-B9EE-48BB-B778-80614515DFF7}"/>
              </pc2:cmMkLst>
              <pc226:cmRplyChg chg="add">
                <pc226:chgData name="Graham, Mallory Lauren" userId="S::mgraham73_liberty.edu#ext#@covgov.onmicrosoft.com::bb107229-62b8-4750-a48c-c61898600ef2" providerId="AD" clId="Web-{4781524C-30EC-07FB-02DA-07FA6C830825}" dt="2024-04-24T12:55:57.243" v="1"/>
                <pc2:cmRplyMkLst xmlns:pc2="http://schemas.microsoft.com/office/powerpoint/2019/9/main/command">
                  <pc:docMk/>
                  <pc:sldMk cId="1649050645" sldId="324"/>
                  <pc2:cmMk id="{7B1827C2-B9EE-48BB-B778-80614515DFF7}"/>
                  <pc2:cmRplyMk id="{85D0E3FE-5158-4581-97C5-455864DC0DFD}"/>
                </pc2:cmRplyMkLst>
              </pc226:cmRplyChg>
            </pc226:cmChg>
          </p:ext>
        </pc:extLst>
      </pc:sldChg>
      <pc:sldChg chg="modCm">
        <pc:chgData name="Graham, Mallory Lauren" userId="S::mgraham73_liberty.edu#ext#@covgov.onmicrosoft.com::bb107229-62b8-4750-a48c-c61898600ef2" providerId="AD" clId="Web-{4781524C-30EC-07FB-02DA-07FA6C830825}" dt="2024-04-24T12:55:30.822" v="0"/>
        <pc:sldMkLst>
          <pc:docMk/>
          <pc:sldMk cId="2670058031" sldId="341"/>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4781524C-30EC-07FB-02DA-07FA6C830825}" dt="2024-04-24T12:55:30.822" v="0"/>
              <pc2:cmMkLst xmlns:pc2="http://schemas.microsoft.com/office/powerpoint/2019/9/main/command">
                <pc:docMk/>
                <pc:sldMk cId="2670058031" sldId="341"/>
                <pc2:cmMk id="{E52D748F-9C21-4237-8116-C4C58ED3A60E}"/>
              </pc2:cmMkLst>
              <pc226:cmRplyChg chg="add">
                <pc226:chgData name="Graham, Mallory Lauren" userId="S::mgraham73_liberty.edu#ext#@covgov.onmicrosoft.com::bb107229-62b8-4750-a48c-c61898600ef2" providerId="AD" clId="Web-{4781524C-30EC-07FB-02DA-07FA6C830825}" dt="2024-04-24T12:55:30.822" v="0"/>
                <pc2:cmRplyMkLst xmlns:pc2="http://schemas.microsoft.com/office/powerpoint/2019/9/main/command">
                  <pc:docMk/>
                  <pc:sldMk cId="2670058031" sldId="341"/>
                  <pc2:cmMk id="{E52D748F-9C21-4237-8116-C4C58ED3A60E}"/>
                  <pc2:cmRplyMk id="{EE87F1B0-3231-4772-B9C7-95C64818978D}"/>
                </pc2:cmRplyMkLst>
              </pc226:cmRplyChg>
            </pc226:cmChg>
          </p:ext>
        </pc:extLst>
      </pc:sldChg>
    </pc:docChg>
  </pc:docChgLst>
  <pc:docChgLst>
    <pc:chgData name="Graham, Mallory Lauren" userId="S::mgraham73_liberty.edu#ext#@covgov.onmicrosoft.com::bb107229-62b8-4750-a48c-c61898600ef2" providerId="AD" clId="Web-{CD209372-2EA9-F938-13C5-A2D27F6CEF69}"/>
    <pc:docChg chg="modSld">
      <pc:chgData name="Graham, Mallory Lauren" userId="S::mgraham73_liberty.edu#ext#@covgov.onmicrosoft.com::bb107229-62b8-4750-a48c-c61898600ef2" providerId="AD" clId="Web-{CD209372-2EA9-F938-13C5-A2D27F6CEF69}" dt="2024-04-15T20:28:41.751" v="996"/>
      <pc:docMkLst>
        <pc:docMk/>
      </pc:docMkLst>
      <pc:sldChg chg="delSp modSp delAnim">
        <pc:chgData name="Graham, Mallory Lauren" userId="S::mgraham73_liberty.edu#ext#@covgov.onmicrosoft.com::bb107229-62b8-4750-a48c-c61898600ef2" providerId="AD" clId="Web-{CD209372-2EA9-F938-13C5-A2D27F6CEF69}" dt="2024-04-15T20:28:41.751" v="996"/>
        <pc:sldMkLst>
          <pc:docMk/>
          <pc:sldMk cId="3164423298" sldId="329"/>
        </pc:sldMkLst>
        <pc:spChg chg="del">
          <ac:chgData name="Graham, Mallory Lauren" userId="S::mgraham73_liberty.edu#ext#@covgov.onmicrosoft.com::bb107229-62b8-4750-a48c-c61898600ef2" providerId="AD" clId="Web-{CD209372-2EA9-F938-13C5-A2D27F6CEF69}" dt="2024-04-15T20:28:33.766" v="993"/>
          <ac:spMkLst>
            <pc:docMk/>
            <pc:sldMk cId="3164423298" sldId="329"/>
            <ac:spMk id="12" creationId="{213FDAF0-CC9F-F326-0E7E-23C63ECDC6F7}"/>
          </ac:spMkLst>
        </pc:spChg>
        <pc:spChg chg="del">
          <ac:chgData name="Graham, Mallory Lauren" userId="S::mgraham73_liberty.edu#ext#@covgov.onmicrosoft.com::bb107229-62b8-4750-a48c-c61898600ef2" providerId="AD" clId="Web-{CD209372-2EA9-F938-13C5-A2D27F6CEF69}" dt="2024-04-15T20:28:27.001" v="990"/>
          <ac:spMkLst>
            <pc:docMk/>
            <pc:sldMk cId="3164423298" sldId="329"/>
            <ac:spMk id="15" creationId="{4D84F721-ACCF-72ED-315D-25757E0CDC1F}"/>
          </ac:spMkLst>
        </pc:spChg>
        <pc:spChg chg="del">
          <ac:chgData name="Graham, Mallory Lauren" userId="S::mgraham73_liberty.edu#ext#@covgov.onmicrosoft.com::bb107229-62b8-4750-a48c-c61898600ef2" providerId="AD" clId="Web-{CD209372-2EA9-F938-13C5-A2D27F6CEF69}" dt="2024-04-15T20:28:29.470" v="991"/>
          <ac:spMkLst>
            <pc:docMk/>
            <pc:sldMk cId="3164423298" sldId="329"/>
            <ac:spMk id="17" creationId="{79DB60B1-348D-0044-9BB4-7DC2C6E72D8F}"/>
          </ac:spMkLst>
        </pc:spChg>
        <pc:spChg chg="del">
          <ac:chgData name="Graham, Mallory Lauren" userId="S::mgraham73_liberty.edu#ext#@covgov.onmicrosoft.com::bb107229-62b8-4750-a48c-c61898600ef2" providerId="AD" clId="Web-{CD209372-2EA9-F938-13C5-A2D27F6CEF69}" dt="2024-04-15T20:28:31.782" v="992"/>
          <ac:spMkLst>
            <pc:docMk/>
            <pc:sldMk cId="3164423298" sldId="329"/>
            <ac:spMk id="19" creationId="{83E717F9-8910-3EF1-5A6D-CFE024ED8903}"/>
          </ac:spMkLst>
        </pc:spChg>
        <pc:spChg chg="del">
          <ac:chgData name="Graham, Mallory Lauren" userId="S::mgraham73_liberty.edu#ext#@covgov.onmicrosoft.com::bb107229-62b8-4750-a48c-c61898600ef2" providerId="AD" clId="Web-{CD209372-2EA9-F938-13C5-A2D27F6CEF69}" dt="2024-04-15T20:28:15.079" v="988"/>
          <ac:spMkLst>
            <pc:docMk/>
            <pc:sldMk cId="3164423298" sldId="329"/>
            <ac:spMk id="21" creationId="{D24CD2AB-C3C9-FD7D-6ECA-BA31201FE230}"/>
          </ac:spMkLst>
        </pc:spChg>
        <pc:spChg chg="del">
          <ac:chgData name="Graham, Mallory Lauren" userId="S::mgraham73_liberty.edu#ext#@covgov.onmicrosoft.com::bb107229-62b8-4750-a48c-c61898600ef2" providerId="AD" clId="Web-{CD209372-2EA9-F938-13C5-A2D27F6CEF69}" dt="2024-04-15T20:28:35.751" v="994"/>
          <ac:spMkLst>
            <pc:docMk/>
            <pc:sldMk cId="3164423298" sldId="329"/>
            <ac:spMk id="23" creationId="{CE528106-C8B6-3FF1-0120-111CA5D85161}"/>
          </ac:spMkLst>
        </pc:spChg>
        <pc:spChg chg="del">
          <ac:chgData name="Graham, Mallory Lauren" userId="S::mgraham73_liberty.edu#ext#@covgov.onmicrosoft.com::bb107229-62b8-4750-a48c-c61898600ef2" providerId="AD" clId="Web-{CD209372-2EA9-F938-13C5-A2D27F6CEF69}" dt="2024-04-15T20:28:38.751" v="995"/>
          <ac:spMkLst>
            <pc:docMk/>
            <pc:sldMk cId="3164423298" sldId="329"/>
            <ac:spMk id="25" creationId="{27D492BA-CFCE-846F-DE21-29427065C51A}"/>
          </ac:spMkLst>
        </pc:spChg>
        <pc:spChg chg="del">
          <ac:chgData name="Graham, Mallory Lauren" userId="S::mgraham73_liberty.edu#ext#@covgov.onmicrosoft.com::bb107229-62b8-4750-a48c-c61898600ef2" providerId="AD" clId="Web-{CD209372-2EA9-F938-13C5-A2D27F6CEF69}" dt="2024-04-15T20:28:24.188" v="989"/>
          <ac:spMkLst>
            <pc:docMk/>
            <pc:sldMk cId="3164423298" sldId="329"/>
            <ac:spMk id="27" creationId="{3A8881EF-D1EA-E7CE-AFA8-942B74D47545}"/>
          </ac:spMkLst>
        </pc:spChg>
        <pc:spChg chg="del">
          <ac:chgData name="Graham, Mallory Lauren" userId="S::mgraham73_liberty.edu#ext#@covgov.onmicrosoft.com::bb107229-62b8-4750-a48c-c61898600ef2" providerId="AD" clId="Web-{CD209372-2EA9-F938-13C5-A2D27F6CEF69}" dt="2024-04-15T20:28:41.751" v="996"/>
          <ac:spMkLst>
            <pc:docMk/>
            <pc:sldMk cId="3164423298" sldId="329"/>
            <ac:spMk id="29" creationId="{3396AD9E-3581-6BA3-3149-15A269CF2762}"/>
          </ac:spMkLst>
        </pc:spChg>
        <pc:picChg chg="mod modCrop">
          <ac:chgData name="Graham, Mallory Lauren" userId="S::mgraham73_liberty.edu#ext#@covgov.onmicrosoft.com::bb107229-62b8-4750-a48c-c61898600ef2" providerId="AD" clId="Web-{CD209372-2EA9-F938-13C5-A2D27F6CEF69}" dt="2024-04-15T20:28:02.204" v="987"/>
          <ac:picMkLst>
            <pc:docMk/>
            <pc:sldMk cId="3164423298" sldId="329"/>
            <ac:picMk id="8" creationId="{5613E154-8766-8C82-5CEC-365727B4A261}"/>
          </ac:picMkLst>
        </pc:picChg>
      </pc:sldChg>
      <pc:sldChg chg="modSp modNotes">
        <pc:chgData name="Graham, Mallory Lauren" userId="S::mgraham73_liberty.edu#ext#@covgov.onmicrosoft.com::bb107229-62b8-4750-a48c-c61898600ef2" providerId="AD" clId="Web-{CD209372-2EA9-F938-13C5-A2D27F6CEF69}" dt="2024-04-15T20:26:45.642" v="981"/>
        <pc:sldMkLst>
          <pc:docMk/>
          <pc:sldMk cId="2554125441" sldId="331"/>
        </pc:sldMkLst>
        <pc:graphicFrameChg chg="mod modGraphic">
          <ac:chgData name="Graham, Mallory Lauren" userId="S::mgraham73_liberty.edu#ext#@covgov.onmicrosoft.com::bb107229-62b8-4750-a48c-c61898600ef2" providerId="AD" clId="Web-{CD209372-2EA9-F938-13C5-A2D27F6CEF69}" dt="2024-04-15T20:24:45.471" v="954"/>
          <ac:graphicFrameMkLst>
            <pc:docMk/>
            <pc:sldMk cId="2554125441" sldId="331"/>
            <ac:graphicFrameMk id="5" creationId="{02F28828-4074-1C7C-32CB-B918457B7A32}"/>
          </ac:graphicFrameMkLst>
        </pc:graphicFrameChg>
      </pc:sldChg>
    </pc:docChg>
  </pc:docChgLst>
  <pc:docChgLst>
    <pc:chgData name="Graham, Mallory Lauren" userId="S::mgraham73_liberty.edu#ext#@covgov.onmicrosoft.com::bb107229-62b8-4750-a48c-c61898600ef2" providerId="AD" clId="Web-{07287541-13A8-93A6-696B-0791C5DB7771}"/>
    <pc:docChg chg="mod modSld">
      <pc:chgData name="Graham, Mallory Lauren" userId="S::mgraham73_liberty.edu#ext#@covgov.onmicrosoft.com::bb107229-62b8-4750-a48c-c61898600ef2" providerId="AD" clId="Web-{07287541-13A8-93A6-696B-0791C5DB7771}" dt="2024-04-23T19:12:00.006" v="1085"/>
      <pc:docMkLst>
        <pc:docMk/>
      </pc:docMkLst>
      <pc:sldChg chg="modSp modCm">
        <pc:chgData name="Graham, Mallory Lauren" userId="S::mgraham73_liberty.edu#ext#@covgov.onmicrosoft.com::bb107229-62b8-4750-a48c-c61898600ef2" providerId="AD" clId="Web-{07287541-13A8-93A6-696B-0791C5DB7771}" dt="2024-04-23T16:39:55.140" v="30"/>
        <pc:sldMkLst>
          <pc:docMk/>
          <pc:sldMk cId="2687582105" sldId="297"/>
        </pc:sldMkLst>
        <pc:spChg chg="mod">
          <ac:chgData name="Graham, Mallory Lauren" userId="S::mgraham73_liberty.edu#ext#@covgov.onmicrosoft.com::bb107229-62b8-4750-a48c-c61898600ef2" providerId="AD" clId="Web-{07287541-13A8-93A6-696B-0791C5DB7771}" dt="2024-04-23T16:07:14.185" v="0"/>
          <ac:spMkLst>
            <pc:docMk/>
            <pc:sldMk cId="2687582105" sldId="297"/>
            <ac:spMk id="3" creationId="{00000000-0000-0000-0000-000000000000}"/>
          </ac:spMkLst>
        </pc:spChg>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07287541-13A8-93A6-696B-0791C5DB7771}" dt="2024-04-23T16:39:55.140" v="30"/>
              <pc2:cmMkLst xmlns:pc2="http://schemas.microsoft.com/office/powerpoint/2019/9/main/command">
                <pc:docMk/>
                <pc:sldMk cId="2687582105" sldId="297"/>
                <pc2:cmMk id="{59E283B2-4375-4F33-A113-4BD5B330DE72}"/>
              </pc2:cmMkLst>
              <pc226:cmRplyChg chg="add">
                <pc226:chgData name="Graham, Mallory Lauren" userId="S::mgraham73_liberty.edu#ext#@covgov.onmicrosoft.com::bb107229-62b8-4750-a48c-c61898600ef2" providerId="AD" clId="Web-{07287541-13A8-93A6-696B-0791C5DB7771}" dt="2024-04-23T16:39:55.140" v="30"/>
                <pc2:cmRplyMkLst xmlns:pc2="http://schemas.microsoft.com/office/powerpoint/2019/9/main/command">
                  <pc:docMk/>
                  <pc:sldMk cId="2687582105" sldId="297"/>
                  <pc2:cmMk id="{59E283B2-4375-4F33-A113-4BD5B330DE72}"/>
                  <pc2:cmRplyMk id="{30DB5015-31F3-428F-A6B6-493EED5115AD}"/>
                </pc2:cmRplyMkLst>
              </pc226:cmRplyChg>
            </pc226:cmChg>
          </p:ext>
        </pc:extLst>
      </pc:sldChg>
      <pc:sldChg chg="modSp modCm">
        <pc:chgData name="Graham, Mallory Lauren" userId="S::mgraham73_liberty.edu#ext#@covgov.onmicrosoft.com::bb107229-62b8-4750-a48c-c61898600ef2" providerId="AD" clId="Web-{07287541-13A8-93A6-696B-0791C5DB7771}" dt="2024-04-23T16:35:55.064" v="29"/>
        <pc:sldMkLst>
          <pc:docMk/>
          <pc:sldMk cId="20726273" sldId="299"/>
        </pc:sldMkLst>
        <pc:spChg chg="mod">
          <ac:chgData name="Graham, Mallory Lauren" userId="S::mgraham73_liberty.edu#ext#@covgov.onmicrosoft.com::bb107229-62b8-4750-a48c-c61898600ef2" providerId="AD" clId="Web-{07287541-13A8-93A6-696B-0791C5DB7771}" dt="2024-04-23T16:35:51.517" v="28" actId="20577"/>
          <ac:spMkLst>
            <pc:docMk/>
            <pc:sldMk cId="20726273" sldId="299"/>
            <ac:spMk id="5" creationId="{7FD27F13-2CA7-9F1A-CAE0-339F8BEA7C72}"/>
          </ac:spMkLst>
        </pc:spChg>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07287541-13A8-93A6-696B-0791C5DB7771}" dt="2024-04-23T16:35:55.064" v="29"/>
              <pc2:cmMkLst xmlns:pc2="http://schemas.microsoft.com/office/powerpoint/2019/9/main/command">
                <pc:docMk/>
                <pc:sldMk cId="20726273" sldId="299"/>
                <pc2:cmMk id="{96A9B118-2E76-4E24-A054-BD0D54149C41}"/>
              </pc2:cmMkLst>
            </pc226:cmChg>
          </p:ext>
        </pc:extLst>
      </pc:sldChg>
      <pc:sldChg chg="addCm modNotes">
        <pc:chgData name="Graham, Mallory Lauren" userId="S::mgraham73_liberty.edu#ext#@covgov.onmicrosoft.com::bb107229-62b8-4750-a48c-c61898600ef2" providerId="AD" clId="Web-{07287541-13A8-93A6-696B-0791C5DB7771}" dt="2024-04-23T19:12:00.006" v="1085"/>
        <pc:sldMkLst>
          <pc:docMk/>
          <pc:sldMk cId="3691292018" sldId="300"/>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9:12:00.006" v="1085"/>
              <pc2:cmMkLst xmlns:pc2="http://schemas.microsoft.com/office/powerpoint/2019/9/main/command">
                <pc:docMk/>
                <pc:sldMk cId="3691292018" sldId="300"/>
                <pc2:cmMk id="{4AD074D1-F1E4-44F9-AEEC-6B91441DDDE3}"/>
              </pc2:cmMkLst>
            </pc226:cmChg>
          </p:ext>
        </pc:extLst>
      </pc:sldChg>
      <pc:sldChg chg="modCm modNotes">
        <pc:chgData name="Graham, Mallory Lauren" userId="S::mgraham73_liberty.edu#ext#@covgov.onmicrosoft.com::bb107229-62b8-4750-a48c-c61898600ef2" providerId="AD" clId="Web-{07287541-13A8-93A6-696B-0791C5DB7771}" dt="2024-04-23T19:07:06.368" v="926"/>
        <pc:sldMkLst>
          <pc:docMk/>
          <pc:sldMk cId="695074220" sldId="302"/>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07287541-13A8-93A6-696B-0791C5DB7771}" dt="2024-04-23T19:07:02.790" v="924"/>
              <pc2:cmMkLst xmlns:pc2="http://schemas.microsoft.com/office/powerpoint/2019/9/main/command">
                <pc:docMk/>
                <pc:sldMk cId="695074220" sldId="302"/>
                <pc2:cmMk id="{E2E4B732-87E2-4334-9811-5F9E289091B7}"/>
              </pc2:cmMkLst>
              <pc226:cmRplyChg chg="add">
                <pc226:chgData name="Graham, Mallory Lauren" userId="S::mgraham73_liberty.edu#ext#@covgov.onmicrosoft.com::bb107229-62b8-4750-a48c-c61898600ef2" providerId="AD" clId="Web-{07287541-13A8-93A6-696B-0791C5DB7771}" dt="2024-04-23T19:07:02.790" v="924"/>
                <pc2:cmRplyMkLst xmlns:pc2="http://schemas.microsoft.com/office/powerpoint/2019/9/main/command">
                  <pc:docMk/>
                  <pc:sldMk cId="695074220" sldId="302"/>
                  <pc2:cmMk id="{E2E4B732-87E2-4334-9811-5F9E289091B7}"/>
                  <pc2:cmRplyMk id="{92201289-319E-421C-A80E-662503FEE47F}"/>
                </pc2:cmRplyMkLst>
              </pc226:cmRplyChg>
            </pc226:cmChg>
          </p:ext>
        </pc:extLst>
      </pc:sldChg>
      <pc:sldChg chg="modCm modNotes">
        <pc:chgData name="Graham, Mallory Lauren" userId="S::mgraham73_liberty.edu#ext#@covgov.onmicrosoft.com::bb107229-62b8-4750-a48c-c61898600ef2" providerId="AD" clId="Web-{07287541-13A8-93A6-696B-0791C5DB7771}" dt="2024-04-23T19:05:47.479" v="879"/>
        <pc:sldMkLst>
          <pc:docMk/>
          <pc:sldMk cId="1256391441" sldId="303"/>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07287541-13A8-93A6-696B-0791C5DB7771}" dt="2024-04-23T19:05:47.479" v="879"/>
              <pc2:cmMkLst xmlns:pc2="http://schemas.microsoft.com/office/powerpoint/2019/9/main/command">
                <pc:docMk/>
                <pc:sldMk cId="1256391441" sldId="303"/>
                <pc2:cmMk id="{C8D429EF-F56B-4F6B-BFF7-7868FCB0818B}"/>
              </pc2:cmMkLst>
              <pc226:cmRplyChg chg="add">
                <pc226:chgData name="Graham, Mallory Lauren" userId="S::mgraham73_liberty.edu#ext#@covgov.onmicrosoft.com::bb107229-62b8-4750-a48c-c61898600ef2" providerId="AD" clId="Web-{07287541-13A8-93A6-696B-0791C5DB7771}" dt="2024-04-23T19:05:47.479" v="879"/>
                <pc2:cmRplyMkLst xmlns:pc2="http://schemas.microsoft.com/office/powerpoint/2019/9/main/command">
                  <pc:docMk/>
                  <pc:sldMk cId="1256391441" sldId="303"/>
                  <pc2:cmMk id="{C8D429EF-F56B-4F6B-BFF7-7868FCB0818B}"/>
                  <pc2:cmRplyMk id="{01E9CA26-5483-42CA-BD4C-2B58ECAE628D}"/>
                </pc2:cmRplyMkLst>
              </pc226:cmRplyChg>
            </pc226:cmChg>
          </p:ext>
        </pc:extLst>
      </pc:sldChg>
      <pc:sldChg chg="modSp addCm modCm modNotes">
        <pc:chgData name="Graham, Mallory Lauren" userId="S::mgraham73_liberty.edu#ext#@covgov.onmicrosoft.com::bb107229-62b8-4750-a48c-c61898600ef2" providerId="AD" clId="Web-{07287541-13A8-93A6-696B-0791C5DB7771}" dt="2024-04-23T19:03:43.027" v="851"/>
        <pc:sldMkLst>
          <pc:docMk/>
          <pc:sldMk cId="2258743316" sldId="305"/>
        </pc:sldMkLst>
        <pc:graphicFrameChg chg="mod modGraphic">
          <ac:chgData name="Graham, Mallory Lauren" userId="S::mgraham73_liberty.edu#ext#@covgov.onmicrosoft.com::bb107229-62b8-4750-a48c-c61898600ef2" providerId="AD" clId="Web-{07287541-13A8-93A6-696B-0791C5DB7771}" dt="2024-04-23T16:35:19.220" v="26"/>
          <ac:graphicFrameMkLst>
            <pc:docMk/>
            <pc:sldMk cId="2258743316" sldId="305"/>
            <ac:graphicFrameMk id="10" creationId="{BDFF1672-FEF2-00AD-7154-75D43FF1341E}"/>
          </ac:graphicFrameMkLst>
        </pc:graphicFrameChg>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9:03:43.027" v="851"/>
              <pc2:cmMkLst xmlns:pc2="http://schemas.microsoft.com/office/powerpoint/2019/9/main/command">
                <pc:docMk/>
                <pc:sldMk cId="2258743316" sldId="305"/>
                <pc2:cmMk id="{14391C79-830F-4BC5-86D5-76A286A0AA3E}"/>
              </pc2:cmMkLst>
            </pc226:cmChg>
            <pc226:cmChg xmlns:pc226="http://schemas.microsoft.com/office/powerpoint/2022/06/main/command" chg="mod modRxn">
              <pc226:chgData name="Graham, Mallory Lauren" userId="S::mgraham73_liberty.edu#ext#@covgov.onmicrosoft.com::bb107229-62b8-4750-a48c-c61898600ef2" providerId="AD" clId="Web-{07287541-13A8-93A6-696B-0791C5DB7771}" dt="2024-04-23T16:35:21.314" v="27"/>
              <pc2:cmMkLst xmlns:pc2="http://schemas.microsoft.com/office/powerpoint/2019/9/main/command">
                <pc:docMk/>
                <pc:sldMk cId="2258743316" sldId="305"/>
                <pc2:cmMk id="{921518B5-22B4-4C03-A9F8-99926F1BFF3C}"/>
              </pc2:cmMkLst>
            </pc226:cmChg>
          </p:ext>
        </pc:extLst>
      </pc:sldChg>
      <pc:sldChg chg="modNotes">
        <pc:chgData name="Graham, Mallory Lauren" userId="S::mgraham73_liberty.edu#ext#@covgov.onmicrosoft.com::bb107229-62b8-4750-a48c-c61898600ef2" providerId="AD" clId="Web-{07287541-13A8-93A6-696B-0791C5DB7771}" dt="2024-04-23T18:52:15.268" v="834"/>
        <pc:sldMkLst>
          <pc:docMk/>
          <pc:sldMk cId="3795459607" sldId="306"/>
        </pc:sldMkLst>
      </pc:sldChg>
      <pc:sldChg chg="addCm modNotes">
        <pc:chgData name="Graham, Mallory Lauren" userId="S::mgraham73_liberty.edu#ext#@covgov.onmicrosoft.com::bb107229-62b8-4750-a48c-c61898600ef2" providerId="AD" clId="Web-{07287541-13A8-93A6-696B-0791C5DB7771}" dt="2024-04-23T18:46:18.319" v="752"/>
        <pc:sldMkLst>
          <pc:docMk/>
          <pc:sldMk cId="2076114008" sldId="308"/>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8:46:08.866" v="751"/>
              <pc2:cmMkLst xmlns:pc2="http://schemas.microsoft.com/office/powerpoint/2019/9/main/command">
                <pc:docMk/>
                <pc:sldMk cId="2076114008" sldId="308"/>
                <pc2:cmMk id="{B43A97EA-4DF1-4BA3-8CDC-1BF53894C4B5}"/>
              </pc2:cmMkLst>
            </pc226:cmChg>
          </p:ext>
        </pc:extLst>
      </pc:sldChg>
      <pc:sldChg chg="modCm modNotes">
        <pc:chgData name="Graham, Mallory Lauren" userId="S::mgraham73_liberty.edu#ext#@covgov.onmicrosoft.com::bb107229-62b8-4750-a48c-c61898600ef2" providerId="AD" clId="Web-{07287541-13A8-93A6-696B-0791C5DB7771}" dt="2024-04-23T18:42:27.744" v="734"/>
        <pc:sldMkLst>
          <pc:docMk/>
          <pc:sldMk cId="1694188570" sldId="309"/>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07287541-13A8-93A6-696B-0791C5DB7771}" dt="2024-04-23T18:42:27.744" v="734"/>
              <pc2:cmMkLst xmlns:pc2="http://schemas.microsoft.com/office/powerpoint/2019/9/main/command">
                <pc:docMk/>
                <pc:sldMk cId="1694188570" sldId="309"/>
                <pc2:cmMk id="{B1BAC893-5709-4F27-9E07-3EC5AC2043F6}"/>
              </pc2:cmMkLst>
              <pc226:cmRplyChg chg="add">
                <pc226:chgData name="Graham, Mallory Lauren" userId="S::mgraham73_liberty.edu#ext#@covgov.onmicrosoft.com::bb107229-62b8-4750-a48c-c61898600ef2" providerId="AD" clId="Web-{07287541-13A8-93A6-696B-0791C5DB7771}" dt="2024-04-23T18:42:27.744" v="734"/>
                <pc2:cmRplyMkLst xmlns:pc2="http://schemas.microsoft.com/office/powerpoint/2019/9/main/command">
                  <pc:docMk/>
                  <pc:sldMk cId="1694188570" sldId="309"/>
                  <pc2:cmMk id="{B1BAC893-5709-4F27-9E07-3EC5AC2043F6}"/>
                  <pc2:cmRplyMk id="{DA8B0C99-7F7E-44C5-BD12-ED4888E09C9C}"/>
                </pc2:cmRplyMkLst>
              </pc226:cmRplyChg>
            </pc226:cmChg>
          </p:ext>
        </pc:extLst>
      </pc:sldChg>
      <pc:sldChg chg="modCm modNotes">
        <pc:chgData name="Graham, Mallory Lauren" userId="S::mgraham73_liberty.edu#ext#@covgov.onmicrosoft.com::bb107229-62b8-4750-a48c-c61898600ef2" providerId="AD" clId="Web-{07287541-13A8-93A6-696B-0791C5DB7771}" dt="2024-04-23T18:34:04.577" v="631"/>
        <pc:sldMkLst>
          <pc:docMk/>
          <pc:sldMk cId="2478092049" sldId="312"/>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07287541-13A8-93A6-696B-0791C5DB7771}" dt="2024-04-23T18:34:04.577" v="631"/>
              <pc2:cmMkLst xmlns:pc2="http://schemas.microsoft.com/office/powerpoint/2019/9/main/command">
                <pc:docMk/>
                <pc:sldMk cId="2478092049" sldId="312"/>
                <pc2:cmMk id="{BFF60F3D-E1D9-4B1B-B8EC-3FAA00629406}"/>
              </pc2:cmMkLst>
            </pc226:cmChg>
          </p:ext>
        </pc:extLst>
      </pc:sldChg>
      <pc:sldChg chg="modCm">
        <pc:chgData name="Graham, Mallory Lauren" userId="S::mgraham73_liberty.edu#ext#@covgov.onmicrosoft.com::bb107229-62b8-4750-a48c-c61898600ef2" providerId="AD" clId="Web-{07287541-13A8-93A6-696B-0791C5DB7771}" dt="2024-04-23T18:33:54.077" v="628"/>
        <pc:sldMkLst>
          <pc:docMk/>
          <pc:sldMk cId="2940033847" sldId="313"/>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07287541-13A8-93A6-696B-0791C5DB7771}" dt="2024-04-23T18:33:54.077" v="628"/>
              <pc2:cmMkLst xmlns:pc2="http://schemas.microsoft.com/office/powerpoint/2019/9/main/command">
                <pc:docMk/>
                <pc:sldMk cId="2940033847" sldId="313"/>
                <pc2:cmMk id="{3B07B898-5B3B-472E-A5E2-E65995E152D5}"/>
              </pc2:cmMkLst>
            </pc226:cmChg>
          </p:ext>
        </pc:extLst>
      </pc:sldChg>
      <pc:sldChg chg="modCm modNotes">
        <pc:chgData name="Graham, Mallory Lauren" userId="S::mgraham73_liberty.edu#ext#@covgov.onmicrosoft.com::bb107229-62b8-4750-a48c-c61898600ef2" providerId="AD" clId="Web-{07287541-13A8-93A6-696B-0791C5DB7771}" dt="2024-04-23T18:32:19.438" v="627"/>
        <pc:sldMkLst>
          <pc:docMk/>
          <pc:sldMk cId="88797481" sldId="314"/>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07287541-13A8-93A6-696B-0791C5DB7771}" dt="2024-04-23T18:32:19.438" v="627"/>
              <pc2:cmMkLst xmlns:pc2="http://schemas.microsoft.com/office/powerpoint/2019/9/main/command">
                <pc:docMk/>
                <pc:sldMk cId="88797481" sldId="314"/>
                <pc2:cmMk id="{C49461EF-201E-421F-96AC-0633A163F30D}"/>
              </pc2:cmMkLst>
              <pc226:cmRplyChg chg="add">
                <pc226:chgData name="Graham, Mallory Lauren" userId="S::mgraham73_liberty.edu#ext#@covgov.onmicrosoft.com::bb107229-62b8-4750-a48c-c61898600ef2" providerId="AD" clId="Web-{07287541-13A8-93A6-696B-0791C5DB7771}" dt="2024-04-23T18:32:19.438" v="627"/>
                <pc2:cmRplyMkLst xmlns:pc2="http://schemas.microsoft.com/office/powerpoint/2019/9/main/command">
                  <pc:docMk/>
                  <pc:sldMk cId="88797481" sldId="314"/>
                  <pc2:cmMk id="{C49461EF-201E-421F-96AC-0633A163F30D}"/>
                  <pc2:cmRplyMk id="{2041A6BA-CEE1-4599-82C1-3199B7106789}"/>
                </pc2:cmRplyMkLst>
              </pc226:cmRplyChg>
            </pc226:cmChg>
          </p:ext>
        </pc:extLst>
      </pc:sldChg>
      <pc:sldChg chg="addCm modNotes">
        <pc:chgData name="Graham, Mallory Lauren" userId="S::mgraham73_liberty.edu#ext#@covgov.onmicrosoft.com::bb107229-62b8-4750-a48c-c61898600ef2" providerId="AD" clId="Web-{07287541-13A8-93A6-696B-0791C5DB7771}" dt="2024-04-23T18:29:31.986" v="587"/>
        <pc:sldMkLst>
          <pc:docMk/>
          <pc:sldMk cId="3018769993" sldId="315"/>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8:29:31.986" v="587"/>
              <pc2:cmMkLst xmlns:pc2="http://schemas.microsoft.com/office/powerpoint/2019/9/main/command">
                <pc:docMk/>
                <pc:sldMk cId="3018769993" sldId="315"/>
                <pc2:cmMk id="{62C23E0C-443D-4601-A24B-90D547216779}"/>
              </pc2:cmMkLst>
            </pc226:cmChg>
          </p:ext>
        </pc:extLst>
      </pc:sldChg>
      <pc:sldChg chg="addCm modNotes">
        <pc:chgData name="Graham, Mallory Lauren" userId="S::mgraham73_liberty.edu#ext#@covgov.onmicrosoft.com::bb107229-62b8-4750-a48c-c61898600ef2" providerId="AD" clId="Web-{07287541-13A8-93A6-696B-0791C5DB7771}" dt="2024-04-23T18:25:55.598" v="545"/>
        <pc:sldMkLst>
          <pc:docMk/>
          <pc:sldMk cId="782175046" sldId="316"/>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8:25:23.176" v="539"/>
              <pc2:cmMkLst xmlns:pc2="http://schemas.microsoft.com/office/powerpoint/2019/9/main/command">
                <pc:docMk/>
                <pc:sldMk cId="782175046" sldId="316"/>
                <pc2:cmMk id="{444ACD45-8873-4661-9C55-DEFE4A26E1DA}"/>
              </pc2:cmMkLst>
            </pc226:cmChg>
          </p:ext>
        </pc:extLst>
      </pc:sldChg>
      <pc:sldChg chg="addCm delCm modNotes">
        <pc:chgData name="Graham, Mallory Lauren" userId="S::mgraham73_liberty.edu#ext#@covgov.onmicrosoft.com::bb107229-62b8-4750-a48c-c61898600ef2" providerId="AD" clId="Web-{07287541-13A8-93A6-696B-0791C5DB7771}" dt="2024-04-23T17:45:39.158" v="448"/>
        <pc:sldMkLst>
          <pc:docMk/>
          <pc:sldMk cId="2998429913" sldId="319"/>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7:38:22.464" v="436"/>
              <pc2:cmMkLst xmlns:pc2="http://schemas.microsoft.com/office/powerpoint/2019/9/main/command">
                <pc:docMk/>
                <pc:sldMk cId="2998429913" sldId="319"/>
                <pc2:cmMk id="{41489A73-EABE-49B9-A95C-7B3AA8EFC824}"/>
              </pc2:cmMkLst>
            </pc226:cmChg>
            <pc226:cmChg xmlns:pc226="http://schemas.microsoft.com/office/powerpoint/2022/06/main/command" chg="add del">
              <pc226:chgData name="Graham, Mallory Lauren" userId="S::mgraham73_liberty.edu#ext#@covgov.onmicrosoft.com::bb107229-62b8-4750-a48c-c61898600ef2" providerId="AD" clId="Web-{07287541-13A8-93A6-696B-0791C5DB7771}" dt="2024-04-23T17:38:11.121" v="435"/>
              <pc2:cmMkLst xmlns:pc2="http://schemas.microsoft.com/office/powerpoint/2019/9/main/command">
                <pc:docMk/>
                <pc:sldMk cId="2998429913" sldId="319"/>
                <pc2:cmMk id="{2AA064AC-FE14-4D29-9D7E-98D5989756C7}"/>
              </pc2:cmMkLst>
            </pc226:cmChg>
            <pc226:cmChg xmlns:pc226="http://schemas.microsoft.com/office/powerpoint/2022/06/main/command" chg="add del">
              <pc226:chgData name="Graham, Mallory Lauren" userId="S::mgraham73_liberty.edu#ext#@covgov.onmicrosoft.com::bb107229-62b8-4750-a48c-c61898600ef2" providerId="AD" clId="Web-{07287541-13A8-93A6-696B-0791C5DB7771}" dt="2024-04-23T17:36:34.197" v="431"/>
              <pc2:cmMkLst xmlns:pc2="http://schemas.microsoft.com/office/powerpoint/2019/9/main/command">
                <pc:docMk/>
                <pc:sldMk cId="2998429913" sldId="319"/>
                <pc2:cmMk id="{AE3713C2-5056-446B-9BAB-E8131678EFD7}"/>
              </pc2:cmMkLst>
            </pc226:cmChg>
            <pc226:cmChg xmlns:pc226="http://schemas.microsoft.com/office/powerpoint/2022/06/main/command" chg="add del">
              <pc226:chgData name="Graham, Mallory Lauren" userId="S::mgraham73_liberty.edu#ext#@covgov.onmicrosoft.com::bb107229-62b8-4750-a48c-c61898600ef2" providerId="AD" clId="Web-{07287541-13A8-93A6-696B-0791C5DB7771}" dt="2024-04-23T17:37:12.370" v="433"/>
              <pc2:cmMkLst xmlns:pc2="http://schemas.microsoft.com/office/powerpoint/2019/9/main/command">
                <pc:docMk/>
                <pc:sldMk cId="2998429913" sldId="319"/>
                <pc2:cmMk id="{BDA168F1-30B5-440B-8925-3F2EEA158F54}"/>
              </pc2:cmMkLst>
            </pc226:cmChg>
          </p:ext>
        </pc:extLst>
      </pc:sldChg>
      <pc:sldChg chg="modSp addCm modCm modNotes">
        <pc:chgData name="Graham, Mallory Lauren" userId="S::mgraham73_liberty.edu#ext#@covgov.onmicrosoft.com::bb107229-62b8-4750-a48c-c61898600ef2" providerId="AD" clId="Web-{07287541-13A8-93A6-696B-0791C5DB7771}" dt="2024-04-23T17:02:35.741" v="362"/>
        <pc:sldMkLst>
          <pc:docMk/>
          <pc:sldMk cId="2214138350" sldId="321"/>
        </pc:sldMkLst>
        <pc:spChg chg="mod">
          <ac:chgData name="Graham, Mallory Lauren" userId="S::mgraham73_liberty.edu#ext#@covgov.onmicrosoft.com::bb107229-62b8-4750-a48c-c61898600ef2" providerId="AD" clId="Web-{07287541-13A8-93A6-696B-0791C5DB7771}" dt="2024-04-23T16:25:12.224" v="12" actId="1076"/>
          <ac:spMkLst>
            <pc:docMk/>
            <pc:sldMk cId="2214138350" sldId="321"/>
            <ac:spMk id="11" creationId="{A0670C76-E038-85D8-56F5-1AC265E63170}"/>
          </ac:spMkLst>
        </pc:spChg>
        <pc:graphicFrameChg chg="mod modGraphic">
          <ac:chgData name="Graham, Mallory Lauren" userId="S::mgraham73_liberty.edu#ext#@covgov.onmicrosoft.com::bb107229-62b8-4750-a48c-c61898600ef2" providerId="AD" clId="Web-{07287541-13A8-93A6-696B-0791C5DB7771}" dt="2024-04-23T16:31:00.956" v="23" actId="1076"/>
          <ac:graphicFrameMkLst>
            <pc:docMk/>
            <pc:sldMk cId="2214138350" sldId="321"/>
            <ac:graphicFrameMk id="10" creationId="{BDFF1672-FEF2-00AD-7154-75D43FF1341E}"/>
          </ac:graphicFrameMkLst>
        </pc:graphicFrameChg>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6:57:42.024" v="315"/>
              <pc2:cmMkLst xmlns:pc2="http://schemas.microsoft.com/office/powerpoint/2019/9/main/command">
                <pc:docMk/>
                <pc:sldMk cId="2214138350" sldId="321"/>
                <pc2:cmMk id="{14BEAC5F-5436-4813-9E01-225E19297727}"/>
              </pc2:cmMkLst>
            </pc226:cmChg>
            <pc226:cmChg xmlns:pc226="http://schemas.microsoft.com/office/powerpoint/2022/06/main/command" chg="">
              <pc226:chgData name="Graham, Mallory Lauren" userId="S::mgraham73_liberty.edu#ext#@covgov.onmicrosoft.com::bb107229-62b8-4750-a48c-c61898600ef2" providerId="AD" clId="Web-{07287541-13A8-93A6-696B-0791C5DB7771}" dt="2024-04-23T16:43:38.748" v="47"/>
              <pc2:cmMkLst xmlns:pc2="http://schemas.microsoft.com/office/powerpoint/2019/9/main/command">
                <pc:docMk/>
                <pc:sldMk cId="2214138350" sldId="321"/>
                <pc2:cmMk id="{6F5C73F5-59C9-4345-90F6-7BBBC9F54E64}"/>
              </pc2:cmMkLst>
              <pc226:cmRplyChg chg="add">
                <pc226:chgData name="Graham, Mallory Lauren" userId="S::mgraham73_liberty.edu#ext#@covgov.onmicrosoft.com::bb107229-62b8-4750-a48c-c61898600ef2" providerId="AD" clId="Web-{07287541-13A8-93A6-696B-0791C5DB7771}" dt="2024-04-23T16:43:38.748" v="47"/>
                <pc2:cmRplyMkLst xmlns:pc2="http://schemas.microsoft.com/office/powerpoint/2019/9/main/command">
                  <pc:docMk/>
                  <pc:sldMk cId="2214138350" sldId="321"/>
                  <pc2:cmMk id="{6F5C73F5-59C9-4345-90F6-7BBBC9F54E64}"/>
                  <pc2:cmRplyMk id="{902C3937-E662-45E4-B820-21456ECD87D9}"/>
                </pc2:cmRplyMkLst>
              </pc226:cmRplyChg>
              <pc226:cmRplyChg chg="add">
                <pc226:chgData name="Graham, Mallory Lauren" userId="S::mgraham73_liberty.edu#ext#@covgov.onmicrosoft.com::bb107229-62b8-4750-a48c-c61898600ef2" providerId="AD" clId="Web-{07287541-13A8-93A6-696B-0791C5DB7771}" dt="2024-04-23T16:33:03.034" v="24"/>
                <pc2:cmRplyMkLst xmlns:pc2="http://schemas.microsoft.com/office/powerpoint/2019/9/main/command">
                  <pc:docMk/>
                  <pc:sldMk cId="2214138350" sldId="321"/>
                  <pc2:cmMk id="{6F5C73F5-59C9-4345-90F6-7BBBC9F54E64}"/>
                  <pc2:cmRplyMk id="{838ED453-A5FD-4250-AC7B-CECF2C49E4F7}"/>
                </pc2:cmRplyMkLst>
              </pc226:cmRplyChg>
            </pc226:cmChg>
          </p:ext>
        </pc:extLst>
      </pc:sldChg>
      <pc:sldChg chg="addCm modCm modNotes">
        <pc:chgData name="Graham, Mallory Lauren" userId="S::mgraham73_liberty.edu#ext#@covgov.onmicrosoft.com::bb107229-62b8-4750-a48c-c61898600ef2" providerId="AD" clId="Web-{07287541-13A8-93A6-696B-0791C5DB7771}" dt="2024-04-23T16:52:52.057" v="176"/>
        <pc:sldMkLst>
          <pc:docMk/>
          <pc:sldMk cId="687020951" sldId="323"/>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6:52:52.057" v="176"/>
              <pc2:cmMkLst xmlns:pc2="http://schemas.microsoft.com/office/powerpoint/2019/9/main/command">
                <pc:docMk/>
                <pc:sldMk cId="687020951" sldId="323"/>
                <pc2:cmMk id="{FA93F457-8AA6-47B7-894B-50FBC1EBD0F3}"/>
              </pc2:cmMkLst>
            </pc226:cmChg>
            <pc226:cmChg xmlns:pc226="http://schemas.microsoft.com/office/powerpoint/2022/06/main/command" chg="mod modRxn">
              <pc226:chgData name="Graham, Mallory Lauren" userId="S::mgraham73_liberty.edu#ext#@covgov.onmicrosoft.com::bb107229-62b8-4750-a48c-c61898600ef2" providerId="AD" clId="Web-{07287541-13A8-93A6-696B-0791C5DB7771}" dt="2024-04-23T16:43:11.639" v="46"/>
              <pc2:cmMkLst xmlns:pc2="http://schemas.microsoft.com/office/powerpoint/2019/9/main/command">
                <pc:docMk/>
                <pc:sldMk cId="687020951" sldId="323"/>
                <pc2:cmMk id="{FF29E164-2DAF-491E-8CD5-9876D04FCEC9}"/>
              </pc2:cmMkLst>
              <pc226:cmRplyChg chg="add">
                <pc226:chgData name="Graham, Mallory Lauren" userId="S::mgraham73_liberty.edu#ext#@covgov.onmicrosoft.com::bb107229-62b8-4750-a48c-c61898600ef2" providerId="AD" clId="Web-{07287541-13A8-93A6-696B-0791C5DB7771}" dt="2024-04-23T16:24:41.865" v="11"/>
                <pc2:cmRplyMkLst xmlns:pc2="http://schemas.microsoft.com/office/powerpoint/2019/9/main/command">
                  <pc:docMk/>
                  <pc:sldMk cId="687020951" sldId="323"/>
                  <pc2:cmMk id="{FF29E164-2DAF-491E-8CD5-9876D04FCEC9}"/>
                  <pc2:cmRplyMk id="{C0415D60-98F9-4DBD-A4DA-95049E5E3311}"/>
                </pc2:cmRplyMkLst>
              </pc226:cmRplyChg>
              <pc226:cmRplyChg chg="add">
                <pc226:chgData name="Graham, Mallory Lauren" userId="S::mgraham73_liberty.edu#ext#@covgov.onmicrosoft.com::bb107229-62b8-4750-a48c-c61898600ef2" providerId="AD" clId="Web-{07287541-13A8-93A6-696B-0791C5DB7771}" dt="2024-04-23T16:43:08.983" v="45"/>
                <pc2:cmRplyMkLst xmlns:pc2="http://schemas.microsoft.com/office/powerpoint/2019/9/main/command">
                  <pc:docMk/>
                  <pc:sldMk cId="687020951" sldId="323"/>
                  <pc2:cmMk id="{FF29E164-2DAF-491E-8CD5-9876D04FCEC9}"/>
                  <pc2:cmRplyMk id="{A1CB80E5-B508-418D-9209-8E336491499A}"/>
                </pc2:cmRplyMkLst>
              </pc226:cmRplyChg>
            </pc226:cmChg>
          </p:ext>
        </pc:extLst>
      </pc:sldChg>
      <pc:sldChg chg="modCm modNotes">
        <pc:chgData name="Graham, Mallory Lauren" userId="S::mgraham73_liberty.edu#ext#@covgov.onmicrosoft.com::bb107229-62b8-4750-a48c-c61898600ef2" providerId="AD" clId="Web-{07287541-13A8-93A6-696B-0791C5DB7771}" dt="2024-04-23T16:40:57.687" v="32"/>
        <pc:sldMkLst>
          <pc:docMk/>
          <pc:sldMk cId="2369669674" sldId="338"/>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07287541-13A8-93A6-696B-0791C5DB7771}" dt="2024-04-23T16:22:56.288" v="8"/>
              <pc2:cmMkLst xmlns:pc2="http://schemas.microsoft.com/office/powerpoint/2019/9/main/command">
                <pc:docMk/>
                <pc:sldMk cId="2369669674" sldId="338"/>
                <pc2:cmMk id="{3DA7AAE3-1555-4771-B108-7E82E3836C04}"/>
              </pc2:cmMkLst>
              <pc226:cmRplyChg chg="add">
                <pc226:chgData name="Graham, Mallory Lauren" userId="S::mgraham73_liberty.edu#ext#@covgov.onmicrosoft.com::bb107229-62b8-4750-a48c-c61898600ef2" providerId="AD" clId="Web-{07287541-13A8-93A6-696B-0791C5DB7771}" dt="2024-04-23T16:22:56.288" v="8"/>
                <pc2:cmRplyMkLst xmlns:pc2="http://schemas.microsoft.com/office/powerpoint/2019/9/main/command">
                  <pc:docMk/>
                  <pc:sldMk cId="2369669674" sldId="338"/>
                  <pc2:cmMk id="{3DA7AAE3-1555-4771-B108-7E82E3836C04}"/>
                  <pc2:cmRplyMk id="{C7136509-969B-4D1D-975A-2CF49885C690}"/>
                </pc2:cmRplyMkLst>
              </pc226:cmRplyChg>
            </pc226:cmChg>
          </p:ext>
        </pc:extLst>
      </pc:sldChg>
      <pc:sldChg chg="modCm modNotes">
        <pc:chgData name="Graham, Mallory Lauren" userId="S::mgraham73_liberty.edu#ext#@covgov.onmicrosoft.com::bb107229-62b8-4750-a48c-c61898600ef2" providerId="AD" clId="Web-{07287541-13A8-93A6-696B-0791C5DB7771}" dt="2024-04-23T16:41:56.952" v="37"/>
        <pc:sldMkLst>
          <pc:docMk/>
          <pc:sldMk cId="2383355208" sldId="339"/>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07287541-13A8-93A6-696B-0791C5DB7771}" dt="2024-04-23T16:22:05.226" v="3"/>
              <pc2:cmMkLst xmlns:pc2="http://schemas.microsoft.com/office/powerpoint/2019/9/main/command">
                <pc:docMk/>
                <pc:sldMk cId="2383355208" sldId="339"/>
                <pc2:cmMk id="{78D78FA7-F11D-448D-96F6-D2DFC19B8BCE}"/>
              </pc2:cmMkLst>
              <pc226:cmRplyChg chg="add">
                <pc226:chgData name="Graham, Mallory Lauren" userId="S::mgraham73_liberty.edu#ext#@covgov.onmicrosoft.com::bb107229-62b8-4750-a48c-c61898600ef2" providerId="AD" clId="Web-{07287541-13A8-93A6-696B-0791C5DB7771}" dt="2024-04-23T16:22:05.226" v="3"/>
                <pc2:cmRplyMkLst xmlns:pc2="http://schemas.microsoft.com/office/powerpoint/2019/9/main/command">
                  <pc:docMk/>
                  <pc:sldMk cId="2383355208" sldId="339"/>
                  <pc2:cmMk id="{78D78FA7-F11D-448D-96F6-D2DFC19B8BCE}"/>
                  <pc2:cmRplyMk id="{D3537E4F-61F5-46F3-966C-26CA0EB2F200}"/>
                </pc2:cmRplyMkLst>
              </pc226:cmRplyChg>
            </pc226:cmChg>
            <pc226:cmChg xmlns:pc226="http://schemas.microsoft.com/office/powerpoint/2022/06/main/command" chg="">
              <pc226:chgData name="Graham, Mallory Lauren" userId="S::mgraham73_liberty.edu#ext#@covgov.onmicrosoft.com::bb107229-62b8-4750-a48c-c61898600ef2" providerId="AD" clId="Web-{07287541-13A8-93A6-696B-0791C5DB7771}" dt="2024-04-23T16:21:51.085" v="2"/>
              <pc2:cmMkLst xmlns:pc2="http://schemas.microsoft.com/office/powerpoint/2019/9/main/command">
                <pc:docMk/>
                <pc:sldMk cId="2383355208" sldId="339"/>
                <pc2:cmMk id="{24C48FB3-9481-4407-9969-E42B362ECF21}"/>
              </pc2:cmMkLst>
              <pc226:cmRplyChg chg="add">
                <pc226:chgData name="Graham, Mallory Lauren" userId="S::mgraham73_liberty.edu#ext#@covgov.onmicrosoft.com::bb107229-62b8-4750-a48c-c61898600ef2" providerId="AD" clId="Web-{07287541-13A8-93A6-696B-0791C5DB7771}" dt="2024-04-23T16:21:51.085" v="2"/>
                <pc2:cmRplyMkLst xmlns:pc2="http://schemas.microsoft.com/office/powerpoint/2019/9/main/command">
                  <pc:docMk/>
                  <pc:sldMk cId="2383355208" sldId="339"/>
                  <pc2:cmMk id="{24C48FB3-9481-4407-9969-E42B362ECF21}"/>
                  <pc2:cmRplyMk id="{B2309E8F-A759-4A6C-BD55-8F557130E92B}"/>
                </pc2:cmRplyMkLst>
              </pc226:cmRplyChg>
            </pc226:cmChg>
          </p:ext>
        </pc:extLst>
      </pc:sldChg>
      <pc:sldChg chg="modCm modNotes">
        <pc:chgData name="Graham, Mallory Lauren" userId="S::mgraham73_liberty.edu#ext#@covgov.onmicrosoft.com::bb107229-62b8-4750-a48c-c61898600ef2" providerId="AD" clId="Web-{07287541-13A8-93A6-696B-0791C5DB7771}" dt="2024-04-23T16:42:20.374" v="42"/>
        <pc:sldMkLst>
          <pc:docMk/>
          <pc:sldMk cId="2670058031" sldId="341"/>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07287541-13A8-93A6-696B-0791C5DB7771}" dt="2024-04-23T16:23:33.288" v="10"/>
              <pc2:cmMkLst xmlns:pc2="http://schemas.microsoft.com/office/powerpoint/2019/9/main/command">
                <pc:docMk/>
                <pc:sldMk cId="2670058031" sldId="341"/>
                <pc2:cmMk id="{E52D748F-9C21-4237-8116-C4C58ED3A60E}"/>
              </pc2:cmMkLst>
            </pc226:cmChg>
          </p:ext>
        </pc:extLst>
      </pc:sldChg>
      <pc:sldChg chg="addCm modNotes">
        <pc:chgData name="Graham, Mallory Lauren" userId="S::mgraham73_liberty.edu#ext#@covgov.onmicrosoft.com::bb107229-62b8-4750-a48c-c61898600ef2" providerId="AD" clId="Web-{07287541-13A8-93A6-696B-0791C5DB7771}" dt="2024-04-23T17:53:47.478" v="472"/>
        <pc:sldMkLst>
          <pc:docMk/>
          <pc:sldMk cId="1456864615" sldId="342"/>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7:53:47.478" v="472"/>
              <pc2:cmMkLst xmlns:pc2="http://schemas.microsoft.com/office/powerpoint/2019/9/main/command">
                <pc:docMk/>
                <pc:sldMk cId="1456864615" sldId="342"/>
                <pc2:cmMk id="{05BBD6BB-C16D-4750-BB10-0D2544358131}"/>
              </pc2:cmMkLst>
            </pc226:cmChg>
          </p:ext>
        </pc:extLst>
      </pc:sldChg>
      <pc:sldChg chg="addCm modNotes">
        <pc:chgData name="Graham, Mallory Lauren" userId="S::mgraham73_liberty.edu#ext#@covgov.onmicrosoft.com::bb107229-62b8-4750-a48c-c61898600ef2" providerId="AD" clId="Web-{07287541-13A8-93A6-696B-0791C5DB7771}" dt="2024-04-23T18:19:10.196" v="488"/>
        <pc:sldMkLst>
          <pc:docMk/>
          <pc:sldMk cId="2053773776" sldId="343"/>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8:19:10.196" v="488"/>
              <pc2:cmMkLst xmlns:pc2="http://schemas.microsoft.com/office/powerpoint/2019/9/main/command">
                <pc:docMk/>
                <pc:sldMk cId="2053773776" sldId="343"/>
                <pc2:cmMk id="{3A941333-4A47-4299-8DFC-90E2A0CF0D5A}"/>
              </pc2:cmMkLst>
            </pc226:cmChg>
          </p:ext>
        </pc:extLst>
      </pc:sldChg>
      <pc:sldChg chg="addCm modNotes">
        <pc:chgData name="Graham, Mallory Lauren" userId="S::mgraham73_liberty.edu#ext#@covgov.onmicrosoft.com::bb107229-62b8-4750-a48c-c61898600ef2" providerId="AD" clId="Web-{07287541-13A8-93A6-696B-0791C5DB7771}" dt="2024-04-23T18:48:48.396" v="782"/>
        <pc:sldMkLst>
          <pc:docMk/>
          <pc:sldMk cId="1528782699" sldId="344"/>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8:48:48.396" v="782"/>
              <pc2:cmMkLst xmlns:pc2="http://schemas.microsoft.com/office/powerpoint/2019/9/main/command">
                <pc:docMk/>
                <pc:sldMk cId="1528782699" sldId="344"/>
                <pc2:cmMk id="{769BDD29-FB73-43FE-854B-BA8C1083CC81}"/>
              </pc2:cmMkLst>
            </pc226:cmChg>
          </p:ext>
        </pc:extLst>
      </pc:sldChg>
      <pc:sldChg chg="addCm modNotes">
        <pc:chgData name="Graham, Mallory Lauren" userId="S::mgraham73_liberty.edu#ext#@covgov.onmicrosoft.com::bb107229-62b8-4750-a48c-c61898600ef2" providerId="AD" clId="Web-{07287541-13A8-93A6-696B-0791C5DB7771}" dt="2024-04-23T19:08:36.789" v="984"/>
        <pc:sldMkLst>
          <pc:docMk/>
          <pc:sldMk cId="3927706634" sldId="345"/>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9:08:36.789" v="984"/>
              <pc2:cmMkLst xmlns:pc2="http://schemas.microsoft.com/office/powerpoint/2019/9/main/command">
                <pc:docMk/>
                <pc:sldMk cId="3927706634" sldId="345"/>
                <pc2:cmMk id="{2C55DA7D-6E16-40B7-A271-CB9BC91C8074}"/>
              </pc2:cmMkLst>
            </pc226:cmChg>
          </p:ext>
        </pc:extLst>
      </pc:sldChg>
      <pc:sldChg chg="addCm modNotes">
        <pc:chgData name="Graham, Mallory Lauren" userId="S::mgraham73_liberty.edu#ext#@covgov.onmicrosoft.com::bb107229-62b8-4750-a48c-c61898600ef2" providerId="AD" clId="Web-{07287541-13A8-93A6-696B-0791C5DB7771}" dt="2024-04-23T19:10:18.694" v="1040"/>
        <pc:sldMkLst>
          <pc:docMk/>
          <pc:sldMk cId="4120795985" sldId="346"/>
        </pc:sldMkLst>
        <pc:extLst>
          <p:ext xmlns:p="http://schemas.openxmlformats.org/presentationml/2006/main" uri="{D6D511B9-2390-475A-947B-AFAB55BFBCF1}">
            <pc226:cmChg xmlns:pc226="http://schemas.microsoft.com/office/powerpoint/2022/06/main/command" chg="add">
              <pc226:chgData name="Graham, Mallory Lauren" userId="S::mgraham73_liberty.edu#ext#@covgov.onmicrosoft.com::bb107229-62b8-4750-a48c-c61898600ef2" providerId="AD" clId="Web-{07287541-13A8-93A6-696B-0791C5DB7771}" dt="2024-04-23T19:10:18.694" v="1040"/>
              <pc2:cmMkLst xmlns:pc2="http://schemas.microsoft.com/office/powerpoint/2019/9/main/command">
                <pc:docMk/>
                <pc:sldMk cId="4120795985" sldId="346"/>
                <pc2:cmMk id="{43F0AE90-5E52-4008-BBE3-6C513CE31C57}"/>
              </pc2:cmMkLst>
            </pc226:cmChg>
          </p:ext>
        </pc:extLst>
      </pc:sldChg>
    </pc:docChg>
  </pc:docChgLst>
  <pc:docChgLst>
    <pc:chgData name="Graham, Mallory Lauren" userId="S::mgraham73_liberty.edu#ext#@covgov.onmicrosoft.com::bb107229-62b8-4750-a48c-c61898600ef2" providerId="AD" clId="Web-{DA78ADB6-1022-A490-7FDC-6EFADC4EE3CA}"/>
    <pc:docChg chg="modSld">
      <pc:chgData name="Graham, Mallory Lauren" userId="S::mgraham73_liberty.edu#ext#@covgov.onmicrosoft.com::bb107229-62b8-4750-a48c-c61898600ef2" providerId="AD" clId="Web-{DA78ADB6-1022-A490-7FDC-6EFADC4EE3CA}" dt="2024-04-15T19:39:05.891" v="118"/>
      <pc:docMkLst>
        <pc:docMk/>
      </pc:docMkLst>
      <pc:sldChg chg="modSp modNotes">
        <pc:chgData name="Graham, Mallory Lauren" userId="S::mgraham73_liberty.edu#ext#@covgov.onmicrosoft.com::bb107229-62b8-4750-a48c-c61898600ef2" providerId="AD" clId="Web-{DA78ADB6-1022-A490-7FDC-6EFADC4EE3CA}" dt="2024-04-15T19:25:38.927" v="6"/>
        <pc:sldMkLst>
          <pc:docMk/>
          <pc:sldMk cId="2687582105" sldId="297"/>
        </pc:sldMkLst>
        <pc:spChg chg="mod">
          <ac:chgData name="Graham, Mallory Lauren" userId="S::mgraham73_liberty.edu#ext#@covgov.onmicrosoft.com::bb107229-62b8-4750-a48c-c61898600ef2" providerId="AD" clId="Web-{DA78ADB6-1022-A490-7FDC-6EFADC4EE3CA}" dt="2024-04-15T19:25:23.943" v="2" actId="20577"/>
          <ac:spMkLst>
            <pc:docMk/>
            <pc:sldMk cId="2687582105" sldId="297"/>
            <ac:spMk id="3" creationId="{00000000-0000-0000-0000-000000000000}"/>
          </ac:spMkLst>
        </pc:spChg>
      </pc:sldChg>
      <pc:sldChg chg="modSp modNotes">
        <pc:chgData name="Graham, Mallory Lauren" userId="S::mgraham73_liberty.edu#ext#@covgov.onmicrosoft.com::bb107229-62b8-4750-a48c-c61898600ef2" providerId="AD" clId="Web-{DA78ADB6-1022-A490-7FDC-6EFADC4EE3CA}" dt="2024-04-15T19:39:05.891" v="118"/>
        <pc:sldMkLst>
          <pc:docMk/>
          <pc:sldMk cId="3593369134" sldId="332"/>
        </pc:sldMkLst>
        <pc:graphicFrameChg chg="mod modGraphic">
          <ac:chgData name="Graham, Mallory Lauren" userId="S::mgraham73_liberty.edu#ext#@covgov.onmicrosoft.com::bb107229-62b8-4750-a48c-c61898600ef2" providerId="AD" clId="Web-{DA78ADB6-1022-A490-7FDC-6EFADC4EE3CA}" dt="2024-04-15T19:38:08.719" v="114"/>
          <ac:graphicFrameMkLst>
            <pc:docMk/>
            <pc:sldMk cId="3593369134" sldId="332"/>
            <ac:graphicFrameMk id="8" creationId="{A50A60DC-4361-3E7C-F500-B28CCBF4655D}"/>
          </ac:graphicFrameMkLst>
        </pc:graphicFrameChg>
      </pc:sldChg>
      <pc:sldChg chg="modNotes">
        <pc:chgData name="Graham, Mallory Lauren" userId="S::mgraham73_liberty.edu#ext#@covgov.onmicrosoft.com::bb107229-62b8-4750-a48c-c61898600ef2" providerId="AD" clId="Web-{DA78ADB6-1022-A490-7FDC-6EFADC4EE3CA}" dt="2024-04-15T19:26:53.364" v="8"/>
        <pc:sldMkLst>
          <pc:docMk/>
          <pc:sldMk cId="1019478985" sldId="334"/>
        </pc:sldMkLst>
      </pc:sldChg>
    </pc:docChg>
  </pc:docChgLst>
  <pc:docChgLst>
    <pc:chgData name="emily_stains" userId="S::emily_stains_ccpsnet.net#ext#@covgov.onmicrosoft.com::9f35bc52-034b-4cb6-a832-fd429f07ca19" providerId="AD" clId="Web-{9F577CE3-B3B5-A576-FBF8-060EFDB5842D}"/>
    <pc:docChg chg="">
      <pc:chgData name="emily_stains" userId="S::emily_stains_ccpsnet.net#ext#@covgov.onmicrosoft.com::9f35bc52-034b-4cb6-a832-fd429f07ca19" providerId="AD" clId="Web-{9F577CE3-B3B5-A576-FBF8-060EFDB5842D}" dt="2024-04-26T00:00:17.492" v="4"/>
      <pc:docMkLst>
        <pc:docMk/>
      </pc:docMkLst>
      <pc:sldChg chg="modCm">
        <pc:chgData name="emily_stains" userId="S::emily_stains_ccpsnet.net#ext#@covgov.onmicrosoft.com::9f35bc52-034b-4cb6-a832-fd429f07ca19" providerId="AD" clId="Web-{9F577CE3-B3B5-A576-FBF8-060EFDB5842D}" dt="2024-04-26T00:00:12.320" v="3"/>
        <pc:sldMkLst>
          <pc:docMk/>
          <pc:sldMk cId="2076114008" sldId="308"/>
        </pc:sldMkLst>
        <pc:extLst>
          <p:ext xmlns:p="http://schemas.openxmlformats.org/presentationml/2006/main" uri="{D6D511B9-2390-475A-947B-AFAB55BFBCF1}">
            <pc226:cmChg xmlns:pc226="http://schemas.microsoft.com/office/powerpoint/2022/06/main/command" chg="mod modRxn">
              <pc226:chgData name="emily_stains" userId="S::emily_stains_ccpsnet.net#ext#@covgov.onmicrosoft.com::9f35bc52-034b-4cb6-a832-fd429f07ca19" providerId="AD" clId="Web-{9F577CE3-B3B5-A576-FBF8-060EFDB5842D}" dt="2024-04-26T00:00:12.320" v="3"/>
              <pc2:cmMkLst xmlns:pc2="http://schemas.microsoft.com/office/powerpoint/2019/9/main/command">
                <pc:docMk/>
                <pc:sldMk cId="2076114008" sldId="308"/>
                <pc2:cmMk id="{B43A97EA-4DF1-4BA3-8CDC-1BF53894C4B5}"/>
              </pc2:cmMkLst>
            </pc226:cmChg>
          </p:ext>
        </pc:extLst>
      </pc:sldChg>
      <pc:sldChg chg="modCm">
        <pc:chgData name="emily_stains" userId="S::emily_stains_ccpsnet.net#ext#@covgov.onmicrosoft.com::9f35bc52-034b-4cb6-a832-fd429f07ca19" providerId="AD" clId="Web-{9F577CE3-B3B5-A576-FBF8-060EFDB5842D}" dt="2024-04-26T00:00:02.601" v="2"/>
        <pc:sldMkLst>
          <pc:docMk/>
          <pc:sldMk cId="1456864615" sldId="342"/>
        </pc:sldMkLst>
        <pc:extLst>
          <p:ext xmlns:p="http://schemas.openxmlformats.org/presentationml/2006/main" uri="{D6D511B9-2390-475A-947B-AFAB55BFBCF1}">
            <pc226:cmChg xmlns:pc226="http://schemas.microsoft.com/office/powerpoint/2022/06/main/command" chg="mod modRxn">
              <pc226:chgData name="emily_stains" userId="S::emily_stains_ccpsnet.net#ext#@covgov.onmicrosoft.com::9f35bc52-034b-4cb6-a832-fd429f07ca19" providerId="AD" clId="Web-{9F577CE3-B3B5-A576-FBF8-060EFDB5842D}" dt="2024-04-26T00:00:02.601" v="2"/>
              <pc2:cmMkLst xmlns:pc2="http://schemas.microsoft.com/office/powerpoint/2019/9/main/command">
                <pc:docMk/>
                <pc:sldMk cId="1456864615" sldId="342"/>
                <pc2:cmMk id="{05BBD6BB-C16D-4750-BB10-0D2544358131}"/>
              </pc2:cmMkLst>
            </pc226:cmChg>
          </p:ext>
        </pc:extLst>
      </pc:sldChg>
      <pc:sldChg chg="modCm">
        <pc:chgData name="emily_stains" userId="S::emily_stains_ccpsnet.net#ext#@covgov.onmicrosoft.com::9f35bc52-034b-4cb6-a832-fd429f07ca19" providerId="AD" clId="Web-{9F577CE3-B3B5-A576-FBF8-060EFDB5842D}" dt="2024-04-25T23:59:56.070" v="0"/>
        <pc:sldMkLst>
          <pc:docMk/>
          <pc:sldMk cId="2053773776" sldId="343"/>
        </pc:sldMkLst>
        <pc:extLst>
          <p:ext xmlns:p="http://schemas.openxmlformats.org/presentationml/2006/main" uri="{D6D511B9-2390-475A-947B-AFAB55BFBCF1}">
            <pc226:cmChg xmlns:pc226="http://schemas.microsoft.com/office/powerpoint/2022/06/main/command" chg="mod modRxn">
              <pc226:chgData name="emily_stains" userId="S::emily_stains_ccpsnet.net#ext#@covgov.onmicrosoft.com::9f35bc52-034b-4cb6-a832-fd429f07ca19" providerId="AD" clId="Web-{9F577CE3-B3B5-A576-FBF8-060EFDB5842D}" dt="2024-04-25T23:59:56.070" v="0"/>
              <pc2:cmMkLst xmlns:pc2="http://schemas.microsoft.com/office/powerpoint/2019/9/main/command">
                <pc:docMk/>
                <pc:sldMk cId="2053773776" sldId="343"/>
                <pc2:cmMk id="{3A941333-4A47-4299-8DFC-90E2A0CF0D5A}"/>
              </pc2:cmMkLst>
            </pc226:cmChg>
          </p:ext>
        </pc:extLst>
      </pc:sldChg>
      <pc:sldChg chg="modCm">
        <pc:chgData name="emily_stains" userId="S::emily_stains_ccpsnet.net#ext#@covgov.onmicrosoft.com::9f35bc52-034b-4cb6-a832-fd429f07ca19" providerId="AD" clId="Web-{9F577CE3-B3B5-A576-FBF8-060EFDB5842D}" dt="2024-04-26T00:00:17.492" v="4"/>
        <pc:sldMkLst>
          <pc:docMk/>
          <pc:sldMk cId="1528782699" sldId="344"/>
        </pc:sldMkLst>
        <pc:extLst>
          <p:ext xmlns:p="http://schemas.openxmlformats.org/presentationml/2006/main" uri="{D6D511B9-2390-475A-947B-AFAB55BFBCF1}">
            <pc226:cmChg xmlns:pc226="http://schemas.microsoft.com/office/powerpoint/2022/06/main/command" chg="mod modRxn">
              <pc226:chgData name="emily_stains" userId="S::emily_stains_ccpsnet.net#ext#@covgov.onmicrosoft.com::9f35bc52-034b-4cb6-a832-fd429f07ca19" providerId="AD" clId="Web-{9F577CE3-B3B5-A576-FBF8-060EFDB5842D}" dt="2024-04-26T00:00:17.492" v="4"/>
              <pc2:cmMkLst xmlns:pc2="http://schemas.microsoft.com/office/powerpoint/2019/9/main/command">
                <pc:docMk/>
                <pc:sldMk cId="1528782699" sldId="344"/>
                <pc2:cmMk id="{769BDD29-FB73-43FE-854B-BA8C1083CC81}"/>
              </pc2:cmMkLst>
            </pc226:cmChg>
          </p:ext>
        </pc:extLst>
      </pc:sldChg>
    </pc:docChg>
  </pc:docChgLst>
  <pc:docChgLst>
    <pc:chgData name="Graham, Mallory Lauren" userId="S::mgraham73_liberty.edu#ext#@covgov.onmicrosoft.com::bb107229-62b8-4750-a48c-c61898600ef2" providerId="AD" clId="Web-{06CD5D13-7D2B-9D08-1CAA-A44D285ED6A7}"/>
    <pc:docChg chg="modSld">
      <pc:chgData name="Graham, Mallory Lauren" userId="S::mgraham73_liberty.edu#ext#@covgov.onmicrosoft.com::bb107229-62b8-4750-a48c-c61898600ef2" providerId="AD" clId="Web-{06CD5D13-7D2B-9D08-1CAA-A44D285ED6A7}" dt="2024-04-25T21:28:32.660" v="65"/>
      <pc:docMkLst>
        <pc:docMk/>
      </pc:docMkLst>
      <pc:sldChg chg="modSp">
        <pc:chgData name="Graham, Mallory Lauren" userId="S::mgraham73_liberty.edu#ext#@covgov.onmicrosoft.com::bb107229-62b8-4750-a48c-c61898600ef2" providerId="AD" clId="Web-{06CD5D13-7D2B-9D08-1CAA-A44D285ED6A7}" dt="2024-04-25T21:28:32.660" v="65"/>
        <pc:sldMkLst>
          <pc:docMk/>
          <pc:sldMk cId="3691292018" sldId="300"/>
        </pc:sldMkLst>
        <pc:graphicFrameChg chg="mod modGraphic">
          <ac:chgData name="Graham, Mallory Lauren" userId="S::mgraham73_liberty.edu#ext#@covgov.onmicrosoft.com::bb107229-62b8-4750-a48c-c61898600ef2" providerId="AD" clId="Web-{06CD5D13-7D2B-9D08-1CAA-A44D285ED6A7}" dt="2024-04-25T21:28:32.660" v="65"/>
          <ac:graphicFrameMkLst>
            <pc:docMk/>
            <pc:sldMk cId="3691292018" sldId="300"/>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8:16.816" v="56"/>
        <pc:sldMkLst>
          <pc:docMk/>
          <pc:sldMk cId="695074220" sldId="302"/>
        </pc:sldMkLst>
        <pc:graphicFrameChg chg="mod modGraphic">
          <ac:chgData name="Graham, Mallory Lauren" userId="S::mgraham73_liberty.edu#ext#@covgov.onmicrosoft.com::bb107229-62b8-4750-a48c-c61898600ef2" providerId="AD" clId="Web-{06CD5D13-7D2B-9D08-1CAA-A44D285ED6A7}" dt="2024-04-25T21:28:16.816" v="56"/>
          <ac:graphicFrameMkLst>
            <pc:docMk/>
            <pc:sldMk cId="695074220" sldId="302"/>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8:11.706" v="53"/>
        <pc:sldMkLst>
          <pc:docMk/>
          <pc:sldMk cId="1256391441" sldId="303"/>
        </pc:sldMkLst>
        <pc:graphicFrameChg chg="mod modGraphic">
          <ac:chgData name="Graham, Mallory Lauren" userId="S::mgraham73_liberty.edu#ext#@covgov.onmicrosoft.com::bb107229-62b8-4750-a48c-c61898600ef2" providerId="AD" clId="Web-{06CD5D13-7D2B-9D08-1CAA-A44D285ED6A7}" dt="2024-04-25T21:28:11.706" v="53"/>
          <ac:graphicFrameMkLst>
            <pc:docMk/>
            <pc:sldMk cId="1256391441" sldId="303"/>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7:59.347" v="50"/>
        <pc:sldMkLst>
          <pc:docMk/>
          <pc:sldMk cId="2258743316" sldId="305"/>
        </pc:sldMkLst>
        <pc:graphicFrameChg chg="mod modGraphic">
          <ac:chgData name="Graham, Mallory Lauren" userId="S::mgraham73_liberty.edu#ext#@covgov.onmicrosoft.com::bb107229-62b8-4750-a48c-c61898600ef2" providerId="AD" clId="Web-{06CD5D13-7D2B-9D08-1CAA-A44D285ED6A7}" dt="2024-04-25T21:27:59.347" v="50"/>
          <ac:graphicFrameMkLst>
            <pc:docMk/>
            <pc:sldMk cId="2258743316" sldId="305"/>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7:50.393" v="47"/>
        <pc:sldMkLst>
          <pc:docMk/>
          <pc:sldMk cId="3795459607" sldId="306"/>
        </pc:sldMkLst>
        <pc:graphicFrameChg chg="mod modGraphic">
          <ac:chgData name="Graham, Mallory Lauren" userId="S::mgraham73_liberty.edu#ext#@covgov.onmicrosoft.com::bb107229-62b8-4750-a48c-c61898600ef2" providerId="AD" clId="Web-{06CD5D13-7D2B-9D08-1CAA-A44D285ED6A7}" dt="2024-04-25T21:27:50.393" v="47"/>
          <ac:graphicFrameMkLst>
            <pc:docMk/>
            <pc:sldMk cId="3795459607" sldId="306"/>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7:25.096" v="35"/>
        <pc:sldMkLst>
          <pc:docMk/>
          <pc:sldMk cId="2076114008" sldId="308"/>
        </pc:sldMkLst>
        <pc:graphicFrameChg chg="mod modGraphic">
          <ac:chgData name="Graham, Mallory Lauren" userId="S::mgraham73_liberty.edu#ext#@covgov.onmicrosoft.com::bb107229-62b8-4750-a48c-c61898600ef2" providerId="AD" clId="Web-{06CD5D13-7D2B-9D08-1CAA-A44D285ED6A7}" dt="2024-04-25T21:27:25.096" v="35"/>
          <ac:graphicFrameMkLst>
            <pc:docMk/>
            <pc:sldMk cId="2076114008" sldId="308"/>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7:17.096" v="32"/>
        <pc:sldMkLst>
          <pc:docMk/>
          <pc:sldMk cId="1694188570" sldId="309"/>
        </pc:sldMkLst>
        <pc:graphicFrameChg chg="mod modGraphic">
          <ac:chgData name="Graham, Mallory Lauren" userId="S::mgraham73_liberty.edu#ext#@covgov.onmicrosoft.com::bb107229-62b8-4750-a48c-c61898600ef2" providerId="AD" clId="Web-{06CD5D13-7D2B-9D08-1CAA-A44D285ED6A7}" dt="2024-04-25T21:27:17.096" v="32"/>
          <ac:graphicFrameMkLst>
            <pc:docMk/>
            <pc:sldMk cId="1694188570" sldId="309"/>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7:11.346" v="29"/>
        <pc:sldMkLst>
          <pc:docMk/>
          <pc:sldMk cId="2478092049" sldId="312"/>
        </pc:sldMkLst>
        <pc:graphicFrameChg chg="mod modGraphic">
          <ac:chgData name="Graham, Mallory Lauren" userId="S::mgraham73_liberty.edu#ext#@covgov.onmicrosoft.com::bb107229-62b8-4750-a48c-c61898600ef2" providerId="AD" clId="Web-{06CD5D13-7D2B-9D08-1CAA-A44D285ED6A7}" dt="2024-04-25T21:27:11.346" v="29"/>
          <ac:graphicFrameMkLst>
            <pc:docMk/>
            <pc:sldMk cId="2478092049" sldId="312"/>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7:03.767" v="26"/>
        <pc:sldMkLst>
          <pc:docMk/>
          <pc:sldMk cId="88797481" sldId="314"/>
        </pc:sldMkLst>
        <pc:graphicFrameChg chg="mod modGraphic">
          <ac:chgData name="Graham, Mallory Lauren" userId="S::mgraham73_liberty.edu#ext#@covgov.onmicrosoft.com::bb107229-62b8-4750-a48c-c61898600ef2" providerId="AD" clId="Web-{06CD5D13-7D2B-9D08-1CAA-A44D285ED6A7}" dt="2024-04-25T21:27:03.767" v="26"/>
          <ac:graphicFrameMkLst>
            <pc:docMk/>
            <pc:sldMk cId="88797481" sldId="314"/>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6:52.892" v="23"/>
        <pc:sldMkLst>
          <pc:docMk/>
          <pc:sldMk cId="3018769993" sldId="315"/>
        </pc:sldMkLst>
        <pc:graphicFrameChg chg="mod modGraphic">
          <ac:chgData name="Graham, Mallory Lauren" userId="S::mgraham73_liberty.edu#ext#@covgov.onmicrosoft.com::bb107229-62b8-4750-a48c-c61898600ef2" providerId="AD" clId="Web-{06CD5D13-7D2B-9D08-1CAA-A44D285ED6A7}" dt="2024-04-25T21:26:52.892" v="23"/>
          <ac:graphicFrameMkLst>
            <pc:docMk/>
            <pc:sldMk cId="3018769993" sldId="315"/>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5:49.219" v="20"/>
        <pc:sldMkLst>
          <pc:docMk/>
          <pc:sldMk cId="782175046" sldId="316"/>
        </pc:sldMkLst>
        <pc:graphicFrameChg chg="mod modGraphic">
          <ac:chgData name="Graham, Mallory Lauren" userId="S::mgraham73_liberty.edu#ext#@covgov.onmicrosoft.com::bb107229-62b8-4750-a48c-c61898600ef2" providerId="AD" clId="Web-{06CD5D13-7D2B-9D08-1CAA-A44D285ED6A7}" dt="2024-04-25T21:25:49.219" v="20"/>
          <ac:graphicFrameMkLst>
            <pc:docMk/>
            <pc:sldMk cId="782175046" sldId="316"/>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4:11.639" v="11"/>
        <pc:sldMkLst>
          <pc:docMk/>
          <pc:sldMk cId="2998429913" sldId="319"/>
        </pc:sldMkLst>
        <pc:graphicFrameChg chg="mod modGraphic">
          <ac:chgData name="Graham, Mallory Lauren" userId="S::mgraham73_liberty.edu#ext#@covgov.onmicrosoft.com::bb107229-62b8-4750-a48c-c61898600ef2" providerId="AD" clId="Web-{06CD5D13-7D2B-9D08-1CAA-A44D285ED6A7}" dt="2024-04-25T21:24:11.639" v="11"/>
          <ac:graphicFrameMkLst>
            <pc:docMk/>
            <pc:sldMk cId="2998429913" sldId="319"/>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3:39.591" v="8"/>
        <pc:sldMkLst>
          <pc:docMk/>
          <pc:sldMk cId="2214138350" sldId="321"/>
        </pc:sldMkLst>
        <pc:graphicFrameChg chg="mod modGraphic">
          <ac:chgData name="Graham, Mallory Lauren" userId="S::mgraham73_liberty.edu#ext#@covgov.onmicrosoft.com::bb107229-62b8-4750-a48c-c61898600ef2" providerId="AD" clId="Web-{06CD5D13-7D2B-9D08-1CAA-A44D285ED6A7}" dt="2024-04-25T21:23:39.591" v="8"/>
          <ac:graphicFrameMkLst>
            <pc:docMk/>
            <pc:sldMk cId="2214138350" sldId="321"/>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16:15.159" v="5"/>
        <pc:sldMkLst>
          <pc:docMk/>
          <pc:sldMk cId="687020951" sldId="323"/>
        </pc:sldMkLst>
        <pc:graphicFrameChg chg="mod modGraphic">
          <ac:chgData name="Graham, Mallory Lauren" userId="S::mgraham73_liberty.edu#ext#@covgov.onmicrosoft.com::bb107229-62b8-4750-a48c-c61898600ef2" providerId="AD" clId="Web-{06CD5D13-7D2B-9D08-1CAA-A44D285ED6A7}" dt="2024-04-25T21:16:15.159" v="5"/>
          <ac:graphicFrameMkLst>
            <pc:docMk/>
            <pc:sldMk cId="687020951" sldId="323"/>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15:50.237" v="2"/>
        <pc:sldMkLst>
          <pc:docMk/>
          <pc:sldMk cId="2670058031" sldId="341"/>
        </pc:sldMkLst>
        <pc:graphicFrameChg chg="mod modGraphic">
          <ac:chgData name="Graham, Mallory Lauren" userId="S::mgraham73_liberty.edu#ext#@covgov.onmicrosoft.com::bb107229-62b8-4750-a48c-c61898600ef2" providerId="AD" clId="Web-{06CD5D13-7D2B-9D08-1CAA-A44D285ED6A7}" dt="2024-04-25T21:15:50.237" v="2"/>
          <ac:graphicFrameMkLst>
            <pc:docMk/>
            <pc:sldMk cId="2670058031" sldId="341"/>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5:35.125" v="14"/>
        <pc:sldMkLst>
          <pc:docMk/>
          <pc:sldMk cId="1456864615" sldId="342"/>
        </pc:sldMkLst>
        <pc:graphicFrameChg chg="mod modGraphic">
          <ac:chgData name="Graham, Mallory Lauren" userId="S::mgraham73_liberty.edu#ext#@covgov.onmicrosoft.com::bb107229-62b8-4750-a48c-c61898600ef2" providerId="AD" clId="Web-{06CD5D13-7D2B-9D08-1CAA-A44D285ED6A7}" dt="2024-04-25T21:25:35.125" v="14"/>
          <ac:graphicFrameMkLst>
            <pc:docMk/>
            <pc:sldMk cId="1456864615" sldId="342"/>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5:43.016" v="17"/>
        <pc:sldMkLst>
          <pc:docMk/>
          <pc:sldMk cId="2053773776" sldId="343"/>
        </pc:sldMkLst>
        <pc:graphicFrameChg chg="mod modGraphic">
          <ac:chgData name="Graham, Mallory Lauren" userId="S::mgraham73_liberty.edu#ext#@covgov.onmicrosoft.com::bb107229-62b8-4750-a48c-c61898600ef2" providerId="AD" clId="Web-{06CD5D13-7D2B-9D08-1CAA-A44D285ED6A7}" dt="2024-04-25T21:25:43.016" v="17"/>
          <ac:graphicFrameMkLst>
            <pc:docMk/>
            <pc:sldMk cId="2053773776" sldId="343"/>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7:30.112" v="38"/>
        <pc:sldMkLst>
          <pc:docMk/>
          <pc:sldMk cId="1528782699" sldId="344"/>
        </pc:sldMkLst>
        <pc:graphicFrameChg chg="mod modGraphic">
          <ac:chgData name="Graham, Mallory Lauren" userId="S::mgraham73_liberty.edu#ext#@covgov.onmicrosoft.com::bb107229-62b8-4750-a48c-c61898600ef2" providerId="AD" clId="Web-{06CD5D13-7D2B-9D08-1CAA-A44D285ED6A7}" dt="2024-04-25T21:27:30.112" v="38"/>
          <ac:graphicFrameMkLst>
            <pc:docMk/>
            <pc:sldMk cId="1528782699" sldId="344"/>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8:20.613" v="59"/>
        <pc:sldMkLst>
          <pc:docMk/>
          <pc:sldMk cId="3927706634" sldId="345"/>
        </pc:sldMkLst>
        <pc:graphicFrameChg chg="mod modGraphic">
          <ac:chgData name="Graham, Mallory Lauren" userId="S::mgraham73_liberty.edu#ext#@covgov.onmicrosoft.com::bb107229-62b8-4750-a48c-c61898600ef2" providerId="AD" clId="Web-{06CD5D13-7D2B-9D08-1CAA-A44D285ED6A7}" dt="2024-04-25T21:28:20.613" v="59"/>
          <ac:graphicFrameMkLst>
            <pc:docMk/>
            <pc:sldMk cId="3927706634" sldId="345"/>
            <ac:graphicFrameMk id="10" creationId="{BDFF1672-FEF2-00AD-7154-75D43FF1341E}"/>
          </ac:graphicFrameMkLst>
        </pc:graphicFrameChg>
      </pc:sldChg>
      <pc:sldChg chg="modSp">
        <pc:chgData name="Graham, Mallory Lauren" userId="S::mgraham73_liberty.edu#ext#@covgov.onmicrosoft.com::bb107229-62b8-4750-a48c-c61898600ef2" providerId="AD" clId="Web-{06CD5D13-7D2B-9D08-1CAA-A44D285ED6A7}" dt="2024-04-25T21:28:27.035" v="62"/>
        <pc:sldMkLst>
          <pc:docMk/>
          <pc:sldMk cId="4120795985" sldId="346"/>
        </pc:sldMkLst>
        <pc:graphicFrameChg chg="mod modGraphic">
          <ac:chgData name="Graham, Mallory Lauren" userId="S::mgraham73_liberty.edu#ext#@covgov.onmicrosoft.com::bb107229-62b8-4750-a48c-c61898600ef2" providerId="AD" clId="Web-{06CD5D13-7D2B-9D08-1CAA-A44D285ED6A7}" dt="2024-04-25T21:28:27.035" v="62"/>
          <ac:graphicFrameMkLst>
            <pc:docMk/>
            <pc:sldMk cId="4120795985" sldId="346"/>
            <ac:graphicFrameMk id="10" creationId="{BDFF1672-FEF2-00AD-7154-75D43FF1341E}"/>
          </ac:graphicFrameMkLst>
        </pc:graphicFrameChg>
      </pc:sldChg>
    </pc:docChg>
  </pc:docChgLst>
  <pc:docChgLst>
    <pc:chgData name="emily_stains" userId="S::emily_stains_ccpsnet.net#ext#@covgov.onmicrosoft.com::9f35bc52-034b-4cb6-a832-fd429f07ca19" providerId="AD" clId="Web-{13629E63-1313-C1DA-F619-2C9243A30C00}"/>
    <pc:docChg chg="mod modSld">
      <pc:chgData name="emily_stains" userId="S::emily_stains_ccpsnet.net#ext#@covgov.onmicrosoft.com::9f35bc52-034b-4cb6-a832-fd429f07ca19" providerId="AD" clId="Web-{13629E63-1313-C1DA-F619-2C9243A30C00}" dt="2024-04-22T19:37:51.323" v="3"/>
      <pc:docMkLst>
        <pc:docMk/>
      </pc:docMkLst>
      <pc:sldChg chg="addCm">
        <pc:chgData name="emily_stains" userId="S::emily_stains_ccpsnet.net#ext#@covgov.onmicrosoft.com::9f35bc52-034b-4cb6-a832-fd429f07ca19" providerId="AD" clId="Web-{13629E63-1313-C1DA-F619-2C9243A30C00}" dt="2024-04-22T19:35:09.918" v="1"/>
        <pc:sldMkLst>
          <pc:docMk/>
          <pc:sldMk cId="2687582105" sldId="297"/>
        </pc:sldMkLst>
        <pc:extLst>
          <p:ext xmlns:p="http://schemas.openxmlformats.org/presentationml/2006/main" uri="{D6D511B9-2390-475A-947B-AFAB55BFBCF1}">
            <pc226:cmChg xmlns:pc226="http://schemas.microsoft.com/office/powerpoint/2022/06/main/command" chg="add">
              <pc226:chgData name="emily_stains" userId="S::emily_stains_ccpsnet.net#ext#@covgov.onmicrosoft.com::9f35bc52-034b-4cb6-a832-fd429f07ca19" providerId="AD" clId="Web-{13629E63-1313-C1DA-F619-2C9243A30C00}" dt="2024-04-22T19:35:09.918" v="1"/>
              <pc2:cmMkLst xmlns:pc2="http://schemas.microsoft.com/office/powerpoint/2019/9/main/command">
                <pc:docMk/>
                <pc:sldMk cId="2687582105" sldId="297"/>
                <pc2:cmMk id="{59E283B2-4375-4F33-A113-4BD5B330DE72}"/>
              </pc2:cmMkLst>
            </pc226:cmChg>
          </p:ext>
        </pc:extLst>
      </pc:sldChg>
      <pc:sldChg chg="modNotes">
        <pc:chgData name="emily_stains" userId="S::emily_stains_ccpsnet.net#ext#@covgov.onmicrosoft.com::9f35bc52-034b-4cb6-a832-fd429f07ca19" providerId="AD" clId="Web-{13629E63-1313-C1DA-F619-2C9243A30C00}" dt="2024-04-22T19:37:51.323" v="3"/>
        <pc:sldMkLst>
          <pc:docMk/>
          <pc:sldMk cId="2369669674" sldId="338"/>
        </pc:sldMkLst>
      </pc:sldChg>
    </pc:docChg>
  </pc:docChgLst>
  <pc:docChgLst>
    <pc:chgData name="Graham, Mallory Lauren" userId="S::mgraham73_liberty.edu#ext#@covgov.onmicrosoft.com::bb107229-62b8-4750-a48c-c61898600ef2" providerId="AD" clId="Web-{681DE4E6-337D-EEDF-A577-C782C14C6A30}"/>
    <pc:docChg chg="modSld">
      <pc:chgData name="Graham, Mallory Lauren" userId="S::mgraham73_liberty.edu#ext#@covgov.onmicrosoft.com::bb107229-62b8-4750-a48c-c61898600ef2" providerId="AD" clId="Web-{681DE4E6-337D-EEDF-A577-C782C14C6A30}" dt="2024-04-25T00:03:16.785" v="235"/>
      <pc:docMkLst>
        <pc:docMk/>
      </pc:docMkLst>
      <pc:sldChg chg="modCm modNotes">
        <pc:chgData name="Graham, Mallory Lauren" userId="S::mgraham73_liberty.edu#ext#@covgov.onmicrosoft.com::bb107229-62b8-4750-a48c-c61898600ef2" providerId="AD" clId="Web-{681DE4E6-337D-EEDF-A577-C782C14C6A30}" dt="2024-04-25T00:03:16.785" v="235"/>
        <pc:sldMkLst>
          <pc:docMk/>
          <pc:sldMk cId="1256391441" sldId="303"/>
        </pc:sldMkLst>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681DE4E6-337D-EEDF-A577-C782C14C6A30}" dt="2024-04-25T00:03:16.785" v="235"/>
              <pc2:cmMkLst xmlns:pc2="http://schemas.microsoft.com/office/powerpoint/2019/9/main/command">
                <pc:docMk/>
                <pc:sldMk cId="1256391441" sldId="303"/>
                <pc2:cmMk id="{DB8D2EA5-CD8E-4E40-B0CA-D2447C87AD95}"/>
              </pc2:cmMkLst>
              <pc226:cmRplyChg chg="add">
                <pc226:chgData name="Graham, Mallory Lauren" userId="S::mgraham73_liberty.edu#ext#@covgov.onmicrosoft.com::bb107229-62b8-4750-a48c-c61898600ef2" providerId="AD" clId="Web-{681DE4E6-337D-EEDF-A577-C782C14C6A30}" dt="2024-04-25T00:03:16.785" v="235"/>
                <pc2:cmRplyMkLst xmlns:pc2="http://schemas.microsoft.com/office/powerpoint/2019/9/main/command">
                  <pc:docMk/>
                  <pc:sldMk cId="1256391441" sldId="303"/>
                  <pc2:cmMk id="{DB8D2EA5-CD8E-4E40-B0CA-D2447C87AD95}"/>
                  <pc2:cmRplyMk id="{DCCA9A6C-F4D3-48E8-AB24-CC088D7EF298}"/>
                </pc2:cmRplyMkLst>
              </pc226:cmRplyChg>
            </pc226:cmChg>
          </p:ext>
        </pc:extLst>
      </pc:sldChg>
      <pc:sldChg chg="modSp modCm modNotes">
        <pc:chgData name="Graham, Mallory Lauren" userId="S::mgraham73_liberty.edu#ext#@covgov.onmicrosoft.com::bb107229-62b8-4750-a48c-c61898600ef2" providerId="AD" clId="Web-{681DE4E6-337D-EEDF-A577-C782C14C6A30}" dt="2024-04-24T23:53:59.707" v="69"/>
        <pc:sldMkLst>
          <pc:docMk/>
          <pc:sldMk cId="1694188570" sldId="309"/>
        </pc:sldMkLst>
        <pc:graphicFrameChg chg="mod modGraphic">
          <ac:chgData name="Graham, Mallory Lauren" userId="S::mgraham73_liberty.edu#ext#@covgov.onmicrosoft.com::bb107229-62b8-4750-a48c-c61898600ef2" providerId="AD" clId="Web-{681DE4E6-337D-EEDF-A577-C782C14C6A30}" dt="2024-04-24T23:50:02.691" v="44"/>
          <ac:graphicFrameMkLst>
            <pc:docMk/>
            <pc:sldMk cId="1694188570" sldId="309"/>
            <ac:graphicFrameMk id="10" creationId="{BDFF1672-FEF2-00AD-7154-75D43FF1341E}"/>
          </ac:graphicFrameMkLst>
        </pc:graphicFrameChg>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681DE4E6-337D-EEDF-A577-C782C14C6A30}" dt="2024-04-24T23:53:59.707" v="69"/>
              <pc2:cmMkLst xmlns:pc2="http://schemas.microsoft.com/office/powerpoint/2019/9/main/command">
                <pc:docMk/>
                <pc:sldMk cId="1694188570" sldId="309"/>
                <pc2:cmMk id="{B1BAC893-5709-4F27-9E07-3EC5AC2043F6}"/>
              </pc2:cmMkLst>
              <pc226:cmRplyChg chg="add">
                <pc226:chgData name="Graham, Mallory Lauren" userId="S::mgraham73_liberty.edu#ext#@covgov.onmicrosoft.com::bb107229-62b8-4750-a48c-c61898600ef2" providerId="AD" clId="Web-{681DE4E6-337D-EEDF-A577-C782C14C6A30}" dt="2024-04-24T23:53:59.707" v="69"/>
                <pc2:cmRplyMkLst xmlns:pc2="http://schemas.microsoft.com/office/powerpoint/2019/9/main/command">
                  <pc:docMk/>
                  <pc:sldMk cId="1694188570" sldId="309"/>
                  <pc2:cmMk id="{B1BAC893-5709-4F27-9E07-3EC5AC2043F6}"/>
                  <pc2:cmRplyMk id="{4881494B-5DA7-4905-8825-5C35DB4AB9CC}"/>
                </pc2:cmRplyMkLst>
              </pc226:cmRplyChg>
            </pc226:cmChg>
          </p:ext>
        </pc:extLst>
      </pc:sldChg>
      <pc:sldChg chg="modCm">
        <pc:chgData name="Graham, Mallory Lauren" userId="S::mgraham73_liberty.edu#ext#@covgov.onmicrosoft.com::bb107229-62b8-4750-a48c-c61898600ef2" providerId="AD" clId="Web-{681DE4E6-337D-EEDF-A577-C782C14C6A30}" dt="2024-04-24T23:46:18.707" v="10"/>
        <pc:sldMkLst>
          <pc:docMk/>
          <pc:sldMk cId="1628487180" sldId="310"/>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681DE4E6-337D-EEDF-A577-C782C14C6A30}" dt="2024-04-24T23:46:18.707" v="10"/>
              <pc2:cmMkLst xmlns:pc2="http://schemas.microsoft.com/office/powerpoint/2019/9/main/command">
                <pc:docMk/>
                <pc:sldMk cId="1628487180" sldId="310"/>
                <pc2:cmMk id="{38F7BC22-D4D6-4E46-BF8B-EA7CF6D2AE44}"/>
              </pc2:cmMkLst>
            </pc226:cmChg>
          </p:ext>
        </pc:extLst>
      </pc:sldChg>
      <pc:sldChg chg="modNotes">
        <pc:chgData name="Graham, Mallory Lauren" userId="S::mgraham73_liberty.edu#ext#@covgov.onmicrosoft.com::bb107229-62b8-4750-a48c-c61898600ef2" providerId="AD" clId="Web-{681DE4E6-337D-EEDF-A577-C782C14C6A30}" dt="2024-04-24T23:45:51.520" v="9"/>
        <pc:sldMkLst>
          <pc:docMk/>
          <pc:sldMk cId="3018769993" sldId="315"/>
        </pc:sldMkLst>
      </pc:sldChg>
      <pc:sldChg chg="modCm">
        <pc:chgData name="Graham, Mallory Lauren" userId="S::mgraham73_liberty.edu#ext#@covgov.onmicrosoft.com::bb107229-62b8-4750-a48c-c61898600ef2" providerId="AD" clId="Web-{681DE4E6-337D-EEDF-A577-C782C14C6A30}" dt="2024-04-24T23:45:32.770" v="6"/>
        <pc:sldMkLst>
          <pc:docMk/>
          <pc:sldMk cId="782175046" sldId="316"/>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681DE4E6-337D-EEDF-A577-C782C14C6A30}" dt="2024-04-24T23:45:32.770" v="6"/>
              <pc2:cmMkLst xmlns:pc2="http://schemas.microsoft.com/office/powerpoint/2019/9/main/command">
                <pc:docMk/>
                <pc:sldMk cId="782175046" sldId="316"/>
                <pc2:cmMk id="{444ACD45-8873-4661-9C55-DEFE4A26E1DA}"/>
              </pc2:cmMkLst>
            </pc226:cmChg>
          </p:ext>
        </pc:extLst>
      </pc:sldChg>
      <pc:sldChg chg="modCm">
        <pc:chgData name="Graham, Mallory Lauren" userId="S::mgraham73_liberty.edu#ext#@covgov.onmicrosoft.com::bb107229-62b8-4750-a48c-c61898600ef2" providerId="AD" clId="Web-{681DE4E6-337D-EEDF-A577-C782C14C6A30}" dt="2024-04-24T23:45:16.161" v="5"/>
        <pc:sldMkLst>
          <pc:docMk/>
          <pc:sldMk cId="603119994" sldId="317"/>
        </pc:sldMkLst>
        <pc:extLst>
          <p:ext xmlns:p="http://schemas.openxmlformats.org/presentationml/2006/main" uri="{D6D511B9-2390-475A-947B-AFAB55BFBCF1}">
            <pc226:cmChg xmlns:pc226="http://schemas.microsoft.com/office/powerpoint/2022/06/main/command" chg="mod modRxn">
              <pc226:chgData name="Graham, Mallory Lauren" userId="S::mgraham73_liberty.edu#ext#@covgov.onmicrosoft.com::bb107229-62b8-4750-a48c-c61898600ef2" providerId="AD" clId="Web-{681DE4E6-337D-EEDF-A577-C782C14C6A30}" dt="2024-04-24T23:45:16.161" v="5"/>
              <pc2:cmMkLst xmlns:pc2="http://schemas.microsoft.com/office/powerpoint/2019/9/main/command">
                <pc:docMk/>
                <pc:sldMk cId="603119994" sldId="317"/>
                <pc2:cmMk id="{2A48F408-0B11-4FBE-80FE-3414C68D081D}"/>
              </pc2:cmMkLst>
            </pc226:cmChg>
          </p:ext>
        </pc:extLst>
      </pc:sldChg>
      <pc:sldChg chg="modNotes">
        <pc:chgData name="Graham, Mallory Lauren" userId="S::mgraham73_liberty.edu#ext#@covgov.onmicrosoft.com::bb107229-62b8-4750-a48c-c61898600ef2" providerId="AD" clId="Web-{681DE4E6-337D-EEDF-A577-C782C14C6A30}" dt="2024-04-24T23:44:26.833" v="4"/>
        <pc:sldMkLst>
          <pc:docMk/>
          <pc:sldMk cId="2214138350" sldId="321"/>
        </pc:sldMkLst>
      </pc:sldChg>
      <pc:sldChg chg="modNotes">
        <pc:chgData name="Graham, Mallory Lauren" userId="S::mgraham73_liberty.edu#ext#@covgov.onmicrosoft.com::bb107229-62b8-4750-a48c-c61898600ef2" providerId="AD" clId="Web-{681DE4E6-337D-EEDF-A577-C782C14C6A30}" dt="2024-04-24T23:42:47.051" v="2"/>
        <pc:sldMkLst>
          <pc:docMk/>
          <pc:sldMk cId="2369669674" sldId="338"/>
        </pc:sldMkLst>
      </pc:sldChg>
      <pc:sldChg chg="modSp modCm modNotes">
        <pc:chgData name="Graham, Mallory Lauren" userId="S::mgraham73_liberty.edu#ext#@covgov.onmicrosoft.com::bb107229-62b8-4750-a48c-c61898600ef2" providerId="AD" clId="Web-{681DE4E6-337D-EEDF-A577-C782C14C6A30}" dt="2024-04-25T00:02:31.739" v="233"/>
        <pc:sldMkLst>
          <pc:docMk/>
          <pc:sldMk cId="1528782699" sldId="344"/>
        </pc:sldMkLst>
        <pc:graphicFrameChg chg="mod modGraphic">
          <ac:chgData name="Graham, Mallory Lauren" userId="S::mgraham73_liberty.edu#ext#@covgov.onmicrosoft.com::bb107229-62b8-4750-a48c-c61898600ef2" providerId="AD" clId="Web-{681DE4E6-337D-EEDF-A577-C782C14C6A30}" dt="2024-04-24T23:59:25.598" v="153"/>
          <ac:graphicFrameMkLst>
            <pc:docMk/>
            <pc:sldMk cId="1528782699" sldId="344"/>
            <ac:graphicFrameMk id="10" creationId="{BDFF1672-FEF2-00AD-7154-75D43FF1341E}"/>
          </ac:graphicFrameMkLst>
        </pc:graphicFrameChg>
        <pc:extLst>
          <p:ext xmlns:p="http://schemas.openxmlformats.org/presentationml/2006/main" uri="{D6D511B9-2390-475A-947B-AFAB55BFBCF1}">
            <pc226:cmChg xmlns:pc226="http://schemas.microsoft.com/office/powerpoint/2022/06/main/command" chg="">
              <pc226:chgData name="Graham, Mallory Lauren" userId="S::mgraham73_liberty.edu#ext#@covgov.onmicrosoft.com::bb107229-62b8-4750-a48c-c61898600ef2" providerId="AD" clId="Web-{681DE4E6-337D-EEDF-A577-C782C14C6A30}" dt="2024-04-25T00:01:56.442" v="231"/>
              <pc2:cmMkLst xmlns:pc2="http://schemas.microsoft.com/office/powerpoint/2019/9/main/command">
                <pc:docMk/>
                <pc:sldMk cId="1528782699" sldId="344"/>
                <pc2:cmMk id="{4E8C3E1D-A9DC-40BB-895D-7DC19E26F0D5}"/>
              </pc2:cmMkLst>
              <pc226:cmRplyChg chg="add">
                <pc226:chgData name="Graham, Mallory Lauren" userId="S::mgraham73_liberty.edu#ext#@covgov.onmicrosoft.com::bb107229-62b8-4750-a48c-c61898600ef2" providerId="AD" clId="Web-{681DE4E6-337D-EEDF-A577-C782C14C6A30}" dt="2024-04-25T00:01:56.442" v="231"/>
                <pc2:cmRplyMkLst xmlns:pc2="http://schemas.microsoft.com/office/powerpoint/2019/9/main/command">
                  <pc:docMk/>
                  <pc:sldMk cId="1528782699" sldId="344"/>
                  <pc2:cmMk id="{4E8C3E1D-A9DC-40BB-895D-7DC19E26F0D5}"/>
                  <pc2:cmRplyMk id="{18B81D4C-5841-4937-8399-C31AA581554C}"/>
                </pc2:cmRplyMkLst>
              </pc226:cmRplyChg>
            </pc226:cmChg>
            <pc226:cmChg xmlns:pc226="http://schemas.microsoft.com/office/powerpoint/2022/06/main/command" chg="">
              <pc226:chgData name="Graham, Mallory Lauren" userId="S::mgraham73_liberty.edu#ext#@covgov.onmicrosoft.com::bb107229-62b8-4750-a48c-c61898600ef2" providerId="AD" clId="Web-{681DE4E6-337D-EEDF-A577-C782C14C6A30}" dt="2024-04-25T00:02:01.801" v="232"/>
              <pc2:cmMkLst xmlns:pc2="http://schemas.microsoft.com/office/powerpoint/2019/9/main/command">
                <pc:docMk/>
                <pc:sldMk cId="1528782699" sldId="344"/>
                <pc2:cmMk id="{769BDD29-FB73-43FE-854B-BA8C1083CC81}"/>
              </pc2:cmMkLst>
              <pc226:cmRplyChg chg="add">
                <pc226:chgData name="Graham, Mallory Lauren" userId="S::mgraham73_liberty.edu#ext#@covgov.onmicrosoft.com::bb107229-62b8-4750-a48c-c61898600ef2" providerId="AD" clId="Web-{681DE4E6-337D-EEDF-A577-C782C14C6A30}" dt="2024-04-25T00:02:01.801" v="232"/>
                <pc2:cmRplyMkLst xmlns:pc2="http://schemas.microsoft.com/office/powerpoint/2019/9/main/command">
                  <pc:docMk/>
                  <pc:sldMk cId="1528782699" sldId="344"/>
                  <pc2:cmMk id="{769BDD29-FB73-43FE-854B-BA8C1083CC81}"/>
                  <pc2:cmRplyMk id="{70EE557A-9A5F-4A09-ADB3-4265ECAD8A37}"/>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99563-F5A3-4A4A-8010-86512BC26408}" type="datetimeFigureOut">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34A9B-C3B6-45FA-AB6B-7076BDDD9D7F}" type="slidenum">
              <a:t>‹#›</a:t>
            </a:fld>
            <a:endParaRPr lang="en-US"/>
          </a:p>
        </p:txBody>
      </p:sp>
    </p:spTree>
    <p:extLst>
      <p:ext uri="{BB962C8B-B14F-4D97-AF65-F5344CB8AC3E}">
        <p14:creationId xmlns:p14="http://schemas.microsoft.com/office/powerpoint/2010/main" val="286440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Grade 8 Overview of Revisions to the English Standards of Learning from 2017 to 2024.   </a:t>
            </a:r>
          </a:p>
          <a:p>
            <a:endParaRPr lang="en-US">
              <a:cs typeface="+mn-lt"/>
            </a:endParaRPr>
          </a:p>
          <a:p>
            <a:r>
              <a:rPr lang="en-US"/>
              <a:t>It would be helpful to have a copy of the Grade 8 – Crosswalk (Summary of Revisions) and a copy of the 2024 Grade 8 English Standards of Learning for this PowerPoint. </a:t>
            </a:r>
            <a:endParaRPr lang="en-US">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Foundations for Reading is a strand with standards for the elementary grades. The Foundations for </a:t>
            </a:r>
            <a:r>
              <a:rPr lang="en-US"/>
              <a:t>Reading strand focus on fostering students’ understanding and working knowledge of foundational reading skills. The Foundations for Reading strand is organized into three categories: Print Concepts, Phonological and Phonemic Awareness, and Phonics and Word Analysis. The foundational skills addressed in these standards are necessary and important components in developing proficiency in reading, but they are not the end goal themselves. By the secondary level, students should have a solid reading foundation that will be built upon in other standards. Refer to the K-5 standards as appropriate for scaffolding, review, intervention or remediation purposes to reach grade-level expectations.</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80487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new strand, Developing Skilled Readers and Building Reading Stamina. </a:t>
            </a:r>
          </a:p>
          <a:p>
            <a:br>
              <a:rPr lang="en-US">
                <a:cs typeface="+mn-lt"/>
              </a:rPr>
            </a:br>
            <a:r>
              <a:rPr lang="en-US"/>
              <a:t>The Strand of Developing Skilled Readers and Building Reading Stamina was added to emphasize the skills and strategies students use every time they engage with text through reading, writing, collaborating, and researching. Strands from the 2017 Reading Standards (e.g., reading fiction, reading nonfiction, and reading vocabulary) have been included into Developing Skilled Readers and will support opportunities for cross-curricular content. </a:t>
            </a:r>
            <a:br>
              <a:rPr lang="en-US">
                <a:cs typeface="+mn-lt"/>
              </a:rPr>
            </a:br>
            <a:br>
              <a:rPr lang="en-US">
                <a:cs typeface="+mn-lt"/>
              </a:rPr>
            </a:br>
            <a:r>
              <a:rPr lang="en-US"/>
              <a:t>This strand serves as the bedrock for grade-level reading comprehension expectations and should be applied when students are reading, writing, collaborating, and researching.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Strand of Developing Skilled Readers and Building Reading Stamina was added to emphasize the skills and strategies students use every time they engage with text through reading, writing, collaborating, and researching as described in the remaining standards. In this strand, the student will build knowledge and comprehension skills from reading a range of challenging, content-rich texts. This includes fluently reading and gathering evidence from grade-level complex texts, reading widely on topics to gain worthwhile knowledge and vocabulary, drawing conclusions and making inferences, and using reading strategies to support reading comprehension.</a:t>
            </a:r>
          </a:p>
          <a:p>
            <a:endParaRPr lang="en-US">
              <a:cs typeface="+mn-lt"/>
            </a:endParaRPr>
          </a:p>
          <a:p>
            <a:r>
              <a:rPr lang="en-US"/>
              <a:t>In Grade 8, these standards are met through reading not just a "variety of texts," but a range of challenging, content-rich texts. These skills should be applied when students are reading, writing, collaborating, communicating, and researching. </a:t>
            </a:r>
            <a:endParaRPr lang="en-US">
              <a:cs typeface="Calibri"/>
            </a:endParaRPr>
          </a:p>
          <a:p>
            <a:endParaRPr lang="en-US"/>
          </a:p>
          <a:p>
            <a:r>
              <a:rPr lang="en-US"/>
              <a:t>The Developing Skilled Readers standards were created by combining components of 8.5 and 8.6 from the 2017 Standards of Learning. The newly created strands such as 8.DSR.1 and 8.DSR.1.D help to focus on how a student will build knowledge and reading comprehension fluently. 8.DSR.1 D explains how students should engage in opportunities regularly to read conceptually related texts through various reading experiences of literary and informational texts. This strand also specifies reading strategies that could be used such as attending to text structure, summarizing, asking questions, and others.  </a:t>
            </a:r>
            <a:endParaRPr lang="en-US">
              <a:cs typeface="Calibri" panose="020F0502020204030204"/>
            </a:endParaRPr>
          </a:p>
          <a:p>
            <a:br>
              <a:rPr lang="en-US">
                <a:cs typeface="+mn-lt"/>
              </a:rPr>
            </a:br>
            <a:endParaRPr lang="en-US">
              <a:cs typeface="Calibri"/>
            </a:endParaRPr>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powerful way to support students' vocabulary development is through reading high quality, content rich texts.  </a:t>
            </a:r>
            <a:r>
              <a:rPr lang="en-US"/>
              <a:t>The Reading and Vocabulary strand highlights how word etymology, context clues, and cross-discipline vocabulary words impact reading comprehension.</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Reading and Vocabulary is for students to build vocabulary breadth and depth through engaging in texts and participating in rich conversations. </a:t>
            </a:r>
          </a:p>
          <a:p>
            <a:endParaRPr lang="en-US">
              <a:cs typeface="+mn-lt"/>
            </a:endParaRPr>
          </a:p>
          <a:p>
            <a:r>
              <a:rPr lang="en-US"/>
              <a:t>This strand addresses skills that were previously in the 8.4 Standard in the 2017 English Standards of Learning. Many of the revisions address skills identified in various sub-strands of the 8.4 standard. </a:t>
            </a:r>
          </a:p>
          <a:p>
            <a:endParaRPr lang="en-US"/>
          </a:p>
          <a:p>
            <a:r>
              <a:rPr lang="en-US"/>
              <a:t>There are also additions and revisions to standard 8.RV that support applying reading and vocabulary skills across contexts. 8.RV.1 specifies connection to word knowledge for grade eight content and texts. 8.RV.1 A expands 2017 8.4g to enhance the integration of vocabulary when listening, reading, and discussing grade eight texts and topics. 8.RV.1 B specifies the types of contexts that can be used to determine meaning. 8.RV.1 E specifies types of figurative language that could impact the construction of words to make meaning. 8.RV.1.H applies newly learned words in various contexts to support the integration of applying what is read in written and oral communications.</a:t>
            </a:r>
            <a:endParaRPr lang="en-US">
              <a:cs typeface="Calibri" panose="020F0502020204030204"/>
            </a:endParaRPr>
          </a:p>
          <a:p>
            <a:r>
              <a:rPr lang="en-US"/>
              <a:t> </a:t>
            </a:r>
            <a:endParaRPr lang="en-US">
              <a:cs typeface="Calibri" panose="020F0502020204030204"/>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Reading Literary Text Strand was developed to emphasize the skills necessary for reading and comprehending literary texts. This strand is organized into three categories: Key Ideas and Plot Details, Craft and Style, and Integration of Concepts. In 2017, this strand was named "Reading 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Reading Literary Texts 1 is for students to demonstrate understanding of key ideas and plot details in literary texts.  These include analyzing and explaining themes, characters, settings, and plot patterns. In Grade 8, emphasis is placed on justifying how characters' decisions and actions manifest static or dynamic portrayals. The 2024 English Standards of Learning offer clarity that in Grade 8, these standards are met through students engaging in a variety of grade-level complex literary texts read to include short stories, literary nonfiction, novels, poetry, and drama.</a:t>
            </a:r>
            <a:endParaRPr lang="en-US" b="1">
              <a:cs typeface="Calibri"/>
            </a:endParaRPr>
          </a:p>
          <a:p>
            <a:endParaRPr lang="en-US"/>
          </a:p>
          <a:p>
            <a:r>
              <a:rPr lang="en-US"/>
              <a:t>8.RL addresses skills identified in the 2017 8.5 strand. There are also additions and revisions to standard 8.RL.1. 8.RL.1 focuses on reading comprehension of literary texts associated with grade eight. 8.RL.1 A analyzes how themes are developed in texts through plot details</a:t>
            </a:r>
            <a:r>
              <a:rPr lang="en-US" b="1"/>
              <a:t>. </a:t>
            </a:r>
            <a:r>
              <a:rPr lang="en-US"/>
              <a:t>8.RL.1 B specifies the types of plot patterns that can create meaning. 8.RL.1 C increases the rigor to justify the actions of different character types with textual evidence.</a:t>
            </a:r>
            <a:endParaRPr lang="en-US">
              <a:cs typeface="Calibri" panose="020F0502020204030204"/>
            </a:endParaRPr>
          </a:p>
          <a:p>
            <a:endParaRPr lang="en-US">
              <a:cs typeface="Calibri" panose="020F0502020204030204"/>
            </a:endParaRPr>
          </a:p>
          <a:p>
            <a:r>
              <a:rPr lang="en-US"/>
              <a:t>These standards align with and increase the rigor of similar standards from the 2017 English Standards of Learning 8.5. </a:t>
            </a: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Reading Literary Texts 2 is for students to demonstrate understanding of author's craft and style in  literary texts.  This includes poetic elements and specific literary devices. Interpreting and analyzing an author’s style is important for readers because it can help to deepen understanding, enhance appreciation, and encourage critical thinking. </a:t>
            </a:r>
            <a:endParaRPr lang="en-US">
              <a:cs typeface="Calibri"/>
            </a:endParaRPr>
          </a:p>
          <a:p>
            <a:endParaRPr lang="en-US"/>
          </a:p>
          <a:p>
            <a:r>
              <a:rPr lang="en-US"/>
              <a:t>The 2024 English Standards of Learning offer clarity that in Grade 8 these standards are met through students engaging in a variety of grade-level complex literary texts read to include short stories, literary nonfiction, novels, poetry, and drama.</a:t>
            </a:r>
            <a:endParaRPr lang="en-US">
              <a:cs typeface="Calibri"/>
            </a:endParaRPr>
          </a:p>
          <a:p>
            <a:endParaRPr lang="en-US"/>
          </a:p>
          <a:p>
            <a:r>
              <a:rPr lang="en-US"/>
              <a:t>These standards align with and increase the rigor of similar standards from the 2017 English Standards of Learning 8.5. There are also additions and revisions to standard 8.RL.2. 8.RL.2 focuses on the author’s literary craft and style. 8.RL.2 A explicitly identifies the poetic elements in prose and poetry. 8.RL.2 B explicitly identifies elements of an author’s style that can impact tone for analysis. 8.RL.2 D explicitly identifies literary devices that can generate mystery, suspense, or surprise.</a:t>
            </a:r>
            <a:endParaRPr lang="en-US">
              <a:cs typeface="Calibri" panose="020F0502020204030204"/>
            </a:endParaRPr>
          </a:p>
          <a:p>
            <a:pPr marL="285750" indent="-285750">
              <a:buFont typeface="Arial,Sans-Serif"/>
              <a:buChar char="•"/>
            </a:pPr>
            <a:endParaRPr lang="en-US" b="1">
              <a:cs typeface="Calibri" panose="020F0502020204030204"/>
            </a:endParaRPr>
          </a:p>
          <a:p>
            <a:endParaRPr lang="en-US" b="1">
              <a:cs typeface="Calibri" panose="020F0502020204030204"/>
            </a:endParaRPr>
          </a:p>
          <a:p>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177035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Reading Literary Texts 3 is for students to demonstrate an ability to integrate concepts. In 8th grade, students integrate literary concepts and text-based understandings through compare and contrast activities. Compare and contrast activities allow students to synthesize information from different sources/texts, increasing comprehension and revealing understanding.</a:t>
            </a:r>
            <a:endParaRPr lang="en-US">
              <a:cs typeface="+mn-lt"/>
            </a:endParaRPr>
          </a:p>
          <a:p>
            <a:endParaRPr lang="en-US"/>
          </a:p>
          <a:p>
            <a:r>
              <a:rPr lang="en-US"/>
              <a:t>The 2024 English Standards of Learning offer clarity that in Grade 8 these standards are met through students engaging in a variety of grade-level complex literary texts read to include short stories, literary nonfiction, novels, poetry, and drama. This includes fictional and historical accounts. </a:t>
            </a:r>
          </a:p>
          <a:p>
            <a:endParaRPr lang="en-US" b="1">
              <a:cs typeface="Calibri" panose="020F0502020204030204"/>
            </a:endParaRPr>
          </a:p>
          <a:p>
            <a:r>
              <a:rPr lang="en-US"/>
              <a:t>These standards align with and increase the rigor of similar standards from the 2017 English Standards of Learning 8.5. There are also additions and revisions to standard 8.RL.3. 8.RL.3 provides explicit skills students will engage in when describing and analyzing elements of stories, poetry, or drama when engaging with multiple texts. 8.RL.3 B specifies how students will compare and contrast historical fiction that occur during the same time period. </a:t>
            </a:r>
            <a:endParaRPr lang="en-US">
              <a:cs typeface="Calibri" panose="020F0502020204030204"/>
            </a:endParaRPr>
          </a:p>
          <a:p>
            <a:endParaRPr lang="en-US" b="1">
              <a:cs typeface="Calibri" panose="020F0502020204030204"/>
            </a:endParaRPr>
          </a:p>
          <a:p>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2344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standard focusing on Reading Informational Texts. The Reading Informational Text Strand was developed to emphasize the skills necessary for reading and comprehending complex informational text. This strand is organized into three categories: Key Ideas and Confirming Details, Craft and Style, and Integration of Concepts. In 2017, this strand was named "Reading Nonfiction."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Reading Informational Texts 1 is for students to demonstrate comprehension and build knowledge from grade-level complex informational texts read. </a:t>
            </a:r>
            <a:endParaRPr lang="en-US">
              <a:cs typeface="Calibri"/>
            </a:endParaRPr>
          </a:p>
          <a:p>
            <a:endParaRPr lang="en-US">
              <a:cs typeface="Calibri"/>
            </a:endParaRPr>
          </a:p>
          <a:p>
            <a:r>
              <a:rPr lang="en-US">
                <a:cs typeface="+mn-lt"/>
              </a:rPr>
              <a:t>The skills in </a:t>
            </a:r>
            <a:r>
              <a:rPr lang="en-US"/>
              <a:t>Reading Informational Texts 1 address several of the skills previously met through the 2017 strand 8.6. There are also additions and revisions to standard 8.RI.1. 8.RI.1 focuses on reading comprehension of information texts associated with grade eight. 8.RI.1 A integrates literacies by creating a main idea statement and summarizing key events in a text. 8.RI.1 B enhances the rigor to analyze how an author’s perspective develops in historical, scientific, or technical texts. 8.RI.1 C enhances the rigor to trace and evaluate the argument of specific claims that are and are not supported with textual evidence.</a:t>
            </a:r>
            <a:endParaRPr lang="en-US">
              <a:cs typeface="Calibri" panose="020F0502020204030204"/>
            </a:endParaRPr>
          </a:p>
          <a:p>
            <a:br>
              <a:rPr lang="en-US">
                <a:cs typeface="+mn-lt"/>
              </a:rPr>
            </a:br>
            <a:r>
              <a:rPr lang="en-US"/>
              <a:t>The 2024 English Standards of Learning offer clarity that in Grade 8 these standards are met as students deepen and demonstrate comprehension in the understanding of complex informational text, textual elements, structures, and purposes.</a:t>
            </a:r>
            <a:endParaRPr lang="en-US">
              <a:cs typeface="Calibri"/>
            </a:endParaRPr>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Reading Informational Texts 2  is for students to demonstrate understanding of the craft and style of an informational text. </a:t>
            </a:r>
          </a:p>
          <a:p>
            <a:endParaRPr lang="en-US">
              <a:cs typeface="+mn-lt"/>
            </a:endParaRPr>
          </a:p>
          <a:p>
            <a:r>
              <a:rPr lang="en-US"/>
              <a:t>The skills in Reading Informational Texts 2 address and align with several of the skills previously met through the 2017 strand 8.6. There are also additions and revisions to standard 8.RI.2. 8.RI.2 focuses on the author’s informational craft and style by enhancing the rigor. 8.RI.2.A explicitly identifies text features that can be used to help evaluate the author’s use of them to support reading comprehension. 8.RI.2.B analyzes how the author’s purpose is impacted by word choice, organizational pattern, and language structures. </a:t>
            </a:r>
            <a:endParaRPr lang="en-US">
              <a:cs typeface="Calibri"/>
            </a:endParaRPr>
          </a:p>
          <a:p>
            <a:endParaRPr lang="en-US">
              <a:cs typeface="Calibri"/>
            </a:endParaRPr>
          </a:p>
          <a:p>
            <a:r>
              <a:rPr lang="en-US">
                <a:cs typeface="Calibri"/>
              </a:rPr>
              <a:t>The revisions to the Grade 8 Standards of Learning Reading Informational Texts 2 offer clarity on </a:t>
            </a:r>
            <a:r>
              <a:rPr lang="en-US"/>
              <a:t>how students can consider how the specific choices made by an author(s) contribute to the overall meaning of a text. </a:t>
            </a:r>
            <a:endParaRPr lang="en-US">
              <a:cs typeface="Calibri"/>
            </a:endParaRPr>
          </a:p>
          <a:p>
            <a:endParaRPr lang="en-US">
              <a:cs typeface="+mn-lt"/>
            </a:endParaRPr>
          </a:p>
          <a:p>
            <a:endParaRPr lang="en-US">
              <a:cs typeface="+mn-lt"/>
            </a:endParaRPr>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314469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Reading Informational Texts 3  is for students’ integration of concepts across a text and between texts. </a:t>
            </a:r>
          </a:p>
          <a:p>
            <a:endParaRPr lang="en-US">
              <a:cs typeface="+mn-lt"/>
            </a:endParaRPr>
          </a:p>
          <a:p>
            <a:r>
              <a:rPr lang="en-US">
                <a:cs typeface="Calibri" panose="020F0502020204030204"/>
              </a:rPr>
              <a:t>The additions and revisions to the strand 8.RI.3 help to increases students' opportunities to compare and contrast grade-level complex texts while also better aligning skills previously part of the Grade 8 Standards of Learning 8.6. </a:t>
            </a:r>
            <a:r>
              <a:rPr lang="en-US"/>
              <a:t>8.RI.3 showcases how multiple texts can be compared, contrasted, and analyzed when reading informational texts. 8.RI.3 A provides specific types of selections that students can engage in when comparing multiple texts. 8.RI.3.B compares and contrasts how an author establishes and conveys a perspective or purpose in a text and how the author responds to conflicting evidence or viewpoints.</a:t>
            </a:r>
            <a:endParaRPr lang="en-US">
              <a:cs typeface="Calibri"/>
            </a:endParaRPr>
          </a:p>
          <a:p>
            <a:endParaRPr lang="en-US">
              <a:cs typeface="Calibri"/>
            </a:endParaRPr>
          </a:p>
          <a:p>
            <a:r>
              <a:rPr lang="en-US"/>
              <a:t>The 2024 English Standards of Learning offer clarity that in Grade 8 these standards are met through students engaging in the analysis of grade-level complex texts.</a:t>
            </a:r>
            <a:endParaRPr lang="en-US">
              <a:cs typeface="+mn-lt"/>
            </a:endParaRPr>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259222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Foundations for Writing Strand is new to the 2024 English Standards of Learning.  These standards focus on the foundational, transcription skills that students must have in order to effectively and efficiently communicate their ideas through writing. While there are no Foundations for Writing strands in middle school, teachers may reference the Kindergarten through Grade 5 Foundations for Writing Standards as needed. </a:t>
            </a:r>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should be familiar with the expectations in the strand that could help differentiate and align instruction according to student needs. Just like the Foundations for Reading Strand, teachers should be aware of where to find this strand to support writing instruction as needed in the classroom.  See Kindergarten through grade five for Foundations for Writing standards.</a:t>
            </a: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2295039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dig deeper into the standards focusing on Writing. This strand has been organized into three categories: Modes and Purposes for Writing, Organization and Composition, and Usage and Mechanics. In 2017, Grammar and Usage were part of the Writing strand, and it has been moved to Language Usage in 2024. </a:t>
            </a:r>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Writing 1 is modes and purposes for writing. </a:t>
            </a:r>
          </a:p>
          <a:p>
            <a:endParaRPr lang="en-US"/>
          </a:p>
          <a:p>
            <a:r>
              <a:rPr lang="en-US"/>
              <a:t>In 8th grade, students should have opportunities to write narratives, expository texts, persuasive texts, and reflective compositions. Students should also learn to differentiate between the different types and styles of writing.  </a:t>
            </a:r>
            <a:endParaRPr lang="en-US">
              <a:cs typeface="Calibri" panose="020F0502020204030204"/>
            </a:endParaRPr>
          </a:p>
          <a:p>
            <a:endParaRPr lang="en-US">
              <a:cs typeface="+mn-lt"/>
            </a:endParaRPr>
          </a:p>
          <a:p>
            <a:r>
              <a:rPr lang="en-US">
                <a:cs typeface="+mn-lt"/>
              </a:rPr>
              <a:t>Grade 8 Writing 1 aligns the strands in the 2017 English Standards of Learning 8.7. It also clarifies and specifies the skills associated with each type of writing.</a:t>
            </a:r>
            <a:r>
              <a:rPr lang="en-US" baseline="0">
                <a:cs typeface="+mn-lt"/>
              </a:rPr>
              <a:t> </a:t>
            </a:r>
            <a:r>
              <a:rPr lang="en-US">
                <a:cs typeface="+mn-lt"/>
              </a:rPr>
              <a:t>There </a:t>
            </a:r>
            <a:r>
              <a:rPr lang="en-US"/>
              <a:t>are also additions and revisions to the strand 8.W.1. 8.W.1 focuses on the modes and purposes for writing by providing concrete details when writing narratives, expositions, persuasive essays, and reflections. 8.W.1 B unpacks expository writing and 8.W.1 C. unpacks persuasive writing. 8.W.1 D unpacks the reflective writing.</a:t>
            </a:r>
            <a:endParaRPr lang="en-US">
              <a:cs typeface="Calibri" panose="020F0502020204030204"/>
            </a:endParaRPr>
          </a:p>
          <a:p>
            <a:pPr marL="171450" indent="-171450">
              <a:buFont typeface="Arial,Sans-Serif"/>
              <a:buChar char="•"/>
            </a:pPr>
            <a:endParaRPr lang="en-US"/>
          </a:p>
          <a:p>
            <a:endParaRPr lang="en-US">
              <a:cs typeface="Calibri"/>
            </a:endParaRPr>
          </a:p>
          <a:p>
            <a:endParaRPr lang="en-US">
              <a:cs typeface="+mn-lt"/>
            </a:endParaRPr>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Writing 2 is composition and organization of writing. In 8th grade, students develop the skills necessary to generate ideas effectively and produce quality, multi-paragraph texts.</a:t>
            </a:r>
          </a:p>
          <a:p>
            <a:endParaRPr lang="en-US">
              <a:cs typeface="+mn-lt"/>
            </a:endParaRPr>
          </a:p>
          <a:p>
            <a:r>
              <a:rPr lang="en-US"/>
              <a:t>As students generate and organize ideas using the writing process, they learn to develop and organize their ideas to ensure clarity. They also learn and effectively use the various components of writing including thesis statements, central idea, conclusions, transitions, voice, and tone. </a:t>
            </a:r>
            <a:br>
              <a:rPr lang="en-US">
                <a:cs typeface="+mn-lt"/>
              </a:rPr>
            </a:br>
            <a:endParaRPr lang="en-US">
              <a:cs typeface="Calibri"/>
            </a:endParaRPr>
          </a:p>
          <a:p>
            <a:r>
              <a:rPr lang="en-US"/>
              <a:t>The 8.W.2 strand help to focus on the generation and organization of writing while also aligning and clarifying components of the 8.7 2017 Standards of Learning. 8.W.2 focuses on how writing is generated and organized by students by explicitly highlighting the thesis (</a:t>
            </a:r>
            <a:r>
              <a:rPr lang="en-US" err="1"/>
              <a:t>i</a:t>
            </a:r>
            <a:r>
              <a:rPr lang="en-US"/>
              <a:t>) through the conclusion (vi). 8.W.2.vii provides a concluding statement or section when writing.</a:t>
            </a:r>
            <a:endParaRPr lang="en-US">
              <a:cs typeface="Calibri"/>
            </a:endParaRPr>
          </a:p>
          <a:p>
            <a:endParaRPr lang="en-US">
              <a:cs typeface="+mn-lt"/>
            </a:endParaRPr>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94758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Writing 3 is usage and mechanics. In 8th grade, students continue to master the concepts of grammar, punctuation, and language use. Understanding these concepts is important because it helps students effectively communicate an intended message and enhances the quality of their writing.</a:t>
            </a:r>
          </a:p>
          <a:p>
            <a:endParaRPr lang="en-US">
              <a:cs typeface="+mn-lt"/>
            </a:endParaRPr>
          </a:p>
          <a:p>
            <a:r>
              <a:rPr lang="en-US"/>
              <a:t>Strand 8.W.3 helps to focus teachers and students on the grade level expectations for usage and mechanics while also aligning and expanding the standards information in the 8.7 standards from the 2017 Standards of Learning. There are also revisions and additions to strand 8.W.3. 8.W.3 B expands 2017 8.8 to specifically use self- and peer editing as part of the revision process.</a:t>
            </a:r>
            <a:r>
              <a:rPr lang="en-US">
                <a:cs typeface="+mn-lt"/>
              </a:rPr>
              <a:t> </a:t>
            </a:r>
          </a:p>
          <a:p>
            <a:endParaRPr lang="en-US">
              <a:cs typeface="+mn-lt"/>
            </a:endParaRPr>
          </a:p>
          <a:p>
            <a:r>
              <a:rPr lang="en-US">
                <a:cs typeface="+mn-lt"/>
              </a:rPr>
              <a:t>With the 2024 Standards of Learning, the writing strands and the language usage strands work together to clarify grade level expectations. 8.W.3.B notes that teachers should see Language Usage for grade level expectations in order to understand the grammar and mechanics students are expected to use in grade 8. </a:t>
            </a:r>
            <a:endParaRPr lang="en-US"/>
          </a:p>
          <a:p>
            <a:pPr marL="285750" indent="-285750">
              <a:buFont typeface="Arial,Sans-Serif"/>
              <a:buChar char="•"/>
            </a:pPr>
            <a:endParaRPr lang="en-US">
              <a:cs typeface="+mn-lt"/>
            </a:endParaRPr>
          </a:p>
          <a:p>
            <a:endParaRPr lang="en-US">
              <a:cs typeface="+mn-lt"/>
            </a:endParaRPr>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417948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share the implementation timeline for the 2024 English Standards of Learning.</a:t>
            </a:r>
            <a:br>
              <a:rPr lang="en-US">
                <a:cs typeface="+mn-lt"/>
              </a:rPr>
            </a:br>
            <a:endParaRPr lang="en-US"/>
          </a:p>
          <a:p>
            <a:r>
              <a:rPr lang="en-US"/>
              <a:t>Then, we will discuss the resources that are currently available as support.  These resources include the 2024 English Standards of Learning, along with the Crosswalk Document that contains the Summary of Revisions for each grade level. </a:t>
            </a:r>
            <a:endParaRPr lang="en-US">
              <a:cs typeface="Calibri" panose="020F0502020204030204"/>
            </a:endParaRPr>
          </a:p>
          <a:p>
            <a:endParaRPr lang="en-US">
              <a:cs typeface="+mn-lt"/>
            </a:endParaRPr>
          </a:p>
          <a:p>
            <a:r>
              <a:rPr lang="en-US"/>
              <a:t>We will also compare the strands and content of the 2017 and the 2024 English Standards of Learning. </a:t>
            </a:r>
            <a:endParaRPr lang="en-US">
              <a:cs typeface="Calibri" panose="020F0502020204030204"/>
            </a:endParaRPr>
          </a:p>
          <a:p>
            <a:br>
              <a:rPr lang="en-US">
                <a:cs typeface="+mn-lt"/>
              </a:rPr>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Usage Strand is new to the 2024 English Standards of Learning.  </a:t>
            </a:r>
            <a:r>
              <a:rPr lang="en-US"/>
              <a:t>These standards house the grade level expectations for grammar and usage when applied to speaking and writing. These standards grow in content and rigor across the grade levels. This strand was formerly a part of the Writing strand.</a:t>
            </a:r>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Language Usage 1 is on students' use of grammar in both speaking and writing.  </a:t>
            </a:r>
          </a:p>
          <a:p>
            <a:endParaRPr lang="en-US">
              <a:cs typeface="+mn-lt"/>
            </a:endParaRPr>
          </a:p>
          <a:p>
            <a:r>
              <a:rPr lang="en-US"/>
              <a:t>8.LU.1 addresses skills from strand 8.8 in the 2017 English Standards of Learning. The Grammar standard under Language Usage addresses the grammatical conventions that students should be able to use when speaking and when writing. There are also additions and revisions to 8.LU.1. 8.LU.1 A specifically identifies the types of sentences that should be used to communicate ideas. 8.LU.1 B specifically identifies types of pronouns to ensure pronoun-antecedent agreement when speaking and writing. 8.LU.1 C expands to include how adjectives and adverbs can modify verbs in a variety of contexts when speaking and listening. </a:t>
            </a:r>
            <a:endParaRPr lang="en-US">
              <a:cs typeface="Calibri" panose="020F0502020204030204"/>
            </a:endParaRPr>
          </a:p>
          <a:p>
            <a:endParaRPr lang="en-US">
              <a:cs typeface="Calibri" panose="020F0502020204030204"/>
            </a:endParaRPr>
          </a:p>
          <a:p>
            <a:r>
              <a:rPr lang="en-US"/>
              <a:t>In 8th grade, students should use the conventions of Standard English when speaking and writing. This includes recognizing when to use formal English and when informal discourse may be more appropriate. The concepts included in 8.LU.1 are essential to writing effectively as they improve clarity and sophistication of written communication.</a:t>
            </a:r>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8 Language Usage 2 is the grade level expectations for students’ mechanics in writing. The Mechanics standard under Language Usage addresses the technical conventions that students should be able to use when writing.  </a:t>
            </a:r>
          </a:p>
          <a:p>
            <a:endParaRPr lang="en-US"/>
          </a:p>
          <a:p>
            <a:r>
              <a:rPr lang="en-US"/>
              <a:t>In 8th grade, students should use the conventions of Standard English when speaking and writing. This includes recognizing when to use formal English and when informal discourse may be more appropriate. In order to effectively communicate using Standard English, students should construct complete sentences, use and punctuate dialogue appropriately, recognize and spell frequently used words together, and consult reference materials. These concepts are essential to writing effectively as they improve clarity and sophistication of written communication.</a:t>
            </a:r>
            <a:endParaRPr lang="en-US">
              <a:cs typeface="Calibri" panose="020F0502020204030204"/>
            </a:endParaRPr>
          </a:p>
          <a:p>
            <a:endParaRPr lang="en-US">
              <a:cs typeface="+mn-lt"/>
            </a:endParaRPr>
          </a:p>
          <a:p>
            <a:endParaRPr lang="en-US">
              <a:cs typeface="+mn-lt"/>
            </a:endParaRPr>
          </a:p>
          <a:p>
            <a:r>
              <a:rPr lang="en-US"/>
              <a:t>8.LU.2 addresses skills from strand 8.8 in the 2017 English Standards of Learning. There are also additions and revisions to 8.LU.2. 8.LU.2.D. includes using reference materials to check spelling.</a:t>
            </a:r>
            <a:endParaRPr lang="en-US">
              <a:cs typeface="Calibri" panose="020F0502020204030204"/>
            </a:endParaRPr>
          </a:p>
          <a:p>
            <a:endParaRPr lang="en-US">
              <a:cs typeface="Calibri" panose="020F0502020204030204"/>
            </a:endParaRPr>
          </a:p>
          <a:p>
            <a:endParaRPr lang="en-US">
              <a:cs typeface="+mn-lt"/>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3851053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The Communication and Multimodal Literacies strand is now organized into four categories: Communication, Listening, and Collaboration, Speaking and Presentation of Ideas, Integrating Multimodal Literacies, and Examining Media Messages.</a:t>
            </a: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8 Communication 1 focuses on students building skills around communication, listening, and collaboration. </a:t>
            </a:r>
          </a:p>
          <a:p>
            <a:endParaRPr lang="en-US">
              <a:cs typeface="+mn-lt"/>
            </a:endParaRPr>
          </a:p>
          <a:p>
            <a:r>
              <a:rPr lang="en-US"/>
              <a:t>The 8.C.1 Standard addresses skills from 8.1 in the 2017 English Standards of Learning.  </a:t>
            </a:r>
          </a:p>
          <a:p>
            <a:endParaRPr lang="en-US"/>
          </a:p>
          <a:p>
            <a:r>
              <a:rPr lang="en-US"/>
              <a:t>The 8.C.1 Standard provides the speaking and listening skills for students to use when participating in discussions while aligning with several components from 8.1 in the 2017 English Standards of Learning. 8.C.1 provides explicitly the speaking and listening skills for students to use when participating in discussions. 8.C.1 </a:t>
            </a:r>
            <a:r>
              <a:rPr lang="en-US" err="1"/>
              <a:t>A.iii</a:t>
            </a:r>
            <a:r>
              <a:rPr lang="en-US"/>
              <a:t> expands the skills in 2017 8.1a and 8.1c by including asking clarifying questions.  </a:t>
            </a:r>
            <a:endParaRPr lang="en-US">
              <a:cs typeface="Calibri" panose="020F0502020204030204"/>
            </a:endParaRPr>
          </a:p>
          <a:p>
            <a:endParaRPr lang="en-US">
              <a:cs typeface="+mn-lt"/>
            </a:endParaRPr>
          </a:p>
          <a:p>
            <a:r>
              <a:rPr lang="en-US"/>
              <a:t>As students develop effective oral communication and collaboration, they should facilitate and contribute to a range of sustained collaborative discussions with diverse partners on grade level topics and texts. Doing so helps students engage with a variety of topics, consider different perspectives, and develop communication skills. </a:t>
            </a:r>
            <a:endParaRPr lang="en-US">
              <a:cs typeface="Calibri" panose="020F0502020204030204"/>
            </a:endParaRPr>
          </a:p>
          <a:p>
            <a:endParaRPr lang="en-US">
              <a:cs typeface="+mn-lt"/>
            </a:endParaRPr>
          </a:p>
          <a:p>
            <a:endParaRPr lang="en-US">
              <a:cs typeface="+mn-lt"/>
            </a:endParaRPr>
          </a:p>
          <a:p>
            <a:br>
              <a:rPr lang="en-US">
                <a:cs typeface="+mn-lt"/>
              </a:rPr>
            </a:b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8 Communication 2 focuses on the skills students need in order to effectively share their ideas through speaking and while presenting their ideas. </a:t>
            </a:r>
          </a:p>
          <a:p>
            <a:endParaRPr lang="en-US">
              <a:cs typeface="+mn-lt"/>
            </a:endParaRPr>
          </a:p>
          <a:p>
            <a:r>
              <a:rPr lang="en-US"/>
              <a:t>The 2024 8.C.2 Standard addresses skills from 8.2 and 8.3 in the 2017 English Standards of Learning. 8.C.2 also explicitly states expectations for formal and informal presentations. There are also revisions and additions to 8.C.2. 8.C.2 explicitly states expectations to incorporate in formal and informal presentations. 8.C.2 </a:t>
            </a:r>
            <a:r>
              <a:rPr lang="en-US" err="1"/>
              <a:t>A.i</a:t>
            </a:r>
            <a:r>
              <a:rPr lang="en-US"/>
              <a:t> specifies that communication should be succinct and organized</a:t>
            </a:r>
            <a:r>
              <a:rPr lang="en-US" b="1"/>
              <a:t>. </a:t>
            </a:r>
            <a:endParaRPr lang="en-US">
              <a:cs typeface="Calibri" panose="020F0502020204030204"/>
            </a:endParaRPr>
          </a:p>
          <a:p>
            <a:endParaRPr lang="en-US">
              <a:cs typeface="Calibri" panose="020F0502020204030204"/>
            </a:endParaRPr>
          </a:p>
          <a:p>
            <a:r>
              <a:rPr lang="en-US"/>
              <a:t>Clear communication in formal and informal settings increases audience engagement and understanding. </a:t>
            </a:r>
            <a:endParaRPr lang="en-US">
              <a:cs typeface="Calibri" panose="020F0502020204030204"/>
            </a:endParaRPr>
          </a:p>
          <a:p>
            <a:endParaRPr lang="en-US">
              <a:cs typeface="Calibri" panose="020F0502020204030204"/>
            </a:endParaRPr>
          </a:p>
          <a:p>
            <a:endParaRPr lang="en-US">
              <a:cs typeface="+mn-lt"/>
            </a:endParaRPr>
          </a:p>
          <a:p>
            <a:endParaRPr lang="en-US">
              <a:cs typeface="Calibri" panose="020F0502020204030204"/>
            </a:endParaRPr>
          </a:p>
          <a:p>
            <a:br>
              <a:rPr lang="en-US">
                <a:cs typeface="+mn-lt"/>
              </a:rPr>
            </a:br>
            <a:br>
              <a:rPr lang="en-US">
                <a:cs typeface="+mn-lt"/>
              </a:rPr>
            </a:b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3176210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8 Communication 3 focuses on the integration of ideas into multimodal presentations. </a:t>
            </a:r>
          </a:p>
          <a:p>
            <a:endParaRPr lang="en-US"/>
          </a:p>
          <a:p>
            <a:r>
              <a:rPr lang="en-US">
                <a:cs typeface="Calibri" panose="020F0502020204030204"/>
              </a:rPr>
              <a:t>The focus of 8.C.3 is on planning, crafting, and publishing multimodal presentations and media messages. </a:t>
            </a:r>
          </a:p>
          <a:p>
            <a:endParaRPr lang="en-US">
              <a:cs typeface="Calibri" panose="020F0502020204030204"/>
            </a:endParaRPr>
          </a:p>
          <a:p>
            <a:r>
              <a:rPr lang="en-US"/>
              <a:t>The 2024 8.C.3 Standard combines skills that were addressed in 8.2 and 8.3 in the 2017 English Standards of Learning. There are also additions and revisions to 8.C.3. 8.C.3 includes examples of communication modes that can be combined to create and deliver a multimodal presentation. 8.C.3 </a:t>
            </a:r>
            <a:r>
              <a:rPr lang="en-US" err="1"/>
              <a:t>A.i</a:t>
            </a:r>
            <a:r>
              <a:rPr lang="en-US"/>
              <a:t>-iv specifies the multimodal tools that could be used in enhance presentations. </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br>
              <a:rPr lang="en-US">
                <a:cs typeface="+mn-lt"/>
              </a:rPr>
            </a:br>
            <a:br>
              <a:rPr lang="en-US">
                <a:cs typeface="+mn-lt"/>
              </a:rPr>
            </a:b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4142849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8 Communication 4 focuses on students examining media messages. </a:t>
            </a:r>
          </a:p>
          <a:p>
            <a:endParaRPr lang="en-US"/>
          </a:p>
          <a:p>
            <a:r>
              <a:rPr lang="en-US"/>
              <a:t>The 2024 8.C.4 Standard aligns to skills that were addressed in 8.3 in the 2017 English Standards of Learning. 8.C.4 also offers clarity on how students should examine, analyze, and evaluate media messages. There are also changes and revisions made to 8.C.4. 8.C.4 clarifies how to examine, analyze, and evaluate media messages. 8.C.4.A specifies persuasive techniques used in media to influence audiences. 8.C.4 B specifies the types of media with a similar topic that can be analyzed. 8.C.4.C specifies the type of content that can be used to evaluate sources.</a:t>
            </a:r>
            <a:endParaRPr lang="en-US">
              <a:cs typeface="Calibri" panose="020F0502020204030204"/>
            </a:endParaRPr>
          </a:p>
          <a:p>
            <a:endParaRPr lang="en-US">
              <a:cs typeface="Calibri" panose="020F0502020204030204"/>
            </a:endParaRPr>
          </a:p>
          <a:p>
            <a:r>
              <a:rPr lang="en-US"/>
              <a:t>In 8th grade, students enhance their communication skills in order to effectively communicate and collaborate. They not only create and present multimodal presentations, but they also examine media messages. This includes an examination of how the media can influence beliefs, behaviors, and interpretations, an analysis of how similar information is presented in diverse media formats, and an evaluation of sources for their relationships, motives, intent, and content.</a:t>
            </a:r>
            <a:endParaRPr lang="en-US">
              <a:cs typeface="Calibri"/>
            </a:endParaRPr>
          </a:p>
          <a:p>
            <a:br>
              <a:rPr lang="en-US">
                <a:cs typeface="+mn-lt"/>
              </a:rPr>
            </a:br>
            <a:br>
              <a:rPr lang="en-US">
                <a:cs typeface="+mn-lt"/>
              </a:rPr>
            </a:b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163275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finish by looking at the Research Strand. The </a:t>
            </a:r>
            <a:r>
              <a:rPr lang="en-US"/>
              <a:t>focus of this strand is conducting research and reading conceptually related texts for a variety of purposes. </a:t>
            </a:r>
          </a:p>
          <a:p>
            <a:endParaRPr lang="en-US"/>
          </a:p>
          <a:p>
            <a:r>
              <a:rPr lang="en-US"/>
              <a:t>The Research strand has been organized into one category: Evaluation and Synthesis of Information. </a:t>
            </a:r>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8 Research focuses on students learning to formulate questions, evaluate the validity of their research from multiple sources, and apply it in their writing and/or responses.</a:t>
            </a:r>
          </a:p>
          <a:p>
            <a:endParaRPr lang="en-US">
              <a:cs typeface="Calibri" panose="020F0502020204030204"/>
            </a:endParaRPr>
          </a:p>
          <a:p>
            <a:r>
              <a:rPr lang="en-US"/>
              <a:t>In 8th grade, students should conduct research and read a series of conceptually related texts on selected topics to build knowledge on grade-eight content and texts, solve problems, and support cross-curricular learning. </a:t>
            </a:r>
            <a:endParaRPr lang="en-US">
              <a:cs typeface="Calibri" panose="020F0502020204030204"/>
            </a:endParaRPr>
          </a:p>
          <a:p>
            <a:endParaRPr lang="en-US">
              <a:cs typeface="Calibri" panose="020F0502020204030204"/>
            </a:endParaRPr>
          </a:p>
          <a:p>
            <a:r>
              <a:rPr lang="en-US">
                <a:cs typeface="Calibri" panose="020F0502020204030204"/>
              </a:rPr>
              <a:t>The 8.R.1 standards focus on students using conceptually related texts when conducting research. 8.R.1 aligns with and combines the skills identified in 8.9 from the 2017 Standards of Learning. There are also additions and revisions made to 8.R.  </a:t>
            </a:r>
            <a:r>
              <a:rPr lang="en-US"/>
              <a:t>8.R.1 C clarifies the types of sources that can be evaluated and analyzed during research. 8.R.1 G includes types of sources (e.g., the Internet, Artificial Intelligence, and new technologies as they develop).</a:t>
            </a:r>
            <a:endParaRPr lang="en-US">
              <a:cs typeface="Calibri" panose="020F0502020204030204"/>
            </a:endParaRPr>
          </a:p>
          <a:p>
            <a:pPr marL="285750" indent="-285750">
              <a:buFont typeface="Arial,Sans-Serif"/>
              <a:buChar char="•"/>
            </a:pPr>
            <a:endParaRPr lang="en-US" b="1">
              <a:cs typeface="Calibri"/>
            </a:endParaRPr>
          </a:p>
          <a:p>
            <a:endParaRPr lang="en-US">
              <a:cs typeface="+mn-lt"/>
            </a:endParaRPr>
          </a:p>
          <a:p>
            <a:br>
              <a:rPr lang="en-US">
                <a:cs typeface="+mn-lt"/>
              </a:rPr>
            </a:br>
            <a:br>
              <a:rPr lang="en-US">
                <a:cs typeface="+mn-lt"/>
              </a:rPr>
            </a:b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VDOE staff is partnering with teams of teachers and specialists to develop and provide support documents, such as this power point,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2024 English Standards of Learning will raise academic expectations for students and schools.  They are designed to provide a clear and vertically coherent skill set that spiral up and increase in depth as students progress through K-12. </a:t>
            </a:r>
          </a:p>
          <a:p>
            <a:endParaRPr lang="en-US">
              <a:cs typeface="Calibri"/>
            </a:endParaRPr>
          </a:p>
          <a:p>
            <a:r>
              <a:rPr lang="en-US">
                <a:cs typeface="Calibri"/>
              </a:rPr>
              <a:t>The development and focus on Developing Skilled Readers and Build Reading Stamina will ensure that every students is equipped access to educational experiences that prepare them for their postsecondary opportunities. </a:t>
            </a:r>
          </a:p>
          <a:p>
            <a:endParaRPr lang="en-US">
              <a:cs typeface="Calibri"/>
            </a:endParaRPr>
          </a:p>
          <a:p>
            <a:r>
              <a:rPr lang="en-US">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p>
          <a:p>
            <a:endParaRPr lang="en-US">
              <a:cs typeface="+mn-lt"/>
            </a:endParaRPr>
          </a:p>
          <a:p>
            <a:r>
              <a:rPr lang="en-US"/>
              <a:t>There was an increased emphasis on foundational literacy skills in addition to providing clarity for student expectations at each grade level. This will provide alignment with the requirements of the Virginia Literacy Act. </a:t>
            </a:r>
            <a:endParaRPr lang="en-US">
              <a:cs typeface="Calibri"/>
            </a:endParaRPr>
          </a:p>
          <a:p>
            <a:endParaRPr lang="en-US">
              <a:cs typeface="+mn-lt"/>
            </a:endParaRPr>
          </a:p>
          <a:p>
            <a:r>
              <a:rPr lang="en-US"/>
              <a:t>By adding the Developing Skilled Readers and Building Reading Stamina strand, there is a continued emphasis on text reading and fluency as the student begins to read and comprehend more complex literary and informational text.</a:t>
            </a:r>
            <a:br>
              <a:rPr lang="en-US">
                <a:cs typeface="+mn-lt"/>
              </a:rPr>
            </a:br>
            <a:endParaRPr lang="en-US">
              <a:cs typeface="Calibri"/>
            </a:endParaRPr>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a:cs typeface="Calibri"/>
            </a:endParaRPr>
          </a:p>
          <a:p>
            <a:endParaRPr lang="en-US">
              <a:cs typeface="+mn-lt"/>
            </a:endParaRPr>
          </a:p>
          <a:p>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increased in number of strands, from four in 2017 to ten in 2024.  This restructuring of strands was done purposefully to provide additional support around the skills all students need to be strategic readers and writers. </a:t>
            </a:r>
          </a:p>
          <a:p>
            <a:endParaRPr lang="en-US" strike="sngStrike">
              <a:cs typeface="Calibri" panose="020F0502020204030204"/>
            </a:endParaRPr>
          </a:p>
          <a:p>
            <a:endParaRPr lang="en-US">
              <a:cs typeface="+mn-lt"/>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 10 strands in the 2024 English Standards of Learning, has sub-strands.  The sub-strands work as a support by grouping common standards together and providing clarity on what skills and strategies are needed at each grade level. </a:t>
            </a:r>
          </a:p>
          <a:p>
            <a:endParaRPr lang="en-US">
              <a:cs typeface="+mn-lt"/>
            </a:endParaRPr>
          </a:p>
          <a:p>
            <a:r>
              <a:rPr lang="en-US"/>
              <a:t>Some of the strands and sub-strands are specific to a certain grade or grade band. For example, in the Foundations of Reading Strand in Kindergarten, there is a sub-strand for Print Concepts.  This sub-strand is specific to Kindergarten because that is the grade level where those skills are the focus.  </a:t>
            </a:r>
          </a:p>
          <a:p>
            <a:endParaRPr lang="en-US">
              <a:cs typeface="Calibri"/>
            </a:endParaRPr>
          </a:p>
          <a:p>
            <a:r>
              <a:rPr lang="en-US"/>
              <a:t>Please take time to look over the strands and sub-strands for Grade 8. The strands in the Grade 8 2024 English Standards of Learning have sub-strands. We will review the strands and sub-strands for Grade 8 in this presentation. </a:t>
            </a:r>
            <a:endParaRPr lang="en-US">
              <a:cs typeface="Calibri"/>
            </a:endParaRPr>
          </a:p>
          <a:p>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Grade 8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snapshot of the Grade 8 Crosswalk and Summary of Revisions.  There are four quadrants – The 2017 SOL to the 2024 SOL Numbering, The Parameter Changes/Clarifications (2024 SOL), the Deletions from the grade level and the Additions to the Grade Level. </a:t>
            </a:r>
          </a:p>
          <a:p>
            <a:endParaRPr lang="en-US">
              <a:cs typeface="+mn-lt"/>
            </a:endParaRPr>
          </a:p>
          <a:p>
            <a:r>
              <a:rPr lang="en-US"/>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a:cs typeface="Calibri"/>
            </a:endParaRPr>
          </a:p>
          <a:p>
            <a:endParaRPr lang="en-US">
              <a:cs typeface="+mn-lt"/>
            </a:endParaRPr>
          </a:p>
          <a:p>
            <a:r>
              <a:rPr lang="en-US"/>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a:cs typeface="Calibri"/>
            </a:endParaRPr>
          </a:p>
          <a:p>
            <a:endParaRPr lang="en-US">
              <a:cs typeface="+mn-lt"/>
            </a:endParaRPr>
          </a:p>
          <a:p>
            <a:r>
              <a:rPr lang="en-US"/>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a:t>
            </a:r>
            <a:endParaRPr lang="en-US">
              <a:cs typeface="Calibri"/>
            </a:endParaRPr>
          </a:p>
          <a:p>
            <a:endParaRPr lang="en-US">
              <a:cs typeface="+mn-lt"/>
            </a:endParaRPr>
          </a:p>
          <a:p>
            <a:r>
              <a:rPr lang="en-US"/>
              <a:t>Click 7- In the Additions to the Grade level, you will see which standards are new to that grade level.  Click 8- In some grade levels, it will explain if they were moved from another grade level in the 2017 standards; the grade level will be listed. In grade 8, clarifying information is also provided.</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4/30/2024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hyperlink" Target="mailto:VDOE.English@doe.virginia.gov"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a:latin typeface="Georgia"/>
              </a:rPr>
              <a:t>Grade 8 </a:t>
            </a:r>
          </a:p>
          <a:p>
            <a:r>
              <a:rPr lang="en-US">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6" name="Slide 1: Welc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3579" y="6335712"/>
            <a:ext cx="406400" cy="406400"/>
          </a:xfrm>
          <a:prstGeom prst="rect">
            <a:avLst/>
          </a:prstGeom>
        </p:spPr>
      </p:pic>
    </p:spTree>
    <p:extLst>
      <p:ext uri="{BB962C8B-B14F-4D97-AF65-F5344CB8AC3E}">
        <p14:creationId xmlns:p14="http://schemas.microsoft.com/office/powerpoint/2010/main" val="2687582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7800" y="6291036"/>
            <a:ext cx="406400" cy="406400"/>
          </a:xfrm>
          <a:prstGeom prst="rect">
            <a:avLst/>
          </a:prstGeom>
        </p:spPr>
      </p:pic>
    </p:spTree>
    <p:extLst>
      <p:ext uri="{BB962C8B-B14F-4D97-AF65-F5344CB8AC3E}">
        <p14:creationId xmlns:p14="http://schemas.microsoft.com/office/powerpoint/2010/main" val="1181122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30740810"/>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indent="-342900">
                        <a:spcBef>
                          <a:spcPts val="0"/>
                        </a:spcBef>
                        <a:spcAft>
                          <a:spcPts val="0"/>
                        </a:spcAft>
                        <a:buNone/>
                      </a:pPr>
                      <a:r>
                        <a:rPr lang="en-US" sz="1400" b="0" i="0" u="none" strike="noStrike" noProof="0">
                          <a:solidFill>
                            <a:schemeClr val="tx1"/>
                          </a:solidFill>
                          <a:effectLst/>
                          <a:highlight>
                            <a:srgbClr val="FFFFFF"/>
                          </a:highlight>
                          <a:latin typeface="Georgia"/>
                        </a:rPr>
                        <a:t>N/A</a:t>
                      </a:r>
                      <a:endParaRPr lang="en-US">
                        <a:solidFill>
                          <a:schemeClr val="tx1"/>
                        </a:solidFill>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spcBef>
                          <a:spcPts val="0"/>
                        </a:spcBef>
                        <a:spcAft>
                          <a:spcPts val="0"/>
                        </a:spcAft>
                        <a:buNone/>
                      </a:pPr>
                      <a:r>
                        <a:rPr lang="en-US" sz="1400" b="0" i="0" u="none" strike="noStrike" noProof="0">
                          <a:solidFill>
                            <a:schemeClr val="tx1"/>
                          </a:solidFill>
                          <a:effectLst/>
                          <a:highlight>
                            <a:srgbClr val="FFFFFF"/>
                          </a:highlight>
                          <a:latin typeface="Georgia"/>
                        </a:rPr>
                        <a:t>See Kindergarten through grade five for Foundations for Reading standards.</a:t>
                      </a:r>
                      <a:endParaRPr lang="en-US" sz="1400" b="0" i="0" u="none" strike="noStrike" noProof="0">
                        <a:solidFill>
                          <a:schemeClr val="tx1"/>
                        </a:solidFill>
                        <a:latin typeface="Georgia"/>
                      </a:endParaRPr>
                    </a:p>
                    <a:p>
                      <a:pPr marL="52070" indent="-287020" rtl="0" fontAlgn="t">
                        <a:spcBef>
                          <a:spcPts val="0"/>
                        </a:spcBef>
                        <a:spcAft>
                          <a:spcPts val="0"/>
                        </a:spcAft>
                      </a:pPr>
                      <a:br>
                        <a:rPr lang="en-US">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86177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600" b="1">
                <a:solidFill>
                  <a:srgbClr val="FFFFFF"/>
                </a:solidFill>
                <a:latin typeface="Georgia"/>
                <a:cs typeface="Calibri"/>
              </a:rPr>
              <a:t>N/A</a:t>
            </a:r>
          </a:p>
        </p:txBody>
      </p:sp>
      <p:pic>
        <p:nvPicPr>
          <p:cNvPr id="2" name="Slide 11: 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6922" y="6226252"/>
            <a:ext cx="406400" cy="406400"/>
          </a:xfrm>
          <a:prstGeom prst="rect">
            <a:avLst/>
          </a:prstGeom>
        </p:spPr>
      </p:pic>
    </p:spTree>
    <p:extLst>
      <p:ext uri="{BB962C8B-B14F-4D97-AF65-F5344CB8AC3E}">
        <p14:creationId xmlns:p14="http://schemas.microsoft.com/office/powerpoint/2010/main" val="2670058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Slide 12: DSR B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8815" y="6315075"/>
            <a:ext cx="406400" cy="406400"/>
          </a:xfrm>
          <a:prstGeom prst="rect">
            <a:avLst/>
          </a:prstGeom>
        </p:spPr>
      </p:pic>
    </p:spTree>
    <p:extLst>
      <p:ext uri="{BB962C8B-B14F-4D97-AF65-F5344CB8AC3E}">
        <p14:creationId xmlns:p14="http://schemas.microsoft.com/office/powerpoint/2010/main" val="1649050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31791048"/>
              </p:ext>
            </p:extLst>
          </p:nvPr>
        </p:nvGraphicFramePr>
        <p:xfrm>
          <a:off x="353391" y="265043"/>
          <a:ext cx="11452080" cy="592455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8.5 The student will read and analyze a variety of fictional texts, literary nonfiction, poetry, and drama. </a:t>
                      </a: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b) Identify cause and effect relationships and their impact on plot. </a:t>
                      </a: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c) Explain the development of the theme(s). </a:t>
                      </a: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e) Make inferences and draw conclusions based on explicit and implied information using references to the text for support. </a:t>
                      </a: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f) Identify and analyze characteristics within a variety of genres. </a:t>
                      </a: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g) Compare/contrast details in literary and informational nonfiction texts. </a:t>
                      </a: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j) Use reading strategies to monitor comprehension throughout the reading process.</a:t>
                      </a:r>
                      <a:br>
                        <a:rPr lang="en-US" sz="1200" b="0" i="0" u="none" strike="noStrike" noProof="0">
                          <a:solidFill>
                            <a:schemeClr val="tx1"/>
                          </a:solidFill>
                          <a:effectLst/>
                          <a:highlight>
                            <a:srgbClr val="FFFFFF"/>
                          </a:highlight>
                          <a:latin typeface="Georgia"/>
                        </a:rPr>
                      </a:br>
                      <a:endParaRPr lang="en-US" sz="1200" b="0"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8.6 The student will read, comprehend, and analyze a variety of nonfiction texts.</a:t>
                      </a: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d) Make inferences and draw conclusions based on explicit and implied information using evidence from text as support. </a:t>
                      </a:r>
                      <a:endParaRPr lang="en-US" sz="1200">
                        <a:solidFill>
                          <a:schemeClr val="tx1"/>
                        </a:solidFill>
                        <a:latin typeface="Georgia"/>
                      </a:endParaRP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g) Differentiate between fact and opinion. </a:t>
                      </a:r>
                      <a:endParaRPr lang="en-US" sz="1200">
                        <a:solidFill>
                          <a:schemeClr val="tx1"/>
                        </a:solidFill>
                        <a:latin typeface="Georgia"/>
                      </a:endParaRP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h) Identify the main idea. </a:t>
                      </a:r>
                      <a:endParaRPr lang="en-US" sz="1200">
                        <a:solidFill>
                          <a:schemeClr val="tx1"/>
                        </a:solidFill>
                        <a:latin typeface="Georgia"/>
                      </a:endParaRP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j) Identify cause and effect relationships. </a:t>
                      </a:r>
                      <a:endParaRPr lang="en-US" sz="1200">
                        <a:solidFill>
                          <a:schemeClr val="tx1"/>
                        </a:solidFill>
                        <a:latin typeface="Georgia"/>
                      </a:endParaRPr>
                    </a:p>
                    <a:p>
                      <a:pPr lvl="0" indent="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m) Use reading strategies to monitor comprehension throughout the reading process.</a:t>
                      </a:r>
                      <a:endParaRPr lang="en-US" sz="1200">
                        <a:solidFill>
                          <a:schemeClr val="tx1"/>
                        </a:solidFill>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tx1"/>
                        </a:solidFill>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900" b="0" i="0" u="none" strike="noStrike" noProof="0">
                          <a:solidFill>
                            <a:schemeClr val="tx1"/>
                          </a:solidFill>
                          <a:effectLst/>
                          <a:highlight>
                            <a:srgbClr val="FFFFFF"/>
                          </a:highlight>
                          <a:latin typeface="Georgia"/>
                        </a:rPr>
                        <a:t>8.DSR The student will build knowledge and comprehension skills from reading a range of challenging, content-rich texts. This includes fluently reading and gather evidence from grade-level complex texts, reading widely on topics to gain worthwhile knowledge and vocabulary, and using reading strategies when comprehension breaks down. </a:t>
                      </a:r>
                      <a:endParaRPr lang="en-US" sz="900">
                        <a:solidFill>
                          <a:schemeClr val="tx1"/>
                        </a:solidFill>
                        <a:latin typeface="Georgia"/>
                      </a:endParaRPr>
                    </a:p>
                    <a:p>
                      <a:pPr lvl="1" algn="l">
                        <a:lnSpc>
                          <a:spcPct val="100000"/>
                        </a:lnSpc>
                        <a:spcBef>
                          <a:spcPts val="0"/>
                        </a:spcBef>
                        <a:spcAft>
                          <a:spcPts val="0"/>
                        </a:spcAft>
                        <a:buNone/>
                      </a:pPr>
                      <a:r>
                        <a:rPr lang="en-US" sz="900" b="0" i="0" u="none" strike="noStrike" noProof="0">
                          <a:solidFill>
                            <a:schemeClr val="tx1"/>
                          </a:solidFill>
                          <a:effectLst/>
                          <a:highlight>
                            <a:srgbClr val="FFFFFF"/>
                          </a:highlight>
                          <a:latin typeface="Georgia"/>
                        </a:rPr>
                        <a:t>A. Read a variety of grade-level complex text with accuracy, automaticity, appropriate rate, and meaningful expression in successive readings to support comprehension. Monitor while reading to confirm or self-correct word recognition and understanding, as necessary (Reading Fluency, K12). </a:t>
                      </a:r>
                      <a:endParaRPr lang="en-US" sz="900">
                        <a:solidFill>
                          <a:schemeClr val="tx1"/>
                        </a:solidFill>
                        <a:latin typeface="Georgia"/>
                      </a:endParaRPr>
                    </a:p>
                    <a:p>
                      <a:pPr lvl="1" algn="l">
                        <a:lnSpc>
                          <a:spcPct val="100000"/>
                        </a:lnSpc>
                        <a:spcBef>
                          <a:spcPts val="0"/>
                        </a:spcBef>
                        <a:spcAft>
                          <a:spcPts val="0"/>
                        </a:spcAft>
                        <a:buNone/>
                      </a:pPr>
                      <a:r>
                        <a:rPr lang="en-US" sz="900" b="0" i="0" u="none" strike="noStrike" noProof="0">
                          <a:solidFill>
                            <a:schemeClr val="tx1"/>
                          </a:solidFill>
                          <a:effectLst/>
                          <a:highlight>
                            <a:srgbClr val="FFFFFF"/>
                          </a:highlight>
                          <a:latin typeface="Georgia"/>
                        </a:rPr>
                        <a:t>B. Proficiently read and comprehend a variety of literary and informational texts that exhibit complexity at the higher range of the grades 6-8 band (See the Quantitative and Qualitative Analysis charts for determining complexity in the Appendix.) (Text Complexity, 2-12).</a:t>
                      </a:r>
                    </a:p>
                    <a:p>
                      <a:pPr lvl="1" algn="l">
                        <a:lnSpc>
                          <a:spcPct val="100000"/>
                        </a:lnSpc>
                        <a:spcBef>
                          <a:spcPts val="0"/>
                        </a:spcBef>
                        <a:spcAft>
                          <a:spcPts val="0"/>
                        </a:spcAft>
                        <a:buNone/>
                      </a:pPr>
                      <a:r>
                        <a:rPr lang="en-US" sz="900" b="0" i="0" u="none" strike="noStrike" noProof="0">
                          <a:solidFill>
                            <a:schemeClr val="tx1"/>
                          </a:solidFill>
                          <a:effectLst/>
                          <a:highlight>
                            <a:srgbClr val="FFFFFF"/>
                          </a:highlight>
                          <a:latin typeface="Georgia"/>
                        </a:rPr>
                        <a:t>C. When responding to text through discussion and/or writing, draw several pieces of evidence from grade-level complex texts to support claims, conclusions, and inferences, including quoting or paraphrasing from texts accurately and tracing where relevant evidence is located (Textual Evidence, K-12). </a:t>
                      </a:r>
                      <a:endParaRPr lang="en-US" sz="1600">
                        <a:solidFill>
                          <a:schemeClr val="tx1"/>
                        </a:solidFill>
                        <a:latin typeface="Georgia"/>
                      </a:endParaRPr>
                    </a:p>
                    <a:p>
                      <a:pPr lvl="1" algn="l">
                        <a:lnSpc>
                          <a:spcPct val="100000"/>
                        </a:lnSpc>
                        <a:spcBef>
                          <a:spcPts val="0"/>
                        </a:spcBef>
                        <a:spcAft>
                          <a:spcPts val="0"/>
                        </a:spcAft>
                        <a:buNone/>
                      </a:pPr>
                      <a:r>
                        <a:rPr lang="en-US" sz="900" b="0" i="0" u="none" strike="noStrike" noProof="0">
                          <a:solidFill>
                            <a:schemeClr val="tx1"/>
                          </a:solidFill>
                          <a:effectLst/>
                          <a:highlight>
                            <a:srgbClr val="FFFFFF"/>
                          </a:highlight>
                          <a:latin typeface="Georgia"/>
                        </a:rPr>
                        <a:t>D. Regularly engage in reading a series of conceptually related texts organized around topics of study to build knowledge and vocabulary. (These texts should be at a range of complexity levels so students can read the texts independently, with peers, or with modest support.) Use this background knowledge as context for new learning (Deep Reading on Topics to Build Knowledge and Vocabulary, K-12). </a:t>
                      </a:r>
                      <a:endParaRPr lang="en-US" sz="1600">
                        <a:solidFill>
                          <a:schemeClr val="tx1"/>
                        </a:solidFill>
                        <a:latin typeface="Georgia"/>
                      </a:endParaRPr>
                    </a:p>
                    <a:p>
                      <a:pPr lvl="1" algn="l">
                        <a:lnSpc>
                          <a:spcPct val="100000"/>
                        </a:lnSpc>
                        <a:spcBef>
                          <a:spcPts val="0"/>
                        </a:spcBef>
                        <a:spcAft>
                          <a:spcPts val="0"/>
                        </a:spcAft>
                        <a:buNone/>
                      </a:pPr>
                      <a:r>
                        <a:rPr lang="en-US" sz="900" b="0" i="0" u="none" strike="noStrike" noProof="0">
                          <a:solidFill>
                            <a:schemeClr val="tx1"/>
                          </a:solidFill>
                          <a:effectLst/>
                          <a:highlight>
                            <a:srgbClr val="FFFFFF"/>
                          </a:highlight>
                          <a:latin typeface="Georgia"/>
                        </a:rPr>
                        <a:t>E. Use reading strategies as needed to aid and monitor comprehension when encountering challenging sections of text. These sense-making strategies attend to text structure, common organizational structures, summarizing, asking questions of the text, and others (Reading Strategies, 3-12). </a:t>
                      </a:r>
                      <a:endParaRPr lang="en-US" sz="900">
                        <a:solidFill>
                          <a:schemeClr val="tx1"/>
                        </a:solidFill>
                        <a:latin typeface="Georgia"/>
                      </a:endParaRPr>
                    </a:p>
                    <a:p>
                      <a:pPr lvl="1" algn="l">
                        <a:lnSpc>
                          <a:spcPct val="100000"/>
                        </a:lnSpc>
                        <a:spcBef>
                          <a:spcPts val="0"/>
                        </a:spcBef>
                        <a:spcAft>
                          <a:spcPts val="0"/>
                        </a:spcAft>
                        <a:buNone/>
                      </a:pPr>
                      <a:endParaRPr lang="en-US" sz="9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900" b="1" i="0" u="none" strike="noStrike" noProof="0">
                          <a:solidFill>
                            <a:schemeClr val="tx1"/>
                          </a:solidFill>
                          <a:effectLst/>
                          <a:highlight>
                            <a:srgbClr val="FFFFFF"/>
                          </a:highlight>
                          <a:latin typeface="Georgia"/>
                        </a:rPr>
                        <a:t>*Note: These standards will be applied when students are reading, writing, collaborating, and researching as described in the remaining standards.</a:t>
                      </a:r>
                      <a:endParaRPr lang="en-US" sz="900" b="1">
                        <a:solidFill>
                          <a:schemeClr val="tx1"/>
                        </a:solidFill>
                        <a:latin typeface="Georgia"/>
                      </a:endParaRPr>
                    </a:p>
                    <a:p>
                      <a:pPr lvl="0" algn="l">
                        <a:lnSpc>
                          <a:spcPct val="100000"/>
                        </a:lnSpc>
                        <a:spcBef>
                          <a:spcPts val="0"/>
                        </a:spcBef>
                        <a:spcAft>
                          <a:spcPts val="0"/>
                        </a:spcAft>
                        <a:buNone/>
                      </a:pPr>
                      <a:endParaRPr lang="en-US" sz="9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Clr>
                          <a:srgbClr val="003C71"/>
                        </a:buClr>
                        <a:buAutoNum type="alphaUcPeriod"/>
                      </a:pPr>
                      <a:endParaRPr lang="en-US" sz="1600">
                        <a:solidFill>
                          <a:schemeClr val="tx1"/>
                        </a:solidFill>
                        <a:latin typeface="Georgia"/>
                      </a:endParaRPr>
                    </a:p>
                    <a:p>
                      <a:pPr marL="285750" lvl="0" indent="-285750" algn="l">
                        <a:lnSpc>
                          <a:spcPct val="100000"/>
                        </a:lnSpc>
                        <a:spcBef>
                          <a:spcPts val="0"/>
                        </a:spcBef>
                        <a:spcAft>
                          <a:spcPts val="0"/>
                        </a:spcAft>
                        <a:buClr>
                          <a:srgbClr val="003C71"/>
                        </a:buClr>
                        <a:buAutoNum type="alphaUcPeriod"/>
                      </a:pPr>
                      <a:endParaRPr lang="en-US" sz="1600">
                        <a:solidFill>
                          <a:schemeClr val="tx1"/>
                        </a:solidFill>
                        <a:latin typeface="Georgia"/>
                      </a:endParaRPr>
                    </a:p>
                    <a:p>
                      <a:pPr lvl="0" indent="0">
                        <a:spcBef>
                          <a:spcPts val="0"/>
                        </a:spcBef>
                        <a:spcAft>
                          <a:spcPts val="0"/>
                        </a:spcAft>
                        <a:buClr>
                          <a:srgbClr val="003C71"/>
                        </a:buClr>
                        <a:buNone/>
                      </a:pPr>
                      <a:endParaRPr lang="en-US" sz="1600">
                        <a:solidFill>
                          <a:schemeClr val="tx1"/>
                        </a:solidFill>
                        <a:latin typeface="Georgia"/>
                      </a:endParaRPr>
                    </a:p>
                    <a:p>
                      <a:pPr marL="52070" indent="-287020" rtl="0" fontAlgn="t">
                        <a:spcBef>
                          <a:spcPts val="0"/>
                        </a:spcBef>
                        <a:spcAft>
                          <a:spcPts val="0"/>
                        </a:spcAft>
                      </a:pPr>
                      <a:br>
                        <a:rPr lang="en-US">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r h="514350">
                <a:tc>
                  <a:txBody>
                    <a:bodyPr/>
                    <a:lstStyle/>
                    <a:p>
                      <a:pPr lvl="0">
                        <a:buNone/>
                      </a:pPr>
                      <a:endParaRPr lang="en-US">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lvl="0" indent="-287020">
                        <a:spcBef>
                          <a:spcPts val="0"/>
                        </a:spcBef>
                        <a:spcAft>
                          <a:spcPts val="0"/>
                        </a:spcAft>
                        <a:buNone/>
                      </a:pPr>
                      <a:endParaRPr lang="en-US" sz="1400" b="1">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66056094"/>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785" y="4619155"/>
            <a:ext cx="11456505" cy="196977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lvl="1">
              <a:buFont typeface="Arial"/>
              <a:buChar char="•"/>
            </a:pPr>
            <a:r>
              <a:rPr lang="en-US" sz="1100" b="1">
                <a:solidFill>
                  <a:schemeClr val="bg1"/>
                </a:solidFill>
                <a:latin typeface="Georgia"/>
                <a:ea typeface="+mn-lt"/>
                <a:cs typeface="+mn-lt"/>
              </a:rPr>
              <a:t>8.DSR.1. - Focuses on how a student will build knowledge and reading comprehension fluently. </a:t>
            </a:r>
          </a:p>
          <a:p>
            <a:pPr lvl="1">
              <a:buFont typeface="Arial"/>
              <a:buChar char="•"/>
            </a:pPr>
            <a:r>
              <a:rPr lang="en-US" sz="1100" b="1">
                <a:solidFill>
                  <a:schemeClr val="bg1"/>
                </a:solidFill>
                <a:latin typeface="Georgia"/>
                <a:ea typeface="+mn-lt"/>
                <a:cs typeface="+mn-lt"/>
              </a:rPr>
              <a:t>8.DSR.1 A. - Combines skill identified in 2017 8.5j and 8.6m with new content additions in 2024 (see the "Additions to Grade 8” section). </a:t>
            </a:r>
          </a:p>
          <a:p>
            <a:pPr lvl="1">
              <a:buFont typeface="Arial"/>
              <a:buChar char="•"/>
            </a:pPr>
            <a:r>
              <a:rPr lang="en-US" sz="1100" b="1">
                <a:solidFill>
                  <a:schemeClr val="bg1"/>
                </a:solidFill>
                <a:latin typeface="Georgia"/>
                <a:ea typeface="+mn-lt"/>
                <a:cs typeface="+mn-lt"/>
              </a:rPr>
              <a:t>8.DSR.1 B. - Combines 2017 8.5 and 8.6 to demonstrate comprehension when reading both literary and informational texts at the grades 6-8 band. </a:t>
            </a:r>
          </a:p>
          <a:p>
            <a:pPr lvl="1">
              <a:buFont typeface="Arial"/>
              <a:buChar char="•"/>
            </a:pPr>
            <a:r>
              <a:rPr lang="en-US" sz="1100" b="1">
                <a:solidFill>
                  <a:schemeClr val="bg1"/>
                </a:solidFill>
                <a:latin typeface="Georgia"/>
                <a:ea typeface="+mn-lt"/>
                <a:cs typeface="+mn-lt"/>
              </a:rPr>
              <a:t>8.DSR.1 C. - Combines 2017 8.5e, 8.6d, and 8.7g to apply comprehension of what is read through discussion and/or writing by providing textual evidence utilizing skills such as supporting claims, making inferences, and drawing conclusions. </a:t>
            </a:r>
          </a:p>
          <a:p>
            <a:pPr lvl="1">
              <a:buFont typeface="Arial"/>
              <a:buChar char="•"/>
            </a:pPr>
            <a:r>
              <a:rPr lang="en-US" sz="1100" b="1">
                <a:solidFill>
                  <a:schemeClr val="bg1"/>
                </a:solidFill>
                <a:latin typeface="Georgia"/>
                <a:ea typeface="+mn-lt"/>
                <a:cs typeface="+mn-lt"/>
              </a:rPr>
              <a:t>8.DSR.1 D. -Engages in opportunities regularly to read conceptually related texts through various reading experiences.</a:t>
            </a:r>
          </a:p>
          <a:p>
            <a:pPr lvl="1">
              <a:buFont typeface="Arial"/>
              <a:buChar char="•"/>
            </a:pPr>
            <a:r>
              <a:rPr lang="en-US" sz="1100" b="1">
                <a:solidFill>
                  <a:schemeClr val="bg1"/>
                </a:solidFill>
                <a:latin typeface="Georgia"/>
                <a:ea typeface="+mn-lt"/>
                <a:cs typeface="+mn-lt"/>
              </a:rPr>
              <a:t>8.DSR.1 E. - Addresses skill identified in 2017 8.5j and 8.6m to use reading strategies effectively when encountering a challenging section of text. Specifies reading strategies that could be used.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3122" y="6270697"/>
            <a:ext cx="406400" cy="406400"/>
          </a:xfrm>
          <a:prstGeom prst="rect">
            <a:avLst/>
          </a:prstGeom>
        </p:spPr>
      </p:pic>
    </p:spTree>
    <p:extLst>
      <p:ext uri="{BB962C8B-B14F-4D97-AF65-F5344CB8AC3E}">
        <p14:creationId xmlns:p14="http://schemas.microsoft.com/office/powerpoint/2010/main" val="687020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14</a:t>
            </a:fld>
            <a:endParaRPr lang="en-US"/>
          </a:p>
        </p:txBody>
      </p:sp>
      <p:pic>
        <p:nvPicPr>
          <p:cNvPr id="3" name="Slide 14: R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1479" y="6335712"/>
            <a:ext cx="406400" cy="406400"/>
          </a:xfrm>
          <a:prstGeom prst="rect">
            <a:avLst/>
          </a:prstGeom>
        </p:spPr>
      </p:pic>
    </p:spTree>
    <p:extLst>
      <p:ext uri="{BB962C8B-B14F-4D97-AF65-F5344CB8AC3E}">
        <p14:creationId xmlns:p14="http://schemas.microsoft.com/office/powerpoint/2010/main" val="4183121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44663334"/>
              </p:ext>
            </p:extLst>
          </p:nvPr>
        </p:nvGraphicFramePr>
        <p:xfrm>
          <a:off x="353391" y="135647"/>
          <a:ext cx="11452080" cy="51358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8.4 The student will apply knowledge of word origins, and figurative language to extend vocabulary development within authentic texts.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a) Identify and analyze the construction and impact of an author’s use of figurative language.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b) Use context, structure, and connotations to determine meaning and differentiate among multiple meanings of words and phrases.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c) Use roots, affixes, synonyms, and antonyms to determine the meaning(s) of unfamiliar words and technical vocabulary.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d) Identify the meaning of common idioms.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e) Use word-reference materials to determine meanings and etymology.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f) Discriminate between connotative and denotative meanings and interpret the connotation.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g) Extend general and cross-curricular vocabulary through speaking, listening, reading, and writing</a:t>
                      </a:r>
                      <a:r>
                        <a:rPr lang="en-US" sz="1100" b="0" i="0" u="none" strike="noStrike" noProof="0">
                          <a:solidFill>
                            <a:schemeClr val="tx1"/>
                          </a:solidFill>
                          <a:effectLst/>
                          <a:highlight>
                            <a:srgbClr val="FFFFFF"/>
                          </a:highlight>
                          <a:latin typeface="Georgia"/>
                        </a:rPr>
                        <a:t>.</a:t>
                      </a:r>
                      <a:br>
                        <a:rPr lang="en-US" sz="1100" b="0" i="0" u="none" strike="noStrike" noProof="0">
                          <a:solidFill>
                            <a:schemeClr val="tx1"/>
                          </a:solidFill>
                          <a:effectLst/>
                          <a:highlight>
                            <a:srgbClr val="FFFFFF"/>
                          </a:highlight>
                          <a:latin typeface="Georgia"/>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tx1"/>
                        </a:solidFill>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8.RV.1 Vocabulary Development and Word Analysis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A. Develop and accurately use general and academic language and content-specific vocabulary by listening to, reading, and discussing a variety of grade-eight texts and topics.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B. Use context (e.g., the overall meaning of a sentence or paragraph; a word’s position or function in a sentence) to determine the meaning of words or phrases. C. Apply knowledge of Greek and Latin roots and affixes to determine the meaning of unfamiliar words.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D. Use the relationship between particular words, including synonyms, antonyms, and analogies to better understand each word.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E. Analyze the construction and meaning of an author’s use of symbols, analogy, and figurative language such as simile, metaphor, personification, hyperbole, and idiom.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F. Discriminate between the meanings of connotative words and their denotative meanings.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G. Use general and specialized word-reference materials, print and digital, to determine pronunciation, etymology, derivations, and parts of speech.</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H. Use newly learned words and phrases in multiple contexts, including in students’ discussions and speaking and writing activities.</a:t>
                      </a:r>
                      <a:endParaRPr lang="en-US" sz="1100">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tx1"/>
                        </a:solidFill>
                        <a:latin typeface="Georgia"/>
                      </a:endParaRPr>
                    </a:p>
                    <a:p>
                      <a:pPr lvl="0" indent="0">
                        <a:spcBef>
                          <a:spcPts val="0"/>
                        </a:spcBef>
                        <a:spcAft>
                          <a:spcPts val="0"/>
                        </a:spcAft>
                        <a:buClr>
                          <a:srgbClr val="003C71"/>
                        </a:buClr>
                        <a:buNone/>
                      </a:pPr>
                      <a:endParaRPr lang="en-US">
                        <a:solidFill>
                          <a:schemeClr val="tx1"/>
                        </a:solidFill>
                        <a:latin typeface="Georgia"/>
                      </a:endParaRPr>
                    </a:p>
                    <a:p>
                      <a:pPr marL="52070" indent="-287020" rtl="0" fontAlgn="t">
                        <a:spcBef>
                          <a:spcPts val="0"/>
                        </a:spcBef>
                        <a:spcAft>
                          <a:spcPts val="0"/>
                        </a:spcAft>
                      </a:pPr>
                      <a:br>
                        <a:rPr lang="en-US">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838421"/>
            <a:ext cx="11456505" cy="295465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sz="1600" b="1" u="sng">
                <a:solidFill>
                  <a:srgbClr val="FFFFFF"/>
                </a:solidFill>
                <a:latin typeface="Georgia"/>
                <a:cs typeface="Calibri"/>
              </a:rPr>
              <a:t>Revisions</a:t>
            </a:r>
            <a:r>
              <a:rPr lang="en-US" b="1">
                <a:solidFill>
                  <a:srgbClr val="FFFFFF"/>
                </a:solidFill>
                <a:latin typeface="Georgia"/>
                <a:cs typeface="Calibri"/>
              </a:rPr>
              <a:t>:</a:t>
            </a:r>
          </a:p>
          <a:p>
            <a:pPr marL="628650" lvl="1" indent="-171450">
              <a:buFont typeface="Arial"/>
              <a:buChar char="•"/>
            </a:pPr>
            <a:r>
              <a:rPr lang="en-US" sz="1400">
                <a:solidFill>
                  <a:srgbClr val="FFFFFF"/>
                </a:solidFill>
                <a:latin typeface="Georgia"/>
                <a:ea typeface="+mn-lt"/>
                <a:cs typeface="+mn-lt"/>
              </a:rPr>
              <a:t> 8.RV.1- Specifies connection to word knowledge for grade eight content and texts </a:t>
            </a:r>
          </a:p>
          <a:p>
            <a:pPr marL="628650" lvl="1" indent="-171450">
              <a:buFont typeface="Arial"/>
              <a:buChar char="•"/>
            </a:pPr>
            <a:r>
              <a:rPr lang="en-US" sz="1400">
                <a:solidFill>
                  <a:srgbClr val="FFFFFF"/>
                </a:solidFill>
                <a:latin typeface="Georgia"/>
                <a:ea typeface="+mn-lt"/>
                <a:cs typeface="+mn-lt"/>
              </a:rPr>
              <a:t> 8.RV.1 A. - Expands 2017 8.4g to enhance the integration of vocabulary when listening, reading, and discussing grade eight texts and topics.</a:t>
            </a:r>
          </a:p>
          <a:p>
            <a:pPr marL="628650" lvl="1" indent="-171450">
              <a:buFont typeface="Arial"/>
              <a:buChar char="•"/>
            </a:pPr>
            <a:r>
              <a:rPr lang="en-US" sz="1400">
                <a:solidFill>
                  <a:srgbClr val="FFFFFF"/>
                </a:solidFill>
                <a:latin typeface="Georgia"/>
                <a:ea typeface="+mn-lt"/>
                <a:cs typeface="+mn-lt"/>
              </a:rPr>
              <a:t> 8.RV.1 B. - Addresses skills in 2017 8.4b and specifies the types of contexts that can be used to determine meaning. </a:t>
            </a:r>
            <a:endParaRPr lang="en-US" sz="1400">
              <a:solidFill>
                <a:srgbClr val="003C71"/>
              </a:solidFill>
              <a:latin typeface="Georgia"/>
              <a:ea typeface="+mn-lt"/>
              <a:cs typeface="+mn-lt"/>
            </a:endParaRPr>
          </a:p>
          <a:p>
            <a:pPr marL="628650" lvl="1" indent="-171450">
              <a:buFont typeface="Arial"/>
              <a:buChar char="•"/>
            </a:pPr>
            <a:r>
              <a:rPr lang="en-US" sz="1400">
                <a:solidFill>
                  <a:srgbClr val="FFFFFF"/>
                </a:solidFill>
                <a:latin typeface="Georgia"/>
                <a:ea typeface="+mn-lt"/>
                <a:cs typeface="+mn-lt"/>
              </a:rPr>
              <a:t> 8.RV.1 C. - Addresses skills identified in 2017 8.4c. </a:t>
            </a:r>
            <a:endParaRPr lang="en-US" sz="1400">
              <a:solidFill>
                <a:srgbClr val="003C71"/>
              </a:solidFill>
              <a:latin typeface="Georgia"/>
              <a:ea typeface="+mn-lt"/>
              <a:cs typeface="+mn-lt"/>
            </a:endParaRPr>
          </a:p>
          <a:p>
            <a:pPr marL="628650" lvl="1" indent="-171450">
              <a:buFont typeface="Arial"/>
              <a:buChar char="•"/>
            </a:pPr>
            <a:r>
              <a:rPr lang="en-US" sz="1400">
                <a:solidFill>
                  <a:srgbClr val="FFFFFF"/>
                </a:solidFill>
                <a:latin typeface="Georgia"/>
                <a:ea typeface="+mn-lt"/>
                <a:cs typeface="+mn-lt"/>
              </a:rPr>
              <a:t>8.RV.1 D. - Addresses skills identified in 2017 8.4c. </a:t>
            </a:r>
            <a:endParaRPr lang="en-US" sz="1400">
              <a:solidFill>
                <a:srgbClr val="003C71"/>
              </a:solidFill>
              <a:latin typeface="Georgia"/>
              <a:ea typeface="+mn-lt"/>
              <a:cs typeface="+mn-lt"/>
            </a:endParaRPr>
          </a:p>
          <a:p>
            <a:pPr marL="628650" lvl="1" indent="-171450">
              <a:buFont typeface="Arial"/>
              <a:buChar char="•"/>
            </a:pPr>
            <a:r>
              <a:rPr lang="en-US" sz="1400">
                <a:solidFill>
                  <a:srgbClr val="FFFFFF"/>
                </a:solidFill>
                <a:latin typeface="Georgia"/>
                <a:ea typeface="+mn-lt"/>
                <a:cs typeface="+mn-lt"/>
              </a:rPr>
              <a:t>8.RV.1 E. - Addresses skills identified in 8.4a and 8.4d and specifies types of figurative language that could impact the construction of words to make meaning.</a:t>
            </a:r>
            <a:endParaRPr lang="en-US" sz="1400">
              <a:solidFill>
                <a:srgbClr val="003C71"/>
              </a:solidFill>
              <a:latin typeface="Georgia"/>
              <a:ea typeface="+mn-lt"/>
              <a:cs typeface="+mn-lt"/>
            </a:endParaRPr>
          </a:p>
          <a:p>
            <a:pPr marL="628650" lvl="1" indent="-171450">
              <a:buFont typeface="Arial"/>
              <a:buChar char="•"/>
            </a:pPr>
            <a:r>
              <a:rPr lang="en-US" sz="1400">
                <a:solidFill>
                  <a:srgbClr val="FFFFFF"/>
                </a:solidFill>
                <a:latin typeface="Georgia"/>
                <a:ea typeface="+mn-lt"/>
                <a:cs typeface="+mn-lt"/>
              </a:rPr>
              <a:t>8.RV.1 F. - Addresses skills identified in 2017 8.4f.</a:t>
            </a:r>
            <a:endParaRPr lang="en-US" sz="1400">
              <a:latin typeface="Georgia"/>
              <a:cs typeface="Calibri"/>
            </a:endParaRPr>
          </a:p>
          <a:p>
            <a:pPr marL="628650" lvl="1" indent="-171450">
              <a:buFont typeface="Arial"/>
              <a:buChar char="•"/>
            </a:pPr>
            <a:r>
              <a:rPr lang="en-US" sz="1400">
                <a:solidFill>
                  <a:srgbClr val="FFFFFF"/>
                </a:solidFill>
                <a:latin typeface="Georgia"/>
                <a:ea typeface="+mn-lt"/>
                <a:cs typeface="+mn-lt"/>
              </a:rPr>
              <a:t>8.RV.1 G. - Addresses skills identified in 2017 8.4c and 8.4e.</a:t>
            </a:r>
          </a:p>
          <a:p>
            <a:pPr marL="628650" lvl="1" indent="-171450">
              <a:buFont typeface="Arial"/>
              <a:buChar char="•"/>
            </a:pPr>
            <a:r>
              <a:rPr lang="en-US" sz="1400">
                <a:solidFill>
                  <a:srgbClr val="FFFFFF"/>
                </a:solidFill>
                <a:latin typeface="Georgia"/>
                <a:ea typeface="+mn-lt"/>
                <a:cs typeface="+mn-lt"/>
              </a:rPr>
              <a:t>8.RV.1.H - Applies newly learned words in various contexts to support the integration of applying what is read in written and oral communications</a:t>
            </a:r>
            <a:endParaRPr lang="en-US" sz="1400">
              <a:latin typeface="Georgia"/>
            </a:endParaRPr>
          </a:p>
        </p:txBody>
      </p:sp>
      <p:pic>
        <p:nvPicPr>
          <p:cNvPr id="2" name="Slide 15: R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386676"/>
            <a:ext cx="406400" cy="406400"/>
          </a:xfrm>
          <a:prstGeom prst="rect">
            <a:avLst/>
          </a:prstGeom>
        </p:spPr>
      </p:pic>
    </p:spTree>
    <p:extLst>
      <p:ext uri="{BB962C8B-B14F-4D97-AF65-F5344CB8AC3E}">
        <p14:creationId xmlns:p14="http://schemas.microsoft.com/office/powerpoint/2010/main" val="2214138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16</a:t>
            </a:fld>
            <a:endParaRPr lang="en-US"/>
          </a:p>
        </p:txBody>
      </p:sp>
      <p:pic>
        <p:nvPicPr>
          <p:cNvPr id="3" name="Slide 16: R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7527" y="6335712"/>
            <a:ext cx="406400" cy="406400"/>
          </a:xfrm>
          <a:prstGeom prst="rect">
            <a:avLst/>
          </a:prstGeom>
        </p:spPr>
      </p:pic>
    </p:spTree>
    <p:extLst>
      <p:ext uri="{BB962C8B-B14F-4D97-AF65-F5344CB8AC3E}">
        <p14:creationId xmlns:p14="http://schemas.microsoft.com/office/powerpoint/2010/main" val="1612420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693124061"/>
              </p:ext>
            </p:extLst>
          </p:nvPr>
        </p:nvGraphicFramePr>
        <p:xfrm>
          <a:off x="353391" y="265043"/>
          <a:ext cx="11452080" cy="4785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8.5 The student will read and analyze a variety of fictional texts, literary nonfiction, poetry, and drama.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a) Analyze how authors’ development of characters, conflict, point of view, voice, and tone convey meaning.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d) Explain the use of symbols and figurative language.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h) Compare and contrast the authors’ use of word choice, dialogue, form, rhyme, rhythm, and voice in different texts.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err="1">
                          <a:solidFill>
                            <a:schemeClr val="tx1"/>
                          </a:solidFill>
                          <a:effectLst/>
                          <a:highlight>
                            <a:srgbClr val="FFFFFF"/>
                          </a:highlight>
                          <a:latin typeface="Georgia"/>
                        </a:rPr>
                        <a:t>i</a:t>
                      </a:r>
                      <a:r>
                        <a:rPr lang="en-US" sz="1400" b="0" i="0" u="none" strike="noStrike" noProof="0">
                          <a:solidFill>
                            <a:schemeClr val="tx1"/>
                          </a:solidFill>
                          <a:effectLst/>
                          <a:highlight>
                            <a:srgbClr val="FFFFFF"/>
                          </a:highlight>
                          <a:latin typeface="Georgia"/>
                        </a:rPr>
                        <a:t>) Compare and contrast authors’ styles.</a:t>
                      </a:r>
                      <a:br>
                        <a:rPr lang="en-US" sz="1100" b="0" i="0" u="none" strike="noStrike" noProof="0">
                          <a:solidFill>
                            <a:srgbClr val="003C71"/>
                          </a:solidFill>
                          <a:effectLst/>
                          <a:highlight>
                            <a:srgbClr val="FFFFFF"/>
                          </a:highlight>
                          <a:latin typeface="Georgia"/>
                        </a:rPr>
                      </a:br>
                      <a:endParaRPr lang="en-US" sz="1100" b="0" i="0" u="none" strike="noStrike" noProof="0">
                        <a:solidFill>
                          <a:srgbClr val="003C7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tx1"/>
                        </a:solidFill>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indent="0" algn="l">
                        <a:lnSpc>
                          <a:spcPct val="100000"/>
                        </a:lnSpc>
                        <a:spcBef>
                          <a:spcPts val="0"/>
                        </a:spcBef>
                        <a:spcAft>
                          <a:spcPts val="0"/>
                        </a:spcAft>
                        <a:buClr>
                          <a:srgbClr val="003C71"/>
                        </a:buClr>
                        <a:buNone/>
                      </a:pPr>
                      <a:r>
                        <a:rPr lang="en-US" sz="1400" b="1" i="0" u="none" strike="noStrike" noProof="0">
                          <a:solidFill>
                            <a:schemeClr val="tx1"/>
                          </a:solidFill>
                          <a:latin typeface="Georgia"/>
                        </a:rPr>
                        <a:t>8.RL The student will use textual evidence to demonstrate comprehension and build knowledge from a variety of grade-level complex literary texts read to include short stories, literary nonfiction, novels, poetry, and drama. </a:t>
                      </a:r>
                      <a:endParaRPr lang="en-US" sz="1400">
                        <a:solidFill>
                          <a:schemeClr val="tx1"/>
                        </a:solidFill>
                        <a:latin typeface="Georgia"/>
                      </a:endParaRPr>
                    </a:p>
                    <a:p>
                      <a:pPr lvl="0" indent="0" algn="l">
                        <a:lnSpc>
                          <a:spcPct val="100000"/>
                        </a:lnSpc>
                        <a:spcBef>
                          <a:spcPts val="0"/>
                        </a:spcBef>
                        <a:spcAft>
                          <a:spcPts val="0"/>
                        </a:spcAft>
                        <a:buNone/>
                      </a:pPr>
                      <a:endParaRPr lang="en-US" sz="1400" b="0" i="0" u="none" strike="noStrike" noProof="0">
                        <a:solidFill>
                          <a:schemeClr val="tx1"/>
                        </a:solidFill>
                        <a:latin typeface="Georgia"/>
                      </a:endParaRPr>
                    </a:p>
                    <a:p>
                      <a:pPr lvl="0" indent="0" algn="l">
                        <a:lnSpc>
                          <a:spcPct val="100000"/>
                        </a:lnSpc>
                        <a:spcBef>
                          <a:spcPts val="0"/>
                        </a:spcBef>
                        <a:spcAft>
                          <a:spcPts val="0"/>
                        </a:spcAft>
                        <a:buNone/>
                      </a:pPr>
                      <a:r>
                        <a:rPr lang="en-US" sz="1400" b="1" i="0" u="none" strike="noStrike" noProof="0">
                          <a:solidFill>
                            <a:schemeClr val="tx1"/>
                          </a:solidFill>
                          <a:latin typeface="Georgia"/>
                        </a:rPr>
                        <a:t>8.RL.1 Key Ideas and Plot Details </a:t>
                      </a:r>
                      <a:endParaRPr lang="en-US" sz="1400">
                        <a:solidFill>
                          <a:schemeClr val="tx1"/>
                        </a:solidFill>
                        <a:latin typeface="Georgia"/>
                      </a:endParaRPr>
                    </a:p>
                    <a:p>
                      <a:pPr lvl="1" indent="0" algn="l">
                        <a:lnSpc>
                          <a:spcPct val="100000"/>
                        </a:lnSpc>
                        <a:spcBef>
                          <a:spcPts val="0"/>
                        </a:spcBef>
                        <a:spcAft>
                          <a:spcPts val="0"/>
                        </a:spcAft>
                        <a:buNone/>
                      </a:pPr>
                      <a:r>
                        <a:rPr lang="en-US" sz="1400" b="0" i="0" u="none" strike="noStrike" noProof="0">
                          <a:solidFill>
                            <a:schemeClr val="tx1"/>
                          </a:solidFill>
                          <a:latin typeface="Georgia"/>
                        </a:rPr>
                        <a:t>A. Analyze and explain the development of theme(s) over the course of texts and their relationship to the characters, settings, plots, and overall messages. </a:t>
                      </a:r>
                      <a:endParaRPr lang="en-US" sz="1400">
                        <a:solidFill>
                          <a:schemeClr val="tx1"/>
                        </a:solidFill>
                        <a:latin typeface="Georgia"/>
                      </a:endParaRPr>
                    </a:p>
                    <a:p>
                      <a:pPr lvl="1" indent="0" algn="l">
                        <a:lnSpc>
                          <a:spcPct val="100000"/>
                        </a:lnSpc>
                        <a:spcBef>
                          <a:spcPts val="0"/>
                        </a:spcBef>
                        <a:spcAft>
                          <a:spcPts val="0"/>
                        </a:spcAft>
                        <a:buNone/>
                      </a:pPr>
                      <a:r>
                        <a:rPr lang="en-US" sz="1400" b="0" i="0" u="none" strike="noStrike" noProof="0">
                          <a:solidFill>
                            <a:schemeClr val="tx1"/>
                          </a:solidFill>
                          <a:latin typeface="Georgia"/>
                        </a:rPr>
                        <a:t>B. Explain how different plot patterns (e.g., comedy, drama, tragedy) and subplots create meaning and examine their influence on characters, theme, pacing, and point of view. </a:t>
                      </a:r>
                      <a:endParaRPr lang="en-US" sz="1400">
                        <a:solidFill>
                          <a:schemeClr val="tx1"/>
                        </a:solidFill>
                        <a:latin typeface="Georgia"/>
                      </a:endParaRPr>
                    </a:p>
                    <a:p>
                      <a:pPr lvl="1" indent="0" algn="l">
                        <a:lnSpc>
                          <a:spcPct val="100000"/>
                        </a:lnSpc>
                        <a:spcBef>
                          <a:spcPts val="0"/>
                        </a:spcBef>
                        <a:spcAft>
                          <a:spcPts val="0"/>
                        </a:spcAft>
                        <a:buNone/>
                      </a:pPr>
                      <a:r>
                        <a:rPr lang="en-US" sz="1400" b="0" i="0" u="none" strike="noStrike" noProof="0">
                          <a:solidFill>
                            <a:schemeClr val="tx1"/>
                          </a:solidFill>
                          <a:latin typeface="Georgia"/>
                        </a:rPr>
                        <a:t>C. Justify the decisions and actions of dynamic versus static characters using dialogue or specific events from the text.</a:t>
                      </a:r>
                      <a:endParaRPr lang="en-US" sz="1400">
                        <a:solidFill>
                          <a:schemeClr val="tx1"/>
                        </a:solidFill>
                        <a:latin typeface="Georgia"/>
                      </a:endParaRPr>
                    </a:p>
                    <a:p>
                      <a:pPr marL="285750" lvl="0" indent="-28575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indent="0">
                        <a:spcBef>
                          <a:spcPts val="0"/>
                        </a:spcBef>
                        <a:spcAft>
                          <a:spcPts val="0"/>
                        </a:spcAft>
                        <a:buClr>
                          <a:srgbClr val="003C71"/>
                        </a:buClr>
                        <a:buNone/>
                      </a:pPr>
                      <a:endParaRPr lang="en-US" sz="1400">
                        <a:solidFill>
                          <a:schemeClr val="tx1"/>
                        </a:solidFill>
                        <a:latin typeface="Georgia"/>
                      </a:endParaRPr>
                    </a:p>
                    <a:p>
                      <a:pPr marL="52070" indent="-287020" rtl="0" fontAlgn="t">
                        <a:spcBef>
                          <a:spcPts val="0"/>
                        </a:spcBef>
                        <a:spcAft>
                          <a:spcPts val="0"/>
                        </a:spcAft>
                      </a:pPr>
                      <a:br>
                        <a:rPr lang="en-US" sz="1400">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sz="14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61610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ea typeface="+mn-lt"/>
                <a:cs typeface="+mn-lt"/>
              </a:rPr>
              <a:t>Revisions</a:t>
            </a:r>
            <a:r>
              <a:rPr lang="en-US" sz="1600" b="1">
                <a:solidFill>
                  <a:srgbClr val="FFFFFF"/>
                </a:solidFill>
                <a:ea typeface="+mn-lt"/>
                <a:cs typeface="+mn-lt"/>
              </a:rPr>
              <a:t>:</a:t>
            </a:r>
          </a:p>
          <a:p>
            <a:pPr marL="285750" indent="-285750">
              <a:buFont typeface="Arial"/>
              <a:buChar char="•"/>
            </a:pPr>
            <a:r>
              <a:rPr lang="en-US" b="1">
                <a:solidFill>
                  <a:schemeClr val="bg1"/>
                </a:solidFill>
                <a:ea typeface="+mn-lt"/>
                <a:cs typeface="+mn-lt"/>
              </a:rPr>
              <a:t>8.RL</a:t>
            </a:r>
            <a:r>
              <a:rPr lang="en-US" sz="1600" b="1">
                <a:solidFill>
                  <a:schemeClr val="bg1"/>
                </a:solidFill>
                <a:latin typeface="Georgia"/>
                <a:ea typeface="+mn-lt"/>
                <a:cs typeface="+mn-lt"/>
              </a:rPr>
              <a:t>.1- Focuses on reading comprehension of literary texts associated with grade eight</a:t>
            </a:r>
          </a:p>
          <a:p>
            <a:pPr marL="285750" indent="-285750">
              <a:buFont typeface="Arial"/>
              <a:buChar char="•"/>
            </a:pPr>
            <a:r>
              <a:rPr lang="en-US" sz="1600" b="1">
                <a:solidFill>
                  <a:schemeClr val="bg1"/>
                </a:solidFill>
                <a:latin typeface="Georgia"/>
                <a:ea typeface="+mn-lt"/>
                <a:cs typeface="+mn-lt"/>
              </a:rPr>
              <a:t>8.RL.1.A. - Addresses skills identified in 2017 8.5b and 8.5c and analyzes how themes are developed in texts through plot details.</a:t>
            </a:r>
          </a:p>
          <a:p>
            <a:pPr marL="285750" indent="-285750">
              <a:buFont typeface="Arial"/>
              <a:buChar char="•"/>
            </a:pPr>
            <a:r>
              <a:rPr lang="en-US" sz="1600" b="1">
                <a:solidFill>
                  <a:schemeClr val="bg1"/>
                </a:solidFill>
                <a:latin typeface="Georgia"/>
                <a:ea typeface="+mn-lt"/>
                <a:cs typeface="+mn-lt"/>
              </a:rPr>
              <a:t>8.RL.1.B. - Addresses skills identified in 2017 8.5a and 8.5c and specifies the types of plot patterns that can create meaning.</a:t>
            </a:r>
          </a:p>
          <a:p>
            <a:pPr marL="285750" indent="-285750">
              <a:buFont typeface="Arial"/>
              <a:buChar char="•"/>
            </a:pPr>
            <a:r>
              <a:rPr lang="en-US" sz="1600" b="1">
                <a:solidFill>
                  <a:schemeClr val="bg1"/>
                </a:solidFill>
                <a:latin typeface="Georgia"/>
                <a:ea typeface="+mn-lt"/>
                <a:cs typeface="+mn-lt"/>
              </a:rPr>
              <a:t>8.RL.1.C. - Addresses the skills identified in 2017 8.5a and 8..5b and increases the rigor to justify the actions of different character types with textual evidence</a:t>
            </a:r>
            <a:endParaRPr lang="en-US" sz="1600" b="1">
              <a:solidFill>
                <a:schemeClr val="bg1"/>
              </a:solidFill>
              <a:latin typeface="Georgia"/>
              <a:cs typeface="Calibri"/>
            </a:endParaRPr>
          </a:p>
          <a:p>
            <a:pPr marL="228600" indent="-228600">
              <a:buFont typeface=""/>
              <a:buChar char="•"/>
            </a:pPr>
            <a:endParaRPr lang="en-US" sz="1600">
              <a:solidFill>
                <a:schemeClr val="bg1"/>
              </a:solidFill>
              <a:latin typeface="Georgia"/>
              <a:cs typeface="Calibri"/>
            </a:endParaRPr>
          </a:p>
        </p:txBody>
      </p:sp>
      <p:pic>
        <p:nvPicPr>
          <p:cNvPr id="2" name="Slide 17: R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4343" y="6079040"/>
            <a:ext cx="406400" cy="406400"/>
          </a:xfrm>
          <a:prstGeom prst="rect">
            <a:avLst/>
          </a:prstGeom>
        </p:spPr>
      </p:pic>
    </p:spTree>
    <p:extLst>
      <p:ext uri="{BB962C8B-B14F-4D97-AF65-F5344CB8AC3E}">
        <p14:creationId xmlns:p14="http://schemas.microsoft.com/office/powerpoint/2010/main" val="2998429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97832188"/>
              </p:ext>
            </p:extLst>
          </p:nvPr>
        </p:nvGraphicFramePr>
        <p:xfrm>
          <a:off x="353391" y="265043"/>
          <a:ext cx="11452080" cy="49682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8.5 The student will read and analyze a variety of fictional texts, literary nonfiction, poetry, and drama.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a) Analyze how authors’ development of characters, conflict, point of view, voice, and tone convey meaning.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d) Explain the use of symbols and figurative language.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h) Compare and contrast the authors’ use of word choice, dialogue, form, rhyme, rhythm, and voice in different texts.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err="1">
                          <a:solidFill>
                            <a:schemeClr val="tx1"/>
                          </a:solidFill>
                          <a:effectLst/>
                          <a:highlight>
                            <a:srgbClr val="FFFFFF"/>
                          </a:highlight>
                          <a:latin typeface="Georgia"/>
                        </a:rPr>
                        <a:t>i</a:t>
                      </a:r>
                      <a:r>
                        <a:rPr lang="en-US" sz="1400" b="0" i="0" u="none" strike="noStrike" noProof="0">
                          <a:solidFill>
                            <a:schemeClr val="tx1"/>
                          </a:solidFill>
                          <a:effectLst/>
                          <a:highlight>
                            <a:srgbClr val="FFFFFF"/>
                          </a:highlight>
                          <a:latin typeface="Georgia"/>
                        </a:rPr>
                        <a:t>) Compare and contrast authors’ styles.</a:t>
                      </a:r>
                      <a:br>
                        <a:rPr lang="en-US" sz="1100" b="0" i="0" u="none" strike="noStrike" noProof="0">
                          <a:solidFill>
                            <a:srgbClr val="003C71"/>
                          </a:solidFill>
                          <a:effectLst/>
                          <a:highlight>
                            <a:srgbClr val="FFFFFF"/>
                          </a:highlight>
                          <a:latin typeface="Georgia"/>
                        </a:rPr>
                      </a:br>
                      <a:endParaRPr lang="en-US" sz="1100" b="0" i="0" u="none" strike="noStrike" noProof="0">
                        <a:solidFill>
                          <a:srgbClr val="003C7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tx1"/>
                        </a:solidFill>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indent="0" algn="l">
                        <a:lnSpc>
                          <a:spcPct val="100000"/>
                        </a:lnSpc>
                        <a:spcBef>
                          <a:spcPts val="0"/>
                        </a:spcBef>
                        <a:spcAft>
                          <a:spcPts val="0"/>
                        </a:spcAft>
                        <a:buClr>
                          <a:srgbClr val="003C71"/>
                        </a:buClr>
                        <a:buNone/>
                      </a:pPr>
                      <a:r>
                        <a:rPr lang="en-US" sz="1400" b="1" i="0" u="none" strike="noStrike" noProof="0">
                          <a:solidFill>
                            <a:schemeClr val="tx1"/>
                          </a:solidFill>
                          <a:latin typeface="Georgia"/>
                        </a:rPr>
                        <a:t>8.RL The student will use textual evidence to demonstrate comprehension and build knowledge from a variety of grade-level complex literary texts read to include short stories, literary nonfiction, novels, poetry, and drama. </a:t>
                      </a:r>
                      <a:endParaRPr lang="en-US" sz="1400">
                        <a:solidFill>
                          <a:schemeClr val="tx1"/>
                        </a:solidFill>
                        <a:latin typeface="Georgia"/>
                      </a:endParaRPr>
                    </a:p>
                    <a:p>
                      <a:pPr lvl="0" indent="0" algn="l">
                        <a:lnSpc>
                          <a:spcPct val="100000"/>
                        </a:lnSpc>
                        <a:spcBef>
                          <a:spcPts val="0"/>
                        </a:spcBef>
                        <a:spcAft>
                          <a:spcPts val="0"/>
                        </a:spcAft>
                        <a:buNone/>
                      </a:pPr>
                      <a:endParaRPr lang="en-US" sz="1400" b="0" i="0" u="none" strike="noStrike" noProof="0">
                        <a:solidFill>
                          <a:schemeClr val="tx1"/>
                        </a:solidFill>
                        <a:latin typeface="Georgia"/>
                      </a:endParaRPr>
                    </a:p>
                    <a:p>
                      <a:pPr lvl="0" indent="0" algn="l">
                        <a:lnSpc>
                          <a:spcPct val="100000"/>
                        </a:lnSpc>
                        <a:spcBef>
                          <a:spcPts val="0"/>
                        </a:spcBef>
                        <a:spcAft>
                          <a:spcPts val="0"/>
                        </a:spcAft>
                        <a:buNone/>
                      </a:pPr>
                      <a:r>
                        <a:rPr lang="en-US" sz="1400" b="1" i="0" u="none" strike="noStrike" noProof="0">
                          <a:solidFill>
                            <a:schemeClr val="tx1"/>
                          </a:solidFill>
                          <a:latin typeface="Georgia"/>
                        </a:rPr>
                        <a:t>8.RL.2 Craft and Style </a:t>
                      </a:r>
                    </a:p>
                    <a:p>
                      <a:pPr lvl="1" indent="0" algn="l">
                        <a:lnSpc>
                          <a:spcPct val="100000"/>
                        </a:lnSpc>
                        <a:spcBef>
                          <a:spcPts val="0"/>
                        </a:spcBef>
                        <a:spcAft>
                          <a:spcPts val="0"/>
                        </a:spcAft>
                        <a:buNone/>
                      </a:pPr>
                      <a:r>
                        <a:rPr lang="en-US" sz="1400" b="0" i="0" u="none" strike="noStrike" noProof="0">
                          <a:solidFill>
                            <a:schemeClr val="tx1"/>
                          </a:solidFill>
                          <a:latin typeface="Georgia"/>
                        </a:rPr>
                        <a:t>A. Interpret the meaning and analyze the impact of poetic elements in prose and poetry (e.g., rhyme, rhythm, repetition, alliteration, and onomatopoeia) on the reader. </a:t>
                      </a:r>
                      <a:endParaRPr lang="en-US">
                        <a:solidFill>
                          <a:schemeClr val="tx1"/>
                        </a:solidFill>
                      </a:endParaRPr>
                    </a:p>
                    <a:p>
                      <a:pPr lvl="1" indent="0" algn="l">
                        <a:lnSpc>
                          <a:spcPct val="100000"/>
                        </a:lnSpc>
                        <a:spcBef>
                          <a:spcPts val="0"/>
                        </a:spcBef>
                        <a:spcAft>
                          <a:spcPts val="0"/>
                        </a:spcAft>
                        <a:buNone/>
                      </a:pPr>
                      <a:r>
                        <a:rPr lang="en-US" sz="1400" b="0" i="0" u="none" strike="noStrike" noProof="0">
                          <a:solidFill>
                            <a:schemeClr val="tx1"/>
                          </a:solidFill>
                          <a:latin typeface="Georgia"/>
                        </a:rPr>
                        <a:t>B. Analyze how an author’s use of literary devices including foreshadowing, flashback, symbolism, and irony are used to build mystery, suspense, or surprise. </a:t>
                      </a:r>
                      <a:endParaRPr lang="en-US">
                        <a:solidFill>
                          <a:schemeClr val="tx1"/>
                        </a:solidFill>
                      </a:endParaRPr>
                    </a:p>
                    <a:p>
                      <a:pPr lvl="1" indent="0" algn="l">
                        <a:lnSpc>
                          <a:spcPct val="100000"/>
                        </a:lnSpc>
                        <a:spcBef>
                          <a:spcPts val="0"/>
                        </a:spcBef>
                        <a:spcAft>
                          <a:spcPts val="0"/>
                        </a:spcAft>
                        <a:buNone/>
                      </a:pPr>
                      <a:r>
                        <a:rPr lang="en-US" sz="1400" b="0" i="0" u="none" strike="noStrike" noProof="0">
                          <a:solidFill>
                            <a:schemeClr val="tx1"/>
                          </a:solidFill>
                          <a:latin typeface="Georgia"/>
                        </a:rPr>
                        <a:t>C. Analyze how an author develops and contrasts the points of view of different characters or narrators in a text. </a:t>
                      </a:r>
                      <a:endParaRPr lang="en-US">
                        <a:solidFill>
                          <a:schemeClr val="tx1"/>
                        </a:solidFill>
                      </a:endParaRPr>
                    </a:p>
                    <a:p>
                      <a:pPr lvl="1" indent="0" algn="l">
                        <a:lnSpc>
                          <a:spcPct val="100000"/>
                        </a:lnSpc>
                        <a:spcBef>
                          <a:spcPts val="0"/>
                        </a:spcBef>
                        <a:spcAft>
                          <a:spcPts val="0"/>
                        </a:spcAft>
                        <a:buNone/>
                      </a:pPr>
                      <a:r>
                        <a:rPr lang="en-US" sz="1400" b="0" i="0" u="none" strike="noStrike" noProof="0">
                          <a:solidFill>
                            <a:schemeClr val="tx1"/>
                          </a:solidFill>
                          <a:latin typeface="Georgia"/>
                        </a:rPr>
                        <a:t>D. Analyze how the elements of an author’s style (e.g., dialogue, sentence structure and word choices) are used to influence and develop tone and voice.</a:t>
                      </a:r>
                      <a:endParaRPr lang="en-US">
                        <a:solidFill>
                          <a:schemeClr val="tx1"/>
                        </a:solidFill>
                      </a:endParaRPr>
                    </a:p>
                    <a:p>
                      <a:pPr marL="285750" lvl="0" indent="-28575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indent="0">
                        <a:spcBef>
                          <a:spcPts val="0"/>
                        </a:spcBef>
                        <a:spcAft>
                          <a:spcPts val="0"/>
                        </a:spcAft>
                        <a:buClr>
                          <a:srgbClr val="003C71"/>
                        </a:buClr>
                        <a:buNone/>
                      </a:pPr>
                      <a:endParaRPr lang="en-US" sz="1400">
                        <a:solidFill>
                          <a:schemeClr val="tx1"/>
                        </a:solidFill>
                        <a:latin typeface="Georgia"/>
                      </a:endParaRPr>
                    </a:p>
                    <a:p>
                      <a:pPr marL="52070" indent="-287020" rtl="0" fontAlgn="t">
                        <a:spcBef>
                          <a:spcPts val="0"/>
                        </a:spcBef>
                        <a:spcAft>
                          <a:spcPts val="0"/>
                        </a:spcAft>
                      </a:pPr>
                      <a:br>
                        <a:rPr lang="en-US" sz="1400">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sz="14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399138"/>
            <a:ext cx="11456505" cy="233910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sz="2000">
                <a:latin typeface="Georgia"/>
              </a:rPr>
            </a:br>
            <a:r>
              <a:rPr lang="en-US" sz="1600" b="1" u="sng">
                <a:solidFill>
                  <a:schemeClr val="bg1"/>
                </a:solidFill>
                <a:latin typeface="Georgia"/>
                <a:ea typeface="+mn-lt"/>
                <a:cs typeface="+mn-lt"/>
              </a:rPr>
              <a:t>Revisions</a:t>
            </a:r>
            <a:r>
              <a:rPr lang="en-US" sz="1600" b="1">
                <a:solidFill>
                  <a:schemeClr val="bg1"/>
                </a:solidFill>
                <a:latin typeface="Georgia"/>
                <a:ea typeface="+mn-lt"/>
                <a:cs typeface="+mn-lt"/>
              </a:rPr>
              <a:t>:</a:t>
            </a:r>
          </a:p>
          <a:p>
            <a:pPr marL="285750" indent="-285750">
              <a:buFont typeface="Arial"/>
              <a:buChar char="•"/>
            </a:pPr>
            <a:r>
              <a:rPr lang="en-US" sz="1600" b="1">
                <a:solidFill>
                  <a:schemeClr val="bg1"/>
                </a:solidFill>
                <a:latin typeface="Georgia"/>
                <a:ea typeface="+mn-lt"/>
                <a:cs typeface="+mn-lt"/>
              </a:rPr>
              <a:t>8.RL.2- Focuses on the author’s literary craft and style </a:t>
            </a:r>
          </a:p>
          <a:p>
            <a:pPr marL="285750" indent="-285750">
              <a:buFont typeface="Arial"/>
              <a:buChar char="•"/>
            </a:pPr>
            <a:r>
              <a:rPr lang="en-US" sz="1600" b="1">
                <a:solidFill>
                  <a:schemeClr val="bg1"/>
                </a:solidFill>
                <a:latin typeface="Georgia"/>
                <a:ea typeface="+mn-lt"/>
                <a:cs typeface="+mn-lt"/>
              </a:rPr>
              <a:t>8.RL.2.A. - Aligns to 2017 8.5h and explicitly identifies the poetic elements in prose and poetry. </a:t>
            </a:r>
          </a:p>
          <a:p>
            <a:pPr marL="285750" indent="-285750">
              <a:buFont typeface="Arial"/>
              <a:buChar char="•"/>
            </a:pPr>
            <a:r>
              <a:rPr lang="en-US" sz="1600" b="1">
                <a:solidFill>
                  <a:schemeClr val="bg1"/>
                </a:solidFill>
                <a:latin typeface="Georgia"/>
                <a:ea typeface="+mn-lt"/>
                <a:cs typeface="+mn-lt"/>
              </a:rPr>
              <a:t>8.RL.2.B. - Aligns to 2017 8.5d and 8.5g and explicitly identifies elements of an author’s style that can impact tone for analysis. </a:t>
            </a:r>
          </a:p>
          <a:p>
            <a:pPr marL="285750" indent="-285750">
              <a:buFont typeface="Arial"/>
              <a:buChar char="•"/>
            </a:pPr>
            <a:r>
              <a:rPr lang="en-US" sz="1600" b="1">
                <a:solidFill>
                  <a:schemeClr val="bg1"/>
                </a:solidFill>
                <a:latin typeface="Georgia"/>
                <a:ea typeface="+mn-lt"/>
                <a:cs typeface="+mn-lt"/>
              </a:rPr>
              <a:t>8.RL.2.C. - Aligns to skills addressed in 2017 8.5a, 8.5d, 8.5h, and 8.5i. </a:t>
            </a:r>
          </a:p>
          <a:p>
            <a:pPr marL="285750" indent="-285750">
              <a:buFont typeface="Arial"/>
              <a:buChar char="•"/>
            </a:pPr>
            <a:r>
              <a:rPr lang="en-US" sz="1600" b="1">
                <a:solidFill>
                  <a:schemeClr val="bg1"/>
                </a:solidFill>
                <a:latin typeface="Georgia"/>
                <a:ea typeface="+mn-lt"/>
                <a:cs typeface="+mn-lt"/>
              </a:rPr>
              <a:t>8.RL.2.D. - Aligns to 2017 8.5d and explicitly identifies literary devices that can generate mystery, suspense, or surprise.</a:t>
            </a:r>
            <a:endParaRPr lang="en-US" sz="1600" b="1">
              <a:solidFill>
                <a:schemeClr val="bg1"/>
              </a:solidFill>
              <a:latin typeface="Georgia"/>
            </a:endParaRPr>
          </a:p>
        </p:txBody>
      </p:sp>
      <p:pic>
        <p:nvPicPr>
          <p:cNvPr id="2" name="Slide 18: R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4343" y="6153150"/>
            <a:ext cx="406400" cy="406400"/>
          </a:xfrm>
          <a:prstGeom prst="rect">
            <a:avLst/>
          </a:prstGeom>
        </p:spPr>
      </p:pic>
    </p:spTree>
    <p:extLst>
      <p:ext uri="{BB962C8B-B14F-4D97-AF65-F5344CB8AC3E}">
        <p14:creationId xmlns:p14="http://schemas.microsoft.com/office/powerpoint/2010/main" val="14568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87502693"/>
              </p:ext>
            </p:extLst>
          </p:nvPr>
        </p:nvGraphicFramePr>
        <p:xfrm>
          <a:off x="353391" y="265043"/>
          <a:ext cx="11452080" cy="4785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8.5 The student will read and analyze a variety of fictional texts, literary nonfiction, poetry, and drama.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a) Analyze how authors’ development of characters, conflict, point of view, voice, and tone convey meaning.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d) Explain the use of symbols and figurative language.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h) Compare and contrast the authors’ use of word choice, dialogue, form, rhyme, rhythm, and voice in different texts. </a:t>
                      </a:r>
                      <a:endParaRPr lang="en-US" sz="1100" b="0" i="0" u="none" strike="noStrike" noProof="0">
                        <a:solidFill>
                          <a:schemeClr val="tx1"/>
                        </a:solidFill>
                        <a:effectLst/>
                        <a:highlight>
                          <a:srgbClr val="FFFFFF"/>
                        </a:highlight>
                        <a:latin typeface="Georgia"/>
                      </a:endParaRPr>
                    </a:p>
                    <a:p>
                      <a:pPr lvl="1" algn="l">
                        <a:lnSpc>
                          <a:spcPct val="100000"/>
                        </a:lnSpc>
                        <a:spcBef>
                          <a:spcPts val="0"/>
                        </a:spcBef>
                        <a:spcAft>
                          <a:spcPts val="0"/>
                        </a:spcAft>
                        <a:buNone/>
                      </a:pPr>
                      <a:r>
                        <a:rPr lang="en-US" sz="1400" b="0" i="0" u="none" strike="noStrike" noProof="0" err="1">
                          <a:solidFill>
                            <a:schemeClr val="tx1"/>
                          </a:solidFill>
                          <a:effectLst/>
                          <a:highlight>
                            <a:srgbClr val="FFFFFF"/>
                          </a:highlight>
                          <a:latin typeface="Georgia"/>
                        </a:rPr>
                        <a:t>i</a:t>
                      </a:r>
                      <a:r>
                        <a:rPr lang="en-US" sz="1400" b="0" i="0" u="none" strike="noStrike" noProof="0">
                          <a:solidFill>
                            <a:schemeClr val="tx1"/>
                          </a:solidFill>
                          <a:effectLst/>
                          <a:highlight>
                            <a:srgbClr val="FFFFFF"/>
                          </a:highlight>
                          <a:latin typeface="Georgia"/>
                        </a:rPr>
                        <a:t>) Compare and contrast authors’ styles.</a:t>
                      </a:r>
                      <a:br>
                        <a:rPr lang="en-US" sz="1100" b="0" i="0" u="none" strike="noStrike" noProof="0">
                          <a:solidFill>
                            <a:srgbClr val="003C71"/>
                          </a:solidFill>
                          <a:effectLst/>
                          <a:highlight>
                            <a:srgbClr val="FFFFFF"/>
                          </a:highlight>
                          <a:latin typeface="Georgia"/>
                        </a:rPr>
                      </a:br>
                      <a:endParaRPr lang="en-US" sz="1100" b="0" i="0" u="none" strike="noStrike" noProof="0">
                        <a:solidFill>
                          <a:srgbClr val="003C7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tx1"/>
                        </a:solidFill>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indent="0" algn="l">
                        <a:lnSpc>
                          <a:spcPct val="100000"/>
                        </a:lnSpc>
                        <a:spcBef>
                          <a:spcPts val="0"/>
                        </a:spcBef>
                        <a:spcAft>
                          <a:spcPts val="0"/>
                        </a:spcAft>
                        <a:buClr>
                          <a:srgbClr val="003C71"/>
                        </a:buClr>
                        <a:buNone/>
                      </a:pPr>
                      <a:r>
                        <a:rPr lang="en-US" sz="1400" b="1" i="0" u="none" strike="noStrike" noProof="0">
                          <a:solidFill>
                            <a:schemeClr val="tx1"/>
                          </a:solidFill>
                          <a:latin typeface="Georgia"/>
                        </a:rPr>
                        <a:t>8.RL The student will use textual evidence to demonstrate comprehension and build knowledge from a variety of grade-level complex literary texts read to include short stories, literary nonfiction, novels, poetry, and drama. </a:t>
                      </a:r>
                      <a:endParaRPr lang="en-US" sz="1400">
                        <a:solidFill>
                          <a:schemeClr val="tx1"/>
                        </a:solidFill>
                        <a:latin typeface="Georgia"/>
                      </a:endParaRPr>
                    </a:p>
                    <a:p>
                      <a:pPr lvl="0" indent="0" algn="l">
                        <a:lnSpc>
                          <a:spcPct val="100000"/>
                        </a:lnSpc>
                        <a:spcBef>
                          <a:spcPts val="0"/>
                        </a:spcBef>
                        <a:spcAft>
                          <a:spcPts val="0"/>
                        </a:spcAft>
                        <a:buNone/>
                      </a:pPr>
                      <a:endParaRPr lang="en-US" sz="1400" b="0" i="0" u="none" strike="noStrike" noProof="0">
                        <a:solidFill>
                          <a:schemeClr val="tx1"/>
                        </a:solidFill>
                        <a:latin typeface="Georgia"/>
                      </a:endParaRPr>
                    </a:p>
                    <a:p>
                      <a:pPr lvl="0" indent="0" algn="l">
                        <a:lnSpc>
                          <a:spcPct val="100000"/>
                        </a:lnSpc>
                        <a:spcBef>
                          <a:spcPts val="0"/>
                        </a:spcBef>
                        <a:spcAft>
                          <a:spcPts val="0"/>
                        </a:spcAft>
                        <a:buNone/>
                      </a:pPr>
                      <a:r>
                        <a:rPr lang="en-US" sz="1400" b="1" i="0" u="none" strike="noStrike" noProof="0">
                          <a:solidFill>
                            <a:schemeClr val="tx1"/>
                          </a:solidFill>
                          <a:latin typeface="Georgia"/>
                        </a:rPr>
                        <a:t>8.RL.3 Integration of Concepts </a:t>
                      </a:r>
                      <a:endParaRPr lang="en-US">
                        <a:solidFill>
                          <a:schemeClr val="tx1"/>
                        </a:solidFill>
                        <a:latin typeface="Georgia"/>
                      </a:endParaRPr>
                    </a:p>
                    <a:p>
                      <a:pPr lvl="1" indent="0" algn="l">
                        <a:lnSpc>
                          <a:spcPct val="100000"/>
                        </a:lnSpc>
                        <a:spcBef>
                          <a:spcPts val="0"/>
                        </a:spcBef>
                        <a:spcAft>
                          <a:spcPts val="0"/>
                        </a:spcAft>
                        <a:buNone/>
                      </a:pPr>
                      <a:r>
                        <a:rPr lang="en-US" sz="1400" b="0" i="0" u="none" strike="noStrike" noProof="0">
                          <a:solidFill>
                            <a:schemeClr val="tx1"/>
                          </a:solidFill>
                          <a:latin typeface="Georgia"/>
                        </a:rPr>
                        <a:t>A. Compare and contrast the structure of two or more stories, poems, and plays and analyze how the differing structure of each literary text contributes to its meaning and style. </a:t>
                      </a:r>
                      <a:endParaRPr lang="en-US">
                        <a:solidFill>
                          <a:schemeClr val="tx1"/>
                        </a:solidFill>
                        <a:latin typeface="Georgia"/>
                      </a:endParaRPr>
                    </a:p>
                    <a:p>
                      <a:pPr lvl="1" indent="0" algn="l">
                        <a:lnSpc>
                          <a:spcPct val="100000"/>
                        </a:lnSpc>
                        <a:spcBef>
                          <a:spcPts val="0"/>
                        </a:spcBef>
                        <a:spcAft>
                          <a:spcPts val="0"/>
                        </a:spcAft>
                        <a:buNone/>
                      </a:pPr>
                      <a:r>
                        <a:rPr lang="en-US" sz="1400" b="0" i="0" u="none" strike="noStrike" noProof="0">
                          <a:solidFill>
                            <a:schemeClr val="tx1"/>
                          </a:solidFill>
                          <a:latin typeface="Georgia"/>
                        </a:rPr>
                        <a:t>B. Compare and contrast fictional portrayals of a time, place, or character with historical accounts of the same period as a means of understanding how authors of fiction use or alter history.</a:t>
                      </a:r>
                      <a:endParaRPr lang="en-US">
                        <a:solidFill>
                          <a:schemeClr val="tx1"/>
                        </a:solidFill>
                        <a:latin typeface="Georgia"/>
                      </a:endParaRPr>
                    </a:p>
                    <a:p>
                      <a:pPr lvl="1" indent="0" algn="l">
                        <a:lnSpc>
                          <a:spcPct val="100000"/>
                        </a:lnSpc>
                        <a:spcBef>
                          <a:spcPts val="0"/>
                        </a:spcBef>
                        <a:spcAft>
                          <a:spcPts val="0"/>
                        </a:spcAft>
                        <a:buNone/>
                      </a:pPr>
                      <a:r>
                        <a:rPr lang="en-US" sz="1400" b="0" i="0" u="none" strike="noStrike" noProof="0">
                          <a:solidFill>
                            <a:schemeClr val="tx1"/>
                          </a:solidFill>
                          <a:latin typeface="Georgia"/>
                        </a:rPr>
                        <a:t>C. Compare and contrast texts in different forms or genres (e.g., stories and poems, historical novels and fantasy stories; literary nonfiction and information) in terms of their approaches to similar themes and topics.</a:t>
                      </a:r>
                    </a:p>
                    <a:p>
                      <a:pPr marL="285750" lvl="0" indent="-28575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indent="0">
                        <a:spcBef>
                          <a:spcPts val="0"/>
                        </a:spcBef>
                        <a:spcAft>
                          <a:spcPts val="0"/>
                        </a:spcAft>
                        <a:buClr>
                          <a:srgbClr val="003C71"/>
                        </a:buClr>
                        <a:buNone/>
                      </a:pPr>
                      <a:endParaRPr lang="en-US" sz="1400">
                        <a:solidFill>
                          <a:schemeClr val="tx1"/>
                        </a:solidFill>
                        <a:latin typeface="Georgia"/>
                      </a:endParaRPr>
                    </a:p>
                    <a:p>
                      <a:pPr marL="52070" indent="-287020" rtl="0" fontAlgn="t">
                        <a:spcBef>
                          <a:spcPts val="0"/>
                        </a:spcBef>
                        <a:spcAft>
                          <a:spcPts val="0"/>
                        </a:spcAft>
                      </a:pPr>
                      <a:br>
                        <a:rPr lang="en-US" sz="1400">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sz="14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218120"/>
            <a:ext cx="11456505" cy="236988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b="1" u="sng">
                <a:solidFill>
                  <a:srgbClr val="FFFFFF"/>
                </a:solidFill>
                <a:latin typeface="Georgia"/>
                <a:ea typeface="+mn-lt"/>
                <a:cs typeface="+mn-lt"/>
              </a:rPr>
              <a:t>Revisions</a:t>
            </a:r>
            <a:r>
              <a:rPr lang="en-US" b="1">
                <a:solidFill>
                  <a:srgbClr val="FFFFFF"/>
                </a:solidFill>
                <a:latin typeface="Georgia"/>
                <a:ea typeface="+mn-lt"/>
                <a:cs typeface="+mn-lt"/>
              </a:rPr>
              <a:t>:</a:t>
            </a:r>
          </a:p>
          <a:p>
            <a:pPr marL="285750" indent="-285750">
              <a:buFont typeface="Arial"/>
              <a:buChar char="•"/>
            </a:pPr>
            <a:r>
              <a:rPr lang="en-US" sz="1600" b="1">
                <a:solidFill>
                  <a:schemeClr val="bg1"/>
                </a:solidFill>
                <a:latin typeface="Georgia"/>
                <a:ea typeface="+mn-lt"/>
                <a:cs typeface="+mn-lt"/>
              </a:rPr>
              <a:t>8.RL.3- Provides explicit skills students will engage in when describing and analyzing elements of stories, poetry, or drama when engaging with multiple texts.</a:t>
            </a:r>
          </a:p>
          <a:p>
            <a:pPr marL="285750" indent="-285750">
              <a:buFont typeface="Arial"/>
              <a:buChar char="•"/>
            </a:pPr>
            <a:r>
              <a:rPr lang="en-US" sz="1600" b="1">
                <a:solidFill>
                  <a:schemeClr val="bg1"/>
                </a:solidFill>
                <a:latin typeface="Georgia"/>
                <a:ea typeface="+mn-lt"/>
                <a:cs typeface="+mn-lt"/>
              </a:rPr>
              <a:t>8.RL.3.A. - Aligns to skills addressed in 2017 8.5e and 8.5f. </a:t>
            </a:r>
          </a:p>
          <a:p>
            <a:pPr marL="285750" indent="-285750">
              <a:buFont typeface="Arial"/>
              <a:buChar char="•"/>
            </a:pPr>
            <a:r>
              <a:rPr lang="en-US" sz="1600" b="1">
                <a:solidFill>
                  <a:schemeClr val="bg1"/>
                </a:solidFill>
                <a:latin typeface="Georgia"/>
                <a:ea typeface="+mn-lt"/>
                <a:cs typeface="+mn-lt"/>
              </a:rPr>
              <a:t>8.RL.3.B. - Aligns to skills addressed in 8.5h and 8.5i and specifies how students will compare and contrast historical fiction that occur during the same time period. </a:t>
            </a:r>
          </a:p>
          <a:p>
            <a:pPr marL="285750" indent="-285750">
              <a:buFont typeface="Arial"/>
              <a:buChar char="•"/>
            </a:pPr>
            <a:r>
              <a:rPr lang="en-US" sz="1600" b="1">
                <a:solidFill>
                  <a:schemeClr val="bg1"/>
                </a:solidFill>
                <a:latin typeface="Georgia"/>
                <a:ea typeface="+mn-lt"/>
                <a:cs typeface="+mn-lt"/>
              </a:rPr>
              <a:t>8.RL.3.C – Aligns to skills addressed in 2017 8.5 and 8.6</a:t>
            </a:r>
          </a:p>
          <a:p>
            <a:endParaRPr lang="en-US" sz="1600" b="1">
              <a:solidFill>
                <a:schemeClr val="bg1"/>
              </a:solidFill>
              <a:latin typeface="Georgia"/>
              <a:ea typeface="+mn-lt"/>
              <a:cs typeface="+mn-lt"/>
            </a:endParaRPr>
          </a:p>
        </p:txBody>
      </p:sp>
      <p:pic>
        <p:nvPicPr>
          <p:cNvPr id="2" name="Slide 19: R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045138"/>
            <a:ext cx="406400" cy="406400"/>
          </a:xfrm>
          <a:prstGeom prst="rect">
            <a:avLst/>
          </a:prstGeom>
        </p:spPr>
      </p:pic>
    </p:spTree>
    <p:extLst>
      <p:ext uri="{BB962C8B-B14F-4D97-AF65-F5344CB8AC3E}">
        <p14:creationId xmlns:p14="http://schemas.microsoft.com/office/powerpoint/2010/main" val="2053773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cs typeface="Calibri"/>
            </a:endParaRPr>
          </a:p>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Slide 2: Purp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1705" y="6356350"/>
            <a:ext cx="406400" cy="406400"/>
          </a:xfrm>
          <a:prstGeom prst="rect">
            <a:avLst/>
          </a:prstGeom>
        </p:spPr>
      </p:pic>
    </p:spTree>
    <p:extLst>
      <p:ext uri="{BB962C8B-B14F-4D97-AF65-F5344CB8AC3E}">
        <p14:creationId xmlns:p14="http://schemas.microsoft.com/office/powerpoint/2010/main" val="3957239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20</a:t>
            </a:fld>
            <a:endParaRPr lang="en-US"/>
          </a:p>
        </p:txBody>
      </p:sp>
      <p:pic>
        <p:nvPicPr>
          <p:cNvPr id="3" name="Slide 20: R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3014" y="6132512"/>
            <a:ext cx="406400" cy="406400"/>
          </a:xfrm>
          <a:prstGeom prst="rect">
            <a:avLst/>
          </a:prstGeom>
        </p:spPr>
      </p:pic>
    </p:spTree>
    <p:extLst>
      <p:ext uri="{BB962C8B-B14F-4D97-AF65-F5344CB8AC3E}">
        <p14:creationId xmlns:p14="http://schemas.microsoft.com/office/powerpoint/2010/main" val="603119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063079184"/>
              </p:ext>
            </p:extLst>
          </p:nvPr>
        </p:nvGraphicFramePr>
        <p:xfrm>
          <a:off x="353391" y="265043"/>
          <a:ext cx="11452080" cy="5852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8.6 The student will read, comprehend, and analyze a variety of nonfiction texts.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a) Identify an author’s organizational pattern using textual clues, such as transitional words and phrases.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b) Apply knowledge of text features and organizational patterns to analyze selections.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c) Skim materials to develop an overview or locate information.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e) Analyze the author’s qualifications, viewpoint, word choice, and impact.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f) Analyze details for relevance and accuracy.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err="1">
                          <a:solidFill>
                            <a:schemeClr val="tx1"/>
                          </a:solidFill>
                          <a:effectLst/>
                          <a:highlight>
                            <a:srgbClr val="FFFFFF"/>
                          </a:highlight>
                          <a:latin typeface="Georgia"/>
                        </a:rPr>
                        <a:t>i</a:t>
                      </a:r>
                      <a:r>
                        <a:rPr lang="en-US" sz="1400" b="0" i="0" u="none" strike="noStrike" noProof="0">
                          <a:solidFill>
                            <a:schemeClr val="tx1"/>
                          </a:solidFill>
                          <a:effectLst/>
                          <a:highlight>
                            <a:srgbClr val="FFFFFF"/>
                          </a:highlight>
                          <a:latin typeface="Georgia"/>
                        </a:rPr>
                        <a:t>) Summarize the text identifying supporting details.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k) Evaluate, organize, and synthesize information for use in written and other formats.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l) Analyze ideas within and between selections providing textual evidence</a:t>
                      </a:r>
                      <a:endParaRPr lang="en-US" sz="1400">
                        <a:solidFill>
                          <a:schemeClr val="tx1"/>
                        </a:solidFill>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br>
                        <a:rPr lang="en-US" sz="1100" b="0" i="0" u="none" strike="noStrike" noProof="0">
                          <a:solidFill>
                            <a:srgbClr val="000000"/>
                          </a:solidFill>
                          <a:effectLst/>
                          <a:highlight>
                            <a:srgbClr val="FFFFFF"/>
                          </a:highlight>
                          <a:latin typeface="Times New Roman"/>
                        </a:rPr>
                      </a:br>
                      <a:endParaRPr lang="en-US" sz="14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4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4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4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400" b="0" i="0" u="none" strike="noStrike" noProof="0">
                        <a:solidFill>
                          <a:schemeClr val="tx1"/>
                        </a:solidFill>
                        <a:effectLst/>
                        <a:highlight>
                          <a:srgbClr val="FFFFFF"/>
                        </a:highlight>
                        <a:latin typeface="Georgia"/>
                      </a:endParaRPr>
                    </a:p>
                    <a:p>
                      <a:pPr marL="0" lvl="0" indent="0" algn="l">
                        <a:lnSpc>
                          <a:spcPct val="100000"/>
                        </a:lnSpc>
                        <a:spcBef>
                          <a:spcPts val="0"/>
                        </a:spcBef>
                        <a:spcAft>
                          <a:spcPts val="0"/>
                        </a:spcAft>
                        <a:buClr>
                          <a:srgbClr val="003C71"/>
                        </a:buClr>
                        <a:buNone/>
                      </a:pPr>
                      <a:endParaRPr lang="en-US" sz="1400" b="0" i="0" u="none" strike="noStrike" noProof="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a:solidFill>
                            <a:schemeClr val="tx1"/>
                          </a:solidFill>
                          <a:effectLst/>
                          <a:highlight>
                            <a:srgbClr val="FFFFFF"/>
                          </a:highlight>
                          <a:latin typeface="Georgia"/>
                        </a:rPr>
                        <a:t>8.RI The student will use textual evidence to demonstrate comprehension and build knowledge from grade-level complex informational texts read. </a:t>
                      </a:r>
                      <a:endParaRPr lang="en-US" sz="1400" b="1">
                        <a:solidFill>
                          <a:schemeClr val="tx1"/>
                        </a:solidFill>
                        <a:latin typeface="Georgia"/>
                      </a:endParaRPr>
                    </a:p>
                    <a:p>
                      <a:pPr marL="0" lvl="0" indent="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Georgia"/>
                      </a:endParaRPr>
                    </a:p>
                    <a:p>
                      <a:pPr marL="0" lvl="0" indent="0" algn="l">
                        <a:lnSpc>
                          <a:spcPct val="100000"/>
                        </a:lnSpc>
                        <a:spcBef>
                          <a:spcPts val="0"/>
                        </a:spcBef>
                        <a:spcAft>
                          <a:spcPts val="0"/>
                        </a:spcAft>
                        <a:buNone/>
                      </a:pPr>
                      <a:r>
                        <a:rPr lang="en-US" sz="1400" b="1" i="0" u="none" strike="noStrike" noProof="0">
                          <a:solidFill>
                            <a:schemeClr val="tx1"/>
                          </a:solidFill>
                          <a:effectLst/>
                          <a:highlight>
                            <a:srgbClr val="FFFFFF"/>
                          </a:highlight>
                          <a:latin typeface="Georgia"/>
                        </a:rPr>
                        <a:t>8.RI.1 Key Ideas and Confirming Details </a:t>
                      </a:r>
                      <a:endParaRPr lang="en-US" sz="1400">
                        <a:solidFill>
                          <a:schemeClr val="tx1"/>
                        </a:solidFill>
                        <a:latin typeface="Georgia"/>
                      </a:endParaRPr>
                    </a:p>
                    <a:p>
                      <a:pPr marL="457200" lvl="1" indent="0"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A. Create a main idea statement and provide an accurate summary, clarifying the relationships among the key details and ideas or events. </a:t>
                      </a:r>
                      <a:endParaRPr lang="en-US" sz="1400">
                        <a:solidFill>
                          <a:schemeClr val="tx1"/>
                        </a:solidFill>
                        <a:latin typeface="Georgia"/>
                      </a:endParaRPr>
                    </a:p>
                    <a:p>
                      <a:pPr marL="457200" lvl="1" indent="0"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B. Analyze how the author unfolds a perspective or series of ideas or events in historical, scientific, or technical texts, including the order in which the points are made, how they are introduced and developed, and the connections drawn between them. </a:t>
                      </a:r>
                      <a:endParaRPr lang="en-US" sz="1400">
                        <a:solidFill>
                          <a:schemeClr val="tx1"/>
                        </a:solidFill>
                        <a:latin typeface="Georgia"/>
                      </a:endParaRPr>
                    </a:p>
                    <a:p>
                      <a:pPr marL="457200" lvl="1" indent="0"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C. Trace and evaluate the argument and specific claims in a text, assessing whether the reasoning and evidence are relevant and sufficient to support the claims.</a:t>
                      </a: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indent="0" algn="l">
                        <a:lnSpc>
                          <a:spcPct val="100000"/>
                        </a:lnSpc>
                        <a:spcBef>
                          <a:spcPts val="0"/>
                        </a:spcBef>
                        <a:spcAft>
                          <a:spcPts val="0"/>
                        </a:spcAft>
                        <a:buClr>
                          <a:srgbClr val="003C71"/>
                        </a:buClr>
                        <a:buNone/>
                      </a:pPr>
                      <a:endParaRPr lang="en-US" sz="14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1400">
                        <a:solidFill>
                          <a:schemeClr val="tx1"/>
                        </a:solidFill>
                        <a:latin typeface="Georgia"/>
                      </a:endParaRPr>
                    </a:p>
                    <a:p>
                      <a:pPr marL="285750" lvl="0" indent="-28575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indent="0">
                        <a:spcBef>
                          <a:spcPts val="0"/>
                        </a:spcBef>
                        <a:spcAft>
                          <a:spcPts val="0"/>
                        </a:spcAft>
                        <a:buClr>
                          <a:srgbClr val="003C71"/>
                        </a:buClr>
                        <a:buNone/>
                      </a:pPr>
                      <a:endParaRPr lang="en-US" sz="1400">
                        <a:solidFill>
                          <a:schemeClr val="tx1"/>
                        </a:solidFill>
                        <a:latin typeface="Georgia"/>
                      </a:endParaRPr>
                    </a:p>
                    <a:p>
                      <a:pPr marL="52070" indent="-287020" rtl="0" fontAlgn="t">
                        <a:spcBef>
                          <a:spcPts val="0"/>
                        </a:spcBef>
                        <a:spcAft>
                          <a:spcPts val="0"/>
                        </a:spcAft>
                      </a:pPr>
                      <a:br>
                        <a:rPr lang="en-US" sz="1400">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sz="14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61610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8.RI.1- Focuses on reading comprehension of information texts associated with grade eight</a:t>
            </a:r>
          </a:p>
          <a:p>
            <a:pPr marL="285750" indent="-285750">
              <a:buFont typeface="Arial"/>
              <a:buChar char="•"/>
            </a:pPr>
            <a:r>
              <a:rPr lang="en-US" sz="1600" b="1">
                <a:solidFill>
                  <a:srgbClr val="FFFFFF"/>
                </a:solidFill>
                <a:latin typeface="Georgia"/>
                <a:ea typeface="+mn-lt"/>
                <a:cs typeface="+mn-lt"/>
              </a:rPr>
              <a:t>8.RI.1.A. - Addresses skill associated with 2017 8.6g, 8.6h, and 8.8i and integrates literacies by creating a main idea statement and summarizing key events in a text. </a:t>
            </a:r>
          </a:p>
          <a:p>
            <a:pPr marL="285750" indent="-285750">
              <a:buFont typeface="Arial"/>
              <a:buChar char="•"/>
            </a:pPr>
            <a:r>
              <a:rPr lang="en-US" sz="1600" b="1">
                <a:solidFill>
                  <a:srgbClr val="FFFFFF"/>
                </a:solidFill>
                <a:latin typeface="Georgia"/>
                <a:ea typeface="+mn-lt"/>
                <a:cs typeface="+mn-lt"/>
              </a:rPr>
              <a:t>8.RI.1.B. - Addresses skills identified in 2017 8.6a, 8.6b, 8.6c, 8.6e, and 8.8j. Enhances the rigor to analyze how an author’s perspective develops in historical, scientific, or technical texts. </a:t>
            </a:r>
          </a:p>
          <a:p>
            <a:pPr marL="285750" indent="-285750">
              <a:buFont typeface="Arial"/>
              <a:buChar char="•"/>
            </a:pPr>
            <a:r>
              <a:rPr lang="en-US" sz="1600" b="1">
                <a:solidFill>
                  <a:srgbClr val="FFFFFF"/>
                </a:solidFill>
                <a:latin typeface="Georgia"/>
                <a:ea typeface="+mn-lt"/>
                <a:cs typeface="+mn-lt"/>
              </a:rPr>
              <a:t>8.RI.1.C. - Addresses skills identified in 2017 8.6a, 8.6b, and 8.6c. Enhances the rigor to trace and evaluate the argument of specific claims that are and are not supported with textual evidence.</a:t>
            </a:r>
            <a:endParaRPr lang="en-US" sz="1600">
              <a:solidFill>
                <a:srgbClr val="FFFFFF"/>
              </a:solidFill>
              <a:latin typeface="Georgia"/>
              <a:cs typeface="Calibri"/>
            </a:endParaRPr>
          </a:p>
          <a:p>
            <a:pPr marL="228600" indent="-228600">
              <a:buFont typeface=""/>
              <a:buChar char="•"/>
            </a:pPr>
            <a:endParaRPr lang="en-US">
              <a:solidFill>
                <a:srgbClr val="003C71"/>
              </a:solidFill>
              <a:cs typeface="Calibri"/>
            </a:endParaRPr>
          </a:p>
        </p:txBody>
      </p:sp>
      <p:pic>
        <p:nvPicPr>
          <p:cNvPr id="2" name="Slide 21: R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6979" y="6033577"/>
            <a:ext cx="406400" cy="406400"/>
          </a:xfrm>
          <a:prstGeom prst="rect">
            <a:avLst/>
          </a:prstGeom>
        </p:spPr>
      </p:pic>
    </p:spTree>
    <p:extLst>
      <p:ext uri="{BB962C8B-B14F-4D97-AF65-F5344CB8AC3E}">
        <p14:creationId xmlns:p14="http://schemas.microsoft.com/office/powerpoint/2010/main" val="782175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92217444"/>
              </p:ext>
            </p:extLst>
          </p:nvPr>
        </p:nvGraphicFramePr>
        <p:xfrm>
          <a:off x="353391" y="265043"/>
          <a:ext cx="11452080" cy="5669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8.6 The student will read, comprehend, and analyze a variety of nonfiction texts. </a:t>
                      </a: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a) Identify an author’s organizational pattern using textual clues, such as transitional words and phrases. </a:t>
                      </a: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b) Apply knowledge of text features and organizational patterns to analyze selections. </a:t>
                      </a: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c) Skim materials to develop an overview or locate information. </a:t>
                      </a: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e) Analyze the author’s qualifications, viewpoint, word choice, and impact. </a:t>
                      </a: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f) Analyze details for relevance and accuracy. </a:t>
                      </a:r>
                    </a:p>
                    <a:p>
                      <a:pPr lvl="1" algn="l">
                        <a:lnSpc>
                          <a:spcPct val="100000"/>
                        </a:lnSpc>
                        <a:spcBef>
                          <a:spcPts val="0"/>
                        </a:spcBef>
                        <a:spcAft>
                          <a:spcPts val="0"/>
                        </a:spcAft>
                        <a:buNone/>
                      </a:pPr>
                      <a:r>
                        <a:rPr lang="en-US" sz="1200" b="0" i="0" u="none" strike="noStrike" noProof="0" err="1">
                          <a:solidFill>
                            <a:schemeClr val="tx1"/>
                          </a:solidFill>
                          <a:effectLst/>
                          <a:highlight>
                            <a:srgbClr val="FFFFFF"/>
                          </a:highlight>
                          <a:latin typeface="Georgia"/>
                        </a:rPr>
                        <a:t>i</a:t>
                      </a:r>
                      <a:r>
                        <a:rPr lang="en-US" sz="1200" b="0" i="0" u="none" strike="noStrike" noProof="0">
                          <a:solidFill>
                            <a:schemeClr val="tx1"/>
                          </a:solidFill>
                          <a:effectLst/>
                          <a:highlight>
                            <a:srgbClr val="FFFFFF"/>
                          </a:highlight>
                          <a:latin typeface="Georgia"/>
                        </a:rPr>
                        <a:t>) Summarize the text identifying supporting details. </a:t>
                      </a: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k) Evaluate, organize, and synthesize information for use in written and other formats. </a:t>
                      </a: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l) Analyze ideas within and between selections providing textual evidence</a:t>
                      </a:r>
                    </a:p>
                    <a:p>
                      <a:pPr lvl="0" algn="l">
                        <a:lnSpc>
                          <a:spcPct val="100000"/>
                        </a:lnSpc>
                        <a:spcBef>
                          <a:spcPts val="0"/>
                        </a:spcBef>
                        <a:spcAft>
                          <a:spcPts val="0"/>
                        </a:spcAft>
                        <a:buNone/>
                      </a:pPr>
                      <a:br>
                        <a:rPr lang="en-US" sz="700" b="0" i="0" u="none" strike="noStrike" noProof="0">
                          <a:solidFill>
                            <a:srgbClr val="003C71"/>
                          </a:solidFill>
                          <a:effectLst/>
                          <a:highlight>
                            <a:srgbClr val="FFFFFF"/>
                          </a:highlight>
                          <a:latin typeface="Times New Roman"/>
                        </a:rPr>
                      </a:br>
                      <a:br>
                        <a:rPr lang="en-US" sz="1100" b="0" i="0" u="none" strike="noStrike" noProof="0">
                          <a:solidFill>
                            <a:srgbClr val="003C71"/>
                          </a:solidFill>
                          <a:effectLst/>
                          <a:highlight>
                            <a:srgbClr val="FFFFFF"/>
                          </a:highlight>
                          <a:latin typeface="Times New Roman"/>
                        </a:rPr>
                      </a:br>
                      <a:br>
                        <a:rPr lang="en-US" sz="1100" b="0" i="0" u="none" strike="noStrike" noProof="0">
                          <a:solidFill>
                            <a:srgbClr val="003C71"/>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endParaRPr>
                    </a:p>
                    <a:p>
                      <a:pPr marL="0" lvl="0" indent="0">
                        <a:spcBef>
                          <a:spcPts val="0"/>
                        </a:spcBef>
                        <a:spcAft>
                          <a:spcPts val="0"/>
                        </a:spcAft>
                        <a:buClr>
                          <a:srgbClr val="003C71"/>
                        </a:buClr>
                        <a:buNone/>
                      </a:pPr>
                      <a:endParaRPr lang="en-US">
                        <a:solidFill>
                          <a:schemeClr val="tx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200" b="1" i="0" u="none" strike="noStrike" noProof="0">
                          <a:solidFill>
                            <a:schemeClr val="tx1"/>
                          </a:solidFill>
                          <a:effectLst/>
                          <a:highlight>
                            <a:srgbClr val="FFFFFF"/>
                          </a:highlight>
                          <a:latin typeface="Georgia"/>
                        </a:rPr>
                        <a:t>8.RI The student will use textual evidence to demonstrate comprehension and build knowledge from grade-level complex informational texts read.</a:t>
                      </a:r>
                      <a:endParaRPr lang="en-US" sz="1200" b="1">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indent="0" algn="l">
                        <a:lnSpc>
                          <a:spcPct val="100000"/>
                        </a:lnSpc>
                        <a:spcBef>
                          <a:spcPts val="0"/>
                        </a:spcBef>
                        <a:spcAft>
                          <a:spcPts val="0"/>
                        </a:spcAft>
                        <a:buNone/>
                      </a:pPr>
                      <a:r>
                        <a:rPr lang="en-US" sz="1200" b="1" i="0" u="none" strike="noStrike" noProof="0">
                          <a:solidFill>
                            <a:schemeClr val="tx1"/>
                          </a:solidFill>
                          <a:latin typeface="Georgia"/>
                        </a:rPr>
                        <a:t>8.RI.2 Craft and Style</a:t>
                      </a:r>
                      <a:r>
                        <a:rPr lang="en-US" sz="1200" b="0" i="0" u="none" strike="noStrike" noProof="0">
                          <a:solidFill>
                            <a:schemeClr val="tx1"/>
                          </a:solidFill>
                          <a:latin typeface="Georgia"/>
                        </a:rPr>
                        <a:t>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A. Evaluate an author’s use of text features (e.g., boldface and italics; type set in color; underlining; indentation; sidebars; illustrations, graphics, and photographs; headings and subheadings; footnotes and annotations) to enhance and support the reader’s comprehension.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B. Analyze how an author’s word choice, organizational pattern, language structure, viewpoints, and qualifications impact meaning and credibility of a text.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C. Analyze how an author establishes and conveys a perspective or purpose in a text and acknowledges and responds to conflicting evidence or viewpoints.</a:t>
                      </a:r>
                      <a:endParaRPr lang="en-US" sz="1200">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indent="0" algn="l">
                        <a:lnSpc>
                          <a:spcPct val="100000"/>
                        </a:lnSpc>
                        <a:spcBef>
                          <a:spcPts val="0"/>
                        </a:spcBef>
                        <a:spcAft>
                          <a:spcPts val="0"/>
                        </a:spcAft>
                        <a:buClr>
                          <a:srgbClr val="003C71"/>
                        </a:buClr>
                        <a:buNone/>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marL="285750" lvl="0" indent="-285750" algn="l">
                        <a:lnSpc>
                          <a:spcPct val="100000"/>
                        </a:lnSpc>
                        <a:spcBef>
                          <a:spcPts val="0"/>
                        </a:spcBef>
                        <a:spcAft>
                          <a:spcPts val="0"/>
                        </a:spcAft>
                        <a:buClr>
                          <a:srgbClr val="003C71"/>
                        </a:buClr>
                        <a:buAutoNum type="alphaUcPeriod"/>
                      </a:pPr>
                      <a:endParaRPr lang="en-US">
                        <a:solidFill>
                          <a:schemeClr val="tx1"/>
                        </a:solidFill>
                      </a:endParaRPr>
                    </a:p>
                    <a:p>
                      <a:pPr lvl="0" indent="0">
                        <a:spcBef>
                          <a:spcPts val="0"/>
                        </a:spcBef>
                        <a:spcAft>
                          <a:spcPts val="0"/>
                        </a:spcAft>
                        <a:buClr>
                          <a:srgbClr val="003C71"/>
                        </a:buClr>
                        <a:buNone/>
                      </a:pPr>
                      <a:endParaRPr lang="en-US">
                        <a:solidFill>
                          <a:schemeClr val="tx1"/>
                        </a:solidFill>
                      </a:endParaRPr>
                    </a:p>
                    <a:p>
                      <a:pPr marL="52070" indent="-287020" rtl="0" fontAlgn="t">
                        <a:spcBef>
                          <a:spcPts val="0"/>
                        </a:spcBef>
                        <a:spcAft>
                          <a:spcPts val="0"/>
                        </a:spcAft>
                      </a:pPr>
                      <a:br>
                        <a:rPr lang="en-US">
                          <a:solidFill>
                            <a:schemeClr val="tx1"/>
                          </a:solidFill>
                          <a:effectLst/>
                          <a:highlight>
                            <a:srgbClr val="FFFFFF"/>
                          </a:highlight>
                        </a:rPr>
                      </a:br>
                      <a:r>
                        <a:rPr lang="en-US" sz="1400" b="1">
                          <a:solidFill>
                            <a:schemeClr val="tx1"/>
                          </a:solidFill>
                          <a:effectLst/>
                          <a:highlight>
                            <a:srgbClr val="FFFFFF"/>
                          </a:highlight>
                          <a:latin typeface="Calibri"/>
                        </a:rPr>
                        <a:t> </a:t>
                      </a:r>
                      <a:endParaRPr lang="en-US">
                        <a:solidFill>
                          <a:schemeClr val="tx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33910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b="1">
                <a:latin typeface="Georgia"/>
              </a:rPr>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8.RI.2- Focuses on the author’s informational craft and style by enhancing the rigor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8.RI.2.A. - Aligns with 2017 8.6a and explicitly identifies text features that can be used to help evaluate the author’s use of them to support reading comprehension.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8.RI.2.B. - Aligns with 2017 8.6 b and 8.6f and analyzes how the author’s purpose is impacted by word choice, organizational pattern, and language structures.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8.RI.2.C. - Aligns with 2017 8.6d and 8.6l</a:t>
            </a:r>
          </a:p>
          <a:p>
            <a:pPr marL="285750" indent="-285750">
              <a:buFont typeface="Arial"/>
              <a:buChar char="•"/>
            </a:pPr>
            <a:endParaRPr lang="en-US" sz="1600" b="1">
              <a:solidFill>
                <a:srgbClr val="FFFFFF"/>
              </a:solidFill>
              <a:latin typeface="Georgia"/>
              <a:ea typeface="+mn-lt"/>
              <a:cs typeface="+mn-lt"/>
            </a:endParaRPr>
          </a:p>
        </p:txBody>
      </p:sp>
      <p:pic>
        <p:nvPicPr>
          <p:cNvPr id="2" name="Slide 22: R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4506" y="5902458"/>
            <a:ext cx="406400" cy="406400"/>
          </a:xfrm>
          <a:prstGeom prst="rect">
            <a:avLst/>
          </a:prstGeom>
        </p:spPr>
      </p:pic>
    </p:spTree>
    <p:extLst>
      <p:ext uri="{BB962C8B-B14F-4D97-AF65-F5344CB8AC3E}">
        <p14:creationId xmlns:p14="http://schemas.microsoft.com/office/powerpoint/2010/main" val="3018769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269360990"/>
              </p:ext>
            </p:extLst>
          </p:nvPr>
        </p:nvGraphicFramePr>
        <p:xfrm>
          <a:off x="353391" y="265043"/>
          <a:ext cx="11452080" cy="5669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8.6 The student will read, comprehend, and analyze a variety of nonfiction texts.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a) Identify an author’s organizational pattern using textual clues, such as transitional words and phrases.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b) Apply knowledge of text features and organizational patterns to analyze selections.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c) Skim materials to develop an overview or locate information.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e) Analyze the author’s qualifications, viewpoint, word choice, and impact.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f) Analyze details for relevance and accuracy.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err="1">
                          <a:solidFill>
                            <a:schemeClr val="tx1"/>
                          </a:solidFill>
                          <a:highlight>
                            <a:srgbClr val="FFFFFF"/>
                          </a:highlight>
                          <a:latin typeface="Georgia"/>
                        </a:rPr>
                        <a:t>i</a:t>
                      </a:r>
                      <a:r>
                        <a:rPr lang="en-US" sz="1200" b="0" i="0" u="none" strike="noStrike" noProof="0">
                          <a:solidFill>
                            <a:schemeClr val="tx1"/>
                          </a:solidFill>
                          <a:highlight>
                            <a:srgbClr val="FFFFFF"/>
                          </a:highlight>
                          <a:latin typeface="Georgia"/>
                        </a:rPr>
                        <a:t>) Summarize the text identifying supporting details.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k) Evaluate, organize, and synthesize information for use in written and other formats. </a:t>
                      </a:r>
                      <a:endParaRPr lang="en-US" sz="1200" b="0" i="0" u="none" strike="noStrike" noProof="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highlight>
                            <a:srgbClr val="FFFFFF"/>
                          </a:highlight>
                          <a:latin typeface="Georgia"/>
                        </a:rPr>
                        <a:t>l) Analyze ideas within and between selections providing textual evidence</a:t>
                      </a:r>
                      <a:endParaRPr lang="en-US" sz="1200" b="0" i="0" u="none" strike="noStrike" noProof="0">
                        <a:solidFill>
                          <a:schemeClr val="tx1"/>
                        </a:solidFill>
                        <a:latin typeface="Georgia"/>
                      </a:endParaRPr>
                    </a:p>
                    <a:p>
                      <a:pPr lvl="0" algn="l">
                        <a:lnSpc>
                          <a:spcPct val="100000"/>
                        </a:lnSpc>
                        <a:spcBef>
                          <a:spcPts val="0"/>
                        </a:spcBef>
                        <a:spcAft>
                          <a:spcPts val="0"/>
                        </a:spcAft>
                        <a:buNone/>
                      </a:pPr>
                      <a:br>
                        <a:rPr lang="en-US" sz="700" b="0" i="0" u="none" strike="noStrike" noProof="0">
                          <a:solidFill>
                            <a:srgbClr val="003C71"/>
                          </a:solidFill>
                          <a:latin typeface="Times New Roman"/>
                        </a:rPr>
                      </a:br>
                      <a:br>
                        <a:rPr lang="en-US" sz="1100" b="0" i="0" u="none" strike="noStrike" noProof="0">
                          <a:solidFill>
                            <a:srgbClr val="003C71"/>
                          </a:solidFill>
                          <a:effectLst/>
                          <a:highlight>
                            <a:srgbClr val="FFFFFF"/>
                          </a:highlight>
                          <a:latin typeface="Times New Roman"/>
                        </a:rPr>
                      </a:br>
                      <a:br>
                        <a:rPr lang="en-US" sz="1100" b="0" i="0" u="none" strike="noStrike" noProof="0">
                          <a:solidFill>
                            <a:srgbClr val="003C71"/>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tx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tx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tx1"/>
                        </a:solidFill>
                        <a:effectLst/>
                        <a:highlight>
                          <a:srgbClr val="FFFFFF"/>
                        </a:highlight>
                      </a:endParaRPr>
                    </a:p>
                    <a:p>
                      <a:pPr marL="0" lvl="0" indent="0">
                        <a:spcBef>
                          <a:spcPts val="0"/>
                        </a:spcBef>
                        <a:spcAft>
                          <a:spcPts val="0"/>
                        </a:spcAft>
                        <a:buClr>
                          <a:srgbClr val="003C71"/>
                        </a:buClr>
                        <a:buNone/>
                      </a:pPr>
                      <a:endParaRPr lang="en-US">
                        <a:solidFill>
                          <a:schemeClr val="tx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200" b="1" i="0" u="none" strike="noStrike" noProof="0">
                          <a:solidFill>
                            <a:schemeClr val="tx1"/>
                          </a:solidFill>
                          <a:effectLst/>
                          <a:highlight>
                            <a:srgbClr val="FFFFFF"/>
                          </a:highlight>
                          <a:latin typeface="Georgia"/>
                        </a:rPr>
                        <a:t>8.RI The student will use textual evidence to demonstrate comprehension and build knowledge from grade-level complex informational texts read.</a:t>
                      </a:r>
                      <a:endParaRPr lang="en-US" sz="1200" b="1">
                        <a:solidFill>
                          <a:schemeClr val="tx1"/>
                        </a:solidFill>
                        <a:latin typeface="Georgia"/>
                      </a:endParaRPr>
                    </a:p>
                    <a:p>
                      <a:pPr lvl="0" indent="0" algn="l">
                        <a:lnSpc>
                          <a:spcPct val="100000"/>
                        </a:lnSpc>
                        <a:spcBef>
                          <a:spcPts val="0"/>
                        </a:spcBef>
                        <a:spcAft>
                          <a:spcPts val="0"/>
                        </a:spcAft>
                        <a:buClr>
                          <a:srgbClr val="003C71"/>
                        </a:buClr>
                        <a:buNone/>
                      </a:pPr>
                      <a:endParaRPr lang="en-US" sz="1800" b="0" i="0" u="none" strike="noStrike" noProof="0">
                        <a:solidFill>
                          <a:schemeClr val="tx1"/>
                        </a:solidFill>
                        <a:latin typeface="Calibri"/>
                      </a:endParaRPr>
                    </a:p>
                    <a:p>
                      <a:pPr lvl="0" indent="0" algn="l">
                        <a:lnSpc>
                          <a:spcPct val="100000"/>
                        </a:lnSpc>
                        <a:spcBef>
                          <a:spcPts val="0"/>
                        </a:spcBef>
                        <a:spcAft>
                          <a:spcPts val="0"/>
                        </a:spcAft>
                        <a:buNone/>
                      </a:pPr>
                      <a:r>
                        <a:rPr lang="en-US" sz="1200" b="1" i="0" u="none" strike="noStrike" noProof="0">
                          <a:solidFill>
                            <a:schemeClr val="tx1"/>
                          </a:solidFill>
                          <a:latin typeface="Georgia"/>
                        </a:rPr>
                        <a:t>8.RI.3 Integration of Concepts</a:t>
                      </a:r>
                      <a:r>
                        <a:rPr lang="en-US" sz="1200" b="0" i="0" u="none" strike="noStrike" noProof="0">
                          <a:solidFill>
                            <a:schemeClr val="tx1"/>
                          </a:solidFill>
                          <a:latin typeface="Georgia"/>
                        </a:rPr>
                        <a:t> </a:t>
                      </a:r>
                      <a:endParaRPr lang="en-US" sz="1200">
                        <a:solidFill>
                          <a:schemeClr val="tx1"/>
                        </a:solidFill>
                        <a:latin typeface="Georgia"/>
                      </a:endParaRPr>
                    </a:p>
                    <a:p>
                      <a:pPr lvl="1" indent="0" algn="l">
                        <a:lnSpc>
                          <a:spcPct val="100000"/>
                        </a:lnSpc>
                        <a:spcBef>
                          <a:spcPts val="0"/>
                        </a:spcBef>
                        <a:spcAft>
                          <a:spcPts val="0"/>
                        </a:spcAft>
                        <a:buClr>
                          <a:srgbClr val="003C71"/>
                        </a:buClr>
                        <a:buNone/>
                      </a:pPr>
                      <a:r>
                        <a:rPr lang="en-US" sz="1200" b="0" i="0" u="none" strike="noStrike" noProof="0">
                          <a:solidFill>
                            <a:schemeClr val="tx1"/>
                          </a:solidFill>
                          <a:latin typeface="Georgia"/>
                        </a:rPr>
                        <a:t>A. Analyze ideas within and between selections including how specific sentences, paragraphs, sections, and text features contribute to the development and refinement of the ideas presented.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B. Compare and contrast how two or more authors present conflicting information on the same topic by assessing where the texts disagree in reasoning and evidence. </a:t>
                      </a:r>
                      <a:endParaRPr lang="en-US" sz="1200">
                        <a:solidFill>
                          <a:schemeClr val="tx1"/>
                        </a:solidFill>
                        <a:latin typeface="Georgia"/>
                      </a:endParaRPr>
                    </a:p>
                    <a:p>
                      <a:pPr marL="0" lvl="0" indent="0" algn="l">
                        <a:lnSpc>
                          <a:spcPct val="100000"/>
                        </a:lnSpc>
                        <a:spcBef>
                          <a:spcPts val="0"/>
                        </a:spcBef>
                        <a:spcAft>
                          <a:spcPts val="0"/>
                        </a:spcAft>
                        <a:buClr>
                          <a:srgbClr val="003C71"/>
                        </a:buClr>
                        <a:buAutoNum type="alphaUcPeriod"/>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indent="0" algn="l">
                        <a:lnSpc>
                          <a:spcPct val="100000"/>
                        </a:lnSpc>
                        <a:spcBef>
                          <a:spcPts val="0"/>
                        </a:spcBef>
                        <a:spcAft>
                          <a:spcPts val="0"/>
                        </a:spcAft>
                        <a:buClr>
                          <a:srgbClr val="003C71"/>
                        </a:buClr>
                        <a:buNone/>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marL="285750" lvl="0" indent="-285750" algn="l">
                        <a:lnSpc>
                          <a:spcPct val="100000"/>
                        </a:lnSpc>
                        <a:spcBef>
                          <a:spcPts val="0"/>
                        </a:spcBef>
                        <a:spcAft>
                          <a:spcPts val="0"/>
                        </a:spcAft>
                        <a:buClr>
                          <a:srgbClr val="003C71"/>
                        </a:buClr>
                        <a:buAutoNum type="alphaUcPeriod"/>
                      </a:pPr>
                      <a:endParaRPr lang="en-US">
                        <a:solidFill>
                          <a:schemeClr val="tx1"/>
                        </a:solidFill>
                      </a:endParaRPr>
                    </a:p>
                    <a:p>
                      <a:pPr lvl="0" indent="0">
                        <a:spcBef>
                          <a:spcPts val="0"/>
                        </a:spcBef>
                        <a:spcAft>
                          <a:spcPts val="0"/>
                        </a:spcAft>
                        <a:buClr>
                          <a:srgbClr val="003C71"/>
                        </a:buClr>
                        <a:buNone/>
                      </a:pPr>
                      <a:endParaRPr lang="en-US">
                        <a:solidFill>
                          <a:schemeClr val="tx1"/>
                        </a:solidFill>
                      </a:endParaRPr>
                    </a:p>
                    <a:p>
                      <a:pPr marL="52070" indent="-287020" rtl="0" fontAlgn="t">
                        <a:spcBef>
                          <a:spcPts val="0"/>
                        </a:spcBef>
                        <a:spcAft>
                          <a:spcPts val="0"/>
                        </a:spcAft>
                      </a:pPr>
                      <a:br>
                        <a:rPr lang="en-US">
                          <a:solidFill>
                            <a:schemeClr val="tx1"/>
                          </a:solidFill>
                          <a:effectLst/>
                          <a:highlight>
                            <a:srgbClr val="FFFFFF"/>
                          </a:highlight>
                        </a:rPr>
                      </a:br>
                      <a:r>
                        <a:rPr lang="en-US" sz="1400" b="1">
                          <a:solidFill>
                            <a:schemeClr val="tx1"/>
                          </a:solidFill>
                          <a:effectLst/>
                          <a:highlight>
                            <a:srgbClr val="FFFFFF"/>
                          </a:highlight>
                          <a:latin typeface="Calibri"/>
                        </a:rPr>
                        <a:t> </a:t>
                      </a:r>
                      <a:endParaRPr lang="en-US">
                        <a:solidFill>
                          <a:schemeClr val="tx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193899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400" b="1" u="sng">
                <a:solidFill>
                  <a:srgbClr val="FFFFFF"/>
                </a:solidFill>
                <a:latin typeface="Georgia"/>
                <a:ea typeface="+mn-lt"/>
                <a:cs typeface="+mn-lt"/>
              </a:rPr>
              <a:t>Revisions</a:t>
            </a:r>
            <a:r>
              <a:rPr lang="en-US" sz="1400" b="1">
                <a:solidFill>
                  <a:srgbClr val="FFFFFF"/>
                </a:solidFill>
                <a:latin typeface="Georgia"/>
                <a:ea typeface="+mn-lt"/>
                <a:cs typeface="+mn-lt"/>
              </a:rPr>
              <a:t>:</a:t>
            </a:r>
          </a:p>
          <a:p>
            <a:pPr marL="285750" indent="-285750">
              <a:buFont typeface="Arial"/>
              <a:buChar char="•"/>
            </a:pPr>
            <a:r>
              <a:rPr lang="en-US" sz="1400" b="1">
                <a:solidFill>
                  <a:srgbClr val="FFFFFF"/>
                </a:solidFill>
                <a:latin typeface="Georgia"/>
                <a:ea typeface="+mn-lt"/>
                <a:cs typeface="+mn-lt"/>
              </a:rPr>
              <a:t>8.RI.3- Showcases how multiple texts can be compared, contrasted, and analyzed when reading informational texts </a:t>
            </a:r>
          </a:p>
          <a:p>
            <a:pPr marL="285750" indent="-285750">
              <a:buFont typeface="Arial"/>
              <a:buChar char="•"/>
            </a:pPr>
            <a:r>
              <a:rPr lang="en-US" sz="1400" b="1">
                <a:solidFill>
                  <a:srgbClr val="FFFFFF"/>
                </a:solidFill>
                <a:latin typeface="Georgia"/>
                <a:ea typeface="+mn-lt"/>
                <a:cs typeface="+mn-lt"/>
              </a:rPr>
              <a:t>8.RI.3.A. - Aligns with skills identified in 2017 8.6a, 8.6b, 8.6e, 8.6f, 8.6k, and 8.6l. Provides specific types of selections that students can engage in when comparing multiple texts</a:t>
            </a:r>
            <a:endParaRPr lang="en-US" sz="1400" b="1">
              <a:cs typeface="Calibri"/>
            </a:endParaRPr>
          </a:p>
          <a:p>
            <a:pPr marL="285750" indent="-285750">
              <a:buFont typeface="Arial"/>
              <a:buChar char="•"/>
            </a:pPr>
            <a:r>
              <a:rPr lang="en-US" sz="1400" b="1">
                <a:solidFill>
                  <a:srgbClr val="FFFFFF"/>
                </a:solidFill>
                <a:latin typeface="Georgia"/>
                <a:ea typeface="+mn-lt"/>
                <a:cs typeface="+mn-lt"/>
              </a:rPr>
              <a:t>8.RI.3.B - Compares and contrasts how an author establishes and conveys a perspective or purpose in a text and how the author responds to conflicting evidence or viewpoints.</a:t>
            </a:r>
            <a:endParaRPr lang="en-US" sz="1400" b="1">
              <a:solidFill>
                <a:srgbClr val="FFFFFF"/>
              </a:solidFill>
              <a:latin typeface="Georgia"/>
              <a:cs typeface="Calibri"/>
            </a:endParaRPr>
          </a:p>
          <a:p>
            <a:pPr marL="228600" indent="-228600">
              <a:buFont typeface=""/>
              <a:buChar char="•"/>
            </a:pPr>
            <a:endParaRPr lang="en-US">
              <a:cs typeface="Calibri"/>
            </a:endParaRPr>
          </a:p>
        </p:txBody>
      </p:sp>
      <p:pic>
        <p:nvPicPr>
          <p:cNvPr id="2" name="Slide 23: R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2271" y="6315075"/>
            <a:ext cx="406400" cy="406400"/>
          </a:xfrm>
          <a:prstGeom prst="rect">
            <a:avLst/>
          </a:prstGeom>
        </p:spPr>
      </p:pic>
    </p:spTree>
    <p:extLst>
      <p:ext uri="{BB962C8B-B14F-4D97-AF65-F5344CB8AC3E}">
        <p14:creationId xmlns:p14="http://schemas.microsoft.com/office/powerpoint/2010/main" val="88797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24</a:t>
            </a:fld>
            <a:endParaRPr lang="en-US"/>
          </a:p>
        </p:txBody>
      </p:sp>
      <p:pic>
        <p:nvPicPr>
          <p:cNvPr id="3" name="Slide 24: F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2225" y="6309732"/>
            <a:ext cx="406400" cy="406400"/>
          </a:xfrm>
          <a:prstGeom prst="rect">
            <a:avLst/>
          </a:prstGeom>
        </p:spPr>
      </p:pic>
    </p:spTree>
    <p:extLst>
      <p:ext uri="{BB962C8B-B14F-4D97-AF65-F5344CB8AC3E}">
        <p14:creationId xmlns:p14="http://schemas.microsoft.com/office/powerpoint/2010/main" val="2940033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225383731"/>
              </p:ext>
            </p:extLst>
          </p:nvPr>
        </p:nvGraphicFramePr>
        <p:xfrm>
          <a:off x="353391" y="265043"/>
          <a:ext cx="11452080" cy="5181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1" i="0" u="none" strike="noStrike" noProof="0">
                          <a:solidFill>
                            <a:schemeClr val="tx1"/>
                          </a:solidFill>
                          <a:effectLst/>
                          <a:highlight>
                            <a:srgbClr val="FFFFFF"/>
                          </a:highlight>
                          <a:latin typeface="Georgia"/>
                        </a:rPr>
                        <a:t>N/A</a:t>
                      </a:r>
                      <a:br>
                        <a:rPr lang="en-US" sz="1200" b="0" i="0" u="none" strike="noStrike" noProof="0">
                          <a:solidFill>
                            <a:schemeClr val="tx1"/>
                          </a:solidFill>
                          <a:effectLst/>
                          <a:highlight>
                            <a:srgbClr val="FFFFFF"/>
                          </a:highlight>
                          <a:latin typeface="Georgia"/>
                        </a:rPr>
                      </a:br>
                      <a:br>
                        <a:rPr lang="en-US" sz="1200" b="0" i="0" u="none" strike="noStrike" noProof="0">
                          <a:solidFill>
                            <a:schemeClr val="tx1"/>
                          </a:solidFill>
                          <a:effectLst/>
                          <a:highlight>
                            <a:srgbClr val="FFFFFF"/>
                          </a:highlight>
                          <a:latin typeface="Georgia"/>
                        </a:rPr>
                      </a:br>
                      <a:endParaRPr lang="en-US" sz="12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2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600" b="1"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2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2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endParaRPr lang="en-US" sz="1600" b="1" i="0" u="none" strike="noStrike" noProof="0">
                        <a:solidFill>
                          <a:schemeClr val="tx1"/>
                        </a:solidFill>
                        <a:effectLst/>
                        <a:highlight>
                          <a:srgbClr val="FFFFFF"/>
                        </a:highlight>
                        <a:latin typeface="Georgia"/>
                      </a:endParaRPr>
                    </a:p>
                    <a:p>
                      <a:pPr marL="0" lvl="0" indent="0">
                        <a:spcBef>
                          <a:spcPts val="0"/>
                        </a:spcBef>
                        <a:spcAft>
                          <a:spcPts val="0"/>
                        </a:spcAft>
                        <a:buClr>
                          <a:srgbClr val="003C71"/>
                        </a:buClr>
                        <a:buNone/>
                      </a:pPr>
                      <a:endParaRPr lang="en-US" sz="2000">
                        <a:solidFill>
                          <a:schemeClr val="tx1"/>
                        </a:solidFill>
                        <a:latin typeface="Georgia"/>
                      </a:endParaRPr>
                    </a:p>
                    <a:p>
                      <a:pPr fontAlgn="t"/>
                      <a:br>
                        <a:rPr lang="en-US">
                          <a:effectLst/>
                          <a:highlight>
                            <a:srgbClr val="FFFFFF"/>
                          </a:highlight>
                        </a:rPr>
                      </a:br>
                      <a:endParaRPr lang="en-US" sz="20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0" i="0" u="none" strike="noStrike" noProof="0">
                          <a:solidFill>
                            <a:schemeClr val="tx1"/>
                          </a:solidFill>
                          <a:effectLst/>
                          <a:highlight>
                            <a:srgbClr val="FFFFFF"/>
                          </a:highlight>
                          <a:latin typeface="Georgia"/>
                        </a:rPr>
                        <a:t>See Kindergarten through grade five for Foundations for Writing standards.</a:t>
                      </a:r>
                      <a:endParaRPr lang="en-US" sz="16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marL="0" lvl="0" indent="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indent="0" algn="l">
                        <a:lnSpc>
                          <a:spcPct val="100000"/>
                        </a:lnSpc>
                        <a:spcBef>
                          <a:spcPts val="0"/>
                        </a:spcBef>
                        <a:spcAft>
                          <a:spcPts val="0"/>
                        </a:spcAft>
                        <a:buClr>
                          <a:srgbClr val="003C71"/>
                        </a:buClr>
                        <a:buNone/>
                      </a:pPr>
                      <a:endParaRPr lang="en-US" sz="20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2000">
                        <a:solidFill>
                          <a:schemeClr val="tx1"/>
                        </a:solidFill>
                        <a:latin typeface="Georgia"/>
                      </a:endParaRPr>
                    </a:p>
                    <a:p>
                      <a:pPr marL="285750" lvl="0" indent="-285750" algn="l">
                        <a:lnSpc>
                          <a:spcPct val="100000"/>
                        </a:lnSpc>
                        <a:spcBef>
                          <a:spcPts val="0"/>
                        </a:spcBef>
                        <a:spcAft>
                          <a:spcPts val="0"/>
                        </a:spcAft>
                        <a:buClr>
                          <a:srgbClr val="003C71"/>
                        </a:buClr>
                        <a:buAutoNum type="alphaUcPeriod"/>
                      </a:pPr>
                      <a:endParaRPr lang="en-US" sz="2000">
                        <a:solidFill>
                          <a:schemeClr val="tx1"/>
                        </a:solidFill>
                        <a:latin typeface="Georgia"/>
                      </a:endParaRPr>
                    </a:p>
                    <a:p>
                      <a:pPr lvl="0" indent="0">
                        <a:spcBef>
                          <a:spcPts val="0"/>
                        </a:spcBef>
                        <a:spcAft>
                          <a:spcPts val="0"/>
                        </a:spcAft>
                        <a:buClr>
                          <a:srgbClr val="003C71"/>
                        </a:buClr>
                        <a:buNone/>
                      </a:pPr>
                      <a:endParaRPr lang="en-US" sz="2000">
                        <a:solidFill>
                          <a:schemeClr val="tx1"/>
                        </a:solidFill>
                        <a:latin typeface="Georgia"/>
                      </a:endParaRPr>
                    </a:p>
                    <a:p>
                      <a:pPr marL="52070" indent="-287020" rtl="0" fontAlgn="t">
                        <a:spcBef>
                          <a:spcPts val="0"/>
                        </a:spcBef>
                        <a:spcAft>
                          <a:spcPts val="0"/>
                        </a:spcAft>
                      </a:pPr>
                      <a:br>
                        <a:rPr lang="en-US" sz="2000">
                          <a:solidFill>
                            <a:schemeClr val="tx1"/>
                          </a:solidFill>
                          <a:effectLst/>
                          <a:highlight>
                            <a:srgbClr val="FFFFFF"/>
                          </a:highlight>
                          <a:latin typeface="Georgia"/>
                        </a:rPr>
                      </a:br>
                      <a:r>
                        <a:rPr lang="en-US" sz="1600" b="1">
                          <a:solidFill>
                            <a:schemeClr val="tx1"/>
                          </a:solidFill>
                          <a:effectLst/>
                          <a:highlight>
                            <a:srgbClr val="FFFFFF"/>
                          </a:highlight>
                          <a:latin typeface="Georgia"/>
                        </a:rPr>
                        <a:t> </a:t>
                      </a:r>
                      <a:endParaRPr lang="en-US" sz="16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172354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N/A</a:t>
            </a:r>
          </a:p>
          <a:p>
            <a:pPr>
              <a:buFont typeface="Arial,Sans-Serif"/>
              <a:buChar char="•"/>
            </a:pPr>
            <a:endParaRPr lang="en-US"/>
          </a:p>
          <a:p>
            <a:pPr>
              <a:buFont typeface="Arial,Sans-Serif"/>
              <a:buChar char="•"/>
            </a:pPr>
            <a:endParaRPr lang="en-US">
              <a:cs typeface="Calibri"/>
            </a:endParaRPr>
          </a:p>
          <a:p>
            <a:pPr>
              <a:buFont typeface="Arial"/>
              <a:buChar char="•"/>
            </a:pPr>
            <a:endParaRPr lang="en-US">
              <a:cs typeface="Calibri"/>
            </a:endParaRPr>
          </a:p>
          <a:p>
            <a:pPr marL="228600" indent="-228600">
              <a:buFont typeface=""/>
              <a:buChar char="•"/>
            </a:pPr>
            <a:endParaRPr lang="en-US">
              <a:cs typeface="Calibri"/>
            </a:endParaRPr>
          </a:p>
        </p:txBody>
      </p:sp>
      <p:pic>
        <p:nvPicPr>
          <p:cNvPr id="2" name="Slide 25: F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4460" y="6315075"/>
            <a:ext cx="406400" cy="406400"/>
          </a:xfrm>
          <a:prstGeom prst="rect">
            <a:avLst/>
          </a:prstGeom>
        </p:spPr>
      </p:pic>
    </p:spTree>
    <p:extLst>
      <p:ext uri="{BB962C8B-B14F-4D97-AF65-F5344CB8AC3E}">
        <p14:creationId xmlns:p14="http://schemas.microsoft.com/office/powerpoint/2010/main" val="2478092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26</a:t>
            </a:fld>
            <a:endParaRPr lang="en-US"/>
          </a:p>
        </p:txBody>
      </p:sp>
      <p:pic>
        <p:nvPicPr>
          <p:cNvPr id="3" name="Slide 26: Writ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4527" y="6315075"/>
            <a:ext cx="406400" cy="406400"/>
          </a:xfrm>
          <a:prstGeom prst="rect">
            <a:avLst/>
          </a:prstGeom>
        </p:spPr>
      </p:pic>
    </p:spTree>
    <p:extLst>
      <p:ext uri="{BB962C8B-B14F-4D97-AF65-F5344CB8AC3E}">
        <p14:creationId xmlns:p14="http://schemas.microsoft.com/office/powerpoint/2010/main" val="1628487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099604820"/>
              </p:ext>
            </p:extLst>
          </p:nvPr>
        </p:nvGraphicFramePr>
        <p:xfrm>
          <a:off x="353391" y="265043"/>
          <a:ext cx="11452080" cy="56769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1400" b="1">
                          <a:effectLst/>
                          <a:highlight>
                            <a:srgbClr val="D8D8D8"/>
                          </a:highlight>
                          <a:latin typeface="Georgia"/>
                        </a:rPr>
                        <a:t>2024 SOL</a:t>
                      </a:r>
                      <a:endParaRPr lang="en-US" sz="140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0" i="0" u="none" strike="noStrike" noProof="0">
                          <a:solidFill>
                            <a:schemeClr val="tx1"/>
                          </a:solidFill>
                          <a:latin typeface="Georgia"/>
                        </a:rPr>
                        <a:t>8.7 The student will write in a variety of forms to include narrative, expository, persuasive, and reflective with an emphasis on expository and persuasive writing. </a:t>
                      </a:r>
                      <a:endParaRPr lang="en-US" sz="16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a) Engage in writing as a recursive process.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b) Choose intended audience and purpose.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c) Use prewriting strategies to generate and organize ideas.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d)Organize writing structure to fit form or topic.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e) Establish a central idea incorporating evidence, maintaining an organized structure and formal style.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f) Compose a thesis statement for persuasive writing that advocates a position.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g) Clearly state and defend a position with reasons and evidence, from credible sources.</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h) Identify a counterclaim and provide a counter - argument.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err="1">
                          <a:solidFill>
                            <a:schemeClr val="tx1"/>
                          </a:solidFill>
                          <a:latin typeface="Georgia"/>
                        </a:rPr>
                        <a:t>i</a:t>
                      </a:r>
                      <a:r>
                        <a:rPr lang="en-US" sz="1100" b="0" i="0" u="none" strike="noStrike" noProof="0">
                          <a:solidFill>
                            <a:schemeClr val="tx1"/>
                          </a:solidFill>
                          <a:latin typeface="Georgia"/>
                        </a:rPr>
                        <a:t>) Distinguish between fact and opinion to support a position.</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 j) Organize information to provide elaboration and unity.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k) Develop and modify the central idea, tone, and voice to fit the audience and purpose. </a:t>
                      </a:r>
                      <a:endParaRPr lang="en-US" sz="1100" b="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l) Revise writing for clarity of content, word choice, sentence variety, and transitions among paragraphs.</a:t>
                      </a:r>
                      <a:endParaRPr lang="en-US" sz="1100" b="0">
                        <a:solidFill>
                          <a:schemeClr val="tx1"/>
                        </a:solidFill>
                        <a:latin typeface="Georgia"/>
                      </a:endParaRPr>
                    </a:p>
                    <a:p>
                      <a:pPr lvl="0" algn="l">
                        <a:lnSpc>
                          <a:spcPct val="100000"/>
                        </a:lnSpc>
                        <a:spcBef>
                          <a:spcPts val="0"/>
                        </a:spcBef>
                        <a:spcAft>
                          <a:spcPts val="0"/>
                        </a:spcAft>
                        <a:buNone/>
                      </a:pPr>
                      <a:endParaRPr lang="en-US" sz="1600">
                        <a:solidFill>
                          <a:schemeClr val="tx1"/>
                        </a:solidFill>
                      </a:endParaRPr>
                    </a:p>
                    <a:p>
                      <a:pPr lvl="0" algn="l">
                        <a:lnSpc>
                          <a:spcPct val="100000"/>
                        </a:lnSpc>
                        <a:spcBef>
                          <a:spcPts val="0"/>
                        </a:spcBef>
                        <a:spcAft>
                          <a:spcPts val="0"/>
                        </a:spcAft>
                        <a:buNone/>
                      </a:pPr>
                      <a:br>
                        <a:rPr lang="en-US"/>
                      </a:br>
                      <a:endParaRPr lang="en-US" sz="1100" b="0" i="0" u="none" strike="noStrike" noProof="0">
                        <a:solidFill>
                          <a:schemeClr val="tx1"/>
                        </a:solidFill>
                        <a:effectLst/>
                        <a:highlight>
                          <a:srgbClr val="FFFFFF"/>
                        </a:highlight>
                        <a:latin typeface="Times New Roman"/>
                      </a:endParaRPr>
                    </a:p>
                    <a:p>
                      <a:pPr fontAlgn="t"/>
                      <a:br>
                        <a:rPr lang="en-US">
                          <a:effectLst/>
                          <a:highlight>
                            <a:srgbClr val="FFFFFF"/>
                          </a:highlight>
                        </a:rPr>
                      </a:br>
                      <a:endParaRPr lang="en-US">
                        <a:solidFill>
                          <a:schemeClr val="tx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tx1"/>
                          </a:solidFill>
                          <a:latin typeface="Georgia"/>
                        </a:rPr>
                        <a:t>8.W The student will compose various works for diverse audiences and purposes, linked to grade eight content and texts.</a:t>
                      </a:r>
                      <a:endParaRPr lang="en-US" sz="1400" b="1">
                        <a:solidFill>
                          <a:schemeClr val="tx1"/>
                        </a:solidFill>
                        <a:latin typeface="Georgia"/>
                      </a:endParaRPr>
                    </a:p>
                    <a:p>
                      <a:pPr lvl="0" indent="0" algn="l">
                        <a:lnSpc>
                          <a:spcPct val="100000"/>
                        </a:lnSpc>
                        <a:spcBef>
                          <a:spcPts val="0"/>
                        </a:spcBef>
                        <a:spcAft>
                          <a:spcPts val="0"/>
                        </a:spcAft>
                        <a:buClr>
                          <a:srgbClr val="003C71"/>
                        </a:buClr>
                        <a:buNone/>
                      </a:pPr>
                      <a:endParaRPr lang="en-US" sz="1400">
                        <a:solidFill>
                          <a:schemeClr val="tx1"/>
                        </a:solidFill>
                        <a:latin typeface="Georgia"/>
                      </a:endParaRPr>
                    </a:p>
                    <a:p>
                      <a:pPr lvl="0" indent="0" algn="l">
                        <a:lnSpc>
                          <a:spcPct val="100000"/>
                        </a:lnSpc>
                        <a:spcBef>
                          <a:spcPts val="0"/>
                        </a:spcBef>
                        <a:spcAft>
                          <a:spcPts val="0"/>
                        </a:spcAft>
                        <a:buNone/>
                      </a:pPr>
                      <a:r>
                        <a:rPr lang="en-US" sz="1200" b="1" i="0" u="none" strike="noStrike" noProof="0">
                          <a:solidFill>
                            <a:schemeClr val="tx1"/>
                          </a:solidFill>
                          <a:latin typeface="Georgia"/>
                        </a:rPr>
                        <a:t>8.W.1 Modes and Purposes for Writing</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A. Write narratives to develop real or imagined experiences or to alter an existing text, using well-structured event sequences, precise words and phrases, and transitional words to develop the characters, convey sequence, and capture the action.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B. Write expository texts to examine a topic or concept that conveys ideas and information by maintaining a clear focus with relevant, well-chosen facts, definitions, concrete details, quotations, and examples from multiple credible sources, using structures and patterns (e.g., description, enumeration, classification, comparison, problem-solution, or cause-effect) to clarify relationships among ideas and concepts.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C. Write persuasively, supporting well-defined points of view effectively with relevant evidence and clear reasoning in ways that logically advance the claim(s) made.</a:t>
                      </a:r>
                    </a:p>
                    <a:p>
                      <a:pPr lvl="1" indent="0" algn="l">
                        <a:lnSpc>
                          <a:spcPct val="100000"/>
                        </a:lnSpc>
                        <a:spcBef>
                          <a:spcPts val="0"/>
                        </a:spcBef>
                        <a:spcAft>
                          <a:spcPts val="0"/>
                        </a:spcAft>
                        <a:buNone/>
                      </a:pPr>
                      <a:r>
                        <a:rPr lang="en-US" sz="1200" b="0" i="0" u="none" strike="noStrike" noProof="0">
                          <a:solidFill>
                            <a:schemeClr val="tx1"/>
                          </a:solidFill>
                          <a:latin typeface="Georgia"/>
                        </a:rPr>
                        <a:t>D. Write reflectively in response to reading to demonstrate thinking with details, examples, and other evidence from the text(s).</a:t>
                      </a: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sz="1100">
                        <a:solidFill>
                          <a:schemeClr val="tx1"/>
                        </a:solidFill>
                        <a:latin typeface="Georgia"/>
                      </a:endParaRPr>
                    </a:p>
                    <a:p>
                      <a:pPr lvl="0" indent="0" algn="l">
                        <a:lnSpc>
                          <a:spcPct val="100000"/>
                        </a:lnSpc>
                        <a:spcBef>
                          <a:spcPts val="0"/>
                        </a:spcBef>
                        <a:spcAft>
                          <a:spcPts val="0"/>
                        </a:spcAft>
                        <a:buClr>
                          <a:srgbClr val="003C71"/>
                        </a:buClr>
                        <a:buNone/>
                      </a:pPr>
                      <a:endParaRPr lang="en-US" sz="11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12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1200">
                        <a:solidFill>
                          <a:schemeClr val="tx1"/>
                        </a:solidFill>
                        <a:latin typeface="Georgia"/>
                      </a:endParaRPr>
                    </a:p>
                    <a:p>
                      <a:pPr marL="285750" lvl="0" indent="-285750" algn="l">
                        <a:lnSpc>
                          <a:spcPct val="100000"/>
                        </a:lnSpc>
                        <a:spcBef>
                          <a:spcPts val="0"/>
                        </a:spcBef>
                        <a:spcAft>
                          <a:spcPts val="0"/>
                        </a:spcAft>
                        <a:buClr>
                          <a:srgbClr val="003C71"/>
                        </a:buClr>
                        <a:buAutoNum type="alphaUcPeriod"/>
                      </a:pPr>
                      <a:endParaRPr lang="en-US" sz="1200">
                        <a:solidFill>
                          <a:schemeClr val="tx1"/>
                        </a:solidFill>
                        <a:latin typeface="Georgia"/>
                      </a:endParaRPr>
                    </a:p>
                    <a:p>
                      <a:pPr lvl="0" indent="0">
                        <a:spcBef>
                          <a:spcPts val="0"/>
                        </a:spcBef>
                        <a:spcAft>
                          <a:spcPts val="0"/>
                        </a:spcAft>
                        <a:buClr>
                          <a:srgbClr val="003C71"/>
                        </a:buClr>
                        <a:buNone/>
                      </a:pPr>
                      <a:endParaRPr lang="en-US" sz="1200">
                        <a:solidFill>
                          <a:schemeClr val="tx1"/>
                        </a:solidFill>
                        <a:latin typeface="Georgia"/>
                      </a:endParaRPr>
                    </a:p>
                    <a:p>
                      <a:pPr marL="52070" indent="-287020" rtl="0" fontAlgn="t">
                        <a:spcBef>
                          <a:spcPts val="0"/>
                        </a:spcBef>
                        <a:spcAft>
                          <a:spcPts val="0"/>
                        </a:spcAft>
                      </a:pPr>
                      <a:br>
                        <a:rPr lang="en-US" sz="1200">
                          <a:solidFill>
                            <a:schemeClr val="tx1"/>
                          </a:solidFill>
                          <a:effectLst/>
                          <a:highlight>
                            <a:srgbClr val="FFFFFF"/>
                          </a:highlight>
                          <a:latin typeface="Georgia"/>
                        </a:rPr>
                      </a:br>
                      <a:r>
                        <a:rPr lang="en-US" sz="1050" b="1">
                          <a:solidFill>
                            <a:schemeClr val="tx1"/>
                          </a:solidFill>
                          <a:effectLst/>
                          <a:highlight>
                            <a:srgbClr val="FFFFFF"/>
                          </a:highlight>
                          <a:latin typeface="Georgia"/>
                        </a:rPr>
                        <a:t> </a:t>
                      </a:r>
                      <a:endParaRPr lang="en-US" sz="105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571666"/>
            <a:ext cx="11446479" cy="209288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a:solidFill>
                  <a:srgbClr val="FFFFFF"/>
                </a:solidFill>
                <a:latin typeface="Georgia"/>
                <a:ea typeface="+mn-lt"/>
                <a:cs typeface="+mn-lt"/>
              </a:rPr>
              <a:t>Revisions</a:t>
            </a:r>
            <a:r>
              <a:rPr lang="en-US" sz="1400" b="1">
                <a:solidFill>
                  <a:srgbClr val="FFFFFF"/>
                </a:solidFill>
                <a:latin typeface="Georgia"/>
                <a:ea typeface="+mn-lt"/>
                <a:cs typeface="+mn-lt"/>
              </a:rPr>
              <a:t>:</a:t>
            </a:r>
          </a:p>
          <a:p>
            <a:pPr marL="285750" indent="-285750">
              <a:buFont typeface="Arial"/>
              <a:buChar char="•"/>
            </a:pPr>
            <a:r>
              <a:rPr lang="en-US" sz="1400" b="1">
                <a:solidFill>
                  <a:srgbClr val="FFFFFF"/>
                </a:solidFill>
                <a:latin typeface="Georgia"/>
                <a:ea typeface="+mn-lt"/>
                <a:cs typeface="+mn-lt"/>
              </a:rPr>
              <a:t>8.W.1- Focuses on the modes and purposes for writing by providing concrete details when writing narratives, expositions, persuasive essays, and reflections. This includes skills identified in 2017 8.7g, 8.7h, and 8.7i to be used as appropriate based on the mode and purpose for writing. </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8.W.1.A. - Aligns with the skills identified in 2017 8.7d. </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8.W.1.B. - Unpacks the expository writing focus in 2017 8.7d. 8.W.1 C. - Unpacks the persuasive writing focus in 2017 8.7d. 8.7f, 8.7g, and 8.7h. </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8.W.1.D. - Unpacks the reflective writing focus in 2017 8.7d.</a:t>
            </a:r>
            <a:endParaRPr lang="en-US" sz="1400" b="1">
              <a:latin typeface="Georgia"/>
              <a:ea typeface="+mn-lt"/>
              <a:cs typeface="+mn-lt"/>
            </a:endParaRPr>
          </a:p>
          <a:p>
            <a:pPr>
              <a:buFont typeface="Arial,Sans-Serif"/>
              <a:buChar char="•"/>
            </a:pPr>
            <a:endParaRPr lang="en-US">
              <a:solidFill>
                <a:srgbClr val="003C71"/>
              </a:solidFill>
              <a:latin typeface="Calibri"/>
              <a:cs typeface="Calibri"/>
            </a:endParaRPr>
          </a:p>
        </p:txBody>
      </p:sp>
      <p:pic>
        <p:nvPicPr>
          <p:cNvPr id="2" name="Slide 27: Writing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53150"/>
            <a:ext cx="406400" cy="406400"/>
          </a:xfrm>
          <a:prstGeom prst="rect">
            <a:avLst/>
          </a:prstGeom>
        </p:spPr>
      </p:pic>
    </p:spTree>
    <p:extLst>
      <p:ext uri="{BB962C8B-B14F-4D97-AF65-F5344CB8AC3E}">
        <p14:creationId xmlns:p14="http://schemas.microsoft.com/office/powerpoint/2010/main" val="1694188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656750023"/>
              </p:ext>
            </p:extLst>
          </p:nvPr>
        </p:nvGraphicFramePr>
        <p:xfrm>
          <a:off x="353391" y="265043"/>
          <a:ext cx="11452080" cy="5974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100" b="0" i="0" u="none" strike="noStrike" noProof="0">
                          <a:solidFill>
                            <a:schemeClr val="tx1"/>
                          </a:solidFill>
                          <a:latin typeface="Georgia"/>
                        </a:rPr>
                        <a:t>8.7 The student will write in a variety of forms to include narrative, expository, persuasive, and reflective with an emphasis on expository and persuasive writing. </a:t>
                      </a:r>
                    </a:p>
                    <a:p>
                      <a:pPr lvl="1" algn="l">
                        <a:lnSpc>
                          <a:spcPct val="100000"/>
                        </a:lnSpc>
                        <a:spcBef>
                          <a:spcPts val="0"/>
                        </a:spcBef>
                        <a:spcAft>
                          <a:spcPts val="0"/>
                        </a:spcAft>
                        <a:buNone/>
                      </a:pPr>
                      <a:r>
                        <a:rPr lang="en-US" sz="1100" b="0" i="0" u="none" strike="noStrike" noProof="0">
                          <a:solidFill>
                            <a:schemeClr val="tx1"/>
                          </a:solidFill>
                          <a:latin typeface="Georgia"/>
                        </a:rPr>
                        <a:t>a) Engage in writing as a recursive process. </a:t>
                      </a:r>
                    </a:p>
                    <a:p>
                      <a:pPr lvl="1" algn="l">
                        <a:lnSpc>
                          <a:spcPct val="100000"/>
                        </a:lnSpc>
                        <a:spcBef>
                          <a:spcPts val="0"/>
                        </a:spcBef>
                        <a:spcAft>
                          <a:spcPts val="0"/>
                        </a:spcAft>
                        <a:buNone/>
                      </a:pPr>
                      <a:r>
                        <a:rPr lang="en-US" sz="1100" b="0" i="0" u="none" strike="noStrike" noProof="0">
                          <a:solidFill>
                            <a:schemeClr val="tx1"/>
                          </a:solidFill>
                          <a:latin typeface="Georgia"/>
                        </a:rPr>
                        <a:t>b) Choose intended audience and purpose. </a:t>
                      </a:r>
                    </a:p>
                    <a:p>
                      <a:pPr lvl="1" algn="l">
                        <a:lnSpc>
                          <a:spcPct val="100000"/>
                        </a:lnSpc>
                        <a:spcBef>
                          <a:spcPts val="0"/>
                        </a:spcBef>
                        <a:spcAft>
                          <a:spcPts val="0"/>
                        </a:spcAft>
                        <a:buNone/>
                      </a:pPr>
                      <a:r>
                        <a:rPr lang="en-US" sz="1100" b="0" i="0" u="none" strike="noStrike" noProof="0">
                          <a:solidFill>
                            <a:schemeClr val="tx1"/>
                          </a:solidFill>
                          <a:latin typeface="Georgia"/>
                        </a:rPr>
                        <a:t>c) Use prewriting strategies to generate and organize ideas. </a:t>
                      </a:r>
                    </a:p>
                    <a:p>
                      <a:pPr lvl="1" algn="l">
                        <a:lnSpc>
                          <a:spcPct val="100000"/>
                        </a:lnSpc>
                        <a:spcBef>
                          <a:spcPts val="0"/>
                        </a:spcBef>
                        <a:spcAft>
                          <a:spcPts val="0"/>
                        </a:spcAft>
                        <a:buNone/>
                      </a:pPr>
                      <a:r>
                        <a:rPr lang="en-US" sz="1100" b="0" i="0" u="none" strike="noStrike" noProof="0">
                          <a:solidFill>
                            <a:schemeClr val="tx1"/>
                          </a:solidFill>
                          <a:latin typeface="Georgia"/>
                        </a:rPr>
                        <a:t>d)Organize writing structure to fit form or topic. </a:t>
                      </a:r>
                    </a:p>
                    <a:p>
                      <a:pPr lvl="1" algn="l">
                        <a:lnSpc>
                          <a:spcPct val="100000"/>
                        </a:lnSpc>
                        <a:spcBef>
                          <a:spcPts val="0"/>
                        </a:spcBef>
                        <a:spcAft>
                          <a:spcPts val="0"/>
                        </a:spcAft>
                        <a:buNone/>
                      </a:pPr>
                      <a:r>
                        <a:rPr lang="en-US" sz="1100" b="0" i="0" u="none" strike="noStrike" noProof="0">
                          <a:solidFill>
                            <a:schemeClr val="tx1"/>
                          </a:solidFill>
                          <a:latin typeface="Georgia"/>
                        </a:rPr>
                        <a:t>e) Establish a central idea incorporating evidence, maintaining an organized structure and formal style. </a:t>
                      </a:r>
                    </a:p>
                    <a:p>
                      <a:pPr lvl="1" algn="l">
                        <a:lnSpc>
                          <a:spcPct val="100000"/>
                        </a:lnSpc>
                        <a:spcBef>
                          <a:spcPts val="0"/>
                        </a:spcBef>
                        <a:spcAft>
                          <a:spcPts val="0"/>
                        </a:spcAft>
                        <a:buNone/>
                      </a:pPr>
                      <a:r>
                        <a:rPr lang="en-US" sz="1100" b="0" i="0" u="none" strike="noStrike" noProof="0">
                          <a:solidFill>
                            <a:schemeClr val="tx1"/>
                          </a:solidFill>
                          <a:latin typeface="Georgia"/>
                        </a:rPr>
                        <a:t>f) Compose a thesis statement for persuasive writing that advocates a position. </a:t>
                      </a:r>
                    </a:p>
                    <a:p>
                      <a:pPr lvl="1" algn="l">
                        <a:lnSpc>
                          <a:spcPct val="100000"/>
                        </a:lnSpc>
                        <a:spcBef>
                          <a:spcPts val="0"/>
                        </a:spcBef>
                        <a:spcAft>
                          <a:spcPts val="0"/>
                        </a:spcAft>
                        <a:buNone/>
                      </a:pPr>
                      <a:r>
                        <a:rPr lang="en-US" sz="1100" b="0" i="0" u="none" strike="noStrike" noProof="0">
                          <a:solidFill>
                            <a:schemeClr val="tx1"/>
                          </a:solidFill>
                          <a:latin typeface="Georgia"/>
                        </a:rPr>
                        <a:t>g) Clearly state and defend a position with reasons and evidence, from credible sources.</a:t>
                      </a:r>
                    </a:p>
                    <a:p>
                      <a:pPr lvl="1" algn="l">
                        <a:lnSpc>
                          <a:spcPct val="100000"/>
                        </a:lnSpc>
                        <a:spcBef>
                          <a:spcPts val="0"/>
                        </a:spcBef>
                        <a:spcAft>
                          <a:spcPts val="0"/>
                        </a:spcAft>
                        <a:buNone/>
                      </a:pPr>
                      <a:r>
                        <a:rPr lang="en-US" sz="1100" b="0" i="0" u="none" strike="noStrike" noProof="0">
                          <a:solidFill>
                            <a:schemeClr val="tx1"/>
                          </a:solidFill>
                          <a:latin typeface="Georgia"/>
                        </a:rPr>
                        <a:t>h) Identify a counterclaim and provide a counter - argument. </a:t>
                      </a:r>
                    </a:p>
                    <a:p>
                      <a:pPr lvl="1" algn="l">
                        <a:lnSpc>
                          <a:spcPct val="100000"/>
                        </a:lnSpc>
                        <a:spcBef>
                          <a:spcPts val="0"/>
                        </a:spcBef>
                        <a:spcAft>
                          <a:spcPts val="0"/>
                        </a:spcAft>
                        <a:buNone/>
                      </a:pPr>
                      <a:r>
                        <a:rPr lang="en-US" sz="1100" b="0" i="0" u="none" strike="noStrike" noProof="0" err="1">
                          <a:solidFill>
                            <a:schemeClr val="tx1"/>
                          </a:solidFill>
                          <a:latin typeface="Georgia"/>
                        </a:rPr>
                        <a:t>i</a:t>
                      </a:r>
                      <a:r>
                        <a:rPr lang="en-US" sz="1100" b="0" i="0" u="none" strike="noStrike" noProof="0">
                          <a:solidFill>
                            <a:schemeClr val="tx1"/>
                          </a:solidFill>
                          <a:latin typeface="Georgia"/>
                        </a:rPr>
                        <a:t>) Distinguish between fact and opinion to support a position.</a:t>
                      </a:r>
                      <a:endParaRPr lang="en-US">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 j) Organize information to provide elaboration and unity. </a:t>
                      </a:r>
                    </a:p>
                    <a:p>
                      <a:pPr lvl="1" algn="l">
                        <a:lnSpc>
                          <a:spcPct val="100000"/>
                        </a:lnSpc>
                        <a:spcBef>
                          <a:spcPts val="0"/>
                        </a:spcBef>
                        <a:spcAft>
                          <a:spcPts val="0"/>
                        </a:spcAft>
                        <a:buNone/>
                      </a:pPr>
                      <a:r>
                        <a:rPr lang="en-US" sz="1100" b="0" i="0" u="none" strike="noStrike" noProof="0">
                          <a:solidFill>
                            <a:schemeClr val="tx1"/>
                          </a:solidFill>
                          <a:latin typeface="Georgia"/>
                        </a:rPr>
                        <a:t>k) Develop and modify the central idea, tone, and voice to fit the audience and purpose. </a:t>
                      </a:r>
                    </a:p>
                    <a:p>
                      <a:pPr lvl="1" algn="l">
                        <a:lnSpc>
                          <a:spcPct val="100000"/>
                        </a:lnSpc>
                        <a:spcBef>
                          <a:spcPts val="0"/>
                        </a:spcBef>
                        <a:spcAft>
                          <a:spcPts val="0"/>
                        </a:spcAft>
                        <a:buNone/>
                      </a:pPr>
                      <a:r>
                        <a:rPr lang="en-US" sz="1100" b="0" i="0" u="none" strike="noStrike" noProof="0">
                          <a:solidFill>
                            <a:schemeClr val="tx1"/>
                          </a:solidFill>
                          <a:latin typeface="Georgia"/>
                        </a:rPr>
                        <a:t>l) Revise writing for clarity of content, word choice, sentence variety, and transitions among paragraphs.</a:t>
                      </a:r>
                      <a:br>
                        <a:rPr lang="en-US" sz="2000" b="0" i="0" u="none" strike="noStrike" noProof="0">
                          <a:solidFill>
                            <a:schemeClr val="tx1"/>
                          </a:solidFill>
                          <a:latin typeface="Georgia"/>
                        </a:rPr>
                      </a:br>
                      <a:endParaRPr lang="en-US" sz="2000" b="0" i="0" u="none" strike="noStrike" noProof="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200" b="1" i="0" u="none" strike="noStrike" noProof="0">
                          <a:solidFill>
                            <a:schemeClr val="tx1"/>
                          </a:solidFill>
                          <a:effectLst/>
                          <a:highlight>
                            <a:srgbClr val="FFFFFF"/>
                          </a:highlight>
                          <a:latin typeface="Georgia"/>
                        </a:rPr>
                        <a:t>8.W.2 Organization and Composition</a:t>
                      </a:r>
                      <a:r>
                        <a:rPr lang="en-US" sz="1200" b="0" i="0" u="none" strike="noStrike" noProof="0">
                          <a:solidFill>
                            <a:schemeClr val="tx1"/>
                          </a:solidFill>
                          <a:effectLst/>
                          <a:highlight>
                            <a:srgbClr val="FFFFFF"/>
                          </a:highlight>
                          <a:latin typeface="Georgia"/>
                        </a:rPr>
                        <a:t> </a:t>
                      </a:r>
                      <a:endParaRPr lang="en-US" sz="1200">
                        <a:solidFill>
                          <a:schemeClr val="tx1"/>
                        </a:solidFill>
                        <a:latin typeface="Georgia"/>
                      </a:endParaRPr>
                    </a:p>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A. Generate and organize ideas using the writing process (planning, drafting, revising, editing) to develop multi-paragraph texts. This includes: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err="1">
                          <a:solidFill>
                            <a:schemeClr val="tx1"/>
                          </a:solidFill>
                          <a:effectLst/>
                          <a:highlight>
                            <a:srgbClr val="FFFFFF"/>
                          </a:highlight>
                          <a:latin typeface="Georgia"/>
                        </a:rPr>
                        <a:t>i</a:t>
                      </a:r>
                      <a:r>
                        <a:rPr lang="en-US" sz="1200" b="0" i="0" u="none" strike="noStrike" noProof="0">
                          <a:solidFill>
                            <a:schemeClr val="tx1"/>
                          </a:solidFill>
                          <a:effectLst/>
                          <a:highlight>
                            <a:srgbClr val="FFFFFF"/>
                          </a:highlight>
                          <a:latin typeface="Georgia"/>
                        </a:rPr>
                        <a:t>. Composing a thesis statement that states a position or explains the purpose.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ii. Establishing a central idea that aligns with the thesis and maintaining an organized structure and formal style to fit form and topic, providing elaboration and unity throughout the writing and maintaining a consistent point of view.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iii. Stating and defending conclusions or positions with reasons and precise, relevant evidence and complete explanation of how evidence and details support a position addressing counterclaims when appropriate.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iv. Using appropriate and varied transitions to signal shifts in writing to clarify the relationships among ideas and concepts.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v. Developing voice and tone by using language that provides vivid and precise vocabulary to enhance the meaning of the writing.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vi. Expanding and embedding ideas to create sentence variety.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vii. Providing a concluding statement or section.</a:t>
                      </a:r>
                      <a:endParaRPr lang="en-US" sz="1200">
                        <a:solidFill>
                          <a:schemeClr val="tx1"/>
                        </a:solidFill>
                        <a:latin typeface="Georgia"/>
                      </a:endParaRPr>
                    </a:p>
                    <a:p>
                      <a:pPr marL="342900" lvl="0" indent="-342900" algn="l">
                        <a:lnSpc>
                          <a:spcPct val="100000"/>
                        </a:lnSpc>
                        <a:spcBef>
                          <a:spcPts val="0"/>
                        </a:spcBef>
                        <a:spcAft>
                          <a:spcPts val="0"/>
                        </a:spcAft>
                        <a:buClr>
                          <a:srgbClr val="003C71"/>
                        </a:buClr>
                        <a:buAutoNum type="alphaUcPeriod"/>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197855"/>
            <a:ext cx="11446479" cy="246221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a:solidFill>
                  <a:srgbClr val="FFFFFF"/>
                </a:solidFill>
                <a:latin typeface="Georgia"/>
                <a:ea typeface="+mn-lt"/>
                <a:cs typeface="+mn-lt"/>
              </a:rPr>
              <a:t>Revisions</a:t>
            </a:r>
            <a:r>
              <a:rPr lang="en-US" sz="1400" b="1">
                <a:solidFill>
                  <a:srgbClr val="FFFFFF"/>
                </a:solidFill>
                <a:latin typeface="Georgia"/>
                <a:ea typeface="+mn-lt"/>
                <a:cs typeface="+mn-lt"/>
              </a:rPr>
              <a:t>:</a:t>
            </a:r>
            <a:endParaRPr lang="en-US" sz="1400">
              <a:latin typeface="Georgia"/>
              <a:ea typeface="+mn-lt"/>
              <a:cs typeface="+mn-lt"/>
            </a:endParaRPr>
          </a:p>
          <a:p>
            <a:pPr marL="285750" indent="-285750">
              <a:buFont typeface="Arial"/>
              <a:buChar char="•"/>
            </a:pPr>
            <a:r>
              <a:rPr lang="en-US" sz="1400" b="1">
                <a:solidFill>
                  <a:srgbClr val="FFFFFF"/>
                </a:solidFill>
                <a:latin typeface="Georgia"/>
                <a:ea typeface="+mn-lt"/>
                <a:cs typeface="+mn-lt"/>
              </a:rPr>
              <a:t>8.W.2-Focuses on how writing is generated and organized by students by explicitly highlighting the thesis (</a:t>
            </a:r>
            <a:r>
              <a:rPr lang="en-US" sz="1400" b="1" err="1">
                <a:solidFill>
                  <a:srgbClr val="FFFFFF"/>
                </a:solidFill>
                <a:latin typeface="Georgia"/>
                <a:ea typeface="+mn-lt"/>
                <a:cs typeface="+mn-lt"/>
              </a:rPr>
              <a:t>i</a:t>
            </a:r>
            <a:r>
              <a:rPr lang="en-US" sz="1400" b="1">
                <a:solidFill>
                  <a:srgbClr val="FFFFFF"/>
                </a:solidFill>
                <a:latin typeface="Georgia"/>
                <a:ea typeface="+mn-lt"/>
                <a:cs typeface="+mn-lt"/>
              </a:rPr>
              <a:t>) through the conclusion (vi). These skills occur as part of a recursive writing process with skills identified in 2017 8.7a, 8.7b. 8.7c, and 8.7d.</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8.W.2.A.i.- Aligns and clarifies 2017 8.7f.</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8.W.2.A.ii. - Aligns and clarifies 2017 8.7e.</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8.W.2.A.iii.- Aligns and clarifies 2017 8.7j.</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8.W.2.A.iv. - Aligns and clarifies 2017 8.7j, 8.8l, and 8.8a.</a:t>
            </a:r>
            <a:endParaRPr lang="en-US" sz="14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8.W.2.A.v. - Aligns and clarifies 201  </a:t>
            </a:r>
            <a:endParaRPr lang="en-US" sz="1400" b="1">
              <a:solidFill>
                <a:srgbClr val="FFFFFF"/>
              </a:solidFill>
              <a:latin typeface="Georgia"/>
              <a:cs typeface="Calibri"/>
            </a:endParaRPr>
          </a:p>
          <a:p>
            <a:pPr marL="285750" indent="-285750">
              <a:buFont typeface="Arial"/>
              <a:buChar char="•"/>
            </a:pPr>
            <a:r>
              <a:rPr lang="en-US" sz="1400" b="1">
                <a:solidFill>
                  <a:srgbClr val="FFFFFF"/>
                </a:solidFill>
                <a:latin typeface="Georgia"/>
                <a:ea typeface="+mn-lt"/>
                <a:cs typeface="+mn-lt"/>
              </a:rPr>
              <a:t>8.W.2.A.vi. - Aligns to 2017 8.8c.</a:t>
            </a:r>
            <a:endParaRPr lang="en-US" sz="1400" b="1">
              <a:solidFill>
                <a:srgbClr val="FFFFFF"/>
              </a:solidFill>
              <a:latin typeface="Georgia"/>
              <a:cs typeface="Calibri"/>
            </a:endParaRPr>
          </a:p>
          <a:p>
            <a:pPr marL="285750" indent="-285750">
              <a:buFont typeface="Arial"/>
              <a:buChar char="•"/>
            </a:pPr>
            <a:r>
              <a:rPr lang="en-US" sz="1400" b="1">
                <a:solidFill>
                  <a:srgbClr val="FFFFFF"/>
                </a:solidFill>
                <a:latin typeface="Georgia"/>
                <a:ea typeface="+mn-lt"/>
                <a:cs typeface="+mn-lt"/>
              </a:rPr>
              <a:t>8.8W.2.A.vii. - Provides a concluding statement or section when writing.</a:t>
            </a:r>
            <a:endParaRPr lang="en-US" sz="1400" b="1">
              <a:solidFill>
                <a:srgbClr val="FFFFFF"/>
              </a:solidFill>
              <a:latin typeface="Georgia"/>
              <a:cs typeface="Calibri"/>
            </a:endParaRPr>
          </a:p>
        </p:txBody>
      </p:sp>
      <p:pic>
        <p:nvPicPr>
          <p:cNvPr id="2" name="Slide 28: Writ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156405"/>
            <a:ext cx="406400" cy="406400"/>
          </a:xfrm>
          <a:prstGeom prst="rect">
            <a:avLst/>
          </a:prstGeom>
        </p:spPr>
      </p:pic>
    </p:spTree>
    <p:extLst>
      <p:ext uri="{BB962C8B-B14F-4D97-AF65-F5344CB8AC3E}">
        <p14:creationId xmlns:p14="http://schemas.microsoft.com/office/powerpoint/2010/main" val="2076114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443485845"/>
              </p:ext>
            </p:extLst>
          </p:nvPr>
        </p:nvGraphicFramePr>
        <p:xfrm>
          <a:off x="353391" y="265043"/>
          <a:ext cx="11452080" cy="4114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100" b="0" i="0" u="none" strike="noStrike" noProof="0">
                          <a:solidFill>
                            <a:schemeClr val="tx1"/>
                          </a:solidFill>
                          <a:latin typeface="Georgia"/>
                        </a:rPr>
                        <a:t>8.7 The student will write in a variety of forms to include narrative, expository, persuasive, and reflective with an emphasis on expository and persuasive writing. </a:t>
                      </a:r>
                    </a:p>
                    <a:p>
                      <a:pPr lvl="1" algn="l">
                        <a:lnSpc>
                          <a:spcPct val="100000"/>
                        </a:lnSpc>
                        <a:spcBef>
                          <a:spcPts val="0"/>
                        </a:spcBef>
                        <a:spcAft>
                          <a:spcPts val="0"/>
                        </a:spcAft>
                        <a:buNone/>
                      </a:pPr>
                      <a:r>
                        <a:rPr lang="en-US" sz="1100" b="0" i="0" u="none" strike="noStrike" noProof="0">
                          <a:solidFill>
                            <a:schemeClr val="tx1"/>
                          </a:solidFill>
                          <a:latin typeface="Georgia"/>
                        </a:rPr>
                        <a:t>a) Engage in writing as a recursive process. </a:t>
                      </a:r>
                    </a:p>
                    <a:p>
                      <a:pPr lvl="1" algn="l">
                        <a:lnSpc>
                          <a:spcPct val="100000"/>
                        </a:lnSpc>
                        <a:spcBef>
                          <a:spcPts val="0"/>
                        </a:spcBef>
                        <a:spcAft>
                          <a:spcPts val="0"/>
                        </a:spcAft>
                        <a:buNone/>
                      </a:pPr>
                      <a:r>
                        <a:rPr lang="en-US" sz="1100" b="0" i="0" u="none" strike="noStrike" noProof="0">
                          <a:solidFill>
                            <a:schemeClr val="tx1"/>
                          </a:solidFill>
                          <a:latin typeface="Georgia"/>
                        </a:rPr>
                        <a:t>b) Choose intended audience and purpose. </a:t>
                      </a:r>
                    </a:p>
                    <a:p>
                      <a:pPr lvl="1" algn="l">
                        <a:lnSpc>
                          <a:spcPct val="100000"/>
                        </a:lnSpc>
                        <a:spcBef>
                          <a:spcPts val="0"/>
                        </a:spcBef>
                        <a:spcAft>
                          <a:spcPts val="0"/>
                        </a:spcAft>
                        <a:buNone/>
                      </a:pPr>
                      <a:r>
                        <a:rPr lang="en-US" sz="1100" b="0" i="0" u="none" strike="noStrike" noProof="0">
                          <a:solidFill>
                            <a:schemeClr val="tx1"/>
                          </a:solidFill>
                          <a:latin typeface="Georgia"/>
                        </a:rPr>
                        <a:t>c) Use prewriting strategies to generate and organize ideas. </a:t>
                      </a:r>
                    </a:p>
                    <a:p>
                      <a:pPr lvl="1" algn="l">
                        <a:lnSpc>
                          <a:spcPct val="100000"/>
                        </a:lnSpc>
                        <a:spcBef>
                          <a:spcPts val="0"/>
                        </a:spcBef>
                        <a:spcAft>
                          <a:spcPts val="0"/>
                        </a:spcAft>
                        <a:buNone/>
                      </a:pPr>
                      <a:r>
                        <a:rPr lang="en-US" sz="1100" b="0" i="0" u="none" strike="noStrike" noProof="0">
                          <a:solidFill>
                            <a:schemeClr val="tx1"/>
                          </a:solidFill>
                          <a:latin typeface="Georgia"/>
                        </a:rPr>
                        <a:t>d)Organize writing structure to fit form or topic. </a:t>
                      </a:r>
                    </a:p>
                    <a:p>
                      <a:pPr lvl="1" algn="l">
                        <a:lnSpc>
                          <a:spcPct val="100000"/>
                        </a:lnSpc>
                        <a:spcBef>
                          <a:spcPts val="0"/>
                        </a:spcBef>
                        <a:spcAft>
                          <a:spcPts val="0"/>
                        </a:spcAft>
                        <a:buNone/>
                      </a:pPr>
                      <a:r>
                        <a:rPr lang="en-US" sz="1100" b="0" i="0" u="none" strike="noStrike" noProof="0">
                          <a:solidFill>
                            <a:schemeClr val="tx1"/>
                          </a:solidFill>
                          <a:latin typeface="Georgia"/>
                        </a:rPr>
                        <a:t>e) Establish a central idea incorporating evidence, maintaining an organized structure and formal style. </a:t>
                      </a:r>
                    </a:p>
                    <a:p>
                      <a:pPr lvl="1" algn="l">
                        <a:lnSpc>
                          <a:spcPct val="100000"/>
                        </a:lnSpc>
                        <a:spcBef>
                          <a:spcPts val="0"/>
                        </a:spcBef>
                        <a:spcAft>
                          <a:spcPts val="0"/>
                        </a:spcAft>
                        <a:buNone/>
                      </a:pPr>
                      <a:r>
                        <a:rPr lang="en-US" sz="1100" b="0" i="0" u="none" strike="noStrike" noProof="0">
                          <a:solidFill>
                            <a:schemeClr val="tx1"/>
                          </a:solidFill>
                          <a:latin typeface="Georgia"/>
                        </a:rPr>
                        <a:t>f) Compose a thesis statement for persuasive writing that advocates a position. </a:t>
                      </a:r>
                    </a:p>
                    <a:p>
                      <a:pPr lvl="1" algn="l">
                        <a:lnSpc>
                          <a:spcPct val="100000"/>
                        </a:lnSpc>
                        <a:spcBef>
                          <a:spcPts val="0"/>
                        </a:spcBef>
                        <a:spcAft>
                          <a:spcPts val="0"/>
                        </a:spcAft>
                        <a:buNone/>
                      </a:pPr>
                      <a:r>
                        <a:rPr lang="en-US" sz="1100" b="0" i="0" u="none" strike="noStrike" noProof="0">
                          <a:solidFill>
                            <a:schemeClr val="tx1"/>
                          </a:solidFill>
                          <a:latin typeface="Georgia"/>
                        </a:rPr>
                        <a:t>g) Clearly state and defend a position with reasons and evidence, from credible sources.</a:t>
                      </a:r>
                    </a:p>
                    <a:p>
                      <a:pPr lvl="1" algn="l">
                        <a:lnSpc>
                          <a:spcPct val="100000"/>
                        </a:lnSpc>
                        <a:spcBef>
                          <a:spcPts val="0"/>
                        </a:spcBef>
                        <a:spcAft>
                          <a:spcPts val="0"/>
                        </a:spcAft>
                        <a:buNone/>
                      </a:pPr>
                      <a:r>
                        <a:rPr lang="en-US" sz="1100" b="0" i="0" u="none" strike="noStrike" noProof="0">
                          <a:solidFill>
                            <a:schemeClr val="tx1"/>
                          </a:solidFill>
                          <a:latin typeface="Georgia"/>
                        </a:rPr>
                        <a:t>h) Identify a counterclaim and provide a counter - argument. </a:t>
                      </a:r>
                    </a:p>
                    <a:p>
                      <a:pPr lvl="1" algn="l">
                        <a:lnSpc>
                          <a:spcPct val="100000"/>
                        </a:lnSpc>
                        <a:spcBef>
                          <a:spcPts val="0"/>
                        </a:spcBef>
                        <a:spcAft>
                          <a:spcPts val="0"/>
                        </a:spcAft>
                        <a:buNone/>
                      </a:pPr>
                      <a:r>
                        <a:rPr lang="en-US" sz="1100" b="0" i="0" u="none" strike="noStrike" noProof="0" err="1">
                          <a:solidFill>
                            <a:schemeClr val="tx1"/>
                          </a:solidFill>
                          <a:latin typeface="Georgia"/>
                        </a:rPr>
                        <a:t>i</a:t>
                      </a:r>
                      <a:r>
                        <a:rPr lang="en-US" sz="1100" b="0" i="0" u="none" strike="noStrike" noProof="0">
                          <a:solidFill>
                            <a:schemeClr val="tx1"/>
                          </a:solidFill>
                          <a:latin typeface="Georgia"/>
                        </a:rPr>
                        <a:t>) Distinguish between fact and opinion to support a position.</a:t>
                      </a:r>
                      <a:endParaRPr lang="en-US">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latin typeface="Georgia"/>
                        </a:rPr>
                        <a:t> j) Organize information to provide elaboration and unity. </a:t>
                      </a:r>
                    </a:p>
                    <a:p>
                      <a:pPr lvl="1" algn="l">
                        <a:lnSpc>
                          <a:spcPct val="100000"/>
                        </a:lnSpc>
                        <a:spcBef>
                          <a:spcPts val="0"/>
                        </a:spcBef>
                        <a:spcAft>
                          <a:spcPts val="0"/>
                        </a:spcAft>
                        <a:buNone/>
                      </a:pPr>
                      <a:r>
                        <a:rPr lang="en-US" sz="1100" b="0" i="0" u="none" strike="noStrike" noProof="0">
                          <a:solidFill>
                            <a:schemeClr val="tx1"/>
                          </a:solidFill>
                          <a:latin typeface="Georgia"/>
                        </a:rPr>
                        <a:t>k) Develop and modify the central idea, tone, and voice to fit the audience and purpose. </a:t>
                      </a:r>
                    </a:p>
                    <a:p>
                      <a:pPr lvl="1" algn="l">
                        <a:lnSpc>
                          <a:spcPct val="100000"/>
                        </a:lnSpc>
                        <a:spcBef>
                          <a:spcPts val="0"/>
                        </a:spcBef>
                        <a:spcAft>
                          <a:spcPts val="0"/>
                        </a:spcAft>
                        <a:buNone/>
                      </a:pPr>
                      <a:r>
                        <a:rPr lang="en-US" sz="1100" b="0" i="0" u="none" strike="noStrike" noProof="0">
                          <a:solidFill>
                            <a:schemeClr val="tx1"/>
                          </a:solidFill>
                          <a:latin typeface="Georgia"/>
                        </a:rPr>
                        <a:t>l) Revise writing for clarity of content, word choice, sentence variety, and transitions among paragraphs.</a:t>
                      </a:r>
                      <a:br>
                        <a:rPr lang="en-US" sz="2000" b="0" i="0" u="none" strike="noStrike" noProof="0">
                          <a:solidFill>
                            <a:schemeClr val="tx1"/>
                          </a:solidFill>
                          <a:latin typeface="Georgia"/>
                        </a:rPr>
                      </a:br>
                      <a:endParaRPr lang="en-US" sz="2000" b="0" i="0" u="none" strike="noStrike" noProof="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noProof="0">
                          <a:solidFill>
                            <a:schemeClr val="tx1"/>
                          </a:solidFill>
                          <a:effectLst/>
                          <a:highlight>
                            <a:srgbClr val="FFFFFF"/>
                          </a:highlight>
                          <a:latin typeface="Georgia"/>
                        </a:rPr>
                        <a:t>8.W.3 Usage and Mechanics </a:t>
                      </a:r>
                      <a:endParaRPr lang="en-US" sz="1600">
                        <a:solidFill>
                          <a:schemeClr val="tx1"/>
                        </a:solidFill>
                        <a:latin typeface="Georgia"/>
                      </a:endParaRPr>
                    </a:p>
                    <a:p>
                      <a:pPr lvl="1" algn="l">
                        <a:lnSpc>
                          <a:spcPct val="100000"/>
                        </a:lnSpc>
                        <a:spcBef>
                          <a:spcPts val="0"/>
                        </a:spcBef>
                        <a:spcAft>
                          <a:spcPts val="0"/>
                        </a:spcAft>
                        <a:buNone/>
                      </a:pPr>
                      <a:r>
                        <a:rPr lang="en-US" sz="1600" b="0" i="0" u="none" strike="noStrike" noProof="0">
                          <a:solidFill>
                            <a:schemeClr val="tx1"/>
                          </a:solidFill>
                          <a:effectLst/>
                          <a:highlight>
                            <a:srgbClr val="FFFFFF"/>
                          </a:highlight>
                          <a:latin typeface="Georgia"/>
                        </a:rPr>
                        <a:t>A. Revise writing for clarity of content, word choice, sentence variety, and transition among paragraphs.</a:t>
                      </a:r>
                      <a:endParaRPr lang="en-US" sz="1600">
                        <a:solidFill>
                          <a:schemeClr val="tx1"/>
                        </a:solidFill>
                        <a:latin typeface="Georgia"/>
                      </a:endParaRPr>
                    </a:p>
                    <a:p>
                      <a:pPr marL="457200" lvl="1" indent="0" algn="l">
                        <a:lnSpc>
                          <a:spcPct val="100000"/>
                        </a:lnSpc>
                        <a:spcBef>
                          <a:spcPts val="0"/>
                        </a:spcBef>
                        <a:spcAft>
                          <a:spcPts val="0"/>
                        </a:spcAft>
                        <a:buClr>
                          <a:srgbClr val="003C71"/>
                        </a:buClr>
                        <a:buNone/>
                      </a:pPr>
                      <a:r>
                        <a:rPr lang="en-US" sz="1600" b="0" i="0" u="none" strike="noStrike" noProof="0">
                          <a:solidFill>
                            <a:schemeClr val="tx1"/>
                          </a:solidFill>
                          <a:latin typeface="Georgia"/>
                        </a:rPr>
                        <a:t>B. Self-and peer-edit writing for capitalization, spelling, punctuation, sentence structure, paragraphing, and Standard English (See Language Usage for grade level expectations).</a:t>
                      </a:r>
                      <a:endParaRPr lang="en-US" sz="1600">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514157"/>
            <a:ext cx="11446479" cy="156966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latin typeface="Georgia"/>
              <a:ea typeface="+mn-lt"/>
              <a:cs typeface="+mn-lt"/>
            </a:endParaRPr>
          </a:p>
          <a:p>
            <a:pPr marL="285750" indent="-285750">
              <a:buFont typeface="Arial"/>
              <a:buChar char="•"/>
            </a:pPr>
            <a:r>
              <a:rPr lang="en-US" sz="1600" b="1">
                <a:solidFill>
                  <a:srgbClr val="FFFFFF"/>
                </a:solidFill>
                <a:latin typeface="Georgia"/>
                <a:ea typeface="+mn-lt"/>
                <a:cs typeface="+mn-lt"/>
              </a:rPr>
              <a:t>8.W.3- Focuses on the grade level expectations for usage and mechanics </a:t>
            </a:r>
            <a:endParaRPr lang="en-US" sz="1600"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8.W.3.A. - Aligns with skills identified in 8.7l. </a:t>
            </a:r>
            <a:endParaRPr lang="en-US" sz="1600"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8.W.3.B. - Expands 2017 8.8 to specifically use self- and peer editing as part of the revision process.</a:t>
            </a:r>
          </a:p>
          <a:p>
            <a:pPr marL="285750" indent="-285750">
              <a:buFont typeface="Arial"/>
              <a:buChar char="•"/>
            </a:pPr>
            <a:endParaRPr lang="en-US" sz="1600">
              <a:solidFill>
                <a:srgbClr val="FFFFFF"/>
              </a:solidFill>
              <a:latin typeface="Georgia"/>
              <a:ea typeface="+mn-lt"/>
              <a:cs typeface="+mn-lt"/>
            </a:endParaRPr>
          </a:p>
          <a:p>
            <a:endParaRPr lang="en-US" sz="1600">
              <a:solidFill>
                <a:srgbClr val="FFFFFF"/>
              </a:solidFill>
              <a:latin typeface="Georgia"/>
              <a:ea typeface="+mn-lt"/>
              <a:cs typeface="+mn-lt"/>
            </a:endParaRPr>
          </a:p>
        </p:txBody>
      </p:sp>
      <p:pic>
        <p:nvPicPr>
          <p:cNvPr id="2" name="Slide 29: Writing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1346" y="6218131"/>
            <a:ext cx="406400" cy="406400"/>
          </a:xfrm>
          <a:prstGeom prst="rect">
            <a:avLst/>
          </a:prstGeom>
        </p:spPr>
      </p:pic>
    </p:spTree>
    <p:extLst>
      <p:ext uri="{BB962C8B-B14F-4D97-AF65-F5344CB8AC3E}">
        <p14:creationId xmlns:p14="http://schemas.microsoft.com/office/powerpoint/2010/main" val="1528782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Arial"/>
                <a:ea typeface="+mn-lt"/>
                <a:cs typeface="Arial"/>
              </a:rPr>
              <a:t> </a:t>
            </a:r>
            <a:endParaRPr lang="en-US" sz="2800">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Slide 3: Agend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1471" y="6315075"/>
            <a:ext cx="406400" cy="406400"/>
          </a:xfrm>
          <a:prstGeom prst="rect">
            <a:avLst/>
          </a:prstGeom>
        </p:spPr>
      </p:pic>
    </p:spTree>
    <p:extLst>
      <p:ext uri="{BB962C8B-B14F-4D97-AF65-F5344CB8AC3E}">
        <p14:creationId xmlns:p14="http://schemas.microsoft.com/office/powerpoint/2010/main" val="151228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30</a:t>
            </a:fld>
            <a:endParaRPr lang="en-US"/>
          </a:p>
        </p:txBody>
      </p:sp>
      <p:pic>
        <p:nvPicPr>
          <p:cNvPr id="3" name="Slide 30: Langua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7620" y="6303691"/>
            <a:ext cx="406400" cy="406400"/>
          </a:xfrm>
          <a:prstGeom prst="rect">
            <a:avLst/>
          </a:prstGeom>
        </p:spPr>
      </p:pic>
    </p:spTree>
    <p:extLst>
      <p:ext uri="{BB962C8B-B14F-4D97-AF65-F5344CB8AC3E}">
        <p14:creationId xmlns:p14="http://schemas.microsoft.com/office/powerpoint/2010/main" val="2782935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40221104"/>
              </p:ext>
            </p:extLst>
          </p:nvPr>
        </p:nvGraphicFramePr>
        <p:xfrm>
          <a:off x="353391" y="265043"/>
          <a:ext cx="11452080" cy="5394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0" i="0" u="none" strike="noStrike" noProof="0">
                          <a:solidFill>
                            <a:schemeClr val="tx1"/>
                          </a:solidFill>
                          <a:latin typeface="Georgia"/>
                        </a:rPr>
                        <a:t>8.8 The student will self- and peer-edit writing for capitalization, punctuation, spelling, sentence structure, paragraphing, and Standard English. </a:t>
                      </a:r>
                      <a:endParaRPr lang="en-US" sz="1100" b="0" i="0" u="none" strike="noStrike" noProof="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a) Use and punctuate correctly varied sentence structures to include conjunctions and transition words. </a:t>
                      </a:r>
                      <a:endParaRPr lang="en-US" sz="1100" b="0" i="0" u="none" strike="noStrike" noProof="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b) Correctly use pronouns in prepositional phrases with compound objects. </a:t>
                      </a:r>
                      <a:endParaRPr lang="en-US" sz="1100" b="0" i="0" u="none" strike="noStrike" noProof="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c) Use a variety of sentence structures to infuse sentence variety in writing. </a:t>
                      </a:r>
                      <a:endParaRPr lang="en-US" sz="1100" b="0" i="0" u="none" strike="noStrike" noProof="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d) Maintain consistent verb tense across paragraphs. </a:t>
                      </a:r>
                      <a:endParaRPr lang="en-US" sz="1100" b="0" i="0" u="none" strike="noStrike" noProof="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e) Use comparative and superlative degrees in adverbs and adjectives. f) Use quotation marks with dialogue and direct. </a:t>
                      </a:r>
                      <a:endParaRPr lang="en-US" sz="1100" b="0" i="0" u="none" strike="noStrike" noProof="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g) Use correct spelling for frequently used words.</a:t>
                      </a:r>
                      <a:br>
                        <a:rPr lang="en-US" sz="1100" b="0" i="0" u="none" strike="noStrike" noProof="0">
                          <a:solidFill>
                            <a:schemeClr val="tx1"/>
                          </a:solidFill>
                          <a:latin typeface="Georgia"/>
                        </a:rPr>
                      </a:br>
                      <a:br>
                        <a:rPr lang="en-US" sz="1100" b="0" i="0" u="none" strike="noStrike" noProof="0">
                          <a:solidFill>
                            <a:schemeClr val="tx1"/>
                          </a:solidFill>
                          <a:latin typeface="Georgia"/>
                        </a:rPr>
                      </a:br>
                      <a:br>
                        <a:rPr lang="en-US" sz="1100" b="0" i="0" u="none" strike="noStrike" noProof="0">
                          <a:solidFill>
                            <a:schemeClr val="tx1"/>
                          </a:solidFill>
                          <a:latin typeface="Georgia"/>
                        </a:rPr>
                      </a:br>
                      <a:endParaRPr lang="en-US" sz="1100" b="0" i="0" u="none" strike="noStrike" noProof="0">
                        <a:solidFill>
                          <a:schemeClr val="tx1"/>
                        </a:solidFill>
                        <a:latin typeface="Georgia"/>
                      </a:endParaRPr>
                    </a:p>
                    <a:p>
                      <a:pPr lvl="0" algn="l">
                        <a:lnSpc>
                          <a:spcPct val="100000"/>
                        </a:lnSpc>
                        <a:spcBef>
                          <a:spcPts val="0"/>
                        </a:spcBef>
                        <a:spcAft>
                          <a:spcPts val="0"/>
                        </a:spcAft>
                        <a:buNone/>
                      </a:pPr>
                      <a:endParaRPr lang="en-US">
                        <a:solidFill>
                          <a:schemeClr val="tx1"/>
                        </a:solidFill>
                        <a:latin typeface="Georgia"/>
                      </a:endParaRPr>
                    </a:p>
                    <a:p>
                      <a:pPr lvl="0" algn="l">
                        <a:lnSpc>
                          <a:spcPct val="100000"/>
                        </a:lnSpc>
                        <a:spcBef>
                          <a:spcPts val="0"/>
                        </a:spcBef>
                        <a:spcAft>
                          <a:spcPts val="0"/>
                        </a:spcAft>
                        <a:buNone/>
                      </a:pPr>
                      <a:br>
                        <a:rPr lang="en-US"/>
                      </a:br>
                      <a:endParaRPr lang="en-US" sz="1100" b="0" i="0" u="none" strike="noStrike" noProof="0">
                        <a:solidFill>
                          <a:schemeClr val="tx1"/>
                        </a:solidFill>
                        <a:effectLst/>
                        <a:highlight>
                          <a:srgbClr val="FFFFFF"/>
                        </a:highlight>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indent="0" algn="l">
                        <a:lnSpc>
                          <a:spcPct val="100000"/>
                        </a:lnSpc>
                        <a:spcBef>
                          <a:spcPts val="0"/>
                        </a:spcBef>
                        <a:spcAft>
                          <a:spcPts val="0"/>
                        </a:spcAft>
                        <a:buNone/>
                      </a:pPr>
                      <a:r>
                        <a:rPr lang="en-US" sz="1200" b="1" i="0" u="none" strike="noStrike" noProof="0">
                          <a:solidFill>
                            <a:schemeClr val="tx1"/>
                          </a:solidFill>
                          <a:latin typeface="Georgia"/>
                        </a:rPr>
                        <a:t>8.LU The student will use the conventions of Standard English when speaking and writing, differentiating between contexts that call for formal English and situations where informal discourse is more appropriate. </a:t>
                      </a:r>
                    </a:p>
                    <a:p>
                      <a:pPr lvl="0" indent="0" algn="l">
                        <a:lnSpc>
                          <a:spcPct val="100000"/>
                        </a:lnSpc>
                        <a:spcBef>
                          <a:spcPts val="0"/>
                        </a:spcBef>
                        <a:spcAft>
                          <a:spcPts val="0"/>
                        </a:spcAft>
                        <a:buNone/>
                      </a:pPr>
                      <a:endParaRPr lang="en-US" sz="1200" b="1" i="0" u="none" strike="noStrike" noProof="0">
                        <a:solidFill>
                          <a:schemeClr val="tx1"/>
                        </a:solidFill>
                        <a:latin typeface="Georgia"/>
                      </a:endParaRPr>
                    </a:p>
                    <a:p>
                      <a:pPr lvl="0" indent="0" algn="l">
                        <a:lnSpc>
                          <a:spcPct val="100000"/>
                        </a:lnSpc>
                        <a:spcBef>
                          <a:spcPts val="0"/>
                        </a:spcBef>
                        <a:spcAft>
                          <a:spcPts val="0"/>
                        </a:spcAft>
                        <a:buNone/>
                      </a:pPr>
                      <a:r>
                        <a:rPr lang="en-US" sz="1200" b="1" i="0" u="none" strike="noStrike" noProof="0">
                          <a:solidFill>
                            <a:schemeClr val="tx1"/>
                          </a:solidFill>
                          <a:latin typeface="Georgia"/>
                        </a:rPr>
                        <a:t>8.LU.1 Grammar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A. Construct simple, compound, complex, and compound complex sentences to communicate ideas clearly and add variety to writing.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B. Recognize and use pronoun-antecedent agreement, including indefinite, reflexive, and relative pronouns, when speaking and writing.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C. Use specific adjectives and adverbs to enhance speech and writing.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D. Arrange phrases and clauses within a sentence to improve meaning reader/listener interest, and style in writing. </a:t>
                      </a:r>
                      <a:endParaRPr lang="en-US" sz="1200">
                        <a:solidFill>
                          <a:schemeClr val="tx1"/>
                        </a:solidFill>
                        <a:latin typeface="Georgia"/>
                      </a:endParaRPr>
                    </a:p>
                    <a:p>
                      <a:pPr lvl="1" indent="0" algn="l">
                        <a:lnSpc>
                          <a:spcPct val="100000"/>
                        </a:lnSpc>
                        <a:spcBef>
                          <a:spcPts val="0"/>
                        </a:spcBef>
                        <a:spcAft>
                          <a:spcPts val="0"/>
                        </a:spcAft>
                        <a:buNone/>
                      </a:pPr>
                      <a:r>
                        <a:rPr lang="en-US" sz="1200" b="0" i="0" u="none" strike="noStrike" noProof="0">
                          <a:solidFill>
                            <a:schemeClr val="tx1"/>
                          </a:solidFill>
                          <a:latin typeface="Georgia"/>
                        </a:rPr>
                        <a:t>E. Maintain consistent verb tense across paragraphs in writing.</a:t>
                      </a:r>
                      <a:endParaRPr lang="en-US" sz="1200">
                        <a:solidFill>
                          <a:schemeClr val="tx1"/>
                        </a:solidFill>
                        <a:latin typeface="Georgia"/>
                      </a:endParaRPr>
                    </a:p>
                    <a:p>
                      <a:pPr lvl="0" algn="l">
                        <a:lnSpc>
                          <a:spcPct val="100000"/>
                        </a:lnSpc>
                        <a:spcBef>
                          <a:spcPts val="0"/>
                        </a:spcBef>
                        <a:spcAft>
                          <a:spcPts val="0"/>
                        </a:spcAft>
                        <a:buClr>
                          <a:srgbClr val="003C71"/>
                        </a:buClr>
                        <a:buAutoNum type="alphaUcPeriod"/>
                      </a:pPr>
                      <a:endParaRPr lang="en-US" sz="1400">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indent="0" algn="l">
                        <a:lnSpc>
                          <a:spcPct val="100000"/>
                        </a:lnSpc>
                        <a:spcBef>
                          <a:spcPts val="0"/>
                        </a:spcBef>
                        <a:spcAft>
                          <a:spcPts val="0"/>
                        </a:spcAft>
                        <a:buClr>
                          <a:srgbClr val="003C71"/>
                        </a:buClr>
                        <a:buNone/>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lvl="0" algn="l">
                        <a:lnSpc>
                          <a:spcPct val="100000"/>
                        </a:lnSpc>
                        <a:spcBef>
                          <a:spcPts val="0"/>
                        </a:spcBef>
                        <a:spcAft>
                          <a:spcPts val="0"/>
                        </a:spcAft>
                        <a:buClr>
                          <a:srgbClr val="003C71"/>
                        </a:buClr>
                        <a:buAutoNum type="alphaUcPeriod"/>
                      </a:pPr>
                      <a:endParaRPr lang="en-US">
                        <a:solidFill>
                          <a:schemeClr val="tx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tx1"/>
                        </a:solidFill>
                        <a:latin typeface="Georgia"/>
                      </a:endParaRPr>
                    </a:p>
                    <a:p>
                      <a:pPr lvl="0" indent="0">
                        <a:spcBef>
                          <a:spcPts val="0"/>
                        </a:spcBef>
                        <a:spcAft>
                          <a:spcPts val="0"/>
                        </a:spcAft>
                        <a:buClr>
                          <a:srgbClr val="003C71"/>
                        </a:buClr>
                        <a:buNone/>
                      </a:pPr>
                      <a:endParaRPr lang="en-US">
                        <a:solidFill>
                          <a:schemeClr val="tx1"/>
                        </a:solidFill>
                        <a:latin typeface="Georgia"/>
                      </a:endParaRPr>
                    </a:p>
                    <a:p>
                      <a:pPr marL="52070" indent="-287020" rtl="0" fontAlgn="t">
                        <a:spcBef>
                          <a:spcPts val="0"/>
                        </a:spcBef>
                        <a:spcAft>
                          <a:spcPts val="0"/>
                        </a:spcAft>
                      </a:pPr>
                      <a:br>
                        <a:rPr lang="en-US">
                          <a:solidFill>
                            <a:schemeClr val="tx1"/>
                          </a:solidFill>
                          <a:effectLst/>
                          <a:highlight>
                            <a:srgbClr val="FFFFFF"/>
                          </a:highlight>
                          <a:latin typeface="Georgia"/>
                        </a:rPr>
                      </a:br>
                      <a:r>
                        <a:rPr lang="en-US" sz="1400" b="1">
                          <a:solidFill>
                            <a:schemeClr val="tx1"/>
                          </a:solidFill>
                          <a:effectLst/>
                          <a:highlight>
                            <a:srgbClr val="FFFFFF"/>
                          </a:highlight>
                          <a:latin typeface="Georgia"/>
                        </a:rPr>
                        <a:t> </a:t>
                      </a: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49299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pPr marL="285750" indent="-285750">
              <a:buFont typeface="Arial"/>
              <a:buChar char="•"/>
            </a:pPr>
            <a:r>
              <a:rPr lang="en-US" sz="1400" b="1">
                <a:solidFill>
                  <a:srgbClr val="FFFFFF"/>
                </a:solidFill>
                <a:latin typeface="Georgia"/>
                <a:ea typeface="+mn-lt"/>
                <a:cs typeface="+mn-lt"/>
              </a:rPr>
              <a:t>8.LU.1.- Contains the grammar expectations for grade eight </a:t>
            </a:r>
            <a:endParaRPr lang="en-US" sz="16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8.LU.1.A. - Aligns with 2017 8.8c and specifically identifies the types of sentences that should be used to communicate ideas. </a:t>
            </a:r>
            <a:endParaRPr lang="en-US" sz="16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8.LU.1.B. - Aligns with 2017 8.8b and specifically identifies types of pronouns to ensure pronoun-antecedent agreement when speaking and writing. </a:t>
            </a:r>
            <a:endParaRPr lang="en-US" sz="16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8.LU.1.C. - Aligns with 2017 8.8e and expands to include how adjectives and adverbs can modify verbs in a variety of contexts when speaking and listening. </a:t>
            </a:r>
            <a:endParaRPr lang="en-US" sz="16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8.LU.1.D. - Aligns with 2017 8.8c to arrange phrases and clauses when writing to improve meaning, reader interest, and style when writing. </a:t>
            </a:r>
            <a:endParaRPr lang="en-US" sz="1600" b="1">
              <a:solidFill>
                <a:srgbClr val="003C71"/>
              </a:solidFill>
              <a:latin typeface="Georgia"/>
              <a:ea typeface="+mn-lt"/>
              <a:cs typeface="+mn-lt"/>
            </a:endParaRPr>
          </a:p>
          <a:p>
            <a:pPr marL="285750" indent="-285750">
              <a:buFont typeface="Arial"/>
              <a:buChar char="•"/>
            </a:pPr>
            <a:r>
              <a:rPr lang="en-US" sz="1400" b="1">
                <a:solidFill>
                  <a:srgbClr val="FFFFFF"/>
                </a:solidFill>
                <a:latin typeface="Georgia"/>
                <a:ea typeface="+mn-lt"/>
                <a:cs typeface="+mn-lt"/>
              </a:rPr>
              <a:t>8.LU.1.E. - Aligns with 2017 8.8d.</a:t>
            </a:r>
            <a:endParaRPr lang="en-US" b="1">
              <a:latin typeface="Georgia"/>
              <a:cs typeface="Calibri"/>
            </a:endParaRPr>
          </a:p>
        </p:txBody>
      </p:sp>
      <p:pic>
        <p:nvPicPr>
          <p:cNvPr id="2" name="Slide 31: LU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236784"/>
            <a:ext cx="406400" cy="406400"/>
          </a:xfrm>
          <a:prstGeom prst="rect">
            <a:avLst/>
          </a:prstGeom>
        </p:spPr>
      </p:pic>
    </p:spTree>
    <p:extLst>
      <p:ext uri="{BB962C8B-B14F-4D97-AF65-F5344CB8AC3E}">
        <p14:creationId xmlns:p14="http://schemas.microsoft.com/office/powerpoint/2010/main" val="3795459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66222847"/>
              </p:ext>
            </p:extLst>
          </p:nvPr>
        </p:nvGraphicFramePr>
        <p:xfrm>
          <a:off x="353391" y="265043"/>
          <a:ext cx="11452080" cy="51968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lvl="0" algn="ctr" rtl="0">
                        <a:spcBef>
                          <a:spcPts val="0"/>
                        </a:spcBef>
                        <a:spcAft>
                          <a:spcPts val="0"/>
                        </a:spcAft>
                        <a:buNone/>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0" i="0" u="none" strike="noStrike" noProof="0">
                          <a:solidFill>
                            <a:schemeClr val="tx1"/>
                          </a:solidFill>
                          <a:latin typeface="Georgia"/>
                        </a:rPr>
                        <a:t>8.8 The student will self- and peer-edit writing for capitalization, punctuation, spelling, sentence structure, paragraphing, and Standard English. </a:t>
                      </a:r>
                    </a:p>
                    <a:p>
                      <a:pPr lvl="1" algn="l">
                        <a:lnSpc>
                          <a:spcPct val="100000"/>
                        </a:lnSpc>
                        <a:spcBef>
                          <a:spcPts val="0"/>
                        </a:spcBef>
                        <a:spcAft>
                          <a:spcPts val="0"/>
                        </a:spcAft>
                        <a:buNone/>
                      </a:pPr>
                      <a:r>
                        <a:rPr lang="en-US" sz="1400" b="0" i="0" u="none" strike="noStrike" noProof="0">
                          <a:solidFill>
                            <a:schemeClr val="tx1"/>
                          </a:solidFill>
                          <a:latin typeface="Georgia"/>
                        </a:rPr>
                        <a:t>a) Use and punctuate correctly varied sentence structures to include conjunctions and transition words. </a:t>
                      </a:r>
                    </a:p>
                    <a:p>
                      <a:pPr lvl="1" algn="l">
                        <a:lnSpc>
                          <a:spcPct val="100000"/>
                        </a:lnSpc>
                        <a:spcBef>
                          <a:spcPts val="0"/>
                        </a:spcBef>
                        <a:spcAft>
                          <a:spcPts val="0"/>
                        </a:spcAft>
                        <a:buNone/>
                      </a:pPr>
                      <a:r>
                        <a:rPr lang="en-US" sz="1400" b="0" i="0" u="none" strike="noStrike" noProof="0">
                          <a:solidFill>
                            <a:schemeClr val="tx1"/>
                          </a:solidFill>
                          <a:latin typeface="Georgia"/>
                        </a:rPr>
                        <a:t>b) Correctly use pronouns in prepositional phrases with compound objects. </a:t>
                      </a:r>
                    </a:p>
                    <a:p>
                      <a:pPr lvl="1" algn="l">
                        <a:lnSpc>
                          <a:spcPct val="100000"/>
                        </a:lnSpc>
                        <a:spcBef>
                          <a:spcPts val="0"/>
                        </a:spcBef>
                        <a:spcAft>
                          <a:spcPts val="0"/>
                        </a:spcAft>
                        <a:buNone/>
                      </a:pPr>
                      <a:r>
                        <a:rPr lang="en-US" sz="1400" b="0" i="0" u="none" strike="noStrike" noProof="0">
                          <a:solidFill>
                            <a:schemeClr val="tx1"/>
                          </a:solidFill>
                          <a:latin typeface="Georgia"/>
                        </a:rPr>
                        <a:t>c) Use a variety of sentence structures to infuse sentence variety in writing. </a:t>
                      </a:r>
                    </a:p>
                    <a:p>
                      <a:pPr lvl="1" algn="l">
                        <a:lnSpc>
                          <a:spcPct val="100000"/>
                        </a:lnSpc>
                        <a:spcBef>
                          <a:spcPts val="0"/>
                        </a:spcBef>
                        <a:spcAft>
                          <a:spcPts val="0"/>
                        </a:spcAft>
                        <a:buNone/>
                      </a:pPr>
                      <a:r>
                        <a:rPr lang="en-US" sz="1400" b="0" i="0" u="none" strike="noStrike" noProof="0">
                          <a:solidFill>
                            <a:schemeClr val="tx1"/>
                          </a:solidFill>
                          <a:latin typeface="Georgia"/>
                        </a:rPr>
                        <a:t>d) Maintain consistent verb tense across paragraphs. </a:t>
                      </a:r>
                    </a:p>
                    <a:p>
                      <a:pPr lvl="1" algn="l">
                        <a:lnSpc>
                          <a:spcPct val="100000"/>
                        </a:lnSpc>
                        <a:spcBef>
                          <a:spcPts val="0"/>
                        </a:spcBef>
                        <a:spcAft>
                          <a:spcPts val="0"/>
                        </a:spcAft>
                        <a:buNone/>
                      </a:pPr>
                      <a:r>
                        <a:rPr lang="en-US" sz="1400" b="0" i="0" u="none" strike="noStrike" noProof="0">
                          <a:solidFill>
                            <a:schemeClr val="tx1"/>
                          </a:solidFill>
                          <a:latin typeface="Georgia"/>
                        </a:rPr>
                        <a:t>e) Use comparative and superlative degrees in adverbs and adjectives. f) Use quotation marks with dialogue and direct. </a:t>
                      </a:r>
                    </a:p>
                    <a:p>
                      <a:pPr lvl="1" algn="l">
                        <a:lnSpc>
                          <a:spcPct val="100000"/>
                        </a:lnSpc>
                        <a:spcBef>
                          <a:spcPts val="0"/>
                        </a:spcBef>
                        <a:spcAft>
                          <a:spcPts val="0"/>
                        </a:spcAft>
                        <a:buNone/>
                      </a:pPr>
                      <a:r>
                        <a:rPr lang="en-US" sz="1400" b="0" i="0" u="none" strike="noStrike" noProof="0">
                          <a:solidFill>
                            <a:schemeClr val="tx1"/>
                          </a:solidFill>
                          <a:latin typeface="Georgia"/>
                        </a:rPr>
                        <a:t>g) Use correct spelling for frequently used words.</a:t>
                      </a:r>
                      <a:br>
                        <a:rPr lang="en-US" sz="1100" b="0" i="0" u="none" strike="noStrike" noProof="0">
                          <a:solidFill>
                            <a:schemeClr val="tx1"/>
                          </a:solidFill>
                          <a:latin typeface="Times New Roman"/>
                        </a:rPr>
                      </a:br>
                      <a:br>
                        <a:rPr lang="en-US" sz="1100" b="0" i="0" u="none" strike="noStrike" noProof="0">
                          <a:solidFill>
                            <a:schemeClr val="tx1"/>
                          </a:solidFill>
                          <a:latin typeface="Times New Roman"/>
                        </a:rPr>
                      </a:br>
                      <a:br>
                        <a:rPr lang="en-US" sz="1100" b="0" i="0" u="none" strike="noStrike" noProof="0">
                          <a:solidFill>
                            <a:schemeClr val="tx1"/>
                          </a:solidFill>
                          <a:latin typeface="Times New Roman"/>
                        </a:rPr>
                      </a:br>
                      <a:br>
                        <a:rPr lang="en-US" sz="1100" b="0" i="0" u="none" strike="noStrike" noProof="0">
                          <a:solidFill>
                            <a:schemeClr val="tx1"/>
                          </a:solidFill>
                          <a:latin typeface="Times New Roman"/>
                        </a:rPr>
                      </a:br>
                      <a:endParaRPr lang="en-US" sz="1100" b="0" i="0" u="none" strike="noStrike" noProof="0">
                        <a:solidFill>
                          <a:schemeClr val="tx1"/>
                        </a:solidFill>
                        <a:latin typeface="Times New Roman"/>
                      </a:endParaRPr>
                    </a:p>
                    <a:p>
                      <a:pPr lvl="0" algn="l">
                        <a:lnSpc>
                          <a:spcPct val="100000"/>
                        </a:lnSpc>
                        <a:spcBef>
                          <a:spcPts val="0"/>
                        </a:spcBef>
                        <a:spcAft>
                          <a:spcPts val="0"/>
                        </a:spcAft>
                        <a:buNone/>
                      </a:pPr>
                      <a:endParaRPr lang="en-US">
                        <a:solidFill>
                          <a:schemeClr val="tx1"/>
                        </a:solidFill>
                      </a:endParaRPr>
                    </a:p>
                    <a:p>
                      <a:pPr lvl="0" algn="l">
                        <a:lnSpc>
                          <a:spcPct val="100000"/>
                        </a:lnSpc>
                        <a:spcBef>
                          <a:spcPts val="0"/>
                        </a:spcBef>
                        <a:spcAft>
                          <a:spcPts val="0"/>
                        </a:spcAft>
                        <a:buNone/>
                      </a:pPr>
                      <a:br>
                        <a:rPr lang="en-US"/>
                      </a:br>
                      <a:endParaRPr lang="en-US" sz="1100" b="0" i="0" u="none" strike="noStrike" noProof="0">
                        <a:solidFill>
                          <a:schemeClr val="tx1"/>
                        </a:solidFill>
                        <a:effectLst/>
                        <a:highlight>
                          <a:srgbClr val="FFFFFF"/>
                        </a:highlight>
                        <a:latin typeface="Times New Roman"/>
                      </a:endParaRPr>
                    </a:p>
                    <a:p>
                      <a:pPr fontAlgn="t"/>
                      <a:br>
                        <a:rPr lang="en-US">
                          <a:effectLst/>
                          <a:highlight>
                            <a:srgbClr val="FFFFFF"/>
                          </a:highlight>
                        </a:rPr>
                      </a:br>
                      <a:endParaRPr lang="en-US">
                        <a:solidFill>
                          <a:schemeClr val="tx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baseline="0" noProof="0">
                          <a:solidFill>
                            <a:schemeClr val="tx1"/>
                          </a:solidFill>
                          <a:effectLst/>
                          <a:highlight>
                            <a:srgbClr val="FFFFFF"/>
                          </a:highlight>
                          <a:latin typeface="Georgia"/>
                        </a:rPr>
                        <a:t>8.LU The student will use the conventions of Standard English when speaking and writing, differentiating between contexts that call for formal English and situations where informal discourse is more appropriate. </a:t>
                      </a:r>
                    </a:p>
                    <a:p>
                      <a:pPr lvl="0" algn="l">
                        <a:lnSpc>
                          <a:spcPct val="100000"/>
                        </a:lnSpc>
                        <a:spcBef>
                          <a:spcPts val="0"/>
                        </a:spcBef>
                        <a:spcAft>
                          <a:spcPts val="0"/>
                        </a:spcAft>
                        <a:buNone/>
                      </a:pPr>
                      <a:endParaRPr lang="en-US" sz="1400" b="1" i="0" u="none" strike="noStrike" baseline="0" noProof="0">
                        <a:solidFill>
                          <a:schemeClr val="tx1"/>
                        </a:solidFill>
                        <a:effectLst/>
                        <a:highlight>
                          <a:srgbClr val="FFFFFF"/>
                        </a:highlight>
                        <a:latin typeface="Georgia"/>
                      </a:endParaRPr>
                    </a:p>
                    <a:p>
                      <a:pPr lvl="0" algn="l">
                        <a:lnSpc>
                          <a:spcPct val="100000"/>
                        </a:lnSpc>
                        <a:spcBef>
                          <a:spcPts val="0"/>
                        </a:spcBef>
                        <a:spcAft>
                          <a:spcPts val="0"/>
                        </a:spcAft>
                        <a:buNone/>
                      </a:pPr>
                      <a:r>
                        <a:rPr lang="en-US" sz="1400" b="1" i="0" u="none" strike="noStrike" baseline="0" noProof="0">
                          <a:solidFill>
                            <a:schemeClr val="tx1"/>
                          </a:solidFill>
                          <a:effectLst/>
                          <a:highlight>
                            <a:srgbClr val="FFFFFF"/>
                          </a:highlight>
                          <a:latin typeface="Georgia"/>
                        </a:rPr>
                        <a:t>8.LU.2 Mechanics</a:t>
                      </a:r>
                    </a:p>
                    <a:p>
                      <a:pPr lvl="1" algn="l">
                        <a:lnSpc>
                          <a:spcPct val="100000"/>
                        </a:lnSpc>
                        <a:spcBef>
                          <a:spcPts val="0"/>
                        </a:spcBef>
                        <a:spcAft>
                          <a:spcPts val="0"/>
                        </a:spcAft>
                        <a:buNone/>
                      </a:pPr>
                      <a:r>
                        <a:rPr lang="en-US" sz="1400" b="0" i="0" u="none" strike="noStrike" baseline="0" noProof="0">
                          <a:solidFill>
                            <a:schemeClr val="tx1"/>
                          </a:solidFill>
                          <a:effectLst/>
                          <a:highlight>
                            <a:srgbClr val="FFFFFF"/>
                          </a:highlight>
                          <a:latin typeface="Georgia"/>
                        </a:rPr>
                        <a:t>A. Construct complete sentences with appropriate punctuation, avoiding comma splices and run-ons in writing. </a:t>
                      </a:r>
                      <a:endParaRPr lang="en-US" sz="2000">
                        <a:solidFill>
                          <a:schemeClr val="tx1"/>
                        </a:solidFill>
                        <a:latin typeface="Georgia"/>
                      </a:endParaRPr>
                    </a:p>
                    <a:p>
                      <a:pPr lvl="1" algn="l">
                        <a:lnSpc>
                          <a:spcPct val="100000"/>
                        </a:lnSpc>
                        <a:spcBef>
                          <a:spcPts val="0"/>
                        </a:spcBef>
                        <a:spcAft>
                          <a:spcPts val="0"/>
                        </a:spcAft>
                        <a:buNone/>
                      </a:pPr>
                      <a:r>
                        <a:rPr lang="en-US" sz="1400" b="0" i="0" u="none" strike="noStrike" baseline="0" noProof="0">
                          <a:solidFill>
                            <a:schemeClr val="tx1"/>
                          </a:solidFill>
                          <a:effectLst/>
                          <a:highlight>
                            <a:srgbClr val="FFFFFF"/>
                          </a:highlight>
                          <a:latin typeface="Georgia"/>
                        </a:rPr>
                        <a:t>B. Use and punctuate dialogue and direct quotations appropriately in writing. </a:t>
                      </a:r>
                      <a:endParaRPr lang="en-US" sz="2000">
                        <a:solidFill>
                          <a:schemeClr val="tx1"/>
                        </a:solidFill>
                        <a:latin typeface="Georgia"/>
                      </a:endParaRPr>
                    </a:p>
                    <a:p>
                      <a:pPr lvl="1" algn="l">
                        <a:lnSpc>
                          <a:spcPct val="100000"/>
                        </a:lnSpc>
                        <a:spcBef>
                          <a:spcPts val="0"/>
                        </a:spcBef>
                        <a:spcAft>
                          <a:spcPts val="0"/>
                        </a:spcAft>
                        <a:buNone/>
                      </a:pPr>
                      <a:r>
                        <a:rPr lang="en-US" sz="1400" b="0" i="0" u="none" strike="noStrike" baseline="0" noProof="0">
                          <a:solidFill>
                            <a:schemeClr val="tx1"/>
                          </a:solidFill>
                          <a:effectLst/>
                          <a:highlight>
                            <a:srgbClr val="FFFFFF"/>
                          </a:highlight>
                          <a:latin typeface="Georgia"/>
                        </a:rPr>
                        <a:t>C. Recognize and consistently spell frequently used words accurately. </a:t>
                      </a:r>
                      <a:endParaRPr lang="en-US" sz="2000">
                        <a:solidFill>
                          <a:schemeClr val="tx1"/>
                        </a:solidFill>
                        <a:latin typeface="Georgia"/>
                      </a:endParaRPr>
                    </a:p>
                    <a:p>
                      <a:pPr lvl="1" algn="l">
                        <a:lnSpc>
                          <a:spcPct val="100000"/>
                        </a:lnSpc>
                        <a:spcBef>
                          <a:spcPts val="0"/>
                        </a:spcBef>
                        <a:spcAft>
                          <a:spcPts val="0"/>
                        </a:spcAft>
                        <a:buNone/>
                      </a:pPr>
                      <a:r>
                        <a:rPr lang="en-US" sz="1400" b="0" i="0" u="none" strike="noStrike" baseline="0" noProof="0">
                          <a:solidFill>
                            <a:schemeClr val="tx1"/>
                          </a:solidFill>
                          <a:effectLst/>
                          <a:highlight>
                            <a:srgbClr val="FFFFFF"/>
                          </a:highlight>
                          <a:latin typeface="Georgia"/>
                        </a:rPr>
                        <a:t>D. Consult reference materials to check and correct spelling.</a:t>
                      </a:r>
                      <a:endParaRPr lang="en-US" sz="1400">
                        <a:solidFill>
                          <a:schemeClr val="tx1"/>
                        </a:solidFill>
                        <a:latin typeface="Georgia"/>
                      </a:endParaRPr>
                    </a:p>
                    <a:p>
                      <a:pPr lvl="0" indent="0" algn="l">
                        <a:lnSpc>
                          <a:spcPct val="100000"/>
                        </a:lnSpc>
                        <a:spcBef>
                          <a:spcPts val="0"/>
                        </a:spcBef>
                        <a:spcAft>
                          <a:spcPts val="0"/>
                        </a:spcAft>
                        <a:buClr>
                          <a:srgbClr val="003C71"/>
                        </a:buClr>
                        <a:buNone/>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lvl="0" algn="l">
                        <a:lnSpc>
                          <a:spcPct val="100000"/>
                        </a:lnSpc>
                        <a:spcBef>
                          <a:spcPts val="0"/>
                        </a:spcBef>
                        <a:spcAft>
                          <a:spcPts val="0"/>
                        </a:spcAft>
                        <a:buClr>
                          <a:srgbClr val="003C71"/>
                        </a:buClr>
                        <a:buAutoNum type="alphaUcPeriod"/>
                      </a:pPr>
                      <a:endParaRPr lang="en-US">
                        <a:solidFill>
                          <a:schemeClr val="tx1"/>
                        </a:solidFill>
                      </a:endParaRPr>
                    </a:p>
                    <a:p>
                      <a:pPr marL="285750" lvl="0" indent="-285750" algn="l">
                        <a:lnSpc>
                          <a:spcPct val="100000"/>
                        </a:lnSpc>
                        <a:spcBef>
                          <a:spcPts val="0"/>
                        </a:spcBef>
                        <a:spcAft>
                          <a:spcPts val="0"/>
                        </a:spcAft>
                        <a:buClr>
                          <a:srgbClr val="003C71"/>
                        </a:buClr>
                        <a:buAutoNum type="alphaUcPeriod"/>
                      </a:pPr>
                      <a:endParaRPr lang="en-US">
                        <a:solidFill>
                          <a:schemeClr val="tx1"/>
                        </a:solidFill>
                      </a:endParaRPr>
                    </a:p>
                    <a:p>
                      <a:pPr lvl="0" indent="0">
                        <a:spcBef>
                          <a:spcPts val="0"/>
                        </a:spcBef>
                        <a:spcAft>
                          <a:spcPts val="0"/>
                        </a:spcAft>
                        <a:buClr>
                          <a:srgbClr val="003C71"/>
                        </a:buClr>
                        <a:buNone/>
                      </a:pPr>
                      <a:endParaRPr lang="en-US">
                        <a:solidFill>
                          <a:schemeClr val="tx1"/>
                        </a:solidFill>
                      </a:endParaRPr>
                    </a:p>
                    <a:p>
                      <a:pPr marL="52070" indent="-287020" rtl="0" fontAlgn="t">
                        <a:spcBef>
                          <a:spcPts val="0"/>
                        </a:spcBef>
                        <a:spcAft>
                          <a:spcPts val="0"/>
                        </a:spcAft>
                      </a:pPr>
                      <a:br>
                        <a:rPr lang="en-US">
                          <a:solidFill>
                            <a:schemeClr val="tx1"/>
                          </a:solidFill>
                          <a:effectLst/>
                          <a:highlight>
                            <a:srgbClr val="FFFFFF"/>
                          </a:highlight>
                        </a:rPr>
                      </a:br>
                      <a:r>
                        <a:rPr lang="en-US" sz="1400" b="1">
                          <a:solidFill>
                            <a:schemeClr val="tx1"/>
                          </a:solidFill>
                          <a:effectLst/>
                          <a:highlight>
                            <a:srgbClr val="FFFFFF"/>
                          </a:highlight>
                          <a:latin typeface="Calibri"/>
                        </a:rPr>
                        <a:t> </a:t>
                      </a:r>
                      <a:endParaRPr lang="en-US">
                        <a:solidFill>
                          <a:schemeClr val="tx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09288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b="1">
              <a:latin typeface="Georgia"/>
              <a:ea typeface="+mn-lt"/>
              <a:cs typeface="+mn-lt"/>
            </a:endParaRPr>
          </a:p>
          <a:p>
            <a:pPr marL="285750" indent="-285750">
              <a:buFont typeface="Arial"/>
              <a:buChar char="•"/>
            </a:pPr>
            <a:r>
              <a:rPr lang="en-US" sz="1600" b="1">
                <a:solidFill>
                  <a:srgbClr val="FFFFFF"/>
                </a:solidFill>
                <a:latin typeface="Georgia"/>
                <a:ea typeface="+mn-lt"/>
                <a:cs typeface="+mn-lt"/>
              </a:rPr>
              <a:t>8.LU.2- Contains the mechanics expectations for grade eight </a:t>
            </a:r>
            <a:endParaRPr lang="en-US" sz="1600"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8.LU.2.A.-Aligns with the skills identified in 2017 8.8a. </a:t>
            </a:r>
            <a:endParaRPr lang="en-US" sz="1600"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8.LU.2.B. - Aligns with the skills identified in 2017 8.8f. </a:t>
            </a:r>
            <a:endParaRPr lang="en-US" sz="1600"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8.LU.2.C. - Aligns with the skills identified in 2017 8.8g. </a:t>
            </a:r>
            <a:endParaRPr lang="en-US" sz="1600"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8.LU.2.D. - Aligns with the skill identified in 2017 8.8g and includes using reference materials to check spelling.</a:t>
            </a:r>
            <a:endParaRPr lang="en-US" sz="1600">
              <a:latin typeface="Georgia"/>
              <a:ea typeface="+mn-lt"/>
              <a:cs typeface="+mn-lt"/>
            </a:endParaRPr>
          </a:p>
          <a:p>
            <a:pPr>
              <a:buFont typeface="Arial,Sans-Serif"/>
              <a:buChar char="•"/>
            </a:pPr>
            <a:endParaRPr lang="en-US"/>
          </a:p>
        </p:txBody>
      </p:sp>
      <p:pic>
        <p:nvPicPr>
          <p:cNvPr id="2" name="Slide 32: LU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2271" y="6241000"/>
            <a:ext cx="406400" cy="406400"/>
          </a:xfrm>
          <a:prstGeom prst="rect">
            <a:avLst/>
          </a:prstGeom>
        </p:spPr>
      </p:pic>
    </p:spTree>
    <p:extLst>
      <p:ext uri="{BB962C8B-B14F-4D97-AF65-F5344CB8AC3E}">
        <p14:creationId xmlns:p14="http://schemas.microsoft.com/office/powerpoint/2010/main" val="2258743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33</a:t>
            </a:fld>
            <a:endParaRPr lang="en-US"/>
          </a:p>
        </p:txBody>
      </p:sp>
      <p:pic>
        <p:nvPicPr>
          <p:cNvPr id="3" name="Slide 33: Com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1346" y="6315075"/>
            <a:ext cx="406400" cy="406400"/>
          </a:xfrm>
          <a:prstGeom prst="rect">
            <a:avLst/>
          </a:prstGeom>
        </p:spPr>
      </p:pic>
    </p:spTree>
    <p:extLst>
      <p:ext uri="{BB962C8B-B14F-4D97-AF65-F5344CB8AC3E}">
        <p14:creationId xmlns:p14="http://schemas.microsoft.com/office/powerpoint/2010/main" val="156257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296535299"/>
              </p:ext>
            </p:extLst>
          </p:nvPr>
        </p:nvGraphicFramePr>
        <p:xfrm>
          <a:off x="353391" y="265043"/>
          <a:ext cx="11452080" cy="4709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0" i="0" u="none" strike="noStrike" noProof="0">
                          <a:solidFill>
                            <a:schemeClr val="tx1"/>
                          </a:solidFill>
                          <a:latin typeface="Georgia"/>
                        </a:rPr>
                        <a:t>8.1 The student will participate in, collaborate in, and report on small group learning activities.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a) Assume responsibility for specific group tasks and share responsibility for collaborative work within diverse teams.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b) Exhibit willingness to make necessary compromises to accomplish a goal.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c) Collaborate with others to exchange ideas, develop new understandings, make decisions, and solve problems.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d) Include all group members, and value individual contributions made by each group member.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e) Make statements to communicate agreement or tactful disagreement with others’ ideas.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f) Use a variety of strategies to listen actively and speak using appropriate discussion rules with awareness of verbal and nonverbal cues.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g) Use self-reflection to evaluate one’s own role in preparation and participation in small-group activities.</a:t>
                      </a:r>
                      <a:endParaRPr lang="en-US" sz="1200">
                        <a:solidFill>
                          <a:schemeClr val="tx1"/>
                        </a:solidFill>
                        <a:latin typeface="Georgia"/>
                      </a:endParaRPr>
                    </a:p>
                    <a:p>
                      <a:pPr lvl="0" algn="l">
                        <a:lnSpc>
                          <a:spcPct val="100000"/>
                        </a:lnSpc>
                        <a:spcBef>
                          <a:spcPts val="0"/>
                        </a:spcBef>
                        <a:spcAft>
                          <a:spcPts val="0"/>
                        </a:spcAft>
                        <a:buNone/>
                      </a:pP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br>
                        <a:rPr lang="en-US"/>
                      </a:br>
                      <a:endParaRPr lang="en-US" sz="1200">
                        <a:solidFill>
                          <a:schemeClr val="tx1"/>
                        </a:solidFill>
                        <a:effectLst/>
                        <a:highlight>
                          <a:srgbClr val="FFFFFF"/>
                        </a:highlight>
                        <a:latin typeface="Georgia"/>
                      </a:endParaRPr>
                    </a:p>
                    <a:p>
                      <a:pPr fontAlgn="t"/>
                      <a:br>
                        <a:rPr lang="en-US">
                          <a:effectLst/>
                          <a:highlight>
                            <a:srgbClr val="FFFFFF"/>
                          </a:highlight>
                        </a:rPr>
                      </a:br>
                      <a:endParaRPr lang="en-US" sz="12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indent="0" algn="l">
                        <a:lnSpc>
                          <a:spcPct val="100000"/>
                        </a:lnSpc>
                        <a:spcBef>
                          <a:spcPts val="0"/>
                        </a:spcBef>
                        <a:spcAft>
                          <a:spcPts val="0"/>
                        </a:spcAft>
                        <a:buNone/>
                      </a:pPr>
                      <a:r>
                        <a:rPr lang="en-US" sz="1100" b="1" i="0" u="none" strike="noStrike" noProof="0">
                          <a:solidFill>
                            <a:schemeClr val="tx1"/>
                          </a:solidFill>
                          <a:latin typeface="Georgia"/>
                        </a:rPr>
                        <a:t>8.C The student will develop effective oral communication and collaboration skills to build a community of learners that process, understand, and interpret content together. </a:t>
                      </a:r>
                      <a:endParaRPr lang="en-US" sz="1100" b="1">
                        <a:solidFill>
                          <a:schemeClr val="tx1"/>
                        </a:solidFill>
                        <a:latin typeface="Georgia"/>
                      </a:endParaRPr>
                    </a:p>
                    <a:p>
                      <a:pPr lvl="0" indent="0" algn="l">
                        <a:lnSpc>
                          <a:spcPct val="100000"/>
                        </a:lnSpc>
                        <a:spcBef>
                          <a:spcPts val="0"/>
                        </a:spcBef>
                        <a:spcAft>
                          <a:spcPts val="0"/>
                        </a:spcAft>
                        <a:buNone/>
                      </a:pPr>
                      <a:endParaRPr lang="en-US" sz="1100" b="0" i="0" u="none" strike="noStrike" noProof="0">
                        <a:solidFill>
                          <a:schemeClr val="tx1"/>
                        </a:solidFill>
                        <a:latin typeface="Georgia"/>
                      </a:endParaRPr>
                    </a:p>
                    <a:p>
                      <a:pPr lvl="0" indent="0" algn="l">
                        <a:lnSpc>
                          <a:spcPct val="100000"/>
                        </a:lnSpc>
                        <a:spcBef>
                          <a:spcPts val="0"/>
                        </a:spcBef>
                        <a:spcAft>
                          <a:spcPts val="0"/>
                        </a:spcAft>
                        <a:buNone/>
                      </a:pPr>
                      <a:r>
                        <a:rPr lang="en-US" sz="1100" b="1" i="0" u="none" strike="noStrike" noProof="0">
                          <a:solidFill>
                            <a:schemeClr val="tx1"/>
                          </a:solidFill>
                          <a:latin typeface="Georgia"/>
                        </a:rPr>
                        <a:t>8.C.1 Communication, Listening, and Collaboration </a:t>
                      </a:r>
                      <a:endParaRPr lang="en-US" sz="1100">
                        <a:solidFill>
                          <a:schemeClr val="tx1"/>
                        </a:solidFill>
                        <a:latin typeface="Georgia"/>
                      </a:endParaRPr>
                    </a:p>
                    <a:p>
                      <a:pPr lvl="1" indent="0" algn="l">
                        <a:lnSpc>
                          <a:spcPct val="100000"/>
                        </a:lnSpc>
                        <a:spcBef>
                          <a:spcPts val="0"/>
                        </a:spcBef>
                        <a:spcAft>
                          <a:spcPts val="0"/>
                        </a:spcAft>
                        <a:buNone/>
                      </a:pPr>
                      <a:r>
                        <a:rPr lang="en-US" sz="1100" b="0" i="0" u="none" strike="noStrike" noProof="0">
                          <a:solidFill>
                            <a:schemeClr val="tx1"/>
                          </a:solidFill>
                          <a:latin typeface="Georgia"/>
                        </a:rPr>
                        <a:t>A. Facilitate and contribute to a range of sustained collaborative discussions with diverse partners on grade eight topics and texts. This includes: </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err="1">
                          <a:solidFill>
                            <a:schemeClr val="tx1"/>
                          </a:solidFill>
                          <a:latin typeface="Georgia"/>
                        </a:rPr>
                        <a:t>i</a:t>
                      </a:r>
                      <a:r>
                        <a:rPr lang="en-US" sz="1100" b="0" i="0" u="none" strike="noStrike" noProof="0">
                          <a:solidFill>
                            <a:schemeClr val="tx1"/>
                          </a:solidFill>
                          <a:latin typeface="Georgia"/>
                        </a:rPr>
                        <a:t>. Listening actively, offering and seeking ideas, and setting guidelines for presentations and discussions. </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a:solidFill>
                            <a:schemeClr val="tx1"/>
                          </a:solidFill>
                          <a:latin typeface="Georgia"/>
                        </a:rPr>
                        <a:t>ii. Working effectively and respectfully by actively contributing relevant and well-supported ideas and opinions and sharing responsibility for the collaborative work.</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a:solidFill>
                            <a:schemeClr val="tx1"/>
                          </a:solidFill>
                          <a:latin typeface="Georgia"/>
                        </a:rPr>
                        <a:t>iii. Asking clarifying questions and responding appropriately to others’ questions to encourage discussion, foster understanding, and maintain focus on the topic. </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a:solidFill>
                            <a:schemeClr val="tx1"/>
                          </a:solidFill>
                          <a:latin typeface="Georgia"/>
                        </a:rPr>
                        <a:t>iv. Communicating agreement or tactful disagreement with others’ ideas. </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a:solidFill>
                            <a:schemeClr val="tx1"/>
                          </a:solidFill>
                          <a:latin typeface="Georgia"/>
                        </a:rPr>
                        <a:t>v. Thoughtfully paraphrasing and summarizing ideas made during discussions. </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a:solidFill>
                            <a:schemeClr val="tx1"/>
                          </a:solidFill>
                          <a:latin typeface="Georgia"/>
                        </a:rPr>
                        <a:t>vi. Acknowledging new insights expressed by others, and, when justified, modifying their own views.</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a:solidFill>
                            <a:schemeClr val="tx1"/>
                          </a:solidFill>
                          <a:latin typeface="Georgia"/>
                        </a:rPr>
                        <a:t>vii. Valuing contributions made by each group member while exhibiting a willingness to make necessary concessions to accomplish a common goal. </a:t>
                      </a:r>
                      <a:endParaRPr lang="en-US" sz="1100">
                        <a:solidFill>
                          <a:schemeClr val="tx1"/>
                        </a:solidFill>
                        <a:latin typeface="Georgia"/>
                      </a:endParaRPr>
                    </a:p>
                    <a:p>
                      <a:pPr lvl="2" indent="0" algn="l">
                        <a:lnSpc>
                          <a:spcPct val="100000"/>
                        </a:lnSpc>
                        <a:spcBef>
                          <a:spcPts val="0"/>
                        </a:spcBef>
                        <a:spcAft>
                          <a:spcPts val="0"/>
                        </a:spcAft>
                        <a:buNone/>
                      </a:pPr>
                      <a:r>
                        <a:rPr lang="en-US" sz="1100" b="0" i="0" u="none" strike="noStrike" noProof="0">
                          <a:solidFill>
                            <a:schemeClr val="tx1"/>
                          </a:solidFill>
                          <a:latin typeface="Georgia"/>
                        </a:rPr>
                        <a:t>viii. Using self-reflection to evaluate one’s own role in preparation </a:t>
                      </a:r>
                      <a:endParaRPr lang="en-US" sz="11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695871"/>
            <a:ext cx="11457211" cy="193899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solidFill>
                  <a:srgbClr val="FFFFFF"/>
                </a:solidFill>
                <a:latin typeface="Georgia"/>
                <a:ea typeface="+mn-lt"/>
                <a:cs typeface="+mn-lt"/>
              </a:rPr>
              <a:t>Revisions</a:t>
            </a:r>
            <a:r>
              <a:rPr lang="en-US" sz="1200" b="1">
                <a:solidFill>
                  <a:srgbClr val="FFFFFF"/>
                </a:solidFill>
                <a:latin typeface="Georgia"/>
                <a:ea typeface="+mn-lt"/>
                <a:cs typeface="+mn-lt"/>
              </a:rPr>
              <a:t>:</a:t>
            </a:r>
            <a:endParaRPr lang="en-US" sz="1200" b="1">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 Provides explicitly the speaking and listening skills for students to use when participating in discussions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8.C.1.A.i. - Aligns with 2017 8.1f.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8.C.1.A.ii. - Aligns with 2017 8.1a.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8.C.1.A.iii. - Aligns and expands the skills in 2017 8.1a and 8.1c by including asking clarifying questions.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8.C.1.A.iv. - Addresses skills identified in 2017 8.1e.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8.C.1.A.v. - Aligns to 2017 8.1c.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8.C.1.A.vi. - Aligns to 2017 8.1c.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8.C.1.A.vii. - Aligns to 2017 8.1d and 8.1b. </a:t>
            </a:r>
            <a:endParaRPr lang="en-US" sz="1200" b="1">
              <a:solidFill>
                <a:srgbClr val="003C71"/>
              </a:solidFill>
              <a:latin typeface="Georgia"/>
              <a:ea typeface="+mn-lt"/>
              <a:cs typeface="+mn-lt"/>
            </a:endParaRPr>
          </a:p>
          <a:p>
            <a:pPr marL="285750" indent="-285750">
              <a:buFont typeface="Arial"/>
              <a:buChar char="•"/>
            </a:pPr>
            <a:r>
              <a:rPr lang="en-US" sz="1200" b="1">
                <a:solidFill>
                  <a:srgbClr val="FFFFFF"/>
                </a:solidFill>
                <a:latin typeface="Georgia"/>
                <a:ea typeface="+mn-lt"/>
                <a:cs typeface="+mn-lt"/>
              </a:rPr>
              <a:t>8.C.1.A.viii. - Aligns to 2017 8.1g.</a:t>
            </a:r>
            <a:endParaRPr lang="en-US" sz="1200">
              <a:latin typeface="Georgia"/>
              <a:ea typeface="+mn-lt"/>
              <a:cs typeface="+mn-lt"/>
            </a:endParaRPr>
          </a:p>
        </p:txBody>
      </p:sp>
      <p:pic>
        <p:nvPicPr>
          <p:cNvPr id="2" name="Slide 34: Com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941" y="6153150"/>
            <a:ext cx="406400" cy="406400"/>
          </a:xfrm>
          <a:prstGeom prst="rect">
            <a:avLst/>
          </a:prstGeom>
        </p:spPr>
      </p:pic>
    </p:spTree>
    <p:extLst>
      <p:ext uri="{BB962C8B-B14F-4D97-AF65-F5344CB8AC3E}">
        <p14:creationId xmlns:p14="http://schemas.microsoft.com/office/powerpoint/2010/main" val="1256391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65922524"/>
              </p:ext>
            </p:extLst>
          </p:nvPr>
        </p:nvGraphicFramePr>
        <p:xfrm>
          <a:off x="353391" y="265043"/>
          <a:ext cx="11452080" cy="45110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0" i="0" u="none" strike="noStrike" noProof="0">
                          <a:solidFill>
                            <a:schemeClr val="tx1"/>
                          </a:solidFill>
                          <a:latin typeface="Georgia"/>
                        </a:rPr>
                        <a:t>8.2 The student will develop and deliver multimodal, interactive presentations collaboratively and individually.</a:t>
                      </a:r>
                    </a:p>
                    <a:p>
                      <a:pPr lvl="1" algn="l">
                        <a:lnSpc>
                          <a:spcPct val="100000"/>
                        </a:lnSpc>
                        <a:spcBef>
                          <a:spcPts val="0"/>
                        </a:spcBef>
                        <a:spcAft>
                          <a:spcPts val="0"/>
                        </a:spcAft>
                        <a:buNone/>
                      </a:pPr>
                      <a:r>
                        <a:rPr lang="en-US" sz="1200" b="0" i="0" u="none" strike="noStrike" noProof="0">
                          <a:solidFill>
                            <a:schemeClr val="tx1"/>
                          </a:solidFill>
                          <a:latin typeface="Georgia"/>
                        </a:rPr>
                        <a:t>a) Select, organize, and create multimodal content that encompasses opposing points of view.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b) Choose vocabulary and tone appropriate to the audience, topic, and purpose.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c) Use effective verbal and nonverbal communication skills to deliver multimodal presentations.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d) Cite information sources.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e) Respond to audience questions and comments.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f) Differentiate between Standard English and informal language. </a:t>
                      </a:r>
                      <a:endParaRPr lang="en-US" sz="1200">
                        <a:solidFill>
                          <a:schemeClr val="tx1"/>
                        </a:solidFill>
                        <a:latin typeface="Georgia"/>
                      </a:endParaRPr>
                    </a:p>
                    <a:p>
                      <a:pPr lvl="1" algn="l">
                        <a:lnSpc>
                          <a:spcPct val="100000"/>
                        </a:lnSpc>
                        <a:spcBef>
                          <a:spcPts val="0"/>
                        </a:spcBef>
                        <a:spcAft>
                          <a:spcPts val="0"/>
                        </a:spcAft>
                        <a:buNone/>
                      </a:pPr>
                      <a:r>
                        <a:rPr lang="en-US" sz="1200" b="0" i="0" u="none" strike="noStrike" noProof="0">
                          <a:solidFill>
                            <a:schemeClr val="tx1"/>
                          </a:solidFill>
                          <a:latin typeface="Georgia"/>
                        </a:rPr>
                        <a:t>g) Evaluate presentations.</a:t>
                      </a:r>
                      <a:endParaRPr lang="en-US" sz="1200">
                        <a:solidFill>
                          <a:schemeClr val="tx1"/>
                        </a:solidFill>
                        <a:latin typeface="Georgia"/>
                      </a:endParaRPr>
                    </a:p>
                    <a:p>
                      <a:pPr lvl="0" algn="l">
                        <a:lnSpc>
                          <a:spcPct val="100000"/>
                        </a:lnSpc>
                        <a:spcBef>
                          <a:spcPts val="0"/>
                        </a:spcBef>
                        <a:spcAft>
                          <a:spcPts val="0"/>
                        </a:spcAft>
                        <a:buNone/>
                      </a:pP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br>
                        <a:rPr lang="en-US"/>
                      </a:br>
                      <a:endParaRPr lang="en-US" sz="1200">
                        <a:solidFill>
                          <a:schemeClr val="tx1"/>
                        </a:solidFill>
                        <a:effectLst/>
                        <a:highlight>
                          <a:srgbClr val="FFFFFF"/>
                        </a:highlight>
                        <a:latin typeface="Georgia"/>
                      </a:endParaRPr>
                    </a:p>
                    <a:p>
                      <a:pPr fontAlgn="t"/>
                      <a:br>
                        <a:rPr lang="en-US">
                          <a:effectLst/>
                          <a:highlight>
                            <a:srgbClr val="FFFFFF"/>
                          </a:highlight>
                        </a:rPr>
                      </a:br>
                      <a:endParaRPr lang="en-US" sz="12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200" b="1" i="0" u="none" strike="noStrike" noProof="0">
                          <a:solidFill>
                            <a:schemeClr val="tx1"/>
                          </a:solidFill>
                          <a:effectLst/>
                          <a:highlight>
                            <a:srgbClr val="FFFFFF"/>
                          </a:highlight>
                          <a:latin typeface="Georgia"/>
                        </a:rPr>
                        <a:t>8.C The student will develop effective oral communication and collaboration skills to build a community of learners that process, understand, and interpret content together. </a:t>
                      </a:r>
                      <a:endParaRPr lang="en-US">
                        <a:solidFill>
                          <a:schemeClr val="tx1"/>
                        </a:solidFill>
                        <a:latin typeface="Georgia"/>
                      </a:endParaRPr>
                    </a:p>
                    <a:p>
                      <a:pPr lvl="0" algn="l">
                        <a:lnSpc>
                          <a:spcPct val="100000"/>
                        </a:lnSpc>
                        <a:spcBef>
                          <a:spcPts val="0"/>
                        </a:spcBef>
                        <a:spcAft>
                          <a:spcPts val="0"/>
                        </a:spcAft>
                        <a:buNone/>
                      </a:pPr>
                      <a:endParaRPr lang="en-US" sz="12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r>
                        <a:rPr lang="en-US" sz="1200" b="1" i="0" u="none" strike="noStrike" noProof="0">
                          <a:solidFill>
                            <a:schemeClr val="tx1"/>
                          </a:solidFill>
                          <a:effectLst/>
                          <a:highlight>
                            <a:srgbClr val="FFFFFF"/>
                          </a:highlight>
                          <a:latin typeface="Georgia"/>
                        </a:rPr>
                        <a:t>8.C.2 Speaking and Presentation of Ideas </a:t>
                      </a:r>
                      <a:endParaRPr lang="en-US">
                        <a:solidFill>
                          <a:schemeClr val="tx1"/>
                        </a:solidFill>
                      </a:endParaRPr>
                    </a:p>
                    <a:p>
                      <a:pPr lvl="1" algn="l">
                        <a:lnSpc>
                          <a:spcPct val="100000"/>
                        </a:lnSpc>
                        <a:spcBef>
                          <a:spcPts val="0"/>
                        </a:spcBef>
                        <a:spcAft>
                          <a:spcPts val="0"/>
                        </a:spcAft>
                        <a:buNone/>
                      </a:pPr>
                      <a:r>
                        <a:rPr lang="en-US" sz="1200" b="0" i="0" u="none" strike="noStrike" noProof="0">
                          <a:solidFill>
                            <a:schemeClr val="tx1"/>
                          </a:solidFill>
                          <a:effectLst/>
                          <a:highlight>
                            <a:srgbClr val="FFFFFF"/>
                          </a:highlight>
                          <a:latin typeface="Georgia"/>
                        </a:rPr>
                        <a:t>A. Deliver collaborative and individual formal and informal interactive presentations This includes: </a:t>
                      </a:r>
                      <a:endParaRPr lang="en-US">
                        <a:solidFill>
                          <a:schemeClr val="tx1"/>
                        </a:solidFill>
                      </a:endParaRPr>
                    </a:p>
                    <a:p>
                      <a:pPr marL="685800" lvl="3" indent="-228600" algn="l">
                        <a:lnSpc>
                          <a:spcPct val="100000"/>
                        </a:lnSpc>
                        <a:spcBef>
                          <a:spcPts val="0"/>
                        </a:spcBef>
                        <a:spcAft>
                          <a:spcPts val="0"/>
                        </a:spcAft>
                        <a:buAutoNum type="romanLcPeriod"/>
                      </a:pPr>
                      <a:r>
                        <a:rPr lang="en-US" sz="1200" b="0" i="0" u="none" strike="noStrike" noProof="0">
                          <a:solidFill>
                            <a:schemeClr val="tx1"/>
                          </a:solidFill>
                          <a:effectLst/>
                          <a:highlight>
                            <a:srgbClr val="FFFFFF"/>
                          </a:highlight>
                          <a:latin typeface="Georgia"/>
                        </a:rPr>
                        <a:t>Clearly communicating information in an organized and succinct manner.</a:t>
                      </a:r>
                      <a:endParaRPr lang="en-US">
                        <a:solidFill>
                          <a:schemeClr val="tx1"/>
                        </a:solidFill>
                      </a:endParaRPr>
                    </a:p>
                    <a:p>
                      <a:pPr marL="685800" lvl="3" indent="-228600" algn="l">
                        <a:lnSpc>
                          <a:spcPct val="100000"/>
                        </a:lnSpc>
                        <a:spcBef>
                          <a:spcPts val="0"/>
                        </a:spcBef>
                        <a:spcAft>
                          <a:spcPts val="0"/>
                        </a:spcAft>
                        <a:buAutoNum type="romanLcPeriod"/>
                      </a:pPr>
                      <a:r>
                        <a:rPr lang="en-US" sz="1200" b="0" i="0" u="none" strike="noStrike" noProof="0">
                          <a:solidFill>
                            <a:schemeClr val="tx1"/>
                          </a:solidFill>
                          <a:effectLst/>
                          <a:highlight>
                            <a:srgbClr val="FFFFFF"/>
                          </a:highlight>
                          <a:latin typeface="Georgia"/>
                        </a:rPr>
                        <a:t>Incorporating pertinent descriptions, facts, details, and examples to support the main ideas. </a:t>
                      </a:r>
                      <a:endParaRPr lang="en-US">
                        <a:solidFill>
                          <a:schemeClr val="tx1"/>
                        </a:solidFill>
                      </a:endParaRPr>
                    </a:p>
                    <a:p>
                      <a:pPr marL="685800" lvl="3" indent="-228600" algn="l">
                        <a:lnSpc>
                          <a:spcPct val="100000"/>
                        </a:lnSpc>
                        <a:spcBef>
                          <a:spcPts val="0"/>
                        </a:spcBef>
                        <a:spcAft>
                          <a:spcPts val="0"/>
                        </a:spcAft>
                        <a:buAutoNum type="romanLcPeriod"/>
                      </a:pPr>
                      <a:r>
                        <a:rPr lang="en-US" sz="1200" b="0" i="0" u="none" strike="noStrike" noProof="0">
                          <a:solidFill>
                            <a:schemeClr val="tx1"/>
                          </a:solidFill>
                          <a:effectLst/>
                          <a:highlight>
                            <a:srgbClr val="FFFFFF"/>
                          </a:highlight>
                          <a:latin typeface="Georgia"/>
                        </a:rPr>
                        <a:t>Using language and vocabulary appropriate to the audience, topic, and purpose, including speaking clearly at an understandable pace with appropriate tone and volume. </a:t>
                      </a:r>
                      <a:endParaRPr lang="en-US">
                        <a:solidFill>
                          <a:schemeClr val="tx1"/>
                        </a:solidFill>
                      </a:endParaRPr>
                    </a:p>
                    <a:p>
                      <a:pPr marL="685800" lvl="3" indent="-228600" algn="l">
                        <a:lnSpc>
                          <a:spcPct val="100000"/>
                        </a:lnSpc>
                        <a:spcBef>
                          <a:spcPts val="0"/>
                        </a:spcBef>
                        <a:spcAft>
                          <a:spcPts val="0"/>
                        </a:spcAft>
                        <a:buAutoNum type="romanLcPeriod"/>
                      </a:pPr>
                      <a:r>
                        <a:rPr lang="en-US" sz="1200" b="0" i="0" u="none" strike="noStrike" noProof="0">
                          <a:solidFill>
                            <a:schemeClr val="tx1"/>
                          </a:solidFill>
                          <a:effectLst/>
                          <a:highlight>
                            <a:srgbClr val="FFFFFF"/>
                          </a:highlight>
                          <a:latin typeface="Georgia"/>
                        </a:rPr>
                        <a:t>Responding to audience questions and comments with relevant evidence, observations, and ideas. </a:t>
                      </a:r>
                      <a:endParaRPr lang="en-US">
                        <a:solidFill>
                          <a:schemeClr val="tx1"/>
                        </a:solidFill>
                      </a:endParaRPr>
                    </a:p>
                    <a:p>
                      <a:pPr marL="685800" lvl="3" indent="-228600" algn="l">
                        <a:lnSpc>
                          <a:spcPct val="100000"/>
                        </a:lnSpc>
                        <a:spcBef>
                          <a:spcPts val="0"/>
                        </a:spcBef>
                        <a:spcAft>
                          <a:spcPts val="0"/>
                        </a:spcAft>
                        <a:buAutoNum type="romanLcPeriod"/>
                      </a:pPr>
                      <a:r>
                        <a:rPr lang="en-US" sz="1200" b="0" i="0" u="none" strike="noStrike" noProof="0">
                          <a:solidFill>
                            <a:schemeClr val="tx1"/>
                          </a:solidFill>
                          <a:effectLst/>
                          <a:highlight>
                            <a:srgbClr val="FFFFFF"/>
                          </a:highlight>
                          <a:latin typeface="Georgia"/>
                        </a:rPr>
                        <a:t>Referencing source material as appropriate during the presentation.</a:t>
                      </a:r>
                      <a:endParaRPr lang="en-US">
                        <a:solidFill>
                          <a:schemeClr val="tx1"/>
                        </a:solidFill>
                      </a:endParaRPr>
                    </a:p>
                    <a:p>
                      <a:pPr lvl="0" algn="l">
                        <a:lnSpc>
                          <a:spcPct val="100000"/>
                        </a:lnSpc>
                        <a:spcBef>
                          <a:spcPts val="0"/>
                        </a:spcBef>
                        <a:spcAft>
                          <a:spcPts val="0"/>
                        </a:spcAft>
                        <a:buNone/>
                      </a:pPr>
                      <a:endParaRPr lang="en-US" sz="1200" b="0" i="0" u="none" strike="noStrike" noProof="0">
                        <a:solidFill>
                          <a:schemeClr val="tx1"/>
                        </a:solidFill>
                        <a:effectLst/>
                        <a:highlight>
                          <a:srgbClr val="FFFFFF"/>
                        </a:highlight>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33910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b="1">
              <a:latin typeface="Georgia"/>
              <a:ea typeface="+mn-lt"/>
              <a:cs typeface="+mn-lt"/>
            </a:endParaRPr>
          </a:p>
          <a:p>
            <a:pPr marL="285750" indent="-285750">
              <a:buFont typeface="Arial"/>
              <a:buChar char="•"/>
            </a:pPr>
            <a:r>
              <a:rPr lang="en-US" sz="1600" b="1">
                <a:solidFill>
                  <a:srgbClr val="FFFFFF"/>
                </a:solidFill>
                <a:latin typeface="Georgia"/>
                <a:ea typeface="+mn-lt"/>
                <a:cs typeface="+mn-lt"/>
              </a:rPr>
              <a:t>8.C.2- Explicitly states expectations to incorporate in formal and informal presentations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8.C.2.A.i. - Aligns to skills in 2017 8.2 and specifies that communication should be succinct and organized.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8.C.2.A.i. - Aligns to skills in 2017 8.2a.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8.C.2.A.ii.- Aligns to skills in 2017 8.2b and 8.2f.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8.C.2.A.iii - Aligns to skills in 2017 8.2e.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8.C.2.A.iv. - Aligns to skills in 2017 8.2d and 8.3g.</a:t>
            </a:r>
            <a:endParaRPr lang="en-US">
              <a:latin typeface="Georgia"/>
              <a:ea typeface="+mn-lt"/>
              <a:cs typeface="+mn-lt"/>
            </a:endParaRPr>
          </a:p>
          <a:p>
            <a:pPr>
              <a:buFont typeface="Arial,Sans-Serif"/>
              <a:buChar char="•"/>
            </a:pPr>
            <a:endParaRPr lang="en-US"/>
          </a:p>
        </p:txBody>
      </p:sp>
      <p:pic>
        <p:nvPicPr>
          <p:cNvPr id="2" name="Slide 35: Comm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9288" y="6378806"/>
            <a:ext cx="406400" cy="406400"/>
          </a:xfrm>
          <a:prstGeom prst="rect">
            <a:avLst/>
          </a:prstGeom>
        </p:spPr>
      </p:pic>
    </p:spTree>
    <p:extLst>
      <p:ext uri="{BB962C8B-B14F-4D97-AF65-F5344CB8AC3E}">
        <p14:creationId xmlns:p14="http://schemas.microsoft.com/office/powerpoint/2010/main" val="695074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60381917"/>
              </p:ext>
            </p:extLst>
          </p:nvPr>
        </p:nvGraphicFramePr>
        <p:xfrm>
          <a:off x="353391" y="265043"/>
          <a:ext cx="11452080" cy="5212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0" i="0" u="none" strike="noStrike" noProof="0">
                          <a:solidFill>
                            <a:schemeClr val="tx1"/>
                          </a:solidFill>
                          <a:latin typeface="Georgia"/>
                        </a:rPr>
                        <a:t>8.3 The student will analyze, develop, and produce creative or informational media messages.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a) Analyze the purpose of information and persuasive techniques used in diverse media formats.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b) Examine how values and viewpoints are included or excluded and how the media can influence beliefs, behaviors, and interpretations.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c) Use media and visual literacy skills to create products to express new understandings.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d) Evaluate sources for relationships between intent and factual content.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e) Utilize multimedia to clarify information and emphasize differing points of view. f) Evaluate the motives (e.g., social, commercial, political) behind media presentation(s).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latin typeface="Georgia"/>
                        </a:rPr>
                        <a:t>g) Demonstrate the ethical use of the Internet when evaluating or producing creative or informational media messages.</a:t>
                      </a:r>
                      <a:endParaRPr lang="en-US" sz="1400">
                        <a:solidFill>
                          <a:schemeClr val="tx1"/>
                        </a:solidFill>
                        <a:latin typeface="Georgia"/>
                      </a:endParaRPr>
                    </a:p>
                    <a:p>
                      <a:pPr lvl="0" algn="l">
                        <a:lnSpc>
                          <a:spcPct val="100000"/>
                        </a:lnSpc>
                        <a:spcBef>
                          <a:spcPts val="0"/>
                        </a:spcBef>
                        <a:spcAft>
                          <a:spcPts val="0"/>
                        </a:spcAft>
                        <a:buNone/>
                      </a:pP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br>
                        <a:rPr lang="en-US"/>
                      </a:br>
                      <a:endParaRPr lang="en-US" sz="1400">
                        <a:solidFill>
                          <a:schemeClr val="tx1"/>
                        </a:solidFill>
                        <a:effectLst/>
                        <a:highlight>
                          <a:srgbClr val="FFFFFF"/>
                        </a:highlight>
                        <a:latin typeface="Georgia"/>
                      </a:endParaRPr>
                    </a:p>
                    <a:p>
                      <a:pPr fontAlgn="t"/>
                      <a:br>
                        <a:rPr lang="en-US">
                          <a:effectLst/>
                          <a:highlight>
                            <a:srgbClr val="FFFFFF"/>
                          </a:highlight>
                        </a:rPr>
                      </a:br>
                      <a:endParaRPr lang="en-US" sz="14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tx1"/>
                          </a:solidFill>
                          <a:effectLst/>
                          <a:highlight>
                            <a:srgbClr val="FFFFFF"/>
                          </a:highlight>
                          <a:latin typeface="Georgia"/>
                        </a:rPr>
                        <a:t>8.C The student will develop effective oral communication and collaboration skills to build a community of learners that process, understand, and interpret content together. </a:t>
                      </a:r>
                      <a:endParaRPr lang="en-US" sz="1400">
                        <a:solidFill>
                          <a:schemeClr val="tx1"/>
                        </a:solidFill>
                        <a:latin typeface="Georgia"/>
                      </a:endParaRPr>
                    </a:p>
                    <a:p>
                      <a:pPr lvl="0" algn="l">
                        <a:lnSpc>
                          <a:spcPct val="100000"/>
                        </a:lnSpc>
                        <a:spcBef>
                          <a:spcPts val="0"/>
                        </a:spcBef>
                        <a:spcAft>
                          <a:spcPts val="0"/>
                        </a:spcAft>
                        <a:buNone/>
                      </a:pPr>
                      <a:endParaRPr lang="en-US" sz="14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a:solidFill>
                            <a:schemeClr val="tx1"/>
                          </a:solidFill>
                          <a:effectLst/>
                          <a:highlight>
                            <a:srgbClr val="FFFFFF"/>
                          </a:highlight>
                          <a:latin typeface="Georgia"/>
                        </a:rPr>
                        <a:t>8.C.3 Integrating Multimodal Literacies</a:t>
                      </a:r>
                      <a:endParaRPr lang="en-US" sz="1400" b="1">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A. Plan a multimodal presentation that</a:t>
                      </a:r>
                      <a:endParaRPr lang="en-US" sz="1400">
                        <a:solidFill>
                          <a:schemeClr val="tx1"/>
                        </a:solidFill>
                        <a:latin typeface="Georgia"/>
                      </a:endParaRPr>
                    </a:p>
                    <a:p>
                      <a:pPr lvl="2" algn="l">
                        <a:lnSpc>
                          <a:spcPct val="100000"/>
                        </a:lnSpc>
                        <a:spcBef>
                          <a:spcPts val="0"/>
                        </a:spcBef>
                        <a:spcAft>
                          <a:spcPts val="0"/>
                        </a:spcAft>
                        <a:buNone/>
                      </a:pPr>
                      <a:r>
                        <a:rPr lang="en-US" sz="1400" b="0" i="0" u="none" strike="noStrike" noProof="0" err="1">
                          <a:solidFill>
                            <a:schemeClr val="tx1"/>
                          </a:solidFill>
                          <a:effectLst/>
                          <a:highlight>
                            <a:srgbClr val="FFFFFF"/>
                          </a:highlight>
                          <a:latin typeface="Georgia"/>
                        </a:rPr>
                        <a:t>i</a:t>
                      </a:r>
                      <a:r>
                        <a:rPr lang="en-US" sz="1400" b="0" i="0" u="none" strike="noStrike" noProof="0">
                          <a:solidFill>
                            <a:schemeClr val="tx1"/>
                          </a:solidFill>
                          <a:effectLst/>
                          <a:highlight>
                            <a:srgbClr val="FFFFFF"/>
                          </a:highlight>
                          <a:latin typeface="Georgia"/>
                        </a:rPr>
                        <a:t>. Sequences ideas logically. </a:t>
                      </a:r>
                      <a:endParaRPr lang="en-US" sz="1400">
                        <a:solidFill>
                          <a:schemeClr val="tx1"/>
                        </a:solidFill>
                        <a:latin typeface="Georgia"/>
                      </a:endParaRPr>
                    </a:p>
                    <a:p>
                      <a:pPr lvl="2"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ii. Uses pertinent descriptions, facts, and details.</a:t>
                      </a:r>
                      <a:endParaRPr lang="en-US" sz="1400">
                        <a:solidFill>
                          <a:schemeClr val="tx1"/>
                        </a:solidFill>
                        <a:latin typeface="Georgia"/>
                      </a:endParaRPr>
                    </a:p>
                    <a:p>
                      <a:pPr lvl="2"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iii. Uses two or more communication modes to make meaning (e.g., still or moving images, gestures, spoken language, and written language).</a:t>
                      </a:r>
                      <a:endParaRPr lang="en-US" sz="1400">
                        <a:solidFill>
                          <a:schemeClr val="tx1"/>
                        </a:solidFill>
                        <a:latin typeface="Georgia"/>
                      </a:endParaRPr>
                    </a:p>
                    <a:p>
                      <a:pPr lvl="2"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 iv. Emphasizes different points of view.</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B. Craft and publish audience-specific media messages that present claims and findings with relevant evidence and reasoning.</a:t>
                      </a:r>
                      <a:endParaRPr lang="en-US" sz="1400">
                        <a:solidFill>
                          <a:schemeClr val="tx1"/>
                        </a:solidFill>
                        <a:latin typeface="Georgia"/>
                      </a:endParaRPr>
                    </a:p>
                    <a:p>
                      <a:pPr lvl="0" indent="0" algn="l">
                        <a:lnSpc>
                          <a:spcPct val="100000"/>
                        </a:lnSpc>
                        <a:spcBef>
                          <a:spcPts val="0"/>
                        </a:spcBef>
                        <a:spcAft>
                          <a:spcPts val="0"/>
                        </a:spcAft>
                        <a:buNone/>
                      </a:pPr>
                      <a:endParaRPr lang="en-US" sz="1400">
                        <a:solidFill>
                          <a:schemeClr val="tx1"/>
                        </a:solidFill>
                        <a:latin typeface="Georgia"/>
                      </a:endParaRPr>
                    </a:p>
                    <a:p>
                      <a:pPr lvl="0" indent="0" algn="l">
                        <a:lnSpc>
                          <a:spcPct val="100000"/>
                        </a:lnSpc>
                        <a:spcBef>
                          <a:spcPts val="0"/>
                        </a:spcBef>
                        <a:spcAft>
                          <a:spcPts val="0"/>
                        </a:spcAft>
                        <a:buNone/>
                      </a:pPr>
                      <a:endParaRPr lang="en-US" sz="140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441871"/>
            <a:ext cx="11457211" cy="212365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b="1">
              <a:latin typeface="Georgia"/>
              <a:ea typeface="+mn-lt"/>
              <a:cs typeface="+mn-lt"/>
            </a:endParaRPr>
          </a:p>
          <a:p>
            <a:pPr marL="285750" indent="-285750">
              <a:buFont typeface="Arial"/>
              <a:buChar char="•"/>
            </a:pPr>
            <a:r>
              <a:rPr lang="en-US" sz="1600" b="1">
                <a:solidFill>
                  <a:srgbClr val="FFFFFF"/>
                </a:solidFill>
                <a:latin typeface="Georgia"/>
                <a:ea typeface="+mn-lt"/>
                <a:cs typeface="+mn-lt"/>
              </a:rPr>
              <a:t>8.C.3- Includes examples of communication modes that can be combined to create and deliver a multimodal presentation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8.C.3.A.i-iv.- Aligns to the skills identified in 2017 8.2a and 8.3e specifies the multimodal tools that could be used in enhance presentations.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8.C.3.B. -Aligns to the skills identified in 2017 8.3c, 8.3e, and 8.3g.</a:t>
            </a:r>
            <a:endParaRPr lang="en-US">
              <a:latin typeface="Georgia"/>
              <a:ea typeface="+mn-lt"/>
              <a:cs typeface="+mn-lt"/>
            </a:endParaRPr>
          </a:p>
          <a:p>
            <a:pPr>
              <a:buFont typeface="Arial,Sans-Serif"/>
              <a:buChar char="•"/>
            </a:pPr>
            <a:endParaRPr lang="en-US"/>
          </a:p>
          <a:p>
            <a:pPr>
              <a:buFont typeface="Arial,Sans-Serif"/>
              <a:buChar char="•"/>
            </a:pPr>
            <a:endParaRPr lang="en-US"/>
          </a:p>
        </p:txBody>
      </p:sp>
      <p:pic>
        <p:nvPicPr>
          <p:cNvPr id="2" name="Slide 36: Comm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1496" y="6033902"/>
            <a:ext cx="406400" cy="406400"/>
          </a:xfrm>
          <a:prstGeom prst="rect">
            <a:avLst/>
          </a:prstGeom>
        </p:spPr>
      </p:pic>
    </p:spTree>
    <p:extLst>
      <p:ext uri="{BB962C8B-B14F-4D97-AF65-F5344CB8AC3E}">
        <p14:creationId xmlns:p14="http://schemas.microsoft.com/office/powerpoint/2010/main" val="3927706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731671236"/>
              </p:ext>
            </p:extLst>
          </p:nvPr>
        </p:nvGraphicFramePr>
        <p:xfrm>
          <a:off x="353391" y="265043"/>
          <a:ext cx="11452080" cy="4297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0" i="0" u="none" strike="noStrike" noProof="0">
                          <a:solidFill>
                            <a:schemeClr val="tx1"/>
                          </a:solidFill>
                          <a:latin typeface="Georgia"/>
                        </a:rPr>
                        <a:t>N/A</a:t>
                      </a:r>
                      <a:endParaRPr lang="en-US" sz="1600">
                        <a:solidFill>
                          <a:schemeClr val="tx1"/>
                        </a:solidFill>
                        <a:latin typeface="Georgia"/>
                      </a:endParaRPr>
                    </a:p>
                    <a:p>
                      <a:pPr lvl="0" algn="l">
                        <a:lnSpc>
                          <a:spcPct val="100000"/>
                        </a:lnSpc>
                        <a:spcBef>
                          <a:spcPts val="0"/>
                        </a:spcBef>
                        <a:spcAft>
                          <a:spcPts val="0"/>
                        </a:spcAft>
                        <a:buNone/>
                      </a:pP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br>
                        <a:rPr lang="en-US"/>
                      </a:br>
                      <a:endParaRPr lang="en-US" sz="2000">
                        <a:solidFill>
                          <a:schemeClr val="tx1"/>
                        </a:solidFill>
                        <a:effectLst/>
                        <a:highlight>
                          <a:srgbClr val="FFFFFF"/>
                        </a:highlight>
                        <a:latin typeface="Georgia"/>
                      </a:endParaRPr>
                    </a:p>
                    <a:p>
                      <a:pPr fontAlgn="t"/>
                      <a:br>
                        <a:rPr lang="en-US">
                          <a:effectLst/>
                          <a:highlight>
                            <a:srgbClr val="FFFFFF"/>
                          </a:highlight>
                        </a:rPr>
                      </a:br>
                      <a:endParaRPr lang="en-US" sz="20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tx1"/>
                          </a:solidFill>
                          <a:effectLst/>
                          <a:highlight>
                            <a:srgbClr val="FFFFFF"/>
                          </a:highlight>
                          <a:latin typeface="Georgia"/>
                        </a:rPr>
                        <a:t>8.C The student will develop effective oral communication and collaboration skills to build a community of learners that process, understand, and interpret content together. </a:t>
                      </a:r>
                      <a:endParaRPr lang="en-US" sz="1400">
                        <a:solidFill>
                          <a:schemeClr val="tx1"/>
                        </a:solidFill>
                      </a:endParaRPr>
                    </a:p>
                    <a:p>
                      <a:pPr lvl="0" algn="l">
                        <a:lnSpc>
                          <a:spcPct val="100000"/>
                        </a:lnSpc>
                        <a:spcBef>
                          <a:spcPts val="0"/>
                        </a:spcBef>
                        <a:spcAft>
                          <a:spcPts val="0"/>
                        </a:spcAft>
                        <a:buNone/>
                      </a:pPr>
                      <a:endParaRPr lang="en-US" sz="14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a:solidFill>
                            <a:schemeClr val="tx1"/>
                          </a:solidFill>
                          <a:effectLst/>
                          <a:highlight>
                            <a:srgbClr val="FFFFFF"/>
                          </a:highlight>
                          <a:latin typeface="Georgia"/>
                        </a:rPr>
                        <a:t>8.C.4 Examining Media Messages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A. Examine how the media can influence beliefs, behaviors, and interpretations by using persuasive techniques (e.g., name calling, innuendo, glittering generalities, card stacking, bandwagon, testimonials, appeal to prestige, snobbery or plain folks, appeal to emotions).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B. Analyze how similar information is presented in diverse media formats by examining electronic, print, propaganda, and mass media. </a:t>
                      </a:r>
                      <a:endParaRPr lang="en-US" sz="1400">
                        <a:solidFill>
                          <a:schemeClr val="tx1"/>
                        </a:solidFill>
                        <a:latin typeface="Georgia"/>
                      </a:endParaRPr>
                    </a:p>
                    <a:p>
                      <a:pPr lvl="1" algn="l">
                        <a:lnSpc>
                          <a:spcPct val="100000"/>
                        </a:lnSpc>
                        <a:spcBef>
                          <a:spcPts val="0"/>
                        </a:spcBef>
                        <a:spcAft>
                          <a:spcPts val="0"/>
                        </a:spcAft>
                        <a:buNone/>
                      </a:pPr>
                      <a:r>
                        <a:rPr lang="en-US" sz="1400" b="0" i="0" u="none" strike="noStrike" noProof="0">
                          <a:solidFill>
                            <a:schemeClr val="tx1"/>
                          </a:solidFill>
                          <a:effectLst/>
                          <a:highlight>
                            <a:srgbClr val="FFFFFF"/>
                          </a:highlight>
                          <a:latin typeface="Georgia"/>
                        </a:rPr>
                        <a:t>C. Evaluate sources for their relationships, motives, intent, and content (e.g., social, emotional, commercial).</a:t>
                      </a:r>
                      <a:endParaRPr lang="en-US" sz="1400">
                        <a:solidFill>
                          <a:schemeClr val="tx1"/>
                        </a:solidFill>
                        <a:latin typeface="Georgia"/>
                      </a:endParaRPr>
                    </a:p>
                    <a:p>
                      <a:pPr lvl="0" indent="0" algn="l">
                        <a:lnSpc>
                          <a:spcPct val="100000"/>
                        </a:lnSpc>
                        <a:spcBef>
                          <a:spcPts val="0"/>
                        </a:spcBef>
                        <a:spcAft>
                          <a:spcPts val="0"/>
                        </a:spcAft>
                        <a:buNone/>
                      </a:pPr>
                      <a:endParaRPr lang="en-US" sz="2000">
                        <a:solidFill>
                          <a:schemeClr val="tx1"/>
                        </a:solidFill>
                        <a:latin typeface="Georgia"/>
                      </a:endParaRPr>
                    </a:p>
                    <a:p>
                      <a:pPr lvl="0" indent="0" algn="l">
                        <a:lnSpc>
                          <a:spcPct val="100000"/>
                        </a:lnSpc>
                        <a:spcBef>
                          <a:spcPts val="0"/>
                        </a:spcBef>
                        <a:spcAft>
                          <a:spcPts val="0"/>
                        </a:spcAft>
                        <a:buNone/>
                      </a:pPr>
                      <a:endParaRPr lang="en-US" sz="200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283121"/>
            <a:ext cx="11457211" cy="206210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b="1">
              <a:latin typeface="Georgia"/>
              <a:ea typeface="+mn-lt"/>
              <a:cs typeface="+mn-lt"/>
            </a:endParaRPr>
          </a:p>
          <a:p>
            <a:pPr marL="285750" indent="-285750">
              <a:buFont typeface="Arial"/>
              <a:buChar char="•"/>
            </a:pPr>
            <a:r>
              <a:rPr lang="en-US" sz="1600" b="1">
                <a:solidFill>
                  <a:srgbClr val="FFFFFF"/>
                </a:solidFill>
                <a:latin typeface="Georgia"/>
                <a:ea typeface="+mn-lt"/>
                <a:cs typeface="+mn-lt"/>
              </a:rPr>
              <a:t>8.C.4 - Clarifies how to examine, analyze, and evaluate media messages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8.C.4.A. - Aligns to the skills identified in 2017 8.3b and specifies persuasive techniques used in media to influence audiences.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8.C.4.B. - Aligns to 2017 8.3a and specifies the types of media with a similar topic that can be analyzed. </a:t>
            </a:r>
            <a:endParaRPr lang="en-US"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8.C.4.C. - Aligns to 2017 8.3b, 8.3d, and 8.3f and specifies the type of content that can be used to evaluate sources.</a:t>
            </a:r>
          </a:p>
          <a:p>
            <a:pPr marL="285750" indent="-285750">
              <a:buFont typeface="Arial"/>
              <a:buChar char="•"/>
            </a:pPr>
            <a:endParaRPr lang="en-US" sz="1600" b="1">
              <a:solidFill>
                <a:srgbClr val="FFFFFF"/>
              </a:solidFill>
              <a:latin typeface="Georgia"/>
              <a:ea typeface="+mn-lt"/>
              <a:cs typeface="+mn-lt"/>
            </a:endParaRPr>
          </a:p>
        </p:txBody>
      </p:sp>
      <p:pic>
        <p:nvPicPr>
          <p:cNvPr id="2" name="Slide 37: Comm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2271" y="6315075"/>
            <a:ext cx="406400" cy="406400"/>
          </a:xfrm>
          <a:prstGeom prst="rect">
            <a:avLst/>
          </a:prstGeom>
        </p:spPr>
      </p:pic>
    </p:spTree>
    <p:extLst>
      <p:ext uri="{BB962C8B-B14F-4D97-AF65-F5344CB8AC3E}">
        <p14:creationId xmlns:p14="http://schemas.microsoft.com/office/powerpoint/2010/main" val="4120795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38</a:t>
            </a:fld>
            <a:endParaRPr lang="en-US"/>
          </a:p>
        </p:txBody>
      </p:sp>
      <p:pic>
        <p:nvPicPr>
          <p:cNvPr id="3" name="Slide 38: Resear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7183" y="6315075"/>
            <a:ext cx="406400" cy="406400"/>
          </a:xfrm>
          <a:prstGeom prst="rect">
            <a:avLst/>
          </a:prstGeom>
        </p:spPr>
      </p:pic>
    </p:spTree>
    <p:extLst>
      <p:ext uri="{BB962C8B-B14F-4D97-AF65-F5344CB8AC3E}">
        <p14:creationId xmlns:p14="http://schemas.microsoft.com/office/powerpoint/2010/main" val="2792165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470604535"/>
              </p:ext>
            </p:extLst>
          </p:nvPr>
        </p:nvGraphicFramePr>
        <p:xfrm>
          <a:off x="353391" y="265043"/>
          <a:ext cx="11452080" cy="53035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300" b="0" i="0" u="none" strike="noStrike" noProof="0">
                          <a:solidFill>
                            <a:schemeClr val="tx1"/>
                          </a:solidFill>
                          <a:latin typeface="Georgia"/>
                        </a:rPr>
                        <a:t>8.9 The student will find, evaluate, select, and synthesize appropriate resources to produce a research product.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a) Formulate and revise questions about a research topic.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b) Collect and synthesize information from multiple sources.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c) Evaluate and analyze the validity and credibility of resources.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d) Analyze information gathered from diverse sources by identifying misconceptions, main and supporting ideas, conflicting information, point of view, or bias.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e) Cite primary and secondary sources using Modern Language Association (MLA) or American Psychological Association (APA) style.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f) Quote, summarize and paraphrase research findings.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g) Publish findings and respond to feedback.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a:solidFill>
                            <a:schemeClr val="tx1"/>
                          </a:solidFill>
                          <a:latin typeface="Georgia"/>
                        </a:rPr>
                        <a:t>h) Avoid plagiarism by using own words and follow ethical and legal guidelines for gathering and using information. </a:t>
                      </a:r>
                      <a:endParaRPr lang="en-US" sz="1300">
                        <a:solidFill>
                          <a:schemeClr val="tx1"/>
                        </a:solidFill>
                        <a:latin typeface="Georgia"/>
                      </a:endParaRPr>
                    </a:p>
                    <a:p>
                      <a:pPr lvl="1" algn="l">
                        <a:lnSpc>
                          <a:spcPct val="100000"/>
                        </a:lnSpc>
                        <a:spcBef>
                          <a:spcPts val="0"/>
                        </a:spcBef>
                        <a:spcAft>
                          <a:spcPts val="0"/>
                        </a:spcAft>
                        <a:buNone/>
                      </a:pPr>
                      <a:r>
                        <a:rPr lang="en-US" sz="1300" b="0" i="0" u="none" strike="noStrike" noProof="0" err="1">
                          <a:solidFill>
                            <a:schemeClr val="tx1"/>
                          </a:solidFill>
                          <a:latin typeface="Georgia"/>
                        </a:rPr>
                        <a:t>i</a:t>
                      </a:r>
                      <a:r>
                        <a:rPr lang="en-US" sz="1300" b="0" i="0" u="none" strike="noStrike" noProof="0">
                          <a:solidFill>
                            <a:schemeClr val="tx1"/>
                          </a:solidFill>
                          <a:latin typeface="Georgia"/>
                        </a:rPr>
                        <a:t>) Demonstrate ethical use of the Internet.</a:t>
                      </a:r>
                      <a:endParaRPr lang="en-US" sz="1300">
                        <a:solidFill>
                          <a:schemeClr val="tx1"/>
                        </a:solidFill>
                        <a:latin typeface="Georgia"/>
                      </a:endParaRPr>
                    </a:p>
                    <a:p>
                      <a:pPr lvl="0" algn="l">
                        <a:lnSpc>
                          <a:spcPct val="100000"/>
                        </a:lnSpc>
                        <a:spcBef>
                          <a:spcPts val="0"/>
                        </a:spcBef>
                        <a:spcAft>
                          <a:spcPts val="0"/>
                        </a:spcAft>
                        <a:buNone/>
                      </a:pPr>
                      <a:br>
                        <a:rPr lang="en-US"/>
                      </a:br>
                      <a:endParaRPr lang="en-US">
                        <a:solidFill>
                          <a:schemeClr val="tx1"/>
                        </a:solidFill>
                        <a:effectLst/>
                        <a:highlight>
                          <a:srgbClr val="FFFFFF"/>
                        </a:highlight>
                      </a:endParaRPr>
                    </a:p>
                    <a:p>
                      <a:pPr lvl="0">
                        <a:buNone/>
                      </a:pPr>
                      <a:br>
                        <a:rPr lang="en-US">
                          <a:effectLst/>
                          <a:highlight>
                            <a:srgbClr val="FFFFFF"/>
                          </a:highlight>
                        </a:rPr>
                      </a:br>
                      <a:endParaRPr lang="en-US" sz="120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100" b="1" i="0" u="none" strike="noStrike" noProof="0">
                          <a:solidFill>
                            <a:schemeClr val="tx1"/>
                          </a:solidFill>
                          <a:effectLst/>
                          <a:highlight>
                            <a:srgbClr val="FFFFFF"/>
                          </a:highlight>
                          <a:latin typeface="Georgia"/>
                        </a:rPr>
                        <a:t>8.R. The student will conduct research and read a series of conceptually related texts on selected topics to build knowledge on grade-eight content and texts, solve problems, and support cross-curricular learning. </a:t>
                      </a:r>
                      <a:endParaRPr lang="en-US" sz="1100">
                        <a:solidFill>
                          <a:schemeClr val="tx1"/>
                        </a:solidFill>
                        <a:latin typeface="Georgia"/>
                      </a:endParaRPr>
                    </a:p>
                    <a:p>
                      <a:pPr lvl="0" algn="l">
                        <a:lnSpc>
                          <a:spcPct val="100000"/>
                        </a:lnSpc>
                        <a:spcBef>
                          <a:spcPts val="0"/>
                        </a:spcBef>
                        <a:spcAft>
                          <a:spcPts val="0"/>
                        </a:spcAft>
                        <a:buNone/>
                      </a:pPr>
                      <a:endParaRPr lang="en-US" sz="1100" b="0" i="0" u="none" strike="noStrike" noProof="0">
                        <a:solidFill>
                          <a:schemeClr val="tx1"/>
                        </a:solidFill>
                        <a:effectLst/>
                        <a:highlight>
                          <a:srgbClr val="FFFFFF"/>
                        </a:highlight>
                        <a:latin typeface="Georgia"/>
                      </a:endParaRPr>
                    </a:p>
                    <a:p>
                      <a:pPr lvl="0" algn="l">
                        <a:lnSpc>
                          <a:spcPct val="100000"/>
                        </a:lnSpc>
                        <a:spcBef>
                          <a:spcPts val="0"/>
                        </a:spcBef>
                        <a:spcAft>
                          <a:spcPts val="0"/>
                        </a:spcAft>
                        <a:buNone/>
                      </a:pPr>
                      <a:r>
                        <a:rPr lang="en-US" sz="1100" b="1" i="0" u="none" strike="noStrike" noProof="0">
                          <a:solidFill>
                            <a:schemeClr val="tx1"/>
                          </a:solidFill>
                          <a:effectLst/>
                          <a:highlight>
                            <a:srgbClr val="FFFFFF"/>
                          </a:highlight>
                          <a:latin typeface="Georgia"/>
                        </a:rPr>
                        <a:t>8.R.1 Evaluation and Synthesis of Information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A. Formulate and revise questions about a research topic, broadening or narrowing the inquiry as necessary.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B. Collect, organize, and synthesize information from multiple sources using various notetaking formats.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C. Evaluate and analyze the relevance, validity, and credibility of sources (primary, secondary, digital, and print) identifying main and supporting ideas, conflicting information, points of view, and any biases.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D. Quote, summarize, and paraphrase research findings from primary and secondary sources, avoiding plagiarism by using own words and following ethical and legal guidelines.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E. Organize and share findings in formal and informal oral or written formats. </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F. Cite primary and secondary sources using the Modern Language Association (MLA) or American Psychological Association (APA) style.</a:t>
                      </a:r>
                      <a:endParaRPr lang="en-US" sz="1100">
                        <a:solidFill>
                          <a:schemeClr val="tx1"/>
                        </a:solidFill>
                        <a:latin typeface="Georgia"/>
                      </a:endParaRPr>
                    </a:p>
                    <a:p>
                      <a:pPr lvl="1" algn="l">
                        <a:lnSpc>
                          <a:spcPct val="100000"/>
                        </a:lnSpc>
                        <a:spcBef>
                          <a:spcPts val="0"/>
                        </a:spcBef>
                        <a:spcAft>
                          <a:spcPts val="0"/>
                        </a:spcAft>
                        <a:buNone/>
                      </a:pPr>
                      <a:r>
                        <a:rPr lang="en-US" sz="1100" b="0" i="0" u="none" strike="noStrike" noProof="0">
                          <a:solidFill>
                            <a:schemeClr val="tx1"/>
                          </a:solidFill>
                          <a:effectLst/>
                          <a:highlight>
                            <a:srgbClr val="FFFFFF"/>
                          </a:highlight>
                          <a:latin typeface="Georgia"/>
                        </a:rPr>
                        <a:t>G. Demonstrate ethical and responsible use of all sources, including the Internet, Artificial Intelligence (AI),, and new technologies, as they develop.</a:t>
                      </a:r>
                    </a:p>
                    <a:p>
                      <a:pPr lvl="0" algn="l">
                        <a:lnSpc>
                          <a:spcPct val="100000"/>
                        </a:lnSpc>
                        <a:spcBef>
                          <a:spcPts val="0"/>
                        </a:spcBef>
                        <a:spcAft>
                          <a:spcPts val="0"/>
                        </a:spcAft>
                        <a:buClr>
                          <a:srgbClr val="003C71"/>
                        </a:buClr>
                        <a:buAutoNum type="romanLcPeriod"/>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p>
                      <a:pPr lvl="0" indent="0" algn="l">
                        <a:lnSpc>
                          <a:spcPct val="100000"/>
                        </a:lnSpc>
                        <a:spcBef>
                          <a:spcPts val="0"/>
                        </a:spcBef>
                        <a:spcAft>
                          <a:spcPts val="0"/>
                        </a:spcAft>
                        <a:buNone/>
                      </a:pPr>
                      <a:endParaRPr lang="en-US" sz="120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262569"/>
            <a:ext cx="11457211" cy="246221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a:solidFill>
                  <a:srgbClr val="FFFFFF"/>
                </a:solidFill>
                <a:latin typeface="Georgia"/>
                <a:ea typeface="+mn-lt"/>
                <a:cs typeface="+mn-lt"/>
              </a:rPr>
              <a:t>Revisions</a:t>
            </a:r>
            <a:r>
              <a:rPr lang="en-US" sz="1400" b="1">
                <a:solidFill>
                  <a:srgbClr val="FFFFFF"/>
                </a:solidFill>
                <a:latin typeface="Georgia"/>
                <a:ea typeface="+mn-lt"/>
                <a:cs typeface="+mn-lt"/>
              </a:rPr>
              <a:t>:</a:t>
            </a:r>
            <a:endParaRPr lang="en-US" sz="1400" b="1">
              <a:latin typeface="Georgia"/>
              <a:ea typeface="+mn-lt"/>
              <a:cs typeface="+mn-lt"/>
            </a:endParaRPr>
          </a:p>
          <a:p>
            <a:pPr marL="285750" indent="-285750">
              <a:buFont typeface="Arial"/>
              <a:buChar char="•"/>
            </a:pPr>
            <a:r>
              <a:rPr lang="en-US" sz="1400" b="1">
                <a:solidFill>
                  <a:srgbClr val="FFFFFF"/>
                </a:solidFill>
                <a:latin typeface="Georgia"/>
                <a:ea typeface="+mn-lt"/>
                <a:cs typeface="+mn-lt"/>
              </a:rPr>
              <a:t>8.R.1- Focuses student research to use conceptually related texts when conducting research </a:t>
            </a:r>
          </a:p>
          <a:p>
            <a:pPr marL="285750" indent="-285750">
              <a:buFont typeface="Arial"/>
              <a:buChar char="•"/>
            </a:pPr>
            <a:r>
              <a:rPr lang="en-US" sz="1400" b="1">
                <a:solidFill>
                  <a:srgbClr val="FFFFFF"/>
                </a:solidFill>
                <a:latin typeface="Georgia"/>
                <a:ea typeface="+mn-lt"/>
                <a:cs typeface="+mn-lt"/>
              </a:rPr>
              <a:t>8.R.1.A. - Aligns with the skills identified in 2017 8.9a. </a:t>
            </a:r>
          </a:p>
          <a:p>
            <a:pPr marL="285750" indent="-285750">
              <a:buFont typeface="Arial"/>
              <a:buChar char="•"/>
            </a:pPr>
            <a:r>
              <a:rPr lang="en-US" sz="1400" b="1">
                <a:solidFill>
                  <a:srgbClr val="FFFFFF"/>
                </a:solidFill>
                <a:latin typeface="Georgia"/>
                <a:ea typeface="+mn-lt"/>
                <a:cs typeface="+mn-lt"/>
              </a:rPr>
              <a:t>8.R.1.B. - Aligns with the skills identified in 2017 8.9b. </a:t>
            </a:r>
          </a:p>
          <a:p>
            <a:pPr marL="285750" indent="-285750">
              <a:buFont typeface="Arial"/>
              <a:buChar char="•"/>
            </a:pPr>
            <a:r>
              <a:rPr lang="en-US" sz="1400" b="1">
                <a:solidFill>
                  <a:srgbClr val="FFFFFF"/>
                </a:solidFill>
                <a:latin typeface="Georgia"/>
                <a:ea typeface="+mn-lt"/>
                <a:cs typeface="+mn-lt"/>
              </a:rPr>
              <a:t>8.R.1.C. - Aligns with the skills identified in 2017 8.9c and 8.9d. Clarifies the types of sources that can be evaluated and analyzed during research. </a:t>
            </a:r>
          </a:p>
          <a:p>
            <a:pPr marL="285750" indent="-285750">
              <a:buFont typeface="Arial"/>
              <a:buChar char="•"/>
            </a:pPr>
            <a:r>
              <a:rPr lang="en-US" sz="1400" b="1">
                <a:solidFill>
                  <a:srgbClr val="FFFFFF"/>
                </a:solidFill>
                <a:latin typeface="Georgia"/>
                <a:ea typeface="+mn-lt"/>
                <a:cs typeface="+mn-lt"/>
              </a:rPr>
              <a:t>8.R.1.D. - Combines the skills identified in 2017 8.9e, 8.9f, 8.9h, and 8.9i. </a:t>
            </a:r>
          </a:p>
          <a:p>
            <a:pPr marL="285750" indent="-285750">
              <a:buFont typeface="Arial"/>
              <a:buChar char="•"/>
            </a:pPr>
            <a:r>
              <a:rPr lang="en-US" sz="1400" b="1">
                <a:solidFill>
                  <a:srgbClr val="FFFFFF"/>
                </a:solidFill>
                <a:latin typeface="Georgia"/>
                <a:ea typeface="+mn-lt"/>
                <a:cs typeface="+mn-lt"/>
              </a:rPr>
              <a:t>8.R.1.E. - Aligns with the skills identified in 2017 8.9g. </a:t>
            </a:r>
          </a:p>
          <a:p>
            <a:pPr marL="285750" indent="-285750">
              <a:buFont typeface="Arial"/>
              <a:buChar char="•"/>
            </a:pPr>
            <a:r>
              <a:rPr lang="en-US" sz="1400" b="1">
                <a:solidFill>
                  <a:srgbClr val="FFFFFF"/>
                </a:solidFill>
                <a:latin typeface="Georgia"/>
                <a:ea typeface="+mn-lt"/>
                <a:cs typeface="+mn-lt"/>
              </a:rPr>
              <a:t>8.R.1.F. - Combines the skills identified in 2017 8.9e and 8.9h. </a:t>
            </a:r>
          </a:p>
          <a:p>
            <a:pPr marL="285750" indent="-285750">
              <a:buFont typeface="Arial"/>
              <a:buChar char="•"/>
            </a:pPr>
            <a:r>
              <a:rPr lang="en-US" sz="1400" b="1">
                <a:solidFill>
                  <a:srgbClr val="FFFFFF"/>
                </a:solidFill>
                <a:latin typeface="Georgia"/>
                <a:ea typeface="+mn-lt"/>
                <a:cs typeface="+mn-lt"/>
              </a:rPr>
              <a:t>8.R.1.G. - Aligns with the skills identified in 2017 8.9i and includes types of sources (e.g., the Internet, Artificial Intelligence, and new technologies as they develop).</a:t>
            </a:r>
            <a:endParaRPr lang="en-US" sz="1400" b="1">
              <a:solidFill>
                <a:srgbClr val="FFFFFF"/>
              </a:solidFill>
              <a:latin typeface="Georgia"/>
              <a:cs typeface="Calibri"/>
            </a:endParaRPr>
          </a:p>
        </p:txBody>
      </p:sp>
      <p:pic>
        <p:nvPicPr>
          <p:cNvPr id="2" name="Slide 39: Research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9300" y="6315075"/>
            <a:ext cx="406400" cy="406400"/>
          </a:xfrm>
          <a:prstGeom prst="rect">
            <a:avLst/>
          </a:prstGeom>
        </p:spPr>
      </p:pic>
    </p:spTree>
    <p:extLst>
      <p:ext uri="{BB962C8B-B14F-4D97-AF65-F5344CB8AC3E}">
        <p14:creationId xmlns:p14="http://schemas.microsoft.com/office/powerpoint/2010/main" val="3691292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4109378715"/>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3" name="Slide 4: Timel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8143" y="6270290"/>
            <a:ext cx="406400" cy="406400"/>
          </a:xfrm>
          <a:prstGeom prst="rect">
            <a:avLst/>
          </a:prstGeom>
        </p:spPr>
      </p:pic>
    </p:spTree>
    <p:extLst>
      <p:ext uri="{BB962C8B-B14F-4D97-AF65-F5344CB8AC3E}">
        <p14:creationId xmlns:p14="http://schemas.microsoft.com/office/powerpoint/2010/main" val="1019478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40</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Slide 40: Best in C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4439" y="6376639"/>
            <a:ext cx="406400" cy="406400"/>
          </a:xfrm>
          <a:prstGeom prst="rect">
            <a:avLst/>
          </a:prstGeom>
        </p:spPr>
      </p:pic>
    </p:spTree>
    <p:extLst>
      <p:ext uri="{BB962C8B-B14F-4D97-AF65-F5344CB8AC3E}">
        <p14:creationId xmlns:p14="http://schemas.microsoft.com/office/powerpoint/2010/main" val="20726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41</a:t>
            </a:fld>
            <a:endParaRPr lang="en-US"/>
          </a:p>
        </p:txBody>
      </p:sp>
      <p:pic>
        <p:nvPicPr>
          <p:cNvPr id="3" name="Slide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16360" y="6315075"/>
            <a:ext cx="406400" cy="406400"/>
          </a:xfrm>
          <a:prstGeom prst="rect">
            <a:avLst/>
          </a:prstGeom>
        </p:spPr>
      </p:pic>
    </p:spTree>
    <p:extLst>
      <p:ext uri="{BB962C8B-B14F-4D97-AF65-F5344CB8AC3E}">
        <p14:creationId xmlns:p14="http://schemas.microsoft.com/office/powerpoint/2010/main" val="1653301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latin typeface="Georgia"/>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6" name="Slide 5: Chang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7800" y="6323693"/>
            <a:ext cx="406400" cy="406400"/>
          </a:xfrm>
          <a:prstGeom prst="rect">
            <a:avLst/>
          </a:prstGeom>
        </p:spPr>
      </p:pic>
    </p:spTree>
    <p:extLst>
      <p:ext uri="{BB962C8B-B14F-4D97-AF65-F5344CB8AC3E}">
        <p14:creationId xmlns:p14="http://schemas.microsoft.com/office/powerpoint/2010/main" val="686058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3028426354"/>
              </p:ext>
            </p:extLst>
          </p:nvPr>
        </p:nvGraphicFramePr>
        <p:xfrm>
          <a:off x="261556" y="1445678"/>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Slide 6: Over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9791" y="6440153"/>
            <a:ext cx="406400" cy="406400"/>
          </a:xfrm>
          <a:prstGeom prst="rect">
            <a:avLst/>
          </a:prstGeom>
        </p:spPr>
      </p:pic>
    </p:spTree>
    <p:extLst>
      <p:ext uri="{BB962C8B-B14F-4D97-AF65-F5344CB8AC3E}">
        <p14:creationId xmlns:p14="http://schemas.microsoft.com/office/powerpoint/2010/main" val="2369669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1941413928"/>
              </p:ext>
            </p:extLst>
          </p:nvPr>
        </p:nvGraphicFramePr>
        <p:xfrm>
          <a:off x="201283" y="1020792"/>
          <a:ext cx="11989556" cy="5791200"/>
        </p:xfrm>
        <a:graphic>
          <a:graphicData uri="http://schemas.openxmlformats.org/drawingml/2006/table">
            <a:tbl>
              <a:tblPr bandRow="1">
                <a:tableStyleId>{5C22544A-7EE6-4342-B048-85BDC9FD1C3A}</a:tableStyleId>
              </a:tblPr>
              <a:tblGrid>
                <a:gridCol w="5994778">
                  <a:extLst>
                    <a:ext uri="{9D8B030D-6E8A-4147-A177-3AD203B41FA5}">
                      <a16:colId xmlns:a16="http://schemas.microsoft.com/office/drawing/2014/main" val="18818098"/>
                    </a:ext>
                  </a:extLst>
                </a:gridCol>
                <a:gridCol w="5994778">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a:effectLst/>
                          <a:latin typeface="Georgia"/>
                        </a:rPr>
                        <a:t>Foundations for Reading </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a:effectLst/>
                          <a:latin typeface="Georgia"/>
                        </a:rPr>
                        <a:t>Foundations for 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Slide 7: Stra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1820" y="6356350"/>
            <a:ext cx="406400" cy="406400"/>
          </a:xfrm>
          <a:prstGeom prst="rect">
            <a:avLst/>
          </a:prstGeom>
        </p:spPr>
      </p:pic>
    </p:spTree>
    <p:extLst>
      <p:ext uri="{BB962C8B-B14F-4D97-AF65-F5344CB8AC3E}">
        <p14:creationId xmlns:p14="http://schemas.microsoft.com/office/powerpoint/2010/main" val="2383355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latin typeface="Georgia"/>
            </a:endParaRPr>
          </a:p>
          <a:p>
            <a:endParaRPr lang="en-US">
              <a:latin typeface="Georgia"/>
            </a:endParaRPr>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3943710" y="1634886"/>
            <a:ext cx="7410090" cy="4542077"/>
          </a:xfrm>
        </p:spPr>
        <p:txBody>
          <a:bodyPr vert="horz" lIns="91440" tIns="45720" rIns="91440" bIns="45720" rtlCol="0" anchor="t">
            <a:normAutofit lnSpcReduction="10000"/>
          </a:bodyPr>
          <a:lstStyle/>
          <a:p>
            <a:pPr marL="0" indent="0">
              <a:buNone/>
            </a:pPr>
            <a:r>
              <a:rPr lang="en-US" sz="1200">
                <a:latin typeface="Georgia"/>
                <a:ea typeface="+mn-lt"/>
                <a:cs typeface="+mn-lt"/>
              </a:rPr>
              <a:t>8.RI The student will use textual evidence to demonstrate comprehension and build knowledge from grade-level complex informational texts read. </a:t>
            </a:r>
            <a:endParaRPr lang="en-US" sz="1200">
              <a:latin typeface="Georgia"/>
              <a:cs typeface="Calibri"/>
            </a:endParaRPr>
          </a:p>
          <a:p>
            <a:r>
              <a:rPr lang="en-US" sz="1200">
                <a:latin typeface="Georgia"/>
                <a:ea typeface="+mn-lt"/>
                <a:cs typeface="+mn-lt"/>
              </a:rPr>
              <a:t>8.RI.1 Key Ideas and Confirming Details</a:t>
            </a:r>
          </a:p>
          <a:p>
            <a:pPr lvl="1"/>
            <a:r>
              <a:rPr lang="en-US" sz="1200">
                <a:latin typeface="Georgia"/>
                <a:ea typeface="+mn-lt"/>
                <a:cs typeface="+mn-lt"/>
              </a:rPr>
              <a:t>A. Create a main idea statement and provide an accurate summary, clarifying the relationships among the key details and ideas or events. </a:t>
            </a:r>
          </a:p>
          <a:p>
            <a:pPr lvl="1"/>
            <a:r>
              <a:rPr lang="en-US" sz="1200">
                <a:latin typeface="Georgia"/>
                <a:ea typeface="+mn-lt"/>
                <a:cs typeface="+mn-lt"/>
              </a:rPr>
              <a:t>B. Analyze how the author unfolds a perspective or series of ideas or events in historical, scientific, or technical texts, including the order in which the points are made, how they are introduced and developed, and the connections drawn between them. </a:t>
            </a:r>
          </a:p>
          <a:p>
            <a:pPr lvl="1"/>
            <a:r>
              <a:rPr lang="en-US" sz="1200">
                <a:latin typeface="Georgia"/>
                <a:ea typeface="+mn-lt"/>
                <a:cs typeface="+mn-lt"/>
              </a:rPr>
              <a:t>C. Trace and evaluate the argument and specific claims in a text, assessing whether the reasoning and evidence are relevant and sufficient to support the claims.</a:t>
            </a:r>
            <a:endParaRPr lang="en-US" sz="1200">
              <a:latin typeface="Georgia"/>
              <a:cs typeface="Calibri"/>
            </a:endParaRPr>
          </a:p>
          <a:p>
            <a:r>
              <a:rPr lang="en-US" sz="1200">
                <a:latin typeface="Georgia"/>
                <a:ea typeface="+mn-lt"/>
                <a:cs typeface="+mn-lt"/>
              </a:rPr>
              <a:t>8.RI.2 Craft and Style </a:t>
            </a:r>
          </a:p>
          <a:p>
            <a:pPr lvl="1"/>
            <a:r>
              <a:rPr lang="en-US" sz="1200">
                <a:latin typeface="Georgia"/>
                <a:ea typeface="+mn-lt"/>
                <a:cs typeface="+mn-lt"/>
              </a:rPr>
              <a:t>A. Evaluate an author’s use of text features (e.g., boldface and italics; type set in color; underlining; indentation; sidebars; illustrations, graphics, and photographs; headings and subheadings; footnotes and annotations) to enhance and support the reader’s comprehension. </a:t>
            </a:r>
          </a:p>
          <a:p>
            <a:pPr lvl="1"/>
            <a:r>
              <a:rPr lang="en-US" sz="1200">
                <a:latin typeface="Georgia"/>
                <a:ea typeface="+mn-lt"/>
                <a:cs typeface="+mn-lt"/>
              </a:rPr>
              <a:t>B. Analyze how an author’s word choice, organizational pattern, language structure, viewpoints, and qualifications impact meaning and credibility of a text. </a:t>
            </a:r>
          </a:p>
          <a:p>
            <a:pPr lvl="1"/>
            <a:r>
              <a:rPr lang="en-US" sz="1200">
                <a:latin typeface="Georgia"/>
                <a:ea typeface="+mn-lt"/>
                <a:cs typeface="+mn-lt"/>
              </a:rPr>
              <a:t>C. Analyze how an author establishes and conveys a perspective or purpose in a text and acknowledges and responds to conflicting evidence or viewpoints.</a:t>
            </a:r>
            <a:endParaRPr lang="en-US" sz="1200">
              <a:latin typeface="Georgia"/>
              <a:cs typeface="Calibri"/>
            </a:endParaRPr>
          </a:p>
          <a:p>
            <a:r>
              <a:rPr lang="en-US" sz="1200">
                <a:latin typeface="Georgia"/>
                <a:ea typeface="+mn-lt"/>
                <a:cs typeface="+mn-lt"/>
              </a:rPr>
              <a:t>8.RI.3 Integration of Concepts </a:t>
            </a:r>
          </a:p>
          <a:p>
            <a:pPr lvl="1"/>
            <a:r>
              <a:rPr lang="en-US" sz="1200">
                <a:latin typeface="Georgia"/>
                <a:ea typeface="+mn-lt"/>
                <a:cs typeface="+mn-lt"/>
              </a:rPr>
              <a:t>A. Analyze ideas within and between selections including how specific sentences, paragraphs, sections, and text features contribute to the development and refinement of the ideas presented. </a:t>
            </a:r>
          </a:p>
          <a:p>
            <a:pPr lvl="1"/>
            <a:r>
              <a:rPr lang="en-US" sz="1200">
                <a:latin typeface="Georgia"/>
                <a:ea typeface="+mn-lt"/>
                <a:cs typeface="+mn-lt"/>
              </a:rPr>
              <a:t>B. Compare and contrast how two or more authors present conflicting information on the same topic by assessing where the texts disagree in reasoning and evidence.</a:t>
            </a:r>
            <a:endParaRPr lang="en-US" sz="1200">
              <a:latin typeface="Georgia"/>
              <a:cs typeface="Calibri"/>
            </a:endParaRPr>
          </a:p>
          <a:p>
            <a:endParaRPr lang="en-US">
              <a:latin typeface="Georgia"/>
              <a:cs typeface="Calibri"/>
            </a:endParaRPr>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Slide 8: How to Rea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0457" y="6315075"/>
            <a:ext cx="406400" cy="406400"/>
          </a:xfrm>
          <a:prstGeom prst="rect">
            <a:avLst/>
          </a:prstGeom>
        </p:spPr>
      </p:pic>
    </p:spTree>
    <p:extLst>
      <p:ext uri="{BB962C8B-B14F-4D97-AF65-F5344CB8AC3E}">
        <p14:creationId xmlns:p14="http://schemas.microsoft.com/office/powerpoint/2010/main" val="804465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graphicFrame>
        <p:nvGraphicFramePr>
          <p:cNvPr id="10" name="Table 9">
            <a:extLst>
              <a:ext uri="{FF2B5EF4-FFF2-40B4-BE49-F238E27FC236}">
                <a16:creationId xmlns:a16="http://schemas.microsoft.com/office/drawing/2014/main" id="{21EEDED8-183C-A198-391E-8DBFD85D1532}"/>
              </a:ext>
            </a:extLst>
          </p:cNvPr>
          <p:cNvGraphicFramePr>
            <a:graphicFrameLocks noGrp="1"/>
          </p:cNvGraphicFramePr>
          <p:nvPr>
            <p:extLst>
              <p:ext uri="{D42A27DB-BD31-4B8C-83A1-F6EECF244321}">
                <p14:modId xmlns:p14="http://schemas.microsoft.com/office/powerpoint/2010/main" val="1000697440"/>
              </p:ext>
            </p:extLst>
          </p:nvPr>
        </p:nvGraphicFramePr>
        <p:xfrm>
          <a:off x="1945419" y="424203"/>
          <a:ext cx="8234898" cy="2998966"/>
        </p:xfrm>
        <a:graphic>
          <a:graphicData uri="http://schemas.openxmlformats.org/drawingml/2006/table">
            <a:tbl>
              <a:tblPr firstRow="1" bandRow="1">
                <a:tableStyleId>{8799B23B-EC83-4686-B30A-512413B5E67A}</a:tableStyleId>
              </a:tblPr>
              <a:tblGrid>
                <a:gridCol w="4117449">
                  <a:extLst>
                    <a:ext uri="{9D8B030D-6E8A-4147-A177-3AD203B41FA5}">
                      <a16:colId xmlns:a16="http://schemas.microsoft.com/office/drawing/2014/main" val="1662879028"/>
                    </a:ext>
                  </a:extLst>
                </a:gridCol>
                <a:gridCol w="4117449">
                  <a:extLst>
                    <a:ext uri="{9D8B030D-6E8A-4147-A177-3AD203B41FA5}">
                      <a16:colId xmlns:a16="http://schemas.microsoft.com/office/drawing/2014/main" val="2990769219"/>
                    </a:ext>
                  </a:extLst>
                </a:gridCol>
              </a:tblGrid>
              <a:tr h="530086">
                <a:tc>
                  <a:txBody>
                    <a:bodyPr/>
                    <a:lstStyle/>
                    <a:p>
                      <a:pPr lvl="0" algn="ctr">
                        <a:buNone/>
                      </a:pPr>
                      <a:r>
                        <a:rPr lang="en-US" sz="1200" b="1" i="0" u="none" strike="noStrike" noProof="0">
                          <a:solidFill>
                            <a:schemeClr val="accent3">
                              <a:lumMod val="50000"/>
                            </a:schemeClr>
                          </a:solidFill>
                          <a:latin typeface="Georgia"/>
                        </a:rPr>
                        <a:t>Grade 8 (2017 SOL to 2024 SOL Numbering) </a:t>
                      </a:r>
                    </a:p>
                  </a:txBody>
                  <a:tcPr/>
                </a:tc>
                <a:tc>
                  <a:txBody>
                    <a:bodyPr/>
                    <a:lstStyle/>
                    <a:p>
                      <a:pPr lvl="0" algn="ctr">
                        <a:buNone/>
                      </a:pPr>
                      <a:r>
                        <a:rPr lang="en-US" sz="1200" b="1" i="0" u="none" strike="noStrike" noProof="0">
                          <a:solidFill>
                            <a:schemeClr val="accent3">
                              <a:lumMod val="50000"/>
                            </a:schemeClr>
                          </a:solidFill>
                          <a:latin typeface="Georgia"/>
                        </a:rPr>
                        <a:t> Parameter Changes/Clarifications (2024 SOL)</a:t>
                      </a:r>
                      <a:endParaRPr lang="en-US" sz="1200" b="1">
                        <a:solidFill>
                          <a:schemeClr val="accent3">
                            <a:lumMod val="50000"/>
                          </a:schemeClr>
                        </a:solidFill>
                        <a:latin typeface="Georgia"/>
                      </a:endParaRPr>
                    </a:p>
                  </a:txBody>
                  <a:tcPr/>
                </a:tc>
                <a:extLst>
                  <a:ext uri="{0D108BD9-81ED-4DB2-BD59-A6C34878D82A}">
                    <a16:rowId xmlns:a16="http://schemas.microsoft.com/office/drawing/2014/main" val="583149724"/>
                  </a:ext>
                </a:extLst>
              </a:tr>
              <a:tr h="1764411">
                <a:tc>
                  <a:txBody>
                    <a:bodyPr/>
                    <a:lstStyle/>
                    <a:p>
                      <a:pPr lvl="0">
                        <a:buNone/>
                      </a:pPr>
                      <a:r>
                        <a:rPr lang="en-US" sz="1200" b="0" i="0" u="none" strike="noStrike" noProof="0">
                          <a:solidFill>
                            <a:schemeClr val="accent3">
                              <a:lumMod val="50000"/>
                            </a:schemeClr>
                          </a:solidFill>
                          <a:latin typeface="Georgia"/>
                        </a:rPr>
                        <a:t>• 8.1—&gt;</a:t>
                      </a:r>
                      <a:r>
                        <a:rPr lang="en-US" sz="1200" b="1" i="0" u="none" strike="noStrike" noProof="0">
                          <a:solidFill>
                            <a:schemeClr val="accent3">
                              <a:lumMod val="50000"/>
                            </a:schemeClr>
                          </a:solidFill>
                          <a:latin typeface="Georgia"/>
                        </a:rPr>
                        <a:t>8.C.1</a:t>
                      </a:r>
                      <a:endParaRPr lang="en-US" sz="1200" b="1">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8.2—&gt;</a:t>
                      </a:r>
                      <a:r>
                        <a:rPr lang="en-US" sz="1200" b="1" i="0" u="none" strike="noStrike" noProof="0">
                          <a:solidFill>
                            <a:schemeClr val="accent3">
                              <a:lumMod val="50000"/>
                            </a:schemeClr>
                          </a:solidFill>
                          <a:latin typeface="Georgia"/>
                        </a:rPr>
                        <a:t>8.C.2</a:t>
                      </a:r>
                      <a:endParaRPr lang="en-US" sz="1200" b="1">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8.3—&gt;</a:t>
                      </a:r>
                      <a:r>
                        <a:rPr lang="en-US" sz="1200" b="1" i="0" u="none" strike="noStrike" noProof="0">
                          <a:solidFill>
                            <a:schemeClr val="accent3">
                              <a:lumMod val="50000"/>
                            </a:schemeClr>
                          </a:solidFill>
                          <a:latin typeface="Georgia"/>
                        </a:rPr>
                        <a:t>8.C.3, 8.C.4</a:t>
                      </a:r>
                      <a:endParaRPr lang="en-US" sz="1200" b="1">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8.4—&gt;</a:t>
                      </a:r>
                      <a:r>
                        <a:rPr lang="en-US" sz="1200" b="1" i="0" u="none" strike="noStrike" noProof="0">
                          <a:solidFill>
                            <a:schemeClr val="accent3">
                              <a:lumMod val="50000"/>
                            </a:schemeClr>
                          </a:solidFill>
                          <a:latin typeface="Georgia"/>
                        </a:rPr>
                        <a:t>8.RV.1</a:t>
                      </a:r>
                      <a:r>
                        <a:rPr lang="en-US" sz="1200" b="0" i="0" u="none" strike="noStrike" noProof="0">
                          <a:solidFill>
                            <a:schemeClr val="accent3">
                              <a:lumMod val="50000"/>
                            </a:schemeClr>
                          </a:solidFill>
                          <a:latin typeface="Georgia"/>
                        </a:rPr>
                        <a:t> </a:t>
                      </a:r>
                      <a:endParaRPr lang="en-US" sz="1200">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8.5—&gt;</a:t>
                      </a:r>
                      <a:r>
                        <a:rPr lang="en-US" sz="1200" b="1" i="0" u="none" strike="noStrike" noProof="0">
                          <a:solidFill>
                            <a:schemeClr val="accent3">
                              <a:lumMod val="50000"/>
                            </a:schemeClr>
                          </a:solidFill>
                          <a:latin typeface="Georgia"/>
                        </a:rPr>
                        <a:t>8.DSR, 8.RL.1, 8.RL.2, 8.RL.3</a:t>
                      </a:r>
                      <a:r>
                        <a:rPr lang="en-US" sz="1200" b="0" i="0" u="none" strike="noStrike" noProof="0">
                          <a:solidFill>
                            <a:schemeClr val="accent3">
                              <a:lumMod val="50000"/>
                            </a:schemeClr>
                          </a:solidFill>
                          <a:latin typeface="Georgia"/>
                        </a:rPr>
                        <a:t> </a:t>
                      </a:r>
                      <a:endParaRPr lang="en-US" sz="1200">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8.6—&gt;</a:t>
                      </a:r>
                      <a:r>
                        <a:rPr lang="en-US" sz="1200" b="1" i="0" u="none" strike="noStrike" noProof="0">
                          <a:solidFill>
                            <a:schemeClr val="accent3">
                              <a:lumMod val="50000"/>
                            </a:schemeClr>
                          </a:solidFill>
                          <a:latin typeface="Georgia"/>
                        </a:rPr>
                        <a:t>8.DSR, 8.RI.1, 9.RI.2, 8.RI.3</a:t>
                      </a:r>
                      <a:endParaRPr lang="en-US" sz="1200" b="1">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8.7—&gt;</a:t>
                      </a:r>
                      <a:r>
                        <a:rPr lang="en-US" sz="1200" b="1" i="0" u="none" strike="noStrike" noProof="0">
                          <a:solidFill>
                            <a:schemeClr val="accent3">
                              <a:lumMod val="50000"/>
                            </a:schemeClr>
                          </a:solidFill>
                          <a:latin typeface="Georgia"/>
                        </a:rPr>
                        <a:t>8.W.1, 8.W.2,8.W.3</a:t>
                      </a:r>
                      <a:r>
                        <a:rPr lang="en-US" sz="1200" b="0" i="0" u="none" strike="noStrike" noProof="0">
                          <a:solidFill>
                            <a:schemeClr val="accent3">
                              <a:lumMod val="50000"/>
                            </a:schemeClr>
                          </a:solidFill>
                          <a:latin typeface="Georgia"/>
                        </a:rPr>
                        <a:t> </a:t>
                      </a:r>
                      <a:endParaRPr lang="en-US" sz="1200">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8.8—&gt;</a:t>
                      </a:r>
                      <a:r>
                        <a:rPr lang="en-US" sz="1200" b="1" i="0" u="none" strike="noStrike" noProof="0">
                          <a:solidFill>
                            <a:schemeClr val="accent3">
                              <a:lumMod val="50000"/>
                            </a:schemeClr>
                          </a:solidFill>
                          <a:latin typeface="Georgia"/>
                        </a:rPr>
                        <a:t>8.W.3, 8.LU.1, 8.LU.2</a:t>
                      </a:r>
                      <a:r>
                        <a:rPr lang="en-US" sz="1200" b="0" i="0" u="none" strike="noStrike" noProof="0">
                          <a:solidFill>
                            <a:schemeClr val="accent3">
                              <a:lumMod val="50000"/>
                            </a:schemeClr>
                          </a:solidFill>
                          <a:latin typeface="Georgia"/>
                        </a:rPr>
                        <a:t> </a:t>
                      </a:r>
                      <a:endParaRPr lang="en-US" sz="1200">
                        <a:solidFill>
                          <a:schemeClr val="accent3">
                            <a:lumMod val="50000"/>
                          </a:schemeClr>
                        </a:solidFill>
                        <a:latin typeface="Georgia"/>
                      </a:endParaRPr>
                    </a:p>
                    <a:p>
                      <a:pPr lvl="0">
                        <a:buNone/>
                      </a:pPr>
                      <a:r>
                        <a:rPr lang="en-US" sz="1200" b="0" i="0" u="none" strike="noStrike" noProof="0">
                          <a:solidFill>
                            <a:schemeClr val="accent3">
                              <a:lumMod val="50000"/>
                            </a:schemeClr>
                          </a:solidFill>
                          <a:latin typeface="Georgia"/>
                        </a:rPr>
                        <a:t>• 8.9—&gt; </a:t>
                      </a:r>
                      <a:r>
                        <a:rPr lang="en-US" sz="1200" b="1" i="0" u="none" strike="noStrike" noProof="0">
                          <a:solidFill>
                            <a:schemeClr val="accent3">
                              <a:lumMod val="50000"/>
                            </a:schemeClr>
                          </a:solidFill>
                          <a:latin typeface="Georgia"/>
                        </a:rPr>
                        <a:t>8.R.1</a:t>
                      </a:r>
                      <a:endParaRPr lang="en-US" sz="1200" b="1">
                        <a:solidFill>
                          <a:schemeClr val="accent3">
                            <a:lumMod val="50000"/>
                          </a:schemeClr>
                        </a:solidFill>
                        <a:latin typeface="Georgia"/>
                      </a:endParaRPr>
                    </a:p>
                  </a:txBody>
                  <a:tcPr>
                    <a:solidFill>
                      <a:schemeClr val="bg2"/>
                    </a:solidFill>
                  </a:tcPr>
                </a:tc>
                <a:tc>
                  <a:txBody>
                    <a:bodyPr/>
                    <a:lstStyle/>
                    <a:p>
                      <a:pPr marL="171450" lvl="0" indent="-171450">
                        <a:buFont typeface="Arial"/>
                        <a:buChar char="•"/>
                      </a:pPr>
                      <a:r>
                        <a:rPr lang="en-US" sz="1200" b="0" i="0" u="none" strike="noStrike" noProof="0">
                          <a:solidFill>
                            <a:schemeClr val="accent3">
                              <a:lumMod val="50000"/>
                            </a:schemeClr>
                          </a:solidFill>
                          <a:latin typeface="Georgia"/>
                        </a:rPr>
                        <a:t>8.DSR.1. - Focuses on how a student will build knowledge and reading comprehension fluently. </a:t>
                      </a:r>
                      <a:endParaRPr lang="en-US" sz="1200">
                        <a:solidFill>
                          <a:schemeClr val="accent3">
                            <a:lumMod val="50000"/>
                          </a:schemeClr>
                        </a:solidFill>
                        <a:latin typeface="Georgia"/>
                      </a:endParaRPr>
                    </a:p>
                    <a:p>
                      <a:pPr marL="171450" lvl="0" indent="-171450">
                        <a:buFont typeface="Arial"/>
                        <a:buChar char="•"/>
                      </a:pPr>
                      <a:r>
                        <a:rPr lang="en-US" sz="1200" b="0" i="0" u="none" strike="noStrike" noProof="0">
                          <a:solidFill>
                            <a:schemeClr val="accent3">
                              <a:lumMod val="50000"/>
                            </a:schemeClr>
                          </a:solidFill>
                          <a:latin typeface="Georgia"/>
                        </a:rPr>
                        <a:t>A. - Combines skill identified in 2017 8.5j and 8.6m with new content additions in 2024 (see the "Additions to Grade 8” section). </a:t>
                      </a:r>
                      <a:endParaRPr lang="en-US" sz="1200">
                        <a:solidFill>
                          <a:schemeClr val="accent3">
                            <a:lumMod val="50000"/>
                          </a:schemeClr>
                        </a:solidFill>
                        <a:latin typeface="Georgia"/>
                      </a:endParaRPr>
                    </a:p>
                    <a:p>
                      <a:pPr marL="171450" lvl="0" indent="-171450">
                        <a:buFont typeface="Arial"/>
                        <a:buChar char="•"/>
                      </a:pPr>
                      <a:r>
                        <a:rPr lang="en-US" sz="1200" b="0" i="0" u="none" strike="noStrike" noProof="0">
                          <a:solidFill>
                            <a:schemeClr val="accent3">
                              <a:lumMod val="50000"/>
                            </a:schemeClr>
                          </a:solidFill>
                          <a:latin typeface="Georgia"/>
                        </a:rPr>
                        <a:t>8.DSR.1 B. - Combines 2017 8.5 and 8.6 to demonstrate comprehension when reading both literary and informational texts at the grades 6-8 band. </a:t>
                      </a:r>
                      <a:endParaRPr lang="en-US" sz="1200">
                        <a:solidFill>
                          <a:schemeClr val="accent3">
                            <a:lumMod val="50000"/>
                          </a:schemeClr>
                        </a:solidFill>
                        <a:latin typeface="Georgia"/>
                      </a:endParaRPr>
                    </a:p>
                    <a:p>
                      <a:pPr marL="171450" lvl="0" indent="-171450">
                        <a:buFont typeface="Arial"/>
                        <a:buChar char="•"/>
                      </a:pPr>
                      <a:r>
                        <a:rPr lang="en-US" sz="1200" b="0" i="0" u="none" strike="noStrike" noProof="0">
                          <a:solidFill>
                            <a:schemeClr val="accent3">
                              <a:lumMod val="50000"/>
                            </a:schemeClr>
                          </a:solidFill>
                          <a:latin typeface="Georgia"/>
                        </a:rPr>
                        <a:t>8.DSR.1 C. - Combines 2017 8.5e, 8.6d, and 8.7g to apply comprehension of what is read through discussion and/or writing by providing textual evidence utilizing skills such as supporting claims, making inferences, and drawing conclusions.</a:t>
                      </a:r>
                      <a:endParaRPr lang="en-US" sz="1200">
                        <a:solidFill>
                          <a:schemeClr val="accent3">
                            <a:lumMod val="50000"/>
                          </a:schemeClr>
                        </a:solidFill>
                        <a:latin typeface="Georgia"/>
                      </a:endParaRPr>
                    </a:p>
                  </a:txBody>
                  <a:tcPr>
                    <a:solidFill>
                      <a:schemeClr val="bg1"/>
                    </a:solidFill>
                  </a:tcPr>
                </a:tc>
                <a:extLst>
                  <a:ext uri="{0D108BD9-81ED-4DB2-BD59-A6C34878D82A}">
                    <a16:rowId xmlns:a16="http://schemas.microsoft.com/office/drawing/2014/main" val="1243767956"/>
                  </a:ext>
                </a:extLst>
              </a:tr>
            </a:tbl>
          </a:graphicData>
        </a:graphic>
      </p:graphicFrame>
      <p:graphicFrame>
        <p:nvGraphicFramePr>
          <p:cNvPr id="12" name="Table 11">
            <a:extLst>
              <a:ext uri="{FF2B5EF4-FFF2-40B4-BE49-F238E27FC236}">
                <a16:creationId xmlns:a16="http://schemas.microsoft.com/office/drawing/2014/main" id="{ECDA2205-15A9-B1D3-5700-BA6C350E65F8}"/>
              </a:ext>
            </a:extLst>
          </p:cNvPr>
          <p:cNvGraphicFramePr>
            <a:graphicFrameLocks noGrp="1"/>
          </p:cNvGraphicFramePr>
          <p:nvPr>
            <p:extLst>
              <p:ext uri="{D42A27DB-BD31-4B8C-83A1-F6EECF244321}">
                <p14:modId xmlns:p14="http://schemas.microsoft.com/office/powerpoint/2010/main" val="3677917281"/>
              </p:ext>
            </p:extLst>
          </p:nvPr>
        </p:nvGraphicFramePr>
        <p:xfrm>
          <a:off x="1978552" y="3775176"/>
          <a:ext cx="8234896" cy="2932024"/>
        </p:xfrm>
        <a:graphic>
          <a:graphicData uri="http://schemas.openxmlformats.org/drawingml/2006/table">
            <a:tbl>
              <a:tblPr bandRow="1">
                <a:tableStyleId>{5C22544A-7EE6-4342-B048-85BDC9FD1C3A}</a:tableStyleId>
              </a:tblPr>
              <a:tblGrid>
                <a:gridCol w="4117448">
                  <a:extLst>
                    <a:ext uri="{9D8B030D-6E8A-4147-A177-3AD203B41FA5}">
                      <a16:colId xmlns:a16="http://schemas.microsoft.com/office/drawing/2014/main" val="1929834542"/>
                    </a:ext>
                  </a:extLst>
                </a:gridCol>
                <a:gridCol w="4117448">
                  <a:extLst>
                    <a:ext uri="{9D8B030D-6E8A-4147-A177-3AD203B41FA5}">
                      <a16:colId xmlns:a16="http://schemas.microsoft.com/office/drawing/2014/main" val="1877828450"/>
                    </a:ext>
                  </a:extLst>
                </a:gridCol>
              </a:tblGrid>
              <a:tr h="319126">
                <a:tc>
                  <a:txBody>
                    <a:bodyPr/>
                    <a:lstStyle/>
                    <a:p>
                      <a:pPr lvl="0" algn="ctr">
                        <a:buNone/>
                      </a:pPr>
                      <a:r>
                        <a:rPr lang="en-US" sz="1200" b="1" i="0" u="none" strike="noStrike" noProof="0">
                          <a:solidFill>
                            <a:srgbClr val="2A2A2A"/>
                          </a:solidFill>
                          <a:effectLst/>
                          <a:latin typeface="Georgia"/>
                        </a:rPr>
                        <a:t>Deletions from Grade 8 (2017 SOL) </a:t>
                      </a:r>
                      <a:endParaRPr lang="en-US"/>
                    </a:p>
                  </a:txBody>
                  <a:tcPr marL="52578" marR="52578" marT="26289" marB="26289">
                    <a:lnL w="7296" cap="flat" cmpd="sng" algn="ctr">
                      <a:solidFill>
                        <a:srgbClr val="555555"/>
                      </a:solidFill>
                      <a:prstDash val="solid"/>
                      <a:round/>
                      <a:headEnd type="none" w="med" len="med"/>
                      <a:tailEnd type="none" w="med" len="med"/>
                    </a:lnL>
                    <a:lnR w="7296" cap="flat" cmpd="sng" algn="ctr">
                      <a:solidFill>
                        <a:srgbClr val="555555"/>
                      </a:solidFill>
                      <a:prstDash val="solid"/>
                      <a:round/>
                      <a:headEnd type="none" w="med" len="med"/>
                      <a:tailEnd type="none" w="med" len="med"/>
                    </a:lnR>
                    <a:lnT w="7296" cap="flat" cmpd="sng" algn="ctr">
                      <a:solidFill>
                        <a:srgbClr val="555555"/>
                      </a:solidFill>
                      <a:prstDash val="solid"/>
                      <a:round/>
                      <a:headEnd type="none" w="med" len="med"/>
                      <a:tailEnd type="none" w="med" len="med"/>
                    </a:lnT>
                    <a:lnB w="14602" cap="flat" cmpd="sng" algn="ctr">
                      <a:solidFill>
                        <a:srgbClr val="555555"/>
                      </a:solidFill>
                      <a:prstDash val="solid"/>
                      <a:round/>
                      <a:headEnd type="none" w="med" len="med"/>
                      <a:tailEnd type="none" w="med" len="med"/>
                    </a:lnB>
                    <a:noFill/>
                  </a:tcPr>
                </a:tc>
                <a:tc>
                  <a:txBody>
                    <a:bodyPr/>
                    <a:lstStyle/>
                    <a:p>
                      <a:pPr lvl="0" algn="ctr">
                        <a:buNone/>
                      </a:pPr>
                      <a:r>
                        <a:rPr lang="en-US" sz="1200" b="1" i="0" u="none" strike="noStrike" noProof="0">
                          <a:solidFill>
                            <a:srgbClr val="2A2A2A"/>
                          </a:solidFill>
                          <a:effectLst/>
                          <a:latin typeface="Georgia"/>
                        </a:rPr>
                        <a:t>Additions to  Grade 8 (2024 SOL)</a:t>
                      </a:r>
                      <a:endParaRPr lang="en-US" sz="1200" b="1">
                        <a:latin typeface="Georgia"/>
                      </a:endParaRPr>
                    </a:p>
                  </a:txBody>
                  <a:tcPr marL="52578" marR="52578" marT="26289" marB="26289">
                    <a:lnL w="7296" cap="flat" cmpd="sng" algn="ctr">
                      <a:solidFill>
                        <a:srgbClr val="555555"/>
                      </a:solidFill>
                      <a:prstDash val="solid"/>
                      <a:round/>
                      <a:headEnd type="none" w="med" len="med"/>
                      <a:tailEnd type="none" w="med" len="med"/>
                    </a:lnL>
                    <a:lnR w="7296" cap="flat" cmpd="sng" algn="ctr">
                      <a:solidFill>
                        <a:srgbClr val="555555"/>
                      </a:solidFill>
                      <a:prstDash val="solid"/>
                      <a:round/>
                      <a:headEnd type="none" w="med" len="med"/>
                      <a:tailEnd type="none" w="med" len="med"/>
                    </a:lnR>
                    <a:lnT w="7296" cap="flat" cmpd="sng" algn="ctr">
                      <a:solidFill>
                        <a:srgbClr val="555555"/>
                      </a:solidFill>
                      <a:prstDash val="solid"/>
                      <a:round/>
                      <a:headEnd type="none" w="med" len="med"/>
                      <a:tailEnd type="none" w="med" len="med"/>
                    </a:lnT>
                    <a:lnB w="14602" cap="flat" cmpd="sng" algn="ctr">
                      <a:solidFill>
                        <a:srgbClr val="555555"/>
                      </a:solidFill>
                      <a:prstDash val="solid"/>
                      <a:round/>
                      <a:headEnd type="none" w="med" len="med"/>
                      <a:tailEnd type="none" w="med" len="med"/>
                    </a:lnB>
                    <a:noFill/>
                  </a:tcPr>
                </a:tc>
                <a:extLst>
                  <a:ext uri="{0D108BD9-81ED-4DB2-BD59-A6C34878D82A}">
                    <a16:rowId xmlns:a16="http://schemas.microsoft.com/office/drawing/2014/main" val="1209046998"/>
                  </a:ext>
                </a:extLst>
              </a:tr>
              <a:tr h="319126">
                <a:tc>
                  <a:txBody>
                    <a:bodyPr/>
                    <a:lstStyle/>
                    <a:p>
                      <a:pPr lvl="0" algn="l">
                        <a:buNone/>
                      </a:pPr>
                      <a:r>
                        <a:rPr lang="en-US" sz="1200" b="0" i="0" u="none" strike="noStrike" noProof="0">
                          <a:solidFill>
                            <a:schemeClr val="accent3">
                              <a:lumMod val="50000"/>
                            </a:schemeClr>
                          </a:solidFill>
                          <a:effectLst/>
                          <a:highlight>
                            <a:srgbClr val="FFFFFF"/>
                          </a:highlight>
                          <a:latin typeface="Georgia"/>
                        </a:rPr>
                        <a:t>• 8.2c - Use effective verbal and nonverbal communication skills to deliver multimodal presentations. [Incorporated into 8.C.1.A.ii, 8.C.2.Ai.-A.iii]. </a:t>
                      </a:r>
                      <a:endParaRPr lang="en-US" sz="1200">
                        <a:solidFill>
                          <a:schemeClr val="accent3">
                            <a:lumMod val="50000"/>
                          </a:schemeClr>
                        </a:solidFill>
                        <a:latin typeface="Georgia"/>
                      </a:endParaRPr>
                    </a:p>
                    <a:p>
                      <a:pPr lvl="0" algn="l">
                        <a:buNone/>
                      </a:pPr>
                      <a:r>
                        <a:rPr lang="en-US" sz="1200" b="0" i="0" u="none" strike="noStrike" noProof="0">
                          <a:solidFill>
                            <a:schemeClr val="accent3">
                              <a:lumMod val="50000"/>
                            </a:schemeClr>
                          </a:solidFill>
                          <a:effectLst/>
                          <a:highlight>
                            <a:srgbClr val="FFFFFF"/>
                          </a:highlight>
                          <a:latin typeface="Georgia"/>
                        </a:rPr>
                        <a:t>• 8.2 f – Differentiate between Standard English and informal language. [Incorporated in 8.C.2.A.ii] </a:t>
                      </a:r>
                      <a:endParaRPr lang="en-US" sz="1200">
                        <a:solidFill>
                          <a:schemeClr val="accent3">
                            <a:lumMod val="50000"/>
                          </a:schemeClr>
                        </a:solidFill>
                        <a:latin typeface="Georgia"/>
                      </a:endParaRPr>
                    </a:p>
                    <a:p>
                      <a:pPr lvl="0" algn="l">
                        <a:buNone/>
                      </a:pPr>
                      <a:r>
                        <a:rPr lang="en-US" sz="1200" b="0" i="0" u="none" strike="noStrike" noProof="0">
                          <a:solidFill>
                            <a:schemeClr val="accent3">
                              <a:lumMod val="50000"/>
                            </a:schemeClr>
                          </a:solidFill>
                          <a:effectLst/>
                          <a:highlight>
                            <a:srgbClr val="FFFFFF"/>
                          </a:highlight>
                          <a:latin typeface="Georgia"/>
                        </a:rPr>
                        <a:t>• 8.2g - Evaluate presentations</a:t>
                      </a:r>
                      <a:endParaRPr lang="en-US" sz="1200">
                        <a:solidFill>
                          <a:schemeClr val="accent3">
                            <a:lumMod val="50000"/>
                          </a:schemeClr>
                        </a:solidFill>
                        <a:latin typeface="Georgia"/>
                      </a:endParaRPr>
                    </a:p>
                    <a:p>
                      <a:pPr lvl="0" algn="l">
                        <a:buNone/>
                      </a:pPr>
                      <a:r>
                        <a:rPr lang="en-US" sz="1200" b="0" i="0" u="none" strike="noStrike" noProof="0">
                          <a:solidFill>
                            <a:schemeClr val="accent3">
                              <a:lumMod val="50000"/>
                            </a:schemeClr>
                          </a:solidFill>
                          <a:effectLst/>
                          <a:highlight>
                            <a:srgbClr val="FFFFFF"/>
                          </a:highlight>
                          <a:latin typeface="Georgia"/>
                        </a:rPr>
                        <a:t>• 8.3 g – Demonstrate ethical use of the Internet when evaluating or producing creative or informational media messages. [Incorporated in 8.C.2.iv. and 8.R.1.F] </a:t>
                      </a:r>
                      <a:endParaRPr lang="en-US" sz="1200">
                        <a:solidFill>
                          <a:schemeClr val="accent3">
                            <a:lumMod val="50000"/>
                          </a:schemeClr>
                        </a:solidFill>
                        <a:latin typeface="Georgia"/>
                      </a:endParaRPr>
                    </a:p>
                    <a:p>
                      <a:pPr lvl="0" algn="l">
                        <a:buNone/>
                      </a:pPr>
                      <a:r>
                        <a:rPr lang="en-US" sz="1200" b="0" i="0" u="none" strike="noStrike" noProof="0">
                          <a:solidFill>
                            <a:schemeClr val="accent3">
                              <a:lumMod val="50000"/>
                            </a:schemeClr>
                          </a:solidFill>
                          <a:effectLst/>
                          <a:highlight>
                            <a:srgbClr val="FFFFFF"/>
                          </a:highlight>
                          <a:latin typeface="Georgia"/>
                        </a:rPr>
                        <a:t>• 8.7 </a:t>
                      </a:r>
                      <a:r>
                        <a:rPr lang="en-US" sz="1200" b="0" i="0" u="none" strike="noStrike" noProof="0" err="1">
                          <a:solidFill>
                            <a:schemeClr val="accent3">
                              <a:lumMod val="50000"/>
                            </a:schemeClr>
                          </a:solidFill>
                          <a:effectLst/>
                          <a:highlight>
                            <a:srgbClr val="FFFFFF"/>
                          </a:highlight>
                          <a:latin typeface="Georgia"/>
                        </a:rPr>
                        <a:t>i</a:t>
                      </a:r>
                      <a:r>
                        <a:rPr lang="en-US" sz="1200" b="0" i="0" u="none" strike="noStrike" noProof="0">
                          <a:solidFill>
                            <a:schemeClr val="accent3">
                              <a:lumMod val="50000"/>
                            </a:schemeClr>
                          </a:solidFill>
                          <a:effectLst/>
                          <a:highlight>
                            <a:srgbClr val="FFFFFF"/>
                          </a:highlight>
                          <a:latin typeface="Georgia"/>
                        </a:rPr>
                        <a:t> – Distinguish between fact and opinion to support a position [Incorporated in 8.RI.1.C]. </a:t>
                      </a:r>
                      <a:endParaRPr lang="en-US" sz="1200">
                        <a:solidFill>
                          <a:schemeClr val="accent3">
                            <a:lumMod val="50000"/>
                          </a:schemeClr>
                        </a:solidFill>
                        <a:latin typeface="Georgia"/>
                      </a:endParaRPr>
                    </a:p>
                    <a:p>
                      <a:pPr lvl="0" algn="l">
                        <a:buNone/>
                      </a:pPr>
                      <a:r>
                        <a:rPr lang="en-US" sz="1200" b="0" i="0" u="none" strike="noStrike" noProof="0">
                          <a:solidFill>
                            <a:schemeClr val="accent3">
                              <a:lumMod val="50000"/>
                            </a:schemeClr>
                          </a:solidFill>
                          <a:effectLst/>
                          <a:highlight>
                            <a:srgbClr val="FFFFFF"/>
                          </a:highlight>
                          <a:latin typeface="Georgia"/>
                        </a:rPr>
                        <a:t>• 8.9 g – Publish finding and respond to feedback [Incorporated in 8.R.1.E}.</a:t>
                      </a:r>
                      <a:endParaRPr lang="en-US" sz="1200">
                        <a:solidFill>
                          <a:schemeClr val="accent3">
                            <a:lumMod val="50000"/>
                          </a:schemeClr>
                        </a:solidFill>
                        <a:latin typeface="Georgia"/>
                      </a:endParaRPr>
                    </a:p>
                  </a:txBody>
                  <a:tcPr marL="52578" marR="52578" marT="26289" marB="26289">
                    <a:lnL w="7296" cap="flat" cmpd="sng" algn="ctr">
                      <a:solidFill>
                        <a:srgbClr val="555555"/>
                      </a:solidFill>
                      <a:prstDash val="solid"/>
                      <a:round/>
                      <a:headEnd type="none" w="med" len="med"/>
                      <a:tailEnd type="none" w="med" len="med"/>
                    </a:lnL>
                    <a:lnR w="7296" cap="flat" cmpd="sng" algn="ctr">
                      <a:solidFill>
                        <a:srgbClr val="555555"/>
                      </a:solidFill>
                      <a:prstDash val="solid"/>
                      <a:round/>
                      <a:headEnd type="none" w="med" len="med"/>
                      <a:tailEnd type="none" w="med" len="med"/>
                    </a:lnR>
                    <a:lnT w="14602" cap="flat" cmpd="sng" algn="ctr">
                      <a:solidFill>
                        <a:srgbClr val="555555"/>
                      </a:solidFill>
                      <a:prstDash val="solid"/>
                      <a:round/>
                      <a:headEnd type="none" w="med" len="med"/>
                      <a:tailEnd type="none" w="med" len="med"/>
                    </a:lnT>
                    <a:lnB w="7296" cap="flat" cmpd="sng" algn="ctr">
                      <a:solidFill>
                        <a:srgbClr val="555555"/>
                      </a:solidFill>
                      <a:prstDash val="solid"/>
                      <a:round/>
                      <a:headEnd type="none" w="med" len="med"/>
                      <a:tailEnd type="none" w="med" len="med"/>
                    </a:lnB>
                    <a:solidFill>
                      <a:srgbClr val="FFFFFF"/>
                    </a:solidFill>
                  </a:tcPr>
                </a:tc>
                <a:tc>
                  <a:txBody>
                    <a:bodyPr/>
                    <a:lstStyle/>
                    <a:p>
                      <a:pPr marL="171450" lvl="0" indent="-171450" algn="l">
                        <a:buFont typeface="Arial"/>
                        <a:buChar char="•"/>
                      </a:pPr>
                      <a:r>
                        <a:rPr lang="en-US" sz="1200" b="0" i="0" u="none" strike="noStrike" noProof="0">
                          <a:solidFill>
                            <a:schemeClr val="accent3">
                              <a:lumMod val="50000"/>
                            </a:schemeClr>
                          </a:solidFill>
                          <a:effectLst/>
                          <a:highlight>
                            <a:srgbClr val="FFFFFF"/>
                          </a:highlight>
                          <a:latin typeface="Georgia"/>
                        </a:rPr>
                        <a:t>8.DSR.1. - Focuses on how a student will build knowledge and reading comprehension fluently </a:t>
                      </a:r>
                      <a:endParaRPr lang="en-US"/>
                    </a:p>
                    <a:p>
                      <a:pPr marL="171450" lvl="0" indent="-171450" algn="l">
                        <a:buFont typeface="Arial"/>
                        <a:buChar char="•"/>
                      </a:pPr>
                      <a:r>
                        <a:rPr lang="en-US" sz="1200" b="0" i="0" u="none" strike="noStrike" noProof="0">
                          <a:solidFill>
                            <a:schemeClr val="accent3">
                              <a:lumMod val="50000"/>
                            </a:schemeClr>
                          </a:solidFill>
                          <a:effectLst/>
                          <a:highlight>
                            <a:srgbClr val="FFFFFF"/>
                          </a:highlight>
                          <a:latin typeface="Georgia"/>
                        </a:rPr>
                        <a:t>8.DSR.1 D. -Engages in opportunities regularly to read conceptually related texts through various reading experiences. </a:t>
                      </a:r>
                    </a:p>
                    <a:p>
                      <a:pPr marL="171450" lvl="0" indent="-171450" algn="l">
                        <a:buFont typeface="Arial"/>
                        <a:buChar char="•"/>
                      </a:pPr>
                      <a:r>
                        <a:rPr lang="en-US" sz="1200" b="0" i="0" u="none" strike="noStrike" noProof="0">
                          <a:solidFill>
                            <a:schemeClr val="accent3">
                              <a:lumMod val="50000"/>
                            </a:schemeClr>
                          </a:solidFill>
                          <a:effectLst/>
                          <a:highlight>
                            <a:srgbClr val="FFFFFF"/>
                          </a:highlight>
                          <a:latin typeface="Georgia"/>
                        </a:rPr>
                        <a:t>8.RV.1.H - Applies newly learned words in various contexts to support the integration of applying what is read in written and oral communications </a:t>
                      </a:r>
                      <a:endParaRPr lang="en-US"/>
                    </a:p>
                    <a:p>
                      <a:pPr marL="171450" lvl="0" indent="-171450" algn="l">
                        <a:buFont typeface="Arial"/>
                        <a:buChar char="•"/>
                      </a:pPr>
                      <a:r>
                        <a:rPr lang="en-US" sz="1200" b="0" i="0" u="none" strike="noStrike" noProof="0">
                          <a:solidFill>
                            <a:schemeClr val="accent3">
                              <a:lumMod val="50000"/>
                            </a:schemeClr>
                          </a:solidFill>
                          <a:effectLst/>
                          <a:highlight>
                            <a:srgbClr val="FFFFFF"/>
                          </a:highlight>
                          <a:latin typeface="Georgia"/>
                        </a:rPr>
                        <a:t>8.RI.3.B - Compares and contrasts how an author establishes and conveys a perspective or purpose in a text and how the author responds to conflicting evidence or viewpoints. </a:t>
                      </a:r>
                      <a:endParaRPr lang="en-US"/>
                    </a:p>
                    <a:p>
                      <a:pPr marL="171450" lvl="0" indent="-171450" algn="l">
                        <a:buFont typeface="Arial"/>
                        <a:buChar char="•"/>
                      </a:pPr>
                      <a:r>
                        <a:rPr lang="en-US" sz="1200" b="0" i="0" u="none" strike="noStrike" noProof="0">
                          <a:solidFill>
                            <a:schemeClr val="accent3">
                              <a:lumMod val="50000"/>
                            </a:schemeClr>
                          </a:solidFill>
                          <a:effectLst/>
                          <a:highlight>
                            <a:srgbClr val="FFFFFF"/>
                          </a:highlight>
                          <a:latin typeface="Georgia"/>
                        </a:rPr>
                        <a:t>8.8W.2.vii. - Provides a concluding statement or section when writing.</a:t>
                      </a:r>
                      <a:endParaRPr lang="en-US"/>
                    </a:p>
                  </a:txBody>
                  <a:tcPr marL="52578" marR="52578" marT="26289" marB="26289">
                    <a:lnL w="7296" cap="flat" cmpd="sng" algn="ctr">
                      <a:solidFill>
                        <a:srgbClr val="555555"/>
                      </a:solidFill>
                      <a:prstDash val="solid"/>
                      <a:round/>
                      <a:headEnd type="none" w="med" len="med"/>
                      <a:tailEnd type="none" w="med" len="med"/>
                    </a:lnL>
                    <a:lnR w="7296" cap="flat" cmpd="sng" algn="ctr">
                      <a:solidFill>
                        <a:srgbClr val="555555"/>
                      </a:solidFill>
                      <a:prstDash val="solid"/>
                      <a:round/>
                      <a:headEnd type="none" w="med" len="med"/>
                      <a:tailEnd type="none" w="med" len="med"/>
                    </a:lnR>
                    <a:lnT w="14602" cap="flat" cmpd="sng" algn="ctr">
                      <a:solidFill>
                        <a:srgbClr val="555555"/>
                      </a:solidFill>
                      <a:prstDash val="solid"/>
                      <a:round/>
                      <a:headEnd type="none" w="med" len="med"/>
                      <a:tailEnd type="none" w="med" len="med"/>
                    </a:lnT>
                    <a:lnB w="7296" cap="flat" cmpd="sng" algn="ctr">
                      <a:solidFill>
                        <a:srgbClr val="555555"/>
                      </a:solidFill>
                      <a:prstDash val="solid"/>
                      <a:round/>
                      <a:headEnd type="none" w="med" len="med"/>
                      <a:tailEnd type="none" w="med" len="med"/>
                    </a:lnB>
                    <a:solidFill>
                      <a:srgbClr val="FFFFFF"/>
                    </a:solidFill>
                  </a:tcPr>
                </a:tc>
                <a:extLst>
                  <a:ext uri="{0D108BD9-81ED-4DB2-BD59-A6C34878D82A}">
                    <a16:rowId xmlns:a16="http://schemas.microsoft.com/office/drawing/2014/main" val="4271824072"/>
                  </a:ext>
                </a:extLst>
              </a:tr>
            </a:tbl>
          </a:graphicData>
        </a:graphic>
      </p:graphicFrame>
      <p:sp>
        <p:nvSpPr>
          <p:cNvPr id="13" name="Rectangle: Rounded Corners 12">
            <a:extLst>
              <a:ext uri="{FF2B5EF4-FFF2-40B4-BE49-F238E27FC236}">
                <a16:creationId xmlns:a16="http://schemas.microsoft.com/office/drawing/2014/main" id="{27D492BA-CFCE-846F-DE21-29427065C51A}"/>
              </a:ext>
            </a:extLst>
          </p:cNvPr>
          <p:cNvSpPr/>
          <p:nvPr/>
        </p:nvSpPr>
        <p:spPr>
          <a:xfrm>
            <a:off x="1956997" y="411067"/>
            <a:ext cx="4102420" cy="54221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Rounded Corners 13">
            <a:extLst>
              <a:ext uri="{FF2B5EF4-FFF2-40B4-BE49-F238E27FC236}">
                <a16:creationId xmlns:a16="http://schemas.microsoft.com/office/drawing/2014/main" id="{AEDDBD72-3982-C295-73BD-66E8537A1C91}"/>
              </a:ext>
            </a:extLst>
          </p:cNvPr>
          <p:cNvSpPr/>
          <p:nvPr/>
        </p:nvSpPr>
        <p:spPr>
          <a:xfrm>
            <a:off x="6065171" y="422110"/>
            <a:ext cx="4102420" cy="54221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14">
            <a:extLst>
              <a:ext uri="{FF2B5EF4-FFF2-40B4-BE49-F238E27FC236}">
                <a16:creationId xmlns:a16="http://schemas.microsoft.com/office/drawing/2014/main" id="{B7C3EFDF-4730-AA40-E8EF-2C7DAE385CCC}"/>
              </a:ext>
            </a:extLst>
          </p:cNvPr>
          <p:cNvSpPr/>
          <p:nvPr/>
        </p:nvSpPr>
        <p:spPr>
          <a:xfrm>
            <a:off x="2028883" y="3748489"/>
            <a:ext cx="4030534" cy="35656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Rounded Corners 15">
            <a:extLst>
              <a:ext uri="{FF2B5EF4-FFF2-40B4-BE49-F238E27FC236}">
                <a16:creationId xmlns:a16="http://schemas.microsoft.com/office/drawing/2014/main" id="{388729BD-8FF3-07E7-16F4-EF2E81EF71F0}"/>
              </a:ext>
            </a:extLst>
          </p:cNvPr>
          <p:cNvSpPr/>
          <p:nvPr/>
        </p:nvSpPr>
        <p:spPr>
          <a:xfrm>
            <a:off x="6137057" y="3745154"/>
            <a:ext cx="4030534" cy="35656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Rounded Corners 16">
            <a:extLst>
              <a:ext uri="{FF2B5EF4-FFF2-40B4-BE49-F238E27FC236}">
                <a16:creationId xmlns:a16="http://schemas.microsoft.com/office/drawing/2014/main" id="{4D84F721-ACCF-72ED-315D-25757E0CDC1F}"/>
              </a:ext>
            </a:extLst>
          </p:cNvPr>
          <p:cNvSpPr/>
          <p:nvPr/>
        </p:nvSpPr>
        <p:spPr>
          <a:xfrm>
            <a:off x="1944399" y="916265"/>
            <a:ext cx="3097929" cy="180490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Rounded Corners 17">
            <a:extLst>
              <a:ext uri="{FF2B5EF4-FFF2-40B4-BE49-F238E27FC236}">
                <a16:creationId xmlns:a16="http://schemas.microsoft.com/office/drawing/2014/main" id="{83E717F9-8910-3EF1-5A6D-CFE024ED8903}"/>
              </a:ext>
            </a:extLst>
          </p:cNvPr>
          <p:cNvSpPr/>
          <p:nvPr/>
        </p:nvSpPr>
        <p:spPr>
          <a:xfrm>
            <a:off x="6086853" y="1001697"/>
            <a:ext cx="912254" cy="2253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Rounded Corners 18">
            <a:extLst>
              <a:ext uri="{FF2B5EF4-FFF2-40B4-BE49-F238E27FC236}">
                <a16:creationId xmlns:a16="http://schemas.microsoft.com/office/drawing/2014/main" id="{CE528106-C8B6-3FF1-0120-111CA5D85161}"/>
              </a:ext>
            </a:extLst>
          </p:cNvPr>
          <p:cNvSpPr/>
          <p:nvPr/>
        </p:nvSpPr>
        <p:spPr>
          <a:xfrm>
            <a:off x="1945954" y="4095496"/>
            <a:ext cx="4133682" cy="265108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Rounded Corners 21">
            <a:extLst>
              <a:ext uri="{FF2B5EF4-FFF2-40B4-BE49-F238E27FC236}">
                <a16:creationId xmlns:a16="http://schemas.microsoft.com/office/drawing/2014/main" id="{0C388243-76A5-4A50-E2B3-EF8C56476A89}"/>
              </a:ext>
            </a:extLst>
          </p:cNvPr>
          <p:cNvSpPr/>
          <p:nvPr/>
        </p:nvSpPr>
        <p:spPr>
          <a:xfrm>
            <a:off x="6149757" y="4951654"/>
            <a:ext cx="4043234" cy="66136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Slide 9: Snapsh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4730" y="6340178"/>
            <a:ext cx="406400" cy="406400"/>
          </a:xfrm>
          <a:prstGeom prst="rect">
            <a:avLst/>
          </a:prstGeom>
        </p:spPr>
      </p:pic>
    </p:spTree>
    <p:extLst>
      <p:ext uri="{BB962C8B-B14F-4D97-AF65-F5344CB8AC3E}">
        <p14:creationId xmlns:p14="http://schemas.microsoft.com/office/powerpoint/2010/main" val="316442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89887"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13" grpId="0" animBg="1"/>
      <p:bldP spid="14" grpId="0" animBg="1"/>
      <p:bldP spid="15" grpId="0" animBg="1"/>
      <p:bldP spid="16" grpId="0" animBg="1"/>
      <p:bldP spid="17" grpId="0" animBg="1"/>
      <p:bldP spid="18" grpId="0" animBg="1"/>
      <p:bldP spid="19" grpId="0" animBg="1"/>
      <p:bldP spid="22"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167D66-5EF0-4BBE-ABDF-124CC9C9468C}">
  <ds:schemaRefs>
    <ds:schemaRef ds:uri="7ec0be3f-b236-462b-b68d-55bfdf8517bd"/>
    <ds:schemaRef ds:uri="8410143b-9028-478f-a589-cc27306756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318568-F4F8-4A54-80B8-4EE57F231AEA}">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6AF704-FFF5-4B3C-B32D-52952FAED2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41</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Reading and Vocabulary </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Mallory Graham</dc:creator>
  <cp:revision>1</cp:revision>
  <dcterms:created xsi:type="dcterms:W3CDTF">2024-04-15T19:05:20Z</dcterms:created>
  <dcterms:modified xsi:type="dcterms:W3CDTF">2024-04-30T10:25:53Z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