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98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4852" autoAdjust="0"/>
  </p:normalViewPr>
  <p:slideViewPr>
    <p:cSldViewPr>
      <p:cViewPr varScale="1">
        <p:scale>
          <a:sx n="141" d="100"/>
          <a:sy n="141" d="100"/>
        </p:scale>
        <p:origin x="87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1547-4A6D-452B-B1BF-F1EDA2167BF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863D-2B01-4517-84EA-5670F826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3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9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Jackie.herring@doe.virginia.gov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y después del viaje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C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 preventivo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Mantiene el autobús en condiciones de funcionamiento seguras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Previene fallos y averías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Mantiene el autobús en condiciones de funcionamiento utilizable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 costo de mantenimiento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 problemas para el conductor</a:t>
            </a:r>
          </a:p>
        </p:txBody>
      </p:sp>
    </p:spTree>
    <p:extLst>
      <p:ext uri="{BB962C8B-B14F-4D97-AF65-F5344CB8AC3E}">
        <p14:creationId xmlns:p14="http://schemas.microsoft.com/office/powerpoint/2010/main" val="55853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Operación del autobús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perceptivo y use sus sentidos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vehículo le hablará de muchas maneras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Escuche, sienta, mire y huela </a:t>
            </a:r>
          </a:p>
        </p:txBody>
      </p:sp>
    </p:spTree>
    <p:extLst>
      <p:ext uri="{BB962C8B-B14F-4D97-AF65-F5344CB8AC3E}">
        <p14:creationId xmlns:p14="http://schemas.microsoft.com/office/powerpoint/2010/main" val="199802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Inspección después del viaje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inspección después del viaje es responsabilidad del conductor del autobús y es tan importante como la inspección antes del viaje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inspección después del viaje le permitirá dar cuenta de los estudiantes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inspección después del viaje también permitirá al conductor encontrar deficiencias que podrían resolverse con rapidez</a:t>
            </a:r>
          </a:p>
        </p:txBody>
      </p:sp>
    </p:spTree>
    <p:extLst>
      <p:ext uri="{BB962C8B-B14F-4D97-AF65-F5344CB8AC3E}">
        <p14:creationId xmlns:p14="http://schemas.microsoft.com/office/powerpoint/2010/main" val="146451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Conéctese con VDOE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953000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Jackie.Johnson@doe.virginia.gov</a:t>
            </a:r>
            <a:endParaRPr lang="nl-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@VDOE_News
Facebook: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#EdEquityVA</a:t>
            </a: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 title="social media logos: Twitter, Facebook, and LinkedIn"/>
          <p:cNvGrpSpPr/>
          <p:nvPr/>
        </p:nvGrpSpPr>
        <p:grpSpPr>
          <a:xfrm>
            <a:off x="4114801" y="3257550"/>
            <a:ext cx="2666999" cy="762000"/>
            <a:chOff x="2235200" y="5089418"/>
            <a:chExt cx="5791200" cy="1692383"/>
          </a:xfrm>
        </p:grpSpPr>
        <p:pic>
          <p:nvPicPr>
            <p:cNvPr id="5" name="Picture 4" title="twitter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6" name="Picture 5" title="LinkedIn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7" name="Picture 6" title="facebook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4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y sistemas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una inspección antes de comenzar un recorrido y una inspección después de terminarlo puede ayudar a detectar defectos, deficiencias, estudiantes dormidos y mucho más.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 básico de los componentes del autobús escolar es fundamental para realizar una inspección diaria precisa antes del viaje.</a:t>
            </a:r>
          </a:p>
        </p:txBody>
      </p:sp>
    </p:spTree>
    <p:extLst>
      <p:ext uri="{BB962C8B-B14F-4D97-AF65-F5344CB8AC3E}">
        <p14:creationId xmlns:p14="http://schemas.microsoft.com/office/powerpoint/2010/main" val="134494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frenos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3622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Frenos hidráulicos: funcionan a través de la presión de fluido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Frenos de aire: uso de aire comprimido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frenos antibloqueo: utiliza la computadora para monitorear y ayudar a controlar el frenado</a:t>
            </a:r>
          </a:p>
        </p:txBody>
      </p:sp>
    </p:spTree>
    <p:extLst>
      <p:ext uri="{BB962C8B-B14F-4D97-AF65-F5344CB8AC3E}">
        <p14:creationId xmlns:p14="http://schemas.microsoft.com/office/powerpoint/2010/main" val="252434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Motores y transmisiones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Diésel: utiliza combustible diésel o combustible alternativo mixto; los motores a diésel usan compresión para encender el combustible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Gasolina: usa gasolina o combustible alternativo mixto; los motores a gasolina usan bujías para encender el combustible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Eléctrico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natural comprimido </a:t>
            </a:r>
          </a:p>
        </p:txBody>
      </p:sp>
    </p:spTree>
    <p:extLst>
      <p:ext uri="{BB962C8B-B14F-4D97-AF65-F5344CB8AC3E}">
        <p14:creationId xmlns:p14="http://schemas.microsoft.com/office/powerpoint/2010/main" val="7962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Transmisión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transmisión manual requiere el uso de un embrague para aplicar y retirar el torque del motor al eje de entrada de la transmisión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transmisión automática cambia automáticamente a marchas más altas y más bajas con cambios en la velocidad del vehículo y la carga en el motor</a:t>
            </a:r>
          </a:p>
        </p:txBody>
      </p:sp>
    </p:spTree>
    <p:extLst>
      <p:ext uri="{BB962C8B-B14F-4D97-AF65-F5344CB8AC3E}">
        <p14:creationId xmlns:p14="http://schemas.microsoft.com/office/powerpoint/2010/main" val="20404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dirección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1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Volante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Brazo Pitman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Columna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Caja de cambios/cremallera y piñón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Mangueta de dirección y rótulas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del eje de pivote</a:t>
            </a:r>
          </a:p>
        </p:txBody>
      </p:sp>
    </p:spTree>
    <p:extLst>
      <p:ext uri="{BB962C8B-B14F-4D97-AF65-F5344CB8AC3E}">
        <p14:creationId xmlns:p14="http://schemas.microsoft.com/office/powerpoint/2010/main" val="39327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suspensión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52801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Ballestas: soportan el peso del vehículo, mantienen la altura de conducción y absorben los golpes de la carretera. Mantienen las ruedas del vehículo en contacto firme con el camino y proporcionan un viaje cómodo.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Amortiguadores: reducen los efectos del movimiento hacia arriba y hacia abajo. Los amortiguadores reducen la tasa de rebote, alineado o balanceo, la inmersión de frenos y la aceleración del hundimiento </a:t>
            </a:r>
          </a:p>
        </p:txBody>
      </p:sp>
    </p:spTree>
    <p:extLst>
      <p:ext uri="{BB962C8B-B14F-4D97-AF65-F5344CB8AC3E}">
        <p14:creationId xmlns:p14="http://schemas.microsoft.com/office/powerpoint/2010/main" val="30314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eléctrico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batería es la fuente inicial de electricidad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alternador alimenta el sistema eléctrico cuando el vehículo está en marcha y restaura la carga de la batería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motor de arranque convierte la electricidad en energía mecánica para arrancar el motor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caja de fusibles contiene fusibles que protegen el sistema eléctrico de sobrecargas eléctricas </a:t>
            </a:r>
          </a:p>
        </p:txBody>
      </p:sp>
    </p:spTree>
    <p:extLst>
      <p:ext uri="{BB962C8B-B14F-4D97-AF65-F5344CB8AC3E}">
        <p14:creationId xmlns:p14="http://schemas.microsoft.com/office/powerpoint/2010/main" val="7424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advertencia de tráfico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delantera del autobús: 2 luces rojas, 2 luces ámbar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Brazo de "Stop": 1 luz superior y 1 inferior rojas en un letrero rojo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trasera del autobús: 2 luces rojas, 2 luces ámbar </a:t>
            </a:r>
          </a:p>
        </p:txBody>
      </p:sp>
    </p:spTree>
    <p:extLst>
      <p:ext uri="{BB962C8B-B14F-4D97-AF65-F5344CB8AC3E}">
        <p14:creationId xmlns:p14="http://schemas.microsoft.com/office/powerpoint/2010/main" val="54344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531</Words>
  <Application>Microsoft Office PowerPoint</Application>
  <PresentationFormat>On-screen Show (16:9)</PresentationFormat>
  <Paragraphs>57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Antes y después del viaje</vt:lpstr>
      <vt:lpstr>Componentes y sistemas </vt:lpstr>
      <vt:lpstr>Sistemas de frenos</vt:lpstr>
      <vt:lpstr>Motores y transmisiones</vt:lpstr>
      <vt:lpstr>Transmisión </vt:lpstr>
      <vt:lpstr>Sistemas de dirección</vt:lpstr>
      <vt:lpstr>Sistema de suspensión </vt:lpstr>
      <vt:lpstr>Sistema eléctrico </vt:lpstr>
      <vt:lpstr>Sistema de advertencia de tráfico </vt:lpstr>
      <vt:lpstr>Mantenimiento preventivo</vt:lpstr>
      <vt:lpstr>Operación del autobús </vt:lpstr>
      <vt:lpstr>Inspección después del viaje</vt:lpstr>
      <vt:lpstr>Conéctese con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crb29104</dc:creator>
  <cp:lastModifiedBy>Johnson, Jackie (DOE)</cp:lastModifiedBy>
  <cp:revision>58</cp:revision>
  <cp:lastPrinted>2019-11-07T19:43:50Z</cp:lastPrinted>
  <dcterms:created xsi:type="dcterms:W3CDTF">2019-02-13T14:37:28Z</dcterms:created>
  <dcterms:modified xsi:type="dcterms:W3CDTF">2024-02-13T16:58:46Z</dcterms:modified>
</cp:coreProperties>
</file>