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7" r:id="rId2"/>
    <p:sldId id="312" r:id="rId3"/>
    <p:sldId id="307" r:id="rId4"/>
    <p:sldId id="309" r:id="rId5"/>
    <p:sldId id="310" r:id="rId6"/>
    <p:sldId id="311" r:id="rId7"/>
    <p:sldId id="296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84852" autoAdjust="0"/>
  </p:normalViewPr>
  <p:slideViewPr>
    <p:cSldViewPr>
      <p:cViewPr varScale="1">
        <p:scale>
          <a:sx n="153" d="100"/>
          <a:sy n="153" d="100"/>
        </p:scale>
        <p:origin x="156" y="3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AF87B-1E59-43FE-9D4C-5A83B502C77E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FBEA2-4504-465C-B12D-8B709E2A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2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BEA2-4504-465C-B12D-8B709E2A88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39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BEA2-4504-465C-B12D-8B709E2A88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55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33550"/>
            <a:ext cx="6400800" cy="131445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5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2"/>
          <a:stretch/>
        </p:blipFill>
        <p:spPr>
          <a:xfrm>
            <a:off x="1" y="486990"/>
            <a:ext cx="3810000" cy="3965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101329"/>
            <a:ext cx="4724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1581150"/>
            <a:ext cx="4724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4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2"/>
          <a:stretch/>
        </p:blipFill>
        <p:spPr>
          <a:xfrm>
            <a:off x="1" y="486990"/>
            <a:ext cx="3810000" cy="3965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00151"/>
            <a:ext cx="4724400" cy="3124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86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r="30362"/>
          <a:stretch/>
        </p:blipFill>
        <p:spPr bwMode="auto">
          <a:xfrm>
            <a:off x="-1" y="0"/>
            <a:ext cx="4110527" cy="445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0" y="153521"/>
            <a:ext cx="4267200" cy="10466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352550"/>
            <a:ext cx="4267200" cy="2895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41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0" t="7869"/>
          <a:stretch/>
        </p:blipFill>
        <p:spPr>
          <a:xfrm>
            <a:off x="4972650" y="350377"/>
            <a:ext cx="4171350" cy="4102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" y="1101329"/>
            <a:ext cx="4343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4343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10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4" t="4479" r="8935"/>
          <a:stretch/>
        </p:blipFill>
        <p:spPr>
          <a:xfrm>
            <a:off x="4298535" y="0"/>
            <a:ext cx="4845465" cy="44547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153521"/>
            <a:ext cx="3429000" cy="12752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34290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28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5" t="8586" r="-21"/>
          <a:stretch/>
        </p:blipFill>
        <p:spPr>
          <a:xfrm>
            <a:off x="4213077" y="-1480"/>
            <a:ext cx="4930922" cy="44556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1000" y="153521"/>
            <a:ext cx="3429000" cy="12752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34290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8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00151"/>
            <a:ext cx="7620000" cy="3124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2" y="1418317"/>
            <a:ext cx="1508698" cy="317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2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71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39515" r="16456" b="-1"/>
          <a:stretch/>
        </p:blipFill>
        <p:spPr>
          <a:xfrm>
            <a:off x="0" y="0"/>
            <a:ext cx="9144000" cy="445606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"/>
            <a:ext cx="9144001" cy="445888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50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3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131445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971550"/>
            <a:ext cx="9144000" cy="1371599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34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7" r="17287"/>
          <a:stretch/>
        </p:blipFill>
        <p:spPr>
          <a:xfrm>
            <a:off x="7467600" y="1980164"/>
            <a:ext cx="1699490" cy="2496039"/>
          </a:xfrm>
          <a:prstGeom prst="rect">
            <a:avLst/>
          </a:prstGeom>
        </p:spPr>
      </p:pic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34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979713"/>
            <a:ext cx="2004295" cy="2476834"/>
          </a:xfrm>
          <a:prstGeom prst="rect">
            <a:avLst/>
          </a:prstGeom>
        </p:spPr>
      </p:pic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25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6"/>
          <a:stretch/>
        </p:blipFill>
        <p:spPr>
          <a:xfrm>
            <a:off x="6798171" y="2038349"/>
            <a:ext cx="2345829" cy="2418197"/>
          </a:xfrm>
          <a:prstGeom prst="rect">
            <a:avLst/>
          </a:prstGeom>
        </p:spPr>
      </p:pic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4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4849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93614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8862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00151"/>
            <a:ext cx="38100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97" y="1418317"/>
            <a:ext cx="1508698" cy="3175866"/>
          </a:xfrm>
          <a:prstGeom prst="rect">
            <a:avLst/>
          </a:prstGeom>
        </p:spPr>
      </p:pic>
      <p:pic>
        <p:nvPicPr>
          <p:cNvPr id="12" name="Picture 11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08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4849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93614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8862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00151"/>
            <a:ext cx="38100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8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124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124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87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05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2406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0433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18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7239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0" b="14951"/>
          <a:stretch/>
        </p:blipFill>
        <p:spPr>
          <a:xfrm>
            <a:off x="0" y="776037"/>
            <a:ext cx="9144000" cy="3668501"/>
          </a:xfrm>
          <a:prstGeom prst="rect">
            <a:avLst/>
          </a:prstGeom>
        </p:spPr>
      </p:pic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8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0" b="14951"/>
          <a:stretch/>
        </p:blipFill>
        <p:spPr>
          <a:xfrm>
            <a:off x="0" y="776037"/>
            <a:ext cx="9144000" cy="3668501"/>
          </a:xfrm>
          <a:prstGeom prst="rect">
            <a:avLst/>
          </a:prstGeom>
        </p:spPr>
      </p:pic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58371"/>
            <a:ext cx="9144000" cy="494179"/>
          </a:xfrm>
          <a:solidFill>
            <a:srgbClr val="000000">
              <a:alpha val="4902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0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39515" r="16456" b="-1"/>
          <a:stretch/>
        </p:blipFill>
        <p:spPr>
          <a:xfrm>
            <a:off x="0" y="0"/>
            <a:ext cx="9144000" cy="44560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2"/>
            <a:ext cx="9144001" cy="445888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5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0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hood11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32"/>
          <a:stretch/>
        </p:blipFill>
        <p:spPr>
          <a:xfrm>
            <a:off x="6461189" y="2368846"/>
            <a:ext cx="2682811" cy="2107358"/>
          </a:xfrm>
          <a:prstGeom prst="rect">
            <a:avLst/>
          </a:prstGeom>
        </p:spPr>
      </p:pic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9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5"/>
          <a:stretch/>
        </p:blipFill>
        <p:spPr>
          <a:xfrm>
            <a:off x="1" y="819150"/>
            <a:ext cx="3837061" cy="3633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101329"/>
            <a:ext cx="4724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1581150"/>
            <a:ext cx="4724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5"/>
          <a:stretch/>
        </p:blipFill>
        <p:spPr>
          <a:xfrm>
            <a:off x="1" y="819150"/>
            <a:ext cx="3837061" cy="3633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00151"/>
            <a:ext cx="4724400" cy="3124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4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2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4462415"/>
            <a:ext cx="9151305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title="Virginia is for Learners logo"/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060" y="4495086"/>
            <a:ext cx="1320709" cy="61126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4462415"/>
            <a:ext cx="9144000" cy="0"/>
          </a:xfrm>
          <a:prstGeom prst="line">
            <a:avLst/>
          </a:prstGeom>
          <a:ln>
            <a:solidFill>
              <a:srgbClr val="E20D3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65902" y="4667996"/>
            <a:ext cx="21336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3BA662-FE18-4FD4-9A53-B2CA0A2E752A}" type="slidenum">
              <a:rPr lang="en-US" sz="2000" smtClean="0">
                <a:solidFill>
                  <a:schemeClr val="bg1"/>
                </a:solidFill>
              </a:rPr>
              <a:pPr algn="l"/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5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80" r:id="rId3"/>
    <p:sldLayoutId id="2147483660" r:id="rId4"/>
    <p:sldLayoutId id="2147483681" r:id="rId5"/>
    <p:sldLayoutId id="2147483684" r:id="rId6"/>
    <p:sldLayoutId id="2147483690" r:id="rId7"/>
    <p:sldLayoutId id="2147483663" r:id="rId8"/>
    <p:sldLayoutId id="2147483664" r:id="rId9"/>
    <p:sldLayoutId id="2147483668" r:id="rId10"/>
    <p:sldLayoutId id="2147483669" r:id="rId11"/>
    <p:sldLayoutId id="2147483671" r:id="rId12"/>
    <p:sldLayoutId id="2147483662" r:id="rId13"/>
    <p:sldLayoutId id="2147483672" r:id="rId14"/>
    <p:sldLayoutId id="2147483665" r:id="rId15"/>
    <p:sldLayoutId id="2147483693" r:id="rId16"/>
    <p:sldLayoutId id="2147483650" r:id="rId17"/>
    <p:sldLayoutId id="2147483666" r:id="rId18"/>
    <p:sldLayoutId id="2147483694" r:id="rId19"/>
    <p:sldLayoutId id="2147483673" r:id="rId20"/>
    <p:sldLayoutId id="2147483674" r:id="rId21"/>
    <p:sldLayoutId id="2147483675" r:id="rId22"/>
    <p:sldLayoutId id="2147483686" r:id="rId23"/>
    <p:sldLayoutId id="2147483687" r:id="rId24"/>
    <p:sldLayoutId id="2147483652" r:id="rId25"/>
    <p:sldLayoutId id="2147483653" r:id="rId26"/>
    <p:sldLayoutId id="2147483656" r:id="rId27"/>
    <p:sldLayoutId id="2147483657" r:id="rId2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ackie.herring@doe.virginia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Conducta segura de los pasajeros</a:t>
            </a:r>
            <a:r>
              <a:rPr lang="es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B</a:t>
            </a:r>
          </a:p>
        </p:txBody>
      </p:sp>
    </p:spTree>
    <p:extLst>
      <p:ext uri="{BB962C8B-B14F-4D97-AF65-F5344CB8AC3E}">
        <p14:creationId xmlns:p14="http://schemas.microsoft.com/office/powerpoint/2010/main" val="2397909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Conducta segura de los pasajeros     </a:t>
            </a:r>
            <a:r>
              <a:rPr lang="es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124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se considera comportamiento inseguro?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Peleas dentro o alrededor del autobús escolar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Lanzar objetos dentro o fuera del autobús escolar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Desplazarse dentro del autobús escolar mientras este está en movimiento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Comportamiento de intimidación hacia otros estudiantes o hacia el conductor del autobús escolar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Distraer al conductor del autobús escolar</a:t>
            </a:r>
          </a:p>
        </p:txBody>
      </p:sp>
    </p:spTree>
    <p:extLst>
      <p:ext uri="{BB962C8B-B14F-4D97-AF65-F5344CB8AC3E}">
        <p14:creationId xmlns:p14="http://schemas.microsoft.com/office/powerpoint/2010/main" val="46319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Conducta segura de los pasajeros</a:t>
            </a:r>
            <a:r>
              <a:rPr lang="es-US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Factores que pueden afectar el comportamiento inseguro en el autobús escolar…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Hora del día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Época del año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Disciplina inconsistente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00151"/>
            <a:ext cx="3581400" cy="30479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s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Expectativas no explicadas </a:t>
            </a: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613476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4417"/>
            <a:ext cx="9144000" cy="857250"/>
          </a:xfrm>
        </p:spPr>
        <p:txBody>
          <a:bodyPr anchor="ctr"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Conducta segura de los pasajeros</a:t>
            </a:r>
            <a:r>
              <a:rPr lang="es-US" dirty="0"/>
              <a:t>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49"/>
            <a:ext cx="8229600" cy="335280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Sugerencias para los conductores de autobuses escolares…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Manténgase profesional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Tenga una actitud positiva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 firme y justo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 amigable y muestre interés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Conozca la política del distrito escolar </a:t>
            </a:r>
          </a:p>
        </p:txBody>
      </p:sp>
    </p:spTree>
    <p:extLst>
      <p:ext uri="{BB962C8B-B14F-4D97-AF65-F5344CB8AC3E}">
        <p14:creationId xmlns:p14="http://schemas.microsoft.com/office/powerpoint/2010/main" val="406232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Conducta segura de los pasajeros</a:t>
            </a:r>
            <a:r>
              <a:rPr lang="es-US" dirty="0"/>
              <a:t>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124199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conductores de autobuses escolares deben instruir a los estudiantes 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seguir siempre las instrucciones del conductor del autobús;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sentarse en el asiento asignado, mirando hacia adelante, sin ocupar el pasillo;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 considerado con los demás siendo puntual;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permanecer sentado mientras el autobús está en movimiento.</a:t>
            </a:r>
          </a:p>
        </p:txBody>
      </p:sp>
    </p:spTree>
    <p:extLst>
      <p:ext uri="{BB962C8B-B14F-4D97-AF65-F5344CB8AC3E}">
        <p14:creationId xmlns:p14="http://schemas.microsoft.com/office/powerpoint/2010/main" val="3312250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Conducta segura de los pasajeros</a:t>
            </a:r>
            <a:r>
              <a:rPr lang="es-US" dirty="0"/>
              <a:t>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4199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conductores de autobuses escolares siempre deben: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responder de inmediato ante el comportamiento inseguro de los estudiantes;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elegir sus batallas, la seguridad es la prioridad;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disciplinar de forma individual;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confiar en el "equipo de seguridad" para que le ayude;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recordar que la seguridad de cada estudiante en el autobús depende de usted.</a:t>
            </a:r>
          </a:p>
          <a:p>
            <a:pPr>
              <a:buFont typeface="Wingdings" panose="05000000000000000000" pitchFamily="2" charset="2"/>
              <a:buChar char="Ø"/>
            </a:pP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698422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Conéctese con VDOE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71551"/>
            <a:ext cx="5181600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Jackie.Johnson@doe.virginia.gov</a:t>
            </a:r>
            <a:endParaRPr lang="nl-N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Twitter: @VDOE_News
Facebook: @VDOENews</a:t>
            </a:r>
          </a:p>
          <a:p>
            <a:pPr marL="0" indent="0">
              <a:buNone/>
            </a:pP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#VAis4Learners #EdEquityVA</a:t>
            </a:r>
            <a:endParaRPr lang="es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 title="social media logos: Twitter, Facebook, and LinkedIn"/>
          <p:cNvGrpSpPr/>
          <p:nvPr/>
        </p:nvGrpSpPr>
        <p:grpSpPr>
          <a:xfrm>
            <a:off x="4211952" y="3679657"/>
            <a:ext cx="2236892" cy="653695"/>
            <a:chOff x="2235200" y="5089418"/>
            <a:chExt cx="5791200" cy="1692383"/>
          </a:xfrm>
        </p:grpSpPr>
        <p:pic>
          <p:nvPicPr>
            <p:cNvPr id="9" name="Picture 8" title="twitter logo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200" y="5089418"/>
              <a:ext cx="1645699" cy="1645699"/>
            </a:xfrm>
            <a:prstGeom prst="rect">
              <a:avLst/>
            </a:prstGeom>
          </p:spPr>
        </p:pic>
        <p:pic>
          <p:nvPicPr>
            <p:cNvPr id="10" name="Picture 9" title="LinkedIn logo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93" y="5125494"/>
              <a:ext cx="1656307" cy="1656307"/>
            </a:xfrm>
            <a:prstGeom prst="rect">
              <a:avLst/>
            </a:prstGeom>
          </p:spPr>
        </p:pic>
        <p:pic>
          <p:nvPicPr>
            <p:cNvPr id="11" name="Picture 10" title="facebook logo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8045" y="5125494"/>
              <a:ext cx="1576507" cy="1576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2345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t_b_passsenger_conduct.potx" id="{A3F9A3C7-0F37-4EB5-966B-7B9DD434EF3A}" vid="{60B1038A-D287-443F-BEFB-539A32C555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unit_b_passsenger_conduct</Template>
  <TotalTime>69</TotalTime>
  <Words>278</Words>
  <Application>Microsoft Office PowerPoint</Application>
  <PresentationFormat>On-screen Show (16:9)</PresentationFormat>
  <Paragraphs>44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Office Theme</vt:lpstr>
      <vt:lpstr>Conducta segura de los pasajeros </vt:lpstr>
      <vt:lpstr>Conducta segura de los pasajeros      </vt:lpstr>
      <vt:lpstr>Conducta segura de los pasajeros  </vt:lpstr>
      <vt:lpstr>Conducta segura de los pasajeros   </vt:lpstr>
      <vt:lpstr>Conducta segura de los pasajeros    </vt:lpstr>
      <vt:lpstr>Conducta segura de los pasajeros     </vt:lpstr>
      <vt:lpstr>Conéctese con VDOE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Conducta de los pasajeros</dc:title>
  <dc:creator>VITA Program</dc:creator>
  <cp:lastModifiedBy>Johnson, Jackie (DOE)</cp:lastModifiedBy>
  <cp:revision>15</cp:revision>
  <dcterms:created xsi:type="dcterms:W3CDTF">2019-11-06T20:28:16Z</dcterms:created>
  <dcterms:modified xsi:type="dcterms:W3CDTF">2024-02-13T16:57:33Z</dcterms:modified>
</cp:coreProperties>
</file>