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7" r:id="rId2"/>
    <p:sldId id="299" r:id="rId3"/>
    <p:sldId id="309" r:id="rId4"/>
    <p:sldId id="310" r:id="rId5"/>
    <p:sldId id="311" r:id="rId6"/>
    <p:sldId id="313" r:id="rId7"/>
    <p:sldId id="314" r:id="rId8"/>
    <p:sldId id="31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4852" autoAdjust="0"/>
  </p:normalViewPr>
  <p:slideViewPr>
    <p:cSldViewPr>
      <p:cViewPr varScale="1">
        <p:scale>
          <a:sx n="141" d="100"/>
          <a:sy n="141" d="100"/>
        </p:scale>
        <p:origin x="87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7C68F-A52D-41CE-8E16-8A9EE82D1F6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E0F7-C2DA-4F5D-A051-F591DC99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17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Descanso y dieta adecuados, control de la salud, seguir prácticas seguras y las políticas escolares, planificar con anticipación al contraer compromisos, vestirse de forma profesional.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7059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2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Elegido para ser un capacitador por su distrito escolar, al menos 2 años de experiencia conduciendo un autobús escolar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9591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8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ackie.herring@doe.virgini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 y responsabilidades del conductor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A</a:t>
            </a:r>
            <a:r>
              <a:rPr lang="es-US" sz="2400" b="1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 y responsabilidades del conductor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función como conductor de autobuses escolares </a:t>
            </a:r>
          </a:p>
          <a:p>
            <a:pPr marL="0" indent="0" algn="ctr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SEGURO</a:t>
            </a:r>
          </a:p>
          <a:p>
            <a:pPr marL="0" indent="0" algn="ctr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</a:p>
          <a:p>
            <a:pPr marL="0" indent="0" algn="ctr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</a:p>
        </p:txBody>
      </p:sp>
    </p:spTree>
    <p:extLst>
      <p:ext uri="{BB962C8B-B14F-4D97-AF65-F5344CB8AC3E}">
        <p14:creationId xmlns:p14="http://schemas.microsoft.com/office/powerpoint/2010/main" val="134568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 y responsabilidades del conductor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conductores de autobuses escolares son modelos a seguir para los estudiantes. 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Usted es la primera persona del distrito escolar con la que el estudiante tiene contacto y, a menudo, la última en verlo por la noche.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actitud positiva repercutirá en la actitud de los demás. </a:t>
            </a:r>
          </a:p>
        </p:txBody>
      </p:sp>
    </p:spTree>
    <p:extLst>
      <p:ext uri="{BB962C8B-B14F-4D97-AF65-F5344CB8AC3E}">
        <p14:creationId xmlns:p14="http://schemas.microsoft.com/office/powerpoint/2010/main" val="367466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 y responsabilidades del conductor</a:t>
            </a:r>
            <a:r>
              <a:rPr lang="es-US" dirty="0"/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Tiene una responsabilidad con el equipo de seguridad. 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equipo de seguridad debe estar formado por el supervisor, los administradores escolares, los maestros, los padres y los pasajeros. 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Confiar en los miembros de su equipo garantizará que la seguridad sea una prioridad en el transporte de alumnos. </a:t>
            </a:r>
          </a:p>
        </p:txBody>
      </p:sp>
    </p:spTree>
    <p:extLst>
      <p:ext uri="{BB962C8B-B14F-4D97-AF65-F5344CB8AC3E}">
        <p14:creationId xmlns:p14="http://schemas.microsoft.com/office/powerpoint/2010/main" val="315094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 y responsabilidades del conductor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Tiene una responsabilidad consigo mismo, 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cuidarse mental y físicamente, y </a:t>
            </a:r>
          </a:p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estar presente y concentrado en la posición tan sensible a la seguridad que usted tiene.</a:t>
            </a:r>
          </a:p>
        </p:txBody>
      </p:sp>
    </p:spTree>
    <p:extLst>
      <p:ext uri="{BB962C8B-B14F-4D97-AF65-F5344CB8AC3E}">
        <p14:creationId xmlns:p14="http://schemas.microsoft.com/office/powerpoint/2010/main" val="383231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 y responsabilidades del conductor</a:t>
            </a:r>
            <a:r>
              <a:rPr lang="es-US" dirty="0"/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618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responsable significa que usted </a:t>
            </a:r>
          </a:p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seguro y confiable	</a:t>
            </a:r>
          </a:p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Fiable y congruente </a:t>
            </a:r>
          </a:p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y profesional </a:t>
            </a:r>
          </a:p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 el buen juicio en todo momento</a:t>
            </a:r>
          </a:p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respetuoso y cortés  </a:t>
            </a:r>
          </a:p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Capaz de comunicarse de manera abierta y eficaz</a:t>
            </a:r>
          </a:p>
          <a:p>
            <a:pPr>
              <a:spcBef>
                <a:spcPts val="0"/>
              </a:spcBef>
            </a:pPr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Está dispuesto a aprender con una actitud positiva</a:t>
            </a:r>
            <a:r>
              <a:rPr lang="es-US" sz="4000" dirty="0"/>
              <a:t>	</a:t>
            </a:r>
          </a:p>
          <a:p>
            <a:endParaRPr lang="es-US" sz="4000" dirty="0"/>
          </a:p>
        </p:txBody>
      </p:sp>
    </p:spTree>
    <p:extLst>
      <p:ext uri="{BB962C8B-B14F-4D97-AF65-F5344CB8AC3E}">
        <p14:creationId xmlns:p14="http://schemas.microsoft.com/office/powerpoint/2010/main" val="29141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Funciones y responsabilidades del conductor</a:t>
            </a:r>
            <a:r>
              <a:rPr lang="es-US" dirty="0"/>
              <a:t>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Requisitos del Código de Virginia </a:t>
            </a:r>
            <a:r>
              <a:rPr lang="es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§22.1-178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Examen físico anual 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Historial de manejo honorable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CDL con certificaciones P y S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de detección de drogas y alcohol</a:t>
            </a:r>
          </a:p>
          <a:p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Tener dieciocho años de edad como mínimo</a:t>
            </a:r>
          </a:p>
          <a:p>
            <a:endParaRPr lang="es-US" sz="2000" i="1" dirty="0"/>
          </a:p>
          <a:p>
            <a:endParaRPr lang="es-US" sz="2000" i="1" dirty="0"/>
          </a:p>
        </p:txBody>
      </p:sp>
    </p:spTree>
    <p:extLst>
      <p:ext uri="{BB962C8B-B14F-4D97-AF65-F5344CB8AC3E}">
        <p14:creationId xmlns:p14="http://schemas.microsoft.com/office/powerpoint/2010/main" val="85630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Conéctese con VDOE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71551"/>
            <a:ext cx="5105400" cy="2708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Jackie.Johnson@doe.virginia.gov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 @VDOE_News
Facebook: @VDOENews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#VAis4Learners #EdEquityVA</a:t>
            </a:r>
            <a:endParaRPr lang="es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 title="social media logos: Twitter, Facebook, and LinkedIn"/>
          <p:cNvGrpSpPr/>
          <p:nvPr/>
        </p:nvGrpSpPr>
        <p:grpSpPr>
          <a:xfrm>
            <a:off x="4211952" y="3333751"/>
            <a:ext cx="2722248" cy="838199"/>
            <a:chOff x="2235200" y="5089418"/>
            <a:chExt cx="5791200" cy="1692383"/>
          </a:xfrm>
        </p:grpSpPr>
        <p:pic>
          <p:nvPicPr>
            <p:cNvPr id="9" name="Picture 8" title="twitter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10" name="Picture 9" title="LinkedIn logo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11" name="Picture 10" title="facebook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57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343</Words>
  <Application>Microsoft Office PowerPoint</Application>
  <PresentationFormat>On-screen Show (16:9)</PresentationFormat>
  <Paragraphs>47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Funciones y responsabilidades del conductor</vt:lpstr>
      <vt:lpstr>Funciones y responsabilidades del conductor </vt:lpstr>
      <vt:lpstr>Funciones y responsabilidades del conductor   </vt:lpstr>
      <vt:lpstr>Funciones y responsabilidades del conductor    </vt:lpstr>
      <vt:lpstr>Funciones y responsabilidades del conductor  </vt:lpstr>
      <vt:lpstr>Funciones y responsabilidades del conductor     </vt:lpstr>
      <vt:lpstr>Funciones y responsabilidades del conductor      </vt:lpstr>
      <vt:lpstr>Conéctese con VDOE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JCH</dc:creator>
  <cp:lastModifiedBy>Johnson, Jackie (DOE)</cp:lastModifiedBy>
  <cp:revision>73</cp:revision>
  <cp:lastPrinted>2019-10-08T17:14:14Z</cp:lastPrinted>
  <dcterms:created xsi:type="dcterms:W3CDTF">2019-02-13T14:37:28Z</dcterms:created>
  <dcterms:modified xsi:type="dcterms:W3CDTF">2024-02-13T16:56:13Z</dcterms:modified>
</cp:coreProperties>
</file>