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258" r:id="rId2"/>
    <p:sldId id="256" r:id="rId3"/>
    <p:sldId id="257" r:id="rId4"/>
    <p:sldId id="269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2/13/2024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4164"/>
            <a:ext cx="9144000" cy="3676851"/>
          </a:xfrm>
        </p:spPr>
        <p:txBody>
          <a:bodyPr>
            <a:normAutofit/>
          </a:bodyPr>
          <a:lstStyle/>
          <a:p>
            <a:r>
              <a:rPr lang="es-US" dirty="0"/>
              <a:t>Unidad 3: 
Aspectos jurídicos del transporte de niños con discapacidades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s-US" dirty="0"/>
              <a:t>Es importante comprender el contexto jurídico de la educación especial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Leyes clave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/>
              <a:t>14.</a:t>
            </a:r>
            <a:r>
              <a:rPr lang="es-US" baseline="30000" dirty="0"/>
              <a:t>ª</a:t>
            </a:r>
            <a:r>
              <a:rPr lang="es-US" dirty="0"/>
              <a:t> Enmienda </a:t>
            </a:r>
          </a:p>
          <a:p>
            <a:r>
              <a:rPr lang="es-US" dirty="0"/>
              <a:t>Sección 504</a:t>
            </a:r>
          </a:p>
          <a:p>
            <a:r>
              <a:rPr lang="es-US" dirty="0"/>
              <a:t>IDEA</a:t>
            </a:r>
          </a:p>
          <a:p>
            <a:r>
              <a:rPr lang="es-US" dirty="0"/>
              <a:t>ADA</a:t>
            </a: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Términos y conceptos clave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/>
              <a:t>FAPE</a:t>
            </a:r>
          </a:p>
          <a:p>
            <a:r>
              <a:rPr lang="es-US" dirty="0"/>
              <a:t>LRE</a:t>
            </a:r>
          </a:p>
          <a:p>
            <a:r>
              <a:rPr lang="es-US" dirty="0"/>
              <a:t>PEI</a:t>
            </a:r>
          </a:p>
          <a:p>
            <a:r>
              <a:rPr lang="es-US" dirty="0"/>
              <a:t>Inclusión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Responsabilidad y errores a evitar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dirty="0"/>
              <a:t>Infringir a sabiendas una ley o normativas </a:t>
            </a:r>
          </a:p>
          <a:p>
            <a:r>
              <a:rPr lang="es-US" dirty="0"/>
              <a:t>No seguir las políticas o procedimientos conocidos de la escuela </a:t>
            </a:r>
          </a:p>
          <a:p>
            <a:r>
              <a:rPr lang="es-US" dirty="0"/>
              <a:t>Ignorar a sabiendas las condiciones peligrosas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Repaso de la Unidad 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US" dirty="0"/>
              <a:t>¿Qué leyes federales clave extendieron las oportunidades educativas a los niños con necesidades especiales? </a:t>
            </a:r>
          </a:p>
          <a:p>
            <a:pPr marL="514350" indent="-514350">
              <a:buAutoNum type="arabicPeriod"/>
            </a:pPr>
            <a:r>
              <a:rPr lang="es-US" dirty="0"/>
              <a:t>¿Qué significan FAPE, LRE y PEI y por qué son importantes para los transportistas? </a:t>
            </a:r>
          </a:p>
          <a:p>
            <a:pPr marL="514350" indent="-514350">
              <a:buAutoNum type="arabicPeriod"/>
            </a:pPr>
            <a:r>
              <a:rPr lang="es-US" dirty="0"/>
              <a:t>¿Cuál es la mejor manera de reducir el potencial de responsabilidad al transportar niños?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192</TotalTime>
  <Words>129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VDOE</vt:lpstr>
      <vt:lpstr>Unidad 3: 
Aspectos jurídicos del transporte de niños con discapacidades </vt:lpstr>
      <vt:lpstr>Es importante comprender el contexto jurídico de la educación especial </vt:lpstr>
      <vt:lpstr>Leyes clave </vt:lpstr>
      <vt:lpstr>Términos y conceptos clave</vt:lpstr>
      <vt:lpstr>Responsabilidad y errores a evitar </vt:lpstr>
      <vt:lpstr>Repaso de la Unidad 3: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ES UNA PÁGINA DE TÍTULO PERSONALIZADA</dc:title>
  <dc:creator>Timothy Nuthall</dc:creator>
  <cp:lastModifiedBy>Johnson, Jackie (DOE)</cp:lastModifiedBy>
  <cp:revision>26</cp:revision>
  <dcterms:created xsi:type="dcterms:W3CDTF">2020-06-29T15:52:04Z</dcterms:created>
  <dcterms:modified xsi:type="dcterms:W3CDTF">2024-02-13T17:14:03Z</dcterms:modified>
</cp:coreProperties>
</file>