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2"/>
  </p:notesMasterIdLst>
  <p:sldIdLst>
    <p:sldId id="256" r:id="rId6"/>
    <p:sldId id="2147471996" r:id="rId7"/>
    <p:sldId id="286" r:id="rId8"/>
    <p:sldId id="2147472004" r:id="rId9"/>
    <p:sldId id="281" r:id="rId10"/>
    <p:sldId id="2147471998" r:id="rId11"/>
    <p:sldId id="2147471999" r:id="rId12"/>
    <p:sldId id="2147472000" r:id="rId13"/>
    <p:sldId id="2147472002" r:id="rId14"/>
    <p:sldId id="2147472003" r:id="rId15"/>
    <p:sldId id="297" r:id="rId16"/>
    <p:sldId id="2147472006" r:id="rId17"/>
    <p:sldId id="2147472007" r:id="rId18"/>
    <p:sldId id="2147472008" r:id="rId19"/>
    <p:sldId id="2147472005" r:id="rId20"/>
    <p:sldId id="2147472009" r:id="rId21"/>
    <p:sldId id="2147472017" r:id="rId22"/>
    <p:sldId id="2147472013" r:id="rId23"/>
    <p:sldId id="2147472014" r:id="rId24"/>
    <p:sldId id="2147472016" r:id="rId25"/>
    <p:sldId id="2147472015" r:id="rId26"/>
    <p:sldId id="2147472018" r:id="rId27"/>
    <p:sldId id="2147472019" r:id="rId28"/>
    <p:sldId id="2147472020" r:id="rId29"/>
    <p:sldId id="2147472011" r:id="rId30"/>
    <p:sldId id="295"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y Vandermolen" initials="LV" lastIdx="8" clrIdx="0">
    <p:extLst>
      <p:ext uri="{19B8F6BF-5375-455C-9EA6-DF929625EA0E}">
        <p15:presenceInfo xmlns:p15="http://schemas.microsoft.com/office/powerpoint/2012/main" userId="S-1-5-21-8915387-1766009709-1703228666-222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3338"/>
    <a:srgbClr val="C46628"/>
    <a:srgbClr val="D77E27"/>
    <a:srgbClr val="FFAD2C"/>
    <a:srgbClr val="BAC8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0" autoAdjust="0"/>
    <p:restoredTop sz="94517" autoAdjust="0"/>
  </p:normalViewPr>
  <p:slideViewPr>
    <p:cSldViewPr snapToGrid="0" snapToObjects="1">
      <p:cViewPr varScale="1">
        <p:scale>
          <a:sx n="85" d="100"/>
          <a:sy n="85" d="100"/>
        </p:scale>
        <p:origin x="1838"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6" Type="http://schemas.openxmlformats.org/officeDocument/2006/relationships/image" Target="../media/image45.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6" Type="http://schemas.openxmlformats.org/officeDocument/2006/relationships/image" Target="../media/image45.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328B6-2181-461D-B272-720F1F3AF6AF}" type="doc">
      <dgm:prSet loTypeId="urn:microsoft.com/office/officeart/2008/layout/VerticalCurvedList" loCatId="list" qsTypeId="urn:microsoft.com/office/officeart/2005/8/quickstyle/3d3" qsCatId="3D" csTypeId="urn:microsoft.com/office/officeart/2005/8/colors/accent1_3" csCatId="accent1" phldr="1"/>
      <dgm:spPr/>
      <dgm:t>
        <a:bodyPr/>
        <a:lstStyle/>
        <a:p>
          <a:endParaRPr lang="en-US"/>
        </a:p>
      </dgm:t>
    </dgm:pt>
    <dgm:pt modelId="{E100FF5E-198A-49B4-B267-DB7CA0C97EDC}">
      <dgm:prSet phldrT="[Text]" custT="1"/>
      <dgm:spPr>
        <a:solidFill>
          <a:schemeClr val="bg1"/>
        </a:solidFill>
      </dgm:spPr>
      <dgm:t>
        <a:bodyPr/>
        <a:lstStyle/>
        <a:p>
          <a:r>
            <a:rPr lang="en-US" sz="1800" b="0" dirty="0">
              <a:solidFill>
                <a:schemeClr val="tx1"/>
              </a:solidFill>
            </a:rPr>
            <a:t>Supporter of educators on their career journey</a:t>
          </a:r>
        </a:p>
      </dgm:t>
    </dgm:pt>
    <dgm:pt modelId="{7377C731-FE6A-462B-B023-8FACE16F8333}" type="parTrans" cxnId="{B257BB9C-E522-42E1-95F0-02081FB9BC48}">
      <dgm:prSet/>
      <dgm:spPr/>
      <dgm:t>
        <a:bodyPr/>
        <a:lstStyle/>
        <a:p>
          <a:endParaRPr lang="en-US" sz="1800" b="0">
            <a:solidFill>
              <a:schemeClr val="tx1"/>
            </a:solidFill>
          </a:endParaRPr>
        </a:p>
      </dgm:t>
    </dgm:pt>
    <dgm:pt modelId="{80E31F4B-97AF-4CCE-A68A-6B97F83001A1}" type="sibTrans" cxnId="{B257BB9C-E522-42E1-95F0-02081FB9BC48}">
      <dgm:prSet/>
      <dgm:spPr/>
      <dgm:t>
        <a:bodyPr/>
        <a:lstStyle/>
        <a:p>
          <a:endParaRPr lang="en-US" sz="1800" b="0">
            <a:solidFill>
              <a:schemeClr val="tx1"/>
            </a:solidFill>
          </a:endParaRPr>
        </a:p>
      </dgm:t>
    </dgm:pt>
    <dgm:pt modelId="{AF3E39C0-8BEC-450D-B3A1-2EF8F992BC8B}">
      <dgm:prSet phldrT="[Text]" custT="1"/>
      <dgm:spPr>
        <a:solidFill>
          <a:schemeClr val="bg1"/>
        </a:solidFill>
      </dgm:spPr>
      <dgm:t>
        <a:bodyPr/>
        <a:lstStyle/>
        <a:p>
          <a:r>
            <a:rPr lang="en-US" sz="1800" b="0" dirty="0">
              <a:solidFill>
                <a:schemeClr val="tx1"/>
              </a:solidFill>
            </a:rPr>
            <a:t>Provider of tools that allow teaching professionals to succeed in their careers</a:t>
          </a:r>
        </a:p>
      </dgm:t>
    </dgm:pt>
    <dgm:pt modelId="{A227DF92-EFA5-4E67-95ED-7CFC5B691E3F}" type="parTrans" cxnId="{2C6F358E-5571-49DE-8C98-13EE1A7BEBC0}">
      <dgm:prSet/>
      <dgm:spPr/>
      <dgm:t>
        <a:bodyPr/>
        <a:lstStyle/>
        <a:p>
          <a:endParaRPr lang="en-US" sz="1800" b="0">
            <a:solidFill>
              <a:schemeClr val="tx1"/>
            </a:solidFill>
          </a:endParaRPr>
        </a:p>
      </dgm:t>
    </dgm:pt>
    <dgm:pt modelId="{9B16F3EA-1FF2-4B9F-8BB8-5D8BDE1783D6}" type="sibTrans" cxnId="{2C6F358E-5571-49DE-8C98-13EE1A7BEBC0}">
      <dgm:prSet/>
      <dgm:spPr/>
      <dgm:t>
        <a:bodyPr/>
        <a:lstStyle/>
        <a:p>
          <a:endParaRPr lang="en-US" sz="1800" b="0">
            <a:solidFill>
              <a:schemeClr val="tx1"/>
            </a:solidFill>
          </a:endParaRPr>
        </a:p>
      </dgm:t>
    </dgm:pt>
    <dgm:pt modelId="{1A37F134-08E9-4949-9069-3300D0CC1A43}">
      <dgm:prSet phldrT="[Text]" custT="1"/>
      <dgm:spPr>
        <a:solidFill>
          <a:schemeClr val="bg1"/>
        </a:solidFill>
      </dgm:spPr>
      <dgm:t>
        <a:bodyPr/>
        <a:lstStyle/>
        <a:p>
          <a:r>
            <a:rPr lang="en-US" sz="1800" b="0" dirty="0">
              <a:solidFill>
                <a:schemeClr val="tx1"/>
              </a:solidFill>
            </a:rPr>
            <a:t>Partner in solving your most pressing educator shortages</a:t>
          </a:r>
        </a:p>
      </dgm:t>
    </dgm:pt>
    <dgm:pt modelId="{AD8A8EE8-F7A8-46EA-A2E5-29E6E1CB0EFF}" type="parTrans" cxnId="{9ECDF8EA-9043-443D-B188-E18DE30EA57D}">
      <dgm:prSet/>
      <dgm:spPr/>
      <dgm:t>
        <a:bodyPr/>
        <a:lstStyle/>
        <a:p>
          <a:endParaRPr lang="en-US" sz="1800" b="0">
            <a:solidFill>
              <a:schemeClr val="tx1"/>
            </a:solidFill>
          </a:endParaRPr>
        </a:p>
      </dgm:t>
    </dgm:pt>
    <dgm:pt modelId="{50F7F0CC-2C6F-4247-BB8A-864CAA879765}" type="sibTrans" cxnId="{9ECDF8EA-9043-443D-B188-E18DE30EA57D}">
      <dgm:prSet/>
      <dgm:spPr/>
      <dgm:t>
        <a:bodyPr/>
        <a:lstStyle/>
        <a:p>
          <a:endParaRPr lang="en-US" sz="1800" b="0">
            <a:solidFill>
              <a:schemeClr val="tx1"/>
            </a:solidFill>
          </a:endParaRPr>
        </a:p>
      </dgm:t>
    </dgm:pt>
    <dgm:pt modelId="{CED5795A-D8BC-427A-8A88-BF969CACCBAA}" type="pres">
      <dgm:prSet presAssocID="{7B7328B6-2181-461D-B272-720F1F3AF6AF}" presName="Name0" presStyleCnt="0">
        <dgm:presLayoutVars>
          <dgm:chMax val="7"/>
          <dgm:chPref val="7"/>
          <dgm:dir/>
        </dgm:presLayoutVars>
      </dgm:prSet>
      <dgm:spPr/>
    </dgm:pt>
    <dgm:pt modelId="{12CAA106-0DCD-475A-A460-54D291B970B6}" type="pres">
      <dgm:prSet presAssocID="{7B7328B6-2181-461D-B272-720F1F3AF6AF}" presName="Name1" presStyleCnt="0"/>
      <dgm:spPr/>
    </dgm:pt>
    <dgm:pt modelId="{1860DA5A-73C6-4E2D-9FC0-4451DF73909D}" type="pres">
      <dgm:prSet presAssocID="{7B7328B6-2181-461D-B272-720F1F3AF6AF}" presName="cycle" presStyleCnt="0"/>
      <dgm:spPr/>
    </dgm:pt>
    <dgm:pt modelId="{2A5DBEE1-2F6B-42E7-BB8A-521B5E58B3A7}" type="pres">
      <dgm:prSet presAssocID="{7B7328B6-2181-461D-B272-720F1F3AF6AF}" presName="srcNode" presStyleLbl="node1" presStyleIdx="0" presStyleCnt="3"/>
      <dgm:spPr/>
    </dgm:pt>
    <dgm:pt modelId="{F82DCD91-6EA9-4987-A0DC-3B328A639EC0}" type="pres">
      <dgm:prSet presAssocID="{7B7328B6-2181-461D-B272-720F1F3AF6AF}" presName="conn" presStyleLbl="parChTrans1D2" presStyleIdx="0" presStyleCnt="1"/>
      <dgm:spPr/>
    </dgm:pt>
    <dgm:pt modelId="{F81EAF11-E8B7-4923-8DCD-CE1EE557EEEA}" type="pres">
      <dgm:prSet presAssocID="{7B7328B6-2181-461D-B272-720F1F3AF6AF}" presName="extraNode" presStyleLbl="node1" presStyleIdx="0" presStyleCnt="3"/>
      <dgm:spPr/>
    </dgm:pt>
    <dgm:pt modelId="{36F6B59D-41E5-4B75-B38A-D8A7493B37D2}" type="pres">
      <dgm:prSet presAssocID="{7B7328B6-2181-461D-B272-720F1F3AF6AF}" presName="dstNode" presStyleLbl="node1" presStyleIdx="0" presStyleCnt="3"/>
      <dgm:spPr/>
    </dgm:pt>
    <dgm:pt modelId="{216C3208-CCFD-439C-903D-CD10AD1BAB7B}" type="pres">
      <dgm:prSet presAssocID="{E100FF5E-198A-49B4-B267-DB7CA0C97EDC}" presName="text_1" presStyleLbl="node1" presStyleIdx="0" presStyleCnt="3">
        <dgm:presLayoutVars>
          <dgm:bulletEnabled val="1"/>
        </dgm:presLayoutVars>
      </dgm:prSet>
      <dgm:spPr/>
    </dgm:pt>
    <dgm:pt modelId="{8AA4D7B7-DE19-46C7-8A18-8FDA1FE897AE}" type="pres">
      <dgm:prSet presAssocID="{E100FF5E-198A-49B4-B267-DB7CA0C97EDC}" presName="accent_1" presStyleCnt="0"/>
      <dgm:spPr/>
    </dgm:pt>
    <dgm:pt modelId="{C987AF14-F216-4CC2-BA69-A3B1C2D3C838}" type="pres">
      <dgm:prSet presAssocID="{E100FF5E-198A-49B4-B267-DB7CA0C97EDC}" presName="accentRepeatNode" presStyleLbl="solidFgAcc1" presStyleIdx="0" presStyleCnt="3"/>
      <dgm:spPr/>
    </dgm:pt>
    <dgm:pt modelId="{B86FB03D-DF24-41D7-B207-91C89037EE1E}" type="pres">
      <dgm:prSet presAssocID="{AF3E39C0-8BEC-450D-B3A1-2EF8F992BC8B}" presName="text_2" presStyleLbl="node1" presStyleIdx="1" presStyleCnt="3">
        <dgm:presLayoutVars>
          <dgm:bulletEnabled val="1"/>
        </dgm:presLayoutVars>
      </dgm:prSet>
      <dgm:spPr/>
    </dgm:pt>
    <dgm:pt modelId="{3964FA6A-EEBD-448C-BC1D-2EDA36F1B83B}" type="pres">
      <dgm:prSet presAssocID="{AF3E39C0-8BEC-450D-B3A1-2EF8F992BC8B}" presName="accent_2" presStyleCnt="0"/>
      <dgm:spPr/>
    </dgm:pt>
    <dgm:pt modelId="{9BA1F013-F841-414F-A6E8-6D89BEC5F4FE}" type="pres">
      <dgm:prSet presAssocID="{AF3E39C0-8BEC-450D-B3A1-2EF8F992BC8B}" presName="accentRepeatNode" presStyleLbl="solidFgAcc1" presStyleIdx="1" presStyleCnt="3"/>
      <dgm:spPr/>
    </dgm:pt>
    <dgm:pt modelId="{E28EDCBD-3EC7-4E4B-A461-487776ED72AD}" type="pres">
      <dgm:prSet presAssocID="{1A37F134-08E9-4949-9069-3300D0CC1A43}" presName="text_3" presStyleLbl="node1" presStyleIdx="2" presStyleCnt="3">
        <dgm:presLayoutVars>
          <dgm:bulletEnabled val="1"/>
        </dgm:presLayoutVars>
      </dgm:prSet>
      <dgm:spPr/>
    </dgm:pt>
    <dgm:pt modelId="{D5359607-433B-4A01-8C51-0ACBBEADF18E}" type="pres">
      <dgm:prSet presAssocID="{1A37F134-08E9-4949-9069-3300D0CC1A43}" presName="accent_3" presStyleCnt="0"/>
      <dgm:spPr/>
    </dgm:pt>
    <dgm:pt modelId="{C030E640-C2B6-466D-BADE-840CF51D4D11}" type="pres">
      <dgm:prSet presAssocID="{1A37F134-08E9-4949-9069-3300D0CC1A43}" presName="accentRepeatNode" presStyleLbl="solidFgAcc1" presStyleIdx="2" presStyleCnt="3"/>
      <dgm:spPr/>
    </dgm:pt>
  </dgm:ptLst>
  <dgm:cxnLst>
    <dgm:cxn modelId="{BE0CFC78-385B-4225-BAD5-BC0D3C0D5837}" type="presOf" srcId="{7B7328B6-2181-461D-B272-720F1F3AF6AF}" destId="{CED5795A-D8BC-427A-8A88-BF969CACCBAA}" srcOrd="0" destOrd="0" presId="urn:microsoft.com/office/officeart/2008/layout/VerticalCurvedList"/>
    <dgm:cxn modelId="{3BD4E97A-5F05-48B6-986C-98810E4B35FE}" type="presOf" srcId="{1A37F134-08E9-4949-9069-3300D0CC1A43}" destId="{E28EDCBD-3EC7-4E4B-A461-487776ED72AD}" srcOrd="0" destOrd="0" presId="urn:microsoft.com/office/officeart/2008/layout/VerticalCurvedList"/>
    <dgm:cxn modelId="{2C6F358E-5571-49DE-8C98-13EE1A7BEBC0}" srcId="{7B7328B6-2181-461D-B272-720F1F3AF6AF}" destId="{AF3E39C0-8BEC-450D-B3A1-2EF8F992BC8B}" srcOrd="1" destOrd="0" parTransId="{A227DF92-EFA5-4E67-95ED-7CFC5B691E3F}" sibTransId="{9B16F3EA-1FF2-4B9F-8BB8-5D8BDE1783D6}"/>
    <dgm:cxn modelId="{B257BB9C-E522-42E1-95F0-02081FB9BC48}" srcId="{7B7328B6-2181-461D-B272-720F1F3AF6AF}" destId="{E100FF5E-198A-49B4-B267-DB7CA0C97EDC}" srcOrd="0" destOrd="0" parTransId="{7377C731-FE6A-462B-B023-8FACE16F8333}" sibTransId="{80E31F4B-97AF-4CCE-A68A-6B97F83001A1}"/>
    <dgm:cxn modelId="{D9101FB3-DA77-4D3F-9EC9-9E4245881993}" type="presOf" srcId="{80E31F4B-97AF-4CCE-A68A-6B97F83001A1}" destId="{F82DCD91-6EA9-4987-A0DC-3B328A639EC0}" srcOrd="0" destOrd="0" presId="urn:microsoft.com/office/officeart/2008/layout/VerticalCurvedList"/>
    <dgm:cxn modelId="{F16448C1-856C-4D1D-AD7E-D2DEE7EFEB3F}" type="presOf" srcId="{AF3E39C0-8BEC-450D-B3A1-2EF8F992BC8B}" destId="{B86FB03D-DF24-41D7-B207-91C89037EE1E}" srcOrd="0" destOrd="0" presId="urn:microsoft.com/office/officeart/2008/layout/VerticalCurvedList"/>
    <dgm:cxn modelId="{7A9B79C3-7696-4870-ABB6-A4380FBAA153}" type="presOf" srcId="{E100FF5E-198A-49B4-B267-DB7CA0C97EDC}" destId="{216C3208-CCFD-439C-903D-CD10AD1BAB7B}" srcOrd="0" destOrd="0" presId="urn:microsoft.com/office/officeart/2008/layout/VerticalCurvedList"/>
    <dgm:cxn modelId="{9ECDF8EA-9043-443D-B188-E18DE30EA57D}" srcId="{7B7328B6-2181-461D-B272-720F1F3AF6AF}" destId="{1A37F134-08E9-4949-9069-3300D0CC1A43}" srcOrd="2" destOrd="0" parTransId="{AD8A8EE8-F7A8-46EA-A2E5-29E6E1CB0EFF}" sibTransId="{50F7F0CC-2C6F-4247-BB8A-864CAA879765}"/>
    <dgm:cxn modelId="{F78AA5F0-2ACE-4B97-A68A-26D160E952A5}" type="presParOf" srcId="{CED5795A-D8BC-427A-8A88-BF969CACCBAA}" destId="{12CAA106-0DCD-475A-A460-54D291B970B6}" srcOrd="0" destOrd="0" presId="urn:microsoft.com/office/officeart/2008/layout/VerticalCurvedList"/>
    <dgm:cxn modelId="{E18CB055-1A3A-4B6F-9819-63961175DCE7}" type="presParOf" srcId="{12CAA106-0DCD-475A-A460-54D291B970B6}" destId="{1860DA5A-73C6-4E2D-9FC0-4451DF73909D}" srcOrd="0" destOrd="0" presId="urn:microsoft.com/office/officeart/2008/layout/VerticalCurvedList"/>
    <dgm:cxn modelId="{7579E0AC-F590-4A17-8457-6F78D041139C}" type="presParOf" srcId="{1860DA5A-73C6-4E2D-9FC0-4451DF73909D}" destId="{2A5DBEE1-2F6B-42E7-BB8A-521B5E58B3A7}" srcOrd="0" destOrd="0" presId="urn:microsoft.com/office/officeart/2008/layout/VerticalCurvedList"/>
    <dgm:cxn modelId="{A0CCDE35-C846-40FF-BBF3-1CEDA185C2CD}" type="presParOf" srcId="{1860DA5A-73C6-4E2D-9FC0-4451DF73909D}" destId="{F82DCD91-6EA9-4987-A0DC-3B328A639EC0}" srcOrd="1" destOrd="0" presId="urn:microsoft.com/office/officeart/2008/layout/VerticalCurvedList"/>
    <dgm:cxn modelId="{E83A2A5A-7A39-4502-A3CB-B59CC3EC9773}" type="presParOf" srcId="{1860DA5A-73C6-4E2D-9FC0-4451DF73909D}" destId="{F81EAF11-E8B7-4923-8DCD-CE1EE557EEEA}" srcOrd="2" destOrd="0" presId="urn:microsoft.com/office/officeart/2008/layout/VerticalCurvedList"/>
    <dgm:cxn modelId="{1DDCF641-3F52-4E41-A474-7FED94A238BB}" type="presParOf" srcId="{1860DA5A-73C6-4E2D-9FC0-4451DF73909D}" destId="{36F6B59D-41E5-4B75-B38A-D8A7493B37D2}" srcOrd="3" destOrd="0" presId="urn:microsoft.com/office/officeart/2008/layout/VerticalCurvedList"/>
    <dgm:cxn modelId="{77C8A25D-FF51-4FB2-8990-00AC6CC61557}" type="presParOf" srcId="{12CAA106-0DCD-475A-A460-54D291B970B6}" destId="{216C3208-CCFD-439C-903D-CD10AD1BAB7B}" srcOrd="1" destOrd="0" presId="urn:microsoft.com/office/officeart/2008/layout/VerticalCurvedList"/>
    <dgm:cxn modelId="{AD1F2FD8-6848-4211-8554-974BAEA0B616}" type="presParOf" srcId="{12CAA106-0DCD-475A-A460-54D291B970B6}" destId="{8AA4D7B7-DE19-46C7-8A18-8FDA1FE897AE}" srcOrd="2" destOrd="0" presId="urn:microsoft.com/office/officeart/2008/layout/VerticalCurvedList"/>
    <dgm:cxn modelId="{6B0CF914-097F-48FE-9E64-8D6F66F14038}" type="presParOf" srcId="{8AA4D7B7-DE19-46C7-8A18-8FDA1FE897AE}" destId="{C987AF14-F216-4CC2-BA69-A3B1C2D3C838}" srcOrd="0" destOrd="0" presId="urn:microsoft.com/office/officeart/2008/layout/VerticalCurvedList"/>
    <dgm:cxn modelId="{4EC01ADC-F803-482F-9910-4DCA5E3FEF88}" type="presParOf" srcId="{12CAA106-0DCD-475A-A460-54D291B970B6}" destId="{B86FB03D-DF24-41D7-B207-91C89037EE1E}" srcOrd="3" destOrd="0" presId="urn:microsoft.com/office/officeart/2008/layout/VerticalCurvedList"/>
    <dgm:cxn modelId="{C89983A0-243C-4920-833A-07DCF7DC63F2}" type="presParOf" srcId="{12CAA106-0DCD-475A-A460-54D291B970B6}" destId="{3964FA6A-EEBD-448C-BC1D-2EDA36F1B83B}" srcOrd="4" destOrd="0" presId="urn:microsoft.com/office/officeart/2008/layout/VerticalCurvedList"/>
    <dgm:cxn modelId="{6E27575B-8CD8-497B-B808-F56F1B2E1A80}" type="presParOf" srcId="{3964FA6A-EEBD-448C-BC1D-2EDA36F1B83B}" destId="{9BA1F013-F841-414F-A6E8-6D89BEC5F4FE}" srcOrd="0" destOrd="0" presId="urn:microsoft.com/office/officeart/2008/layout/VerticalCurvedList"/>
    <dgm:cxn modelId="{A40EDDB2-F21B-4498-B67D-FCF3F05EFB98}" type="presParOf" srcId="{12CAA106-0DCD-475A-A460-54D291B970B6}" destId="{E28EDCBD-3EC7-4E4B-A461-487776ED72AD}" srcOrd="5" destOrd="0" presId="urn:microsoft.com/office/officeart/2008/layout/VerticalCurvedList"/>
    <dgm:cxn modelId="{7B943CA7-56D4-4B8E-BC95-4253BE094C93}" type="presParOf" srcId="{12CAA106-0DCD-475A-A460-54D291B970B6}" destId="{D5359607-433B-4A01-8C51-0ACBBEADF18E}" srcOrd="6" destOrd="0" presId="urn:microsoft.com/office/officeart/2008/layout/VerticalCurvedList"/>
    <dgm:cxn modelId="{89F80E66-538C-4738-8617-11A8D74B6FDB}" type="presParOf" srcId="{D5359607-433B-4A01-8C51-0ACBBEADF18E}" destId="{C030E640-C2B6-466D-BADE-840CF51D4D1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0DC34-7940-40D1-9D24-D2776C5705E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9F1C67-8623-4C96-8C31-9B1840EB961B}">
      <dgm:prSet/>
      <dgm:spPr/>
      <dgm:t>
        <a:bodyPr/>
        <a:lstStyle/>
        <a:p>
          <a:r>
            <a:rPr lang="en-US" b="1" dirty="0"/>
            <a:t>Test reviews</a:t>
          </a:r>
          <a:endParaRPr lang="en-US" dirty="0"/>
        </a:p>
      </dgm:t>
    </dgm:pt>
    <dgm:pt modelId="{017868CA-DFAB-4311-BB58-B96807E14D48}" type="parTrans" cxnId="{2A694A44-4279-454B-A488-5F36EC5F9B63}">
      <dgm:prSet/>
      <dgm:spPr/>
      <dgm:t>
        <a:bodyPr/>
        <a:lstStyle/>
        <a:p>
          <a:endParaRPr lang="en-US"/>
        </a:p>
      </dgm:t>
    </dgm:pt>
    <dgm:pt modelId="{96434F11-AB67-4CCC-8965-6E2314C60D2E}" type="sibTrans" cxnId="{2A694A44-4279-454B-A488-5F36EC5F9B63}">
      <dgm:prSet/>
      <dgm:spPr/>
      <dgm:t>
        <a:bodyPr/>
        <a:lstStyle/>
        <a:p>
          <a:endParaRPr lang="en-US"/>
        </a:p>
      </dgm:t>
    </dgm:pt>
    <dgm:pt modelId="{44DBF46B-E715-4705-BC4D-9A24FF069EBE}">
      <dgm:prSet/>
      <dgm:spPr/>
      <dgm:t>
        <a:bodyPr/>
        <a:lstStyle/>
        <a:p>
          <a:r>
            <a:rPr lang="en-US" b="1" dirty="0">
              <a:solidFill>
                <a:schemeClr val="bg1"/>
              </a:solidFill>
            </a:rPr>
            <a:t>Study Report reviewed </a:t>
          </a:r>
          <a:endParaRPr lang="en-US" dirty="0">
            <a:solidFill>
              <a:schemeClr val="bg1"/>
            </a:solidFill>
          </a:endParaRPr>
        </a:p>
      </dgm:t>
    </dgm:pt>
    <dgm:pt modelId="{233565D0-B9B7-4BEC-98A0-DA6EBAAA42A0}" type="parTrans" cxnId="{3719BE5C-6F19-4B89-B087-B1656FC1E4DD}">
      <dgm:prSet/>
      <dgm:spPr/>
      <dgm:t>
        <a:bodyPr/>
        <a:lstStyle/>
        <a:p>
          <a:endParaRPr lang="en-US"/>
        </a:p>
      </dgm:t>
    </dgm:pt>
    <dgm:pt modelId="{128ED9D2-C43D-4E28-A40D-345BD5359A11}" type="sibTrans" cxnId="{3719BE5C-6F19-4B89-B087-B1656FC1E4DD}">
      <dgm:prSet/>
      <dgm:spPr/>
      <dgm:t>
        <a:bodyPr/>
        <a:lstStyle/>
        <a:p>
          <a:endParaRPr lang="en-US"/>
        </a:p>
      </dgm:t>
    </dgm:pt>
    <dgm:pt modelId="{C2929850-C1EE-4179-887E-E18B2A9FFA6A}">
      <dgm:prSet/>
      <dgm:spPr/>
      <dgm:t>
        <a:bodyPr/>
        <a:lstStyle/>
        <a:p>
          <a:r>
            <a:rPr lang="en-US" b="1" dirty="0"/>
            <a:t>Available data reviewed</a:t>
          </a:r>
          <a:endParaRPr lang="en-US" dirty="0"/>
        </a:p>
      </dgm:t>
    </dgm:pt>
    <dgm:pt modelId="{5D6F4821-2916-445A-9CCF-8CF9A8AF5319}" type="parTrans" cxnId="{E01C38C2-1E4E-4DCC-8DAD-89D476371FA1}">
      <dgm:prSet/>
      <dgm:spPr/>
      <dgm:t>
        <a:bodyPr/>
        <a:lstStyle/>
        <a:p>
          <a:endParaRPr lang="en-US"/>
        </a:p>
      </dgm:t>
    </dgm:pt>
    <dgm:pt modelId="{6BABCAED-24D5-4F3D-996F-BCA5ECFA4858}" type="sibTrans" cxnId="{E01C38C2-1E4E-4DCC-8DAD-89D476371FA1}">
      <dgm:prSet/>
      <dgm:spPr/>
      <dgm:t>
        <a:bodyPr/>
        <a:lstStyle/>
        <a:p>
          <a:endParaRPr lang="en-US"/>
        </a:p>
      </dgm:t>
    </dgm:pt>
    <dgm:pt modelId="{5CF54822-9830-406E-90D1-6C8B3A87D04B}">
      <dgm:prSet/>
      <dgm:spPr>
        <a:solidFill>
          <a:srgbClr val="002060"/>
        </a:solidFill>
      </dgm:spPr>
      <dgm:t>
        <a:bodyPr/>
        <a:lstStyle/>
        <a:p>
          <a:r>
            <a:rPr lang="en-US" b="1" dirty="0"/>
            <a:t>Department/Agency makes recommendation to the State Board of Education/Professional Standards Board</a:t>
          </a:r>
          <a:endParaRPr lang="en-US" dirty="0"/>
        </a:p>
      </dgm:t>
    </dgm:pt>
    <dgm:pt modelId="{DE1DAA16-CDF1-4049-9250-F43BB729DA23}" type="parTrans" cxnId="{EC558BF4-D90D-4440-8968-6CF761D58EA7}">
      <dgm:prSet/>
      <dgm:spPr/>
      <dgm:t>
        <a:bodyPr/>
        <a:lstStyle/>
        <a:p>
          <a:endParaRPr lang="en-US"/>
        </a:p>
      </dgm:t>
    </dgm:pt>
    <dgm:pt modelId="{F55E0131-7E76-468D-8F81-DC3F91BDA6CB}" type="sibTrans" cxnId="{EC558BF4-D90D-4440-8968-6CF761D58EA7}">
      <dgm:prSet/>
      <dgm:spPr/>
      <dgm:t>
        <a:bodyPr/>
        <a:lstStyle/>
        <a:p>
          <a:endParaRPr lang="en-US"/>
        </a:p>
      </dgm:t>
    </dgm:pt>
    <dgm:pt modelId="{2142BE06-2E6A-418D-BCEF-3096A7EFCD83}">
      <dgm:prSet/>
      <dgm:spPr>
        <a:solidFill>
          <a:srgbClr val="A83338"/>
        </a:solidFill>
      </dgm:spPr>
      <dgm:t>
        <a:bodyPr/>
        <a:lstStyle/>
        <a:p>
          <a:r>
            <a:rPr lang="en-US" b="1" dirty="0"/>
            <a:t>Board approves use of test and sets passing score</a:t>
          </a:r>
          <a:endParaRPr lang="en-US" dirty="0"/>
        </a:p>
      </dgm:t>
    </dgm:pt>
    <dgm:pt modelId="{A796EC10-36B0-4F30-8AEE-CCDE692A4EB7}" type="parTrans" cxnId="{0A9A3528-B437-438F-A83C-C2F273BD10D0}">
      <dgm:prSet/>
      <dgm:spPr/>
      <dgm:t>
        <a:bodyPr/>
        <a:lstStyle/>
        <a:p>
          <a:endParaRPr lang="en-US"/>
        </a:p>
      </dgm:t>
    </dgm:pt>
    <dgm:pt modelId="{703E4EFD-65C3-48CD-B922-8F3DCA48536F}" type="sibTrans" cxnId="{0A9A3528-B437-438F-A83C-C2F273BD10D0}">
      <dgm:prSet/>
      <dgm:spPr/>
      <dgm:t>
        <a:bodyPr/>
        <a:lstStyle/>
        <a:p>
          <a:endParaRPr lang="en-US"/>
        </a:p>
      </dgm:t>
    </dgm:pt>
    <dgm:pt modelId="{8203EB4A-4DAD-4FB4-A1D7-665894261635}">
      <dgm:prSet/>
      <dgm:spPr>
        <a:solidFill>
          <a:srgbClr val="002060"/>
        </a:solidFill>
      </dgm:spPr>
      <dgm:t>
        <a:bodyPr/>
        <a:lstStyle/>
        <a:p>
          <a:r>
            <a:rPr lang="en-US" b="1" dirty="0"/>
            <a:t>Department/Agency notifies IHEs/EPPs</a:t>
          </a:r>
          <a:endParaRPr lang="en-US" dirty="0"/>
        </a:p>
      </dgm:t>
    </dgm:pt>
    <dgm:pt modelId="{6FCB317D-6F8E-42AB-97BE-D1F4523C03E1}" type="parTrans" cxnId="{8F192B7D-09EF-4FA9-B513-78DD4214C0B3}">
      <dgm:prSet/>
      <dgm:spPr/>
      <dgm:t>
        <a:bodyPr/>
        <a:lstStyle/>
        <a:p>
          <a:endParaRPr lang="en-US"/>
        </a:p>
      </dgm:t>
    </dgm:pt>
    <dgm:pt modelId="{97040CB1-A3B8-4AE5-A749-C2FE3A34D46A}" type="sibTrans" cxnId="{8F192B7D-09EF-4FA9-B513-78DD4214C0B3}">
      <dgm:prSet/>
      <dgm:spPr/>
      <dgm:t>
        <a:bodyPr/>
        <a:lstStyle/>
        <a:p>
          <a:endParaRPr lang="en-US"/>
        </a:p>
      </dgm:t>
    </dgm:pt>
    <dgm:pt modelId="{B329D9AD-5287-4611-A75D-2D19FB8B0F42}" type="pres">
      <dgm:prSet presAssocID="{BE40DC34-7940-40D1-9D24-D2776C5705E2}" presName="root" presStyleCnt="0">
        <dgm:presLayoutVars>
          <dgm:dir/>
          <dgm:resizeHandles val="exact"/>
        </dgm:presLayoutVars>
      </dgm:prSet>
      <dgm:spPr/>
    </dgm:pt>
    <dgm:pt modelId="{295FEF98-0C31-412C-AF31-44205B747339}" type="pres">
      <dgm:prSet presAssocID="{159F1C67-8623-4C96-8C31-9B1840EB961B}" presName="compNode" presStyleCnt="0"/>
      <dgm:spPr/>
    </dgm:pt>
    <dgm:pt modelId="{7D82B375-1A2C-4393-AB43-7E21D3C4D036}" type="pres">
      <dgm:prSet presAssocID="{159F1C67-8623-4C96-8C31-9B1840EB961B}" presName="bgRect" presStyleLbl="bgShp" presStyleIdx="0" presStyleCnt="6"/>
      <dgm:spPr>
        <a:solidFill>
          <a:srgbClr val="A83338"/>
        </a:solidFill>
      </dgm:spPr>
    </dgm:pt>
    <dgm:pt modelId="{73B88C92-DB77-4D68-8643-2FE716646164}" type="pres">
      <dgm:prSet presAssocID="{159F1C67-8623-4C96-8C31-9B1840EB961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8BF84BE3-7977-4D02-94B6-D9B8FFB5964D}" type="pres">
      <dgm:prSet presAssocID="{159F1C67-8623-4C96-8C31-9B1840EB961B}" presName="spaceRect" presStyleCnt="0"/>
      <dgm:spPr/>
    </dgm:pt>
    <dgm:pt modelId="{509CA4F1-2051-460B-9FDC-DDBC49A492D1}" type="pres">
      <dgm:prSet presAssocID="{159F1C67-8623-4C96-8C31-9B1840EB961B}" presName="parTx" presStyleLbl="revTx" presStyleIdx="0" presStyleCnt="6">
        <dgm:presLayoutVars>
          <dgm:chMax val="0"/>
          <dgm:chPref val="0"/>
        </dgm:presLayoutVars>
      </dgm:prSet>
      <dgm:spPr/>
    </dgm:pt>
    <dgm:pt modelId="{1D1E9682-23E6-4061-AC61-35A9FB4710BE}" type="pres">
      <dgm:prSet presAssocID="{96434F11-AB67-4CCC-8965-6E2314C60D2E}" presName="sibTrans" presStyleCnt="0"/>
      <dgm:spPr/>
    </dgm:pt>
    <dgm:pt modelId="{8831309D-9ED1-4511-9970-5A954BFFDFDA}" type="pres">
      <dgm:prSet presAssocID="{44DBF46B-E715-4705-BC4D-9A24FF069EBE}" presName="compNode" presStyleCnt="0"/>
      <dgm:spPr/>
    </dgm:pt>
    <dgm:pt modelId="{F6CAC98A-79FA-40B0-8F43-9CAA03085DFF}" type="pres">
      <dgm:prSet presAssocID="{44DBF46B-E715-4705-BC4D-9A24FF069EBE}" presName="bgRect" presStyleLbl="bgShp" presStyleIdx="1" presStyleCnt="6"/>
      <dgm:spPr>
        <a:solidFill>
          <a:srgbClr val="002060"/>
        </a:solidFill>
      </dgm:spPr>
    </dgm:pt>
    <dgm:pt modelId="{EE018DB8-462C-43FA-80F9-854F73DC81B1}" type="pres">
      <dgm:prSet presAssocID="{44DBF46B-E715-4705-BC4D-9A24FF069EB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6700907-F518-4DCC-9DBA-E3E8765B190A}" type="pres">
      <dgm:prSet presAssocID="{44DBF46B-E715-4705-BC4D-9A24FF069EBE}" presName="spaceRect" presStyleCnt="0"/>
      <dgm:spPr/>
    </dgm:pt>
    <dgm:pt modelId="{43A8877F-0E7F-4DE1-97B5-467DDC1B355F}" type="pres">
      <dgm:prSet presAssocID="{44DBF46B-E715-4705-BC4D-9A24FF069EBE}" presName="parTx" presStyleLbl="revTx" presStyleIdx="1" presStyleCnt="6">
        <dgm:presLayoutVars>
          <dgm:chMax val="0"/>
          <dgm:chPref val="0"/>
        </dgm:presLayoutVars>
      </dgm:prSet>
      <dgm:spPr/>
    </dgm:pt>
    <dgm:pt modelId="{1B138AC0-21F0-42B5-AF9A-9B0BD7397E83}" type="pres">
      <dgm:prSet presAssocID="{128ED9D2-C43D-4E28-A40D-345BD5359A11}" presName="sibTrans" presStyleCnt="0"/>
      <dgm:spPr/>
    </dgm:pt>
    <dgm:pt modelId="{E0458351-98FF-4027-B6FF-147ED9BB8DBD}" type="pres">
      <dgm:prSet presAssocID="{C2929850-C1EE-4179-887E-E18B2A9FFA6A}" presName="compNode" presStyleCnt="0"/>
      <dgm:spPr/>
    </dgm:pt>
    <dgm:pt modelId="{067991F9-C6A5-4CDF-8804-293B6275C9B1}" type="pres">
      <dgm:prSet presAssocID="{C2929850-C1EE-4179-887E-E18B2A9FFA6A}" presName="bgRect" presStyleLbl="bgShp" presStyleIdx="2" presStyleCnt="6"/>
      <dgm:spPr>
        <a:solidFill>
          <a:srgbClr val="A83338"/>
        </a:solidFill>
      </dgm:spPr>
    </dgm:pt>
    <dgm:pt modelId="{5D7F8C17-94CF-4135-81C9-A05425941BD3}" type="pres">
      <dgm:prSet presAssocID="{C2929850-C1EE-4179-887E-E18B2A9FFA6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33C5792-F8B7-4F3E-AFAF-EC5E755BEF0E}" type="pres">
      <dgm:prSet presAssocID="{C2929850-C1EE-4179-887E-E18B2A9FFA6A}" presName="spaceRect" presStyleCnt="0"/>
      <dgm:spPr/>
    </dgm:pt>
    <dgm:pt modelId="{FC2C8B16-5F93-4464-BCA4-E8C22802ABFA}" type="pres">
      <dgm:prSet presAssocID="{C2929850-C1EE-4179-887E-E18B2A9FFA6A}" presName="parTx" presStyleLbl="revTx" presStyleIdx="2" presStyleCnt="6">
        <dgm:presLayoutVars>
          <dgm:chMax val="0"/>
          <dgm:chPref val="0"/>
        </dgm:presLayoutVars>
      </dgm:prSet>
      <dgm:spPr/>
    </dgm:pt>
    <dgm:pt modelId="{C7E8F4C9-4C7A-4AA1-81A6-D4D9D13F8523}" type="pres">
      <dgm:prSet presAssocID="{6BABCAED-24D5-4F3D-996F-BCA5ECFA4858}" presName="sibTrans" presStyleCnt="0"/>
      <dgm:spPr/>
    </dgm:pt>
    <dgm:pt modelId="{9BB7DB97-130E-41CF-86B2-3C7397F600DE}" type="pres">
      <dgm:prSet presAssocID="{5CF54822-9830-406E-90D1-6C8B3A87D04B}" presName="compNode" presStyleCnt="0"/>
      <dgm:spPr/>
    </dgm:pt>
    <dgm:pt modelId="{D4716243-D686-4A97-9285-507E3E2D560B}" type="pres">
      <dgm:prSet presAssocID="{5CF54822-9830-406E-90D1-6C8B3A87D04B}" presName="bgRect" presStyleLbl="bgShp" presStyleIdx="3" presStyleCnt="6"/>
      <dgm:spPr>
        <a:solidFill>
          <a:srgbClr val="002060"/>
        </a:solidFill>
      </dgm:spPr>
    </dgm:pt>
    <dgm:pt modelId="{8BA47280-06BC-40D2-8E30-0453F226DEA0}" type="pres">
      <dgm:prSet presAssocID="{5CF54822-9830-406E-90D1-6C8B3A87D04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2657EABB-8B93-464F-AC13-B54D175BE42A}" type="pres">
      <dgm:prSet presAssocID="{5CF54822-9830-406E-90D1-6C8B3A87D04B}" presName="spaceRect" presStyleCnt="0"/>
      <dgm:spPr/>
    </dgm:pt>
    <dgm:pt modelId="{40CFB4E3-3DFB-438D-8705-2DC28678EFF7}" type="pres">
      <dgm:prSet presAssocID="{5CF54822-9830-406E-90D1-6C8B3A87D04B}" presName="parTx" presStyleLbl="revTx" presStyleIdx="3" presStyleCnt="6">
        <dgm:presLayoutVars>
          <dgm:chMax val="0"/>
          <dgm:chPref val="0"/>
        </dgm:presLayoutVars>
      </dgm:prSet>
      <dgm:spPr/>
    </dgm:pt>
    <dgm:pt modelId="{6C8708B3-5E77-4E19-B5CA-DB478895C54B}" type="pres">
      <dgm:prSet presAssocID="{F55E0131-7E76-468D-8F81-DC3F91BDA6CB}" presName="sibTrans" presStyleCnt="0"/>
      <dgm:spPr/>
    </dgm:pt>
    <dgm:pt modelId="{B052AC7D-9E5B-475C-8F60-E07D20D18E7E}" type="pres">
      <dgm:prSet presAssocID="{2142BE06-2E6A-418D-BCEF-3096A7EFCD83}" presName="compNode" presStyleCnt="0"/>
      <dgm:spPr/>
    </dgm:pt>
    <dgm:pt modelId="{0233C65D-A490-4070-83C1-D1A4A3AA8AA8}" type="pres">
      <dgm:prSet presAssocID="{2142BE06-2E6A-418D-BCEF-3096A7EFCD83}" presName="bgRect" presStyleLbl="bgShp" presStyleIdx="4" presStyleCnt="6"/>
      <dgm:spPr>
        <a:solidFill>
          <a:srgbClr val="A83338"/>
        </a:solidFill>
      </dgm:spPr>
    </dgm:pt>
    <dgm:pt modelId="{7BCD5229-2EA1-459C-9E33-C3F66F2A33BE}" type="pres">
      <dgm:prSet presAssocID="{2142BE06-2E6A-418D-BCEF-3096A7EFCD8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st"/>
        </a:ext>
      </dgm:extLst>
    </dgm:pt>
    <dgm:pt modelId="{5D82941B-6520-4264-8DCC-C3C537B60A1E}" type="pres">
      <dgm:prSet presAssocID="{2142BE06-2E6A-418D-BCEF-3096A7EFCD83}" presName="spaceRect" presStyleCnt="0"/>
      <dgm:spPr/>
    </dgm:pt>
    <dgm:pt modelId="{86EFB898-3452-41B5-9A1B-EA81EEE12A59}" type="pres">
      <dgm:prSet presAssocID="{2142BE06-2E6A-418D-BCEF-3096A7EFCD83}" presName="parTx" presStyleLbl="revTx" presStyleIdx="4" presStyleCnt="6">
        <dgm:presLayoutVars>
          <dgm:chMax val="0"/>
          <dgm:chPref val="0"/>
        </dgm:presLayoutVars>
      </dgm:prSet>
      <dgm:spPr/>
    </dgm:pt>
    <dgm:pt modelId="{AA472FE9-0AFA-4448-A38F-C188763B2975}" type="pres">
      <dgm:prSet presAssocID="{703E4EFD-65C3-48CD-B922-8F3DCA48536F}" presName="sibTrans" presStyleCnt="0"/>
      <dgm:spPr/>
    </dgm:pt>
    <dgm:pt modelId="{98FF1EB3-868B-4E0F-94F9-EA24B2C727E7}" type="pres">
      <dgm:prSet presAssocID="{8203EB4A-4DAD-4FB4-A1D7-665894261635}" presName="compNode" presStyleCnt="0"/>
      <dgm:spPr/>
    </dgm:pt>
    <dgm:pt modelId="{2CC96A29-25C5-4997-AD2B-1884C93187D8}" type="pres">
      <dgm:prSet presAssocID="{8203EB4A-4DAD-4FB4-A1D7-665894261635}" presName="bgRect" presStyleLbl="bgShp" presStyleIdx="5" presStyleCnt="6"/>
      <dgm:spPr>
        <a:solidFill>
          <a:srgbClr val="002060"/>
        </a:solidFill>
      </dgm:spPr>
    </dgm:pt>
    <dgm:pt modelId="{61093FFB-905C-4CEA-A885-A58C80428919}" type="pres">
      <dgm:prSet presAssocID="{8203EB4A-4DAD-4FB4-A1D7-66589426163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eleton"/>
        </a:ext>
      </dgm:extLst>
    </dgm:pt>
    <dgm:pt modelId="{6E883D42-5341-4FDD-9357-01271A52F14A}" type="pres">
      <dgm:prSet presAssocID="{8203EB4A-4DAD-4FB4-A1D7-665894261635}" presName="spaceRect" presStyleCnt="0"/>
      <dgm:spPr/>
    </dgm:pt>
    <dgm:pt modelId="{D3B6FD8B-BA08-46BC-AA77-D65F79EBCC57}" type="pres">
      <dgm:prSet presAssocID="{8203EB4A-4DAD-4FB4-A1D7-665894261635}" presName="parTx" presStyleLbl="revTx" presStyleIdx="5" presStyleCnt="6">
        <dgm:presLayoutVars>
          <dgm:chMax val="0"/>
          <dgm:chPref val="0"/>
        </dgm:presLayoutVars>
      </dgm:prSet>
      <dgm:spPr/>
    </dgm:pt>
  </dgm:ptLst>
  <dgm:cxnLst>
    <dgm:cxn modelId="{0A9A3528-B437-438F-A83C-C2F273BD10D0}" srcId="{BE40DC34-7940-40D1-9D24-D2776C5705E2}" destId="{2142BE06-2E6A-418D-BCEF-3096A7EFCD83}" srcOrd="4" destOrd="0" parTransId="{A796EC10-36B0-4F30-8AEE-CCDE692A4EB7}" sibTransId="{703E4EFD-65C3-48CD-B922-8F3DCA48536F}"/>
    <dgm:cxn modelId="{3719BE5C-6F19-4B89-B087-B1656FC1E4DD}" srcId="{BE40DC34-7940-40D1-9D24-D2776C5705E2}" destId="{44DBF46B-E715-4705-BC4D-9A24FF069EBE}" srcOrd="1" destOrd="0" parTransId="{233565D0-B9B7-4BEC-98A0-DA6EBAAA42A0}" sibTransId="{128ED9D2-C43D-4E28-A40D-345BD5359A11}"/>
    <dgm:cxn modelId="{2A694A44-4279-454B-A488-5F36EC5F9B63}" srcId="{BE40DC34-7940-40D1-9D24-D2776C5705E2}" destId="{159F1C67-8623-4C96-8C31-9B1840EB961B}" srcOrd="0" destOrd="0" parTransId="{017868CA-DFAB-4311-BB58-B96807E14D48}" sibTransId="{96434F11-AB67-4CCC-8965-6E2314C60D2E}"/>
    <dgm:cxn modelId="{82D28F4E-56DA-4F5E-A9E3-309E16A8AA3C}" type="presOf" srcId="{8203EB4A-4DAD-4FB4-A1D7-665894261635}" destId="{D3B6FD8B-BA08-46BC-AA77-D65F79EBCC57}" srcOrd="0" destOrd="0" presId="urn:microsoft.com/office/officeart/2018/2/layout/IconVerticalSolidList"/>
    <dgm:cxn modelId="{052CA04E-A447-4CA8-8E75-ADE77BEC3A34}" type="presOf" srcId="{BE40DC34-7940-40D1-9D24-D2776C5705E2}" destId="{B329D9AD-5287-4611-A75D-2D19FB8B0F42}" srcOrd="0" destOrd="0" presId="urn:microsoft.com/office/officeart/2018/2/layout/IconVerticalSolidList"/>
    <dgm:cxn modelId="{DB72F858-009F-40C5-A973-DD535F19A221}" type="presOf" srcId="{2142BE06-2E6A-418D-BCEF-3096A7EFCD83}" destId="{86EFB898-3452-41B5-9A1B-EA81EEE12A59}" srcOrd="0" destOrd="0" presId="urn:microsoft.com/office/officeart/2018/2/layout/IconVerticalSolidList"/>
    <dgm:cxn modelId="{8F192B7D-09EF-4FA9-B513-78DD4214C0B3}" srcId="{BE40DC34-7940-40D1-9D24-D2776C5705E2}" destId="{8203EB4A-4DAD-4FB4-A1D7-665894261635}" srcOrd="5" destOrd="0" parTransId="{6FCB317D-6F8E-42AB-97BE-D1F4523C03E1}" sibTransId="{97040CB1-A3B8-4AE5-A749-C2FE3A34D46A}"/>
    <dgm:cxn modelId="{822CAE86-A10F-436F-B0E7-42A4FE6BBE03}" type="presOf" srcId="{159F1C67-8623-4C96-8C31-9B1840EB961B}" destId="{509CA4F1-2051-460B-9FDC-DDBC49A492D1}" srcOrd="0" destOrd="0" presId="urn:microsoft.com/office/officeart/2018/2/layout/IconVerticalSolidList"/>
    <dgm:cxn modelId="{E01C38C2-1E4E-4DCC-8DAD-89D476371FA1}" srcId="{BE40DC34-7940-40D1-9D24-D2776C5705E2}" destId="{C2929850-C1EE-4179-887E-E18B2A9FFA6A}" srcOrd="2" destOrd="0" parTransId="{5D6F4821-2916-445A-9CCF-8CF9A8AF5319}" sibTransId="{6BABCAED-24D5-4F3D-996F-BCA5ECFA4858}"/>
    <dgm:cxn modelId="{1ED42FD8-9C46-47D6-80EE-56D31A68BDAA}" type="presOf" srcId="{C2929850-C1EE-4179-887E-E18B2A9FFA6A}" destId="{FC2C8B16-5F93-4464-BCA4-E8C22802ABFA}" srcOrd="0" destOrd="0" presId="urn:microsoft.com/office/officeart/2018/2/layout/IconVerticalSolidList"/>
    <dgm:cxn modelId="{101061E4-3931-45AA-AB33-90EB5CF73A68}" type="presOf" srcId="{44DBF46B-E715-4705-BC4D-9A24FF069EBE}" destId="{43A8877F-0E7F-4DE1-97B5-467DDC1B355F}" srcOrd="0" destOrd="0" presId="urn:microsoft.com/office/officeart/2018/2/layout/IconVerticalSolidList"/>
    <dgm:cxn modelId="{EC558BF4-D90D-4440-8968-6CF761D58EA7}" srcId="{BE40DC34-7940-40D1-9D24-D2776C5705E2}" destId="{5CF54822-9830-406E-90D1-6C8B3A87D04B}" srcOrd="3" destOrd="0" parTransId="{DE1DAA16-CDF1-4049-9250-F43BB729DA23}" sibTransId="{F55E0131-7E76-468D-8F81-DC3F91BDA6CB}"/>
    <dgm:cxn modelId="{76AE06F6-6268-4BB2-A6E1-6E8808BE3573}" type="presOf" srcId="{5CF54822-9830-406E-90D1-6C8B3A87D04B}" destId="{40CFB4E3-3DFB-438D-8705-2DC28678EFF7}" srcOrd="0" destOrd="0" presId="urn:microsoft.com/office/officeart/2018/2/layout/IconVerticalSolidList"/>
    <dgm:cxn modelId="{4D070C51-49A4-4D34-88E9-7C4D82D6EA48}" type="presParOf" srcId="{B329D9AD-5287-4611-A75D-2D19FB8B0F42}" destId="{295FEF98-0C31-412C-AF31-44205B747339}" srcOrd="0" destOrd="0" presId="urn:microsoft.com/office/officeart/2018/2/layout/IconVerticalSolidList"/>
    <dgm:cxn modelId="{124C1E3E-42F3-466A-8DF2-46EEF3C76814}" type="presParOf" srcId="{295FEF98-0C31-412C-AF31-44205B747339}" destId="{7D82B375-1A2C-4393-AB43-7E21D3C4D036}" srcOrd="0" destOrd="0" presId="urn:microsoft.com/office/officeart/2018/2/layout/IconVerticalSolidList"/>
    <dgm:cxn modelId="{B323DFE5-3579-4677-8A44-531A20C22BA9}" type="presParOf" srcId="{295FEF98-0C31-412C-AF31-44205B747339}" destId="{73B88C92-DB77-4D68-8643-2FE716646164}" srcOrd="1" destOrd="0" presId="urn:microsoft.com/office/officeart/2018/2/layout/IconVerticalSolidList"/>
    <dgm:cxn modelId="{BA6A2CD3-4AE3-468B-9D19-12C81BE33619}" type="presParOf" srcId="{295FEF98-0C31-412C-AF31-44205B747339}" destId="{8BF84BE3-7977-4D02-94B6-D9B8FFB5964D}" srcOrd="2" destOrd="0" presId="urn:microsoft.com/office/officeart/2018/2/layout/IconVerticalSolidList"/>
    <dgm:cxn modelId="{71A9B760-CD2F-40A1-BCA9-2AD98C9651C1}" type="presParOf" srcId="{295FEF98-0C31-412C-AF31-44205B747339}" destId="{509CA4F1-2051-460B-9FDC-DDBC49A492D1}" srcOrd="3" destOrd="0" presId="urn:microsoft.com/office/officeart/2018/2/layout/IconVerticalSolidList"/>
    <dgm:cxn modelId="{B99D94A7-29EE-4381-BEE3-6641B3589D50}" type="presParOf" srcId="{B329D9AD-5287-4611-A75D-2D19FB8B0F42}" destId="{1D1E9682-23E6-4061-AC61-35A9FB4710BE}" srcOrd="1" destOrd="0" presId="urn:microsoft.com/office/officeart/2018/2/layout/IconVerticalSolidList"/>
    <dgm:cxn modelId="{14942DC7-9F01-473F-9C0E-F1BAE7D43DB7}" type="presParOf" srcId="{B329D9AD-5287-4611-A75D-2D19FB8B0F42}" destId="{8831309D-9ED1-4511-9970-5A954BFFDFDA}" srcOrd="2" destOrd="0" presId="urn:microsoft.com/office/officeart/2018/2/layout/IconVerticalSolidList"/>
    <dgm:cxn modelId="{0F7C0044-E1F9-4450-9D45-903AA6A71065}" type="presParOf" srcId="{8831309D-9ED1-4511-9970-5A954BFFDFDA}" destId="{F6CAC98A-79FA-40B0-8F43-9CAA03085DFF}" srcOrd="0" destOrd="0" presId="urn:microsoft.com/office/officeart/2018/2/layout/IconVerticalSolidList"/>
    <dgm:cxn modelId="{EAA0F662-7E3B-4236-B363-6B31B7726055}" type="presParOf" srcId="{8831309D-9ED1-4511-9970-5A954BFFDFDA}" destId="{EE018DB8-462C-43FA-80F9-854F73DC81B1}" srcOrd="1" destOrd="0" presId="urn:microsoft.com/office/officeart/2018/2/layout/IconVerticalSolidList"/>
    <dgm:cxn modelId="{D40BE4AB-5A67-4DEA-B9D2-7BAFFD96D90D}" type="presParOf" srcId="{8831309D-9ED1-4511-9970-5A954BFFDFDA}" destId="{B6700907-F518-4DCC-9DBA-E3E8765B190A}" srcOrd="2" destOrd="0" presId="urn:microsoft.com/office/officeart/2018/2/layout/IconVerticalSolidList"/>
    <dgm:cxn modelId="{DC255648-7992-4F23-9076-1BB106611117}" type="presParOf" srcId="{8831309D-9ED1-4511-9970-5A954BFFDFDA}" destId="{43A8877F-0E7F-4DE1-97B5-467DDC1B355F}" srcOrd="3" destOrd="0" presId="urn:microsoft.com/office/officeart/2018/2/layout/IconVerticalSolidList"/>
    <dgm:cxn modelId="{FE2110A0-A403-4810-ABA3-D9FF3B773B57}" type="presParOf" srcId="{B329D9AD-5287-4611-A75D-2D19FB8B0F42}" destId="{1B138AC0-21F0-42B5-AF9A-9B0BD7397E83}" srcOrd="3" destOrd="0" presId="urn:microsoft.com/office/officeart/2018/2/layout/IconVerticalSolidList"/>
    <dgm:cxn modelId="{C4E2DC81-016C-48E9-96F4-1E13BA299942}" type="presParOf" srcId="{B329D9AD-5287-4611-A75D-2D19FB8B0F42}" destId="{E0458351-98FF-4027-B6FF-147ED9BB8DBD}" srcOrd="4" destOrd="0" presId="urn:microsoft.com/office/officeart/2018/2/layout/IconVerticalSolidList"/>
    <dgm:cxn modelId="{C0FA9178-F60C-4223-B96A-B09C75D081BA}" type="presParOf" srcId="{E0458351-98FF-4027-B6FF-147ED9BB8DBD}" destId="{067991F9-C6A5-4CDF-8804-293B6275C9B1}" srcOrd="0" destOrd="0" presId="urn:microsoft.com/office/officeart/2018/2/layout/IconVerticalSolidList"/>
    <dgm:cxn modelId="{2D783B52-5EAB-4632-AFA9-F96AAAFEDC20}" type="presParOf" srcId="{E0458351-98FF-4027-B6FF-147ED9BB8DBD}" destId="{5D7F8C17-94CF-4135-81C9-A05425941BD3}" srcOrd="1" destOrd="0" presId="urn:microsoft.com/office/officeart/2018/2/layout/IconVerticalSolidList"/>
    <dgm:cxn modelId="{1958719F-D600-473C-ACB9-AE2C833562B9}" type="presParOf" srcId="{E0458351-98FF-4027-B6FF-147ED9BB8DBD}" destId="{C33C5792-F8B7-4F3E-AFAF-EC5E755BEF0E}" srcOrd="2" destOrd="0" presId="urn:microsoft.com/office/officeart/2018/2/layout/IconVerticalSolidList"/>
    <dgm:cxn modelId="{64A42559-7699-4EEE-8144-53A7AAA9E1B9}" type="presParOf" srcId="{E0458351-98FF-4027-B6FF-147ED9BB8DBD}" destId="{FC2C8B16-5F93-4464-BCA4-E8C22802ABFA}" srcOrd="3" destOrd="0" presId="urn:microsoft.com/office/officeart/2018/2/layout/IconVerticalSolidList"/>
    <dgm:cxn modelId="{DD618B18-5D1B-4381-99BC-E6E6E4CEF331}" type="presParOf" srcId="{B329D9AD-5287-4611-A75D-2D19FB8B0F42}" destId="{C7E8F4C9-4C7A-4AA1-81A6-D4D9D13F8523}" srcOrd="5" destOrd="0" presId="urn:microsoft.com/office/officeart/2018/2/layout/IconVerticalSolidList"/>
    <dgm:cxn modelId="{DDA52A3F-3C4A-4B56-B6A7-83F77D11DDD4}" type="presParOf" srcId="{B329D9AD-5287-4611-A75D-2D19FB8B0F42}" destId="{9BB7DB97-130E-41CF-86B2-3C7397F600DE}" srcOrd="6" destOrd="0" presId="urn:microsoft.com/office/officeart/2018/2/layout/IconVerticalSolidList"/>
    <dgm:cxn modelId="{F8173F93-B98D-47F3-A1E0-D8BA883A1DF3}" type="presParOf" srcId="{9BB7DB97-130E-41CF-86B2-3C7397F600DE}" destId="{D4716243-D686-4A97-9285-507E3E2D560B}" srcOrd="0" destOrd="0" presId="urn:microsoft.com/office/officeart/2018/2/layout/IconVerticalSolidList"/>
    <dgm:cxn modelId="{DF1B1DD3-30E1-4391-8D39-C3F9634F7BEE}" type="presParOf" srcId="{9BB7DB97-130E-41CF-86B2-3C7397F600DE}" destId="{8BA47280-06BC-40D2-8E30-0453F226DEA0}" srcOrd="1" destOrd="0" presId="urn:microsoft.com/office/officeart/2018/2/layout/IconVerticalSolidList"/>
    <dgm:cxn modelId="{CE2D5B58-2BFF-4AC4-BC1B-619D05E69332}" type="presParOf" srcId="{9BB7DB97-130E-41CF-86B2-3C7397F600DE}" destId="{2657EABB-8B93-464F-AC13-B54D175BE42A}" srcOrd="2" destOrd="0" presId="urn:microsoft.com/office/officeart/2018/2/layout/IconVerticalSolidList"/>
    <dgm:cxn modelId="{936A69D1-E293-4A34-A48A-96EF24731E35}" type="presParOf" srcId="{9BB7DB97-130E-41CF-86B2-3C7397F600DE}" destId="{40CFB4E3-3DFB-438D-8705-2DC28678EFF7}" srcOrd="3" destOrd="0" presId="urn:microsoft.com/office/officeart/2018/2/layout/IconVerticalSolidList"/>
    <dgm:cxn modelId="{AAB73F8D-18FB-45CF-8151-C5B38D68733D}" type="presParOf" srcId="{B329D9AD-5287-4611-A75D-2D19FB8B0F42}" destId="{6C8708B3-5E77-4E19-B5CA-DB478895C54B}" srcOrd="7" destOrd="0" presId="urn:microsoft.com/office/officeart/2018/2/layout/IconVerticalSolidList"/>
    <dgm:cxn modelId="{06A9864B-7203-4E1E-AFEA-04954B3AD969}" type="presParOf" srcId="{B329D9AD-5287-4611-A75D-2D19FB8B0F42}" destId="{B052AC7D-9E5B-475C-8F60-E07D20D18E7E}" srcOrd="8" destOrd="0" presId="urn:microsoft.com/office/officeart/2018/2/layout/IconVerticalSolidList"/>
    <dgm:cxn modelId="{83C05930-E0B2-47B4-A606-D94D03F227B7}" type="presParOf" srcId="{B052AC7D-9E5B-475C-8F60-E07D20D18E7E}" destId="{0233C65D-A490-4070-83C1-D1A4A3AA8AA8}" srcOrd="0" destOrd="0" presId="urn:microsoft.com/office/officeart/2018/2/layout/IconVerticalSolidList"/>
    <dgm:cxn modelId="{C888FF6E-006A-48C3-9988-E947E31C5EC7}" type="presParOf" srcId="{B052AC7D-9E5B-475C-8F60-E07D20D18E7E}" destId="{7BCD5229-2EA1-459C-9E33-C3F66F2A33BE}" srcOrd="1" destOrd="0" presId="urn:microsoft.com/office/officeart/2018/2/layout/IconVerticalSolidList"/>
    <dgm:cxn modelId="{0665681B-77E4-4A2E-8E4C-08C356FC579D}" type="presParOf" srcId="{B052AC7D-9E5B-475C-8F60-E07D20D18E7E}" destId="{5D82941B-6520-4264-8DCC-C3C537B60A1E}" srcOrd="2" destOrd="0" presId="urn:microsoft.com/office/officeart/2018/2/layout/IconVerticalSolidList"/>
    <dgm:cxn modelId="{E15C60F0-F02B-4BC1-96F6-2321F5D09147}" type="presParOf" srcId="{B052AC7D-9E5B-475C-8F60-E07D20D18E7E}" destId="{86EFB898-3452-41B5-9A1B-EA81EEE12A59}" srcOrd="3" destOrd="0" presId="urn:microsoft.com/office/officeart/2018/2/layout/IconVerticalSolidList"/>
    <dgm:cxn modelId="{8F1B7986-6CDE-4C2B-A8BE-7D35C0276908}" type="presParOf" srcId="{B329D9AD-5287-4611-A75D-2D19FB8B0F42}" destId="{AA472FE9-0AFA-4448-A38F-C188763B2975}" srcOrd="9" destOrd="0" presId="urn:microsoft.com/office/officeart/2018/2/layout/IconVerticalSolidList"/>
    <dgm:cxn modelId="{832CE7B1-A8A4-4FDF-866D-115D78D23B47}" type="presParOf" srcId="{B329D9AD-5287-4611-A75D-2D19FB8B0F42}" destId="{98FF1EB3-868B-4E0F-94F9-EA24B2C727E7}" srcOrd="10" destOrd="0" presId="urn:microsoft.com/office/officeart/2018/2/layout/IconVerticalSolidList"/>
    <dgm:cxn modelId="{EFA06272-F67D-41F2-9B8D-6F0BD680F817}" type="presParOf" srcId="{98FF1EB3-868B-4E0F-94F9-EA24B2C727E7}" destId="{2CC96A29-25C5-4997-AD2B-1884C93187D8}" srcOrd="0" destOrd="0" presId="urn:microsoft.com/office/officeart/2018/2/layout/IconVerticalSolidList"/>
    <dgm:cxn modelId="{E4B2837A-06B3-41E8-85CE-174FB9658037}" type="presParOf" srcId="{98FF1EB3-868B-4E0F-94F9-EA24B2C727E7}" destId="{61093FFB-905C-4CEA-A885-A58C80428919}" srcOrd="1" destOrd="0" presId="urn:microsoft.com/office/officeart/2018/2/layout/IconVerticalSolidList"/>
    <dgm:cxn modelId="{FCDDA032-805F-4EA4-A2B8-FFF070A8F052}" type="presParOf" srcId="{98FF1EB3-868B-4E0F-94F9-EA24B2C727E7}" destId="{6E883D42-5341-4FDD-9357-01271A52F14A}" srcOrd="2" destOrd="0" presId="urn:microsoft.com/office/officeart/2018/2/layout/IconVerticalSolidList"/>
    <dgm:cxn modelId="{841BDC68-29D0-4FA2-8E0F-12884AA79985}" type="presParOf" srcId="{98FF1EB3-868B-4E0F-94F9-EA24B2C727E7}" destId="{D3B6FD8B-BA08-46BC-AA77-D65F79EBCC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D65CC-429B-40BC-9AAF-4B49E909AAB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4602C188-F0A5-40D6-8E0C-4538826090C3}">
      <dgm:prSet/>
      <dgm:spPr/>
      <dgm:t>
        <a:bodyPr/>
        <a:lstStyle/>
        <a:p>
          <a:pPr>
            <a:defRPr cap="all"/>
          </a:pPr>
          <a:r>
            <a:rPr lang="en-US" b="1" i="1" u="sng" dirty="0">
              <a:solidFill>
                <a:srgbClr val="002060"/>
              </a:solidFill>
            </a:rPr>
            <a:t>Asking questions and defining problems</a:t>
          </a:r>
        </a:p>
      </dgm:t>
    </dgm:pt>
    <dgm:pt modelId="{5914E172-E574-4652-972D-70984764B18C}" type="parTrans" cxnId="{9B3E273F-D8A2-4608-8D4D-CDF215885DDC}">
      <dgm:prSet/>
      <dgm:spPr/>
      <dgm:t>
        <a:bodyPr/>
        <a:lstStyle/>
        <a:p>
          <a:endParaRPr lang="en-US"/>
        </a:p>
      </dgm:t>
    </dgm:pt>
    <dgm:pt modelId="{6A45C8C1-C542-4071-A07B-EDA9885CAA23}" type="sibTrans" cxnId="{9B3E273F-D8A2-4608-8D4D-CDF215885DDC}">
      <dgm:prSet/>
      <dgm:spPr/>
      <dgm:t>
        <a:bodyPr/>
        <a:lstStyle/>
        <a:p>
          <a:endParaRPr lang="en-US"/>
        </a:p>
      </dgm:t>
    </dgm:pt>
    <dgm:pt modelId="{B5DBD248-7BF2-45C9-94F7-F5D181864060}">
      <dgm:prSet/>
      <dgm:spPr/>
      <dgm:t>
        <a:bodyPr/>
        <a:lstStyle/>
        <a:p>
          <a:pPr>
            <a:defRPr cap="all"/>
          </a:pPr>
          <a:r>
            <a:rPr lang="en-US" b="1" i="1" u="sng" dirty="0">
              <a:solidFill>
                <a:srgbClr val="002060"/>
              </a:solidFill>
            </a:rPr>
            <a:t>Developing and using models</a:t>
          </a:r>
        </a:p>
      </dgm:t>
    </dgm:pt>
    <dgm:pt modelId="{41CB7D92-3191-4287-B617-3CC7F51EB0F9}" type="parTrans" cxnId="{94372520-335E-442C-B8D2-04D287C86CB4}">
      <dgm:prSet/>
      <dgm:spPr/>
      <dgm:t>
        <a:bodyPr/>
        <a:lstStyle/>
        <a:p>
          <a:endParaRPr lang="en-US"/>
        </a:p>
      </dgm:t>
    </dgm:pt>
    <dgm:pt modelId="{C066B13A-7C08-4D7B-A4AB-66FE9C9A0E7E}" type="sibTrans" cxnId="{94372520-335E-442C-B8D2-04D287C86CB4}">
      <dgm:prSet/>
      <dgm:spPr/>
      <dgm:t>
        <a:bodyPr/>
        <a:lstStyle/>
        <a:p>
          <a:endParaRPr lang="en-US"/>
        </a:p>
      </dgm:t>
    </dgm:pt>
    <dgm:pt modelId="{07B58D86-1BA2-47D4-A3A0-1CB1EDD4AD43}">
      <dgm:prSet/>
      <dgm:spPr/>
      <dgm:t>
        <a:bodyPr/>
        <a:lstStyle/>
        <a:p>
          <a:pPr>
            <a:defRPr cap="all"/>
          </a:pPr>
          <a:r>
            <a:rPr lang="en-US" b="1" i="1" u="sng" dirty="0">
              <a:solidFill>
                <a:srgbClr val="002060"/>
              </a:solidFill>
            </a:rPr>
            <a:t>Planning and carrying out instructions</a:t>
          </a:r>
        </a:p>
      </dgm:t>
    </dgm:pt>
    <dgm:pt modelId="{60DED324-E7DD-4504-AA2B-6CC0C80A8636}" type="parTrans" cxnId="{B3CA6F95-781E-4A09-BF89-FA18F928CCC6}">
      <dgm:prSet/>
      <dgm:spPr/>
      <dgm:t>
        <a:bodyPr/>
        <a:lstStyle/>
        <a:p>
          <a:endParaRPr lang="en-US"/>
        </a:p>
      </dgm:t>
    </dgm:pt>
    <dgm:pt modelId="{B6E76D9C-2000-429E-A30B-E6D906D46780}" type="sibTrans" cxnId="{B3CA6F95-781E-4A09-BF89-FA18F928CCC6}">
      <dgm:prSet/>
      <dgm:spPr/>
      <dgm:t>
        <a:bodyPr/>
        <a:lstStyle/>
        <a:p>
          <a:endParaRPr lang="en-US"/>
        </a:p>
      </dgm:t>
    </dgm:pt>
    <dgm:pt modelId="{79222688-E752-440B-958F-CD62317A65F2}">
      <dgm:prSet/>
      <dgm:spPr/>
      <dgm:t>
        <a:bodyPr/>
        <a:lstStyle/>
        <a:p>
          <a:pPr>
            <a:defRPr cap="all"/>
          </a:pPr>
          <a:r>
            <a:rPr lang="en-US" b="1" i="1" u="sng" dirty="0">
              <a:solidFill>
                <a:srgbClr val="002060"/>
              </a:solidFill>
            </a:rPr>
            <a:t>Analyzing and interpreting data</a:t>
          </a:r>
        </a:p>
      </dgm:t>
    </dgm:pt>
    <dgm:pt modelId="{FF84D9AE-E065-413D-A7F9-0B4DF131708F}" type="parTrans" cxnId="{BEC8D20C-FCD9-48FB-84B2-E38C36840C9E}">
      <dgm:prSet/>
      <dgm:spPr/>
      <dgm:t>
        <a:bodyPr/>
        <a:lstStyle/>
        <a:p>
          <a:endParaRPr lang="en-US"/>
        </a:p>
      </dgm:t>
    </dgm:pt>
    <dgm:pt modelId="{9003CE52-D2FE-44F5-9932-C3ADB1AA0DF4}" type="sibTrans" cxnId="{BEC8D20C-FCD9-48FB-84B2-E38C36840C9E}">
      <dgm:prSet/>
      <dgm:spPr/>
      <dgm:t>
        <a:bodyPr/>
        <a:lstStyle/>
        <a:p>
          <a:endParaRPr lang="en-US"/>
        </a:p>
      </dgm:t>
    </dgm:pt>
    <dgm:pt modelId="{42265883-A51B-41C8-B82B-0CBE2A120CB8}">
      <dgm:prSet/>
      <dgm:spPr/>
      <dgm:t>
        <a:bodyPr/>
        <a:lstStyle/>
        <a:p>
          <a:pPr>
            <a:defRPr cap="all"/>
          </a:pPr>
          <a:r>
            <a:rPr lang="en-US" b="1" i="1" u="sng" dirty="0">
              <a:solidFill>
                <a:srgbClr val="002060"/>
              </a:solidFill>
            </a:rPr>
            <a:t>Using mathematics and computational thinking</a:t>
          </a:r>
        </a:p>
      </dgm:t>
    </dgm:pt>
    <dgm:pt modelId="{C097E5CA-638E-479F-895A-FC6A5D745BF7}" type="parTrans" cxnId="{03EF2D5D-53B6-4A2B-98D6-09DEDD9F9AC6}">
      <dgm:prSet/>
      <dgm:spPr/>
      <dgm:t>
        <a:bodyPr/>
        <a:lstStyle/>
        <a:p>
          <a:endParaRPr lang="en-US"/>
        </a:p>
      </dgm:t>
    </dgm:pt>
    <dgm:pt modelId="{51BF847B-3D51-4B14-AD67-1C2ED4298D34}" type="sibTrans" cxnId="{03EF2D5D-53B6-4A2B-98D6-09DEDD9F9AC6}">
      <dgm:prSet/>
      <dgm:spPr/>
      <dgm:t>
        <a:bodyPr/>
        <a:lstStyle/>
        <a:p>
          <a:endParaRPr lang="en-US"/>
        </a:p>
      </dgm:t>
    </dgm:pt>
    <dgm:pt modelId="{15F4D34C-45B2-4041-8E14-5C37FD464D19}">
      <dgm:prSet/>
      <dgm:spPr/>
      <dgm:t>
        <a:bodyPr/>
        <a:lstStyle/>
        <a:p>
          <a:pPr>
            <a:defRPr cap="all"/>
          </a:pPr>
          <a:r>
            <a:rPr lang="en-US" b="1" i="1" u="sng" dirty="0">
              <a:solidFill>
                <a:srgbClr val="002060"/>
              </a:solidFill>
            </a:rPr>
            <a:t>Constructing explanations and designing solutions</a:t>
          </a:r>
        </a:p>
      </dgm:t>
    </dgm:pt>
    <dgm:pt modelId="{0DD17C7C-9DB5-4AD1-942B-E635FF769EE7}" type="parTrans" cxnId="{DE57959A-B4E8-4C5B-8D80-F4D9C0F4FEFB}">
      <dgm:prSet/>
      <dgm:spPr/>
      <dgm:t>
        <a:bodyPr/>
        <a:lstStyle/>
        <a:p>
          <a:endParaRPr lang="en-US"/>
        </a:p>
      </dgm:t>
    </dgm:pt>
    <dgm:pt modelId="{F0DFE064-EC25-4171-B94B-17BA59BF7D3E}" type="sibTrans" cxnId="{DE57959A-B4E8-4C5B-8D80-F4D9C0F4FEFB}">
      <dgm:prSet/>
      <dgm:spPr/>
      <dgm:t>
        <a:bodyPr/>
        <a:lstStyle/>
        <a:p>
          <a:endParaRPr lang="en-US"/>
        </a:p>
      </dgm:t>
    </dgm:pt>
    <dgm:pt modelId="{A795A9DB-31D3-4CC4-B013-C9CD20109D5C}">
      <dgm:prSet/>
      <dgm:spPr/>
      <dgm:t>
        <a:bodyPr/>
        <a:lstStyle/>
        <a:p>
          <a:pPr>
            <a:defRPr cap="all"/>
          </a:pPr>
          <a:r>
            <a:rPr lang="en-US" b="1" i="1" u="sng" dirty="0">
              <a:solidFill>
                <a:srgbClr val="002060"/>
              </a:solidFill>
            </a:rPr>
            <a:t>Engaging in argument from evidence</a:t>
          </a:r>
        </a:p>
      </dgm:t>
    </dgm:pt>
    <dgm:pt modelId="{525D2DAC-ADBF-4982-8FA0-94DB44D36DF2}" type="parTrans" cxnId="{1122EB0C-4499-4F27-B74C-61C1B37D17DD}">
      <dgm:prSet/>
      <dgm:spPr/>
      <dgm:t>
        <a:bodyPr/>
        <a:lstStyle/>
        <a:p>
          <a:endParaRPr lang="en-US"/>
        </a:p>
      </dgm:t>
    </dgm:pt>
    <dgm:pt modelId="{7363B885-227E-4186-ACC5-77FF1CD5D9D1}" type="sibTrans" cxnId="{1122EB0C-4499-4F27-B74C-61C1B37D17DD}">
      <dgm:prSet/>
      <dgm:spPr/>
      <dgm:t>
        <a:bodyPr/>
        <a:lstStyle/>
        <a:p>
          <a:endParaRPr lang="en-US"/>
        </a:p>
      </dgm:t>
    </dgm:pt>
    <dgm:pt modelId="{A448F75A-ABF3-4524-8C24-40290303F3D3}">
      <dgm:prSet/>
      <dgm:spPr/>
      <dgm:t>
        <a:bodyPr/>
        <a:lstStyle/>
        <a:p>
          <a:pPr>
            <a:defRPr cap="all"/>
          </a:pPr>
          <a:r>
            <a:rPr lang="en-US" b="1" i="1" u="sng" dirty="0">
              <a:solidFill>
                <a:srgbClr val="002060"/>
              </a:solidFill>
            </a:rPr>
            <a:t>Obtaining, evaluating, and communicating information</a:t>
          </a:r>
        </a:p>
      </dgm:t>
    </dgm:pt>
    <dgm:pt modelId="{A78BE1FA-9C37-444E-9D3D-2F1B69402CC6}" type="parTrans" cxnId="{5B69F5CE-923D-484A-A6A8-DDC9D7AF0760}">
      <dgm:prSet/>
      <dgm:spPr/>
      <dgm:t>
        <a:bodyPr/>
        <a:lstStyle/>
        <a:p>
          <a:endParaRPr lang="en-US"/>
        </a:p>
      </dgm:t>
    </dgm:pt>
    <dgm:pt modelId="{184A1D81-72B1-4A88-890E-35BA8F8891DE}" type="sibTrans" cxnId="{5B69F5CE-923D-484A-A6A8-DDC9D7AF0760}">
      <dgm:prSet/>
      <dgm:spPr/>
      <dgm:t>
        <a:bodyPr/>
        <a:lstStyle/>
        <a:p>
          <a:endParaRPr lang="en-US"/>
        </a:p>
      </dgm:t>
    </dgm:pt>
    <dgm:pt modelId="{7A8C36D3-E047-471A-B8B0-635B2550A371}" type="pres">
      <dgm:prSet presAssocID="{607D65CC-429B-40BC-9AAF-4B49E909AABA}" presName="root" presStyleCnt="0">
        <dgm:presLayoutVars>
          <dgm:dir/>
          <dgm:resizeHandles val="exact"/>
        </dgm:presLayoutVars>
      </dgm:prSet>
      <dgm:spPr/>
    </dgm:pt>
    <dgm:pt modelId="{72495333-94BA-4B72-9D21-6372D8007299}" type="pres">
      <dgm:prSet presAssocID="{4602C188-F0A5-40D6-8E0C-4538826090C3}" presName="compNode" presStyleCnt="0"/>
      <dgm:spPr/>
    </dgm:pt>
    <dgm:pt modelId="{60C8B288-E961-47C9-B158-18EF09364F39}" type="pres">
      <dgm:prSet presAssocID="{4602C188-F0A5-40D6-8E0C-4538826090C3}" presName="iconBgRect" presStyleLbl="bgShp" presStyleIdx="0" presStyleCnt="8"/>
      <dgm:spPr/>
    </dgm:pt>
    <dgm:pt modelId="{4CD819D7-FA83-4EA5-B52C-1E52CEF07D66}" type="pres">
      <dgm:prSet presAssocID="{4602C188-F0A5-40D6-8E0C-4538826090C3}"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D541D950-68B0-4358-9917-A0FD5FFE6B46}" type="pres">
      <dgm:prSet presAssocID="{4602C188-F0A5-40D6-8E0C-4538826090C3}" presName="spaceRect" presStyleCnt="0"/>
      <dgm:spPr/>
    </dgm:pt>
    <dgm:pt modelId="{6EE010B7-CBF5-48EE-ABA4-A754828A5155}" type="pres">
      <dgm:prSet presAssocID="{4602C188-F0A5-40D6-8E0C-4538826090C3}" presName="textRect" presStyleLbl="revTx" presStyleIdx="0" presStyleCnt="8">
        <dgm:presLayoutVars>
          <dgm:chMax val="1"/>
          <dgm:chPref val="1"/>
        </dgm:presLayoutVars>
      </dgm:prSet>
      <dgm:spPr/>
    </dgm:pt>
    <dgm:pt modelId="{8849BFAD-36CD-4BDC-9877-79013C818AD5}" type="pres">
      <dgm:prSet presAssocID="{6A45C8C1-C542-4071-A07B-EDA9885CAA23}" presName="sibTrans" presStyleCnt="0"/>
      <dgm:spPr/>
    </dgm:pt>
    <dgm:pt modelId="{8BD92568-351A-4BE2-A301-45C337D3A739}" type="pres">
      <dgm:prSet presAssocID="{B5DBD248-7BF2-45C9-94F7-F5D181864060}" presName="compNode" presStyleCnt="0"/>
      <dgm:spPr/>
    </dgm:pt>
    <dgm:pt modelId="{DEABA7B0-8C62-4584-8E43-71EB6DB97B1A}" type="pres">
      <dgm:prSet presAssocID="{B5DBD248-7BF2-45C9-94F7-F5D181864060}" presName="iconBgRect" presStyleLbl="bgShp" presStyleIdx="1" presStyleCnt="8"/>
      <dgm:spPr/>
    </dgm:pt>
    <dgm:pt modelId="{84F4DCFD-47F8-4F7F-8661-5827100F7322}" type="pres">
      <dgm:prSet presAssocID="{B5DBD248-7BF2-45C9-94F7-F5D18186406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690E2FA-DCCE-4B7F-AC98-79D69B4CCED0}" type="pres">
      <dgm:prSet presAssocID="{B5DBD248-7BF2-45C9-94F7-F5D181864060}" presName="spaceRect" presStyleCnt="0"/>
      <dgm:spPr/>
    </dgm:pt>
    <dgm:pt modelId="{3D8DFA71-D24A-47DE-A593-51FAEF64B3C0}" type="pres">
      <dgm:prSet presAssocID="{B5DBD248-7BF2-45C9-94F7-F5D181864060}" presName="textRect" presStyleLbl="revTx" presStyleIdx="1" presStyleCnt="8">
        <dgm:presLayoutVars>
          <dgm:chMax val="1"/>
          <dgm:chPref val="1"/>
        </dgm:presLayoutVars>
      </dgm:prSet>
      <dgm:spPr/>
    </dgm:pt>
    <dgm:pt modelId="{20F4AF75-9483-4466-8811-D11178AC0075}" type="pres">
      <dgm:prSet presAssocID="{C066B13A-7C08-4D7B-A4AB-66FE9C9A0E7E}" presName="sibTrans" presStyleCnt="0"/>
      <dgm:spPr/>
    </dgm:pt>
    <dgm:pt modelId="{E45AFCC2-0B0E-4A08-B015-1B26F53C534E}" type="pres">
      <dgm:prSet presAssocID="{07B58D86-1BA2-47D4-A3A0-1CB1EDD4AD43}" presName="compNode" presStyleCnt="0"/>
      <dgm:spPr/>
    </dgm:pt>
    <dgm:pt modelId="{4D9E6296-0600-424C-8019-E7781BC35DB2}" type="pres">
      <dgm:prSet presAssocID="{07B58D86-1BA2-47D4-A3A0-1CB1EDD4AD43}" presName="iconBgRect" presStyleLbl="bgShp" presStyleIdx="2" presStyleCnt="8"/>
      <dgm:spPr/>
    </dgm:pt>
    <dgm:pt modelId="{1784E342-4004-471F-A9DC-539125E59E20}" type="pres">
      <dgm:prSet presAssocID="{07B58D86-1BA2-47D4-A3A0-1CB1EDD4AD43}"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3651DA85-3622-4D47-9F83-9C9D2925D426}" type="pres">
      <dgm:prSet presAssocID="{07B58D86-1BA2-47D4-A3A0-1CB1EDD4AD43}" presName="spaceRect" presStyleCnt="0"/>
      <dgm:spPr/>
    </dgm:pt>
    <dgm:pt modelId="{12AAC4EE-9968-4569-920D-467C754FA860}" type="pres">
      <dgm:prSet presAssocID="{07B58D86-1BA2-47D4-A3A0-1CB1EDD4AD43}" presName="textRect" presStyleLbl="revTx" presStyleIdx="2" presStyleCnt="8">
        <dgm:presLayoutVars>
          <dgm:chMax val="1"/>
          <dgm:chPref val="1"/>
        </dgm:presLayoutVars>
      </dgm:prSet>
      <dgm:spPr/>
    </dgm:pt>
    <dgm:pt modelId="{2819E909-11CF-434A-BC53-679C93A4103D}" type="pres">
      <dgm:prSet presAssocID="{B6E76D9C-2000-429E-A30B-E6D906D46780}" presName="sibTrans" presStyleCnt="0"/>
      <dgm:spPr/>
    </dgm:pt>
    <dgm:pt modelId="{762FFF7C-61A0-43BC-9095-7C0EE636B897}" type="pres">
      <dgm:prSet presAssocID="{79222688-E752-440B-958F-CD62317A65F2}" presName="compNode" presStyleCnt="0"/>
      <dgm:spPr/>
    </dgm:pt>
    <dgm:pt modelId="{946ACE11-939E-460A-87BB-0B34D2244FAB}" type="pres">
      <dgm:prSet presAssocID="{79222688-E752-440B-958F-CD62317A65F2}" presName="iconBgRect" presStyleLbl="bgShp" presStyleIdx="3" presStyleCnt="8"/>
      <dgm:spPr/>
    </dgm:pt>
    <dgm:pt modelId="{E9BC2D04-2D4C-443A-A1CC-B7C7E4B3337F}" type="pres">
      <dgm:prSet presAssocID="{79222688-E752-440B-958F-CD62317A65F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88485935-5E48-4039-A384-9AC59824EB81}" type="pres">
      <dgm:prSet presAssocID="{79222688-E752-440B-958F-CD62317A65F2}" presName="spaceRect" presStyleCnt="0"/>
      <dgm:spPr/>
    </dgm:pt>
    <dgm:pt modelId="{AE674BB7-F12A-4D6B-B873-4BCFD81A0C90}" type="pres">
      <dgm:prSet presAssocID="{79222688-E752-440B-958F-CD62317A65F2}" presName="textRect" presStyleLbl="revTx" presStyleIdx="3" presStyleCnt="8">
        <dgm:presLayoutVars>
          <dgm:chMax val="1"/>
          <dgm:chPref val="1"/>
        </dgm:presLayoutVars>
      </dgm:prSet>
      <dgm:spPr/>
    </dgm:pt>
    <dgm:pt modelId="{1B0451B5-49C6-4B9E-9870-6F3E079F2D73}" type="pres">
      <dgm:prSet presAssocID="{9003CE52-D2FE-44F5-9932-C3ADB1AA0DF4}" presName="sibTrans" presStyleCnt="0"/>
      <dgm:spPr/>
    </dgm:pt>
    <dgm:pt modelId="{D7EFA271-65E2-4E9F-9380-C0F7D0C2C290}" type="pres">
      <dgm:prSet presAssocID="{42265883-A51B-41C8-B82B-0CBE2A120CB8}" presName="compNode" presStyleCnt="0"/>
      <dgm:spPr/>
    </dgm:pt>
    <dgm:pt modelId="{9249C5EC-71D2-4FA7-BF8F-C82D01E03796}" type="pres">
      <dgm:prSet presAssocID="{42265883-A51B-41C8-B82B-0CBE2A120CB8}" presName="iconBgRect" presStyleLbl="bgShp" presStyleIdx="4" presStyleCnt="8"/>
      <dgm:spPr/>
    </dgm:pt>
    <dgm:pt modelId="{7C9BBBCF-9260-4A1A-B38A-764E6E862974}" type="pres">
      <dgm:prSet presAssocID="{42265883-A51B-41C8-B82B-0CBE2A120CB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lculator"/>
        </a:ext>
      </dgm:extLst>
    </dgm:pt>
    <dgm:pt modelId="{88EE6259-EACC-44B1-AAFE-513F89467AE7}" type="pres">
      <dgm:prSet presAssocID="{42265883-A51B-41C8-B82B-0CBE2A120CB8}" presName="spaceRect" presStyleCnt="0"/>
      <dgm:spPr/>
    </dgm:pt>
    <dgm:pt modelId="{AD882694-5606-46A4-8E8D-E2D27D59D85E}" type="pres">
      <dgm:prSet presAssocID="{42265883-A51B-41C8-B82B-0CBE2A120CB8}" presName="textRect" presStyleLbl="revTx" presStyleIdx="4" presStyleCnt="8">
        <dgm:presLayoutVars>
          <dgm:chMax val="1"/>
          <dgm:chPref val="1"/>
        </dgm:presLayoutVars>
      </dgm:prSet>
      <dgm:spPr/>
    </dgm:pt>
    <dgm:pt modelId="{CA230E0C-CBED-4C6F-9E78-F47FA18B6D3B}" type="pres">
      <dgm:prSet presAssocID="{51BF847B-3D51-4B14-AD67-1C2ED4298D34}" presName="sibTrans" presStyleCnt="0"/>
      <dgm:spPr/>
    </dgm:pt>
    <dgm:pt modelId="{31833D55-7401-4518-9394-EF89023D7F87}" type="pres">
      <dgm:prSet presAssocID="{15F4D34C-45B2-4041-8E14-5C37FD464D19}" presName="compNode" presStyleCnt="0"/>
      <dgm:spPr/>
    </dgm:pt>
    <dgm:pt modelId="{7835346D-6593-49B8-AD9B-F7DF7D0ECA3B}" type="pres">
      <dgm:prSet presAssocID="{15F4D34C-45B2-4041-8E14-5C37FD464D19}" presName="iconBgRect" presStyleLbl="bgShp" presStyleIdx="5" presStyleCnt="8"/>
      <dgm:spPr/>
    </dgm:pt>
    <dgm:pt modelId="{D601D921-42E3-400E-9340-8BCFD8FF1708}" type="pres">
      <dgm:prSet presAssocID="{15F4D34C-45B2-4041-8E14-5C37FD464D19}"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bulb"/>
        </a:ext>
      </dgm:extLst>
    </dgm:pt>
    <dgm:pt modelId="{1534BE7E-1DBE-4E59-9E3E-C2DDF7B47897}" type="pres">
      <dgm:prSet presAssocID="{15F4D34C-45B2-4041-8E14-5C37FD464D19}" presName="spaceRect" presStyleCnt="0"/>
      <dgm:spPr/>
    </dgm:pt>
    <dgm:pt modelId="{AB701F68-D997-445C-9DB8-69308551B41F}" type="pres">
      <dgm:prSet presAssocID="{15F4D34C-45B2-4041-8E14-5C37FD464D19}" presName="textRect" presStyleLbl="revTx" presStyleIdx="5" presStyleCnt="8">
        <dgm:presLayoutVars>
          <dgm:chMax val="1"/>
          <dgm:chPref val="1"/>
        </dgm:presLayoutVars>
      </dgm:prSet>
      <dgm:spPr/>
    </dgm:pt>
    <dgm:pt modelId="{D9115DC5-8EBF-406D-980E-896D9923ABBD}" type="pres">
      <dgm:prSet presAssocID="{F0DFE064-EC25-4171-B94B-17BA59BF7D3E}" presName="sibTrans" presStyleCnt="0"/>
      <dgm:spPr/>
    </dgm:pt>
    <dgm:pt modelId="{438246D6-7A6C-4B39-85A6-FC26F8CE8904}" type="pres">
      <dgm:prSet presAssocID="{A795A9DB-31D3-4CC4-B013-C9CD20109D5C}" presName="compNode" presStyleCnt="0"/>
      <dgm:spPr/>
    </dgm:pt>
    <dgm:pt modelId="{6EA1E24C-6A57-4F60-8FB7-5EE37428B876}" type="pres">
      <dgm:prSet presAssocID="{A795A9DB-31D3-4CC4-B013-C9CD20109D5C}" presName="iconBgRect" presStyleLbl="bgShp" presStyleIdx="6" presStyleCnt="8"/>
      <dgm:spPr/>
    </dgm:pt>
    <dgm:pt modelId="{86DAC8B8-C032-426C-8931-34968BD0966B}" type="pres">
      <dgm:prSet presAssocID="{A795A9DB-31D3-4CC4-B013-C9CD20109D5C}"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0F6F0771-6B86-428B-96B3-97AD38A6F78C}" type="pres">
      <dgm:prSet presAssocID="{A795A9DB-31D3-4CC4-B013-C9CD20109D5C}" presName="spaceRect" presStyleCnt="0"/>
      <dgm:spPr/>
    </dgm:pt>
    <dgm:pt modelId="{18A6FB0E-C51B-4233-8E84-034FE5C1ECAE}" type="pres">
      <dgm:prSet presAssocID="{A795A9DB-31D3-4CC4-B013-C9CD20109D5C}" presName="textRect" presStyleLbl="revTx" presStyleIdx="6" presStyleCnt="8">
        <dgm:presLayoutVars>
          <dgm:chMax val="1"/>
          <dgm:chPref val="1"/>
        </dgm:presLayoutVars>
      </dgm:prSet>
      <dgm:spPr/>
    </dgm:pt>
    <dgm:pt modelId="{0032BA84-4968-4AB9-8896-B56B6E4178AE}" type="pres">
      <dgm:prSet presAssocID="{7363B885-227E-4186-ACC5-77FF1CD5D9D1}" presName="sibTrans" presStyleCnt="0"/>
      <dgm:spPr/>
    </dgm:pt>
    <dgm:pt modelId="{5C52FF20-AEC7-4B5C-B0DB-FEF0F4851DCF}" type="pres">
      <dgm:prSet presAssocID="{A448F75A-ABF3-4524-8C24-40290303F3D3}" presName="compNode" presStyleCnt="0"/>
      <dgm:spPr/>
    </dgm:pt>
    <dgm:pt modelId="{A63596F8-5444-4A67-9945-97856CB0672F}" type="pres">
      <dgm:prSet presAssocID="{A448F75A-ABF3-4524-8C24-40290303F3D3}" presName="iconBgRect" presStyleLbl="bgShp" presStyleIdx="7" presStyleCnt="8"/>
      <dgm:spPr/>
    </dgm:pt>
    <dgm:pt modelId="{9B5A97EF-EE6B-4ACB-BB86-1B7BDB1D8B2F}" type="pres">
      <dgm:prSet presAssocID="{A448F75A-ABF3-4524-8C24-40290303F3D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Board Room"/>
        </a:ext>
      </dgm:extLst>
    </dgm:pt>
    <dgm:pt modelId="{A7854939-FE88-4534-A709-2C678CE3929F}" type="pres">
      <dgm:prSet presAssocID="{A448F75A-ABF3-4524-8C24-40290303F3D3}" presName="spaceRect" presStyleCnt="0"/>
      <dgm:spPr/>
    </dgm:pt>
    <dgm:pt modelId="{752D8A96-5795-4A60-A4B5-462B8CE3FA31}" type="pres">
      <dgm:prSet presAssocID="{A448F75A-ABF3-4524-8C24-40290303F3D3}" presName="textRect" presStyleLbl="revTx" presStyleIdx="7" presStyleCnt="8">
        <dgm:presLayoutVars>
          <dgm:chMax val="1"/>
          <dgm:chPref val="1"/>
        </dgm:presLayoutVars>
      </dgm:prSet>
      <dgm:spPr/>
    </dgm:pt>
  </dgm:ptLst>
  <dgm:cxnLst>
    <dgm:cxn modelId="{84CE6309-CA42-483F-927D-A32A35135B97}" type="presOf" srcId="{A795A9DB-31D3-4CC4-B013-C9CD20109D5C}" destId="{18A6FB0E-C51B-4233-8E84-034FE5C1ECAE}" srcOrd="0" destOrd="0" presId="urn:microsoft.com/office/officeart/2018/5/layout/IconCircleLabelList"/>
    <dgm:cxn modelId="{BEC8D20C-FCD9-48FB-84B2-E38C36840C9E}" srcId="{607D65CC-429B-40BC-9AAF-4B49E909AABA}" destId="{79222688-E752-440B-958F-CD62317A65F2}" srcOrd="3" destOrd="0" parTransId="{FF84D9AE-E065-413D-A7F9-0B4DF131708F}" sibTransId="{9003CE52-D2FE-44F5-9932-C3ADB1AA0DF4}"/>
    <dgm:cxn modelId="{1122EB0C-4499-4F27-B74C-61C1B37D17DD}" srcId="{607D65CC-429B-40BC-9AAF-4B49E909AABA}" destId="{A795A9DB-31D3-4CC4-B013-C9CD20109D5C}" srcOrd="6" destOrd="0" parTransId="{525D2DAC-ADBF-4982-8FA0-94DB44D36DF2}" sibTransId="{7363B885-227E-4186-ACC5-77FF1CD5D9D1}"/>
    <dgm:cxn modelId="{197A1312-8812-47D7-B5C1-B49FDDAA7C94}" type="presOf" srcId="{79222688-E752-440B-958F-CD62317A65F2}" destId="{AE674BB7-F12A-4D6B-B873-4BCFD81A0C90}" srcOrd="0" destOrd="0" presId="urn:microsoft.com/office/officeart/2018/5/layout/IconCircleLabelList"/>
    <dgm:cxn modelId="{B7A5641E-B119-43F5-B41A-A83BF491B2FC}" type="presOf" srcId="{07B58D86-1BA2-47D4-A3A0-1CB1EDD4AD43}" destId="{12AAC4EE-9968-4569-920D-467C754FA860}" srcOrd="0" destOrd="0" presId="urn:microsoft.com/office/officeart/2018/5/layout/IconCircleLabelList"/>
    <dgm:cxn modelId="{94372520-335E-442C-B8D2-04D287C86CB4}" srcId="{607D65CC-429B-40BC-9AAF-4B49E909AABA}" destId="{B5DBD248-7BF2-45C9-94F7-F5D181864060}" srcOrd="1" destOrd="0" parTransId="{41CB7D92-3191-4287-B617-3CC7F51EB0F9}" sibTransId="{C066B13A-7C08-4D7B-A4AB-66FE9C9A0E7E}"/>
    <dgm:cxn modelId="{92669731-2DD4-4F29-8F86-FF08699D177E}" type="presOf" srcId="{4602C188-F0A5-40D6-8E0C-4538826090C3}" destId="{6EE010B7-CBF5-48EE-ABA4-A754828A5155}" srcOrd="0" destOrd="0" presId="urn:microsoft.com/office/officeart/2018/5/layout/IconCircleLabelList"/>
    <dgm:cxn modelId="{FF8CB334-43B2-4F8E-A9C3-061975ECE43F}" type="presOf" srcId="{607D65CC-429B-40BC-9AAF-4B49E909AABA}" destId="{7A8C36D3-E047-471A-B8B0-635B2550A371}" srcOrd="0" destOrd="0" presId="urn:microsoft.com/office/officeart/2018/5/layout/IconCircleLabelList"/>
    <dgm:cxn modelId="{F522AB36-5B5F-45A5-A624-808DB23F86C5}" type="presOf" srcId="{15F4D34C-45B2-4041-8E14-5C37FD464D19}" destId="{AB701F68-D997-445C-9DB8-69308551B41F}" srcOrd="0" destOrd="0" presId="urn:microsoft.com/office/officeart/2018/5/layout/IconCircleLabelList"/>
    <dgm:cxn modelId="{9B3E273F-D8A2-4608-8D4D-CDF215885DDC}" srcId="{607D65CC-429B-40BC-9AAF-4B49E909AABA}" destId="{4602C188-F0A5-40D6-8E0C-4538826090C3}" srcOrd="0" destOrd="0" parTransId="{5914E172-E574-4652-972D-70984764B18C}" sibTransId="{6A45C8C1-C542-4071-A07B-EDA9885CAA23}"/>
    <dgm:cxn modelId="{03EF2D5D-53B6-4A2B-98D6-09DEDD9F9AC6}" srcId="{607D65CC-429B-40BC-9AAF-4B49E909AABA}" destId="{42265883-A51B-41C8-B82B-0CBE2A120CB8}" srcOrd="4" destOrd="0" parTransId="{C097E5CA-638E-479F-895A-FC6A5D745BF7}" sibTransId="{51BF847B-3D51-4B14-AD67-1C2ED4298D34}"/>
    <dgm:cxn modelId="{EA9E7562-74FA-4FA4-867F-6BA741031096}" type="presOf" srcId="{A448F75A-ABF3-4524-8C24-40290303F3D3}" destId="{752D8A96-5795-4A60-A4B5-462B8CE3FA31}" srcOrd="0" destOrd="0" presId="urn:microsoft.com/office/officeart/2018/5/layout/IconCircleLabelList"/>
    <dgm:cxn modelId="{957A884B-9337-4F20-B936-E894F3EAFBEE}" type="presOf" srcId="{B5DBD248-7BF2-45C9-94F7-F5D181864060}" destId="{3D8DFA71-D24A-47DE-A593-51FAEF64B3C0}" srcOrd="0" destOrd="0" presId="urn:microsoft.com/office/officeart/2018/5/layout/IconCircleLabelList"/>
    <dgm:cxn modelId="{0790274E-FF9B-407F-AD84-7AC461E31A24}" type="presOf" srcId="{42265883-A51B-41C8-B82B-0CBE2A120CB8}" destId="{AD882694-5606-46A4-8E8D-E2D27D59D85E}" srcOrd="0" destOrd="0" presId="urn:microsoft.com/office/officeart/2018/5/layout/IconCircleLabelList"/>
    <dgm:cxn modelId="{B3CA6F95-781E-4A09-BF89-FA18F928CCC6}" srcId="{607D65CC-429B-40BC-9AAF-4B49E909AABA}" destId="{07B58D86-1BA2-47D4-A3A0-1CB1EDD4AD43}" srcOrd="2" destOrd="0" parTransId="{60DED324-E7DD-4504-AA2B-6CC0C80A8636}" sibTransId="{B6E76D9C-2000-429E-A30B-E6D906D46780}"/>
    <dgm:cxn modelId="{DE57959A-B4E8-4C5B-8D80-F4D9C0F4FEFB}" srcId="{607D65CC-429B-40BC-9AAF-4B49E909AABA}" destId="{15F4D34C-45B2-4041-8E14-5C37FD464D19}" srcOrd="5" destOrd="0" parTransId="{0DD17C7C-9DB5-4AD1-942B-E635FF769EE7}" sibTransId="{F0DFE064-EC25-4171-B94B-17BA59BF7D3E}"/>
    <dgm:cxn modelId="{5B69F5CE-923D-484A-A6A8-DDC9D7AF0760}" srcId="{607D65CC-429B-40BC-9AAF-4B49E909AABA}" destId="{A448F75A-ABF3-4524-8C24-40290303F3D3}" srcOrd="7" destOrd="0" parTransId="{A78BE1FA-9C37-444E-9D3D-2F1B69402CC6}" sibTransId="{184A1D81-72B1-4A88-890E-35BA8F8891DE}"/>
    <dgm:cxn modelId="{EC35C52F-AB91-45BA-BDC5-356AF5BCF0BF}" type="presParOf" srcId="{7A8C36D3-E047-471A-B8B0-635B2550A371}" destId="{72495333-94BA-4B72-9D21-6372D8007299}" srcOrd="0" destOrd="0" presId="urn:microsoft.com/office/officeart/2018/5/layout/IconCircleLabelList"/>
    <dgm:cxn modelId="{79E0DDAF-EA31-4D2A-992B-7DC4B34A34E1}" type="presParOf" srcId="{72495333-94BA-4B72-9D21-6372D8007299}" destId="{60C8B288-E961-47C9-B158-18EF09364F39}" srcOrd="0" destOrd="0" presId="urn:microsoft.com/office/officeart/2018/5/layout/IconCircleLabelList"/>
    <dgm:cxn modelId="{03AC906A-A29A-45BD-8EB5-8D231072F712}" type="presParOf" srcId="{72495333-94BA-4B72-9D21-6372D8007299}" destId="{4CD819D7-FA83-4EA5-B52C-1E52CEF07D66}" srcOrd="1" destOrd="0" presId="urn:microsoft.com/office/officeart/2018/5/layout/IconCircleLabelList"/>
    <dgm:cxn modelId="{0E1368DE-2015-4229-BD57-F9F0A2BFAA38}" type="presParOf" srcId="{72495333-94BA-4B72-9D21-6372D8007299}" destId="{D541D950-68B0-4358-9917-A0FD5FFE6B46}" srcOrd="2" destOrd="0" presId="urn:microsoft.com/office/officeart/2018/5/layout/IconCircleLabelList"/>
    <dgm:cxn modelId="{5E716A38-E61E-4403-AA45-6644F5B6F25F}" type="presParOf" srcId="{72495333-94BA-4B72-9D21-6372D8007299}" destId="{6EE010B7-CBF5-48EE-ABA4-A754828A5155}" srcOrd="3" destOrd="0" presId="urn:microsoft.com/office/officeart/2018/5/layout/IconCircleLabelList"/>
    <dgm:cxn modelId="{604950E5-E3D1-45B0-A725-C23990B6F5EB}" type="presParOf" srcId="{7A8C36D3-E047-471A-B8B0-635B2550A371}" destId="{8849BFAD-36CD-4BDC-9877-79013C818AD5}" srcOrd="1" destOrd="0" presId="urn:microsoft.com/office/officeart/2018/5/layout/IconCircleLabelList"/>
    <dgm:cxn modelId="{AD64E2F1-D23F-4F5B-B06A-6888B338A7E4}" type="presParOf" srcId="{7A8C36D3-E047-471A-B8B0-635B2550A371}" destId="{8BD92568-351A-4BE2-A301-45C337D3A739}" srcOrd="2" destOrd="0" presId="urn:microsoft.com/office/officeart/2018/5/layout/IconCircleLabelList"/>
    <dgm:cxn modelId="{3E66E114-D343-4065-89E6-33ABAC641F04}" type="presParOf" srcId="{8BD92568-351A-4BE2-A301-45C337D3A739}" destId="{DEABA7B0-8C62-4584-8E43-71EB6DB97B1A}" srcOrd="0" destOrd="0" presId="urn:microsoft.com/office/officeart/2018/5/layout/IconCircleLabelList"/>
    <dgm:cxn modelId="{CF7D0FC4-2A48-4C4C-BD69-3D36816BBED9}" type="presParOf" srcId="{8BD92568-351A-4BE2-A301-45C337D3A739}" destId="{84F4DCFD-47F8-4F7F-8661-5827100F7322}" srcOrd="1" destOrd="0" presId="urn:microsoft.com/office/officeart/2018/5/layout/IconCircleLabelList"/>
    <dgm:cxn modelId="{D4A15769-76F3-40E9-BD8F-D30FFA45BB16}" type="presParOf" srcId="{8BD92568-351A-4BE2-A301-45C337D3A739}" destId="{A690E2FA-DCCE-4B7F-AC98-79D69B4CCED0}" srcOrd="2" destOrd="0" presId="urn:microsoft.com/office/officeart/2018/5/layout/IconCircleLabelList"/>
    <dgm:cxn modelId="{E41C5F26-D07B-4D8B-99C0-0C77EBB9A1A8}" type="presParOf" srcId="{8BD92568-351A-4BE2-A301-45C337D3A739}" destId="{3D8DFA71-D24A-47DE-A593-51FAEF64B3C0}" srcOrd="3" destOrd="0" presId="urn:microsoft.com/office/officeart/2018/5/layout/IconCircleLabelList"/>
    <dgm:cxn modelId="{2EDADE45-4ECA-43A5-81AC-C8C4E91FC896}" type="presParOf" srcId="{7A8C36D3-E047-471A-B8B0-635B2550A371}" destId="{20F4AF75-9483-4466-8811-D11178AC0075}" srcOrd="3" destOrd="0" presId="urn:microsoft.com/office/officeart/2018/5/layout/IconCircleLabelList"/>
    <dgm:cxn modelId="{B4B1338D-9F32-4E2E-A872-21130C8D8680}" type="presParOf" srcId="{7A8C36D3-E047-471A-B8B0-635B2550A371}" destId="{E45AFCC2-0B0E-4A08-B015-1B26F53C534E}" srcOrd="4" destOrd="0" presId="urn:microsoft.com/office/officeart/2018/5/layout/IconCircleLabelList"/>
    <dgm:cxn modelId="{9866E6A6-67B7-41BD-AD29-105F14C7C673}" type="presParOf" srcId="{E45AFCC2-0B0E-4A08-B015-1B26F53C534E}" destId="{4D9E6296-0600-424C-8019-E7781BC35DB2}" srcOrd="0" destOrd="0" presId="urn:microsoft.com/office/officeart/2018/5/layout/IconCircleLabelList"/>
    <dgm:cxn modelId="{D34CF669-6A8F-4C57-9520-98F17D5BAB2C}" type="presParOf" srcId="{E45AFCC2-0B0E-4A08-B015-1B26F53C534E}" destId="{1784E342-4004-471F-A9DC-539125E59E20}" srcOrd="1" destOrd="0" presId="urn:microsoft.com/office/officeart/2018/5/layout/IconCircleLabelList"/>
    <dgm:cxn modelId="{FBE99F9A-E627-4BA7-957E-F7EDDF1856B5}" type="presParOf" srcId="{E45AFCC2-0B0E-4A08-B015-1B26F53C534E}" destId="{3651DA85-3622-4D47-9F83-9C9D2925D426}" srcOrd="2" destOrd="0" presId="urn:microsoft.com/office/officeart/2018/5/layout/IconCircleLabelList"/>
    <dgm:cxn modelId="{A5A79DFB-00BC-47ED-AF62-A32ED0401109}" type="presParOf" srcId="{E45AFCC2-0B0E-4A08-B015-1B26F53C534E}" destId="{12AAC4EE-9968-4569-920D-467C754FA860}" srcOrd="3" destOrd="0" presId="urn:microsoft.com/office/officeart/2018/5/layout/IconCircleLabelList"/>
    <dgm:cxn modelId="{BA81DDE8-601F-461E-B5F1-21C3345CDA27}" type="presParOf" srcId="{7A8C36D3-E047-471A-B8B0-635B2550A371}" destId="{2819E909-11CF-434A-BC53-679C93A4103D}" srcOrd="5" destOrd="0" presId="urn:microsoft.com/office/officeart/2018/5/layout/IconCircleLabelList"/>
    <dgm:cxn modelId="{F6F1F9FE-EC63-4C3D-AFC6-D5B01D181C1B}" type="presParOf" srcId="{7A8C36D3-E047-471A-B8B0-635B2550A371}" destId="{762FFF7C-61A0-43BC-9095-7C0EE636B897}" srcOrd="6" destOrd="0" presId="urn:microsoft.com/office/officeart/2018/5/layout/IconCircleLabelList"/>
    <dgm:cxn modelId="{C0D48D52-E85B-453F-A0D5-EB800F8E80B7}" type="presParOf" srcId="{762FFF7C-61A0-43BC-9095-7C0EE636B897}" destId="{946ACE11-939E-460A-87BB-0B34D2244FAB}" srcOrd="0" destOrd="0" presId="urn:microsoft.com/office/officeart/2018/5/layout/IconCircleLabelList"/>
    <dgm:cxn modelId="{5F2C3A61-2CED-40BA-913C-62E0EB5F495E}" type="presParOf" srcId="{762FFF7C-61A0-43BC-9095-7C0EE636B897}" destId="{E9BC2D04-2D4C-443A-A1CC-B7C7E4B3337F}" srcOrd="1" destOrd="0" presId="urn:microsoft.com/office/officeart/2018/5/layout/IconCircleLabelList"/>
    <dgm:cxn modelId="{37B26CAA-D037-4BA7-B047-0233F9C3CABF}" type="presParOf" srcId="{762FFF7C-61A0-43BC-9095-7C0EE636B897}" destId="{88485935-5E48-4039-A384-9AC59824EB81}" srcOrd="2" destOrd="0" presId="urn:microsoft.com/office/officeart/2018/5/layout/IconCircleLabelList"/>
    <dgm:cxn modelId="{8DE474CB-11F9-40D4-BE64-1C9B219C5AF2}" type="presParOf" srcId="{762FFF7C-61A0-43BC-9095-7C0EE636B897}" destId="{AE674BB7-F12A-4D6B-B873-4BCFD81A0C90}" srcOrd="3" destOrd="0" presId="urn:microsoft.com/office/officeart/2018/5/layout/IconCircleLabelList"/>
    <dgm:cxn modelId="{ABB19E4D-5EE7-4715-99AA-29D34B5CF772}" type="presParOf" srcId="{7A8C36D3-E047-471A-B8B0-635B2550A371}" destId="{1B0451B5-49C6-4B9E-9870-6F3E079F2D73}" srcOrd="7" destOrd="0" presId="urn:microsoft.com/office/officeart/2018/5/layout/IconCircleLabelList"/>
    <dgm:cxn modelId="{D91825E1-3216-4003-A393-068C8A984683}" type="presParOf" srcId="{7A8C36D3-E047-471A-B8B0-635B2550A371}" destId="{D7EFA271-65E2-4E9F-9380-C0F7D0C2C290}" srcOrd="8" destOrd="0" presId="urn:microsoft.com/office/officeart/2018/5/layout/IconCircleLabelList"/>
    <dgm:cxn modelId="{846DF339-FB16-4E26-94E9-BB2E20138FAF}" type="presParOf" srcId="{D7EFA271-65E2-4E9F-9380-C0F7D0C2C290}" destId="{9249C5EC-71D2-4FA7-BF8F-C82D01E03796}" srcOrd="0" destOrd="0" presId="urn:microsoft.com/office/officeart/2018/5/layout/IconCircleLabelList"/>
    <dgm:cxn modelId="{1B7B91F3-E200-475C-BA13-6E90F4B1E6C7}" type="presParOf" srcId="{D7EFA271-65E2-4E9F-9380-C0F7D0C2C290}" destId="{7C9BBBCF-9260-4A1A-B38A-764E6E862974}" srcOrd="1" destOrd="0" presId="urn:microsoft.com/office/officeart/2018/5/layout/IconCircleLabelList"/>
    <dgm:cxn modelId="{3A442AE3-E906-43A2-8D76-94F7FF06C2E3}" type="presParOf" srcId="{D7EFA271-65E2-4E9F-9380-C0F7D0C2C290}" destId="{88EE6259-EACC-44B1-AAFE-513F89467AE7}" srcOrd="2" destOrd="0" presId="urn:microsoft.com/office/officeart/2018/5/layout/IconCircleLabelList"/>
    <dgm:cxn modelId="{33DE0E04-2267-4F10-9FDF-17129F855CA7}" type="presParOf" srcId="{D7EFA271-65E2-4E9F-9380-C0F7D0C2C290}" destId="{AD882694-5606-46A4-8E8D-E2D27D59D85E}" srcOrd="3" destOrd="0" presId="urn:microsoft.com/office/officeart/2018/5/layout/IconCircleLabelList"/>
    <dgm:cxn modelId="{4FE5524D-FF06-4C61-9469-4C6BEA64CC7E}" type="presParOf" srcId="{7A8C36D3-E047-471A-B8B0-635B2550A371}" destId="{CA230E0C-CBED-4C6F-9E78-F47FA18B6D3B}" srcOrd="9" destOrd="0" presId="urn:microsoft.com/office/officeart/2018/5/layout/IconCircleLabelList"/>
    <dgm:cxn modelId="{15E9A06A-F049-4F1C-AB0D-0592D613F023}" type="presParOf" srcId="{7A8C36D3-E047-471A-B8B0-635B2550A371}" destId="{31833D55-7401-4518-9394-EF89023D7F87}" srcOrd="10" destOrd="0" presId="urn:microsoft.com/office/officeart/2018/5/layout/IconCircleLabelList"/>
    <dgm:cxn modelId="{B3D04DA2-0326-40A7-BA9D-2ADF2A7AF0FD}" type="presParOf" srcId="{31833D55-7401-4518-9394-EF89023D7F87}" destId="{7835346D-6593-49B8-AD9B-F7DF7D0ECA3B}" srcOrd="0" destOrd="0" presId="urn:microsoft.com/office/officeart/2018/5/layout/IconCircleLabelList"/>
    <dgm:cxn modelId="{BC8F462F-DE0B-4093-865C-6026CC166ADF}" type="presParOf" srcId="{31833D55-7401-4518-9394-EF89023D7F87}" destId="{D601D921-42E3-400E-9340-8BCFD8FF1708}" srcOrd="1" destOrd="0" presId="urn:microsoft.com/office/officeart/2018/5/layout/IconCircleLabelList"/>
    <dgm:cxn modelId="{600D9895-629B-4AFB-A39D-EB4DFF85B77D}" type="presParOf" srcId="{31833D55-7401-4518-9394-EF89023D7F87}" destId="{1534BE7E-1DBE-4E59-9E3E-C2DDF7B47897}" srcOrd="2" destOrd="0" presId="urn:microsoft.com/office/officeart/2018/5/layout/IconCircleLabelList"/>
    <dgm:cxn modelId="{AF507D01-7181-40A4-BE1F-ABDDDD610100}" type="presParOf" srcId="{31833D55-7401-4518-9394-EF89023D7F87}" destId="{AB701F68-D997-445C-9DB8-69308551B41F}" srcOrd="3" destOrd="0" presId="urn:microsoft.com/office/officeart/2018/5/layout/IconCircleLabelList"/>
    <dgm:cxn modelId="{21318E50-7849-4BBA-9E35-B6BADE5F6B09}" type="presParOf" srcId="{7A8C36D3-E047-471A-B8B0-635B2550A371}" destId="{D9115DC5-8EBF-406D-980E-896D9923ABBD}" srcOrd="11" destOrd="0" presId="urn:microsoft.com/office/officeart/2018/5/layout/IconCircleLabelList"/>
    <dgm:cxn modelId="{77D3ACAC-6C98-43EB-9E75-6DF373D57AAA}" type="presParOf" srcId="{7A8C36D3-E047-471A-B8B0-635B2550A371}" destId="{438246D6-7A6C-4B39-85A6-FC26F8CE8904}" srcOrd="12" destOrd="0" presId="urn:microsoft.com/office/officeart/2018/5/layout/IconCircleLabelList"/>
    <dgm:cxn modelId="{7162C264-F8FB-4221-A981-249DFE4215C2}" type="presParOf" srcId="{438246D6-7A6C-4B39-85A6-FC26F8CE8904}" destId="{6EA1E24C-6A57-4F60-8FB7-5EE37428B876}" srcOrd="0" destOrd="0" presId="urn:microsoft.com/office/officeart/2018/5/layout/IconCircleLabelList"/>
    <dgm:cxn modelId="{26F02315-8425-48DF-99D1-6473FC2CE0F4}" type="presParOf" srcId="{438246D6-7A6C-4B39-85A6-FC26F8CE8904}" destId="{86DAC8B8-C032-426C-8931-34968BD0966B}" srcOrd="1" destOrd="0" presId="urn:microsoft.com/office/officeart/2018/5/layout/IconCircleLabelList"/>
    <dgm:cxn modelId="{27F55F4A-2A21-47AB-8857-555244B98F3A}" type="presParOf" srcId="{438246D6-7A6C-4B39-85A6-FC26F8CE8904}" destId="{0F6F0771-6B86-428B-96B3-97AD38A6F78C}" srcOrd="2" destOrd="0" presId="urn:microsoft.com/office/officeart/2018/5/layout/IconCircleLabelList"/>
    <dgm:cxn modelId="{ACE36F18-7427-4874-A233-0201FDD99A70}" type="presParOf" srcId="{438246D6-7A6C-4B39-85A6-FC26F8CE8904}" destId="{18A6FB0E-C51B-4233-8E84-034FE5C1ECAE}" srcOrd="3" destOrd="0" presId="urn:microsoft.com/office/officeart/2018/5/layout/IconCircleLabelList"/>
    <dgm:cxn modelId="{258154F9-223E-4126-9BDE-15A05DE41988}" type="presParOf" srcId="{7A8C36D3-E047-471A-B8B0-635B2550A371}" destId="{0032BA84-4968-4AB9-8896-B56B6E4178AE}" srcOrd="13" destOrd="0" presId="urn:microsoft.com/office/officeart/2018/5/layout/IconCircleLabelList"/>
    <dgm:cxn modelId="{259EDEDF-138E-489B-B636-836922805EDC}" type="presParOf" srcId="{7A8C36D3-E047-471A-B8B0-635B2550A371}" destId="{5C52FF20-AEC7-4B5C-B0DB-FEF0F4851DCF}" srcOrd="14" destOrd="0" presId="urn:microsoft.com/office/officeart/2018/5/layout/IconCircleLabelList"/>
    <dgm:cxn modelId="{F012FFA1-BA49-4C64-BBCC-0C87C54865B3}" type="presParOf" srcId="{5C52FF20-AEC7-4B5C-B0DB-FEF0F4851DCF}" destId="{A63596F8-5444-4A67-9945-97856CB0672F}" srcOrd="0" destOrd="0" presId="urn:microsoft.com/office/officeart/2018/5/layout/IconCircleLabelList"/>
    <dgm:cxn modelId="{C9B5EC17-FC38-4C57-A75D-714946B097A7}" type="presParOf" srcId="{5C52FF20-AEC7-4B5C-B0DB-FEF0F4851DCF}" destId="{9B5A97EF-EE6B-4ACB-BB86-1B7BDB1D8B2F}" srcOrd="1" destOrd="0" presId="urn:microsoft.com/office/officeart/2018/5/layout/IconCircleLabelList"/>
    <dgm:cxn modelId="{EE0AB954-0E69-4836-A163-683B69E0DFE9}" type="presParOf" srcId="{5C52FF20-AEC7-4B5C-B0DB-FEF0F4851DCF}" destId="{A7854939-FE88-4534-A709-2C678CE3929F}" srcOrd="2" destOrd="0" presId="urn:microsoft.com/office/officeart/2018/5/layout/IconCircleLabelList"/>
    <dgm:cxn modelId="{A2C9D1FE-5CFB-436E-918F-2146003E26DA}" type="presParOf" srcId="{5C52FF20-AEC7-4B5C-B0DB-FEF0F4851DCF}" destId="{752D8A96-5795-4A60-A4B5-462B8CE3FA31}" srcOrd="3" destOrd="0" presId="urn:microsoft.com/office/officeart/2018/5/layout/IconCircleLabelList"/>
  </dgm:cxnLst>
  <dgm:bg>
    <a:effectLst>
      <a:glow rad="127000">
        <a:srgbClr val="002060"/>
      </a:glow>
      <a:outerShdw blurRad="50800" dist="50800" dir="5400000" algn="ctr" rotWithShape="0">
        <a:srgbClr val="002060"/>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68D89-B665-4DA4-AAE1-99A7203EC30C}"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D7C70BD2-74D8-45C7-807B-05CD7327ADDF}">
      <dgm:prSet/>
      <dgm:spPr>
        <a:solidFill>
          <a:srgbClr val="002060"/>
        </a:solidFill>
      </dgm:spPr>
      <dgm:t>
        <a:bodyPr/>
        <a:lstStyle/>
        <a:p>
          <a:r>
            <a:rPr lang="en-US" dirty="0"/>
            <a:t>Scientific Instructional Goals, Big Ideas, and Topics</a:t>
          </a:r>
        </a:p>
      </dgm:t>
    </dgm:pt>
    <dgm:pt modelId="{73311197-DEA0-4C17-ADCE-880BC111AECA}" type="parTrans" cxnId="{9FA04771-B7DF-41A1-8FBD-8F788A1C5256}">
      <dgm:prSet/>
      <dgm:spPr/>
      <dgm:t>
        <a:bodyPr/>
        <a:lstStyle/>
        <a:p>
          <a:endParaRPr lang="en-US"/>
        </a:p>
      </dgm:t>
    </dgm:pt>
    <dgm:pt modelId="{AC1E639B-1ED8-4BDA-9FBA-BDA867C5F886}" type="sibTrans" cxnId="{9FA04771-B7DF-41A1-8FBD-8F788A1C5256}">
      <dgm:prSet/>
      <dgm:spPr/>
      <dgm:t>
        <a:bodyPr/>
        <a:lstStyle/>
        <a:p>
          <a:endParaRPr lang="en-US"/>
        </a:p>
      </dgm:t>
    </dgm:pt>
    <dgm:pt modelId="{ECACACE3-8ED6-4CFA-A152-D08846EA96AA}">
      <dgm:prSet/>
      <dgm:spPr>
        <a:solidFill>
          <a:srgbClr val="002060"/>
        </a:solidFill>
      </dgm:spPr>
      <dgm:t>
        <a:bodyPr/>
        <a:lstStyle/>
        <a:p>
          <a:r>
            <a:rPr lang="en-US" dirty="0"/>
            <a:t>Scientific Investigations and Demonstrations</a:t>
          </a:r>
        </a:p>
      </dgm:t>
    </dgm:pt>
    <dgm:pt modelId="{212253FB-0E79-40BC-AA00-2BC8B5E8D1D2}" type="parTrans" cxnId="{8FC688DE-A60A-418B-BF8E-F82092E1F9DD}">
      <dgm:prSet/>
      <dgm:spPr/>
      <dgm:t>
        <a:bodyPr/>
        <a:lstStyle/>
        <a:p>
          <a:endParaRPr lang="en-US"/>
        </a:p>
      </dgm:t>
    </dgm:pt>
    <dgm:pt modelId="{44167450-6EFE-4271-9925-9EF96D9370E0}" type="sibTrans" cxnId="{8FC688DE-A60A-418B-BF8E-F82092E1F9DD}">
      <dgm:prSet/>
      <dgm:spPr/>
      <dgm:t>
        <a:bodyPr/>
        <a:lstStyle/>
        <a:p>
          <a:endParaRPr lang="en-US"/>
        </a:p>
      </dgm:t>
    </dgm:pt>
    <dgm:pt modelId="{70A6C49E-84DD-4D53-A7AF-AF96D29B8BFF}">
      <dgm:prSet/>
      <dgm:spPr>
        <a:solidFill>
          <a:srgbClr val="002060"/>
        </a:solidFill>
      </dgm:spPr>
      <dgm:t>
        <a:bodyPr/>
        <a:lstStyle/>
        <a:p>
          <a:r>
            <a:rPr lang="en-US" dirty="0"/>
            <a:t>Scientific Resources</a:t>
          </a:r>
        </a:p>
      </dgm:t>
    </dgm:pt>
    <dgm:pt modelId="{47A40E66-1854-4BFE-98A3-5C7EF9D69AC1}" type="parTrans" cxnId="{BF40BC59-9706-449A-A806-A1B15C40B2C7}">
      <dgm:prSet/>
      <dgm:spPr/>
      <dgm:t>
        <a:bodyPr/>
        <a:lstStyle/>
        <a:p>
          <a:endParaRPr lang="en-US"/>
        </a:p>
      </dgm:t>
    </dgm:pt>
    <dgm:pt modelId="{74F90C0D-503D-4EC5-958E-03CE2DD8D599}" type="sibTrans" cxnId="{BF40BC59-9706-449A-A806-A1B15C40B2C7}">
      <dgm:prSet/>
      <dgm:spPr/>
      <dgm:t>
        <a:bodyPr/>
        <a:lstStyle/>
        <a:p>
          <a:endParaRPr lang="en-US"/>
        </a:p>
      </dgm:t>
    </dgm:pt>
    <dgm:pt modelId="{87FAE3A1-6D91-4629-A7D6-55B2DF6C7923}">
      <dgm:prSet/>
      <dgm:spPr>
        <a:solidFill>
          <a:srgbClr val="002060"/>
        </a:solidFill>
      </dgm:spPr>
      <dgm:t>
        <a:bodyPr/>
        <a:lstStyle/>
        <a:p>
          <a:r>
            <a:rPr lang="en-US" dirty="0"/>
            <a:t>Student Ideas</a:t>
          </a:r>
        </a:p>
      </dgm:t>
    </dgm:pt>
    <dgm:pt modelId="{CB4A9DCD-52FC-4FC4-90B7-155C78345D57}" type="parTrans" cxnId="{0DB76A57-982A-4D47-8F88-ADA334179F95}">
      <dgm:prSet/>
      <dgm:spPr/>
      <dgm:t>
        <a:bodyPr/>
        <a:lstStyle/>
        <a:p>
          <a:endParaRPr lang="en-US"/>
        </a:p>
      </dgm:t>
    </dgm:pt>
    <dgm:pt modelId="{1FF9CA98-06AC-42FF-9592-375BE046F02F}" type="sibTrans" cxnId="{0DB76A57-982A-4D47-8F88-ADA334179F95}">
      <dgm:prSet/>
      <dgm:spPr/>
      <dgm:t>
        <a:bodyPr/>
        <a:lstStyle/>
        <a:p>
          <a:endParaRPr lang="en-US"/>
        </a:p>
      </dgm:t>
    </dgm:pt>
    <dgm:pt modelId="{2A50CF20-9EB3-4C09-AB89-B91178BD9D5C}">
      <dgm:prSet/>
      <dgm:spPr>
        <a:solidFill>
          <a:srgbClr val="002060"/>
        </a:solidFill>
      </dgm:spPr>
      <dgm:t>
        <a:bodyPr/>
        <a:lstStyle/>
        <a:p>
          <a:r>
            <a:rPr lang="en-US" dirty="0"/>
            <a:t>Scientific Language, Discourse, Vocabulary, and Definitions</a:t>
          </a:r>
        </a:p>
      </dgm:t>
    </dgm:pt>
    <dgm:pt modelId="{E0971EAE-6AD4-4E8A-8973-173A58265217}" type="parTrans" cxnId="{C8FAED13-A4CA-4283-861F-B949721826F7}">
      <dgm:prSet/>
      <dgm:spPr/>
      <dgm:t>
        <a:bodyPr/>
        <a:lstStyle/>
        <a:p>
          <a:endParaRPr lang="en-US"/>
        </a:p>
      </dgm:t>
    </dgm:pt>
    <dgm:pt modelId="{B341CA69-684D-4571-B0C1-16AFEDA1C414}" type="sibTrans" cxnId="{C8FAED13-A4CA-4283-861F-B949721826F7}">
      <dgm:prSet/>
      <dgm:spPr/>
      <dgm:t>
        <a:bodyPr/>
        <a:lstStyle/>
        <a:p>
          <a:endParaRPr lang="en-US"/>
        </a:p>
      </dgm:t>
    </dgm:pt>
    <dgm:pt modelId="{FE20C5E7-B517-40D0-8DCE-F1E76A209930}">
      <dgm:prSet/>
      <dgm:spPr>
        <a:solidFill>
          <a:srgbClr val="002060"/>
        </a:solidFill>
      </dgm:spPr>
      <dgm:t>
        <a:bodyPr/>
        <a:lstStyle/>
        <a:p>
          <a:r>
            <a:rPr lang="en-US" dirty="0"/>
            <a:t>Scientific Explanations</a:t>
          </a:r>
        </a:p>
      </dgm:t>
    </dgm:pt>
    <dgm:pt modelId="{9F06F5F6-5CEF-46B1-83D1-B8684E3722CF}" type="parTrans" cxnId="{4FBFBA36-863B-4C46-A9BD-0042D31E3D00}">
      <dgm:prSet/>
      <dgm:spPr/>
      <dgm:t>
        <a:bodyPr/>
        <a:lstStyle/>
        <a:p>
          <a:endParaRPr lang="en-US"/>
        </a:p>
      </dgm:t>
    </dgm:pt>
    <dgm:pt modelId="{323325EC-4E87-49DC-B8D3-0DA1EEB2EA27}" type="sibTrans" cxnId="{4FBFBA36-863B-4C46-A9BD-0042D31E3D00}">
      <dgm:prSet/>
      <dgm:spPr/>
      <dgm:t>
        <a:bodyPr/>
        <a:lstStyle/>
        <a:p>
          <a:endParaRPr lang="en-US"/>
        </a:p>
      </dgm:t>
    </dgm:pt>
    <dgm:pt modelId="{1A560A18-6E27-4851-BFE9-44C725B4210D}">
      <dgm:prSet/>
      <dgm:spPr>
        <a:solidFill>
          <a:srgbClr val="002060"/>
        </a:solidFill>
      </dgm:spPr>
      <dgm:t>
        <a:bodyPr/>
        <a:lstStyle/>
        <a:p>
          <a:r>
            <a:rPr lang="en-US" dirty="0"/>
            <a:t>Scientific Models and Representations</a:t>
          </a:r>
        </a:p>
      </dgm:t>
    </dgm:pt>
    <dgm:pt modelId="{C0E8B5BA-2A50-4366-B05E-ECD052723203}" type="parTrans" cxnId="{CBC82949-C682-4E6D-B7E2-C54E8E6981DF}">
      <dgm:prSet/>
      <dgm:spPr/>
      <dgm:t>
        <a:bodyPr/>
        <a:lstStyle/>
        <a:p>
          <a:endParaRPr lang="en-US"/>
        </a:p>
      </dgm:t>
    </dgm:pt>
    <dgm:pt modelId="{0B5C22A6-0968-4B1B-8A1B-FB3D2506DFD2}" type="sibTrans" cxnId="{CBC82949-C682-4E6D-B7E2-C54E8E6981DF}">
      <dgm:prSet/>
      <dgm:spPr/>
      <dgm:t>
        <a:bodyPr/>
        <a:lstStyle/>
        <a:p>
          <a:endParaRPr lang="en-US"/>
        </a:p>
      </dgm:t>
    </dgm:pt>
    <dgm:pt modelId="{55580902-C826-425A-AAE7-1436EE5948B7}" type="pres">
      <dgm:prSet presAssocID="{92F68D89-B665-4DA4-AAE1-99A7203EC30C}" presName="diagram" presStyleCnt="0">
        <dgm:presLayoutVars>
          <dgm:dir/>
          <dgm:resizeHandles val="exact"/>
        </dgm:presLayoutVars>
      </dgm:prSet>
      <dgm:spPr/>
    </dgm:pt>
    <dgm:pt modelId="{166F8B8F-346A-4281-83B6-33CE6DE117A6}" type="pres">
      <dgm:prSet presAssocID="{D7C70BD2-74D8-45C7-807B-05CD7327ADDF}" presName="node" presStyleLbl="node1" presStyleIdx="0" presStyleCnt="7">
        <dgm:presLayoutVars>
          <dgm:bulletEnabled val="1"/>
        </dgm:presLayoutVars>
      </dgm:prSet>
      <dgm:spPr/>
    </dgm:pt>
    <dgm:pt modelId="{B68D14E3-7FFC-40B9-AFBE-73D9E34537BE}" type="pres">
      <dgm:prSet presAssocID="{AC1E639B-1ED8-4BDA-9FBA-BDA867C5F886}" presName="sibTrans" presStyleCnt="0"/>
      <dgm:spPr/>
    </dgm:pt>
    <dgm:pt modelId="{8AC48548-BDB6-4944-919D-9D85B72665AF}" type="pres">
      <dgm:prSet presAssocID="{ECACACE3-8ED6-4CFA-A152-D08846EA96AA}" presName="node" presStyleLbl="node1" presStyleIdx="1" presStyleCnt="7">
        <dgm:presLayoutVars>
          <dgm:bulletEnabled val="1"/>
        </dgm:presLayoutVars>
      </dgm:prSet>
      <dgm:spPr/>
    </dgm:pt>
    <dgm:pt modelId="{DCA870B9-888D-4148-8BE1-A07DA80A19DE}" type="pres">
      <dgm:prSet presAssocID="{44167450-6EFE-4271-9925-9EF96D9370E0}" presName="sibTrans" presStyleCnt="0"/>
      <dgm:spPr/>
    </dgm:pt>
    <dgm:pt modelId="{EF422C1C-6B7A-442A-B53A-16C2EE1AE3A2}" type="pres">
      <dgm:prSet presAssocID="{70A6C49E-84DD-4D53-A7AF-AF96D29B8BFF}" presName="node" presStyleLbl="node1" presStyleIdx="2" presStyleCnt="7">
        <dgm:presLayoutVars>
          <dgm:bulletEnabled val="1"/>
        </dgm:presLayoutVars>
      </dgm:prSet>
      <dgm:spPr/>
    </dgm:pt>
    <dgm:pt modelId="{822D968C-9BE7-4324-97C7-26D2282B7849}" type="pres">
      <dgm:prSet presAssocID="{74F90C0D-503D-4EC5-958E-03CE2DD8D599}" presName="sibTrans" presStyleCnt="0"/>
      <dgm:spPr/>
    </dgm:pt>
    <dgm:pt modelId="{85B6F9F3-CF22-405A-99D6-B46D312E99E2}" type="pres">
      <dgm:prSet presAssocID="{87FAE3A1-6D91-4629-A7D6-55B2DF6C7923}" presName="node" presStyleLbl="node1" presStyleIdx="3" presStyleCnt="7">
        <dgm:presLayoutVars>
          <dgm:bulletEnabled val="1"/>
        </dgm:presLayoutVars>
      </dgm:prSet>
      <dgm:spPr/>
    </dgm:pt>
    <dgm:pt modelId="{A0460B57-E6FE-489D-A059-99290E9973D5}" type="pres">
      <dgm:prSet presAssocID="{1FF9CA98-06AC-42FF-9592-375BE046F02F}" presName="sibTrans" presStyleCnt="0"/>
      <dgm:spPr/>
    </dgm:pt>
    <dgm:pt modelId="{726FD08A-012F-4996-909D-71877EEE0E99}" type="pres">
      <dgm:prSet presAssocID="{2A50CF20-9EB3-4C09-AB89-B91178BD9D5C}" presName="node" presStyleLbl="node1" presStyleIdx="4" presStyleCnt="7">
        <dgm:presLayoutVars>
          <dgm:bulletEnabled val="1"/>
        </dgm:presLayoutVars>
      </dgm:prSet>
      <dgm:spPr/>
    </dgm:pt>
    <dgm:pt modelId="{D62FF664-BA5C-4AB2-8136-6FF323B7E205}" type="pres">
      <dgm:prSet presAssocID="{B341CA69-684D-4571-B0C1-16AFEDA1C414}" presName="sibTrans" presStyleCnt="0"/>
      <dgm:spPr/>
    </dgm:pt>
    <dgm:pt modelId="{B7BCC1F7-3F4F-48CD-9586-47AC4595A320}" type="pres">
      <dgm:prSet presAssocID="{FE20C5E7-B517-40D0-8DCE-F1E76A209930}" presName="node" presStyleLbl="node1" presStyleIdx="5" presStyleCnt="7">
        <dgm:presLayoutVars>
          <dgm:bulletEnabled val="1"/>
        </dgm:presLayoutVars>
      </dgm:prSet>
      <dgm:spPr/>
    </dgm:pt>
    <dgm:pt modelId="{A193BF77-A4E9-491B-82B6-039F095F6C61}" type="pres">
      <dgm:prSet presAssocID="{323325EC-4E87-49DC-B8D3-0DA1EEB2EA27}" presName="sibTrans" presStyleCnt="0"/>
      <dgm:spPr/>
    </dgm:pt>
    <dgm:pt modelId="{DBD93653-E181-4D55-A2E2-42427C423DA9}" type="pres">
      <dgm:prSet presAssocID="{1A560A18-6E27-4851-BFE9-44C725B4210D}" presName="node" presStyleLbl="node1" presStyleIdx="6" presStyleCnt="7">
        <dgm:presLayoutVars>
          <dgm:bulletEnabled val="1"/>
        </dgm:presLayoutVars>
      </dgm:prSet>
      <dgm:spPr/>
    </dgm:pt>
  </dgm:ptLst>
  <dgm:cxnLst>
    <dgm:cxn modelId="{9E2D300E-DFFD-4C30-B0B2-FB792F67CEB4}" type="presOf" srcId="{ECACACE3-8ED6-4CFA-A152-D08846EA96AA}" destId="{8AC48548-BDB6-4944-919D-9D85B72665AF}" srcOrd="0" destOrd="0" presId="urn:microsoft.com/office/officeart/2005/8/layout/default"/>
    <dgm:cxn modelId="{20F73D13-5E4C-4484-960D-A29E2A882DC2}" type="presOf" srcId="{2A50CF20-9EB3-4C09-AB89-B91178BD9D5C}" destId="{726FD08A-012F-4996-909D-71877EEE0E99}" srcOrd="0" destOrd="0" presId="urn:microsoft.com/office/officeart/2005/8/layout/default"/>
    <dgm:cxn modelId="{C8FAED13-A4CA-4283-861F-B949721826F7}" srcId="{92F68D89-B665-4DA4-AAE1-99A7203EC30C}" destId="{2A50CF20-9EB3-4C09-AB89-B91178BD9D5C}" srcOrd="4" destOrd="0" parTransId="{E0971EAE-6AD4-4E8A-8973-173A58265217}" sibTransId="{B341CA69-684D-4571-B0C1-16AFEDA1C414}"/>
    <dgm:cxn modelId="{0DA9521A-F1EA-4A1C-93C4-80305A39C759}" type="presOf" srcId="{87FAE3A1-6D91-4629-A7D6-55B2DF6C7923}" destId="{85B6F9F3-CF22-405A-99D6-B46D312E99E2}" srcOrd="0" destOrd="0" presId="urn:microsoft.com/office/officeart/2005/8/layout/default"/>
    <dgm:cxn modelId="{D35B772C-5AC7-48E2-A4CB-D0559975CF95}" type="presOf" srcId="{D7C70BD2-74D8-45C7-807B-05CD7327ADDF}" destId="{166F8B8F-346A-4281-83B6-33CE6DE117A6}" srcOrd="0" destOrd="0" presId="urn:microsoft.com/office/officeart/2005/8/layout/default"/>
    <dgm:cxn modelId="{FF0E2533-1ECB-4F4F-857F-FC9BC840054B}" type="presOf" srcId="{FE20C5E7-B517-40D0-8DCE-F1E76A209930}" destId="{B7BCC1F7-3F4F-48CD-9586-47AC4595A320}" srcOrd="0" destOrd="0" presId="urn:microsoft.com/office/officeart/2005/8/layout/default"/>
    <dgm:cxn modelId="{4FBFBA36-863B-4C46-A9BD-0042D31E3D00}" srcId="{92F68D89-B665-4DA4-AAE1-99A7203EC30C}" destId="{FE20C5E7-B517-40D0-8DCE-F1E76A209930}" srcOrd="5" destOrd="0" parTransId="{9F06F5F6-5CEF-46B1-83D1-B8684E3722CF}" sibTransId="{323325EC-4E87-49DC-B8D3-0DA1EEB2EA27}"/>
    <dgm:cxn modelId="{FA660E65-4A85-40CE-B386-9CA2104D1AE7}" type="presOf" srcId="{1A560A18-6E27-4851-BFE9-44C725B4210D}" destId="{DBD93653-E181-4D55-A2E2-42427C423DA9}" srcOrd="0" destOrd="0" presId="urn:microsoft.com/office/officeart/2005/8/layout/default"/>
    <dgm:cxn modelId="{CBC82949-C682-4E6D-B7E2-C54E8E6981DF}" srcId="{92F68D89-B665-4DA4-AAE1-99A7203EC30C}" destId="{1A560A18-6E27-4851-BFE9-44C725B4210D}" srcOrd="6" destOrd="0" parTransId="{C0E8B5BA-2A50-4366-B05E-ECD052723203}" sibTransId="{0B5C22A6-0968-4B1B-8A1B-FB3D2506DFD2}"/>
    <dgm:cxn modelId="{D00B4A6D-FBDD-4693-9A86-0F90DBF7F023}" type="presOf" srcId="{92F68D89-B665-4DA4-AAE1-99A7203EC30C}" destId="{55580902-C826-425A-AAE7-1436EE5948B7}" srcOrd="0" destOrd="0" presId="urn:microsoft.com/office/officeart/2005/8/layout/default"/>
    <dgm:cxn modelId="{9FA04771-B7DF-41A1-8FBD-8F788A1C5256}" srcId="{92F68D89-B665-4DA4-AAE1-99A7203EC30C}" destId="{D7C70BD2-74D8-45C7-807B-05CD7327ADDF}" srcOrd="0" destOrd="0" parTransId="{73311197-DEA0-4C17-ADCE-880BC111AECA}" sibTransId="{AC1E639B-1ED8-4BDA-9FBA-BDA867C5F886}"/>
    <dgm:cxn modelId="{0DB76A57-982A-4D47-8F88-ADA334179F95}" srcId="{92F68D89-B665-4DA4-AAE1-99A7203EC30C}" destId="{87FAE3A1-6D91-4629-A7D6-55B2DF6C7923}" srcOrd="3" destOrd="0" parTransId="{CB4A9DCD-52FC-4FC4-90B7-155C78345D57}" sibTransId="{1FF9CA98-06AC-42FF-9592-375BE046F02F}"/>
    <dgm:cxn modelId="{BF40BC59-9706-449A-A806-A1B15C40B2C7}" srcId="{92F68D89-B665-4DA4-AAE1-99A7203EC30C}" destId="{70A6C49E-84DD-4D53-A7AF-AF96D29B8BFF}" srcOrd="2" destOrd="0" parTransId="{47A40E66-1854-4BFE-98A3-5C7EF9D69AC1}" sibTransId="{74F90C0D-503D-4EC5-958E-03CE2DD8D599}"/>
    <dgm:cxn modelId="{BD286F81-8131-4822-A1A9-E366114C1ACF}" type="presOf" srcId="{70A6C49E-84DD-4D53-A7AF-AF96D29B8BFF}" destId="{EF422C1C-6B7A-442A-B53A-16C2EE1AE3A2}" srcOrd="0" destOrd="0" presId="urn:microsoft.com/office/officeart/2005/8/layout/default"/>
    <dgm:cxn modelId="{8FC688DE-A60A-418B-BF8E-F82092E1F9DD}" srcId="{92F68D89-B665-4DA4-AAE1-99A7203EC30C}" destId="{ECACACE3-8ED6-4CFA-A152-D08846EA96AA}" srcOrd="1" destOrd="0" parTransId="{212253FB-0E79-40BC-AA00-2BC8B5E8D1D2}" sibTransId="{44167450-6EFE-4271-9925-9EF96D9370E0}"/>
    <dgm:cxn modelId="{65E97F00-D082-4AC5-B8A5-15D1815BDF15}" type="presParOf" srcId="{55580902-C826-425A-AAE7-1436EE5948B7}" destId="{166F8B8F-346A-4281-83B6-33CE6DE117A6}" srcOrd="0" destOrd="0" presId="urn:microsoft.com/office/officeart/2005/8/layout/default"/>
    <dgm:cxn modelId="{28E489DF-B560-44BB-824F-FF194767B848}" type="presParOf" srcId="{55580902-C826-425A-AAE7-1436EE5948B7}" destId="{B68D14E3-7FFC-40B9-AFBE-73D9E34537BE}" srcOrd="1" destOrd="0" presId="urn:microsoft.com/office/officeart/2005/8/layout/default"/>
    <dgm:cxn modelId="{D06B4669-7DEF-41F4-8280-A60E4B632D98}" type="presParOf" srcId="{55580902-C826-425A-AAE7-1436EE5948B7}" destId="{8AC48548-BDB6-4944-919D-9D85B72665AF}" srcOrd="2" destOrd="0" presId="urn:microsoft.com/office/officeart/2005/8/layout/default"/>
    <dgm:cxn modelId="{B8ADC140-3A18-49CB-A5A1-5F999E1C5439}" type="presParOf" srcId="{55580902-C826-425A-AAE7-1436EE5948B7}" destId="{DCA870B9-888D-4148-8BE1-A07DA80A19DE}" srcOrd="3" destOrd="0" presId="urn:microsoft.com/office/officeart/2005/8/layout/default"/>
    <dgm:cxn modelId="{C2F66596-F5D9-4403-B716-DA122FA56EA4}" type="presParOf" srcId="{55580902-C826-425A-AAE7-1436EE5948B7}" destId="{EF422C1C-6B7A-442A-B53A-16C2EE1AE3A2}" srcOrd="4" destOrd="0" presId="urn:microsoft.com/office/officeart/2005/8/layout/default"/>
    <dgm:cxn modelId="{2A3D3B26-3F40-4FB8-A9ED-15E50D8FF04A}" type="presParOf" srcId="{55580902-C826-425A-AAE7-1436EE5948B7}" destId="{822D968C-9BE7-4324-97C7-26D2282B7849}" srcOrd="5" destOrd="0" presId="urn:microsoft.com/office/officeart/2005/8/layout/default"/>
    <dgm:cxn modelId="{768E856B-8351-42C5-B5FF-38857489A539}" type="presParOf" srcId="{55580902-C826-425A-AAE7-1436EE5948B7}" destId="{85B6F9F3-CF22-405A-99D6-B46D312E99E2}" srcOrd="6" destOrd="0" presId="urn:microsoft.com/office/officeart/2005/8/layout/default"/>
    <dgm:cxn modelId="{64B2ED70-8852-42EF-AC94-49A60E1B594F}" type="presParOf" srcId="{55580902-C826-425A-AAE7-1436EE5948B7}" destId="{A0460B57-E6FE-489D-A059-99290E9973D5}" srcOrd="7" destOrd="0" presId="urn:microsoft.com/office/officeart/2005/8/layout/default"/>
    <dgm:cxn modelId="{8C041280-CE91-4592-861D-67C7C167A30E}" type="presParOf" srcId="{55580902-C826-425A-AAE7-1436EE5948B7}" destId="{726FD08A-012F-4996-909D-71877EEE0E99}" srcOrd="8" destOrd="0" presId="urn:microsoft.com/office/officeart/2005/8/layout/default"/>
    <dgm:cxn modelId="{E18B1D43-F1D1-4912-9AB1-1650932F9694}" type="presParOf" srcId="{55580902-C826-425A-AAE7-1436EE5948B7}" destId="{D62FF664-BA5C-4AB2-8136-6FF323B7E205}" srcOrd="9" destOrd="0" presId="urn:microsoft.com/office/officeart/2005/8/layout/default"/>
    <dgm:cxn modelId="{964A92BB-1794-4C53-AED3-5FC4A9EAA8DB}" type="presParOf" srcId="{55580902-C826-425A-AAE7-1436EE5948B7}" destId="{B7BCC1F7-3F4F-48CD-9586-47AC4595A320}" srcOrd="10" destOrd="0" presId="urn:microsoft.com/office/officeart/2005/8/layout/default"/>
    <dgm:cxn modelId="{A0BD5C69-C1BD-4BF2-8103-5B602C13D46C}" type="presParOf" srcId="{55580902-C826-425A-AAE7-1436EE5948B7}" destId="{A193BF77-A4E9-491B-82B6-039F095F6C61}" srcOrd="11" destOrd="0" presId="urn:microsoft.com/office/officeart/2005/8/layout/default"/>
    <dgm:cxn modelId="{8CDCD3A6-114B-43E5-A321-97558FDED03B}" type="presParOf" srcId="{55580902-C826-425A-AAE7-1436EE5948B7}" destId="{DBD93653-E181-4D55-A2E2-42427C423DA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DCD91-6EA9-4987-A0DC-3B328A639EC0}">
      <dsp:nvSpPr>
        <dsp:cNvPr id="0" name=""/>
        <dsp:cNvSpPr/>
      </dsp:nvSpPr>
      <dsp:spPr>
        <a:xfrm>
          <a:off x="-4529298" y="-694520"/>
          <a:ext cx="5395556" cy="5395556"/>
        </a:xfrm>
        <a:prstGeom prst="blockArc">
          <a:avLst>
            <a:gd name="adj1" fmla="val 18900000"/>
            <a:gd name="adj2" fmla="val 2700000"/>
            <a:gd name="adj3" fmla="val 400"/>
          </a:avLst>
        </a:prstGeom>
        <a:noFill/>
        <a:ln w="12700" cap="flat" cmpd="sng" algn="ctr">
          <a:solidFill>
            <a:schemeClr val="accent1">
              <a:tint val="99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16C3208-CCFD-439C-903D-CD10AD1BAB7B}">
      <dsp:nvSpPr>
        <dsp:cNvPr id="0" name=""/>
        <dsp:cNvSpPr/>
      </dsp:nvSpPr>
      <dsp:spPr>
        <a:xfrm>
          <a:off x="557115" y="400651"/>
          <a:ext cx="5324287" cy="801303"/>
        </a:xfrm>
        <a:prstGeom prst="rect">
          <a:avLst/>
        </a:prstGeom>
        <a:solidFill>
          <a:schemeClr val="bg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603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Supporter of educators on their career journey</a:t>
          </a:r>
        </a:p>
      </dsp:txBody>
      <dsp:txXfrm>
        <a:off x="557115" y="400651"/>
        <a:ext cx="5324287" cy="801303"/>
      </dsp:txXfrm>
    </dsp:sp>
    <dsp:sp modelId="{C987AF14-F216-4CC2-BA69-A3B1C2D3C838}">
      <dsp:nvSpPr>
        <dsp:cNvPr id="0" name=""/>
        <dsp:cNvSpPr/>
      </dsp:nvSpPr>
      <dsp:spPr>
        <a:xfrm>
          <a:off x="56301" y="300488"/>
          <a:ext cx="1001628" cy="100162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86FB03D-DF24-41D7-B207-91C89037EE1E}">
      <dsp:nvSpPr>
        <dsp:cNvPr id="0" name=""/>
        <dsp:cNvSpPr/>
      </dsp:nvSpPr>
      <dsp:spPr>
        <a:xfrm>
          <a:off x="848389" y="1602606"/>
          <a:ext cx="5033014" cy="801303"/>
        </a:xfrm>
        <a:prstGeom prst="rect">
          <a:avLst/>
        </a:prstGeom>
        <a:solidFill>
          <a:schemeClr val="bg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603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Provider of tools that allow teaching professionals to succeed in their careers</a:t>
          </a:r>
        </a:p>
      </dsp:txBody>
      <dsp:txXfrm>
        <a:off x="848389" y="1602606"/>
        <a:ext cx="5033014" cy="801303"/>
      </dsp:txXfrm>
    </dsp:sp>
    <dsp:sp modelId="{9BA1F013-F841-414F-A6E8-6D89BEC5F4FE}">
      <dsp:nvSpPr>
        <dsp:cNvPr id="0" name=""/>
        <dsp:cNvSpPr/>
      </dsp:nvSpPr>
      <dsp:spPr>
        <a:xfrm>
          <a:off x="347574" y="1502443"/>
          <a:ext cx="1001628" cy="100162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28EDCBD-3EC7-4E4B-A461-487776ED72AD}">
      <dsp:nvSpPr>
        <dsp:cNvPr id="0" name=""/>
        <dsp:cNvSpPr/>
      </dsp:nvSpPr>
      <dsp:spPr>
        <a:xfrm>
          <a:off x="557115" y="2804560"/>
          <a:ext cx="5324287" cy="801303"/>
        </a:xfrm>
        <a:prstGeom prst="rect">
          <a:avLst/>
        </a:prstGeom>
        <a:solidFill>
          <a:schemeClr val="bg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6034"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Partner in solving your most pressing educator shortages</a:t>
          </a:r>
        </a:p>
      </dsp:txBody>
      <dsp:txXfrm>
        <a:off x="557115" y="2804560"/>
        <a:ext cx="5324287" cy="801303"/>
      </dsp:txXfrm>
    </dsp:sp>
    <dsp:sp modelId="{C030E640-C2B6-466D-BADE-840CF51D4D11}">
      <dsp:nvSpPr>
        <dsp:cNvPr id="0" name=""/>
        <dsp:cNvSpPr/>
      </dsp:nvSpPr>
      <dsp:spPr>
        <a:xfrm>
          <a:off x="56301" y="2704397"/>
          <a:ext cx="1001628" cy="1001628"/>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2B375-1A2C-4393-AB43-7E21D3C4D036}">
      <dsp:nvSpPr>
        <dsp:cNvPr id="0" name=""/>
        <dsp:cNvSpPr/>
      </dsp:nvSpPr>
      <dsp:spPr>
        <a:xfrm>
          <a:off x="0" y="1200"/>
          <a:ext cx="5809054" cy="511498"/>
        </a:xfrm>
        <a:prstGeom prst="roundRect">
          <a:avLst>
            <a:gd name="adj" fmla="val 10000"/>
          </a:avLst>
        </a:prstGeom>
        <a:solidFill>
          <a:srgbClr val="A83338"/>
        </a:solidFill>
        <a:ln>
          <a:noFill/>
        </a:ln>
        <a:effectLst/>
      </dsp:spPr>
      <dsp:style>
        <a:lnRef idx="0">
          <a:scrgbClr r="0" g="0" b="0"/>
        </a:lnRef>
        <a:fillRef idx="1">
          <a:scrgbClr r="0" g="0" b="0"/>
        </a:fillRef>
        <a:effectRef idx="0">
          <a:scrgbClr r="0" g="0" b="0"/>
        </a:effectRef>
        <a:fontRef idx="minor"/>
      </dsp:style>
    </dsp:sp>
    <dsp:sp modelId="{73B88C92-DB77-4D68-8643-2FE716646164}">
      <dsp:nvSpPr>
        <dsp:cNvPr id="0" name=""/>
        <dsp:cNvSpPr/>
      </dsp:nvSpPr>
      <dsp:spPr>
        <a:xfrm>
          <a:off x="154728" y="116287"/>
          <a:ext cx="281324" cy="2813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9CA4F1-2051-460B-9FDC-DDBC49A492D1}">
      <dsp:nvSpPr>
        <dsp:cNvPr id="0" name=""/>
        <dsp:cNvSpPr/>
      </dsp:nvSpPr>
      <dsp:spPr>
        <a:xfrm>
          <a:off x="590780" y="1200"/>
          <a:ext cx="5218273" cy="51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4" tIns="54134" rIns="54134" bIns="54134" numCol="1" spcCol="1270" anchor="ctr" anchorCtr="0">
          <a:noAutofit/>
        </a:bodyPr>
        <a:lstStyle/>
        <a:p>
          <a:pPr marL="0" lvl="0" indent="0" algn="l" defTabSz="622300">
            <a:lnSpc>
              <a:spcPct val="90000"/>
            </a:lnSpc>
            <a:spcBef>
              <a:spcPct val="0"/>
            </a:spcBef>
            <a:spcAft>
              <a:spcPct val="35000"/>
            </a:spcAft>
            <a:buNone/>
          </a:pPr>
          <a:r>
            <a:rPr lang="en-US" sz="1400" b="1" kern="1200" dirty="0"/>
            <a:t>Test reviews</a:t>
          </a:r>
          <a:endParaRPr lang="en-US" sz="1400" kern="1200" dirty="0"/>
        </a:p>
      </dsp:txBody>
      <dsp:txXfrm>
        <a:off x="590780" y="1200"/>
        <a:ext cx="5218273" cy="511498"/>
      </dsp:txXfrm>
    </dsp:sp>
    <dsp:sp modelId="{F6CAC98A-79FA-40B0-8F43-9CAA03085DFF}">
      <dsp:nvSpPr>
        <dsp:cNvPr id="0" name=""/>
        <dsp:cNvSpPr/>
      </dsp:nvSpPr>
      <dsp:spPr>
        <a:xfrm>
          <a:off x="0" y="640573"/>
          <a:ext cx="5809054" cy="511498"/>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EE018DB8-462C-43FA-80F9-854F73DC81B1}">
      <dsp:nvSpPr>
        <dsp:cNvPr id="0" name=""/>
        <dsp:cNvSpPr/>
      </dsp:nvSpPr>
      <dsp:spPr>
        <a:xfrm>
          <a:off x="154728" y="755660"/>
          <a:ext cx="281324" cy="2813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A8877F-0E7F-4DE1-97B5-467DDC1B355F}">
      <dsp:nvSpPr>
        <dsp:cNvPr id="0" name=""/>
        <dsp:cNvSpPr/>
      </dsp:nvSpPr>
      <dsp:spPr>
        <a:xfrm>
          <a:off x="590780" y="640573"/>
          <a:ext cx="5218273" cy="51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4" tIns="54134" rIns="54134" bIns="54134"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Study Report reviewed </a:t>
          </a:r>
          <a:endParaRPr lang="en-US" sz="1400" kern="1200" dirty="0">
            <a:solidFill>
              <a:schemeClr val="bg1"/>
            </a:solidFill>
          </a:endParaRPr>
        </a:p>
      </dsp:txBody>
      <dsp:txXfrm>
        <a:off x="590780" y="640573"/>
        <a:ext cx="5218273" cy="511498"/>
      </dsp:txXfrm>
    </dsp:sp>
    <dsp:sp modelId="{067991F9-C6A5-4CDF-8804-293B6275C9B1}">
      <dsp:nvSpPr>
        <dsp:cNvPr id="0" name=""/>
        <dsp:cNvSpPr/>
      </dsp:nvSpPr>
      <dsp:spPr>
        <a:xfrm>
          <a:off x="0" y="1279945"/>
          <a:ext cx="5809054" cy="511498"/>
        </a:xfrm>
        <a:prstGeom prst="roundRect">
          <a:avLst>
            <a:gd name="adj" fmla="val 10000"/>
          </a:avLst>
        </a:prstGeom>
        <a:solidFill>
          <a:srgbClr val="A83338"/>
        </a:solidFill>
        <a:ln>
          <a:noFill/>
        </a:ln>
        <a:effectLst/>
      </dsp:spPr>
      <dsp:style>
        <a:lnRef idx="0">
          <a:scrgbClr r="0" g="0" b="0"/>
        </a:lnRef>
        <a:fillRef idx="1">
          <a:scrgbClr r="0" g="0" b="0"/>
        </a:fillRef>
        <a:effectRef idx="0">
          <a:scrgbClr r="0" g="0" b="0"/>
        </a:effectRef>
        <a:fontRef idx="minor"/>
      </dsp:style>
    </dsp:sp>
    <dsp:sp modelId="{5D7F8C17-94CF-4135-81C9-A05425941BD3}">
      <dsp:nvSpPr>
        <dsp:cNvPr id="0" name=""/>
        <dsp:cNvSpPr/>
      </dsp:nvSpPr>
      <dsp:spPr>
        <a:xfrm>
          <a:off x="154728" y="1395033"/>
          <a:ext cx="281324" cy="2813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2C8B16-5F93-4464-BCA4-E8C22802ABFA}">
      <dsp:nvSpPr>
        <dsp:cNvPr id="0" name=""/>
        <dsp:cNvSpPr/>
      </dsp:nvSpPr>
      <dsp:spPr>
        <a:xfrm>
          <a:off x="590780" y="1279945"/>
          <a:ext cx="5218273" cy="511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4" tIns="54134" rIns="54134" bIns="54134" numCol="1" spcCol="1270" anchor="ctr" anchorCtr="0">
          <a:noAutofit/>
        </a:bodyPr>
        <a:lstStyle/>
        <a:p>
          <a:pPr marL="0" lvl="0" indent="0" algn="l" defTabSz="622300">
            <a:lnSpc>
              <a:spcPct val="90000"/>
            </a:lnSpc>
            <a:spcBef>
              <a:spcPct val="0"/>
            </a:spcBef>
            <a:spcAft>
              <a:spcPct val="35000"/>
            </a:spcAft>
            <a:buNone/>
          </a:pPr>
          <a:r>
            <a:rPr lang="en-US" sz="1400" b="1" kern="1200" dirty="0"/>
            <a:t>Available data reviewed</a:t>
          </a:r>
          <a:endParaRPr lang="en-US" sz="1400" kern="1200" dirty="0"/>
        </a:p>
      </dsp:txBody>
      <dsp:txXfrm>
        <a:off x="590780" y="1279945"/>
        <a:ext cx="5218273" cy="511498"/>
      </dsp:txXfrm>
    </dsp:sp>
    <dsp:sp modelId="{D4716243-D686-4A97-9285-507E3E2D560B}">
      <dsp:nvSpPr>
        <dsp:cNvPr id="0" name=""/>
        <dsp:cNvSpPr/>
      </dsp:nvSpPr>
      <dsp:spPr>
        <a:xfrm>
          <a:off x="0" y="1919318"/>
          <a:ext cx="5809054" cy="511498"/>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8BA47280-06BC-40D2-8E30-0453F226DEA0}">
      <dsp:nvSpPr>
        <dsp:cNvPr id="0" name=""/>
        <dsp:cNvSpPr/>
      </dsp:nvSpPr>
      <dsp:spPr>
        <a:xfrm>
          <a:off x="154728" y="2034405"/>
          <a:ext cx="281324" cy="2813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CFB4E3-3DFB-438D-8705-2DC28678EFF7}">
      <dsp:nvSpPr>
        <dsp:cNvPr id="0" name=""/>
        <dsp:cNvSpPr/>
      </dsp:nvSpPr>
      <dsp:spPr>
        <a:xfrm>
          <a:off x="590780" y="1919318"/>
          <a:ext cx="5218273" cy="511498"/>
        </a:xfrm>
        <a:prstGeom prst="rect">
          <a:avLst/>
        </a:prstGeom>
        <a:solidFill>
          <a:srgbClr val="002060"/>
        </a:solidFill>
        <a:ln>
          <a:noFill/>
        </a:ln>
        <a:effectLst/>
      </dsp:spPr>
      <dsp:style>
        <a:lnRef idx="0">
          <a:scrgbClr r="0" g="0" b="0"/>
        </a:lnRef>
        <a:fillRef idx="0">
          <a:scrgbClr r="0" g="0" b="0"/>
        </a:fillRef>
        <a:effectRef idx="0">
          <a:scrgbClr r="0" g="0" b="0"/>
        </a:effectRef>
        <a:fontRef idx="minor"/>
      </dsp:style>
      <dsp:txBody>
        <a:bodyPr spcFirstLastPara="0" vert="horz" wrap="square" lIns="54134" tIns="54134" rIns="54134" bIns="54134" numCol="1" spcCol="1270" anchor="ctr" anchorCtr="0">
          <a:noAutofit/>
        </a:bodyPr>
        <a:lstStyle/>
        <a:p>
          <a:pPr marL="0" lvl="0" indent="0" algn="l" defTabSz="622300">
            <a:lnSpc>
              <a:spcPct val="90000"/>
            </a:lnSpc>
            <a:spcBef>
              <a:spcPct val="0"/>
            </a:spcBef>
            <a:spcAft>
              <a:spcPct val="35000"/>
            </a:spcAft>
            <a:buNone/>
          </a:pPr>
          <a:r>
            <a:rPr lang="en-US" sz="1400" b="1" kern="1200" dirty="0"/>
            <a:t>Department/Agency makes recommendation to the State Board of Education/Professional Standards Board</a:t>
          </a:r>
          <a:endParaRPr lang="en-US" sz="1400" kern="1200" dirty="0"/>
        </a:p>
      </dsp:txBody>
      <dsp:txXfrm>
        <a:off x="590780" y="1919318"/>
        <a:ext cx="5218273" cy="511498"/>
      </dsp:txXfrm>
    </dsp:sp>
    <dsp:sp modelId="{0233C65D-A490-4070-83C1-D1A4A3AA8AA8}">
      <dsp:nvSpPr>
        <dsp:cNvPr id="0" name=""/>
        <dsp:cNvSpPr/>
      </dsp:nvSpPr>
      <dsp:spPr>
        <a:xfrm>
          <a:off x="0" y="2558691"/>
          <a:ext cx="5809054" cy="511498"/>
        </a:xfrm>
        <a:prstGeom prst="roundRect">
          <a:avLst>
            <a:gd name="adj" fmla="val 10000"/>
          </a:avLst>
        </a:prstGeom>
        <a:solidFill>
          <a:srgbClr val="A83338"/>
        </a:solidFill>
        <a:ln>
          <a:noFill/>
        </a:ln>
        <a:effectLst/>
      </dsp:spPr>
      <dsp:style>
        <a:lnRef idx="0">
          <a:scrgbClr r="0" g="0" b="0"/>
        </a:lnRef>
        <a:fillRef idx="1">
          <a:scrgbClr r="0" g="0" b="0"/>
        </a:fillRef>
        <a:effectRef idx="0">
          <a:scrgbClr r="0" g="0" b="0"/>
        </a:effectRef>
        <a:fontRef idx="minor"/>
      </dsp:style>
    </dsp:sp>
    <dsp:sp modelId="{7BCD5229-2EA1-459C-9E33-C3F66F2A33BE}">
      <dsp:nvSpPr>
        <dsp:cNvPr id="0" name=""/>
        <dsp:cNvSpPr/>
      </dsp:nvSpPr>
      <dsp:spPr>
        <a:xfrm>
          <a:off x="154728" y="2673778"/>
          <a:ext cx="281324" cy="28132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FB898-3452-41B5-9A1B-EA81EEE12A59}">
      <dsp:nvSpPr>
        <dsp:cNvPr id="0" name=""/>
        <dsp:cNvSpPr/>
      </dsp:nvSpPr>
      <dsp:spPr>
        <a:xfrm>
          <a:off x="590780" y="2558691"/>
          <a:ext cx="5218273" cy="511498"/>
        </a:xfrm>
        <a:prstGeom prst="rect">
          <a:avLst/>
        </a:prstGeom>
        <a:solidFill>
          <a:srgbClr val="A83338"/>
        </a:solidFill>
        <a:ln>
          <a:noFill/>
        </a:ln>
        <a:effectLst/>
      </dsp:spPr>
      <dsp:style>
        <a:lnRef idx="0">
          <a:scrgbClr r="0" g="0" b="0"/>
        </a:lnRef>
        <a:fillRef idx="0">
          <a:scrgbClr r="0" g="0" b="0"/>
        </a:fillRef>
        <a:effectRef idx="0">
          <a:scrgbClr r="0" g="0" b="0"/>
        </a:effectRef>
        <a:fontRef idx="minor"/>
      </dsp:style>
      <dsp:txBody>
        <a:bodyPr spcFirstLastPara="0" vert="horz" wrap="square" lIns="54134" tIns="54134" rIns="54134" bIns="54134" numCol="1" spcCol="1270" anchor="ctr" anchorCtr="0">
          <a:noAutofit/>
        </a:bodyPr>
        <a:lstStyle/>
        <a:p>
          <a:pPr marL="0" lvl="0" indent="0" algn="l" defTabSz="622300">
            <a:lnSpc>
              <a:spcPct val="90000"/>
            </a:lnSpc>
            <a:spcBef>
              <a:spcPct val="0"/>
            </a:spcBef>
            <a:spcAft>
              <a:spcPct val="35000"/>
            </a:spcAft>
            <a:buNone/>
          </a:pPr>
          <a:r>
            <a:rPr lang="en-US" sz="1400" b="1" kern="1200" dirty="0"/>
            <a:t>Board approves use of test and sets passing score</a:t>
          </a:r>
          <a:endParaRPr lang="en-US" sz="1400" kern="1200" dirty="0"/>
        </a:p>
      </dsp:txBody>
      <dsp:txXfrm>
        <a:off x="590780" y="2558691"/>
        <a:ext cx="5218273" cy="511498"/>
      </dsp:txXfrm>
    </dsp:sp>
    <dsp:sp modelId="{2CC96A29-25C5-4997-AD2B-1884C93187D8}">
      <dsp:nvSpPr>
        <dsp:cNvPr id="0" name=""/>
        <dsp:cNvSpPr/>
      </dsp:nvSpPr>
      <dsp:spPr>
        <a:xfrm>
          <a:off x="0" y="3198064"/>
          <a:ext cx="5809054" cy="511498"/>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61093FFB-905C-4CEA-A885-A58C80428919}">
      <dsp:nvSpPr>
        <dsp:cNvPr id="0" name=""/>
        <dsp:cNvSpPr/>
      </dsp:nvSpPr>
      <dsp:spPr>
        <a:xfrm>
          <a:off x="154728" y="3313151"/>
          <a:ext cx="281324" cy="28132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B6FD8B-BA08-46BC-AA77-D65F79EBCC57}">
      <dsp:nvSpPr>
        <dsp:cNvPr id="0" name=""/>
        <dsp:cNvSpPr/>
      </dsp:nvSpPr>
      <dsp:spPr>
        <a:xfrm>
          <a:off x="590780" y="3198064"/>
          <a:ext cx="5218273" cy="511498"/>
        </a:xfrm>
        <a:prstGeom prst="rect">
          <a:avLst/>
        </a:prstGeom>
        <a:solidFill>
          <a:srgbClr val="002060"/>
        </a:solidFill>
        <a:ln>
          <a:noFill/>
        </a:ln>
        <a:effectLst/>
      </dsp:spPr>
      <dsp:style>
        <a:lnRef idx="0">
          <a:scrgbClr r="0" g="0" b="0"/>
        </a:lnRef>
        <a:fillRef idx="0">
          <a:scrgbClr r="0" g="0" b="0"/>
        </a:fillRef>
        <a:effectRef idx="0">
          <a:scrgbClr r="0" g="0" b="0"/>
        </a:effectRef>
        <a:fontRef idx="minor"/>
      </dsp:style>
      <dsp:txBody>
        <a:bodyPr spcFirstLastPara="0" vert="horz" wrap="square" lIns="54134" tIns="54134" rIns="54134" bIns="54134" numCol="1" spcCol="1270" anchor="ctr" anchorCtr="0">
          <a:noAutofit/>
        </a:bodyPr>
        <a:lstStyle/>
        <a:p>
          <a:pPr marL="0" lvl="0" indent="0" algn="l" defTabSz="622300">
            <a:lnSpc>
              <a:spcPct val="90000"/>
            </a:lnSpc>
            <a:spcBef>
              <a:spcPct val="0"/>
            </a:spcBef>
            <a:spcAft>
              <a:spcPct val="35000"/>
            </a:spcAft>
            <a:buNone/>
          </a:pPr>
          <a:r>
            <a:rPr lang="en-US" sz="1400" b="1" kern="1200" dirty="0"/>
            <a:t>Department/Agency notifies IHEs/EPPs</a:t>
          </a:r>
          <a:endParaRPr lang="en-US" sz="1400" kern="1200" dirty="0"/>
        </a:p>
      </dsp:txBody>
      <dsp:txXfrm>
        <a:off x="590780" y="3198064"/>
        <a:ext cx="5218273" cy="5114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8B288-E961-47C9-B158-18EF09364F39}">
      <dsp:nvSpPr>
        <dsp:cNvPr id="0" name=""/>
        <dsp:cNvSpPr/>
      </dsp:nvSpPr>
      <dsp:spPr>
        <a:xfrm>
          <a:off x="267029" y="257344"/>
          <a:ext cx="833150" cy="833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819D7-FA83-4EA5-B52C-1E52CEF07D66}">
      <dsp:nvSpPr>
        <dsp:cNvPr id="0" name=""/>
        <dsp:cNvSpPr/>
      </dsp:nvSpPr>
      <dsp:spPr>
        <a:xfrm>
          <a:off x="444585" y="434900"/>
          <a:ext cx="478037" cy="478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E010B7-CBF5-48EE-ABA4-A754828A5155}">
      <dsp:nvSpPr>
        <dsp:cNvPr id="0" name=""/>
        <dsp:cNvSpPr/>
      </dsp:nvSpPr>
      <dsp:spPr>
        <a:xfrm>
          <a:off x="694" y="1350000"/>
          <a:ext cx="1365820" cy="5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1" u="sng" kern="1200" dirty="0">
              <a:solidFill>
                <a:srgbClr val="002060"/>
              </a:solidFill>
            </a:rPr>
            <a:t>Asking questions and defining problems</a:t>
          </a:r>
        </a:p>
      </dsp:txBody>
      <dsp:txXfrm>
        <a:off x="694" y="1350000"/>
        <a:ext cx="1365820" cy="546328"/>
      </dsp:txXfrm>
    </dsp:sp>
    <dsp:sp modelId="{DEABA7B0-8C62-4584-8E43-71EB6DB97B1A}">
      <dsp:nvSpPr>
        <dsp:cNvPr id="0" name=""/>
        <dsp:cNvSpPr/>
      </dsp:nvSpPr>
      <dsp:spPr>
        <a:xfrm>
          <a:off x="1871867" y="257344"/>
          <a:ext cx="833150" cy="833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4DCFD-47F8-4F7F-8661-5827100F7322}">
      <dsp:nvSpPr>
        <dsp:cNvPr id="0" name=""/>
        <dsp:cNvSpPr/>
      </dsp:nvSpPr>
      <dsp:spPr>
        <a:xfrm>
          <a:off x="2049424" y="434900"/>
          <a:ext cx="478037" cy="478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8DFA71-D24A-47DE-A593-51FAEF64B3C0}">
      <dsp:nvSpPr>
        <dsp:cNvPr id="0" name=""/>
        <dsp:cNvSpPr/>
      </dsp:nvSpPr>
      <dsp:spPr>
        <a:xfrm>
          <a:off x="1605532" y="1350000"/>
          <a:ext cx="1365820" cy="5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1" u="sng" kern="1200" dirty="0">
              <a:solidFill>
                <a:srgbClr val="002060"/>
              </a:solidFill>
            </a:rPr>
            <a:t>Developing and using models</a:t>
          </a:r>
        </a:p>
      </dsp:txBody>
      <dsp:txXfrm>
        <a:off x="1605532" y="1350000"/>
        <a:ext cx="1365820" cy="546328"/>
      </dsp:txXfrm>
    </dsp:sp>
    <dsp:sp modelId="{4D9E6296-0600-424C-8019-E7781BC35DB2}">
      <dsp:nvSpPr>
        <dsp:cNvPr id="0" name=""/>
        <dsp:cNvSpPr/>
      </dsp:nvSpPr>
      <dsp:spPr>
        <a:xfrm>
          <a:off x="3476706" y="257344"/>
          <a:ext cx="833150" cy="833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4E342-4004-471F-A9DC-539125E59E20}">
      <dsp:nvSpPr>
        <dsp:cNvPr id="0" name=""/>
        <dsp:cNvSpPr/>
      </dsp:nvSpPr>
      <dsp:spPr>
        <a:xfrm>
          <a:off x="3654263" y="434900"/>
          <a:ext cx="478037" cy="478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AAC4EE-9968-4569-920D-467C754FA860}">
      <dsp:nvSpPr>
        <dsp:cNvPr id="0" name=""/>
        <dsp:cNvSpPr/>
      </dsp:nvSpPr>
      <dsp:spPr>
        <a:xfrm>
          <a:off x="3210371" y="1350000"/>
          <a:ext cx="1365820" cy="5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1" u="sng" kern="1200" dirty="0">
              <a:solidFill>
                <a:srgbClr val="002060"/>
              </a:solidFill>
            </a:rPr>
            <a:t>Planning and carrying out instructions</a:t>
          </a:r>
        </a:p>
      </dsp:txBody>
      <dsp:txXfrm>
        <a:off x="3210371" y="1350000"/>
        <a:ext cx="1365820" cy="546328"/>
      </dsp:txXfrm>
    </dsp:sp>
    <dsp:sp modelId="{946ACE11-939E-460A-87BB-0B34D2244FAB}">
      <dsp:nvSpPr>
        <dsp:cNvPr id="0" name=""/>
        <dsp:cNvSpPr/>
      </dsp:nvSpPr>
      <dsp:spPr>
        <a:xfrm>
          <a:off x="5081545" y="257344"/>
          <a:ext cx="833150" cy="833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C2D04-2D4C-443A-A1CC-B7C7E4B3337F}">
      <dsp:nvSpPr>
        <dsp:cNvPr id="0" name=""/>
        <dsp:cNvSpPr/>
      </dsp:nvSpPr>
      <dsp:spPr>
        <a:xfrm>
          <a:off x="5259102" y="434900"/>
          <a:ext cx="478037" cy="478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674BB7-F12A-4D6B-B873-4BCFD81A0C90}">
      <dsp:nvSpPr>
        <dsp:cNvPr id="0" name=""/>
        <dsp:cNvSpPr/>
      </dsp:nvSpPr>
      <dsp:spPr>
        <a:xfrm>
          <a:off x="4815210" y="1350000"/>
          <a:ext cx="1365820" cy="5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1" u="sng" kern="1200" dirty="0">
              <a:solidFill>
                <a:srgbClr val="002060"/>
              </a:solidFill>
            </a:rPr>
            <a:t>Analyzing and interpreting data</a:t>
          </a:r>
        </a:p>
      </dsp:txBody>
      <dsp:txXfrm>
        <a:off x="4815210" y="1350000"/>
        <a:ext cx="1365820" cy="546328"/>
      </dsp:txXfrm>
    </dsp:sp>
    <dsp:sp modelId="{9249C5EC-71D2-4FA7-BF8F-C82D01E03796}">
      <dsp:nvSpPr>
        <dsp:cNvPr id="0" name=""/>
        <dsp:cNvSpPr/>
      </dsp:nvSpPr>
      <dsp:spPr>
        <a:xfrm>
          <a:off x="267029" y="2237783"/>
          <a:ext cx="833150" cy="833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BBBCF-9260-4A1A-B38A-764E6E862974}">
      <dsp:nvSpPr>
        <dsp:cNvPr id="0" name=""/>
        <dsp:cNvSpPr/>
      </dsp:nvSpPr>
      <dsp:spPr>
        <a:xfrm>
          <a:off x="444585" y="2415340"/>
          <a:ext cx="478037" cy="4780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882694-5606-46A4-8E8D-E2D27D59D85E}">
      <dsp:nvSpPr>
        <dsp:cNvPr id="0" name=""/>
        <dsp:cNvSpPr/>
      </dsp:nvSpPr>
      <dsp:spPr>
        <a:xfrm>
          <a:off x="694" y="3330439"/>
          <a:ext cx="1365820" cy="5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1" u="sng" kern="1200" dirty="0">
              <a:solidFill>
                <a:srgbClr val="002060"/>
              </a:solidFill>
            </a:rPr>
            <a:t>Using mathematics and computational thinking</a:t>
          </a:r>
        </a:p>
      </dsp:txBody>
      <dsp:txXfrm>
        <a:off x="694" y="3330439"/>
        <a:ext cx="1365820" cy="546328"/>
      </dsp:txXfrm>
    </dsp:sp>
    <dsp:sp modelId="{7835346D-6593-49B8-AD9B-F7DF7D0ECA3B}">
      <dsp:nvSpPr>
        <dsp:cNvPr id="0" name=""/>
        <dsp:cNvSpPr/>
      </dsp:nvSpPr>
      <dsp:spPr>
        <a:xfrm>
          <a:off x="1871867" y="2237783"/>
          <a:ext cx="833150" cy="833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1D921-42E3-400E-9340-8BCFD8FF1708}">
      <dsp:nvSpPr>
        <dsp:cNvPr id="0" name=""/>
        <dsp:cNvSpPr/>
      </dsp:nvSpPr>
      <dsp:spPr>
        <a:xfrm>
          <a:off x="2049424" y="2415340"/>
          <a:ext cx="478037" cy="4780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701F68-D997-445C-9DB8-69308551B41F}">
      <dsp:nvSpPr>
        <dsp:cNvPr id="0" name=""/>
        <dsp:cNvSpPr/>
      </dsp:nvSpPr>
      <dsp:spPr>
        <a:xfrm>
          <a:off x="1605532" y="3330439"/>
          <a:ext cx="1365820" cy="5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1" u="sng" kern="1200" dirty="0">
              <a:solidFill>
                <a:srgbClr val="002060"/>
              </a:solidFill>
            </a:rPr>
            <a:t>Constructing explanations and designing solutions</a:t>
          </a:r>
        </a:p>
      </dsp:txBody>
      <dsp:txXfrm>
        <a:off x="1605532" y="3330439"/>
        <a:ext cx="1365820" cy="546328"/>
      </dsp:txXfrm>
    </dsp:sp>
    <dsp:sp modelId="{6EA1E24C-6A57-4F60-8FB7-5EE37428B876}">
      <dsp:nvSpPr>
        <dsp:cNvPr id="0" name=""/>
        <dsp:cNvSpPr/>
      </dsp:nvSpPr>
      <dsp:spPr>
        <a:xfrm>
          <a:off x="3476706" y="2237783"/>
          <a:ext cx="833150" cy="833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AC8B8-C032-426C-8931-34968BD0966B}">
      <dsp:nvSpPr>
        <dsp:cNvPr id="0" name=""/>
        <dsp:cNvSpPr/>
      </dsp:nvSpPr>
      <dsp:spPr>
        <a:xfrm>
          <a:off x="3654263" y="2415340"/>
          <a:ext cx="478037" cy="4780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A6FB0E-C51B-4233-8E84-034FE5C1ECAE}">
      <dsp:nvSpPr>
        <dsp:cNvPr id="0" name=""/>
        <dsp:cNvSpPr/>
      </dsp:nvSpPr>
      <dsp:spPr>
        <a:xfrm>
          <a:off x="3210371" y="3330439"/>
          <a:ext cx="1365820" cy="5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1" u="sng" kern="1200" dirty="0">
              <a:solidFill>
                <a:srgbClr val="002060"/>
              </a:solidFill>
            </a:rPr>
            <a:t>Engaging in argument from evidence</a:t>
          </a:r>
        </a:p>
      </dsp:txBody>
      <dsp:txXfrm>
        <a:off x="3210371" y="3330439"/>
        <a:ext cx="1365820" cy="546328"/>
      </dsp:txXfrm>
    </dsp:sp>
    <dsp:sp modelId="{A63596F8-5444-4A67-9945-97856CB0672F}">
      <dsp:nvSpPr>
        <dsp:cNvPr id="0" name=""/>
        <dsp:cNvSpPr/>
      </dsp:nvSpPr>
      <dsp:spPr>
        <a:xfrm>
          <a:off x="5081545" y="2237783"/>
          <a:ext cx="833150" cy="83315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5A97EF-EE6B-4ACB-BB86-1B7BDB1D8B2F}">
      <dsp:nvSpPr>
        <dsp:cNvPr id="0" name=""/>
        <dsp:cNvSpPr/>
      </dsp:nvSpPr>
      <dsp:spPr>
        <a:xfrm>
          <a:off x="5259102" y="2415340"/>
          <a:ext cx="478037" cy="47803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2D8A96-5795-4A60-A4B5-462B8CE3FA31}">
      <dsp:nvSpPr>
        <dsp:cNvPr id="0" name=""/>
        <dsp:cNvSpPr/>
      </dsp:nvSpPr>
      <dsp:spPr>
        <a:xfrm>
          <a:off x="4815210" y="3330439"/>
          <a:ext cx="1365820" cy="54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1" u="sng" kern="1200" dirty="0">
              <a:solidFill>
                <a:srgbClr val="002060"/>
              </a:solidFill>
            </a:rPr>
            <a:t>Obtaining, evaluating, and communicating information</a:t>
          </a:r>
        </a:p>
      </dsp:txBody>
      <dsp:txXfrm>
        <a:off x="4815210" y="3330439"/>
        <a:ext cx="1365820" cy="546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F8B8F-346A-4281-83B6-33CE6DE117A6}">
      <dsp:nvSpPr>
        <dsp:cNvPr id="0" name=""/>
        <dsp:cNvSpPr/>
      </dsp:nvSpPr>
      <dsp:spPr>
        <a:xfrm>
          <a:off x="250358" y="2288"/>
          <a:ext cx="1769361" cy="106161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Instructional Goals, Big Ideas, and Topics</a:t>
          </a:r>
        </a:p>
      </dsp:txBody>
      <dsp:txXfrm>
        <a:off x="250358" y="2288"/>
        <a:ext cx="1769361" cy="1061617"/>
      </dsp:txXfrm>
    </dsp:sp>
    <dsp:sp modelId="{8AC48548-BDB6-4944-919D-9D85B72665AF}">
      <dsp:nvSpPr>
        <dsp:cNvPr id="0" name=""/>
        <dsp:cNvSpPr/>
      </dsp:nvSpPr>
      <dsp:spPr>
        <a:xfrm>
          <a:off x="2196656" y="2288"/>
          <a:ext cx="1769361" cy="106161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Investigations and Demonstrations</a:t>
          </a:r>
        </a:p>
      </dsp:txBody>
      <dsp:txXfrm>
        <a:off x="2196656" y="2288"/>
        <a:ext cx="1769361" cy="1061617"/>
      </dsp:txXfrm>
    </dsp:sp>
    <dsp:sp modelId="{EF422C1C-6B7A-442A-B53A-16C2EE1AE3A2}">
      <dsp:nvSpPr>
        <dsp:cNvPr id="0" name=""/>
        <dsp:cNvSpPr/>
      </dsp:nvSpPr>
      <dsp:spPr>
        <a:xfrm>
          <a:off x="4142954" y="2288"/>
          <a:ext cx="1769361" cy="106161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Resources</a:t>
          </a:r>
        </a:p>
      </dsp:txBody>
      <dsp:txXfrm>
        <a:off x="4142954" y="2288"/>
        <a:ext cx="1769361" cy="1061617"/>
      </dsp:txXfrm>
    </dsp:sp>
    <dsp:sp modelId="{85B6F9F3-CF22-405A-99D6-B46D312E99E2}">
      <dsp:nvSpPr>
        <dsp:cNvPr id="0" name=""/>
        <dsp:cNvSpPr/>
      </dsp:nvSpPr>
      <dsp:spPr>
        <a:xfrm>
          <a:off x="250358" y="1240841"/>
          <a:ext cx="1769361" cy="106161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 Ideas</a:t>
          </a:r>
        </a:p>
      </dsp:txBody>
      <dsp:txXfrm>
        <a:off x="250358" y="1240841"/>
        <a:ext cx="1769361" cy="1061617"/>
      </dsp:txXfrm>
    </dsp:sp>
    <dsp:sp modelId="{726FD08A-012F-4996-909D-71877EEE0E99}">
      <dsp:nvSpPr>
        <dsp:cNvPr id="0" name=""/>
        <dsp:cNvSpPr/>
      </dsp:nvSpPr>
      <dsp:spPr>
        <a:xfrm>
          <a:off x="2196656" y="1240841"/>
          <a:ext cx="1769361" cy="106161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Language, Discourse, Vocabulary, and Definitions</a:t>
          </a:r>
        </a:p>
      </dsp:txBody>
      <dsp:txXfrm>
        <a:off x="2196656" y="1240841"/>
        <a:ext cx="1769361" cy="1061617"/>
      </dsp:txXfrm>
    </dsp:sp>
    <dsp:sp modelId="{B7BCC1F7-3F4F-48CD-9586-47AC4595A320}">
      <dsp:nvSpPr>
        <dsp:cNvPr id="0" name=""/>
        <dsp:cNvSpPr/>
      </dsp:nvSpPr>
      <dsp:spPr>
        <a:xfrm>
          <a:off x="4142954" y="1240841"/>
          <a:ext cx="1769361" cy="106161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Explanations</a:t>
          </a:r>
        </a:p>
      </dsp:txBody>
      <dsp:txXfrm>
        <a:off x="4142954" y="1240841"/>
        <a:ext cx="1769361" cy="1061617"/>
      </dsp:txXfrm>
    </dsp:sp>
    <dsp:sp modelId="{DBD93653-E181-4D55-A2E2-42427C423DA9}">
      <dsp:nvSpPr>
        <dsp:cNvPr id="0" name=""/>
        <dsp:cNvSpPr/>
      </dsp:nvSpPr>
      <dsp:spPr>
        <a:xfrm>
          <a:off x="2196656" y="2479394"/>
          <a:ext cx="1769361" cy="106161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Models and Representations</a:t>
          </a:r>
        </a:p>
      </dsp:txBody>
      <dsp:txXfrm>
        <a:off x="2196656" y="2479394"/>
        <a:ext cx="1769361" cy="10616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3B02E6-5052-684D-BAA5-C385CCB7AC1B}" type="datetimeFigureOut">
              <a:rPr lang="en-US" smtClean="0"/>
              <a:t>12/4/2023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005944-9DE3-3E4B-94D8-BBA2B74AA27C}" type="slidenum">
              <a:rPr lang="en-US" smtClean="0"/>
              <a:t>‹#›</a:t>
            </a:fld>
            <a:endParaRPr lang="en-US" dirty="0"/>
          </a:p>
        </p:txBody>
      </p:sp>
    </p:spTree>
    <p:extLst>
      <p:ext uri="{BB962C8B-B14F-4D97-AF65-F5344CB8AC3E}">
        <p14:creationId xmlns:p14="http://schemas.microsoft.com/office/powerpoint/2010/main" val="161733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005944-9DE3-3E4B-94D8-BBA2B74AA27C}" type="slidenum">
              <a:rPr lang="en-US" smtClean="0"/>
              <a:t>1</a:t>
            </a:fld>
            <a:endParaRPr lang="en-US" dirty="0"/>
          </a:p>
        </p:txBody>
      </p:sp>
    </p:spTree>
    <p:extLst>
      <p:ext uri="{BB962C8B-B14F-4D97-AF65-F5344CB8AC3E}">
        <p14:creationId xmlns:p14="http://schemas.microsoft.com/office/powerpoint/2010/main" val="42598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5631" y="1282044"/>
            <a:ext cx="5410200" cy="1725106"/>
          </a:xfrm>
          <a:noFill/>
        </p:spPr>
        <p:txBody>
          <a:bodyPr anchor="b">
            <a:normAutofit/>
          </a:bodyPr>
          <a:lstStyle>
            <a:lvl1pPr algn="l">
              <a:defRPr sz="4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Title</a:t>
            </a:r>
          </a:p>
        </p:txBody>
      </p:sp>
      <p:sp>
        <p:nvSpPr>
          <p:cNvPr id="3" name="Subtitle 2"/>
          <p:cNvSpPr>
            <a:spLocks noGrp="1"/>
          </p:cNvSpPr>
          <p:nvPr>
            <p:ph type="subTitle" idx="1" hasCustomPrompt="1"/>
          </p:nvPr>
        </p:nvSpPr>
        <p:spPr>
          <a:xfrm>
            <a:off x="505630" y="3061352"/>
            <a:ext cx="5410199" cy="1655762"/>
          </a:xfrm>
        </p:spPr>
        <p:txBody>
          <a:bodyPr>
            <a:normAutofit/>
          </a:bodyPr>
          <a:lstStyle>
            <a:lvl1pPr marL="0" indent="0" algn="l">
              <a:buNone/>
              <a:defRPr sz="3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5" name="Picture 4" descr="E. T. S.">
            <a:extLst>
              <a:ext uri="{FF2B5EF4-FFF2-40B4-BE49-F238E27FC236}">
                <a16:creationId xmlns:a16="http://schemas.microsoft.com/office/drawing/2014/main" id="{3230B9CE-4B24-D849-BA6B-1DD2370F170C}"/>
              </a:ext>
            </a:extLst>
          </p:cNvPr>
          <p:cNvPicPr>
            <a:picLocks noChangeAspect="1"/>
          </p:cNvPicPr>
          <p:nvPr userDrawn="1"/>
        </p:nvPicPr>
        <p:blipFill>
          <a:blip r:embed="rId3"/>
          <a:stretch>
            <a:fillRect/>
          </a:stretch>
        </p:blipFill>
        <p:spPr>
          <a:xfrm>
            <a:off x="463748" y="519717"/>
            <a:ext cx="1502386" cy="988570"/>
          </a:xfrm>
          <a:prstGeom prst="rect">
            <a:avLst/>
          </a:prstGeom>
        </p:spPr>
      </p:pic>
      <p:pic>
        <p:nvPicPr>
          <p:cNvPr id="7" name="Picture 6" descr="E. T. S. Professional Educator Programs">
            <a:extLst>
              <a:ext uri="{FF2B5EF4-FFF2-40B4-BE49-F238E27FC236}">
                <a16:creationId xmlns:a16="http://schemas.microsoft.com/office/drawing/2014/main" id="{1A169A4B-5FBD-364C-A28E-1B8469D268FD}"/>
              </a:ext>
            </a:extLst>
          </p:cNvPr>
          <p:cNvPicPr>
            <a:picLocks noChangeAspect="1"/>
          </p:cNvPicPr>
          <p:nvPr userDrawn="1"/>
        </p:nvPicPr>
        <p:blipFill>
          <a:blip r:embed="rId4"/>
          <a:stretch>
            <a:fillRect/>
          </a:stretch>
        </p:blipFill>
        <p:spPr>
          <a:xfrm>
            <a:off x="6927956" y="5329022"/>
            <a:ext cx="1845458" cy="1260313"/>
          </a:xfrm>
          <a:prstGeom prst="rect">
            <a:avLst/>
          </a:prstGeom>
        </p:spPr>
      </p:pic>
    </p:spTree>
    <p:extLst>
      <p:ext uri="{BB962C8B-B14F-4D97-AF65-F5344CB8AC3E}">
        <p14:creationId xmlns:p14="http://schemas.microsoft.com/office/powerpoint/2010/main" val="83620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0D2548-3085-7A4A-8F64-796F796F6059}"/>
              </a:ext>
            </a:extLst>
          </p:cNvPr>
          <p:cNvSpPr>
            <a:spLocks noGrp="1"/>
          </p:cNvSpPr>
          <p:nvPr>
            <p:ph type="body" idx="1" hasCustomPrompt="1"/>
          </p:nvPr>
        </p:nvSpPr>
        <p:spPr>
          <a:xfrm>
            <a:off x="630238" y="1532078"/>
            <a:ext cx="7885112" cy="823912"/>
          </a:xfrm>
        </p:spPr>
        <p:txBody>
          <a:bodyPr anchor="b">
            <a:normAutofit/>
          </a:bodyPr>
          <a:lstStyle>
            <a:lvl1pPr marL="0" indent="0">
              <a:buNone/>
              <a:defRPr sz="20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D9AD9B31-9FC6-124E-8682-8B7393ACE3C5}"/>
              </a:ext>
            </a:extLst>
          </p:cNvPr>
          <p:cNvSpPr>
            <a:spLocks noGrp="1"/>
          </p:cNvSpPr>
          <p:nvPr>
            <p:ph sz="half" idx="2" hasCustomPrompt="1"/>
          </p:nvPr>
        </p:nvSpPr>
        <p:spPr>
          <a:xfrm>
            <a:off x="630238" y="2355990"/>
            <a:ext cx="7885112" cy="3684588"/>
          </a:xfrm>
        </p:spPr>
        <p:txBody>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Text</a:t>
            </a:r>
          </a:p>
          <a:p>
            <a:pPr lvl="1"/>
            <a:r>
              <a:rPr lang="en-US" dirty="0"/>
              <a:t>Second level</a:t>
            </a:r>
          </a:p>
          <a:p>
            <a:pPr lvl="2"/>
            <a:r>
              <a:rPr lang="en-US" dirty="0"/>
              <a:t>Third level</a:t>
            </a:r>
          </a:p>
        </p:txBody>
      </p:sp>
      <p:sp>
        <p:nvSpPr>
          <p:cNvPr id="13" name="Title 12">
            <a:extLst>
              <a:ext uri="{FF2B5EF4-FFF2-40B4-BE49-F238E27FC236}">
                <a16:creationId xmlns:a16="http://schemas.microsoft.com/office/drawing/2014/main" id="{64CBA9DC-D7F8-804F-858F-90E860A3F1EE}"/>
              </a:ext>
            </a:extLst>
          </p:cNvPr>
          <p:cNvSpPr>
            <a:spLocks noGrp="1"/>
          </p:cNvSpPr>
          <p:nvPr>
            <p:ph type="title" hasCustomPrompt="1"/>
          </p:nvPr>
        </p:nvSpPr>
        <p:spPr>
          <a:xfrm>
            <a:off x="628650" y="216041"/>
            <a:ext cx="7886700" cy="1325563"/>
          </a:xfrm>
        </p:spPr>
        <p:txBody>
          <a:bodyPr anchor="b" anchorCtr="0">
            <a:normAutofit/>
          </a:bodyPr>
          <a:lstStyle>
            <a:lvl1pPr>
              <a:defRPr sz="3000" b="1" i="0">
                <a:solidFill>
                  <a:srgbClr val="A83338"/>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Click to Edit Text</a:t>
            </a:r>
          </a:p>
        </p:txBody>
      </p:sp>
      <p:pic>
        <p:nvPicPr>
          <p:cNvPr id="14" name="Picture 13" descr="E. T. S. Professional Educator Programs">
            <a:extLst>
              <a:ext uri="{FF2B5EF4-FFF2-40B4-BE49-F238E27FC236}">
                <a16:creationId xmlns:a16="http://schemas.microsoft.com/office/drawing/2014/main" id="{11784520-3661-F04A-BFE5-24FA6D5C616B}"/>
              </a:ext>
            </a:extLst>
          </p:cNvPr>
          <p:cNvPicPr>
            <a:picLocks noChangeAspect="1"/>
          </p:cNvPicPr>
          <p:nvPr userDrawn="1"/>
        </p:nvPicPr>
        <p:blipFill>
          <a:blip r:embed="rId2"/>
          <a:stretch>
            <a:fillRect/>
          </a:stretch>
        </p:blipFill>
        <p:spPr>
          <a:xfrm>
            <a:off x="7729461" y="5829104"/>
            <a:ext cx="1140803" cy="779086"/>
          </a:xfrm>
          <a:prstGeom prst="rect">
            <a:avLst/>
          </a:prstGeom>
        </p:spPr>
      </p:pic>
    </p:spTree>
    <p:extLst>
      <p:ext uri="{BB962C8B-B14F-4D97-AF65-F5344CB8AC3E}">
        <p14:creationId xmlns:p14="http://schemas.microsoft.com/office/powerpoint/2010/main" val="14578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C61C24-2822-534F-AF32-F8179CB3BE7E}"/>
              </a:ext>
            </a:extLst>
          </p:cNvPr>
          <p:cNvSpPr>
            <a:spLocks noGrp="1"/>
          </p:cNvSpPr>
          <p:nvPr>
            <p:ph type="title" hasCustomPrompt="1"/>
          </p:nvPr>
        </p:nvSpPr>
        <p:spPr>
          <a:xfrm>
            <a:off x="3366288" y="761738"/>
            <a:ext cx="4898210" cy="914400"/>
          </a:xfrm>
        </p:spPr>
        <p:txBody>
          <a:bodyPr anchor="b" anchorCtr="0">
            <a:normAutofit/>
          </a:bodyPr>
          <a:lstStyle>
            <a:lvl1pPr>
              <a:defRPr sz="3000" b="0" i="0">
                <a:solidFill>
                  <a:srgbClr val="A83338"/>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Click to Edit Text</a:t>
            </a:r>
          </a:p>
        </p:txBody>
      </p:sp>
      <p:pic>
        <p:nvPicPr>
          <p:cNvPr id="15" name="Picture 14" descr="E. T. S. Professional Educator Programs">
            <a:extLst>
              <a:ext uri="{FF2B5EF4-FFF2-40B4-BE49-F238E27FC236}">
                <a16:creationId xmlns:a16="http://schemas.microsoft.com/office/drawing/2014/main" id="{28ADAEC0-D90B-744B-9E53-11E23A85F764}"/>
              </a:ext>
            </a:extLst>
          </p:cNvPr>
          <p:cNvPicPr>
            <a:picLocks noChangeAspect="1"/>
          </p:cNvPicPr>
          <p:nvPr userDrawn="1"/>
        </p:nvPicPr>
        <p:blipFill>
          <a:blip r:embed="rId3"/>
          <a:stretch>
            <a:fillRect/>
          </a:stretch>
        </p:blipFill>
        <p:spPr>
          <a:xfrm>
            <a:off x="7729461" y="5829104"/>
            <a:ext cx="1140803" cy="779086"/>
          </a:xfrm>
          <a:prstGeom prst="rect">
            <a:avLst/>
          </a:prstGeom>
        </p:spPr>
      </p:pic>
      <p:sp>
        <p:nvSpPr>
          <p:cNvPr id="5" name="Text Placeholder 9">
            <a:extLst>
              <a:ext uri="{FF2B5EF4-FFF2-40B4-BE49-F238E27FC236}">
                <a16:creationId xmlns:a16="http://schemas.microsoft.com/office/drawing/2014/main" id="{71B001A4-ED1A-5643-B19B-D73815E681C1}"/>
              </a:ext>
            </a:extLst>
          </p:cNvPr>
          <p:cNvSpPr>
            <a:spLocks noGrp="1"/>
          </p:cNvSpPr>
          <p:nvPr>
            <p:ph type="body" sz="quarter" idx="10" hasCustomPrompt="1"/>
          </p:nvPr>
        </p:nvSpPr>
        <p:spPr>
          <a:xfrm>
            <a:off x="3366288" y="2095837"/>
            <a:ext cx="5029200" cy="3164576"/>
          </a:xfrm>
        </p:spPr>
        <p:txBody>
          <a:bodyPr>
            <a:normAutofit/>
          </a:bodyPr>
          <a:lstStyle>
            <a:lvl1pPr marL="285750" marR="0" indent="-285750" algn="l" defTabSz="914400" rtl="0" eaLnBrk="1" fontAlgn="auto" latinLnBrk="0" hangingPunct="1">
              <a:lnSpc>
                <a:spcPts val="1780"/>
              </a:lnSpc>
              <a:spcBef>
                <a:spcPts val="0"/>
              </a:spcBef>
              <a:spcAft>
                <a:spcPts val="1800"/>
              </a:spcAft>
              <a:buClrTx/>
              <a:buSzTx/>
              <a:buFont typeface="Arial" panose="020B0604020202020204" pitchFamily="34" charset="0"/>
              <a:buChar char="•"/>
              <a:tabLst/>
              <a:defRPr lang="en-US" sz="1600" b="0" i="0" smtClean="0">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Click to Edit Text</a:t>
            </a:r>
          </a:p>
          <a:p>
            <a:endParaRPr lang="en-US" dirty="0">
              <a:effectLst/>
              <a:latin typeface="Open Sans" panose="020B0606030504020204" pitchFamily="34" charset="0"/>
            </a:endParaRPr>
          </a:p>
        </p:txBody>
      </p:sp>
    </p:spTree>
    <p:extLst>
      <p:ext uri="{BB962C8B-B14F-4D97-AF65-F5344CB8AC3E}">
        <p14:creationId xmlns:p14="http://schemas.microsoft.com/office/powerpoint/2010/main" val="60196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C61C24-2822-534F-AF32-F8179CB3BE7E}"/>
              </a:ext>
            </a:extLst>
          </p:cNvPr>
          <p:cNvSpPr>
            <a:spLocks noGrp="1"/>
          </p:cNvSpPr>
          <p:nvPr>
            <p:ph type="title" hasCustomPrompt="1"/>
          </p:nvPr>
        </p:nvSpPr>
        <p:spPr>
          <a:xfrm>
            <a:off x="623088" y="947855"/>
            <a:ext cx="4898210" cy="914400"/>
          </a:xfrm>
        </p:spPr>
        <p:txBody>
          <a:bodyPr anchor="b" anchorCtr="0">
            <a:normAutofit/>
          </a:bodyPr>
          <a:lstStyle>
            <a:lvl1pPr>
              <a:defRPr sz="2600" b="0"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Click to Edit Text</a:t>
            </a:r>
          </a:p>
        </p:txBody>
      </p:sp>
      <p:pic>
        <p:nvPicPr>
          <p:cNvPr id="15" name="Picture 14" descr="E. T. S. Professional Educator Programs">
            <a:extLst>
              <a:ext uri="{FF2B5EF4-FFF2-40B4-BE49-F238E27FC236}">
                <a16:creationId xmlns:a16="http://schemas.microsoft.com/office/drawing/2014/main" id="{28ADAEC0-D90B-744B-9E53-11E23A85F764}"/>
              </a:ext>
            </a:extLst>
          </p:cNvPr>
          <p:cNvPicPr>
            <a:picLocks noChangeAspect="1"/>
          </p:cNvPicPr>
          <p:nvPr userDrawn="1"/>
        </p:nvPicPr>
        <p:blipFill>
          <a:blip r:embed="rId3"/>
          <a:stretch>
            <a:fillRect/>
          </a:stretch>
        </p:blipFill>
        <p:spPr>
          <a:xfrm>
            <a:off x="7729461" y="5829104"/>
            <a:ext cx="1140803" cy="779086"/>
          </a:xfrm>
          <a:prstGeom prst="rect">
            <a:avLst/>
          </a:prstGeom>
        </p:spPr>
      </p:pic>
      <p:sp>
        <p:nvSpPr>
          <p:cNvPr id="27" name="Text Placeholder 9">
            <a:extLst>
              <a:ext uri="{FF2B5EF4-FFF2-40B4-BE49-F238E27FC236}">
                <a16:creationId xmlns:a16="http://schemas.microsoft.com/office/drawing/2014/main" id="{AE670A46-6C00-4E4D-A397-67014AABEADA}"/>
              </a:ext>
            </a:extLst>
          </p:cNvPr>
          <p:cNvSpPr>
            <a:spLocks noGrp="1"/>
          </p:cNvSpPr>
          <p:nvPr>
            <p:ph type="body" sz="quarter" idx="10" hasCustomPrompt="1"/>
          </p:nvPr>
        </p:nvSpPr>
        <p:spPr>
          <a:xfrm>
            <a:off x="1278543" y="2500439"/>
            <a:ext cx="3026420" cy="307497"/>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500" b="0" i="0" smtClean="0">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Placeholder Text</a:t>
            </a:r>
          </a:p>
        </p:txBody>
      </p:sp>
      <p:sp>
        <p:nvSpPr>
          <p:cNvPr id="28" name="Text Placeholder 9">
            <a:extLst>
              <a:ext uri="{FF2B5EF4-FFF2-40B4-BE49-F238E27FC236}">
                <a16:creationId xmlns:a16="http://schemas.microsoft.com/office/drawing/2014/main" id="{D55B0041-DBBA-A541-AB11-38DBDA310F45}"/>
              </a:ext>
            </a:extLst>
          </p:cNvPr>
          <p:cNvSpPr>
            <a:spLocks noGrp="1"/>
          </p:cNvSpPr>
          <p:nvPr>
            <p:ph type="body" sz="quarter" idx="11" hasCustomPrompt="1"/>
          </p:nvPr>
        </p:nvSpPr>
        <p:spPr>
          <a:xfrm>
            <a:off x="1278542" y="2832212"/>
            <a:ext cx="3026421" cy="534075"/>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200" b="0" i="0" smtClean="0">
                <a:effectLst/>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err="1">
                <a:effectLst/>
                <a:latin typeface="Open Sans" panose="020B0606030504020204" pitchFamily="34" charset="0"/>
              </a:rPr>
              <a:t>Ipsant</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offic</a:t>
            </a:r>
            <a:r>
              <a:rPr lang="en-US" dirty="0">
                <a:effectLst/>
                <a:latin typeface="Open Sans" panose="020B0606030504020204" pitchFamily="34" charset="0"/>
              </a:rPr>
              <a:t> </a:t>
            </a:r>
            <a:r>
              <a:rPr lang="en-US" dirty="0" err="1">
                <a:effectLst/>
                <a:latin typeface="Open Sans" panose="020B0606030504020204" pitchFamily="34" charset="0"/>
              </a:rPr>
              <a:t>te</a:t>
            </a:r>
            <a:r>
              <a:rPr lang="en-US" dirty="0">
                <a:effectLst/>
                <a:latin typeface="Open Sans" panose="020B0606030504020204" pitchFamily="34" charset="0"/>
              </a:rPr>
              <a:t> ex </a:t>
            </a:r>
            <a:r>
              <a:rPr lang="en-US" dirty="0" err="1">
                <a:effectLst/>
                <a:latin typeface="Open Sans" panose="020B0606030504020204" pitchFamily="34" charset="0"/>
              </a:rPr>
              <a:t>ero</a:t>
            </a:r>
            <a:r>
              <a:rPr lang="en-US" dirty="0">
                <a:effectLst/>
                <a:latin typeface="Open Sans" panose="020B0606030504020204" pitchFamily="34" charset="0"/>
              </a:rPr>
              <a:t> </a:t>
            </a:r>
            <a:r>
              <a:rPr lang="en-US" dirty="0" err="1">
                <a:effectLst/>
                <a:latin typeface="Open Sans" panose="020B0606030504020204" pitchFamily="34" charset="0"/>
              </a:rPr>
              <a:t>earis</a:t>
            </a:r>
            <a:r>
              <a:rPr lang="en-US" dirty="0">
                <a:effectLst/>
                <a:latin typeface="Open Sans" panose="020B0606030504020204" pitchFamily="34" charset="0"/>
              </a:rPr>
              <a:t> </a:t>
            </a:r>
            <a:r>
              <a:rPr lang="en-US" dirty="0" err="1">
                <a:effectLst/>
                <a:latin typeface="Open Sans" panose="020B0606030504020204" pitchFamily="34" charset="0"/>
              </a:rPr>
              <a:t>molore</a:t>
            </a:r>
            <a:br>
              <a:rPr lang="en-US" dirty="0">
                <a:effectLst/>
                <a:latin typeface="Open Sans" panose="020B0606030504020204" pitchFamily="34" charset="0"/>
              </a:rPr>
            </a:br>
            <a:r>
              <a:rPr lang="en-US" dirty="0" err="1">
                <a:effectLst/>
                <a:latin typeface="Open Sans" panose="020B0606030504020204" pitchFamily="34" charset="0"/>
              </a:rPr>
              <a:t>eptatium</a:t>
            </a:r>
            <a:r>
              <a:rPr lang="en-US" dirty="0">
                <a:effectLst/>
                <a:latin typeface="Open Sans" panose="020B0606030504020204" pitchFamily="34" charset="0"/>
              </a:rPr>
              <a:t> </a:t>
            </a:r>
            <a:r>
              <a:rPr lang="en-US" dirty="0" err="1">
                <a:effectLst/>
                <a:latin typeface="Open Sans" panose="020B0606030504020204" pitchFamily="34" charset="0"/>
              </a:rPr>
              <a:t>ressi</a:t>
            </a:r>
            <a:r>
              <a:rPr lang="en-US" dirty="0">
                <a:effectLst/>
                <a:latin typeface="Open Sans" panose="020B0606030504020204" pitchFamily="34" charset="0"/>
              </a:rPr>
              <a:t> </a:t>
            </a:r>
            <a:r>
              <a:rPr lang="en-US" dirty="0" err="1">
                <a:effectLst/>
                <a:latin typeface="Open Sans" panose="020B0606030504020204" pitchFamily="34" charset="0"/>
              </a:rPr>
              <a:t>reperatur</a:t>
            </a:r>
            <a:endParaRPr lang="en-US" dirty="0">
              <a:effectLst/>
              <a:latin typeface="Open Sans" panose="020B0606030504020204" pitchFamily="34" charset="0"/>
            </a:endParaRPr>
          </a:p>
        </p:txBody>
      </p:sp>
      <p:sp>
        <p:nvSpPr>
          <p:cNvPr id="39" name="Text Placeholder 9">
            <a:extLst>
              <a:ext uri="{FF2B5EF4-FFF2-40B4-BE49-F238E27FC236}">
                <a16:creationId xmlns:a16="http://schemas.microsoft.com/office/drawing/2014/main" id="{A1BA16A4-3969-7040-BCD5-4A91905A1634}"/>
              </a:ext>
            </a:extLst>
          </p:cNvPr>
          <p:cNvSpPr>
            <a:spLocks noGrp="1"/>
          </p:cNvSpPr>
          <p:nvPr>
            <p:ph type="body" sz="quarter" idx="12" hasCustomPrompt="1"/>
          </p:nvPr>
        </p:nvSpPr>
        <p:spPr>
          <a:xfrm>
            <a:off x="1278543" y="3657600"/>
            <a:ext cx="3026420" cy="307497"/>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500" b="0" i="0" smtClean="0">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Placeholder Text</a:t>
            </a:r>
          </a:p>
        </p:txBody>
      </p:sp>
      <p:sp>
        <p:nvSpPr>
          <p:cNvPr id="40" name="Text Placeholder 9">
            <a:extLst>
              <a:ext uri="{FF2B5EF4-FFF2-40B4-BE49-F238E27FC236}">
                <a16:creationId xmlns:a16="http://schemas.microsoft.com/office/drawing/2014/main" id="{3A40E258-F100-3A4B-AEFA-9C5AFB52BC87}"/>
              </a:ext>
            </a:extLst>
          </p:cNvPr>
          <p:cNvSpPr>
            <a:spLocks noGrp="1"/>
          </p:cNvSpPr>
          <p:nvPr>
            <p:ph type="body" sz="quarter" idx="13" hasCustomPrompt="1"/>
          </p:nvPr>
        </p:nvSpPr>
        <p:spPr>
          <a:xfrm>
            <a:off x="1278542" y="3989373"/>
            <a:ext cx="3026421" cy="534075"/>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200" b="0" i="0" smtClean="0">
                <a:effectLst/>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err="1">
                <a:effectLst/>
                <a:latin typeface="Open Sans" panose="020B0606030504020204" pitchFamily="34" charset="0"/>
              </a:rPr>
              <a:t>Ipsant</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offic</a:t>
            </a:r>
            <a:r>
              <a:rPr lang="en-US" dirty="0">
                <a:effectLst/>
                <a:latin typeface="Open Sans" panose="020B0606030504020204" pitchFamily="34" charset="0"/>
              </a:rPr>
              <a:t> </a:t>
            </a:r>
            <a:r>
              <a:rPr lang="en-US" dirty="0" err="1">
                <a:effectLst/>
                <a:latin typeface="Open Sans" panose="020B0606030504020204" pitchFamily="34" charset="0"/>
              </a:rPr>
              <a:t>te</a:t>
            </a:r>
            <a:r>
              <a:rPr lang="en-US" dirty="0">
                <a:effectLst/>
                <a:latin typeface="Open Sans" panose="020B0606030504020204" pitchFamily="34" charset="0"/>
              </a:rPr>
              <a:t> ex </a:t>
            </a:r>
            <a:r>
              <a:rPr lang="en-US" dirty="0" err="1">
                <a:effectLst/>
                <a:latin typeface="Open Sans" panose="020B0606030504020204" pitchFamily="34" charset="0"/>
              </a:rPr>
              <a:t>ero</a:t>
            </a:r>
            <a:r>
              <a:rPr lang="en-US" dirty="0">
                <a:effectLst/>
                <a:latin typeface="Open Sans" panose="020B0606030504020204" pitchFamily="34" charset="0"/>
              </a:rPr>
              <a:t> </a:t>
            </a:r>
            <a:r>
              <a:rPr lang="en-US" dirty="0" err="1">
                <a:effectLst/>
                <a:latin typeface="Open Sans" panose="020B0606030504020204" pitchFamily="34" charset="0"/>
              </a:rPr>
              <a:t>earis</a:t>
            </a:r>
            <a:r>
              <a:rPr lang="en-US" dirty="0">
                <a:effectLst/>
                <a:latin typeface="Open Sans" panose="020B0606030504020204" pitchFamily="34" charset="0"/>
              </a:rPr>
              <a:t> </a:t>
            </a:r>
            <a:r>
              <a:rPr lang="en-US" dirty="0" err="1">
                <a:effectLst/>
                <a:latin typeface="Open Sans" panose="020B0606030504020204" pitchFamily="34" charset="0"/>
              </a:rPr>
              <a:t>molore</a:t>
            </a:r>
            <a:br>
              <a:rPr lang="en-US" dirty="0">
                <a:effectLst/>
                <a:latin typeface="Open Sans" panose="020B0606030504020204" pitchFamily="34" charset="0"/>
              </a:rPr>
            </a:br>
            <a:r>
              <a:rPr lang="en-US" dirty="0" err="1">
                <a:effectLst/>
                <a:latin typeface="Open Sans" panose="020B0606030504020204" pitchFamily="34" charset="0"/>
              </a:rPr>
              <a:t>eptatium</a:t>
            </a:r>
            <a:r>
              <a:rPr lang="en-US" dirty="0">
                <a:effectLst/>
                <a:latin typeface="Open Sans" panose="020B0606030504020204" pitchFamily="34" charset="0"/>
              </a:rPr>
              <a:t> </a:t>
            </a:r>
            <a:r>
              <a:rPr lang="en-US" dirty="0" err="1">
                <a:effectLst/>
                <a:latin typeface="Open Sans" panose="020B0606030504020204" pitchFamily="34" charset="0"/>
              </a:rPr>
              <a:t>ressi</a:t>
            </a:r>
            <a:r>
              <a:rPr lang="en-US" dirty="0">
                <a:effectLst/>
                <a:latin typeface="Open Sans" panose="020B0606030504020204" pitchFamily="34" charset="0"/>
              </a:rPr>
              <a:t> </a:t>
            </a:r>
            <a:r>
              <a:rPr lang="en-US" dirty="0" err="1">
                <a:effectLst/>
                <a:latin typeface="Open Sans" panose="020B0606030504020204" pitchFamily="34" charset="0"/>
              </a:rPr>
              <a:t>reperatur</a:t>
            </a:r>
            <a:endParaRPr lang="en-US" dirty="0">
              <a:effectLst/>
              <a:latin typeface="Open Sans" panose="020B0606030504020204" pitchFamily="34" charset="0"/>
            </a:endParaRPr>
          </a:p>
        </p:txBody>
      </p:sp>
      <p:sp>
        <p:nvSpPr>
          <p:cNvPr id="41" name="Text Placeholder 9">
            <a:extLst>
              <a:ext uri="{FF2B5EF4-FFF2-40B4-BE49-F238E27FC236}">
                <a16:creationId xmlns:a16="http://schemas.microsoft.com/office/drawing/2014/main" id="{CEF1B03D-BE65-2348-BD5B-BA3E74E5B4A7}"/>
              </a:ext>
            </a:extLst>
          </p:cNvPr>
          <p:cNvSpPr>
            <a:spLocks noGrp="1"/>
          </p:cNvSpPr>
          <p:nvPr>
            <p:ph type="body" sz="quarter" idx="14" hasCustomPrompt="1"/>
          </p:nvPr>
        </p:nvSpPr>
        <p:spPr>
          <a:xfrm>
            <a:off x="1278543" y="4830945"/>
            <a:ext cx="3026420" cy="307497"/>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500" b="0" i="0" smtClean="0">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Placeholder Text</a:t>
            </a:r>
          </a:p>
        </p:txBody>
      </p:sp>
      <p:sp>
        <p:nvSpPr>
          <p:cNvPr id="42" name="Text Placeholder 9">
            <a:extLst>
              <a:ext uri="{FF2B5EF4-FFF2-40B4-BE49-F238E27FC236}">
                <a16:creationId xmlns:a16="http://schemas.microsoft.com/office/drawing/2014/main" id="{270C3E4D-8D03-2C42-8B7B-68C622C5ADE2}"/>
              </a:ext>
            </a:extLst>
          </p:cNvPr>
          <p:cNvSpPr>
            <a:spLocks noGrp="1"/>
          </p:cNvSpPr>
          <p:nvPr>
            <p:ph type="body" sz="quarter" idx="15" hasCustomPrompt="1"/>
          </p:nvPr>
        </p:nvSpPr>
        <p:spPr>
          <a:xfrm>
            <a:off x="1278542" y="5162718"/>
            <a:ext cx="3026421" cy="534075"/>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200" b="0" i="0" smtClean="0">
                <a:effectLst/>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err="1">
                <a:effectLst/>
                <a:latin typeface="Open Sans" panose="020B0606030504020204" pitchFamily="34" charset="0"/>
              </a:rPr>
              <a:t>Ipsant</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offic</a:t>
            </a:r>
            <a:r>
              <a:rPr lang="en-US" dirty="0">
                <a:effectLst/>
                <a:latin typeface="Open Sans" panose="020B0606030504020204" pitchFamily="34" charset="0"/>
              </a:rPr>
              <a:t> </a:t>
            </a:r>
            <a:r>
              <a:rPr lang="en-US" dirty="0" err="1">
                <a:effectLst/>
                <a:latin typeface="Open Sans" panose="020B0606030504020204" pitchFamily="34" charset="0"/>
              </a:rPr>
              <a:t>te</a:t>
            </a:r>
            <a:r>
              <a:rPr lang="en-US" dirty="0">
                <a:effectLst/>
                <a:latin typeface="Open Sans" panose="020B0606030504020204" pitchFamily="34" charset="0"/>
              </a:rPr>
              <a:t> ex </a:t>
            </a:r>
            <a:r>
              <a:rPr lang="en-US" dirty="0" err="1">
                <a:effectLst/>
                <a:latin typeface="Open Sans" panose="020B0606030504020204" pitchFamily="34" charset="0"/>
              </a:rPr>
              <a:t>ero</a:t>
            </a:r>
            <a:r>
              <a:rPr lang="en-US" dirty="0">
                <a:effectLst/>
                <a:latin typeface="Open Sans" panose="020B0606030504020204" pitchFamily="34" charset="0"/>
              </a:rPr>
              <a:t> </a:t>
            </a:r>
            <a:r>
              <a:rPr lang="en-US" dirty="0" err="1">
                <a:effectLst/>
                <a:latin typeface="Open Sans" panose="020B0606030504020204" pitchFamily="34" charset="0"/>
              </a:rPr>
              <a:t>earis</a:t>
            </a:r>
            <a:r>
              <a:rPr lang="en-US" dirty="0">
                <a:effectLst/>
                <a:latin typeface="Open Sans" panose="020B0606030504020204" pitchFamily="34" charset="0"/>
              </a:rPr>
              <a:t> </a:t>
            </a:r>
            <a:r>
              <a:rPr lang="en-US" dirty="0" err="1">
                <a:effectLst/>
                <a:latin typeface="Open Sans" panose="020B0606030504020204" pitchFamily="34" charset="0"/>
              </a:rPr>
              <a:t>molore</a:t>
            </a:r>
            <a:br>
              <a:rPr lang="en-US" dirty="0">
                <a:effectLst/>
                <a:latin typeface="Open Sans" panose="020B0606030504020204" pitchFamily="34" charset="0"/>
              </a:rPr>
            </a:br>
            <a:r>
              <a:rPr lang="en-US" dirty="0" err="1">
                <a:effectLst/>
                <a:latin typeface="Open Sans" panose="020B0606030504020204" pitchFamily="34" charset="0"/>
              </a:rPr>
              <a:t>eptatium</a:t>
            </a:r>
            <a:r>
              <a:rPr lang="en-US" dirty="0">
                <a:effectLst/>
                <a:latin typeface="Open Sans" panose="020B0606030504020204" pitchFamily="34" charset="0"/>
              </a:rPr>
              <a:t> </a:t>
            </a:r>
            <a:r>
              <a:rPr lang="en-US" dirty="0" err="1">
                <a:effectLst/>
                <a:latin typeface="Open Sans" panose="020B0606030504020204" pitchFamily="34" charset="0"/>
              </a:rPr>
              <a:t>ressi</a:t>
            </a:r>
            <a:r>
              <a:rPr lang="en-US" dirty="0">
                <a:effectLst/>
                <a:latin typeface="Open Sans" panose="020B0606030504020204" pitchFamily="34" charset="0"/>
              </a:rPr>
              <a:t> </a:t>
            </a:r>
            <a:r>
              <a:rPr lang="en-US" dirty="0" err="1">
                <a:effectLst/>
                <a:latin typeface="Open Sans" panose="020B0606030504020204" pitchFamily="34" charset="0"/>
              </a:rPr>
              <a:t>reperatur</a:t>
            </a:r>
            <a:endParaRPr lang="en-US" dirty="0">
              <a:effectLst/>
              <a:latin typeface="Open Sans" panose="020B0606030504020204" pitchFamily="34" charset="0"/>
            </a:endParaRPr>
          </a:p>
        </p:txBody>
      </p:sp>
      <p:sp>
        <p:nvSpPr>
          <p:cNvPr id="43" name="Text Placeholder 9">
            <a:extLst>
              <a:ext uri="{FF2B5EF4-FFF2-40B4-BE49-F238E27FC236}">
                <a16:creationId xmlns:a16="http://schemas.microsoft.com/office/drawing/2014/main" id="{6267E800-28ED-FE42-8E72-97C769AD49C4}"/>
              </a:ext>
            </a:extLst>
          </p:cNvPr>
          <p:cNvSpPr>
            <a:spLocks noGrp="1"/>
          </p:cNvSpPr>
          <p:nvPr>
            <p:ph type="body" sz="quarter" idx="16" hasCustomPrompt="1"/>
          </p:nvPr>
        </p:nvSpPr>
        <p:spPr>
          <a:xfrm>
            <a:off x="5186996" y="2500439"/>
            <a:ext cx="3026420" cy="307497"/>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500" b="0" i="0" smtClean="0">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Placeholder Text</a:t>
            </a:r>
          </a:p>
        </p:txBody>
      </p:sp>
      <p:sp>
        <p:nvSpPr>
          <p:cNvPr id="44" name="Text Placeholder 9">
            <a:extLst>
              <a:ext uri="{FF2B5EF4-FFF2-40B4-BE49-F238E27FC236}">
                <a16:creationId xmlns:a16="http://schemas.microsoft.com/office/drawing/2014/main" id="{4DAE35F8-EEBD-2549-8018-A90B6B523146}"/>
              </a:ext>
            </a:extLst>
          </p:cNvPr>
          <p:cNvSpPr>
            <a:spLocks noGrp="1"/>
          </p:cNvSpPr>
          <p:nvPr>
            <p:ph type="body" sz="quarter" idx="17" hasCustomPrompt="1"/>
          </p:nvPr>
        </p:nvSpPr>
        <p:spPr>
          <a:xfrm>
            <a:off x="5186995" y="2832212"/>
            <a:ext cx="3026421" cy="534075"/>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200" b="0" i="0" smtClean="0">
                <a:effectLst/>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err="1">
                <a:effectLst/>
                <a:latin typeface="Open Sans" panose="020B0606030504020204" pitchFamily="34" charset="0"/>
              </a:rPr>
              <a:t>Ipsant</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offic</a:t>
            </a:r>
            <a:r>
              <a:rPr lang="en-US" dirty="0">
                <a:effectLst/>
                <a:latin typeface="Open Sans" panose="020B0606030504020204" pitchFamily="34" charset="0"/>
              </a:rPr>
              <a:t> </a:t>
            </a:r>
            <a:r>
              <a:rPr lang="en-US" dirty="0" err="1">
                <a:effectLst/>
                <a:latin typeface="Open Sans" panose="020B0606030504020204" pitchFamily="34" charset="0"/>
              </a:rPr>
              <a:t>te</a:t>
            </a:r>
            <a:r>
              <a:rPr lang="en-US" dirty="0">
                <a:effectLst/>
                <a:latin typeface="Open Sans" panose="020B0606030504020204" pitchFamily="34" charset="0"/>
              </a:rPr>
              <a:t> ex </a:t>
            </a:r>
            <a:r>
              <a:rPr lang="en-US" dirty="0" err="1">
                <a:effectLst/>
                <a:latin typeface="Open Sans" panose="020B0606030504020204" pitchFamily="34" charset="0"/>
              </a:rPr>
              <a:t>ero</a:t>
            </a:r>
            <a:r>
              <a:rPr lang="en-US" dirty="0">
                <a:effectLst/>
                <a:latin typeface="Open Sans" panose="020B0606030504020204" pitchFamily="34" charset="0"/>
              </a:rPr>
              <a:t> </a:t>
            </a:r>
            <a:r>
              <a:rPr lang="en-US" dirty="0" err="1">
                <a:effectLst/>
                <a:latin typeface="Open Sans" panose="020B0606030504020204" pitchFamily="34" charset="0"/>
              </a:rPr>
              <a:t>earis</a:t>
            </a:r>
            <a:r>
              <a:rPr lang="en-US" dirty="0">
                <a:effectLst/>
                <a:latin typeface="Open Sans" panose="020B0606030504020204" pitchFamily="34" charset="0"/>
              </a:rPr>
              <a:t> </a:t>
            </a:r>
            <a:r>
              <a:rPr lang="en-US" dirty="0" err="1">
                <a:effectLst/>
                <a:latin typeface="Open Sans" panose="020B0606030504020204" pitchFamily="34" charset="0"/>
              </a:rPr>
              <a:t>molore</a:t>
            </a:r>
            <a:br>
              <a:rPr lang="en-US" dirty="0">
                <a:effectLst/>
                <a:latin typeface="Open Sans" panose="020B0606030504020204" pitchFamily="34" charset="0"/>
              </a:rPr>
            </a:br>
            <a:r>
              <a:rPr lang="en-US" dirty="0" err="1">
                <a:effectLst/>
                <a:latin typeface="Open Sans" panose="020B0606030504020204" pitchFamily="34" charset="0"/>
              </a:rPr>
              <a:t>eptatium</a:t>
            </a:r>
            <a:r>
              <a:rPr lang="en-US" dirty="0">
                <a:effectLst/>
                <a:latin typeface="Open Sans" panose="020B0606030504020204" pitchFamily="34" charset="0"/>
              </a:rPr>
              <a:t> </a:t>
            </a:r>
            <a:r>
              <a:rPr lang="en-US" dirty="0" err="1">
                <a:effectLst/>
                <a:latin typeface="Open Sans" panose="020B0606030504020204" pitchFamily="34" charset="0"/>
              </a:rPr>
              <a:t>ressi</a:t>
            </a:r>
            <a:r>
              <a:rPr lang="en-US" dirty="0">
                <a:effectLst/>
                <a:latin typeface="Open Sans" panose="020B0606030504020204" pitchFamily="34" charset="0"/>
              </a:rPr>
              <a:t> </a:t>
            </a:r>
            <a:r>
              <a:rPr lang="en-US" dirty="0" err="1">
                <a:effectLst/>
                <a:latin typeface="Open Sans" panose="020B0606030504020204" pitchFamily="34" charset="0"/>
              </a:rPr>
              <a:t>reperatur</a:t>
            </a:r>
            <a:endParaRPr lang="en-US" dirty="0">
              <a:effectLst/>
              <a:latin typeface="Open Sans" panose="020B0606030504020204" pitchFamily="34" charset="0"/>
            </a:endParaRPr>
          </a:p>
        </p:txBody>
      </p:sp>
      <p:sp>
        <p:nvSpPr>
          <p:cNvPr id="45" name="Text Placeholder 9">
            <a:extLst>
              <a:ext uri="{FF2B5EF4-FFF2-40B4-BE49-F238E27FC236}">
                <a16:creationId xmlns:a16="http://schemas.microsoft.com/office/drawing/2014/main" id="{2061152A-0F69-B24F-8C89-12E9B25059F8}"/>
              </a:ext>
            </a:extLst>
          </p:cNvPr>
          <p:cNvSpPr>
            <a:spLocks noGrp="1"/>
          </p:cNvSpPr>
          <p:nvPr>
            <p:ph type="body" sz="quarter" idx="18" hasCustomPrompt="1"/>
          </p:nvPr>
        </p:nvSpPr>
        <p:spPr>
          <a:xfrm>
            <a:off x="5186996" y="3657600"/>
            <a:ext cx="3026420" cy="307497"/>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500" b="0" i="0" smtClean="0">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Placeholder Text</a:t>
            </a:r>
          </a:p>
        </p:txBody>
      </p:sp>
      <p:sp>
        <p:nvSpPr>
          <p:cNvPr id="46" name="Text Placeholder 9">
            <a:extLst>
              <a:ext uri="{FF2B5EF4-FFF2-40B4-BE49-F238E27FC236}">
                <a16:creationId xmlns:a16="http://schemas.microsoft.com/office/drawing/2014/main" id="{11776878-5653-CB49-8A9C-E6D3ECF83019}"/>
              </a:ext>
            </a:extLst>
          </p:cNvPr>
          <p:cNvSpPr>
            <a:spLocks noGrp="1"/>
          </p:cNvSpPr>
          <p:nvPr>
            <p:ph type="body" sz="quarter" idx="19" hasCustomPrompt="1"/>
          </p:nvPr>
        </p:nvSpPr>
        <p:spPr>
          <a:xfrm>
            <a:off x="5186995" y="3989373"/>
            <a:ext cx="3026421" cy="534075"/>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200" b="0" i="0" smtClean="0">
                <a:effectLst/>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err="1">
                <a:effectLst/>
                <a:latin typeface="Open Sans" panose="020B0606030504020204" pitchFamily="34" charset="0"/>
              </a:rPr>
              <a:t>Ipsant</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offic</a:t>
            </a:r>
            <a:r>
              <a:rPr lang="en-US" dirty="0">
                <a:effectLst/>
                <a:latin typeface="Open Sans" panose="020B0606030504020204" pitchFamily="34" charset="0"/>
              </a:rPr>
              <a:t> </a:t>
            </a:r>
            <a:r>
              <a:rPr lang="en-US" dirty="0" err="1">
                <a:effectLst/>
                <a:latin typeface="Open Sans" panose="020B0606030504020204" pitchFamily="34" charset="0"/>
              </a:rPr>
              <a:t>te</a:t>
            </a:r>
            <a:r>
              <a:rPr lang="en-US" dirty="0">
                <a:effectLst/>
                <a:latin typeface="Open Sans" panose="020B0606030504020204" pitchFamily="34" charset="0"/>
              </a:rPr>
              <a:t> ex </a:t>
            </a:r>
            <a:r>
              <a:rPr lang="en-US" dirty="0" err="1">
                <a:effectLst/>
                <a:latin typeface="Open Sans" panose="020B0606030504020204" pitchFamily="34" charset="0"/>
              </a:rPr>
              <a:t>ero</a:t>
            </a:r>
            <a:r>
              <a:rPr lang="en-US" dirty="0">
                <a:effectLst/>
                <a:latin typeface="Open Sans" panose="020B0606030504020204" pitchFamily="34" charset="0"/>
              </a:rPr>
              <a:t> </a:t>
            </a:r>
            <a:r>
              <a:rPr lang="en-US" dirty="0" err="1">
                <a:effectLst/>
                <a:latin typeface="Open Sans" panose="020B0606030504020204" pitchFamily="34" charset="0"/>
              </a:rPr>
              <a:t>earis</a:t>
            </a:r>
            <a:r>
              <a:rPr lang="en-US" dirty="0">
                <a:effectLst/>
                <a:latin typeface="Open Sans" panose="020B0606030504020204" pitchFamily="34" charset="0"/>
              </a:rPr>
              <a:t> </a:t>
            </a:r>
            <a:r>
              <a:rPr lang="en-US" dirty="0" err="1">
                <a:effectLst/>
                <a:latin typeface="Open Sans" panose="020B0606030504020204" pitchFamily="34" charset="0"/>
              </a:rPr>
              <a:t>molore</a:t>
            </a:r>
            <a:br>
              <a:rPr lang="en-US" dirty="0">
                <a:effectLst/>
                <a:latin typeface="Open Sans" panose="020B0606030504020204" pitchFamily="34" charset="0"/>
              </a:rPr>
            </a:br>
            <a:r>
              <a:rPr lang="en-US" dirty="0" err="1">
                <a:effectLst/>
                <a:latin typeface="Open Sans" panose="020B0606030504020204" pitchFamily="34" charset="0"/>
              </a:rPr>
              <a:t>eptatium</a:t>
            </a:r>
            <a:r>
              <a:rPr lang="en-US" dirty="0">
                <a:effectLst/>
                <a:latin typeface="Open Sans" panose="020B0606030504020204" pitchFamily="34" charset="0"/>
              </a:rPr>
              <a:t> </a:t>
            </a:r>
            <a:r>
              <a:rPr lang="en-US" dirty="0" err="1">
                <a:effectLst/>
                <a:latin typeface="Open Sans" panose="020B0606030504020204" pitchFamily="34" charset="0"/>
              </a:rPr>
              <a:t>ressi</a:t>
            </a:r>
            <a:r>
              <a:rPr lang="en-US" dirty="0">
                <a:effectLst/>
                <a:latin typeface="Open Sans" panose="020B0606030504020204" pitchFamily="34" charset="0"/>
              </a:rPr>
              <a:t> </a:t>
            </a:r>
            <a:r>
              <a:rPr lang="en-US" dirty="0" err="1">
                <a:effectLst/>
                <a:latin typeface="Open Sans" panose="020B0606030504020204" pitchFamily="34" charset="0"/>
              </a:rPr>
              <a:t>reperatur</a:t>
            </a:r>
            <a:endParaRPr lang="en-US" dirty="0">
              <a:effectLst/>
              <a:latin typeface="Open Sans" panose="020B0606030504020204" pitchFamily="34" charset="0"/>
            </a:endParaRPr>
          </a:p>
        </p:txBody>
      </p:sp>
      <p:sp>
        <p:nvSpPr>
          <p:cNvPr id="47" name="Text Placeholder 9">
            <a:extLst>
              <a:ext uri="{FF2B5EF4-FFF2-40B4-BE49-F238E27FC236}">
                <a16:creationId xmlns:a16="http://schemas.microsoft.com/office/drawing/2014/main" id="{147713F2-4F80-0045-ADD8-836A4AE6BFEB}"/>
              </a:ext>
            </a:extLst>
          </p:cNvPr>
          <p:cNvSpPr>
            <a:spLocks noGrp="1"/>
          </p:cNvSpPr>
          <p:nvPr>
            <p:ph type="body" sz="quarter" idx="20" hasCustomPrompt="1"/>
          </p:nvPr>
        </p:nvSpPr>
        <p:spPr>
          <a:xfrm>
            <a:off x="5186996" y="4830945"/>
            <a:ext cx="3026420" cy="307497"/>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500" b="0" i="0" smtClean="0">
                <a:effectLs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Placeholder Text</a:t>
            </a:r>
          </a:p>
        </p:txBody>
      </p:sp>
      <p:sp>
        <p:nvSpPr>
          <p:cNvPr id="48" name="Text Placeholder 9">
            <a:extLst>
              <a:ext uri="{FF2B5EF4-FFF2-40B4-BE49-F238E27FC236}">
                <a16:creationId xmlns:a16="http://schemas.microsoft.com/office/drawing/2014/main" id="{B5B6F8E7-3FCE-C341-A152-DC2DABCA99E8}"/>
              </a:ext>
            </a:extLst>
          </p:cNvPr>
          <p:cNvSpPr>
            <a:spLocks noGrp="1"/>
          </p:cNvSpPr>
          <p:nvPr>
            <p:ph type="body" sz="quarter" idx="21" hasCustomPrompt="1"/>
          </p:nvPr>
        </p:nvSpPr>
        <p:spPr>
          <a:xfrm>
            <a:off x="5186995" y="5162718"/>
            <a:ext cx="3026421" cy="534075"/>
          </a:xfrm>
        </p:spPr>
        <p:txBody>
          <a:bodyPr>
            <a:noAutofit/>
          </a:bodyPr>
          <a:lstStyle>
            <a:lvl1pPr marL="0" marR="0" indent="0" algn="l" defTabSz="914400" rtl="0" eaLnBrk="1" fontAlgn="auto" latinLnBrk="0" hangingPunct="1">
              <a:lnSpc>
                <a:spcPts val="1780"/>
              </a:lnSpc>
              <a:spcBef>
                <a:spcPts val="0"/>
              </a:spcBef>
              <a:spcAft>
                <a:spcPts val="0"/>
              </a:spcAft>
              <a:buClrTx/>
              <a:buSzTx/>
              <a:buFont typeface="Arial" panose="020B0604020202020204" pitchFamily="34" charset="0"/>
              <a:buNone/>
              <a:tabLst/>
              <a:defRPr lang="en-US" sz="1200" b="0" i="0" smtClean="0">
                <a:effectLst/>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err="1">
                <a:effectLst/>
                <a:latin typeface="Open Sans" panose="020B0606030504020204" pitchFamily="34" charset="0"/>
              </a:rPr>
              <a:t>Ipsant</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a:t>
            </a:r>
            <a:r>
              <a:rPr lang="en-US" dirty="0" err="1">
                <a:effectLst/>
                <a:latin typeface="Open Sans" panose="020B0606030504020204" pitchFamily="34" charset="0"/>
              </a:rPr>
              <a:t>offic</a:t>
            </a:r>
            <a:r>
              <a:rPr lang="en-US" dirty="0">
                <a:effectLst/>
                <a:latin typeface="Open Sans" panose="020B0606030504020204" pitchFamily="34" charset="0"/>
              </a:rPr>
              <a:t> </a:t>
            </a:r>
            <a:r>
              <a:rPr lang="en-US" dirty="0" err="1">
                <a:effectLst/>
                <a:latin typeface="Open Sans" panose="020B0606030504020204" pitchFamily="34" charset="0"/>
              </a:rPr>
              <a:t>te</a:t>
            </a:r>
            <a:r>
              <a:rPr lang="en-US" dirty="0">
                <a:effectLst/>
                <a:latin typeface="Open Sans" panose="020B0606030504020204" pitchFamily="34" charset="0"/>
              </a:rPr>
              <a:t> ex </a:t>
            </a:r>
            <a:r>
              <a:rPr lang="en-US" dirty="0" err="1">
                <a:effectLst/>
                <a:latin typeface="Open Sans" panose="020B0606030504020204" pitchFamily="34" charset="0"/>
              </a:rPr>
              <a:t>ero</a:t>
            </a:r>
            <a:r>
              <a:rPr lang="en-US" dirty="0">
                <a:effectLst/>
                <a:latin typeface="Open Sans" panose="020B0606030504020204" pitchFamily="34" charset="0"/>
              </a:rPr>
              <a:t> </a:t>
            </a:r>
            <a:r>
              <a:rPr lang="en-US" dirty="0" err="1">
                <a:effectLst/>
                <a:latin typeface="Open Sans" panose="020B0606030504020204" pitchFamily="34" charset="0"/>
              </a:rPr>
              <a:t>earis</a:t>
            </a:r>
            <a:r>
              <a:rPr lang="en-US" dirty="0">
                <a:effectLst/>
                <a:latin typeface="Open Sans" panose="020B0606030504020204" pitchFamily="34" charset="0"/>
              </a:rPr>
              <a:t> </a:t>
            </a:r>
            <a:r>
              <a:rPr lang="en-US" dirty="0" err="1">
                <a:effectLst/>
                <a:latin typeface="Open Sans" panose="020B0606030504020204" pitchFamily="34" charset="0"/>
              </a:rPr>
              <a:t>molore</a:t>
            </a:r>
            <a:br>
              <a:rPr lang="en-US" dirty="0">
                <a:effectLst/>
                <a:latin typeface="Open Sans" panose="020B0606030504020204" pitchFamily="34" charset="0"/>
              </a:rPr>
            </a:br>
            <a:r>
              <a:rPr lang="en-US" dirty="0" err="1">
                <a:effectLst/>
                <a:latin typeface="Open Sans" panose="020B0606030504020204" pitchFamily="34" charset="0"/>
              </a:rPr>
              <a:t>eptatium</a:t>
            </a:r>
            <a:r>
              <a:rPr lang="en-US" dirty="0">
                <a:effectLst/>
                <a:latin typeface="Open Sans" panose="020B0606030504020204" pitchFamily="34" charset="0"/>
              </a:rPr>
              <a:t> </a:t>
            </a:r>
            <a:r>
              <a:rPr lang="en-US" dirty="0" err="1">
                <a:effectLst/>
                <a:latin typeface="Open Sans" panose="020B0606030504020204" pitchFamily="34" charset="0"/>
              </a:rPr>
              <a:t>ressi</a:t>
            </a:r>
            <a:r>
              <a:rPr lang="en-US" dirty="0">
                <a:effectLst/>
                <a:latin typeface="Open Sans" panose="020B0606030504020204" pitchFamily="34" charset="0"/>
              </a:rPr>
              <a:t> </a:t>
            </a:r>
            <a:r>
              <a:rPr lang="en-US" dirty="0" err="1">
                <a:effectLst/>
                <a:latin typeface="Open Sans" panose="020B0606030504020204" pitchFamily="34" charset="0"/>
              </a:rPr>
              <a:t>reperatur</a:t>
            </a:r>
            <a:endParaRPr lang="en-US" dirty="0">
              <a:effectLst/>
              <a:latin typeface="Open Sans" panose="020B0606030504020204" pitchFamily="34" charset="0"/>
            </a:endParaRPr>
          </a:p>
        </p:txBody>
      </p:sp>
    </p:spTree>
    <p:extLst>
      <p:ext uri="{BB962C8B-B14F-4D97-AF65-F5344CB8AC3E}">
        <p14:creationId xmlns:p14="http://schemas.microsoft.com/office/powerpoint/2010/main" val="125590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185" y="1930577"/>
            <a:ext cx="5029630" cy="788988"/>
          </a:xfrm>
        </p:spPr>
        <p:txBody>
          <a:bodyPr anchor="b" anchorCtr="0">
            <a:normAutofit/>
          </a:bodyPr>
          <a:lstStyle>
            <a:lvl1pPr algn="ctr">
              <a:defRPr sz="3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Text</a:t>
            </a:r>
          </a:p>
        </p:txBody>
      </p:sp>
      <p:sp>
        <p:nvSpPr>
          <p:cNvPr id="14" name="Text Placeholder 9">
            <a:extLst>
              <a:ext uri="{FF2B5EF4-FFF2-40B4-BE49-F238E27FC236}">
                <a16:creationId xmlns:a16="http://schemas.microsoft.com/office/drawing/2014/main" id="{327EC526-47F4-4F06-9068-3A86A2128A98}"/>
              </a:ext>
            </a:extLst>
          </p:cNvPr>
          <p:cNvSpPr>
            <a:spLocks noGrp="1"/>
          </p:cNvSpPr>
          <p:nvPr>
            <p:ph type="body" sz="quarter" idx="23" hasCustomPrompt="1"/>
          </p:nvPr>
        </p:nvSpPr>
        <p:spPr>
          <a:xfrm>
            <a:off x="2026149" y="2757365"/>
            <a:ext cx="5092574" cy="412694"/>
          </a:xfrm>
        </p:spPr>
        <p:txBody>
          <a:bodyPr>
            <a:normAutofit/>
          </a:bodyPr>
          <a:lstStyle>
            <a:lvl1pPr marL="0" indent="0" algn="ctr">
              <a:buNone/>
              <a:defRPr sz="13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lgn="ctr">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rPr lang="en-US" dirty="0"/>
              <a:t>Click to Edit Text</a:t>
            </a:r>
          </a:p>
        </p:txBody>
      </p:sp>
      <p:sp>
        <p:nvSpPr>
          <p:cNvPr id="16" name="Text Placeholder 15">
            <a:extLst>
              <a:ext uri="{FF2B5EF4-FFF2-40B4-BE49-F238E27FC236}">
                <a16:creationId xmlns:a16="http://schemas.microsoft.com/office/drawing/2014/main" id="{7FC8FC26-8069-41D8-AB9F-0F7D091EBABD}"/>
              </a:ext>
            </a:extLst>
          </p:cNvPr>
          <p:cNvSpPr>
            <a:spLocks noGrp="1"/>
          </p:cNvSpPr>
          <p:nvPr>
            <p:ph type="body" sz="quarter" idx="25" hasCustomPrompt="1"/>
          </p:nvPr>
        </p:nvSpPr>
        <p:spPr>
          <a:xfrm>
            <a:off x="1680314" y="3404724"/>
            <a:ext cx="5778500" cy="1698625"/>
          </a:xfrm>
        </p:spPr>
        <p:txBody>
          <a:bodyPr>
            <a:noAutofit/>
          </a:bodyPr>
          <a:lstStyle>
            <a:lvl1pPr marL="0" indent="0">
              <a:lnSpc>
                <a:spcPts val="1520"/>
              </a:lnSpc>
              <a:buNone/>
              <a:defRPr sz="11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a:t>
            </a:r>
          </a:p>
        </p:txBody>
      </p:sp>
      <p:pic>
        <p:nvPicPr>
          <p:cNvPr id="9" name="Picture 8" descr="E. T. S. Professional Educator Programs">
            <a:extLst>
              <a:ext uri="{FF2B5EF4-FFF2-40B4-BE49-F238E27FC236}">
                <a16:creationId xmlns:a16="http://schemas.microsoft.com/office/drawing/2014/main" id="{36427AD4-9B71-6A4D-BFBD-7033C8A5A61D}"/>
              </a:ext>
            </a:extLst>
          </p:cNvPr>
          <p:cNvPicPr>
            <a:picLocks noChangeAspect="1"/>
          </p:cNvPicPr>
          <p:nvPr userDrawn="1"/>
        </p:nvPicPr>
        <p:blipFill>
          <a:blip r:embed="rId3"/>
          <a:stretch>
            <a:fillRect/>
          </a:stretch>
        </p:blipFill>
        <p:spPr>
          <a:xfrm>
            <a:off x="7729461" y="5829104"/>
            <a:ext cx="1140803" cy="779086"/>
          </a:xfrm>
          <a:prstGeom prst="rect">
            <a:avLst/>
          </a:prstGeom>
        </p:spPr>
      </p:pic>
    </p:spTree>
    <p:extLst>
      <p:ext uri="{BB962C8B-B14F-4D97-AF65-F5344CB8AC3E}">
        <p14:creationId xmlns:p14="http://schemas.microsoft.com/office/powerpoint/2010/main" val="34164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5631" y="1282044"/>
            <a:ext cx="5410200" cy="1725106"/>
          </a:xfrm>
          <a:noFill/>
        </p:spPr>
        <p:txBody>
          <a:bodyPr anchor="b">
            <a:normAutofit/>
          </a:bodyPr>
          <a:lstStyle>
            <a:lvl1pPr algn="l">
              <a:defRPr sz="4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Title</a:t>
            </a:r>
          </a:p>
        </p:txBody>
      </p:sp>
      <p:sp>
        <p:nvSpPr>
          <p:cNvPr id="3" name="Subtitle 2"/>
          <p:cNvSpPr>
            <a:spLocks noGrp="1"/>
          </p:cNvSpPr>
          <p:nvPr>
            <p:ph type="subTitle" idx="1" hasCustomPrompt="1"/>
          </p:nvPr>
        </p:nvSpPr>
        <p:spPr>
          <a:xfrm>
            <a:off x="505630" y="3061352"/>
            <a:ext cx="5410199" cy="1655762"/>
          </a:xfrm>
        </p:spPr>
        <p:txBody>
          <a:bodyPr>
            <a:normAutofit/>
          </a:bodyPr>
          <a:lstStyle>
            <a:lvl1pPr marL="0" indent="0" algn="l">
              <a:buNone/>
              <a:defRPr sz="3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5" name="Picture 4" descr="E. T. S.">
            <a:extLst>
              <a:ext uri="{FF2B5EF4-FFF2-40B4-BE49-F238E27FC236}">
                <a16:creationId xmlns:a16="http://schemas.microsoft.com/office/drawing/2014/main" id="{3230B9CE-4B24-D849-BA6B-1DD2370F170C}"/>
              </a:ext>
            </a:extLst>
          </p:cNvPr>
          <p:cNvPicPr>
            <a:picLocks noChangeAspect="1"/>
          </p:cNvPicPr>
          <p:nvPr userDrawn="1"/>
        </p:nvPicPr>
        <p:blipFill>
          <a:blip r:embed="rId3"/>
          <a:stretch>
            <a:fillRect/>
          </a:stretch>
        </p:blipFill>
        <p:spPr>
          <a:xfrm>
            <a:off x="463748" y="519717"/>
            <a:ext cx="1502386" cy="988570"/>
          </a:xfrm>
          <a:prstGeom prst="rect">
            <a:avLst/>
          </a:prstGeom>
        </p:spPr>
      </p:pic>
      <p:pic>
        <p:nvPicPr>
          <p:cNvPr id="7" name="Picture 6" descr="E. T. S. Professional Educator Programs">
            <a:extLst>
              <a:ext uri="{FF2B5EF4-FFF2-40B4-BE49-F238E27FC236}">
                <a16:creationId xmlns:a16="http://schemas.microsoft.com/office/drawing/2014/main" id="{1A169A4B-5FBD-364C-A28E-1B8469D268FD}"/>
              </a:ext>
            </a:extLst>
          </p:cNvPr>
          <p:cNvPicPr>
            <a:picLocks noChangeAspect="1"/>
          </p:cNvPicPr>
          <p:nvPr userDrawn="1"/>
        </p:nvPicPr>
        <p:blipFill>
          <a:blip r:embed="rId4"/>
          <a:stretch>
            <a:fillRect/>
          </a:stretch>
        </p:blipFill>
        <p:spPr>
          <a:xfrm>
            <a:off x="6927956" y="5329022"/>
            <a:ext cx="1845458" cy="1260313"/>
          </a:xfrm>
          <a:prstGeom prst="rect">
            <a:avLst/>
          </a:prstGeom>
        </p:spPr>
      </p:pic>
    </p:spTree>
    <p:extLst>
      <p:ext uri="{BB962C8B-B14F-4D97-AF65-F5344CB8AC3E}">
        <p14:creationId xmlns:p14="http://schemas.microsoft.com/office/powerpoint/2010/main" val="100059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17333" y="518115"/>
            <a:ext cx="5410200" cy="1725106"/>
          </a:xfrm>
          <a:noFill/>
        </p:spPr>
        <p:txBody>
          <a:bodyPr anchor="b">
            <a:normAutofit/>
          </a:bodyPr>
          <a:lstStyle>
            <a:lvl1pPr algn="l">
              <a:defRPr sz="4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Title</a:t>
            </a:r>
          </a:p>
        </p:txBody>
      </p:sp>
      <p:sp>
        <p:nvSpPr>
          <p:cNvPr id="3" name="Subtitle 2"/>
          <p:cNvSpPr>
            <a:spLocks noGrp="1"/>
          </p:cNvSpPr>
          <p:nvPr>
            <p:ph type="subTitle" idx="1" hasCustomPrompt="1"/>
          </p:nvPr>
        </p:nvSpPr>
        <p:spPr>
          <a:xfrm>
            <a:off x="3017332" y="2297423"/>
            <a:ext cx="5410199" cy="1655762"/>
          </a:xfrm>
        </p:spPr>
        <p:txBody>
          <a:bodyPr>
            <a:normAutofit/>
          </a:bodyPr>
          <a:lstStyle>
            <a:lvl1pPr marL="0" indent="0" algn="l">
              <a:buNone/>
              <a:defRPr sz="3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5" name="Picture 4" descr="E. T. S.">
            <a:extLst>
              <a:ext uri="{FF2B5EF4-FFF2-40B4-BE49-F238E27FC236}">
                <a16:creationId xmlns:a16="http://schemas.microsoft.com/office/drawing/2014/main" id="{3230B9CE-4B24-D849-BA6B-1DD2370F170C}"/>
              </a:ext>
            </a:extLst>
          </p:cNvPr>
          <p:cNvPicPr>
            <a:picLocks noChangeAspect="1"/>
          </p:cNvPicPr>
          <p:nvPr userDrawn="1"/>
        </p:nvPicPr>
        <p:blipFill>
          <a:blip r:embed="rId3"/>
          <a:stretch>
            <a:fillRect/>
          </a:stretch>
        </p:blipFill>
        <p:spPr>
          <a:xfrm>
            <a:off x="7420133" y="5622252"/>
            <a:ext cx="1502386" cy="988570"/>
          </a:xfrm>
          <a:prstGeom prst="rect">
            <a:avLst/>
          </a:prstGeom>
        </p:spPr>
      </p:pic>
      <p:pic>
        <p:nvPicPr>
          <p:cNvPr id="7" name="Picture 6" descr="E. T. S. Professional Educator Programs">
            <a:extLst>
              <a:ext uri="{FF2B5EF4-FFF2-40B4-BE49-F238E27FC236}">
                <a16:creationId xmlns:a16="http://schemas.microsoft.com/office/drawing/2014/main" id="{1A169A4B-5FBD-364C-A28E-1B8469D268FD}"/>
              </a:ext>
            </a:extLst>
          </p:cNvPr>
          <p:cNvPicPr>
            <a:picLocks noChangeAspect="1"/>
          </p:cNvPicPr>
          <p:nvPr userDrawn="1"/>
        </p:nvPicPr>
        <p:blipFill>
          <a:blip r:embed="rId4"/>
          <a:stretch>
            <a:fillRect/>
          </a:stretch>
        </p:blipFill>
        <p:spPr>
          <a:xfrm>
            <a:off x="292212" y="5329022"/>
            <a:ext cx="1845458" cy="1260313"/>
          </a:xfrm>
          <a:prstGeom prst="rect">
            <a:avLst/>
          </a:prstGeom>
        </p:spPr>
      </p:pic>
    </p:spTree>
    <p:extLst>
      <p:ext uri="{BB962C8B-B14F-4D97-AF65-F5344CB8AC3E}">
        <p14:creationId xmlns:p14="http://schemas.microsoft.com/office/powerpoint/2010/main" val="228588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 y="956557"/>
            <a:ext cx="9143999" cy="2489610"/>
          </a:xfrm>
        </p:spPr>
        <p:txBody>
          <a:bodyPr anchor="b">
            <a:noAutofit/>
          </a:bodyPr>
          <a:lstStyle>
            <a:lvl1pPr algn="ctr">
              <a:lnSpc>
                <a:spcPct val="100000"/>
              </a:lnSpc>
              <a:defRPr sz="36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Section Header</a:t>
            </a:r>
          </a:p>
        </p:txBody>
      </p:sp>
      <p:sp>
        <p:nvSpPr>
          <p:cNvPr id="3" name="Subtitle 2"/>
          <p:cNvSpPr>
            <a:spLocks noGrp="1"/>
          </p:cNvSpPr>
          <p:nvPr>
            <p:ph type="subTitle" idx="1" hasCustomPrompt="1"/>
          </p:nvPr>
        </p:nvSpPr>
        <p:spPr>
          <a:xfrm>
            <a:off x="0" y="3540437"/>
            <a:ext cx="9143999" cy="1172961"/>
          </a:xfrm>
        </p:spPr>
        <p:txBody>
          <a:bodyPr>
            <a:normAutofit/>
          </a:bodyPr>
          <a:lstStyle>
            <a:lvl1pPr marL="0" indent="0" algn="ctr">
              <a:buNone/>
              <a:defRPr sz="26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Text</a:t>
            </a:r>
          </a:p>
        </p:txBody>
      </p:sp>
      <p:pic>
        <p:nvPicPr>
          <p:cNvPr id="4" name="Picture 3" descr="E. T. S. Professional Educator Programs">
            <a:extLst>
              <a:ext uri="{FF2B5EF4-FFF2-40B4-BE49-F238E27FC236}">
                <a16:creationId xmlns:a16="http://schemas.microsoft.com/office/drawing/2014/main" id="{AF164C9A-21F5-304D-AE28-D9CDC2AF2D79}"/>
              </a:ext>
            </a:extLst>
          </p:cNvPr>
          <p:cNvPicPr>
            <a:picLocks noChangeAspect="1"/>
          </p:cNvPicPr>
          <p:nvPr userDrawn="1"/>
        </p:nvPicPr>
        <p:blipFill>
          <a:blip r:embed="rId3"/>
          <a:stretch>
            <a:fillRect/>
          </a:stretch>
        </p:blipFill>
        <p:spPr>
          <a:xfrm>
            <a:off x="7729461" y="5829104"/>
            <a:ext cx="1140803" cy="779086"/>
          </a:xfrm>
          <a:prstGeom prst="rect">
            <a:avLst/>
          </a:prstGeom>
        </p:spPr>
      </p:pic>
    </p:spTree>
    <p:extLst>
      <p:ext uri="{BB962C8B-B14F-4D97-AF65-F5344CB8AC3E}">
        <p14:creationId xmlns:p14="http://schemas.microsoft.com/office/powerpoint/2010/main" val="412944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8650" y="2139885"/>
            <a:ext cx="4736369" cy="2965321"/>
          </a:xfrm>
        </p:spPr>
        <p:txBody>
          <a:bodyPr anchor="ctr">
            <a:noAutofit/>
          </a:bodyPr>
          <a:lstStyle>
            <a:lvl1pPr marL="0" marR="0" indent="0" algn="l" defTabSz="914400" rtl="0" eaLnBrk="1" fontAlgn="auto" latinLnBrk="0" hangingPunct="1">
              <a:lnSpc>
                <a:spcPts val="2220"/>
              </a:lnSpc>
              <a:spcBef>
                <a:spcPts val="1000"/>
              </a:spcBef>
              <a:spcAft>
                <a:spcPts val="0"/>
              </a:spcAft>
              <a:buClrTx/>
              <a:buSzTx/>
              <a:buFont typeface="Arial" panose="020B0604020202020204" pitchFamily="34" charset="0"/>
              <a:buNone/>
              <a:tabLst/>
              <a:defRPr lang="en-US" sz="1600" dirty="0" smtClean="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ts val="1820"/>
              </a:lnSpc>
              <a:spcBef>
                <a:spcPts val="1000"/>
              </a:spcBef>
              <a:spcAft>
                <a:spcPts val="0"/>
              </a:spcAft>
              <a:buClrTx/>
              <a:buSzTx/>
              <a:buFont typeface="Arial" panose="020B0604020202020204" pitchFamily="34" charset="0"/>
              <a:buNone/>
              <a:tabLst/>
              <a:defRPr/>
            </a:pPr>
            <a:r>
              <a:rPr lang="en-US" dirty="0" err="1">
                <a:effectLst/>
                <a:latin typeface="Open Sans" panose="020B0606030504020204" pitchFamily="34" charset="0"/>
              </a:rPr>
              <a:t>Edissi</a:t>
            </a:r>
            <a:r>
              <a:rPr lang="en-US" dirty="0">
                <a:effectLst/>
                <a:latin typeface="Open Sans" panose="020B0606030504020204" pitchFamily="34" charset="0"/>
              </a:rPr>
              <a:t> cones </a:t>
            </a:r>
            <a:r>
              <a:rPr lang="en-US" dirty="0" err="1">
                <a:effectLst/>
                <a:latin typeface="Open Sans" panose="020B0606030504020204" pitchFamily="34" charset="0"/>
              </a:rPr>
              <a:t>nulparc</a:t>
            </a:r>
            <a:r>
              <a:rPr lang="en-US" dirty="0">
                <a:effectLst/>
                <a:latin typeface="Open Sans" panose="020B0606030504020204" pitchFamily="34" charset="0"/>
              </a:rPr>
              <a:t> </a:t>
            </a:r>
            <a:r>
              <a:rPr lang="en-US" dirty="0" err="1">
                <a:effectLst/>
                <a:latin typeface="Open Sans" panose="020B0606030504020204" pitchFamily="34" charset="0"/>
              </a:rPr>
              <a:t>hicimus</a:t>
            </a:r>
            <a:r>
              <a:rPr lang="en-US" dirty="0">
                <a:effectLst/>
                <a:latin typeface="Open Sans" panose="020B0606030504020204" pitchFamily="34" charset="0"/>
              </a:rPr>
              <a:t> </a:t>
            </a:r>
            <a:r>
              <a:rPr lang="en-US" dirty="0" err="1">
                <a:effectLst/>
                <a:latin typeface="Open Sans" panose="020B0606030504020204" pitchFamily="34" charset="0"/>
              </a:rPr>
              <a:t>cillest</a:t>
            </a:r>
            <a:r>
              <a:rPr lang="en-US" dirty="0">
                <a:effectLst/>
                <a:latin typeface="Open Sans" panose="020B0606030504020204" pitchFamily="34" charset="0"/>
              </a:rPr>
              <a:t>, con eat </a:t>
            </a:r>
            <a:r>
              <a:rPr lang="en-US" dirty="0" err="1">
                <a:effectLst/>
                <a:latin typeface="Open Sans" panose="020B0606030504020204" pitchFamily="34" charset="0"/>
              </a:rPr>
              <a:t>prenist</a:t>
            </a:r>
            <a:r>
              <a:rPr lang="en-US" dirty="0">
                <a:effectLst/>
                <a:latin typeface="Open Sans" panose="020B0606030504020204" pitchFamily="34" charset="0"/>
              </a:rPr>
              <a:t> </a:t>
            </a:r>
            <a:r>
              <a:rPr lang="en-US" dirty="0" err="1">
                <a:effectLst/>
                <a:latin typeface="Open Sans" panose="020B0606030504020204" pitchFamily="34" charset="0"/>
              </a:rPr>
              <a:t>ipid</a:t>
            </a:r>
            <a:r>
              <a:rPr lang="en-US" dirty="0">
                <a:effectLst/>
                <a:latin typeface="Open Sans" panose="020B0606030504020204" pitchFamily="34" charset="0"/>
              </a:rPr>
              <a:t> </a:t>
            </a:r>
            <a:r>
              <a:rPr lang="en-US" dirty="0" err="1">
                <a:effectLst/>
                <a:latin typeface="Open Sans" panose="020B0606030504020204" pitchFamily="34" charset="0"/>
              </a:rPr>
              <a:t>quam</a:t>
            </a:r>
            <a:r>
              <a:rPr lang="en-US" dirty="0">
                <a:effectLst/>
                <a:latin typeface="Open Sans" panose="020B0606030504020204" pitchFamily="34" charset="0"/>
              </a:rPr>
              <a:t> </a:t>
            </a:r>
            <a:r>
              <a:rPr lang="en-US" dirty="0" err="1">
                <a:effectLst/>
                <a:latin typeface="Open Sans" panose="020B0606030504020204" pitchFamily="34" charset="0"/>
              </a:rPr>
              <a:t>ea</a:t>
            </a:r>
            <a:r>
              <a:rPr lang="en-US" dirty="0">
                <a:effectLst/>
                <a:latin typeface="Open Sans" panose="020B0606030504020204" pitchFamily="34" charset="0"/>
              </a:rPr>
              <a:t> </a:t>
            </a:r>
            <a:r>
              <a:rPr lang="en-US" dirty="0" err="1">
                <a:effectLst/>
                <a:latin typeface="Open Sans" panose="020B0606030504020204" pitchFamily="34" charset="0"/>
              </a:rPr>
              <a:t>neceati</a:t>
            </a:r>
            <a:r>
              <a:rPr lang="en-US" dirty="0">
                <a:effectLst/>
                <a:latin typeface="Open Sans" panose="020B0606030504020204" pitchFamily="34" charset="0"/>
              </a:rPr>
              <a:t> </a:t>
            </a:r>
            <a:r>
              <a:rPr lang="en-US" dirty="0" err="1">
                <a:effectLst/>
                <a:latin typeface="Open Sans" panose="020B0606030504020204" pitchFamily="34" charset="0"/>
              </a:rPr>
              <a:t>stotatibusam</a:t>
            </a:r>
            <a:r>
              <a:rPr lang="en-US" dirty="0">
                <a:effectLst/>
                <a:latin typeface="Open Sans" panose="020B0606030504020204" pitchFamily="34" charset="0"/>
              </a:rPr>
              <a:t> et </a:t>
            </a:r>
            <a:r>
              <a:rPr lang="en-US" dirty="0" err="1">
                <a:effectLst/>
                <a:latin typeface="Open Sans" panose="020B0606030504020204" pitchFamily="34" charset="0"/>
              </a:rPr>
              <a:t>rerisqui</a:t>
            </a:r>
            <a:r>
              <a:rPr lang="en-US" dirty="0">
                <a:effectLst/>
                <a:latin typeface="Open Sans" panose="020B0606030504020204" pitchFamily="34" charset="0"/>
              </a:rPr>
              <a:t> </a:t>
            </a:r>
            <a:r>
              <a:rPr lang="en-US" dirty="0" err="1">
                <a:effectLst/>
                <a:latin typeface="Open Sans" panose="020B0606030504020204" pitchFamily="34" charset="0"/>
              </a:rPr>
              <a:t>vendunt</a:t>
            </a:r>
            <a:r>
              <a:rPr lang="en-US" dirty="0">
                <a:effectLst/>
                <a:latin typeface="Open Sans" panose="020B0606030504020204" pitchFamily="34" charset="0"/>
              </a:rPr>
              <a:t>. Um </a:t>
            </a:r>
            <a:r>
              <a:rPr lang="en-US" dirty="0" err="1">
                <a:effectLst/>
                <a:latin typeface="Open Sans" panose="020B0606030504020204" pitchFamily="34" charset="0"/>
              </a:rPr>
              <a:t>sunet</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rem </a:t>
            </a:r>
            <a:r>
              <a:rPr lang="en-US" dirty="0" err="1">
                <a:effectLst/>
                <a:latin typeface="Open Sans" panose="020B0606030504020204" pitchFamily="34" charset="0"/>
              </a:rPr>
              <a:t>evelluptat</a:t>
            </a:r>
            <a:r>
              <a:rPr lang="en-US" dirty="0">
                <a:effectLst/>
                <a:latin typeface="Open Sans" panose="020B0606030504020204" pitchFamily="34" charset="0"/>
              </a:rPr>
              <a:t> </a:t>
            </a:r>
            <a:r>
              <a:rPr lang="en-US" dirty="0" err="1">
                <a:effectLst/>
                <a:latin typeface="Open Sans" panose="020B0606030504020204" pitchFamily="34" charset="0"/>
              </a:rPr>
              <a:t>ea</a:t>
            </a:r>
            <a:r>
              <a:rPr lang="en-US" dirty="0">
                <a:effectLst/>
                <a:latin typeface="Open Sans" panose="020B0606030504020204" pitchFamily="34" charset="0"/>
              </a:rPr>
              <a:t> </a:t>
            </a:r>
            <a:r>
              <a:rPr lang="en-US" dirty="0" err="1">
                <a:effectLst/>
                <a:latin typeface="Open Sans" panose="020B0606030504020204" pitchFamily="34" charset="0"/>
              </a:rPr>
              <a:t>alitae</a:t>
            </a:r>
            <a:r>
              <a:rPr lang="en-US" dirty="0">
                <a:effectLst/>
                <a:latin typeface="Open Sans" panose="020B0606030504020204" pitchFamily="34" charset="0"/>
              </a:rPr>
              <a:t> </a:t>
            </a:r>
            <a:r>
              <a:rPr lang="en-US" dirty="0" err="1">
                <a:effectLst/>
                <a:latin typeface="Open Sans" panose="020B0606030504020204" pitchFamily="34" charset="0"/>
              </a:rPr>
              <a:t>nobitem</a:t>
            </a:r>
            <a:r>
              <a:rPr lang="en-US" dirty="0">
                <a:effectLst/>
                <a:latin typeface="Open Sans" panose="020B0606030504020204" pitchFamily="34" charset="0"/>
              </a:rPr>
              <a:t> </a:t>
            </a:r>
            <a:r>
              <a:rPr lang="en-US" dirty="0" err="1">
                <a:effectLst/>
                <a:latin typeface="Open Sans" panose="020B0606030504020204" pitchFamily="34" charset="0"/>
              </a:rPr>
              <a:t>autem</a:t>
            </a:r>
            <a:r>
              <a:rPr lang="en-US" dirty="0">
                <a:effectLst/>
                <a:latin typeface="Open Sans" panose="020B0606030504020204" pitchFamily="34" charset="0"/>
              </a:rPr>
              <a:t> </a:t>
            </a:r>
            <a:r>
              <a:rPr lang="en-US" dirty="0" err="1">
                <a:effectLst/>
                <a:latin typeface="Open Sans" panose="020B0606030504020204" pitchFamily="34" charset="0"/>
              </a:rPr>
              <a:t>doluptio</a:t>
            </a:r>
            <a:r>
              <a:rPr lang="en-US" dirty="0">
                <a:effectLst/>
                <a:latin typeface="Open Sans" panose="020B0606030504020204" pitchFamily="34" charset="0"/>
              </a:rPr>
              <a:t> </a:t>
            </a:r>
            <a:r>
              <a:rPr lang="en-US" dirty="0" err="1">
                <a:effectLst/>
                <a:latin typeface="Open Sans" panose="020B0606030504020204" pitchFamily="34" charset="0"/>
              </a:rPr>
              <a:t>venim</a:t>
            </a:r>
            <a:r>
              <a:rPr lang="en-US" dirty="0">
                <a:effectLst/>
                <a:latin typeface="Open Sans" panose="020B0606030504020204" pitchFamily="34" charset="0"/>
              </a:rPr>
              <a:t> </a:t>
            </a:r>
            <a:r>
              <a:rPr lang="en-US" dirty="0" err="1">
                <a:effectLst/>
                <a:latin typeface="Open Sans" panose="020B0606030504020204" pitchFamily="34" charset="0"/>
              </a:rPr>
              <a:t>explitatam</a:t>
            </a:r>
            <a:r>
              <a:rPr lang="en-US" dirty="0">
                <a:effectLst/>
                <a:latin typeface="Open Sans" panose="020B0606030504020204" pitchFamily="34" charset="0"/>
              </a:rPr>
              <a:t> </a:t>
            </a:r>
            <a:r>
              <a:rPr lang="en-US" dirty="0" err="1">
                <a:effectLst/>
                <a:latin typeface="Open Sans" panose="020B0606030504020204" pitchFamily="34" charset="0"/>
              </a:rPr>
              <a:t>acessit</a:t>
            </a:r>
            <a:r>
              <a:rPr lang="en-US" dirty="0">
                <a:effectLst/>
                <a:latin typeface="Open Sans" panose="020B0606030504020204" pitchFamily="34" charset="0"/>
              </a:rPr>
              <a:t> </a:t>
            </a:r>
            <a:r>
              <a:rPr lang="en-US" dirty="0" err="1">
                <a:effectLst/>
                <a:latin typeface="Open Sans" panose="020B0606030504020204" pitchFamily="34" charset="0"/>
              </a:rPr>
              <a:t>omn</a:t>
            </a:r>
            <a:r>
              <a:rPr lang="en-US" dirty="0">
                <a:effectLst/>
                <a:latin typeface="Open Sans" panose="020B0606030504020204" pitchFamily="34" charset="0"/>
              </a:rPr>
              <a:t> </a:t>
            </a:r>
            <a:r>
              <a:rPr lang="en-US" dirty="0" err="1">
                <a:effectLst/>
                <a:latin typeface="Open Sans" panose="020B0606030504020204" pitchFamily="34" charset="0"/>
              </a:rPr>
              <a:t>prenist</a:t>
            </a:r>
            <a:r>
              <a:rPr lang="en-US" dirty="0">
                <a:effectLst/>
                <a:latin typeface="Open Sans" panose="020B0606030504020204" pitchFamily="34" charset="0"/>
              </a:rPr>
              <a:t> </a:t>
            </a:r>
            <a:r>
              <a:rPr lang="en-US" dirty="0" err="1">
                <a:effectLst/>
                <a:latin typeface="Open Sans" panose="020B0606030504020204" pitchFamily="34" charset="0"/>
              </a:rPr>
              <a:t>ipid</a:t>
            </a:r>
            <a:r>
              <a:rPr lang="en-US" dirty="0">
                <a:effectLst/>
                <a:latin typeface="Open Sans" panose="020B0606030504020204" pitchFamily="34" charset="0"/>
              </a:rPr>
              <a:t> </a:t>
            </a:r>
            <a:r>
              <a:rPr lang="en-US" dirty="0" err="1">
                <a:effectLst/>
                <a:latin typeface="Open Sans" panose="020B0606030504020204" pitchFamily="34" charset="0"/>
              </a:rPr>
              <a:t>quam</a:t>
            </a:r>
            <a:r>
              <a:rPr lang="en-US" dirty="0">
                <a:effectLst/>
                <a:latin typeface="Open Sans" panose="020B0606030504020204" pitchFamily="34" charset="0"/>
              </a:rPr>
              <a:t> </a:t>
            </a:r>
            <a:r>
              <a:rPr lang="en-US" dirty="0" err="1">
                <a:effectLst/>
                <a:latin typeface="Open Sans" panose="020B0606030504020204" pitchFamily="34" charset="0"/>
              </a:rPr>
              <a:t>ea</a:t>
            </a:r>
            <a:r>
              <a:rPr lang="en-US" dirty="0">
                <a:effectLst/>
                <a:latin typeface="Open Sans" panose="020B0606030504020204" pitchFamily="34" charset="0"/>
              </a:rPr>
              <a:t> </a:t>
            </a:r>
            <a:r>
              <a:rPr lang="en-US" dirty="0" err="1">
                <a:effectLst/>
                <a:latin typeface="Open Sans" panose="020B0606030504020204" pitchFamily="34" charset="0"/>
              </a:rPr>
              <a:t>neceati</a:t>
            </a:r>
            <a:r>
              <a:rPr lang="en-US" dirty="0">
                <a:effectLst/>
                <a:latin typeface="Open Sans" panose="020B0606030504020204" pitchFamily="34" charset="0"/>
              </a:rPr>
              <a:t> et </a:t>
            </a:r>
            <a:r>
              <a:rPr lang="en-US" dirty="0" err="1">
                <a:effectLst/>
                <a:latin typeface="Open Sans" panose="020B0606030504020204" pitchFamily="34" charset="0"/>
              </a:rPr>
              <a:t>rerisqui</a:t>
            </a:r>
            <a:r>
              <a:rPr lang="en-US" dirty="0">
                <a:effectLst/>
                <a:latin typeface="Open Sans" panose="020B0606030504020204" pitchFamily="34" charset="0"/>
              </a:rPr>
              <a:t> </a:t>
            </a:r>
            <a:r>
              <a:rPr lang="en-US" dirty="0" err="1">
                <a:effectLst/>
                <a:latin typeface="Open Sans" panose="020B0606030504020204" pitchFamily="34" charset="0"/>
              </a:rPr>
              <a:t>vendunt</a:t>
            </a:r>
            <a:r>
              <a:rPr lang="en-US" dirty="0">
                <a:effectLst/>
                <a:latin typeface="Open Sans" panose="020B0606030504020204" pitchFamily="34" charset="0"/>
              </a:rPr>
              <a:t>. Click to add </a:t>
            </a:r>
            <a:r>
              <a:rPr lang="en-US" dirty="0" err="1">
                <a:effectLst/>
                <a:latin typeface="Open Sans" panose="020B0606030504020204" pitchFamily="34" charset="0"/>
              </a:rPr>
              <a:t>subtitleEdissi</a:t>
            </a:r>
            <a:r>
              <a:rPr lang="en-US" dirty="0">
                <a:effectLst/>
                <a:latin typeface="Open Sans" panose="020B0606030504020204" pitchFamily="34" charset="0"/>
              </a:rPr>
              <a:t> cones </a:t>
            </a:r>
            <a:r>
              <a:rPr lang="en-US" dirty="0" err="1">
                <a:effectLst/>
                <a:latin typeface="Open Sans" panose="020B0606030504020204" pitchFamily="34" charset="0"/>
              </a:rPr>
              <a:t>nulparc</a:t>
            </a:r>
            <a:r>
              <a:rPr lang="en-US" dirty="0">
                <a:effectLst/>
                <a:latin typeface="Open Sans" panose="020B0606030504020204" pitchFamily="34" charset="0"/>
              </a:rPr>
              <a:t> </a:t>
            </a:r>
            <a:r>
              <a:rPr lang="en-US" dirty="0" err="1">
                <a:effectLst/>
                <a:latin typeface="Open Sans" panose="020B0606030504020204" pitchFamily="34" charset="0"/>
              </a:rPr>
              <a:t>hicimus</a:t>
            </a:r>
            <a:r>
              <a:rPr lang="en-US" dirty="0">
                <a:effectLst/>
                <a:latin typeface="Open Sans" panose="020B0606030504020204" pitchFamily="34" charset="0"/>
              </a:rPr>
              <a:t> </a:t>
            </a:r>
            <a:r>
              <a:rPr lang="en-US" dirty="0" err="1">
                <a:effectLst/>
                <a:latin typeface="Open Sans" panose="020B0606030504020204" pitchFamily="34" charset="0"/>
              </a:rPr>
              <a:t>cillest</a:t>
            </a:r>
            <a:r>
              <a:rPr lang="en-US" dirty="0">
                <a:effectLst/>
                <a:latin typeface="Open Sans" panose="020B0606030504020204" pitchFamily="34" charset="0"/>
              </a:rPr>
              <a:t>, con eat </a:t>
            </a:r>
            <a:r>
              <a:rPr lang="en-US" dirty="0" err="1">
                <a:effectLst/>
                <a:latin typeface="Open Sans" panose="020B0606030504020204" pitchFamily="34" charset="0"/>
              </a:rPr>
              <a:t>prenist</a:t>
            </a:r>
            <a:r>
              <a:rPr lang="en-US" dirty="0">
                <a:effectLst/>
                <a:latin typeface="Open Sans" panose="020B0606030504020204" pitchFamily="34" charset="0"/>
              </a:rPr>
              <a:t> </a:t>
            </a:r>
            <a:r>
              <a:rPr lang="en-US" dirty="0" err="1">
                <a:effectLst/>
                <a:latin typeface="Open Sans" panose="020B0606030504020204" pitchFamily="34" charset="0"/>
              </a:rPr>
              <a:t>ipid</a:t>
            </a:r>
            <a:r>
              <a:rPr lang="en-US" dirty="0">
                <a:effectLst/>
                <a:latin typeface="Open Sans" panose="020B0606030504020204" pitchFamily="34" charset="0"/>
              </a:rPr>
              <a:t> </a:t>
            </a:r>
            <a:r>
              <a:rPr lang="en-US" dirty="0" err="1">
                <a:effectLst/>
                <a:latin typeface="Open Sans" panose="020B0606030504020204" pitchFamily="34" charset="0"/>
              </a:rPr>
              <a:t>quam</a:t>
            </a:r>
            <a:r>
              <a:rPr lang="en-US" dirty="0">
                <a:effectLst/>
                <a:latin typeface="Open Sans" panose="020B0606030504020204" pitchFamily="34" charset="0"/>
              </a:rPr>
              <a:t> </a:t>
            </a:r>
            <a:r>
              <a:rPr lang="en-US" dirty="0" err="1">
                <a:effectLst/>
                <a:latin typeface="Open Sans" panose="020B0606030504020204" pitchFamily="34" charset="0"/>
              </a:rPr>
              <a:t>ea</a:t>
            </a:r>
            <a:r>
              <a:rPr lang="en-US" dirty="0">
                <a:effectLst/>
                <a:latin typeface="Open Sans" panose="020B0606030504020204" pitchFamily="34" charset="0"/>
              </a:rPr>
              <a:t> </a:t>
            </a:r>
            <a:r>
              <a:rPr lang="en-US" dirty="0" err="1">
                <a:effectLst/>
                <a:latin typeface="Open Sans" panose="020B0606030504020204" pitchFamily="34" charset="0"/>
              </a:rPr>
              <a:t>neceati</a:t>
            </a:r>
            <a:r>
              <a:rPr lang="en-US" dirty="0">
                <a:effectLst/>
                <a:latin typeface="Open Sans" panose="020B0606030504020204" pitchFamily="34" charset="0"/>
              </a:rPr>
              <a:t> </a:t>
            </a:r>
            <a:r>
              <a:rPr lang="en-US" dirty="0" err="1">
                <a:effectLst/>
                <a:latin typeface="Open Sans" panose="020B0606030504020204" pitchFamily="34" charset="0"/>
              </a:rPr>
              <a:t>stotatibusam</a:t>
            </a:r>
            <a:endParaRPr lang="en-US" dirty="0">
              <a:effectLst/>
              <a:latin typeface="Open Sans" panose="020B0606030504020204" pitchFamily="34" charset="0"/>
            </a:endParaRPr>
          </a:p>
        </p:txBody>
      </p:sp>
      <p:sp>
        <p:nvSpPr>
          <p:cNvPr id="13" name="Title 1">
            <a:extLst>
              <a:ext uri="{FF2B5EF4-FFF2-40B4-BE49-F238E27FC236}">
                <a16:creationId xmlns:a16="http://schemas.microsoft.com/office/drawing/2014/main" id="{5CA2671C-E3BD-4745-AED7-706C72738591}"/>
              </a:ext>
            </a:extLst>
          </p:cNvPr>
          <p:cNvSpPr>
            <a:spLocks noGrp="1"/>
          </p:cNvSpPr>
          <p:nvPr>
            <p:ph type="title" hasCustomPrompt="1"/>
          </p:nvPr>
        </p:nvSpPr>
        <p:spPr>
          <a:xfrm>
            <a:off x="628650" y="947854"/>
            <a:ext cx="7886700" cy="914400"/>
          </a:xfrm>
        </p:spPr>
        <p:txBody>
          <a:bodyPr anchor="b" anchorCtr="0">
            <a:normAutofit/>
          </a:bodyPr>
          <a:lstStyle>
            <a:lvl1pPr>
              <a:defRPr sz="2600" b="0"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Click to Edit Section Header</a:t>
            </a:r>
          </a:p>
        </p:txBody>
      </p:sp>
      <p:pic>
        <p:nvPicPr>
          <p:cNvPr id="8" name="Picture 7" descr="E. T. S. Professional Educator Programs">
            <a:extLst>
              <a:ext uri="{FF2B5EF4-FFF2-40B4-BE49-F238E27FC236}">
                <a16:creationId xmlns:a16="http://schemas.microsoft.com/office/drawing/2014/main" id="{43075AC3-4F51-004F-9689-FA0EC3437A29}"/>
              </a:ext>
            </a:extLst>
          </p:cNvPr>
          <p:cNvPicPr>
            <a:picLocks noChangeAspect="1"/>
          </p:cNvPicPr>
          <p:nvPr userDrawn="1"/>
        </p:nvPicPr>
        <p:blipFill>
          <a:blip r:embed="rId3"/>
          <a:stretch>
            <a:fillRect/>
          </a:stretch>
        </p:blipFill>
        <p:spPr>
          <a:xfrm>
            <a:off x="7729461" y="5829104"/>
            <a:ext cx="1140803" cy="779086"/>
          </a:xfrm>
          <a:prstGeom prst="rect">
            <a:avLst/>
          </a:prstGeom>
        </p:spPr>
      </p:pic>
    </p:spTree>
    <p:extLst>
      <p:ext uri="{BB962C8B-B14F-4D97-AF65-F5344CB8AC3E}">
        <p14:creationId xmlns:p14="http://schemas.microsoft.com/office/powerpoint/2010/main" val="1756200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8650" y="2139885"/>
            <a:ext cx="4736369" cy="2965321"/>
          </a:xfrm>
        </p:spPr>
        <p:txBody>
          <a:bodyPr anchor="ctr">
            <a:noAutofit/>
          </a:bodyPr>
          <a:lstStyle>
            <a:lvl1pPr marL="0" marR="0" indent="0" algn="l" defTabSz="914400" rtl="0" eaLnBrk="1" fontAlgn="auto" latinLnBrk="0" hangingPunct="1">
              <a:lnSpc>
                <a:spcPts val="2220"/>
              </a:lnSpc>
              <a:spcBef>
                <a:spcPts val="1000"/>
              </a:spcBef>
              <a:spcAft>
                <a:spcPts val="0"/>
              </a:spcAft>
              <a:buClrTx/>
              <a:buSzTx/>
              <a:buFont typeface="Arial" panose="020B0604020202020204" pitchFamily="34" charset="0"/>
              <a:buNone/>
              <a:tabLst/>
              <a:defRPr lang="en-US" sz="1600" dirty="0" smtClean="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ts val="1820"/>
              </a:lnSpc>
              <a:spcBef>
                <a:spcPts val="1000"/>
              </a:spcBef>
              <a:spcAft>
                <a:spcPts val="0"/>
              </a:spcAft>
              <a:buClrTx/>
              <a:buSzTx/>
              <a:buFont typeface="Arial" panose="020B0604020202020204" pitchFamily="34" charset="0"/>
              <a:buNone/>
              <a:tabLst/>
              <a:defRPr/>
            </a:pPr>
            <a:r>
              <a:rPr lang="en-US" dirty="0" err="1">
                <a:effectLst/>
                <a:latin typeface="Open Sans" panose="020B0606030504020204" pitchFamily="34" charset="0"/>
              </a:rPr>
              <a:t>Edissi</a:t>
            </a:r>
            <a:r>
              <a:rPr lang="en-US" dirty="0">
                <a:effectLst/>
                <a:latin typeface="Open Sans" panose="020B0606030504020204" pitchFamily="34" charset="0"/>
              </a:rPr>
              <a:t> cones </a:t>
            </a:r>
            <a:r>
              <a:rPr lang="en-US" dirty="0" err="1">
                <a:effectLst/>
                <a:latin typeface="Open Sans" panose="020B0606030504020204" pitchFamily="34" charset="0"/>
              </a:rPr>
              <a:t>nulparc</a:t>
            </a:r>
            <a:r>
              <a:rPr lang="en-US" dirty="0">
                <a:effectLst/>
                <a:latin typeface="Open Sans" panose="020B0606030504020204" pitchFamily="34" charset="0"/>
              </a:rPr>
              <a:t> </a:t>
            </a:r>
            <a:r>
              <a:rPr lang="en-US" dirty="0" err="1">
                <a:effectLst/>
                <a:latin typeface="Open Sans" panose="020B0606030504020204" pitchFamily="34" charset="0"/>
              </a:rPr>
              <a:t>hicimus</a:t>
            </a:r>
            <a:r>
              <a:rPr lang="en-US" dirty="0">
                <a:effectLst/>
                <a:latin typeface="Open Sans" panose="020B0606030504020204" pitchFamily="34" charset="0"/>
              </a:rPr>
              <a:t> </a:t>
            </a:r>
            <a:r>
              <a:rPr lang="en-US" dirty="0" err="1">
                <a:effectLst/>
                <a:latin typeface="Open Sans" panose="020B0606030504020204" pitchFamily="34" charset="0"/>
              </a:rPr>
              <a:t>cillest</a:t>
            </a:r>
            <a:r>
              <a:rPr lang="en-US" dirty="0">
                <a:effectLst/>
                <a:latin typeface="Open Sans" panose="020B0606030504020204" pitchFamily="34" charset="0"/>
              </a:rPr>
              <a:t>, con eat </a:t>
            </a:r>
            <a:r>
              <a:rPr lang="en-US" dirty="0" err="1">
                <a:effectLst/>
                <a:latin typeface="Open Sans" panose="020B0606030504020204" pitchFamily="34" charset="0"/>
              </a:rPr>
              <a:t>prenist</a:t>
            </a:r>
            <a:r>
              <a:rPr lang="en-US" dirty="0">
                <a:effectLst/>
                <a:latin typeface="Open Sans" panose="020B0606030504020204" pitchFamily="34" charset="0"/>
              </a:rPr>
              <a:t> </a:t>
            </a:r>
            <a:r>
              <a:rPr lang="en-US" dirty="0" err="1">
                <a:effectLst/>
                <a:latin typeface="Open Sans" panose="020B0606030504020204" pitchFamily="34" charset="0"/>
              </a:rPr>
              <a:t>ipid</a:t>
            </a:r>
            <a:r>
              <a:rPr lang="en-US" dirty="0">
                <a:effectLst/>
                <a:latin typeface="Open Sans" panose="020B0606030504020204" pitchFamily="34" charset="0"/>
              </a:rPr>
              <a:t> </a:t>
            </a:r>
            <a:r>
              <a:rPr lang="en-US" dirty="0" err="1">
                <a:effectLst/>
                <a:latin typeface="Open Sans" panose="020B0606030504020204" pitchFamily="34" charset="0"/>
              </a:rPr>
              <a:t>quam</a:t>
            </a:r>
            <a:r>
              <a:rPr lang="en-US" dirty="0">
                <a:effectLst/>
                <a:latin typeface="Open Sans" panose="020B0606030504020204" pitchFamily="34" charset="0"/>
              </a:rPr>
              <a:t> </a:t>
            </a:r>
            <a:r>
              <a:rPr lang="en-US" dirty="0" err="1">
                <a:effectLst/>
                <a:latin typeface="Open Sans" panose="020B0606030504020204" pitchFamily="34" charset="0"/>
              </a:rPr>
              <a:t>ea</a:t>
            </a:r>
            <a:r>
              <a:rPr lang="en-US" dirty="0">
                <a:effectLst/>
                <a:latin typeface="Open Sans" panose="020B0606030504020204" pitchFamily="34" charset="0"/>
              </a:rPr>
              <a:t> </a:t>
            </a:r>
            <a:r>
              <a:rPr lang="en-US" dirty="0" err="1">
                <a:effectLst/>
                <a:latin typeface="Open Sans" panose="020B0606030504020204" pitchFamily="34" charset="0"/>
              </a:rPr>
              <a:t>neceati</a:t>
            </a:r>
            <a:r>
              <a:rPr lang="en-US" dirty="0">
                <a:effectLst/>
                <a:latin typeface="Open Sans" panose="020B0606030504020204" pitchFamily="34" charset="0"/>
              </a:rPr>
              <a:t> </a:t>
            </a:r>
            <a:r>
              <a:rPr lang="en-US" dirty="0" err="1">
                <a:effectLst/>
                <a:latin typeface="Open Sans" panose="020B0606030504020204" pitchFamily="34" charset="0"/>
              </a:rPr>
              <a:t>stotatibusam</a:t>
            </a:r>
            <a:r>
              <a:rPr lang="en-US" dirty="0">
                <a:effectLst/>
                <a:latin typeface="Open Sans" panose="020B0606030504020204" pitchFamily="34" charset="0"/>
              </a:rPr>
              <a:t> et </a:t>
            </a:r>
            <a:r>
              <a:rPr lang="en-US" dirty="0" err="1">
                <a:effectLst/>
                <a:latin typeface="Open Sans" panose="020B0606030504020204" pitchFamily="34" charset="0"/>
              </a:rPr>
              <a:t>rerisqui</a:t>
            </a:r>
            <a:r>
              <a:rPr lang="en-US" dirty="0">
                <a:effectLst/>
                <a:latin typeface="Open Sans" panose="020B0606030504020204" pitchFamily="34" charset="0"/>
              </a:rPr>
              <a:t> </a:t>
            </a:r>
            <a:r>
              <a:rPr lang="en-US" dirty="0" err="1">
                <a:effectLst/>
                <a:latin typeface="Open Sans" panose="020B0606030504020204" pitchFamily="34" charset="0"/>
              </a:rPr>
              <a:t>vendunt</a:t>
            </a:r>
            <a:r>
              <a:rPr lang="en-US" dirty="0">
                <a:effectLst/>
                <a:latin typeface="Open Sans" panose="020B0606030504020204" pitchFamily="34" charset="0"/>
              </a:rPr>
              <a:t>. Um </a:t>
            </a:r>
            <a:r>
              <a:rPr lang="en-US" dirty="0" err="1">
                <a:effectLst/>
                <a:latin typeface="Open Sans" panose="020B0606030504020204" pitchFamily="34" charset="0"/>
              </a:rPr>
              <a:t>sunet</a:t>
            </a:r>
            <a:r>
              <a:rPr lang="en-US" dirty="0">
                <a:effectLst/>
                <a:latin typeface="Open Sans" panose="020B0606030504020204" pitchFamily="34" charset="0"/>
              </a:rPr>
              <a:t> </a:t>
            </a:r>
            <a:r>
              <a:rPr lang="en-US" dirty="0" err="1">
                <a:effectLst/>
                <a:latin typeface="Open Sans" panose="020B0606030504020204" pitchFamily="34" charset="0"/>
              </a:rPr>
              <a:t>ut</a:t>
            </a:r>
            <a:r>
              <a:rPr lang="en-US" dirty="0">
                <a:effectLst/>
                <a:latin typeface="Open Sans" panose="020B0606030504020204" pitchFamily="34" charset="0"/>
              </a:rPr>
              <a:t> rem </a:t>
            </a:r>
            <a:r>
              <a:rPr lang="en-US" dirty="0" err="1">
                <a:effectLst/>
                <a:latin typeface="Open Sans" panose="020B0606030504020204" pitchFamily="34" charset="0"/>
              </a:rPr>
              <a:t>evelluptat</a:t>
            </a:r>
            <a:r>
              <a:rPr lang="en-US" dirty="0">
                <a:effectLst/>
                <a:latin typeface="Open Sans" panose="020B0606030504020204" pitchFamily="34" charset="0"/>
              </a:rPr>
              <a:t> </a:t>
            </a:r>
            <a:r>
              <a:rPr lang="en-US" dirty="0" err="1">
                <a:effectLst/>
                <a:latin typeface="Open Sans" panose="020B0606030504020204" pitchFamily="34" charset="0"/>
              </a:rPr>
              <a:t>ea</a:t>
            </a:r>
            <a:r>
              <a:rPr lang="en-US" dirty="0">
                <a:effectLst/>
                <a:latin typeface="Open Sans" panose="020B0606030504020204" pitchFamily="34" charset="0"/>
              </a:rPr>
              <a:t> </a:t>
            </a:r>
            <a:r>
              <a:rPr lang="en-US" dirty="0" err="1">
                <a:effectLst/>
                <a:latin typeface="Open Sans" panose="020B0606030504020204" pitchFamily="34" charset="0"/>
              </a:rPr>
              <a:t>alitae</a:t>
            </a:r>
            <a:r>
              <a:rPr lang="en-US" dirty="0">
                <a:effectLst/>
                <a:latin typeface="Open Sans" panose="020B0606030504020204" pitchFamily="34" charset="0"/>
              </a:rPr>
              <a:t> </a:t>
            </a:r>
            <a:r>
              <a:rPr lang="en-US" dirty="0" err="1">
                <a:effectLst/>
                <a:latin typeface="Open Sans" panose="020B0606030504020204" pitchFamily="34" charset="0"/>
              </a:rPr>
              <a:t>nobitem</a:t>
            </a:r>
            <a:r>
              <a:rPr lang="en-US" dirty="0">
                <a:effectLst/>
                <a:latin typeface="Open Sans" panose="020B0606030504020204" pitchFamily="34" charset="0"/>
              </a:rPr>
              <a:t> </a:t>
            </a:r>
            <a:r>
              <a:rPr lang="en-US" dirty="0" err="1">
                <a:effectLst/>
                <a:latin typeface="Open Sans" panose="020B0606030504020204" pitchFamily="34" charset="0"/>
              </a:rPr>
              <a:t>autem</a:t>
            </a:r>
            <a:r>
              <a:rPr lang="en-US" dirty="0">
                <a:effectLst/>
                <a:latin typeface="Open Sans" panose="020B0606030504020204" pitchFamily="34" charset="0"/>
              </a:rPr>
              <a:t> </a:t>
            </a:r>
            <a:r>
              <a:rPr lang="en-US" dirty="0" err="1">
                <a:effectLst/>
                <a:latin typeface="Open Sans" panose="020B0606030504020204" pitchFamily="34" charset="0"/>
              </a:rPr>
              <a:t>doluptio</a:t>
            </a:r>
            <a:r>
              <a:rPr lang="en-US" dirty="0">
                <a:effectLst/>
                <a:latin typeface="Open Sans" panose="020B0606030504020204" pitchFamily="34" charset="0"/>
              </a:rPr>
              <a:t> </a:t>
            </a:r>
            <a:r>
              <a:rPr lang="en-US" dirty="0" err="1">
                <a:effectLst/>
                <a:latin typeface="Open Sans" panose="020B0606030504020204" pitchFamily="34" charset="0"/>
              </a:rPr>
              <a:t>venim</a:t>
            </a:r>
            <a:r>
              <a:rPr lang="en-US" dirty="0">
                <a:effectLst/>
                <a:latin typeface="Open Sans" panose="020B0606030504020204" pitchFamily="34" charset="0"/>
              </a:rPr>
              <a:t> </a:t>
            </a:r>
            <a:r>
              <a:rPr lang="en-US" dirty="0" err="1">
                <a:effectLst/>
                <a:latin typeface="Open Sans" panose="020B0606030504020204" pitchFamily="34" charset="0"/>
              </a:rPr>
              <a:t>explitatam</a:t>
            </a:r>
            <a:r>
              <a:rPr lang="en-US" dirty="0">
                <a:effectLst/>
                <a:latin typeface="Open Sans" panose="020B0606030504020204" pitchFamily="34" charset="0"/>
              </a:rPr>
              <a:t> </a:t>
            </a:r>
            <a:r>
              <a:rPr lang="en-US" dirty="0" err="1">
                <a:effectLst/>
                <a:latin typeface="Open Sans" panose="020B0606030504020204" pitchFamily="34" charset="0"/>
              </a:rPr>
              <a:t>acessit</a:t>
            </a:r>
            <a:r>
              <a:rPr lang="en-US" dirty="0">
                <a:effectLst/>
                <a:latin typeface="Open Sans" panose="020B0606030504020204" pitchFamily="34" charset="0"/>
              </a:rPr>
              <a:t> </a:t>
            </a:r>
            <a:r>
              <a:rPr lang="en-US" dirty="0" err="1">
                <a:effectLst/>
                <a:latin typeface="Open Sans" panose="020B0606030504020204" pitchFamily="34" charset="0"/>
              </a:rPr>
              <a:t>omn</a:t>
            </a:r>
            <a:r>
              <a:rPr lang="en-US" dirty="0">
                <a:effectLst/>
                <a:latin typeface="Open Sans" panose="020B0606030504020204" pitchFamily="34" charset="0"/>
              </a:rPr>
              <a:t> </a:t>
            </a:r>
            <a:r>
              <a:rPr lang="en-US" dirty="0" err="1">
                <a:effectLst/>
                <a:latin typeface="Open Sans" panose="020B0606030504020204" pitchFamily="34" charset="0"/>
              </a:rPr>
              <a:t>prenist</a:t>
            </a:r>
            <a:r>
              <a:rPr lang="en-US" dirty="0">
                <a:effectLst/>
                <a:latin typeface="Open Sans" panose="020B0606030504020204" pitchFamily="34" charset="0"/>
              </a:rPr>
              <a:t> </a:t>
            </a:r>
            <a:r>
              <a:rPr lang="en-US" dirty="0" err="1">
                <a:effectLst/>
                <a:latin typeface="Open Sans" panose="020B0606030504020204" pitchFamily="34" charset="0"/>
              </a:rPr>
              <a:t>ipid</a:t>
            </a:r>
            <a:r>
              <a:rPr lang="en-US" dirty="0">
                <a:effectLst/>
                <a:latin typeface="Open Sans" panose="020B0606030504020204" pitchFamily="34" charset="0"/>
              </a:rPr>
              <a:t> </a:t>
            </a:r>
            <a:r>
              <a:rPr lang="en-US" dirty="0" err="1">
                <a:effectLst/>
                <a:latin typeface="Open Sans" panose="020B0606030504020204" pitchFamily="34" charset="0"/>
              </a:rPr>
              <a:t>quam</a:t>
            </a:r>
            <a:r>
              <a:rPr lang="en-US" dirty="0">
                <a:effectLst/>
                <a:latin typeface="Open Sans" panose="020B0606030504020204" pitchFamily="34" charset="0"/>
              </a:rPr>
              <a:t> </a:t>
            </a:r>
            <a:r>
              <a:rPr lang="en-US" dirty="0" err="1">
                <a:effectLst/>
                <a:latin typeface="Open Sans" panose="020B0606030504020204" pitchFamily="34" charset="0"/>
              </a:rPr>
              <a:t>ea</a:t>
            </a:r>
            <a:r>
              <a:rPr lang="en-US" dirty="0">
                <a:effectLst/>
                <a:latin typeface="Open Sans" panose="020B0606030504020204" pitchFamily="34" charset="0"/>
              </a:rPr>
              <a:t> </a:t>
            </a:r>
            <a:r>
              <a:rPr lang="en-US" dirty="0" err="1">
                <a:effectLst/>
                <a:latin typeface="Open Sans" panose="020B0606030504020204" pitchFamily="34" charset="0"/>
              </a:rPr>
              <a:t>neceati</a:t>
            </a:r>
            <a:r>
              <a:rPr lang="en-US" dirty="0">
                <a:effectLst/>
                <a:latin typeface="Open Sans" panose="020B0606030504020204" pitchFamily="34" charset="0"/>
              </a:rPr>
              <a:t> et </a:t>
            </a:r>
            <a:r>
              <a:rPr lang="en-US" dirty="0" err="1">
                <a:effectLst/>
                <a:latin typeface="Open Sans" panose="020B0606030504020204" pitchFamily="34" charset="0"/>
              </a:rPr>
              <a:t>rerisqui</a:t>
            </a:r>
            <a:r>
              <a:rPr lang="en-US" dirty="0">
                <a:effectLst/>
                <a:latin typeface="Open Sans" panose="020B0606030504020204" pitchFamily="34" charset="0"/>
              </a:rPr>
              <a:t> </a:t>
            </a:r>
            <a:r>
              <a:rPr lang="en-US" dirty="0" err="1">
                <a:effectLst/>
                <a:latin typeface="Open Sans" panose="020B0606030504020204" pitchFamily="34" charset="0"/>
              </a:rPr>
              <a:t>vendunt</a:t>
            </a:r>
            <a:r>
              <a:rPr lang="en-US" dirty="0">
                <a:effectLst/>
                <a:latin typeface="Open Sans" panose="020B0606030504020204" pitchFamily="34" charset="0"/>
              </a:rPr>
              <a:t>. Click to add </a:t>
            </a:r>
            <a:r>
              <a:rPr lang="en-US" dirty="0" err="1">
                <a:effectLst/>
                <a:latin typeface="Open Sans" panose="020B0606030504020204" pitchFamily="34" charset="0"/>
              </a:rPr>
              <a:t>subtitleEdissi</a:t>
            </a:r>
            <a:r>
              <a:rPr lang="en-US" dirty="0">
                <a:effectLst/>
                <a:latin typeface="Open Sans" panose="020B0606030504020204" pitchFamily="34" charset="0"/>
              </a:rPr>
              <a:t> cones </a:t>
            </a:r>
            <a:r>
              <a:rPr lang="en-US" dirty="0" err="1">
                <a:effectLst/>
                <a:latin typeface="Open Sans" panose="020B0606030504020204" pitchFamily="34" charset="0"/>
              </a:rPr>
              <a:t>nulparc</a:t>
            </a:r>
            <a:r>
              <a:rPr lang="en-US" dirty="0">
                <a:effectLst/>
                <a:latin typeface="Open Sans" panose="020B0606030504020204" pitchFamily="34" charset="0"/>
              </a:rPr>
              <a:t> </a:t>
            </a:r>
            <a:r>
              <a:rPr lang="en-US" dirty="0" err="1">
                <a:effectLst/>
                <a:latin typeface="Open Sans" panose="020B0606030504020204" pitchFamily="34" charset="0"/>
              </a:rPr>
              <a:t>hicimus</a:t>
            </a:r>
            <a:r>
              <a:rPr lang="en-US" dirty="0">
                <a:effectLst/>
                <a:latin typeface="Open Sans" panose="020B0606030504020204" pitchFamily="34" charset="0"/>
              </a:rPr>
              <a:t> </a:t>
            </a:r>
            <a:r>
              <a:rPr lang="en-US" dirty="0" err="1">
                <a:effectLst/>
                <a:latin typeface="Open Sans" panose="020B0606030504020204" pitchFamily="34" charset="0"/>
              </a:rPr>
              <a:t>cillest</a:t>
            </a:r>
            <a:r>
              <a:rPr lang="en-US" dirty="0">
                <a:effectLst/>
                <a:latin typeface="Open Sans" panose="020B0606030504020204" pitchFamily="34" charset="0"/>
              </a:rPr>
              <a:t>, con eat </a:t>
            </a:r>
            <a:r>
              <a:rPr lang="en-US" dirty="0" err="1">
                <a:effectLst/>
                <a:latin typeface="Open Sans" panose="020B0606030504020204" pitchFamily="34" charset="0"/>
              </a:rPr>
              <a:t>prenist</a:t>
            </a:r>
            <a:r>
              <a:rPr lang="en-US" dirty="0">
                <a:effectLst/>
                <a:latin typeface="Open Sans" panose="020B0606030504020204" pitchFamily="34" charset="0"/>
              </a:rPr>
              <a:t> </a:t>
            </a:r>
            <a:r>
              <a:rPr lang="en-US" dirty="0" err="1">
                <a:effectLst/>
                <a:latin typeface="Open Sans" panose="020B0606030504020204" pitchFamily="34" charset="0"/>
              </a:rPr>
              <a:t>ipid</a:t>
            </a:r>
            <a:r>
              <a:rPr lang="en-US" dirty="0">
                <a:effectLst/>
                <a:latin typeface="Open Sans" panose="020B0606030504020204" pitchFamily="34" charset="0"/>
              </a:rPr>
              <a:t> </a:t>
            </a:r>
            <a:r>
              <a:rPr lang="en-US" dirty="0" err="1">
                <a:effectLst/>
                <a:latin typeface="Open Sans" panose="020B0606030504020204" pitchFamily="34" charset="0"/>
              </a:rPr>
              <a:t>quam</a:t>
            </a:r>
            <a:r>
              <a:rPr lang="en-US" dirty="0">
                <a:effectLst/>
                <a:latin typeface="Open Sans" panose="020B0606030504020204" pitchFamily="34" charset="0"/>
              </a:rPr>
              <a:t> </a:t>
            </a:r>
            <a:r>
              <a:rPr lang="en-US" dirty="0" err="1">
                <a:effectLst/>
                <a:latin typeface="Open Sans" panose="020B0606030504020204" pitchFamily="34" charset="0"/>
              </a:rPr>
              <a:t>ea</a:t>
            </a:r>
            <a:r>
              <a:rPr lang="en-US" dirty="0">
                <a:effectLst/>
                <a:latin typeface="Open Sans" panose="020B0606030504020204" pitchFamily="34" charset="0"/>
              </a:rPr>
              <a:t> </a:t>
            </a:r>
            <a:r>
              <a:rPr lang="en-US" dirty="0" err="1">
                <a:effectLst/>
                <a:latin typeface="Open Sans" panose="020B0606030504020204" pitchFamily="34" charset="0"/>
              </a:rPr>
              <a:t>neceati</a:t>
            </a:r>
            <a:r>
              <a:rPr lang="en-US" dirty="0">
                <a:effectLst/>
                <a:latin typeface="Open Sans" panose="020B0606030504020204" pitchFamily="34" charset="0"/>
              </a:rPr>
              <a:t> </a:t>
            </a:r>
            <a:r>
              <a:rPr lang="en-US" dirty="0" err="1">
                <a:effectLst/>
                <a:latin typeface="Open Sans" panose="020B0606030504020204" pitchFamily="34" charset="0"/>
              </a:rPr>
              <a:t>stotatibusam</a:t>
            </a:r>
            <a:endParaRPr lang="en-US" dirty="0">
              <a:effectLst/>
              <a:latin typeface="Open Sans" panose="020B0606030504020204" pitchFamily="34" charset="0"/>
            </a:endParaRPr>
          </a:p>
        </p:txBody>
      </p:sp>
      <p:sp>
        <p:nvSpPr>
          <p:cNvPr id="13" name="Title 1">
            <a:extLst>
              <a:ext uri="{FF2B5EF4-FFF2-40B4-BE49-F238E27FC236}">
                <a16:creationId xmlns:a16="http://schemas.microsoft.com/office/drawing/2014/main" id="{5CA2671C-E3BD-4745-AED7-706C72738591}"/>
              </a:ext>
            </a:extLst>
          </p:cNvPr>
          <p:cNvSpPr>
            <a:spLocks noGrp="1"/>
          </p:cNvSpPr>
          <p:nvPr>
            <p:ph type="title" hasCustomPrompt="1"/>
          </p:nvPr>
        </p:nvSpPr>
        <p:spPr>
          <a:xfrm>
            <a:off x="628650" y="947854"/>
            <a:ext cx="7886700" cy="914400"/>
          </a:xfrm>
        </p:spPr>
        <p:txBody>
          <a:bodyPr anchor="b" anchorCtr="0">
            <a:normAutofit/>
          </a:bodyPr>
          <a:lstStyle>
            <a:lvl1pPr>
              <a:defRPr sz="2600" b="0"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Click to Edit Section Header</a:t>
            </a:r>
          </a:p>
        </p:txBody>
      </p:sp>
      <p:pic>
        <p:nvPicPr>
          <p:cNvPr id="8" name="Picture 7" descr="E. T. S. Professional Educator Programs">
            <a:extLst>
              <a:ext uri="{FF2B5EF4-FFF2-40B4-BE49-F238E27FC236}">
                <a16:creationId xmlns:a16="http://schemas.microsoft.com/office/drawing/2014/main" id="{43075AC3-4F51-004F-9689-FA0EC3437A29}"/>
              </a:ext>
            </a:extLst>
          </p:cNvPr>
          <p:cNvPicPr>
            <a:picLocks noChangeAspect="1"/>
          </p:cNvPicPr>
          <p:nvPr userDrawn="1"/>
        </p:nvPicPr>
        <p:blipFill>
          <a:blip r:embed="rId3"/>
          <a:stretch>
            <a:fillRect/>
          </a:stretch>
        </p:blipFill>
        <p:spPr>
          <a:xfrm>
            <a:off x="7729461" y="5829104"/>
            <a:ext cx="1140803" cy="779086"/>
          </a:xfrm>
          <a:prstGeom prst="rect">
            <a:avLst/>
          </a:prstGeom>
        </p:spPr>
      </p:pic>
    </p:spTree>
    <p:extLst>
      <p:ext uri="{BB962C8B-B14F-4D97-AF65-F5344CB8AC3E}">
        <p14:creationId xmlns:p14="http://schemas.microsoft.com/office/powerpoint/2010/main" val="210827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Title 1">
            <a:extLst>
              <a:ext uri="{FF2B5EF4-FFF2-40B4-BE49-F238E27FC236}">
                <a16:creationId xmlns:a16="http://schemas.microsoft.com/office/drawing/2014/main" id="{3C20050D-67CA-4E6B-B10C-7C0574D9D90A}"/>
              </a:ext>
            </a:extLst>
          </p:cNvPr>
          <p:cNvSpPr>
            <a:spLocks noGrp="1"/>
          </p:cNvSpPr>
          <p:nvPr>
            <p:ph type="title" hasCustomPrompt="1"/>
          </p:nvPr>
        </p:nvSpPr>
        <p:spPr>
          <a:xfrm>
            <a:off x="0" y="731097"/>
            <a:ext cx="9144000" cy="788988"/>
          </a:xfrm>
        </p:spPr>
        <p:txBody>
          <a:bodyPr anchor="b" anchorCtr="0"/>
          <a:lstStyle>
            <a:lvl1pPr algn="ctr">
              <a:defRPr sz="3000" b="1" i="0">
                <a:solidFill>
                  <a:srgbClr val="A83338"/>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Click to Edit Text</a:t>
            </a:r>
          </a:p>
        </p:txBody>
      </p:sp>
      <p:sp>
        <p:nvSpPr>
          <p:cNvPr id="94" name="Text Placeholder 9">
            <a:extLst>
              <a:ext uri="{FF2B5EF4-FFF2-40B4-BE49-F238E27FC236}">
                <a16:creationId xmlns:a16="http://schemas.microsoft.com/office/drawing/2014/main" id="{99E47B4C-DC74-4556-98C0-A23F41D89353}"/>
              </a:ext>
            </a:extLst>
          </p:cNvPr>
          <p:cNvSpPr>
            <a:spLocks noGrp="1"/>
          </p:cNvSpPr>
          <p:nvPr>
            <p:ph type="body" sz="quarter" idx="23" hasCustomPrompt="1"/>
          </p:nvPr>
        </p:nvSpPr>
        <p:spPr>
          <a:xfrm>
            <a:off x="0" y="1642808"/>
            <a:ext cx="9144000" cy="441484"/>
          </a:xfrm>
        </p:spPr>
        <p:txBody>
          <a:bodyPr>
            <a:normAutofit/>
          </a:bodyPr>
          <a:lstStyle>
            <a:lvl1pPr marL="0" indent="0" algn="ctr">
              <a:buNone/>
              <a:defRPr sz="19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rPr lang="en-US" dirty="0"/>
              <a:t>Click to Edit Text</a:t>
            </a:r>
          </a:p>
        </p:txBody>
      </p:sp>
      <p:pic>
        <p:nvPicPr>
          <p:cNvPr id="27" name="Picture 26" descr="E. T. S. Professional Educator Programs">
            <a:extLst>
              <a:ext uri="{FF2B5EF4-FFF2-40B4-BE49-F238E27FC236}">
                <a16:creationId xmlns:a16="http://schemas.microsoft.com/office/drawing/2014/main" id="{7528236C-9EF0-3542-B6E9-1BC27A2AE873}"/>
              </a:ext>
            </a:extLst>
          </p:cNvPr>
          <p:cNvPicPr>
            <a:picLocks noChangeAspect="1"/>
          </p:cNvPicPr>
          <p:nvPr userDrawn="1"/>
        </p:nvPicPr>
        <p:blipFill>
          <a:blip r:embed="rId3"/>
          <a:stretch>
            <a:fillRect/>
          </a:stretch>
        </p:blipFill>
        <p:spPr>
          <a:xfrm>
            <a:off x="7729461" y="5829104"/>
            <a:ext cx="1140803" cy="779086"/>
          </a:xfrm>
          <a:prstGeom prst="rect">
            <a:avLst/>
          </a:prstGeom>
        </p:spPr>
      </p:pic>
    </p:spTree>
    <p:extLst>
      <p:ext uri="{BB962C8B-B14F-4D97-AF65-F5344CB8AC3E}">
        <p14:creationId xmlns:p14="http://schemas.microsoft.com/office/powerpoint/2010/main" val="199197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bg>
      <p:bgPr>
        <a:solidFill>
          <a:schemeClr val="bg1"/>
        </a:solidFill>
        <a:effectLst/>
      </p:bgPr>
    </p:bg>
    <p:spTree>
      <p:nvGrpSpPr>
        <p:cNvPr id="1" name=""/>
        <p:cNvGrpSpPr/>
        <p:nvPr/>
      </p:nvGrpSpPr>
      <p:grpSpPr>
        <a:xfrm>
          <a:off x="0" y="0"/>
          <a:ext cx="0" cy="0"/>
          <a:chOff x="0" y="0"/>
          <a:chExt cx="0" cy="0"/>
        </a:xfrm>
      </p:grpSpPr>
      <p:sp>
        <p:nvSpPr>
          <p:cNvPr id="92" name="Title 1">
            <a:extLst>
              <a:ext uri="{FF2B5EF4-FFF2-40B4-BE49-F238E27FC236}">
                <a16:creationId xmlns:a16="http://schemas.microsoft.com/office/drawing/2014/main" id="{3C20050D-67CA-4E6B-B10C-7C0574D9D90A}"/>
              </a:ext>
            </a:extLst>
          </p:cNvPr>
          <p:cNvSpPr>
            <a:spLocks noGrp="1"/>
          </p:cNvSpPr>
          <p:nvPr>
            <p:ph type="title" hasCustomPrompt="1"/>
          </p:nvPr>
        </p:nvSpPr>
        <p:spPr>
          <a:xfrm>
            <a:off x="0" y="731097"/>
            <a:ext cx="9144000" cy="788988"/>
          </a:xfrm>
        </p:spPr>
        <p:txBody>
          <a:bodyPr anchor="b" anchorCtr="0"/>
          <a:lstStyle>
            <a:lvl1pPr algn="ctr">
              <a:defRPr sz="3000" b="1" i="0">
                <a:solidFill>
                  <a:srgbClr val="A83338"/>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Click to Edit Text</a:t>
            </a:r>
          </a:p>
        </p:txBody>
      </p:sp>
      <p:sp>
        <p:nvSpPr>
          <p:cNvPr id="94" name="Text Placeholder 9">
            <a:extLst>
              <a:ext uri="{FF2B5EF4-FFF2-40B4-BE49-F238E27FC236}">
                <a16:creationId xmlns:a16="http://schemas.microsoft.com/office/drawing/2014/main" id="{99E47B4C-DC74-4556-98C0-A23F41D89353}"/>
              </a:ext>
            </a:extLst>
          </p:cNvPr>
          <p:cNvSpPr>
            <a:spLocks noGrp="1"/>
          </p:cNvSpPr>
          <p:nvPr>
            <p:ph type="body" sz="quarter" idx="23" hasCustomPrompt="1"/>
          </p:nvPr>
        </p:nvSpPr>
        <p:spPr>
          <a:xfrm>
            <a:off x="0" y="1642808"/>
            <a:ext cx="9144000" cy="441484"/>
          </a:xfrm>
        </p:spPr>
        <p:txBody>
          <a:bodyPr>
            <a:normAutofit/>
          </a:bodyPr>
          <a:lstStyle>
            <a:lvl1pPr marL="0" indent="0" algn="ctr">
              <a:buNone/>
              <a:defRPr sz="19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ctr">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rPr lang="en-US" dirty="0"/>
              <a:t>Click to Edit Text</a:t>
            </a:r>
          </a:p>
        </p:txBody>
      </p:sp>
      <p:pic>
        <p:nvPicPr>
          <p:cNvPr id="27" name="Picture 26" descr="E. T. S. Professional Educator Programs">
            <a:extLst>
              <a:ext uri="{FF2B5EF4-FFF2-40B4-BE49-F238E27FC236}">
                <a16:creationId xmlns:a16="http://schemas.microsoft.com/office/drawing/2014/main" id="{7528236C-9EF0-3542-B6E9-1BC27A2AE873}"/>
              </a:ext>
            </a:extLst>
          </p:cNvPr>
          <p:cNvPicPr>
            <a:picLocks noChangeAspect="1"/>
          </p:cNvPicPr>
          <p:nvPr userDrawn="1"/>
        </p:nvPicPr>
        <p:blipFill>
          <a:blip r:embed="rId2"/>
          <a:stretch>
            <a:fillRect/>
          </a:stretch>
        </p:blipFill>
        <p:spPr>
          <a:xfrm>
            <a:off x="7729461" y="5829104"/>
            <a:ext cx="1140803" cy="779086"/>
          </a:xfrm>
          <a:prstGeom prst="rect">
            <a:avLst/>
          </a:prstGeom>
        </p:spPr>
      </p:pic>
    </p:spTree>
    <p:extLst>
      <p:ext uri="{BB962C8B-B14F-4D97-AF65-F5344CB8AC3E}">
        <p14:creationId xmlns:p14="http://schemas.microsoft.com/office/powerpoint/2010/main" val="266115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0D2548-3085-7A4A-8F64-796F796F6059}"/>
              </a:ext>
            </a:extLst>
          </p:cNvPr>
          <p:cNvSpPr>
            <a:spLocks noGrp="1"/>
          </p:cNvSpPr>
          <p:nvPr>
            <p:ph type="body" idx="1" hasCustomPrompt="1"/>
          </p:nvPr>
        </p:nvSpPr>
        <p:spPr>
          <a:xfrm>
            <a:off x="630238" y="1532078"/>
            <a:ext cx="3868737" cy="823912"/>
          </a:xfrm>
        </p:spPr>
        <p:txBody>
          <a:bodyPr anchor="b">
            <a:normAutofit/>
          </a:bodyPr>
          <a:lstStyle>
            <a:lvl1pPr marL="0" indent="0">
              <a:buNone/>
              <a:defRPr sz="20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D9AD9B31-9FC6-124E-8682-8B7393ACE3C5}"/>
              </a:ext>
            </a:extLst>
          </p:cNvPr>
          <p:cNvSpPr>
            <a:spLocks noGrp="1"/>
          </p:cNvSpPr>
          <p:nvPr>
            <p:ph sz="half" idx="2" hasCustomPrompt="1"/>
          </p:nvPr>
        </p:nvSpPr>
        <p:spPr>
          <a:xfrm>
            <a:off x="630238" y="2355990"/>
            <a:ext cx="3868737" cy="3684588"/>
          </a:xfrm>
        </p:spPr>
        <p:txBody>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text</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1F0346CA-FE06-7E47-A514-6EEA3DA666BE}"/>
              </a:ext>
            </a:extLst>
          </p:cNvPr>
          <p:cNvSpPr>
            <a:spLocks noGrp="1"/>
          </p:cNvSpPr>
          <p:nvPr>
            <p:ph type="body" sz="quarter" idx="3" hasCustomPrompt="1"/>
          </p:nvPr>
        </p:nvSpPr>
        <p:spPr>
          <a:xfrm>
            <a:off x="4629150" y="1532078"/>
            <a:ext cx="3887788" cy="823912"/>
          </a:xfrm>
        </p:spPr>
        <p:txBody>
          <a:bodyPr anchor="b">
            <a:normAutofit/>
          </a:bodyPr>
          <a:lstStyle>
            <a:lvl1pPr marL="0" indent="0">
              <a:buNone/>
              <a:defRPr sz="20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48C82FF-2B09-4A43-904F-7DEEE7F5600D}"/>
              </a:ext>
            </a:extLst>
          </p:cNvPr>
          <p:cNvSpPr>
            <a:spLocks noGrp="1"/>
          </p:cNvSpPr>
          <p:nvPr>
            <p:ph sz="quarter" idx="4" hasCustomPrompt="1"/>
          </p:nvPr>
        </p:nvSpPr>
        <p:spPr>
          <a:xfrm>
            <a:off x="4629150" y="2355990"/>
            <a:ext cx="3887788" cy="3684588"/>
          </a:xfrm>
        </p:spPr>
        <p:txBody>
          <a:bodyPr/>
          <a:lstStyle>
            <a:lvl1pPr>
              <a:defRPr sz="1800">
                <a:latin typeface="Open Sans" panose="020B0606030504020204" pitchFamily="34" charset="0"/>
                <a:ea typeface="Open Sans" panose="020B0606030504020204" pitchFamily="34" charset="0"/>
                <a:cs typeface="Open Sans" panose="020B0606030504020204" pitchFamily="34" charset="0"/>
              </a:defRPr>
            </a:lvl1pPr>
            <a:lvl2pPr>
              <a:defRPr sz="16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text</a:t>
            </a:r>
          </a:p>
          <a:p>
            <a:pPr lvl="1"/>
            <a:r>
              <a:rPr lang="en-US" dirty="0"/>
              <a:t>Second level</a:t>
            </a:r>
          </a:p>
          <a:p>
            <a:pPr lvl="2"/>
            <a:r>
              <a:rPr lang="en-US" dirty="0"/>
              <a:t>Third level</a:t>
            </a:r>
          </a:p>
        </p:txBody>
      </p:sp>
      <p:sp>
        <p:nvSpPr>
          <p:cNvPr id="13" name="Title 12">
            <a:extLst>
              <a:ext uri="{FF2B5EF4-FFF2-40B4-BE49-F238E27FC236}">
                <a16:creationId xmlns:a16="http://schemas.microsoft.com/office/drawing/2014/main" id="{64CBA9DC-D7F8-804F-858F-90E860A3F1EE}"/>
              </a:ext>
            </a:extLst>
          </p:cNvPr>
          <p:cNvSpPr>
            <a:spLocks noGrp="1"/>
          </p:cNvSpPr>
          <p:nvPr>
            <p:ph type="title" hasCustomPrompt="1"/>
          </p:nvPr>
        </p:nvSpPr>
        <p:spPr>
          <a:xfrm>
            <a:off x="628650" y="216041"/>
            <a:ext cx="7886700" cy="1325563"/>
          </a:xfrm>
        </p:spPr>
        <p:txBody>
          <a:bodyPr anchor="b" anchorCtr="0">
            <a:normAutofit/>
          </a:bodyPr>
          <a:lstStyle>
            <a:lvl1pPr>
              <a:defRPr sz="3000" b="1" i="0">
                <a:solidFill>
                  <a:srgbClr val="A83338"/>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t>Click to Edit Text</a:t>
            </a:r>
          </a:p>
        </p:txBody>
      </p:sp>
      <p:pic>
        <p:nvPicPr>
          <p:cNvPr id="14" name="Picture 13" descr="E. T. S. Professional Educator Programs">
            <a:extLst>
              <a:ext uri="{FF2B5EF4-FFF2-40B4-BE49-F238E27FC236}">
                <a16:creationId xmlns:a16="http://schemas.microsoft.com/office/drawing/2014/main" id="{11784520-3661-F04A-BFE5-24FA6D5C616B}"/>
              </a:ext>
            </a:extLst>
          </p:cNvPr>
          <p:cNvPicPr>
            <a:picLocks noChangeAspect="1"/>
          </p:cNvPicPr>
          <p:nvPr userDrawn="1"/>
        </p:nvPicPr>
        <p:blipFill>
          <a:blip r:embed="rId2"/>
          <a:stretch>
            <a:fillRect/>
          </a:stretch>
        </p:blipFill>
        <p:spPr>
          <a:xfrm>
            <a:off x="7729461" y="5829104"/>
            <a:ext cx="1140803" cy="779086"/>
          </a:xfrm>
          <a:prstGeom prst="rect">
            <a:avLst/>
          </a:prstGeom>
        </p:spPr>
      </p:pic>
    </p:spTree>
    <p:extLst>
      <p:ext uri="{BB962C8B-B14F-4D97-AF65-F5344CB8AC3E}">
        <p14:creationId xmlns:p14="http://schemas.microsoft.com/office/powerpoint/2010/main" val="211800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a:extLst>
              <a:ext uri="{FF2B5EF4-FFF2-40B4-BE49-F238E27FC236}">
                <a16:creationId xmlns:a16="http://schemas.microsoft.com/office/drawing/2014/main" id="{0A7AC46A-72DB-984B-ACF6-127F2A232C7F}"/>
              </a:ext>
            </a:extLst>
          </p:cNvPr>
          <p:cNvSpPr>
            <a:spLocks noGrp="1"/>
          </p:cNvSpPr>
          <p:nvPr>
            <p:ph type="sldNum" sz="quarter" idx="4"/>
          </p:nvPr>
        </p:nvSpPr>
        <p:spPr>
          <a:xfrm>
            <a:off x="628650" y="6076950"/>
            <a:ext cx="381000" cy="365125"/>
          </a:xfrm>
          <a:prstGeom prst="rect">
            <a:avLst/>
          </a:prstGeom>
          <a:solidFill>
            <a:srgbClr val="C46628"/>
          </a:solidFill>
        </p:spPr>
        <p:txBody>
          <a:bodyPr vert="horz" lIns="91440" tIns="45720" rIns="91440" bIns="45720" rtlCol="0" anchor="ctr"/>
          <a:lstStyle>
            <a:lvl1pPr algn="ctr">
              <a:defRPr sz="1000">
                <a:solidFill>
                  <a:schemeClr val="bg1"/>
                </a:solidFill>
              </a:defRPr>
            </a:lvl1pPr>
          </a:lstStyle>
          <a:p>
            <a:fld id="{14A0F8C2-244E-EE49-8B83-8EC8022EBB8B}" type="slidenum">
              <a:rPr lang="en-US" smtClean="0"/>
              <a:pPr/>
              <a:t>‹#›</a:t>
            </a:fld>
            <a:endParaRPr lang="en-US" dirty="0"/>
          </a:p>
        </p:txBody>
      </p:sp>
    </p:spTree>
    <p:extLst>
      <p:ext uri="{BB962C8B-B14F-4D97-AF65-F5344CB8AC3E}">
        <p14:creationId xmlns:p14="http://schemas.microsoft.com/office/powerpoint/2010/main" val="2274209395"/>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89" r:id="rId3"/>
    <p:sldLayoutId id="2147483674" r:id="rId4"/>
    <p:sldLayoutId id="2147483679" r:id="rId5"/>
    <p:sldLayoutId id="2147483690" r:id="rId6"/>
    <p:sldLayoutId id="2147483685" r:id="rId7"/>
    <p:sldLayoutId id="2147483696" r:id="rId8"/>
    <p:sldLayoutId id="2147483702" r:id="rId9"/>
    <p:sldLayoutId id="2147483703" r:id="rId10"/>
    <p:sldLayoutId id="2147483676" r:id="rId11"/>
    <p:sldLayoutId id="2147483695" r:id="rId12"/>
    <p:sldLayoutId id="2147483694" r:id="rId1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mailto:mmckinley@ets.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86B1-6F52-3142-967D-97595B2BA6E8}"/>
              </a:ext>
            </a:extLst>
          </p:cNvPr>
          <p:cNvSpPr>
            <a:spLocks noGrp="1"/>
          </p:cNvSpPr>
          <p:nvPr>
            <p:ph type="ctrTitle"/>
          </p:nvPr>
        </p:nvSpPr>
        <p:spPr>
          <a:xfrm>
            <a:off x="0" y="1448298"/>
            <a:ext cx="6515101" cy="1725106"/>
          </a:xfrm>
        </p:spPr>
        <p:txBody>
          <a:bodyPr>
            <a:normAutofit fontScale="90000"/>
          </a:bodyPr>
          <a:lstStyle/>
          <a:p>
            <a:r>
              <a:rPr lang="en-US" i="1" dirty="0">
                <a:solidFill>
                  <a:schemeClr val="tx1"/>
                </a:solidFill>
                <a:latin typeface="Open Sans"/>
                <a:ea typeface="Open Sans"/>
                <a:cs typeface="Open Sans"/>
              </a:rPr>
              <a:t>VA</a:t>
            </a:r>
            <a:br>
              <a:rPr lang="en-US" i="1" dirty="0">
                <a:solidFill>
                  <a:schemeClr val="tx1"/>
                </a:solidFill>
                <a:latin typeface="Open Sans"/>
                <a:ea typeface="Open Sans"/>
                <a:cs typeface="Open Sans"/>
              </a:rPr>
            </a:br>
            <a:r>
              <a:rPr lang="en-US" i="1" dirty="0">
                <a:solidFill>
                  <a:schemeClr val="tx1"/>
                </a:solidFill>
                <a:latin typeface="Open Sans"/>
                <a:ea typeface="Open Sans"/>
                <a:cs typeface="Open Sans"/>
              </a:rPr>
              <a:t>ABTEL</a:t>
            </a:r>
            <a:br>
              <a:rPr lang="en-US" i="1" dirty="0">
                <a:solidFill>
                  <a:schemeClr val="tx1"/>
                </a:solidFill>
                <a:latin typeface="Open Sans"/>
                <a:ea typeface="Open Sans"/>
                <a:cs typeface="Open Sans"/>
              </a:rPr>
            </a:br>
            <a:r>
              <a:rPr lang="en-US" i="1" dirty="0">
                <a:solidFill>
                  <a:schemeClr val="tx1"/>
                </a:solidFill>
                <a:latin typeface="Open Sans"/>
                <a:ea typeface="Open Sans"/>
                <a:cs typeface="Open Sans"/>
              </a:rPr>
              <a:t>Monthly Meeting</a:t>
            </a:r>
            <a:endParaRPr lang="en-US" i="1" dirty="0">
              <a:solidFill>
                <a:schemeClr val="tx1"/>
              </a:solidFill>
            </a:endParaRPr>
          </a:p>
        </p:txBody>
      </p:sp>
      <p:sp>
        <p:nvSpPr>
          <p:cNvPr id="3" name="Subtitle 2">
            <a:extLst>
              <a:ext uri="{FF2B5EF4-FFF2-40B4-BE49-F238E27FC236}">
                <a16:creationId xmlns:a16="http://schemas.microsoft.com/office/drawing/2014/main" id="{A3148BB0-2F87-5844-A076-C3ABA887DC7A}"/>
              </a:ext>
            </a:extLst>
          </p:cNvPr>
          <p:cNvSpPr>
            <a:spLocks noGrp="1"/>
          </p:cNvSpPr>
          <p:nvPr>
            <p:ph type="subTitle" idx="1"/>
          </p:nvPr>
        </p:nvSpPr>
        <p:spPr>
          <a:xfrm>
            <a:off x="0" y="3227606"/>
            <a:ext cx="6515100" cy="1655762"/>
          </a:xfrm>
        </p:spPr>
        <p:txBody>
          <a:bodyPr vert="horz" lIns="91440" tIns="45720" rIns="91440" bIns="45720" rtlCol="0" anchor="t">
            <a:normAutofit/>
          </a:bodyPr>
          <a:lstStyle/>
          <a:p>
            <a:r>
              <a:rPr lang="en-US" dirty="0">
                <a:solidFill>
                  <a:schemeClr val="tx1"/>
                </a:solidFill>
                <a:latin typeface="Open Sans"/>
                <a:ea typeface="Open Sans"/>
                <a:cs typeface="Open Sans"/>
              </a:rPr>
              <a:t>Thursday, November 9, 2023@9AM</a:t>
            </a:r>
          </a:p>
          <a:p>
            <a:r>
              <a:rPr lang="en-US" sz="2200" dirty="0">
                <a:solidFill>
                  <a:schemeClr val="tx1"/>
                </a:solidFill>
                <a:latin typeface="Open Sans"/>
                <a:ea typeface="Open Sans"/>
                <a:cs typeface="Open Sans"/>
              </a:rPr>
              <a:t>Malik K. McKinley, Sr.,</a:t>
            </a:r>
          </a:p>
          <a:p>
            <a:r>
              <a:rPr lang="en-US" sz="2200" dirty="0">
                <a:solidFill>
                  <a:schemeClr val="tx1"/>
                </a:solidFill>
                <a:latin typeface="Open Sans"/>
                <a:ea typeface="Open Sans"/>
                <a:cs typeface="Open Sans"/>
              </a:rPr>
              <a:t>Director of Educational Partnerships</a:t>
            </a:r>
            <a:endParaRPr lang="en-US" sz="2200" dirty="0">
              <a:solidFill>
                <a:schemeClr val="tx1"/>
              </a:solidFill>
            </a:endParaRPr>
          </a:p>
        </p:txBody>
      </p:sp>
    </p:spTree>
    <p:extLst>
      <p:ext uri="{BB962C8B-B14F-4D97-AF65-F5344CB8AC3E}">
        <p14:creationId xmlns:p14="http://schemas.microsoft.com/office/powerpoint/2010/main" val="297550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B535-C713-B448-9105-E2290D58BF09}"/>
              </a:ext>
            </a:extLst>
          </p:cNvPr>
          <p:cNvSpPr>
            <a:spLocks noGrp="1"/>
          </p:cNvSpPr>
          <p:nvPr>
            <p:ph type="ctrTitle"/>
          </p:nvPr>
        </p:nvSpPr>
        <p:spPr/>
        <p:txBody>
          <a:bodyPr/>
          <a:lstStyle/>
          <a:p>
            <a:r>
              <a:rPr lang="en-US" dirty="0">
                <a:solidFill>
                  <a:schemeClr val="tx1"/>
                </a:solidFill>
              </a:rPr>
              <a:t>EARTH AND SPACE SCIENCES (5572)</a:t>
            </a:r>
          </a:p>
        </p:txBody>
      </p:sp>
      <p:sp>
        <p:nvSpPr>
          <p:cNvPr id="3" name="Subtitle 2">
            <a:extLst>
              <a:ext uri="{FF2B5EF4-FFF2-40B4-BE49-F238E27FC236}">
                <a16:creationId xmlns:a16="http://schemas.microsoft.com/office/drawing/2014/main" id="{F4D17B42-9EAA-CF4D-9944-DBD05567943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3809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p:txBody>
          <a:bodyPr/>
          <a:lstStyle/>
          <a:p>
            <a:endParaRPr lang="en-US" dirty="0"/>
          </a:p>
        </p:txBody>
      </p:sp>
      <p:sp>
        <p:nvSpPr>
          <p:cNvPr id="6" name="Text Placeholder 5">
            <a:extLst>
              <a:ext uri="{FF2B5EF4-FFF2-40B4-BE49-F238E27FC236}">
                <a16:creationId xmlns:a16="http://schemas.microsoft.com/office/drawing/2014/main" id="{31C1C125-9827-0106-5595-AFEA1C126E10}"/>
              </a:ext>
            </a:extLst>
          </p:cNvPr>
          <p:cNvSpPr>
            <a:spLocks noGrp="1"/>
          </p:cNvSpPr>
          <p:nvPr>
            <p:ph type="body" sz="quarter" idx="10"/>
          </p:nvPr>
        </p:nvSpPr>
        <p:spPr/>
        <p:txBody>
          <a:bodyPr/>
          <a:lstStyle/>
          <a:p>
            <a:endParaRPr lang="en-US" dirty="0"/>
          </a:p>
        </p:txBody>
      </p:sp>
      <p:pic>
        <p:nvPicPr>
          <p:cNvPr id="7" name="Picture 6">
            <a:extLst>
              <a:ext uri="{FF2B5EF4-FFF2-40B4-BE49-F238E27FC236}">
                <a16:creationId xmlns:a16="http://schemas.microsoft.com/office/drawing/2014/main" id="{C9684453-8341-24CB-8351-7A7FAAFB9CDE}"/>
              </a:ext>
            </a:extLst>
          </p:cNvPr>
          <p:cNvPicPr>
            <a:picLocks noChangeAspect="1"/>
          </p:cNvPicPr>
          <p:nvPr/>
        </p:nvPicPr>
        <p:blipFill rotWithShape="1">
          <a:blip r:embed="rId2"/>
          <a:srcRect l="33125" t="18270" r="35304" b="5091"/>
          <a:stretch/>
        </p:blipFill>
        <p:spPr>
          <a:xfrm>
            <a:off x="2988198" y="0"/>
            <a:ext cx="6191898" cy="5739063"/>
          </a:xfrm>
          <a:prstGeom prst="rect">
            <a:avLst/>
          </a:prstGeom>
        </p:spPr>
      </p:pic>
    </p:spTree>
    <p:extLst>
      <p:ext uri="{BB962C8B-B14F-4D97-AF65-F5344CB8AC3E}">
        <p14:creationId xmlns:p14="http://schemas.microsoft.com/office/powerpoint/2010/main" val="118643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a:xfrm>
            <a:off x="3366287" y="761738"/>
            <a:ext cx="5248323" cy="914400"/>
          </a:xfrm>
        </p:spPr>
        <p:txBody>
          <a:bodyPr/>
          <a:lstStyle/>
          <a:p>
            <a:r>
              <a:rPr lang="en-US" dirty="0">
                <a:solidFill>
                  <a:srgbClr val="002060"/>
                </a:solidFill>
              </a:rPr>
              <a:t>5572 TEST SUMMARY CHANGES</a:t>
            </a:r>
          </a:p>
        </p:txBody>
      </p:sp>
      <p:sp>
        <p:nvSpPr>
          <p:cNvPr id="4" name="TextBox 3">
            <a:extLst>
              <a:ext uri="{FF2B5EF4-FFF2-40B4-BE49-F238E27FC236}">
                <a16:creationId xmlns:a16="http://schemas.microsoft.com/office/drawing/2014/main" id="{2B9173F5-88BD-1302-4F01-9FA21176A5E0}"/>
              </a:ext>
            </a:extLst>
          </p:cNvPr>
          <p:cNvSpPr txBox="1"/>
          <p:nvPr/>
        </p:nvSpPr>
        <p:spPr>
          <a:xfrm>
            <a:off x="2990850" y="2029964"/>
            <a:ext cx="6153149" cy="3170099"/>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002060"/>
                </a:solidFill>
              </a:rPr>
              <a:t>Launch date: September 2022—created through work with Earth and Space Science teachers and teacher educators as an update to Praxis 5571.</a:t>
            </a:r>
          </a:p>
          <a:p>
            <a:pPr marL="285750" indent="-285750">
              <a:buFont typeface="Arial" panose="020B0604020202020204" pitchFamily="34" charset="0"/>
              <a:buChar char="•"/>
            </a:pPr>
            <a:r>
              <a:rPr lang="en-US" sz="2000" dirty="0">
                <a:solidFill>
                  <a:srgbClr val="002060"/>
                </a:solidFill>
              </a:rPr>
              <a:t>Test format and test length are unchanged: 125 selected response questions in 2.5 hours, but there are changes to the content tested.</a:t>
            </a:r>
          </a:p>
          <a:p>
            <a:pPr marL="285750" indent="-285750">
              <a:buFont typeface="Arial" panose="020B0604020202020204" pitchFamily="34" charset="0"/>
              <a:buChar char="•"/>
            </a:pPr>
            <a:r>
              <a:rPr lang="en-US" sz="2000" dirty="0">
                <a:solidFill>
                  <a:srgbClr val="002060"/>
                </a:solidFill>
              </a:rPr>
              <a:t>The test was regenerated to align with the 2020 National Science Teacher Association (NSTA) Teacher Preparation Standards which integrate expectations from the Next Generation Science Standards (NGSS). </a:t>
            </a:r>
          </a:p>
        </p:txBody>
      </p:sp>
    </p:spTree>
    <p:extLst>
      <p:ext uri="{BB962C8B-B14F-4D97-AF65-F5344CB8AC3E}">
        <p14:creationId xmlns:p14="http://schemas.microsoft.com/office/powerpoint/2010/main" val="112066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a:xfrm>
            <a:off x="3366287" y="761738"/>
            <a:ext cx="5248323" cy="914400"/>
          </a:xfrm>
        </p:spPr>
        <p:txBody>
          <a:bodyPr/>
          <a:lstStyle/>
          <a:p>
            <a:r>
              <a:rPr lang="en-US" dirty="0">
                <a:solidFill>
                  <a:srgbClr val="002060"/>
                </a:solidFill>
              </a:rPr>
              <a:t>5572 TEST SUMMARY CHANGES</a:t>
            </a:r>
          </a:p>
        </p:txBody>
      </p:sp>
      <p:sp>
        <p:nvSpPr>
          <p:cNvPr id="3" name="TextBox 2">
            <a:extLst>
              <a:ext uri="{FF2B5EF4-FFF2-40B4-BE49-F238E27FC236}">
                <a16:creationId xmlns:a16="http://schemas.microsoft.com/office/drawing/2014/main" id="{C10891E5-D60A-EB14-53F1-9B02D5045456}"/>
              </a:ext>
            </a:extLst>
          </p:cNvPr>
          <p:cNvSpPr txBox="1"/>
          <p:nvPr/>
        </p:nvSpPr>
        <p:spPr>
          <a:xfrm>
            <a:off x="2981325" y="1721164"/>
            <a:ext cx="6162675" cy="3170099"/>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2060"/>
                </a:solidFill>
              </a:rPr>
              <a:t>One half or more of the test questions now integrate at least one of the Science and Engineering Practices (SEPs) identified in the NGSS. (This represents an increase in focus on science practices as compared to 5571.)</a:t>
            </a:r>
          </a:p>
          <a:p>
            <a:pPr marL="342900" indent="-342900">
              <a:buFont typeface="Arial" panose="020B0604020202020204" pitchFamily="34" charset="0"/>
              <a:buChar char="•"/>
            </a:pPr>
            <a:r>
              <a:rPr lang="en-US" sz="2000" dirty="0">
                <a:solidFill>
                  <a:srgbClr val="002060"/>
                </a:solidFill>
              </a:rPr>
              <a:t>One quarter to one third of the test questions assess a candidate’s Earth and space science content knowledge as applied to a Task of Teaching of Science.</a:t>
            </a:r>
          </a:p>
          <a:p>
            <a:pPr marL="342900" indent="-342900">
              <a:buFont typeface="Arial" panose="020B0604020202020204" pitchFamily="34" charset="0"/>
              <a:buChar char="•"/>
            </a:pPr>
            <a:r>
              <a:rPr lang="en-US" sz="2000" dirty="0">
                <a:solidFill>
                  <a:srgbClr val="002060"/>
                </a:solidFill>
              </a:rPr>
              <a:t>This is an assessment of the application of content knowledge within an instructional situation).</a:t>
            </a:r>
          </a:p>
        </p:txBody>
      </p:sp>
    </p:spTree>
    <p:extLst>
      <p:ext uri="{BB962C8B-B14F-4D97-AF65-F5344CB8AC3E}">
        <p14:creationId xmlns:p14="http://schemas.microsoft.com/office/powerpoint/2010/main" val="3807156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1CA3AF-BBE3-D375-C61C-1D7D895C2071}"/>
              </a:ext>
            </a:extLst>
          </p:cNvPr>
          <p:cNvSpPr>
            <a:spLocks noGrp="1"/>
          </p:cNvSpPr>
          <p:nvPr>
            <p:ph type="body" idx="1"/>
          </p:nvPr>
        </p:nvSpPr>
        <p:spPr>
          <a:xfrm>
            <a:off x="23541" y="1532078"/>
            <a:ext cx="9096917" cy="1211122"/>
          </a:xfrm>
        </p:spPr>
        <p:txBody>
          <a:bodyPr>
            <a:normAutofit fontScale="92500" lnSpcReduction="20000"/>
          </a:bodyPr>
          <a:lstStyle/>
          <a:p>
            <a:r>
              <a:rPr lang="en-US" b="0" dirty="0">
                <a:solidFill>
                  <a:srgbClr val="002060"/>
                </a:solidFill>
                <a:latin typeface="+mn-lt"/>
              </a:rPr>
              <a:t>The scope of Earth and Space Science topics covered is in 5572 is the same as in 5571—with detailed topics provided in the Study Companion. The change in weighting of the subareas of Earth and Space Science—based on recommendations from the field and the test’s National Advisory Committee (NAC)—is shown below, with greater coverage of subareas I, III and IV.. </a:t>
            </a:r>
          </a:p>
        </p:txBody>
      </p:sp>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p:txBody>
          <a:bodyPr/>
          <a:lstStyle/>
          <a:p>
            <a:r>
              <a:rPr lang="en-US" dirty="0">
                <a:solidFill>
                  <a:srgbClr val="002060"/>
                </a:solidFill>
              </a:rPr>
              <a:t>5572 TEST SUMMARY CHANGES</a:t>
            </a:r>
          </a:p>
        </p:txBody>
      </p:sp>
      <p:pic>
        <p:nvPicPr>
          <p:cNvPr id="11" name="Picture 10">
            <a:extLst>
              <a:ext uri="{FF2B5EF4-FFF2-40B4-BE49-F238E27FC236}">
                <a16:creationId xmlns:a16="http://schemas.microsoft.com/office/drawing/2014/main" id="{66CE1A93-CDD5-25DC-48EA-848B09772926}"/>
              </a:ext>
            </a:extLst>
          </p:cNvPr>
          <p:cNvPicPr>
            <a:picLocks noChangeAspect="1"/>
          </p:cNvPicPr>
          <p:nvPr/>
        </p:nvPicPr>
        <p:blipFill rotWithShape="1">
          <a:blip r:embed="rId2"/>
          <a:srcRect l="32763" t="50648" r="33290" b="30487"/>
          <a:stretch/>
        </p:blipFill>
        <p:spPr>
          <a:xfrm>
            <a:off x="23541" y="2743200"/>
            <a:ext cx="9113158" cy="2743200"/>
          </a:xfrm>
          <a:prstGeom prst="rect">
            <a:avLst/>
          </a:prstGeom>
          <a:effectLst>
            <a:glow rad="139700">
              <a:schemeClr val="accent5">
                <a:satMod val="175000"/>
                <a:alpha val="40000"/>
              </a:schemeClr>
            </a:glow>
            <a:innerShdw blurRad="114300">
              <a:srgbClr val="002060"/>
            </a:innerShdw>
          </a:effectLst>
        </p:spPr>
      </p:pic>
      <p:sp>
        <p:nvSpPr>
          <p:cNvPr id="13" name="TextBox 12">
            <a:extLst>
              <a:ext uri="{FF2B5EF4-FFF2-40B4-BE49-F238E27FC236}">
                <a16:creationId xmlns:a16="http://schemas.microsoft.com/office/drawing/2014/main" id="{2DFA97A7-9195-77F2-A08E-4EE292DE4654}"/>
              </a:ext>
            </a:extLst>
          </p:cNvPr>
          <p:cNvSpPr txBox="1"/>
          <p:nvPr/>
        </p:nvSpPr>
        <p:spPr>
          <a:xfrm>
            <a:off x="23540" y="5509752"/>
            <a:ext cx="7580417" cy="1200329"/>
          </a:xfrm>
          <a:prstGeom prst="rect">
            <a:avLst/>
          </a:prstGeom>
          <a:noFill/>
        </p:spPr>
        <p:txBody>
          <a:bodyPr wrap="square">
            <a:spAutoFit/>
          </a:bodyPr>
          <a:lstStyle/>
          <a:p>
            <a:r>
              <a:rPr lang="en-US" dirty="0">
                <a:solidFill>
                  <a:srgbClr val="002060"/>
                </a:solidFill>
              </a:rPr>
              <a:t>Within Category II, focus on basic principles of matter and energy was also increased at the NAC’s recommendation. These shifts in weighting mean that physical geology and historical geology— covered in Category II—contribute somewhat less to a candidate’s overall score.</a:t>
            </a:r>
          </a:p>
        </p:txBody>
      </p:sp>
    </p:spTree>
    <p:extLst>
      <p:ext uri="{BB962C8B-B14F-4D97-AF65-F5344CB8AC3E}">
        <p14:creationId xmlns:p14="http://schemas.microsoft.com/office/powerpoint/2010/main" val="1282862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p:txBody>
          <a:bodyPr/>
          <a:lstStyle/>
          <a:p>
            <a:r>
              <a:rPr lang="en-US" dirty="0">
                <a:solidFill>
                  <a:srgbClr val="002060"/>
                </a:solidFill>
              </a:rPr>
              <a:t>5572 STUDY COMPANION</a:t>
            </a:r>
            <a:br>
              <a:rPr lang="en-US" dirty="0">
                <a:solidFill>
                  <a:srgbClr val="002060"/>
                </a:solidFill>
              </a:rPr>
            </a:br>
            <a:r>
              <a:rPr lang="en-US" dirty="0">
                <a:solidFill>
                  <a:srgbClr val="002060"/>
                </a:solidFill>
              </a:rPr>
              <a:t>TEST AT A GLANCE</a:t>
            </a:r>
          </a:p>
        </p:txBody>
      </p:sp>
      <p:sp>
        <p:nvSpPr>
          <p:cNvPr id="6" name="Text Placeholder 5">
            <a:extLst>
              <a:ext uri="{FF2B5EF4-FFF2-40B4-BE49-F238E27FC236}">
                <a16:creationId xmlns:a16="http://schemas.microsoft.com/office/drawing/2014/main" id="{31C1C125-9827-0106-5595-AFEA1C126E10}"/>
              </a:ext>
            </a:extLst>
          </p:cNvPr>
          <p:cNvSpPr>
            <a:spLocks noGrp="1"/>
          </p:cNvSpPr>
          <p:nvPr>
            <p:ph type="body" sz="quarter" idx="10"/>
          </p:nvPr>
        </p:nvSpPr>
        <p:spPr/>
        <p:txBody>
          <a:bodyPr/>
          <a:lstStyle/>
          <a:p>
            <a:endParaRPr lang="en-US" dirty="0"/>
          </a:p>
        </p:txBody>
      </p:sp>
      <p:pic>
        <p:nvPicPr>
          <p:cNvPr id="3" name="Picture 2">
            <a:extLst>
              <a:ext uri="{FF2B5EF4-FFF2-40B4-BE49-F238E27FC236}">
                <a16:creationId xmlns:a16="http://schemas.microsoft.com/office/drawing/2014/main" id="{D407A803-8734-2D7A-A4F8-283D0906B575}"/>
              </a:ext>
            </a:extLst>
          </p:cNvPr>
          <p:cNvPicPr>
            <a:picLocks noChangeAspect="1"/>
          </p:cNvPicPr>
          <p:nvPr/>
        </p:nvPicPr>
        <p:blipFill rotWithShape="1">
          <a:blip r:embed="rId2"/>
          <a:srcRect l="32894" t="16721" r="35921" b="13024"/>
          <a:stretch/>
        </p:blipFill>
        <p:spPr>
          <a:xfrm>
            <a:off x="3007893" y="1676139"/>
            <a:ext cx="4716881" cy="5181862"/>
          </a:xfrm>
          <a:prstGeom prst="rect">
            <a:avLst/>
          </a:prstGeom>
        </p:spPr>
      </p:pic>
    </p:spTree>
    <p:extLst>
      <p:ext uri="{BB962C8B-B14F-4D97-AF65-F5344CB8AC3E}">
        <p14:creationId xmlns:p14="http://schemas.microsoft.com/office/powerpoint/2010/main" val="107419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p:txBody>
          <a:bodyPr anchor="b">
            <a:normAutofit fontScale="90000"/>
          </a:bodyPr>
          <a:lstStyle/>
          <a:p>
            <a:r>
              <a:rPr lang="en-US" dirty="0">
                <a:solidFill>
                  <a:srgbClr val="002060"/>
                </a:solidFill>
              </a:rPr>
              <a:t>5572 STUDY COMPANION TEST AT A GLANCE</a:t>
            </a:r>
            <a:br>
              <a:rPr lang="en-US" dirty="0">
                <a:solidFill>
                  <a:srgbClr val="002060"/>
                </a:solidFill>
              </a:rPr>
            </a:br>
            <a:r>
              <a:rPr lang="en-US" dirty="0">
                <a:solidFill>
                  <a:srgbClr val="002060"/>
                </a:solidFill>
              </a:rPr>
              <a:t>(Science and Engineering Practices)</a:t>
            </a:r>
          </a:p>
        </p:txBody>
      </p:sp>
      <p:sp>
        <p:nvSpPr>
          <p:cNvPr id="2" name="Text Placeholder 1">
            <a:extLst>
              <a:ext uri="{FF2B5EF4-FFF2-40B4-BE49-F238E27FC236}">
                <a16:creationId xmlns:a16="http://schemas.microsoft.com/office/drawing/2014/main" id="{011CA3AF-BBE3-D375-C61C-1D7D895C2071}"/>
              </a:ext>
            </a:extLst>
          </p:cNvPr>
          <p:cNvSpPr>
            <a:spLocks noGrp="1"/>
          </p:cNvSpPr>
          <p:nvPr>
            <p:ph type="body" sz="quarter" idx="10"/>
          </p:nvPr>
        </p:nvSpPr>
        <p:spPr>
          <a:xfrm>
            <a:off x="451638" y="1538287"/>
            <a:ext cx="2510637" cy="3781425"/>
          </a:xfrm>
        </p:spPr>
        <p:txBody>
          <a:bodyPr anchor="b">
            <a:normAutofit/>
          </a:bodyPr>
          <a:lstStyle/>
          <a:p>
            <a:pPr marL="0" indent="0">
              <a:buNone/>
            </a:pPr>
            <a:r>
              <a:rPr lang="en-US" sz="2400" b="0" dirty="0">
                <a:solidFill>
                  <a:schemeClr val="tx1"/>
                </a:solidFill>
              </a:rPr>
              <a:t>The SEPs represent eight practices that scientists and engineers—and students and teachers—use to investigate the world and to design and build systems. Many test questions will integrate one or more of these practices</a:t>
            </a:r>
          </a:p>
        </p:txBody>
      </p:sp>
      <p:graphicFrame>
        <p:nvGraphicFramePr>
          <p:cNvPr id="14" name="Content Placeholder 2">
            <a:extLst>
              <a:ext uri="{FF2B5EF4-FFF2-40B4-BE49-F238E27FC236}">
                <a16:creationId xmlns:a16="http://schemas.microsoft.com/office/drawing/2014/main" id="{E1B7BEE7-7899-8245-7CAA-B04675702401}"/>
              </a:ext>
            </a:extLst>
          </p:cNvPr>
          <p:cNvGraphicFramePr>
            <a:graphicFrameLocks/>
          </p:cNvGraphicFramePr>
          <p:nvPr>
            <p:extLst>
              <p:ext uri="{D42A27DB-BD31-4B8C-83A1-F6EECF244321}">
                <p14:modId xmlns:p14="http://schemas.microsoft.com/office/powerpoint/2010/main" val="3210300408"/>
              </p:ext>
            </p:extLst>
          </p:nvPr>
        </p:nvGraphicFramePr>
        <p:xfrm>
          <a:off x="2981324" y="1676138"/>
          <a:ext cx="6181725" cy="413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p:txBody>
          <a:bodyPr anchor="b">
            <a:normAutofit fontScale="90000"/>
          </a:bodyPr>
          <a:lstStyle/>
          <a:p>
            <a:r>
              <a:rPr lang="en-US" dirty="0">
                <a:solidFill>
                  <a:srgbClr val="002060"/>
                </a:solidFill>
              </a:rPr>
              <a:t>5572 STUDY COMPANION TEST AT A GLANCE</a:t>
            </a:r>
            <a:br>
              <a:rPr lang="en-US" dirty="0">
                <a:solidFill>
                  <a:srgbClr val="002060"/>
                </a:solidFill>
              </a:rPr>
            </a:br>
            <a:r>
              <a:rPr lang="en-US" dirty="0">
                <a:solidFill>
                  <a:srgbClr val="002060"/>
                </a:solidFill>
              </a:rPr>
              <a:t>(Tasks of Teaching Science)</a:t>
            </a:r>
          </a:p>
        </p:txBody>
      </p:sp>
      <p:sp>
        <p:nvSpPr>
          <p:cNvPr id="7" name="Text Placeholder 6">
            <a:extLst>
              <a:ext uri="{FF2B5EF4-FFF2-40B4-BE49-F238E27FC236}">
                <a16:creationId xmlns:a16="http://schemas.microsoft.com/office/drawing/2014/main" id="{626F2D1C-70DF-D1D2-445D-A2E05EFDA612}"/>
              </a:ext>
            </a:extLst>
          </p:cNvPr>
          <p:cNvSpPr>
            <a:spLocks noGrp="1"/>
          </p:cNvSpPr>
          <p:nvPr>
            <p:ph type="body" sz="quarter" idx="10"/>
          </p:nvPr>
        </p:nvSpPr>
        <p:spPr>
          <a:xfrm>
            <a:off x="466725" y="1885950"/>
            <a:ext cx="2514600" cy="3429000"/>
          </a:xfrm>
        </p:spPr>
        <p:txBody>
          <a:bodyPr anchor="b">
            <a:normAutofit/>
          </a:bodyPr>
          <a:lstStyle/>
          <a:p>
            <a:pPr marL="0" indent="0">
              <a:buNone/>
            </a:pPr>
            <a:r>
              <a:rPr lang="en-US" sz="2400" dirty="0">
                <a:solidFill>
                  <a:schemeClr val="tx1"/>
                </a:solidFill>
              </a:rPr>
              <a:t>This list includes instructional tasks that teachers engage in that are essential for effective Earth and Space Science teaching. Many test questions will measure content through application to one or more of these tasks.</a:t>
            </a:r>
          </a:p>
        </p:txBody>
      </p:sp>
      <p:graphicFrame>
        <p:nvGraphicFramePr>
          <p:cNvPr id="4" name="Content Placeholder 3">
            <a:extLst>
              <a:ext uri="{FF2B5EF4-FFF2-40B4-BE49-F238E27FC236}">
                <a16:creationId xmlns:a16="http://schemas.microsoft.com/office/drawing/2014/main" id="{E08A518A-3BE3-F4CE-BD07-7BBD0C2679EF}"/>
              </a:ext>
            </a:extLst>
          </p:cNvPr>
          <p:cNvGraphicFramePr>
            <a:graphicFrameLocks/>
          </p:cNvGraphicFramePr>
          <p:nvPr>
            <p:extLst>
              <p:ext uri="{D42A27DB-BD31-4B8C-83A1-F6EECF244321}">
                <p14:modId xmlns:p14="http://schemas.microsoft.com/office/powerpoint/2010/main" val="1362938079"/>
              </p:ext>
            </p:extLst>
          </p:nvPr>
        </p:nvGraphicFramePr>
        <p:xfrm>
          <a:off x="2981325" y="2228851"/>
          <a:ext cx="6162675" cy="354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897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a:xfrm>
            <a:off x="3366287" y="761738"/>
            <a:ext cx="5248323" cy="914400"/>
          </a:xfrm>
        </p:spPr>
        <p:txBody>
          <a:bodyPr/>
          <a:lstStyle/>
          <a:p>
            <a:r>
              <a:rPr lang="en-US" dirty="0">
                <a:solidFill>
                  <a:srgbClr val="002060"/>
                </a:solidFill>
              </a:rPr>
              <a:t>5572 STUDY COMPANION</a:t>
            </a:r>
            <a:br>
              <a:rPr lang="en-US" dirty="0">
                <a:solidFill>
                  <a:srgbClr val="002060"/>
                </a:solidFill>
              </a:rPr>
            </a:br>
            <a:r>
              <a:rPr lang="en-US" dirty="0">
                <a:solidFill>
                  <a:srgbClr val="002060"/>
                </a:solidFill>
              </a:rPr>
              <a:t>TEST AT A GLANCE</a:t>
            </a:r>
          </a:p>
        </p:txBody>
      </p:sp>
      <p:pic>
        <p:nvPicPr>
          <p:cNvPr id="4" name="Picture 3">
            <a:extLst>
              <a:ext uri="{FF2B5EF4-FFF2-40B4-BE49-F238E27FC236}">
                <a16:creationId xmlns:a16="http://schemas.microsoft.com/office/drawing/2014/main" id="{9C678643-96EF-E16D-2FEE-EC434F24B62E}"/>
              </a:ext>
            </a:extLst>
          </p:cNvPr>
          <p:cNvPicPr>
            <a:picLocks noChangeAspect="1"/>
          </p:cNvPicPr>
          <p:nvPr/>
        </p:nvPicPr>
        <p:blipFill rotWithShape="1">
          <a:blip r:embed="rId2"/>
          <a:srcRect l="30000" t="15992" r="32237" b="6761"/>
          <a:stretch/>
        </p:blipFill>
        <p:spPr>
          <a:xfrm>
            <a:off x="3056021" y="1676138"/>
            <a:ext cx="4547937" cy="5039179"/>
          </a:xfrm>
          <a:prstGeom prst="rect">
            <a:avLst/>
          </a:prstGeom>
        </p:spPr>
      </p:pic>
    </p:spTree>
    <p:extLst>
      <p:ext uri="{BB962C8B-B14F-4D97-AF65-F5344CB8AC3E}">
        <p14:creationId xmlns:p14="http://schemas.microsoft.com/office/powerpoint/2010/main" val="165758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a:xfrm>
            <a:off x="3366287" y="761738"/>
            <a:ext cx="5248323" cy="914400"/>
          </a:xfrm>
        </p:spPr>
        <p:txBody>
          <a:bodyPr/>
          <a:lstStyle/>
          <a:p>
            <a:r>
              <a:rPr lang="en-US" dirty="0">
                <a:solidFill>
                  <a:srgbClr val="002060"/>
                </a:solidFill>
              </a:rPr>
              <a:t>5572 STUDY COMPANION</a:t>
            </a:r>
            <a:br>
              <a:rPr lang="en-US" dirty="0">
                <a:solidFill>
                  <a:srgbClr val="002060"/>
                </a:solidFill>
              </a:rPr>
            </a:br>
            <a:r>
              <a:rPr lang="en-US" dirty="0">
                <a:solidFill>
                  <a:srgbClr val="002060"/>
                </a:solidFill>
              </a:rPr>
              <a:t>TEST AT A GLANCE</a:t>
            </a:r>
          </a:p>
        </p:txBody>
      </p:sp>
      <p:pic>
        <p:nvPicPr>
          <p:cNvPr id="3" name="Picture 2">
            <a:extLst>
              <a:ext uri="{FF2B5EF4-FFF2-40B4-BE49-F238E27FC236}">
                <a16:creationId xmlns:a16="http://schemas.microsoft.com/office/drawing/2014/main" id="{6D8F1DB1-878E-09DD-4AEB-83016283BBF7}"/>
              </a:ext>
            </a:extLst>
          </p:cNvPr>
          <p:cNvPicPr>
            <a:picLocks noChangeAspect="1"/>
          </p:cNvPicPr>
          <p:nvPr/>
        </p:nvPicPr>
        <p:blipFill rotWithShape="1">
          <a:blip r:embed="rId2"/>
          <a:srcRect l="35527" t="26437" r="38552" b="6761"/>
          <a:stretch/>
        </p:blipFill>
        <p:spPr>
          <a:xfrm>
            <a:off x="2995861" y="1676138"/>
            <a:ext cx="4692318" cy="5181862"/>
          </a:xfrm>
          <a:prstGeom prst="rect">
            <a:avLst/>
          </a:prstGeom>
        </p:spPr>
      </p:pic>
    </p:spTree>
    <p:extLst>
      <p:ext uri="{BB962C8B-B14F-4D97-AF65-F5344CB8AC3E}">
        <p14:creationId xmlns:p14="http://schemas.microsoft.com/office/powerpoint/2010/main" val="224878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6960-962D-2F42-992D-99AA3762DEC6}"/>
              </a:ext>
            </a:extLst>
          </p:cNvPr>
          <p:cNvSpPr>
            <a:spLocks noGrp="1"/>
          </p:cNvSpPr>
          <p:nvPr>
            <p:ph type="ctrTitle"/>
          </p:nvPr>
        </p:nvSpPr>
        <p:spPr>
          <a:xfrm>
            <a:off x="2102936" y="-808351"/>
            <a:ext cx="6704183" cy="1725106"/>
          </a:xfrm>
        </p:spPr>
        <p:txBody>
          <a:bodyPr vert="horz" lIns="91440" tIns="45720" rIns="91440" bIns="45720" rtlCol="0" anchor="b">
            <a:normAutofit/>
          </a:bodyPr>
          <a:lstStyle/>
          <a:p>
            <a:r>
              <a:rPr lang="en-US" b="1" i="1" u="sng" kern="1200" dirty="0">
                <a:solidFill>
                  <a:srgbClr val="002060"/>
                </a:solidFill>
                <a:latin typeface="Open Sans" panose="020B0606030504020204" pitchFamily="34" charset="0"/>
                <a:ea typeface="Open Sans" panose="020B0606030504020204" pitchFamily="34" charset="0"/>
                <a:cs typeface="Open Sans" panose="020B0606030504020204" pitchFamily="34" charset="0"/>
              </a:rPr>
              <a:t>On Today’s Agenda</a:t>
            </a:r>
            <a:endParaRPr lang="en-US" b="1" kern="1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DEE23D23-1A27-109D-AD05-4FAF57BEB315}"/>
              </a:ext>
            </a:extLst>
          </p:cNvPr>
          <p:cNvSpPr txBox="1"/>
          <p:nvPr/>
        </p:nvSpPr>
        <p:spPr>
          <a:xfrm>
            <a:off x="2102936" y="895680"/>
            <a:ext cx="5801811" cy="5908118"/>
          </a:xfrm>
          <a:prstGeom prst="rect">
            <a:avLst/>
          </a:prstGeom>
        </p:spPr>
        <p:txBody>
          <a:bodyPr vert="horz" lIns="91440" tIns="45720" rIns="91440" bIns="45720" rtlCol="0">
            <a:noAutofit/>
          </a:bodyPr>
          <a:lstStyle/>
          <a:p>
            <a:pPr marL="285750"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Overview</a:t>
            </a:r>
          </a:p>
          <a:p>
            <a:pPr marL="742950" lvl="2"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Background on ETS</a:t>
            </a:r>
          </a:p>
          <a:p>
            <a:pPr marL="742950" lvl="2"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Praxis Tests</a:t>
            </a:r>
          </a:p>
          <a:p>
            <a:pPr marL="742950" lvl="2"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Testing Development Process</a:t>
            </a:r>
          </a:p>
          <a:p>
            <a:pPr marL="742950" lvl="2"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Standard Setting Study Process</a:t>
            </a:r>
          </a:p>
          <a:p>
            <a:pPr marL="742950" lvl="2"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Adoption Process</a:t>
            </a:r>
          </a:p>
          <a:p>
            <a:pPr marL="285750"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Praxis Earth and Space Sciences Assessment</a:t>
            </a:r>
          </a:p>
          <a:p>
            <a:pPr marL="742950" lvl="2"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Test Summary Changes</a:t>
            </a:r>
          </a:p>
          <a:p>
            <a:pPr marL="742950" lvl="2"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Study Companion/Test At A Glance Details</a:t>
            </a:r>
          </a:p>
          <a:p>
            <a:pPr marL="742950" lvl="2" indent="-285750">
              <a:lnSpc>
                <a:spcPct val="90000"/>
              </a:lnSpc>
              <a:spcBef>
                <a:spcPts val="1000"/>
              </a:spcBef>
              <a:spcAft>
                <a:spcPts val="600"/>
              </a:spcAft>
              <a:buFont typeface="+mj-lt"/>
              <a:buAutoNum type="romanUcPeriod"/>
            </a:pPr>
            <a:r>
              <a:rPr lang="en-US" altLang="en-US" sz="1700" dirty="0">
                <a:latin typeface="Open Sans" panose="020B0606030504020204" pitchFamily="34" charset="0"/>
                <a:ea typeface="Open Sans" panose="020B0606030504020204" pitchFamily="34" charset="0"/>
                <a:cs typeface="Open Sans" panose="020B0606030504020204" pitchFamily="34" charset="0"/>
              </a:rPr>
              <a:t>Multi-State Study Information</a:t>
            </a:r>
          </a:p>
          <a:p>
            <a:pPr marL="742950" lvl="2"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Newest State Users</a:t>
            </a:r>
          </a:p>
          <a:p>
            <a:pPr marL="285750"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Discussion on Test Appropriateness and Score Setting</a:t>
            </a:r>
          </a:p>
          <a:p>
            <a:pPr marL="285750" indent="-285750">
              <a:lnSpc>
                <a:spcPct val="90000"/>
              </a:lnSpc>
              <a:spcBef>
                <a:spcPts val="1000"/>
              </a:spcBef>
              <a:spcAft>
                <a:spcPts val="600"/>
              </a:spcAft>
              <a:buFont typeface="+mj-lt"/>
              <a:buAutoNum type="romanUcPeriod"/>
            </a:pPr>
            <a:r>
              <a:rPr lang="en-US" altLang="en-US" sz="1700" kern="1200" dirty="0">
                <a:latin typeface="Open Sans" panose="020B0606030504020204" pitchFamily="34" charset="0"/>
                <a:ea typeface="Open Sans" panose="020B0606030504020204" pitchFamily="34" charset="0"/>
                <a:cs typeface="Open Sans" panose="020B0606030504020204" pitchFamily="34" charset="0"/>
              </a:rPr>
              <a:t>Q&amp;A</a:t>
            </a:r>
          </a:p>
        </p:txBody>
      </p:sp>
    </p:spTree>
    <p:extLst>
      <p:ext uri="{BB962C8B-B14F-4D97-AF65-F5344CB8AC3E}">
        <p14:creationId xmlns:p14="http://schemas.microsoft.com/office/powerpoint/2010/main" val="2276463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F7EE11-3B70-4550-30F5-39C2B806E33B}"/>
              </a:ext>
            </a:extLst>
          </p:cNvPr>
          <p:cNvSpPr>
            <a:spLocks noGrp="1"/>
          </p:cNvSpPr>
          <p:nvPr>
            <p:ph sz="half" idx="2"/>
          </p:nvPr>
        </p:nvSpPr>
        <p:spPr>
          <a:xfrm>
            <a:off x="0" y="1792706"/>
            <a:ext cx="9144000" cy="3946358"/>
          </a:xfrm>
        </p:spPr>
        <p:txBody>
          <a:bodyPr>
            <a:normAutofit fontScale="92500" lnSpcReduction="10000"/>
          </a:bodyPr>
          <a:lstStyle/>
          <a:p>
            <a:r>
              <a:rPr lang="en-US" altLang="en-US" sz="2800" dirty="0">
                <a:solidFill>
                  <a:srgbClr val="002060"/>
                </a:solidFill>
              </a:rPr>
              <a:t>Convened in </a:t>
            </a:r>
            <a:r>
              <a:rPr lang="en-US" altLang="en-US" sz="2800" b="1" dirty="0">
                <a:solidFill>
                  <a:srgbClr val="002060"/>
                </a:solidFill>
              </a:rPr>
              <a:t>December 2021 </a:t>
            </a:r>
            <a:r>
              <a:rPr lang="en-US" altLang="en-US" sz="2800" dirty="0">
                <a:solidFill>
                  <a:srgbClr val="002060"/>
                </a:solidFill>
              </a:rPr>
              <a:t>in Princeton, NJ</a:t>
            </a:r>
          </a:p>
          <a:p>
            <a:r>
              <a:rPr lang="en-US" altLang="en-US" sz="2800" dirty="0">
                <a:solidFill>
                  <a:srgbClr val="002060"/>
                </a:solidFill>
              </a:rPr>
              <a:t>Panelists from </a:t>
            </a:r>
            <a:r>
              <a:rPr lang="en-US" altLang="en-US" sz="2800" b="1" dirty="0">
                <a:solidFill>
                  <a:srgbClr val="002060"/>
                </a:solidFill>
              </a:rPr>
              <a:t>10 states (1-panelist from VA)</a:t>
            </a:r>
          </a:p>
          <a:p>
            <a:r>
              <a:rPr lang="en-US" altLang="en-US" sz="2800" dirty="0">
                <a:solidFill>
                  <a:srgbClr val="002060"/>
                </a:solidFill>
              </a:rPr>
              <a:t>Neighboring state participation: </a:t>
            </a:r>
            <a:r>
              <a:rPr lang="en-US" altLang="en-US" sz="2800" b="1" dirty="0">
                <a:solidFill>
                  <a:srgbClr val="002060"/>
                </a:solidFill>
              </a:rPr>
              <a:t>NC, TN, and WV</a:t>
            </a:r>
          </a:p>
          <a:p>
            <a:r>
              <a:rPr lang="en-US" altLang="en-US" sz="2800" b="1" dirty="0">
                <a:solidFill>
                  <a:srgbClr val="002060"/>
                </a:solidFill>
              </a:rPr>
              <a:t>21 Panelists total </a:t>
            </a:r>
            <a:r>
              <a:rPr lang="en-US" altLang="en-US" sz="2800" dirty="0">
                <a:solidFill>
                  <a:srgbClr val="002060"/>
                </a:solidFill>
              </a:rPr>
              <a:t>(14-Teachers, 6-College Faculty, and 1-Adm/Dept heads; 19-White, and 1-Black; 13-Female, and 8-Male; 11-Supervise/mentor teachers; 6-Involved in preparing teachers)</a:t>
            </a:r>
          </a:p>
          <a:p>
            <a:r>
              <a:rPr lang="en-US" altLang="en-US" sz="2800" b="1" dirty="0">
                <a:solidFill>
                  <a:srgbClr val="002060"/>
                </a:solidFill>
              </a:rPr>
              <a:t>Recommended Passing Scores: 62 </a:t>
            </a:r>
            <a:r>
              <a:rPr lang="en-US" altLang="en-US" sz="2800" dirty="0">
                <a:solidFill>
                  <a:srgbClr val="002060"/>
                </a:solidFill>
              </a:rPr>
              <a:t>out of 100 raw score points. 62 represents a score of 154 (score range 100-200 scale).</a:t>
            </a:r>
          </a:p>
          <a:p>
            <a:endParaRPr lang="en-US" dirty="0"/>
          </a:p>
        </p:txBody>
      </p:sp>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p:txBody>
          <a:bodyPr/>
          <a:lstStyle/>
          <a:p>
            <a:r>
              <a:rPr lang="en-US" dirty="0">
                <a:solidFill>
                  <a:srgbClr val="002060"/>
                </a:solidFill>
              </a:rPr>
              <a:t>EARTH AND SPACE SCIENCES (5572)</a:t>
            </a:r>
            <a:br>
              <a:rPr lang="en-US" dirty="0">
                <a:solidFill>
                  <a:srgbClr val="002060"/>
                </a:solidFill>
              </a:rPr>
            </a:br>
            <a:r>
              <a:rPr lang="en-US" dirty="0">
                <a:solidFill>
                  <a:srgbClr val="002060"/>
                </a:solidFill>
              </a:rPr>
              <a:t>(MULTI STATE STUDY INFORMATION)</a:t>
            </a:r>
          </a:p>
        </p:txBody>
      </p:sp>
    </p:spTree>
    <p:extLst>
      <p:ext uri="{BB962C8B-B14F-4D97-AF65-F5344CB8AC3E}">
        <p14:creationId xmlns:p14="http://schemas.microsoft.com/office/powerpoint/2010/main" val="124873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p:txBody>
          <a:bodyPr/>
          <a:lstStyle/>
          <a:p>
            <a:r>
              <a:rPr lang="en-US" dirty="0">
                <a:solidFill>
                  <a:srgbClr val="002060"/>
                </a:solidFill>
              </a:rPr>
              <a:t>EARTH AND SPACE SCIENCES (5572)</a:t>
            </a:r>
            <a:br>
              <a:rPr lang="en-US" dirty="0">
                <a:solidFill>
                  <a:srgbClr val="002060"/>
                </a:solidFill>
              </a:rPr>
            </a:br>
            <a:r>
              <a:rPr lang="en-US" dirty="0">
                <a:solidFill>
                  <a:srgbClr val="002060"/>
                </a:solidFill>
              </a:rPr>
              <a:t>(NEWEST STATE USERS)</a:t>
            </a:r>
          </a:p>
        </p:txBody>
      </p:sp>
      <p:pic>
        <p:nvPicPr>
          <p:cNvPr id="15" name="Picture 14">
            <a:extLst>
              <a:ext uri="{FF2B5EF4-FFF2-40B4-BE49-F238E27FC236}">
                <a16:creationId xmlns:a16="http://schemas.microsoft.com/office/drawing/2014/main" id="{D0296B34-1255-AE2E-C1BA-D35AAE14F83B}"/>
              </a:ext>
            </a:extLst>
          </p:cNvPr>
          <p:cNvPicPr>
            <a:picLocks noChangeAspect="1"/>
          </p:cNvPicPr>
          <p:nvPr/>
        </p:nvPicPr>
        <p:blipFill rotWithShape="1">
          <a:blip r:embed="rId2"/>
          <a:srcRect l="31053" t="23220" r="34605" b="2389"/>
          <a:stretch/>
        </p:blipFill>
        <p:spPr>
          <a:xfrm>
            <a:off x="0" y="1586706"/>
            <a:ext cx="7676147" cy="5293948"/>
          </a:xfrm>
          <a:prstGeom prst="rect">
            <a:avLst/>
          </a:prstGeom>
        </p:spPr>
      </p:pic>
    </p:spTree>
    <p:extLst>
      <p:ext uri="{BB962C8B-B14F-4D97-AF65-F5344CB8AC3E}">
        <p14:creationId xmlns:p14="http://schemas.microsoft.com/office/powerpoint/2010/main" val="1082264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a:xfrm>
            <a:off x="628650" y="208089"/>
            <a:ext cx="7886700" cy="1325563"/>
          </a:xfrm>
        </p:spPr>
        <p:txBody>
          <a:bodyPr>
            <a:normAutofit/>
          </a:bodyPr>
          <a:lstStyle/>
          <a:p>
            <a:r>
              <a:rPr lang="en-US" dirty="0">
                <a:solidFill>
                  <a:srgbClr val="002060"/>
                </a:solidFill>
              </a:rPr>
              <a:t>EARTH AND SPACE SCIENCES: CONTENT KNOWLEDGE (5571) DATA</a:t>
            </a:r>
          </a:p>
        </p:txBody>
      </p:sp>
      <p:graphicFrame>
        <p:nvGraphicFramePr>
          <p:cNvPr id="2" name="Table 1">
            <a:extLst>
              <a:ext uri="{FF2B5EF4-FFF2-40B4-BE49-F238E27FC236}">
                <a16:creationId xmlns:a16="http://schemas.microsoft.com/office/drawing/2014/main" id="{9CED31B7-7CA4-724B-C76E-7198E5D0BFF8}"/>
              </a:ext>
            </a:extLst>
          </p:cNvPr>
          <p:cNvGraphicFramePr>
            <a:graphicFrameLocks noGrp="1"/>
          </p:cNvGraphicFramePr>
          <p:nvPr>
            <p:extLst>
              <p:ext uri="{D42A27DB-BD31-4B8C-83A1-F6EECF244321}">
                <p14:modId xmlns:p14="http://schemas.microsoft.com/office/powerpoint/2010/main" val="3921517272"/>
              </p:ext>
            </p:extLst>
          </p:nvPr>
        </p:nvGraphicFramePr>
        <p:xfrm>
          <a:off x="164879" y="1890057"/>
          <a:ext cx="8828045" cy="3778667"/>
        </p:xfrm>
        <a:graphic>
          <a:graphicData uri="http://schemas.openxmlformats.org/drawingml/2006/table">
            <a:tbl>
              <a:tblPr>
                <a:tableStyleId>{5C22544A-7EE6-4342-B048-85BDC9FD1C3A}</a:tableStyleId>
              </a:tblPr>
              <a:tblGrid>
                <a:gridCol w="1765609">
                  <a:extLst>
                    <a:ext uri="{9D8B030D-6E8A-4147-A177-3AD203B41FA5}">
                      <a16:colId xmlns:a16="http://schemas.microsoft.com/office/drawing/2014/main" val="632590393"/>
                    </a:ext>
                  </a:extLst>
                </a:gridCol>
                <a:gridCol w="1765609">
                  <a:extLst>
                    <a:ext uri="{9D8B030D-6E8A-4147-A177-3AD203B41FA5}">
                      <a16:colId xmlns:a16="http://schemas.microsoft.com/office/drawing/2014/main" val="2211971741"/>
                    </a:ext>
                  </a:extLst>
                </a:gridCol>
                <a:gridCol w="1765609">
                  <a:extLst>
                    <a:ext uri="{9D8B030D-6E8A-4147-A177-3AD203B41FA5}">
                      <a16:colId xmlns:a16="http://schemas.microsoft.com/office/drawing/2014/main" val="1212606799"/>
                    </a:ext>
                  </a:extLst>
                </a:gridCol>
                <a:gridCol w="1765609">
                  <a:extLst>
                    <a:ext uri="{9D8B030D-6E8A-4147-A177-3AD203B41FA5}">
                      <a16:colId xmlns:a16="http://schemas.microsoft.com/office/drawing/2014/main" val="1235947896"/>
                    </a:ext>
                  </a:extLst>
                </a:gridCol>
                <a:gridCol w="1765609">
                  <a:extLst>
                    <a:ext uri="{9D8B030D-6E8A-4147-A177-3AD203B41FA5}">
                      <a16:colId xmlns:a16="http://schemas.microsoft.com/office/drawing/2014/main" val="1904334226"/>
                    </a:ext>
                  </a:extLst>
                </a:gridCol>
              </a:tblGrid>
              <a:tr h="2031444">
                <a:tc gridSpan="5">
                  <a:txBody>
                    <a:bodyPr/>
                    <a:lstStyle/>
                    <a:p>
                      <a:pPr algn="ctr" rtl="0" fontAlgn="t"/>
                      <a:r>
                        <a:rPr lang="en-US" sz="1600" u="none" strike="noStrike" dirty="0">
                          <a:effectLst/>
                        </a:rPr>
                        <a:t>Report 1 </a:t>
                      </a:r>
                      <a:br>
                        <a:rPr lang="en-US" sz="1600" u="none" strike="noStrike" dirty="0">
                          <a:effectLst/>
                        </a:rPr>
                      </a:br>
                      <a:r>
                        <a:rPr lang="en-US" sz="1600" u="none" strike="noStrike" dirty="0">
                          <a:effectLst/>
                        </a:rPr>
                        <a:t>Test Name: 5571 Earth and Space Sciences: Content Knowledge </a:t>
                      </a:r>
                      <a:br>
                        <a:rPr lang="en-US" sz="1600" u="none" strike="noStrike" dirty="0">
                          <a:effectLst/>
                        </a:rPr>
                      </a:br>
                      <a:r>
                        <a:rPr lang="en-US" sz="1600" u="none" strike="noStrike" dirty="0">
                          <a:effectLst/>
                        </a:rPr>
                        <a:t>State/Agency/Institution: All Test Takers, Virginia State Department of Education - DI </a:t>
                      </a:r>
                      <a:br>
                        <a:rPr lang="en-US" sz="1600" u="none" strike="noStrike" dirty="0">
                          <a:effectLst/>
                        </a:rPr>
                      </a:br>
                      <a:r>
                        <a:rPr lang="en-US" sz="1600" u="none" strike="noStrike" dirty="0">
                          <a:effectLst/>
                        </a:rPr>
                        <a:t>Administration Date Range: SEP-2018 to AUG-2023 </a:t>
                      </a:r>
                      <a:br>
                        <a:rPr lang="en-US" sz="1600" u="none" strike="noStrike" dirty="0">
                          <a:effectLst/>
                        </a:rPr>
                      </a:br>
                      <a:r>
                        <a:rPr lang="en-US" sz="1600" u="none" strike="noStrike" dirty="0">
                          <a:effectLst/>
                        </a:rPr>
                        <a:t>Variable: Total </a:t>
                      </a:r>
                      <a:br>
                        <a:rPr lang="en-US" sz="1600" u="none" strike="noStrike" dirty="0">
                          <a:effectLst/>
                        </a:rPr>
                      </a:br>
                      <a:r>
                        <a:rPr lang="en-US" sz="1600" u="none" strike="noStrike" dirty="0">
                          <a:effectLst/>
                        </a:rPr>
                        <a:t>Test Taker Attempts: Highest Score </a:t>
                      </a:r>
                      <a:br>
                        <a:rPr lang="en-US" sz="1600" u="none" strike="noStrike" dirty="0">
                          <a:effectLst/>
                        </a:rPr>
                      </a:br>
                      <a:r>
                        <a:rPr lang="en-US" sz="1600" u="none" strike="noStrike" dirty="0">
                          <a:effectLst/>
                        </a:rPr>
                        <a:t>Measure: Scaled Score </a:t>
                      </a:r>
                      <a:br>
                        <a:rPr lang="en-US" sz="1600" u="none" strike="noStrike" dirty="0">
                          <a:effectLst/>
                        </a:rPr>
                      </a:br>
                      <a:r>
                        <a:rPr lang="en-US" sz="1600" u="none" strike="noStrike" dirty="0">
                          <a:effectLst/>
                        </a:rPr>
                        <a:t>Include All Delivery Modes: Yes</a:t>
                      </a:r>
                      <a:endParaRPr lang="en-US" sz="1600" b="0" i="0" u="none" strike="noStrike" dirty="0">
                        <a:solidFill>
                          <a:srgbClr val="000000"/>
                        </a:solidFill>
                        <a:effectLst/>
                        <a:latin typeface="Calibri" panose="020F0502020204030204" pitchFamily="34" charset="0"/>
                      </a:endParaRPr>
                    </a:p>
                  </a:txBody>
                  <a:tcPr marL="6350" marR="6350" marT="635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0615332"/>
                  </a:ext>
                </a:extLst>
              </a:tr>
              <a:tr h="730196">
                <a:tc>
                  <a:txBody>
                    <a:bodyPr/>
                    <a:lstStyle/>
                    <a:p>
                      <a:pPr algn="ctr" rtl="0" fontAlgn="ctr"/>
                      <a:r>
                        <a:rPr lang="en-US" sz="1600" u="none" strike="noStrike" dirty="0">
                          <a:effectLst/>
                        </a:rPr>
                        <a:t>Administration Date</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 State/Agency/Institution</a:t>
                      </a:r>
                      <a:endParaRPr lang="en-US" sz="1600" b="1" i="0" u="none" strike="noStrike" dirty="0">
                        <a:solidFill>
                          <a:srgbClr val="000000"/>
                        </a:solidFill>
                        <a:effectLst/>
                        <a:latin typeface="Calibri" panose="020F0502020204030204" pitchFamily="34" charset="0"/>
                      </a:endParaRPr>
                    </a:p>
                  </a:txBody>
                  <a:tcPr marL="6350" marR="6350" marT="6350" marB="0" anchor="ctr"/>
                </a:tc>
                <a:tc gridSpan="3">
                  <a:txBody>
                    <a:bodyPr/>
                    <a:lstStyle/>
                    <a:p>
                      <a:pPr algn="ctr" rtl="0" fontAlgn="ctr"/>
                      <a:r>
                        <a:rPr lang="en-US" sz="1600" u="none" strike="noStrike" dirty="0">
                          <a:effectLst/>
                        </a:rPr>
                        <a:t>Total</a:t>
                      </a:r>
                      <a:endParaRPr lang="en-US" sz="1600" b="1" i="0" u="none" strike="noStrike" dirty="0">
                        <a:solidFill>
                          <a:srgbClr val="000000"/>
                        </a:solidFill>
                        <a:effectLst/>
                        <a:latin typeface="Calibri" panose="020F0502020204030204" pitchFamily="34" charset="0"/>
                      </a:endParaRPr>
                    </a:p>
                  </a:txBody>
                  <a:tcPr marL="6350" marR="6350" marT="635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1278593"/>
                  </a:ext>
                </a:extLst>
              </a:tr>
              <a:tr h="271483">
                <a:tc>
                  <a:txBody>
                    <a:bodyPr/>
                    <a:lstStyle/>
                    <a:p>
                      <a:pPr algn="ctr" rtl="0" fontAlgn="ctr"/>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a:effectLst/>
                        </a:rPr>
                        <a:t> </a:t>
                      </a:r>
                      <a:endParaRPr lang="en-US" sz="1600" b="1"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N</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dirty="0">
                          <a:effectLst/>
                        </a:rPr>
                        <a:t># Passing (156 score)</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600" u="none" strike="noStrike">
                          <a:effectLst/>
                        </a:rPr>
                        <a:t>Percent Passing</a:t>
                      </a:r>
                      <a:endParaRPr lang="en-US" sz="16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01516517"/>
                  </a:ext>
                </a:extLst>
              </a:tr>
              <a:tr h="730196">
                <a:tc>
                  <a:txBody>
                    <a:bodyPr/>
                    <a:lstStyle/>
                    <a:p>
                      <a:pPr algn="l" rtl="0" fontAlgn="t"/>
                      <a:r>
                        <a:rPr lang="en-US" sz="1600" u="none" strike="noStrike">
                          <a:effectLst/>
                        </a:rPr>
                        <a:t>SEP-2018 to AUG-2023</a:t>
                      </a:r>
                      <a:endParaRPr lang="en-US" sz="1600" b="0" i="0" u="none" strike="noStrike">
                        <a:solidFill>
                          <a:srgbClr val="000000"/>
                        </a:solidFill>
                        <a:effectLst/>
                        <a:latin typeface="Calibri" panose="020F0502020204030204" pitchFamily="34" charset="0"/>
                      </a:endParaRPr>
                    </a:p>
                  </a:txBody>
                  <a:tcPr marL="6350" marR="6350" marT="6350" marB="0"/>
                </a:tc>
                <a:tc>
                  <a:txBody>
                    <a:bodyPr/>
                    <a:lstStyle/>
                    <a:p>
                      <a:pPr algn="l" rtl="0" fontAlgn="t"/>
                      <a:r>
                        <a:rPr lang="en-US" sz="1600" u="none" strike="noStrike">
                          <a:effectLst/>
                        </a:rPr>
                        <a:t>Virginia State Department of Education - DI</a:t>
                      </a:r>
                      <a:endParaRPr lang="en-US" sz="1600" b="0" i="0" u="none" strike="noStrike">
                        <a:solidFill>
                          <a:srgbClr val="000000"/>
                        </a:solidFill>
                        <a:effectLst/>
                        <a:latin typeface="Calibri" panose="020F0502020204030204" pitchFamily="34" charset="0"/>
                      </a:endParaRPr>
                    </a:p>
                  </a:txBody>
                  <a:tcPr marL="6350" marR="6350" marT="6350" marB="0"/>
                </a:tc>
                <a:tc>
                  <a:txBody>
                    <a:bodyPr/>
                    <a:lstStyle/>
                    <a:p>
                      <a:pPr algn="r" rtl="0" fontAlgn="t"/>
                      <a:r>
                        <a:rPr lang="en-US" sz="1600" u="none" strike="noStrike" dirty="0">
                          <a:effectLst/>
                        </a:rPr>
                        <a:t>699</a:t>
                      </a:r>
                      <a:endParaRPr lang="en-US" sz="1600" b="0" i="0" u="none" strike="noStrike" dirty="0">
                        <a:solidFill>
                          <a:srgbClr val="000000"/>
                        </a:solidFill>
                        <a:effectLst/>
                        <a:latin typeface="Calibri" panose="020F0502020204030204" pitchFamily="34" charset="0"/>
                      </a:endParaRPr>
                    </a:p>
                  </a:txBody>
                  <a:tcPr marL="6350" marR="6350" marT="6350" marB="0"/>
                </a:tc>
                <a:tc>
                  <a:txBody>
                    <a:bodyPr/>
                    <a:lstStyle/>
                    <a:p>
                      <a:pPr algn="r" rtl="0" fontAlgn="t"/>
                      <a:r>
                        <a:rPr lang="en-US" sz="1600" u="none" strike="noStrike" dirty="0">
                          <a:effectLst/>
                        </a:rPr>
                        <a:t>497</a:t>
                      </a:r>
                      <a:endParaRPr lang="en-US" sz="1600" b="0" i="0" u="none" strike="noStrike" dirty="0">
                        <a:solidFill>
                          <a:srgbClr val="000000"/>
                        </a:solidFill>
                        <a:effectLst/>
                        <a:latin typeface="Calibri" panose="020F0502020204030204" pitchFamily="34" charset="0"/>
                      </a:endParaRPr>
                    </a:p>
                  </a:txBody>
                  <a:tcPr marL="6350" marR="6350" marT="6350" marB="0"/>
                </a:tc>
                <a:tc>
                  <a:txBody>
                    <a:bodyPr/>
                    <a:lstStyle/>
                    <a:p>
                      <a:pPr algn="r" rtl="0" fontAlgn="t"/>
                      <a:r>
                        <a:rPr lang="en-US" sz="1600" u="none" strike="noStrike" dirty="0">
                          <a:effectLst/>
                        </a:rPr>
                        <a:t>71.10</a:t>
                      </a:r>
                      <a:endParaRPr lang="en-US" sz="16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1373135673"/>
                  </a:ext>
                </a:extLst>
              </a:tr>
            </a:tbl>
          </a:graphicData>
        </a:graphic>
      </p:graphicFrame>
    </p:spTree>
    <p:extLst>
      <p:ext uri="{BB962C8B-B14F-4D97-AF65-F5344CB8AC3E}">
        <p14:creationId xmlns:p14="http://schemas.microsoft.com/office/powerpoint/2010/main" val="363022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p:txBody>
          <a:bodyPr/>
          <a:lstStyle/>
          <a:p>
            <a:r>
              <a:rPr lang="en-US" dirty="0">
                <a:solidFill>
                  <a:srgbClr val="002060"/>
                </a:solidFill>
              </a:rPr>
              <a:t>EARTH AND SPACE SCIENCES (5572) DATA</a:t>
            </a:r>
          </a:p>
        </p:txBody>
      </p:sp>
      <p:pic>
        <p:nvPicPr>
          <p:cNvPr id="3" name="Picture 2">
            <a:extLst>
              <a:ext uri="{FF2B5EF4-FFF2-40B4-BE49-F238E27FC236}">
                <a16:creationId xmlns:a16="http://schemas.microsoft.com/office/drawing/2014/main" id="{362E9BE6-954B-F483-EC89-5D1010EDBCEA}"/>
              </a:ext>
            </a:extLst>
          </p:cNvPr>
          <p:cNvPicPr>
            <a:picLocks noChangeAspect="1"/>
          </p:cNvPicPr>
          <p:nvPr/>
        </p:nvPicPr>
        <p:blipFill rotWithShape="1">
          <a:blip r:embed="rId2"/>
          <a:srcRect l="21131" t="39483" r="24521" b="34819"/>
          <a:stretch/>
        </p:blipFill>
        <p:spPr>
          <a:xfrm>
            <a:off x="140538" y="1900361"/>
            <a:ext cx="8862923" cy="3482672"/>
          </a:xfrm>
          <a:prstGeom prst="rect">
            <a:avLst/>
          </a:prstGeom>
        </p:spPr>
      </p:pic>
    </p:spTree>
    <p:extLst>
      <p:ext uri="{BB962C8B-B14F-4D97-AF65-F5344CB8AC3E}">
        <p14:creationId xmlns:p14="http://schemas.microsoft.com/office/powerpoint/2010/main" val="3943984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DF69D6-9AA8-8B5B-E86E-D781E8D2B17F}"/>
              </a:ext>
            </a:extLst>
          </p:cNvPr>
          <p:cNvSpPr>
            <a:spLocks noGrp="1"/>
          </p:cNvSpPr>
          <p:nvPr>
            <p:ph type="title"/>
          </p:nvPr>
        </p:nvSpPr>
        <p:spPr/>
        <p:txBody>
          <a:bodyPr/>
          <a:lstStyle/>
          <a:p>
            <a:r>
              <a:rPr lang="en-US" dirty="0">
                <a:solidFill>
                  <a:srgbClr val="002060"/>
                </a:solidFill>
              </a:rPr>
              <a:t>EARTH AND SPACE SCIENCES (5572) DATA</a:t>
            </a:r>
          </a:p>
        </p:txBody>
      </p:sp>
      <p:pic>
        <p:nvPicPr>
          <p:cNvPr id="4" name="Picture 3">
            <a:extLst>
              <a:ext uri="{FF2B5EF4-FFF2-40B4-BE49-F238E27FC236}">
                <a16:creationId xmlns:a16="http://schemas.microsoft.com/office/drawing/2014/main" id="{725D5E6B-5E94-EA2E-C49C-2B1F317167AF}"/>
              </a:ext>
            </a:extLst>
          </p:cNvPr>
          <p:cNvPicPr>
            <a:picLocks noChangeAspect="1"/>
          </p:cNvPicPr>
          <p:nvPr/>
        </p:nvPicPr>
        <p:blipFill rotWithShape="1">
          <a:blip r:embed="rId2"/>
          <a:srcRect l="5130" t="30809" r="6087" b="1590"/>
          <a:stretch/>
        </p:blipFill>
        <p:spPr>
          <a:xfrm>
            <a:off x="71561" y="1541604"/>
            <a:ext cx="9016779" cy="4231043"/>
          </a:xfrm>
          <a:prstGeom prst="rect">
            <a:avLst/>
          </a:prstGeom>
        </p:spPr>
      </p:pic>
    </p:spTree>
    <p:extLst>
      <p:ext uri="{BB962C8B-B14F-4D97-AF65-F5344CB8AC3E}">
        <p14:creationId xmlns:p14="http://schemas.microsoft.com/office/powerpoint/2010/main" val="367589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1D997F-8E9C-4BE4-C188-1F89C5975EFC}"/>
              </a:ext>
            </a:extLst>
          </p:cNvPr>
          <p:cNvSpPr>
            <a:spLocks noGrp="1"/>
          </p:cNvSpPr>
          <p:nvPr>
            <p:ph type="ctrTitle"/>
          </p:nvPr>
        </p:nvSpPr>
        <p:spPr/>
        <p:txBody>
          <a:bodyPr/>
          <a:lstStyle/>
          <a:p>
            <a:r>
              <a:rPr lang="en-US" dirty="0">
                <a:solidFill>
                  <a:schemeClr val="tx1"/>
                </a:solidFill>
              </a:rPr>
              <a:t>QUESTIONS AND ANSWERS</a:t>
            </a:r>
          </a:p>
        </p:txBody>
      </p:sp>
      <p:sp>
        <p:nvSpPr>
          <p:cNvPr id="5" name="Subtitle 4">
            <a:extLst>
              <a:ext uri="{FF2B5EF4-FFF2-40B4-BE49-F238E27FC236}">
                <a16:creationId xmlns:a16="http://schemas.microsoft.com/office/drawing/2014/main" id="{C4CEC3EC-2E61-8FEB-FE74-79674A4DEB2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14381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B7C6FD4B-A45A-FCDF-78CA-716539B89CBC}"/>
              </a:ext>
            </a:extLst>
          </p:cNvPr>
          <p:cNvSpPr txBox="1">
            <a:spLocks/>
          </p:cNvSpPr>
          <p:nvPr/>
        </p:nvSpPr>
        <p:spPr>
          <a:xfrm>
            <a:off x="457200" y="2286000"/>
            <a:ext cx="8229600" cy="1676400"/>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000" b="1" i="0" kern="1200">
                <a:solidFill>
                  <a:srgbClr val="A83338"/>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dirty="0">
                <a:solidFill>
                  <a:schemeClr val="tx1"/>
                </a:solidFill>
              </a:rPr>
              <a:t>THANK YOU!</a:t>
            </a:r>
            <a:br>
              <a:rPr lang="en-US" dirty="0">
                <a:solidFill>
                  <a:schemeClr val="tx1"/>
                </a:solidFill>
              </a:rPr>
            </a:br>
            <a:br>
              <a:rPr lang="en-US" dirty="0">
                <a:solidFill>
                  <a:schemeClr val="tx1"/>
                </a:solidFill>
              </a:rPr>
            </a:br>
            <a:r>
              <a:rPr lang="en-US" sz="2400" dirty="0">
                <a:solidFill>
                  <a:schemeClr val="tx1"/>
                </a:solidFill>
              </a:rPr>
              <a:t>Malik McKinley</a:t>
            </a:r>
            <a:br>
              <a:rPr lang="en-US" sz="2400" dirty="0">
                <a:solidFill>
                  <a:schemeClr val="tx1"/>
                </a:solidFill>
              </a:rPr>
            </a:br>
            <a:r>
              <a:rPr lang="en-US" sz="2400" dirty="0">
                <a:solidFill>
                  <a:schemeClr val="tx1"/>
                </a:solidFill>
                <a:hlinkClick r:id="rId2">
                  <a:extLst>
                    <a:ext uri="{A12FA001-AC4F-418D-AE19-62706E023703}">
                      <ahyp:hlinkClr xmlns:ahyp="http://schemas.microsoft.com/office/drawing/2018/hyperlinkcolor" val="tx"/>
                    </a:ext>
                  </a:extLst>
                </a:hlinkClick>
              </a:rPr>
              <a:t>mmckinley@ets.org</a:t>
            </a:r>
            <a:endParaRPr lang="en-US" sz="2400" dirty="0">
              <a:solidFill>
                <a:schemeClr val="tx1"/>
              </a:solidFill>
            </a:endParaRPr>
          </a:p>
        </p:txBody>
      </p:sp>
    </p:spTree>
    <p:extLst>
      <p:ext uri="{BB962C8B-B14F-4D97-AF65-F5344CB8AC3E}">
        <p14:creationId xmlns:p14="http://schemas.microsoft.com/office/powerpoint/2010/main" val="136844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B535-C713-B448-9105-E2290D58BF09}"/>
              </a:ext>
            </a:extLst>
          </p:cNvPr>
          <p:cNvSpPr>
            <a:spLocks noGrp="1"/>
          </p:cNvSpPr>
          <p:nvPr>
            <p:ph type="ctrTitle"/>
          </p:nvPr>
        </p:nvSpPr>
        <p:spPr/>
        <p:txBody>
          <a:bodyPr/>
          <a:lstStyle/>
          <a:p>
            <a:r>
              <a:rPr lang="en-US" dirty="0">
                <a:solidFill>
                  <a:schemeClr val="tx1"/>
                </a:solidFill>
              </a:rPr>
              <a:t>OVERVIEW</a:t>
            </a:r>
          </a:p>
        </p:txBody>
      </p:sp>
      <p:sp>
        <p:nvSpPr>
          <p:cNvPr id="3" name="Subtitle 2">
            <a:extLst>
              <a:ext uri="{FF2B5EF4-FFF2-40B4-BE49-F238E27FC236}">
                <a16:creationId xmlns:a16="http://schemas.microsoft.com/office/drawing/2014/main" id="{F4D17B42-9EAA-CF4D-9944-DBD05567943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7960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6960-962D-2F42-992D-99AA3762DEC6}"/>
              </a:ext>
            </a:extLst>
          </p:cNvPr>
          <p:cNvSpPr>
            <a:spLocks noGrp="1"/>
          </p:cNvSpPr>
          <p:nvPr>
            <p:ph type="title"/>
          </p:nvPr>
        </p:nvSpPr>
        <p:spPr>
          <a:xfrm>
            <a:off x="2977468" y="761738"/>
            <a:ext cx="6166532" cy="914400"/>
          </a:xfrm>
        </p:spPr>
        <p:txBody>
          <a:bodyPr>
            <a:normAutofit/>
          </a:bodyPr>
          <a:lstStyle/>
          <a:p>
            <a:r>
              <a:rPr lang="en-US" sz="3200" b="1" dirty="0">
                <a:solidFill>
                  <a:srgbClr val="002060"/>
                </a:solidFill>
                <a:latin typeface="+mn-lt"/>
                <a:ea typeface="+mj-ea"/>
                <a:cs typeface="+mj-cs"/>
              </a:rPr>
              <a:t>BACKGROUND ON ETS</a:t>
            </a:r>
          </a:p>
        </p:txBody>
      </p:sp>
      <p:sp>
        <p:nvSpPr>
          <p:cNvPr id="6" name="TextBox 5">
            <a:extLst>
              <a:ext uri="{FF2B5EF4-FFF2-40B4-BE49-F238E27FC236}">
                <a16:creationId xmlns:a16="http://schemas.microsoft.com/office/drawing/2014/main" id="{DEE23D23-1A27-109D-AD05-4FAF57BEB315}"/>
              </a:ext>
            </a:extLst>
          </p:cNvPr>
          <p:cNvSpPr txBox="1"/>
          <p:nvPr/>
        </p:nvSpPr>
        <p:spPr>
          <a:xfrm>
            <a:off x="2977468" y="1676138"/>
            <a:ext cx="6166532" cy="3203441"/>
          </a:xfrm>
          <a:prstGeom prst="rect">
            <a:avLst/>
          </a:prstGeom>
          <a:noFill/>
        </p:spPr>
        <p:txBody>
          <a:bodyPr wrap="square">
            <a:spAutoFit/>
          </a:bodyPr>
          <a:lstStyle/>
          <a:p>
            <a:pPr marL="342900" indent="-342900" eaLnBrk="1" hangingPunct="1">
              <a:buFont typeface="Arial" panose="020B0604020202020204" pitchFamily="34" charset="0"/>
              <a:buChar char="•"/>
            </a:pPr>
            <a:r>
              <a:rPr lang="en-US" sz="2400" b="0" dirty="0">
                <a:solidFill>
                  <a:srgbClr val="002060"/>
                </a:solidFill>
              </a:rPr>
              <a:t>Non-profit organization, founded in 1947; combined ACE, Carnegie Foundation and College Entrance Examination Board</a:t>
            </a:r>
          </a:p>
          <a:p>
            <a:pPr marL="342900" indent="-342900" eaLnBrk="1" hangingPunct="1">
              <a:buFont typeface="Arial" panose="020B0604020202020204" pitchFamily="34" charset="0"/>
              <a:buChar char="•"/>
            </a:pPr>
            <a:r>
              <a:rPr lang="en-US" sz="2400" b="0" dirty="0">
                <a:solidFill>
                  <a:srgbClr val="002060"/>
                </a:solidFill>
              </a:rPr>
              <a:t>Mission: advance quality and equity in education for all people worldwide</a:t>
            </a:r>
          </a:p>
          <a:p>
            <a:pPr marL="342900" indent="-342900" eaLnBrk="1" hangingPunct="1">
              <a:spcBef>
                <a:spcPts val="500"/>
              </a:spcBef>
              <a:buFont typeface="Arial" panose="020B0604020202020204" pitchFamily="34" charset="0"/>
              <a:buChar char="•"/>
            </a:pPr>
            <a:r>
              <a:rPr lang="en-US" sz="2400" b="0" dirty="0">
                <a:solidFill>
                  <a:srgbClr val="002060"/>
                </a:solidFill>
              </a:rPr>
              <a:t>ETS develops, administers, and scores </a:t>
            </a:r>
          </a:p>
          <a:p>
            <a:pPr marL="742950" lvl="1" indent="-285750" eaLnBrk="1" hangingPunct="1">
              <a:buFont typeface="Arial" panose="020B0604020202020204" pitchFamily="34" charset="0"/>
              <a:buChar char="•"/>
            </a:pPr>
            <a:r>
              <a:rPr lang="en-US" dirty="0">
                <a:solidFill>
                  <a:srgbClr val="002060"/>
                </a:solidFill>
              </a:rPr>
              <a:t>50+million assessments in </a:t>
            </a:r>
          </a:p>
          <a:p>
            <a:pPr marL="742950" lvl="1" indent="-285750" eaLnBrk="1" hangingPunct="1">
              <a:buFont typeface="Arial" panose="020B0604020202020204" pitchFamily="34" charset="0"/>
              <a:buChar char="•"/>
            </a:pPr>
            <a:r>
              <a:rPr lang="en-US" dirty="0">
                <a:solidFill>
                  <a:srgbClr val="002060"/>
                </a:solidFill>
              </a:rPr>
              <a:t>180 countries at over </a:t>
            </a:r>
          </a:p>
          <a:p>
            <a:pPr marL="742950" lvl="1" indent="-285750" eaLnBrk="1" hangingPunct="1">
              <a:buFont typeface="Arial" panose="020B0604020202020204" pitchFamily="34" charset="0"/>
              <a:buChar char="•"/>
            </a:pPr>
            <a:r>
              <a:rPr lang="en-US" dirty="0">
                <a:solidFill>
                  <a:srgbClr val="002060"/>
                </a:solidFill>
              </a:rPr>
              <a:t>9,000  locations worldwide</a:t>
            </a:r>
          </a:p>
        </p:txBody>
      </p:sp>
      <p:pic>
        <p:nvPicPr>
          <p:cNvPr id="3" name="Picture 2" descr="https://sharepoint.etslan.org/mpa/people/Campus%20shots/campus%20shots%20spring%202011%20(19).jpg">
            <a:extLst>
              <a:ext uri="{FF2B5EF4-FFF2-40B4-BE49-F238E27FC236}">
                <a16:creationId xmlns:a16="http://schemas.microsoft.com/office/drawing/2014/main" id="{DDB680BE-F2D6-A7C4-A7A5-BB63A2CDBCC9}"/>
              </a:ext>
            </a:extLst>
          </p:cNvPr>
          <p:cNvPicPr>
            <a:picLocks noChangeAspect="1" noChangeArrowheads="1"/>
          </p:cNvPicPr>
          <p:nvPr/>
        </p:nvPicPr>
        <p:blipFill>
          <a:blip r:embed="rId2" cstate="print"/>
          <a:srcRect/>
          <a:stretch>
            <a:fillRect/>
          </a:stretch>
        </p:blipFill>
        <p:spPr bwMode="auto">
          <a:xfrm>
            <a:off x="5050465" y="5046892"/>
            <a:ext cx="2635212" cy="1750615"/>
          </a:xfrm>
          <a:prstGeom prst="rect">
            <a:avLst/>
          </a:prstGeom>
          <a:noFill/>
          <a:ln w="9525">
            <a:noFill/>
            <a:miter lim="800000"/>
            <a:headEnd/>
            <a:tailEnd/>
          </a:ln>
        </p:spPr>
      </p:pic>
    </p:spTree>
    <p:extLst>
      <p:ext uri="{BB962C8B-B14F-4D97-AF65-F5344CB8AC3E}">
        <p14:creationId xmlns:p14="http://schemas.microsoft.com/office/powerpoint/2010/main" val="106689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1D7195-5458-FA47-AC70-7A39D2EF9AAE}"/>
              </a:ext>
            </a:extLst>
          </p:cNvPr>
          <p:cNvSpPr>
            <a:spLocks noGrp="1"/>
          </p:cNvSpPr>
          <p:nvPr>
            <p:ph type="title"/>
          </p:nvPr>
        </p:nvSpPr>
        <p:spPr/>
        <p:txBody>
          <a:bodyPr>
            <a:normAutofit/>
          </a:bodyPr>
          <a:lstStyle/>
          <a:p>
            <a:pPr algn="ctr"/>
            <a:r>
              <a:rPr lang="en-US" sz="3200" b="1" i="1" dirty="0">
                <a:solidFill>
                  <a:srgbClr val="002060"/>
                </a:solidFill>
              </a:rPr>
              <a:t>THE PRAXIS PROGRAM</a:t>
            </a:r>
            <a:endParaRPr lang="en-US" sz="3200" dirty="0">
              <a:solidFill>
                <a:srgbClr val="002060"/>
              </a:solidFill>
            </a:endParaRPr>
          </a:p>
        </p:txBody>
      </p:sp>
      <p:sp>
        <p:nvSpPr>
          <p:cNvPr id="2" name="Text Placeholder 1">
            <a:extLst>
              <a:ext uri="{FF2B5EF4-FFF2-40B4-BE49-F238E27FC236}">
                <a16:creationId xmlns:a16="http://schemas.microsoft.com/office/drawing/2014/main" id="{1CAF22B5-EF47-9C74-B620-F5756764F4A2}"/>
              </a:ext>
            </a:extLst>
          </p:cNvPr>
          <p:cNvSpPr>
            <a:spLocks noGrp="1"/>
          </p:cNvSpPr>
          <p:nvPr>
            <p:ph type="body" sz="quarter" idx="10"/>
          </p:nvPr>
        </p:nvSpPr>
        <p:spPr/>
        <p:txBody>
          <a:bodyPr/>
          <a:lstStyle/>
          <a:p>
            <a:endParaRPr lang="en-US" dirty="0"/>
          </a:p>
        </p:txBody>
      </p:sp>
      <p:graphicFrame>
        <p:nvGraphicFramePr>
          <p:cNvPr id="4" name="Content Placeholder 10">
            <a:extLst>
              <a:ext uri="{FF2B5EF4-FFF2-40B4-BE49-F238E27FC236}">
                <a16:creationId xmlns:a16="http://schemas.microsoft.com/office/drawing/2014/main" id="{0C132256-15D9-BED4-32C1-5670511959DD}"/>
              </a:ext>
            </a:extLst>
          </p:cNvPr>
          <p:cNvGraphicFramePr>
            <a:graphicFrameLocks/>
          </p:cNvGraphicFramePr>
          <p:nvPr>
            <p:extLst>
              <p:ext uri="{D42A27DB-BD31-4B8C-83A1-F6EECF244321}">
                <p14:modId xmlns:p14="http://schemas.microsoft.com/office/powerpoint/2010/main" val="1732781419"/>
              </p:ext>
            </p:extLst>
          </p:nvPr>
        </p:nvGraphicFramePr>
        <p:xfrm>
          <a:off x="3075971" y="1768642"/>
          <a:ext cx="5935682" cy="4006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91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6960-962D-2F42-992D-99AA3762DEC6}"/>
              </a:ext>
            </a:extLst>
          </p:cNvPr>
          <p:cNvSpPr>
            <a:spLocks noGrp="1"/>
          </p:cNvSpPr>
          <p:nvPr>
            <p:ph type="title"/>
          </p:nvPr>
        </p:nvSpPr>
        <p:spPr>
          <a:xfrm>
            <a:off x="2977468" y="761738"/>
            <a:ext cx="6166532" cy="914400"/>
          </a:xfrm>
        </p:spPr>
        <p:txBody>
          <a:bodyPr>
            <a:noAutofit/>
          </a:bodyPr>
          <a:lstStyle/>
          <a:p>
            <a:r>
              <a:rPr lang="en-US" sz="3200" i="1" u="sng" dirty="0">
                <a:solidFill>
                  <a:srgbClr val="002060"/>
                </a:solidFill>
              </a:rPr>
              <a:t>WHAT IS PRAXIS</a:t>
            </a:r>
            <a:r>
              <a:rPr lang="en-US" sz="1200" i="1" u="sng" dirty="0">
                <a:solidFill>
                  <a:srgbClr val="002060"/>
                </a:solidFill>
              </a:rPr>
              <a:t>®</a:t>
            </a:r>
            <a:r>
              <a:rPr lang="en-US" sz="3200" i="1" u="sng" dirty="0">
                <a:solidFill>
                  <a:srgbClr val="002060"/>
                </a:solidFill>
              </a:rPr>
              <a:t>?</a:t>
            </a:r>
            <a:endParaRPr lang="en-US" sz="3200" dirty="0">
              <a:solidFill>
                <a:srgbClr val="002060"/>
              </a:solidFill>
            </a:endParaRPr>
          </a:p>
        </p:txBody>
      </p:sp>
      <p:sp>
        <p:nvSpPr>
          <p:cNvPr id="6" name="TextBox 5">
            <a:extLst>
              <a:ext uri="{FF2B5EF4-FFF2-40B4-BE49-F238E27FC236}">
                <a16:creationId xmlns:a16="http://schemas.microsoft.com/office/drawing/2014/main" id="{DEE23D23-1A27-109D-AD05-4FAF57BEB315}"/>
              </a:ext>
            </a:extLst>
          </p:cNvPr>
          <p:cNvSpPr txBox="1"/>
          <p:nvPr/>
        </p:nvSpPr>
        <p:spPr>
          <a:xfrm>
            <a:off x="2977468" y="1676138"/>
            <a:ext cx="6166532" cy="2585323"/>
          </a:xfrm>
          <a:prstGeom prst="rect">
            <a:avLst/>
          </a:prstGeom>
          <a:noFill/>
        </p:spPr>
        <p:txBody>
          <a:bodyPr wrap="square">
            <a:spAutoFit/>
          </a:bodyPr>
          <a:lstStyle/>
          <a:p>
            <a:pPr marL="285750" indent="-285750">
              <a:buFont typeface="Arial" panose="020B0604020202020204" pitchFamily="34" charset="0"/>
              <a:buChar char="•"/>
            </a:pPr>
            <a:r>
              <a:rPr lang="en-US" i="1" dirty="0">
                <a:solidFill>
                  <a:srgbClr val="002060"/>
                </a:solidFill>
              </a:rPr>
              <a:t>Praxis</a:t>
            </a:r>
            <a:r>
              <a:rPr lang="en-US" dirty="0">
                <a:solidFill>
                  <a:srgbClr val="002060"/>
                </a:solidFill>
              </a:rPr>
              <a:t> is a battery of tests used by 40+ states and territories as one of a number of requirements to be met for eligibility for an initial teaching license, which is granted by the state or territory</a:t>
            </a:r>
          </a:p>
          <a:p>
            <a:pPr marL="742950" lvl="1" indent="-285750">
              <a:buFont typeface="Arial" panose="020B0604020202020204" pitchFamily="34" charset="0"/>
              <a:buChar char="•"/>
            </a:pPr>
            <a:r>
              <a:rPr lang="en-US" sz="1800" i="1" dirty="0">
                <a:solidFill>
                  <a:srgbClr val="002060"/>
                </a:solidFill>
              </a:rPr>
              <a:t>Praxis</a:t>
            </a:r>
            <a:r>
              <a:rPr lang="en-US" sz="1800" baseline="30000" dirty="0">
                <a:solidFill>
                  <a:srgbClr val="002060"/>
                </a:solidFill>
              </a:rPr>
              <a:t>®</a:t>
            </a:r>
            <a:r>
              <a:rPr lang="en-US" sz="1800" dirty="0">
                <a:solidFill>
                  <a:srgbClr val="002060"/>
                </a:solidFill>
              </a:rPr>
              <a:t> Core Academic Skills for Educators (Core)</a:t>
            </a:r>
            <a:r>
              <a:rPr lang="en-US" sz="1800" b="1" dirty="0">
                <a:solidFill>
                  <a:srgbClr val="002060"/>
                </a:solidFill>
              </a:rPr>
              <a:t> </a:t>
            </a:r>
            <a:r>
              <a:rPr lang="en-US" sz="1800" dirty="0">
                <a:solidFill>
                  <a:srgbClr val="002060"/>
                </a:solidFill>
              </a:rPr>
              <a:t>is used</a:t>
            </a:r>
            <a:r>
              <a:rPr lang="en-US" sz="1800" b="1" dirty="0">
                <a:solidFill>
                  <a:srgbClr val="002060"/>
                </a:solidFill>
              </a:rPr>
              <a:t> </a:t>
            </a:r>
            <a:r>
              <a:rPr lang="en-US" sz="1800" dirty="0">
                <a:solidFill>
                  <a:srgbClr val="002060"/>
                </a:solidFill>
              </a:rPr>
              <a:t>for admission to an EPP, to meet licensure requirements, or serve as a diagnostic test for EPPs</a:t>
            </a:r>
          </a:p>
          <a:p>
            <a:pPr marL="742950" lvl="1" indent="-285750">
              <a:buFont typeface="Arial" panose="020B0604020202020204" pitchFamily="34" charset="0"/>
              <a:buChar char="•"/>
            </a:pPr>
            <a:r>
              <a:rPr lang="en-US" sz="1800" dirty="0">
                <a:solidFill>
                  <a:srgbClr val="002060"/>
                </a:solidFill>
              </a:rPr>
              <a:t>90+ subject-area tests answerable to states’ licensure areas</a:t>
            </a:r>
          </a:p>
        </p:txBody>
      </p:sp>
    </p:spTree>
    <p:extLst>
      <p:ext uri="{BB962C8B-B14F-4D97-AF65-F5344CB8AC3E}">
        <p14:creationId xmlns:p14="http://schemas.microsoft.com/office/powerpoint/2010/main" val="194939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6960-962D-2F42-992D-99AA3762DEC6}"/>
              </a:ext>
            </a:extLst>
          </p:cNvPr>
          <p:cNvSpPr>
            <a:spLocks noGrp="1"/>
          </p:cNvSpPr>
          <p:nvPr>
            <p:ph type="title"/>
          </p:nvPr>
        </p:nvSpPr>
        <p:spPr>
          <a:xfrm>
            <a:off x="2977468" y="761738"/>
            <a:ext cx="6166532" cy="914400"/>
          </a:xfrm>
        </p:spPr>
        <p:txBody>
          <a:bodyPr>
            <a:noAutofit/>
          </a:bodyPr>
          <a:lstStyle/>
          <a:p>
            <a:r>
              <a:rPr lang="en-US" sz="3200" i="1" dirty="0">
                <a:solidFill>
                  <a:srgbClr val="002060"/>
                </a:solidFill>
              </a:rPr>
              <a:t>THE PRAXIS SERIES TEST DEVELOPMENT PROCESS</a:t>
            </a:r>
          </a:p>
        </p:txBody>
      </p:sp>
      <p:pic>
        <p:nvPicPr>
          <p:cNvPr id="4" name="Picture 2" descr="C:\Users\towens\Desktop\Process.png">
            <a:extLst>
              <a:ext uri="{FF2B5EF4-FFF2-40B4-BE49-F238E27FC236}">
                <a16:creationId xmlns:a16="http://schemas.microsoft.com/office/drawing/2014/main" id="{10C57526-ABD0-F762-6D64-C0D4A9FBF992}"/>
              </a:ext>
            </a:extLst>
          </p:cNvPr>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a:off x="4030867" y="1886954"/>
            <a:ext cx="3812618" cy="3698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01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6960-962D-2F42-992D-99AA3762DEC6}"/>
              </a:ext>
            </a:extLst>
          </p:cNvPr>
          <p:cNvSpPr>
            <a:spLocks noGrp="1"/>
          </p:cNvSpPr>
          <p:nvPr>
            <p:ph type="title"/>
          </p:nvPr>
        </p:nvSpPr>
        <p:spPr>
          <a:xfrm>
            <a:off x="2977468" y="761738"/>
            <a:ext cx="6166532" cy="914400"/>
          </a:xfrm>
        </p:spPr>
        <p:txBody>
          <a:bodyPr>
            <a:normAutofit/>
          </a:bodyPr>
          <a:lstStyle/>
          <a:p>
            <a:pPr algn="ctr"/>
            <a:r>
              <a:rPr lang="en-US" sz="32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STANDARD SETTING PROCESS</a:t>
            </a:r>
            <a:endParaRPr lang="en-US" sz="3200" b="1" i="1" dirty="0">
              <a:solidFill>
                <a:srgbClr val="002060"/>
              </a:solidFill>
            </a:endParaRPr>
          </a:p>
        </p:txBody>
      </p:sp>
      <p:sp>
        <p:nvSpPr>
          <p:cNvPr id="6" name="TextBox 5">
            <a:extLst>
              <a:ext uri="{FF2B5EF4-FFF2-40B4-BE49-F238E27FC236}">
                <a16:creationId xmlns:a16="http://schemas.microsoft.com/office/drawing/2014/main" id="{DEE23D23-1A27-109D-AD05-4FAF57BEB315}"/>
              </a:ext>
            </a:extLst>
          </p:cNvPr>
          <p:cNvSpPr txBox="1"/>
          <p:nvPr/>
        </p:nvSpPr>
        <p:spPr>
          <a:xfrm>
            <a:off x="2977468" y="1676138"/>
            <a:ext cx="6166532" cy="2677656"/>
          </a:xfrm>
          <a:prstGeom prst="rect">
            <a:avLst/>
          </a:prstGeom>
          <a:noFill/>
        </p:spPr>
        <p:txBody>
          <a:bodyPr wrap="square">
            <a:spAutoFit/>
          </a:bodyPr>
          <a:lstStyle/>
          <a:p>
            <a:pPr marL="370285" indent="-285750">
              <a:lnSpc>
                <a:spcPct val="90000"/>
              </a:lnSpc>
              <a:spcBef>
                <a:spcPct val="20000"/>
              </a:spcBef>
              <a:buFont typeface="Arial" panose="020B0604020202020204" pitchFamily="34" charset="0"/>
              <a:buChar char="•"/>
              <a:defRPr/>
            </a:pPr>
            <a:r>
              <a:rPr lang="en-US" sz="2800" dirty="0">
                <a:solidFill>
                  <a:srgbClr val="002060"/>
                </a:solidFill>
              </a:rPr>
              <a:t>Practitioner panel</a:t>
            </a:r>
          </a:p>
          <a:p>
            <a:pPr marL="370285" indent="-285750">
              <a:lnSpc>
                <a:spcPct val="90000"/>
              </a:lnSpc>
              <a:spcBef>
                <a:spcPct val="20000"/>
              </a:spcBef>
              <a:buFont typeface="Arial" panose="020B0604020202020204" pitchFamily="34" charset="0"/>
              <a:buChar char="•"/>
              <a:defRPr/>
            </a:pPr>
            <a:r>
              <a:rPr lang="en-US" sz="2800" dirty="0">
                <a:solidFill>
                  <a:srgbClr val="002060"/>
                </a:solidFill>
              </a:rPr>
              <a:t>Training provided</a:t>
            </a:r>
          </a:p>
          <a:p>
            <a:pPr marL="370285" indent="-285750">
              <a:lnSpc>
                <a:spcPct val="90000"/>
              </a:lnSpc>
              <a:spcBef>
                <a:spcPct val="20000"/>
              </a:spcBef>
              <a:buFont typeface="Arial" panose="020B0604020202020204" pitchFamily="34" charset="0"/>
              <a:buChar char="•"/>
              <a:defRPr/>
            </a:pPr>
            <a:r>
              <a:rPr lang="en-US" sz="2800" dirty="0">
                <a:solidFill>
                  <a:srgbClr val="002060"/>
                </a:solidFill>
              </a:rPr>
              <a:t>Practitioners’ judgments about content relevance and recommended passing score collected</a:t>
            </a:r>
          </a:p>
          <a:p>
            <a:pPr marL="370285" indent="-285750">
              <a:lnSpc>
                <a:spcPct val="90000"/>
              </a:lnSpc>
              <a:spcBef>
                <a:spcPct val="20000"/>
              </a:spcBef>
              <a:buFont typeface="Arial" panose="020B0604020202020204" pitchFamily="34" charset="0"/>
              <a:buChar char="•"/>
              <a:defRPr/>
            </a:pPr>
            <a:r>
              <a:rPr lang="en-US" sz="2800" dirty="0">
                <a:solidFill>
                  <a:srgbClr val="002060"/>
                </a:solidFill>
              </a:rPr>
              <a:t>Results are reported to the state</a:t>
            </a:r>
          </a:p>
        </p:txBody>
      </p:sp>
    </p:spTree>
    <p:extLst>
      <p:ext uri="{BB962C8B-B14F-4D97-AF65-F5344CB8AC3E}">
        <p14:creationId xmlns:p14="http://schemas.microsoft.com/office/powerpoint/2010/main" val="74926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E45CB-3E9E-ED99-2486-99AFAE75C177}"/>
              </a:ext>
            </a:extLst>
          </p:cNvPr>
          <p:cNvSpPr>
            <a:spLocks noGrp="1"/>
          </p:cNvSpPr>
          <p:nvPr>
            <p:ph type="title"/>
          </p:nvPr>
        </p:nvSpPr>
        <p:spPr/>
        <p:txBody>
          <a:bodyPr/>
          <a:lstStyle/>
          <a:p>
            <a:r>
              <a:rPr lang="en-US" dirty="0">
                <a:solidFill>
                  <a:srgbClr val="002060"/>
                </a:solidFill>
              </a:rPr>
              <a:t>STATE ADOPTION PROCESS</a:t>
            </a:r>
          </a:p>
        </p:txBody>
      </p:sp>
      <p:sp>
        <p:nvSpPr>
          <p:cNvPr id="3" name="Text Placeholder 2">
            <a:extLst>
              <a:ext uri="{FF2B5EF4-FFF2-40B4-BE49-F238E27FC236}">
                <a16:creationId xmlns:a16="http://schemas.microsoft.com/office/drawing/2014/main" id="{917C1DAC-CC55-911A-5F8E-C4607494F9BB}"/>
              </a:ext>
            </a:extLst>
          </p:cNvPr>
          <p:cNvSpPr>
            <a:spLocks noGrp="1"/>
          </p:cNvSpPr>
          <p:nvPr>
            <p:ph type="body" sz="quarter" idx="10"/>
          </p:nvPr>
        </p:nvSpPr>
        <p:spPr/>
        <p:txBody>
          <a:bodyPr/>
          <a:lstStyle/>
          <a:p>
            <a:endParaRPr lang="en-US" dirty="0"/>
          </a:p>
        </p:txBody>
      </p:sp>
      <p:graphicFrame>
        <p:nvGraphicFramePr>
          <p:cNvPr id="4" name="Rectangle 3">
            <a:extLst>
              <a:ext uri="{FF2B5EF4-FFF2-40B4-BE49-F238E27FC236}">
                <a16:creationId xmlns:a16="http://schemas.microsoft.com/office/drawing/2014/main" id="{0E8FC770-F8A8-D9E9-2616-BB7A3AA3A98B}"/>
              </a:ext>
            </a:extLst>
          </p:cNvPr>
          <p:cNvGraphicFramePr/>
          <p:nvPr>
            <p:extLst>
              <p:ext uri="{D42A27DB-BD31-4B8C-83A1-F6EECF244321}">
                <p14:modId xmlns:p14="http://schemas.microsoft.com/office/powerpoint/2010/main" val="3811326533"/>
              </p:ext>
            </p:extLst>
          </p:nvPr>
        </p:nvGraphicFramePr>
        <p:xfrm>
          <a:off x="3132927" y="1828799"/>
          <a:ext cx="5809054" cy="371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4203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7CD7106-1DCF-8541-8148-E143908B78D0}" vid="{45EB7AE4-122B-5146-B895-82CC24ACF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486c6f-e62a-4c0c-b9f7-b03b5d824845" xsi:nil="true"/>
    <lcf76f155ced4ddcb4097134ff3c332f xmlns="689a0855-8903-47dd-a88e-5ba8547e9f9f">
      <Terms xmlns="http://schemas.microsoft.com/office/infopath/2007/PartnerControls"/>
    </lcf76f155ced4ddcb4097134ff3c332f>
    <_dlc_DocId xmlns="2b486c6f-e62a-4c0c-b9f7-b03b5d824845">SJ56KXQ6EE55-665147709-172</_dlc_DocId>
    <_dlc_DocIdUrl xmlns="2b486c6f-e62a-4c0c-b9f7-b03b5d824845">
      <Url>https://etsorg1.sharepoint.com/teams/mpa/STAMarketingMaterials/_layouts/15/DocIdRedir.aspx?ID=SJ56KXQ6EE55-665147709-172</Url>
      <Description>SJ56KXQ6EE55-665147709-172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033335571A2AF43A5BF82DF4FF1C5F2" ma:contentTypeVersion="13" ma:contentTypeDescription="Create a new document." ma:contentTypeScope="" ma:versionID="a9641e8f36d6a817ab34525aea3894d0">
  <xsd:schema xmlns:xsd="http://www.w3.org/2001/XMLSchema" xmlns:xs="http://www.w3.org/2001/XMLSchema" xmlns:p="http://schemas.microsoft.com/office/2006/metadata/properties" xmlns:ns2="2b486c6f-e62a-4c0c-b9f7-b03b5d824845" xmlns:ns3="689a0855-8903-47dd-a88e-5ba8547e9f9f" targetNamespace="http://schemas.microsoft.com/office/2006/metadata/properties" ma:root="true" ma:fieldsID="039c01a447765e19fab748731e15fa6c" ns2:_="" ns3:_="">
    <xsd:import namespace="2b486c6f-e62a-4c0c-b9f7-b03b5d824845"/>
    <xsd:import namespace="689a0855-8903-47dd-a88e-5ba8547e9f9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lcf76f155ced4ddcb4097134ff3c332f" minOccurs="0"/>
                <xsd:element ref="ns2:TaxCatchAll" minOccurs="0"/>
                <xsd:element ref="ns2:SharedWithUsers" minOccurs="0"/>
                <xsd:element ref="ns2:SharedWithDetail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486c6f-e62a-4c0c-b9f7-b03b5d82484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08233e4b-eb98-4057-8229-61938d07c158}" ma:internalName="TaxCatchAll" ma:showField="CatchAllData" ma:web="2b486c6f-e62a-4c0c-b9f7-b03b5d82484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9a0855-8903-47dd-a88e-5ba8547e9f9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837c2f1-5aef-4158-9f4d-c891953a27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5E3EC5-D8DF-4119-8A29-02ED35BEC55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a5ba154-c99a-48f5-90d1-1ecc63c46157"/>
    <ds:schemaRef ds:uri="http://purl.org/dc/terms/"/>
    <ds:schemaRef ds:uri="http://schemas.openxmlformats.org/package/2006/metadata/core-properties"/>
    <ds:schemaRef ds:uri="http://www.w3.org/XML/1998/namespace"/>
    <ds:schemaRef ds:uri="http://purl.org/dc/dcmitype/"/>
    <ds:schemaRef ds:uri="2b486c6f-e62a-4c0c-b9f7-b03b5d824845"/>
    <ds:schemaRef ds:uri="689a0855-8903-47dd-a88e-5ba8547e9f9f"/>
  </ds:schemaRefs>
</ds:datastoreItem>
</file>

<file path=customXml/itemProps2.xml><?xml version="1.0" encoding="utf-8"?>
<ds:datastoreItem xmlns:ds="http://schemas.openxmlformats.org/officeDocument/2006/customXml" ds:itemID="{D5827F1D-7DEE-40B4-A1CA-BF416E49CC36}">
  <ds:schemaRefs>
    <ds:schemaRef ds:uri="http://schemas.microsoft.com/sharepoint/events"/>
  </ds:schemaRefs>
</ds:datastoreItem>
</file>

<file path=customXml/itemProps3.xml><?xml version="1.0" encoding="utf-8"?>
<ds:datastoreItem xmlns:ds="http://schemas.openxmlformats.org/officeDocument/2006/customXml" ds:itemID="{2F3E99F5-B3D0-4BFD-8762-0516978BD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486c6f-e62a-4c0c-b9f7-b03b5d824845"/>
    <ds:schemaRef ds:uri="689a0855-8903-47dd-a88e-5ba8547e9f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12E8E19-57C1-482B-97AB-0D911C3DDD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PEP-PowerPointTemplateCreativeUpdate-768926522 (1)</Template>
  <TotalTime>315</TotalTime>
  <Words>1065</Words>
  <Application>Microsoft Office PowerPoint</Application>
  <PresentationFormat>On-screen Show (4:3)</PresentationFormat>
  <Paragraphs>108</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Open Sans</vt:lpstr>
      <vt:lpstr>Open Sans Semibold</vt:lpstr>
      <vt:lpstr>Office Theme</vt:lpstr>
      <vt:lpstr>VA ABTEL Monthly Meeting</vt:lpstr>
      <vt:lpstr>On Today’s Agenda</vt:lpstr>
      <vt:lpstr>OVERVIEW</vt:lpstr>
      <vt:lpstr>BACKGROUND ON ETS</vt:lpstr>
      <vt:lpstr>THE PRAXIS PROGRAM</vt:lpstr>
      <vt:lpstr>WHAT IS PRAXIS®?</vt:lpstr>
      <vt:lpstr>THE PRAXIS SERIES TEST DEVELOPMENT PROCESS</vt:lpstr>
      <vt:lpstr>STANDARD SETTING PROCESS</vt:lpstr>
      <vt:lpstr>STATE ADOPTION PROCESS</vt:lpstr>
      <vt:lpstr>EARTH AND SPACE SCIENCES (5572)</vt:lpstr>
      <vt:lpstr>PowerPoint Presentation</vt:lpstr>
      <vt:lpstr>5572 TEST SUMMARY CHANGES</vt:lpstr>
      <vt:lpstr>5572 TEST SUMMARY CHANGES</vt:lpstr>
      <vt:lpstr>5572 TEST SUMMARY CHANGES</vt:lpstr>
      <vt:lpstr>5572 STUDY COMPANION TEST AT A GLANCE</vt:lpstr>
      <vt:lpstr>5572 STUDY COMPANION TEST AT A GLANCE (Science and Engineering Practices)</vt:lpstr>
      <vt:lpstr>5572 STUDY COMPANION TEST AT A GLANCE (Tasks of Teaching Science)</vt:lpstr>
      <vt:lpstr>5572 STUDY COMPANION TEST AT A GLANCE</vt:lpstr>
      <vt:lpstr>5572 STUDY COMPANION TEST AT A GLANCE</vt:lpstr>
      <vt:lpstr>EARTH AND SPACE SCIENCES (5572) (MULTI STATE STUDY INFORMATION)</vt:lpstr>
      <vt:lpstr>EARTH AND SPACE SCIENCES (5572) (NEWEST STATE USERS)</vt:lpstr>
      <vt:lpstr>EARTH AND SPACE SCIENCES: CONTENT KNOWLEDGE (5571) DATA</vt:lpstr>
      <vt:lpstr>EARTH AND SPACE SCIENCES (5572) DATA</vt:lpstr>
      <vt:lpstr>EARTH AND SPACE SCIENCES (5572) DATA</vt:lpstr>
      <vt:lpstr>QUESTIONS AND ANSWERS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Rossi, Melissa L</dc:creator>
  <cp:keywords/>
  <dc:description/>
  <cp:lastModifiedBy>Bryant, Alice (DOE)</cp:lastModifiedBy>
  <cp:revision>35</cp:revision>
  <cp:lastPrinted>2021-11-11T19:34:00Z</cp:lastPrinted>
  <dcterms:created xsi:type="dcterms:W3CDTF">2021-11-24T15:58:54Z</dcterms:created>
  <dcterms:modified xsi:type="dcterms:W3CDTF">2023-12-04T18:50:01Z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0x0101003033335571A2AF43A5BF82DF4FF1C5F2</vt:lpwstr>
  </property>
  <property fmtid="{D5CDD505-2E9C-101B-9397-08002B2CF9AE}" pid="3" name="_dlc_DocIdItemGuid">
    <vt:lpwstr>d4094a21-bfeb-4755-82b0-d0e7d665e85f</vt:lpwstr>
  </property>
  <property fmtid="{D5CDD505-2E9C-101B-9397-08002B2CF9AE}" pid="4" name="MediaServiceImageTags">
    <vt:lpwstr/>
  </property>
</Properties>
</file>