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4" r:id="rId5"/>
    <p:sldMasterId id="2147483736" r:id="rId6"/>
    <p:sldMasterId id="2147483754" r:id="rId7"/>
  </p:sldMasterIdLst>
  <p:notesMasterIdLst>
    <p:notesMasterId r:id="rId50"/>
  </p:notesMasterIdLst>
  <p:sldIdLst>
    <p:sldId id="271" r:id="rId8"/>
    <p:sldId id="331" r:id="rId9"/>
    <p:sldId id="334" r:id="rId10"/>
    <p:sldId id="445" r:id="rId11"/>
    <p:sldId id="269" r:id="rId12"/>
    <p:sldId id="444" r:id="rId13"/>
    <p:sldId id="257" r:id="rId14"/>
    <p:sldId id="464" r:id="rId15"/>
    <p:sldId id="465" r:id="rId16"/>
    <p:sldId id="260" r:id="rId17"/>
    <p:sldId id="261" r:id="rId18"/>
    <p:sldId id="466" r:id="rId19"/>
    <p:sldId id="467" r:id="rId20"/>
    <p:sldId id="264" r:id="rId21"/>
    <p:sldId id="265" r:id="rId22"/>
    <p:sldId id="266" r:id="rId23"/>
    <p:sldId id="469" r:id="rId24"/>
    <p:sldId id="470" r:id="rId25"/>
    <p:sldId id="270" r:id="rId26"/>
    <p:sldId id="471" r:id="rId27"/>
    <p:sldId id="472" r:id="rId28"/>
    <p:sldId id="339" r:id="rId29"/>
    <p:sldId id="458" r:id="rId30"/>
    <p:sldId id="272" r:id="rId31"/>
    <p:sldId id="414" r:id="rId32"/>
    <p:sldId id="418" r:id="rId33"/>
    <p:sldId id="268" r:id="rId34"/>
    <p:sldId id="267" r:id="rId35"/>
    <p:sldId id="462" r:id="rId36"/>
    <p:sldId id="340" r:id="rId37"/>
    <p:sldId id="452" r:id="rId38"/>
    <p:sldId id="463" r:id="rId39"/>
    <p:sldId id="450" r:id="rId40"/>
    <p:sldId id="453" r:id="rId41"/>
    <p:sldId id="455" r:id="rId42"/>
    <p:sldId id="454" r:id="rId43"/>
    <p:sldId id="341" r:id="rId44"/>
    <p:sldId id="258" r:id="rId45"/>
    <p:sldId id="262" r:id="rId46"/>
    <p:sldId id="263" r:id="rId47"/>
    <p:sldId id="259" r:id="rId48"/>
    <p:sldId id="342"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DD4378-F531-6FD5-FB3B-43585E9B8E7B}" name="Gilstrap, Calypso (DOE)" initials="GC(" userId="S::Calypso.Gilstrap@doe.virginia.gov::11c30f80-999e-4af7-9c67-51425f18b2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A2A"/>
    <a:srgbClr val="1A448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6" autoAdjust="0"/>
    <p:restoredTop sz="93447" autoAdjust="0"/>
  </p:normalViewPr>
  <p:slideViewPr>
    <p:cSldViewPr snapToGrid="0">
      <p:cViewPr varScale="1">
        <p:scale>
          <a:sx n="59" d="100"/>
          <a:sy n="59" d="100"/>
        </p:scale>
        <p:origin x="72" y="52"/>
      </p:cViewPr>
      <p:guideLst>
        <p:guide orient="horz" pos="2160"/>
        <p:guide pos="3840"/>
      </p:guideLst>
    </p:cSldViewPr>
  </p:slideViewPr>
  <p:outlineViewPr>
    <p:cViewPr>
      <p:scale>
        <a:sx n="33" d="100"/>
        <a:sy n="33" d="100"/>
      </p:scale>
      <p:origin x="0" y="-8620"/>
    </p:cViewPr>
  </p:outlineViewPr>
  <p:notesTextViewPr>
    <p:cViewPr>
      <p:scale>
        <a:sx n="1" d="1"/>
        <a:sy n="1" d="1"/>
      </p:scale>
      <p:origin x="0" y="0"/>
    </p:cViewPr>
  </p:notesTextViewPr>
  <p:notesViewPr>
    <p:cSldViewPr snapToGrid="0">
      <p:cViewPr varScale="1">
        <p:scale>
          <a:sx n="47" d="100"/>
          <a:sy n="47" d="100"/>
        </p:scale>
        <p:origin x="276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270128E-993C-4902-8012-4837AFDCDFE9}" type="datetimeFigureOut">
              <a:rPr lang="en-US" smtClean="0"/>
              <a:t>11/15/2023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endParaRPr/>
          </a:p>
        </p:txBody>
      </p:sp>
      <p:sp>
        <p:nvSpPr>
          <p:cNvPr id="155" name="Google Shape;15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3788c6ee83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3788c6ee83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8058e8b74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8058e8b74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7d9aac63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7d9aac63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7d80d568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7d80d568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e1c44b5fb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e1c44b5fb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9255adc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9255adc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e1c44b5fb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e1c44b5fb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8058e8b74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8058e8b74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9255adc77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9255adc77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38fedaf80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38fedaf8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3474217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80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i="1" dirty="0">
                <a:solidFill>
                  <a:schemeClr val="tx1"/>
                </a:solidFill>
              </a:rPr>
              <a:t>It was a great program.</a:t>
            </a:r>
          </a:p>
          <a:p>
            <a:r>
              <a:rPr lang="en-US" sz="2000" i="1" dirty="0">
                <a:solidFill>
                  <a:schemeClr val="tx1"/>
                </a:solidFill>
              </a:rPr>
              <a:t>This online program really helped my child to focus more on education and to become more organized and structured.</a:t>
            </a:r>
          </a:p>
          <a:p>
            <a:r>
              <a:rPr lang="en-US" sz="2000" i="1" dirty="0">
                <a:solidFill>
                  <a:schemeClr val="tx1"/>
                </a:solidFill>
              </a:rPr>
              <a:t>My child had a pleasant experience with all courses and teachers and signing up again.</a:t>
            </a:r>
          </a:p>
          <a:p>
            <a:r>
              <a:rPr lang="en-US" sz="2000" i="1" dirty="0">
                <a:solidFill>
                  <a:schemeClr val="tx1"/>
                </a:solidFill>
              </a:rPr>
              <a:t>Only difficulty was balancing coursework, scheduled tests, activities which sometimes conflicted.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1A650-665F-B049-BFDF-C141BB58E043}" type="slidenum">
              <a:rPr kumimoji="0" lang="en-US" sz="1200" b="0" i="0" u="none" strike="noStrike" kern="1200" cap="none" spc="0" normalizeH="0" baseline="0" noProof="0" smtClean="0">
                <a:ln>
                  <a:noFill/>
                </a:ln>
                <a:solidFill>
                  <a:prstClr val="black"/>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107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pc="15" dirty="0">
                <a:solidFill>
                  <a:schemeClr val="tx1"/>
                </a:solidFill>
                <a:effectLst/>
                <a:latin typeface="Arial" panose="020B0604020202020204" pitchFamily="34" charset="0"/>
                <a:ea typeface="Calibri" panose="020F0502020204030204" pitchFamily="34" charset="0"/>
              </a:rPr>
              <a:t>This is a facilitated online course pilot through the Virginia Department of Education, in partnership with WHRO. Whether you are an experienced educator or new to the field of education, this course will engage you to explore lessons related to virtual teaching and learning. </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1201794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Commonwealth Connect 5- Year Plan – hit the highlights </a:t>
            </a:r>
          </a:p>
          <a:p>
            <a:r>
              <a:rPr lang="en-US" dirty="0"/>
              <a:t>Discuss Blueprint Virginia and expand broadband, how will this impact Virtual Learning programs ?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DDA28-A9E5-470C-8A90-D17729306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15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Commonwealth Connect 5- Year Plan – hit the highlights </a:t>
            </a:r>
          </a:p>
          <a:p>
            <a:r>
              <a:rPr lang="en-US" dirty="0"/>
              <a:t>Discuss Blueprint Virginia and expand broadband, how will this impact Virtual Learning programs ?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DDA28-A9E5-470C-8A90-D17729306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44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100116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ALL VIRTUAL BOARD MEETINGS AND</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indent="0" algn="ctr">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ELECTRONIC PARTICIPATION IN BOARD MEETINGS</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indent="0" algn="ctr">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GENERAL POLICY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800"/>
              </a:spcAft>
              <a:buFont typeface="+mj-lt"/>
              <a:buAutoNum type="romanUcPeriod"/>
            </a:pPr>
            <a:r>
              <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PURPOSE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purpose of this policy is to establish a written policy, in accordance with §§ 2.2-3708.2 and 3708.3 of the Code of Virginia (Virginia Code) to allow for and govern participation of </a:t>
            </a:r>
            <a:r>
              <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Virtual Learning Advisory Committee (VLAC)</a:t>
            </a: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membership meetings by the means of electronic communication, including, all virtual meetings, and to specify the requirements for remote participation by members. The term Committee may be used synonymously with the term Board.</a:t>
            </a:r>
          </a:p>
          <a:p>
            <a:pPr marL="0" marR="0">
              <a:lnSpc>
                <a:spcPct val="150000"/>
              </a:lnSpc>
              <a:spcBef>
                <a:spcPts val="0"/>
              </a:spcBef>
              <a:spcAft>
                <a:spcPts val="0"/>
              </a:spcAft>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This Policy was revised and updated August 2022 due to change in the law regarding all virtual meetings.</a:t>
            </a:r>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399751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23788c6ee8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23788c6ee8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e1c44b5fb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e1c44b5fb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7f2b04cce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7f2b04cce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9334cb38d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9334cb38d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374b191c36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374b191c3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pic>
        <p:nvPicPr>
          <p:cNvPr id="9" name="Picture 8" descr="Virginia Department of Education Logo">
            <a:extLst>
              <a:ext uri="{FF2B5EF4-FFF2-40B4-BE49-F238E27FC236}">
                <a16:creationId xmlns:a16="http://schemas.microsoft.com/office/drawing/2014/main" id="{E906BC5D-AD27-F662-9404-B2ABC255B9A8}"/>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rcRect/>
          <a:stretch/>
        </p:blipFill>
        <p:spPr>
          <a:xfrm>
            <a:off x="4748713" y="1870364"/>
            <a:ext cx="6809373" cy="4668548"/>
          </a:xfrm>
          <a:prstGeom prst="rect">
            <a:avLst/>
          </a:prstGeom>
        </p:spPr>
      </p:pic>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D541-267A-DAF0-C4B8-B92F657E07DD}"/>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5" name="Date Placeholder 4"/>
          <p:cNvSpPr>
            <a:spLocks noGrp="1"/>
          </p:cNvSpPr>
          <p:nvPr>
            <p:ph type="dt" sz="half" idx="10"/>
          </p:nvPr>
        </p:nvSpPr>
        <p:spPr/>
        <p:txBody>
          <a:bodyPr/>
          <a:lstStyle/>
          <a:p>
            <a:fld id="{F06C96A5-1280-4BBD-93AB-AD67D678B93B}" type="datetime1">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2590-EA3D-2431-8ECC-6E434A51295E}"/>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80D8FE-4F26-421C-BC9E-A31C57605D1F}" type="datetime1">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B387-EEF6-85E8-878F-7654D7B03C94}"/>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80D8FE-4F26-421C-BC9E-A31C57605D1F}" type="datetime1">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D157-36F0-A5D1-DE89-F14DFFE208CB}"/>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7859DFB-BBD1-424E-8E61-D0F07BC8954A}" type="datetime1">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838200" y="1130909"/>
            <a:ext cx="5255200" cy="238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Georgia"/>
              <a:buNone/>
              <a:defRPr sz="6000" cap="small"/>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838200" y="3636221"/>
            <a:ext cx="5255200" cy="16556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1067"/>
              </a:spcBef>
              <a:spcAft>
                <a:spcPts val="0"/>
              </a:spcAft>
              <a:buSzPts val="1800"/>
              <a:buNone/>
              <a:defRPr sz="2400"/>
            </a:lvl1pPr>
            <a:lvl2pPr lvl="1" algn="ctr" rtl="0">
              <a:lnSpc>
                <a:spcPct val="90000"/>
              </a:lnSpc>
              <a:spcBef>
                <a:spcPts val="533"/>
              </a:spcBef>
              <a:spcAft>
                <a:spcPts val="0"/>
              </a:spcAft>
              <a:buSzPts val="1500"/>
              <a:buNone/>
              <a:defRPr sz="2000"/>
            </a:lvl2pPr>
            <a:lvl3pPr lvl="2" algn="ctr" rtl="0">
              <a:lnSpc>
                <a:spcPct val="90000"/>
              </a:lnSpc>
              <a:spcBef>
                <a:spcPts val="533"/>
              </a:spcBef>
              <a:spcAft>
                <a:spcPts val="0"/>
              </a:spcAft>
              <a:buSzPts val="900"/>
              <a:buNone/>
              <a:defRPr sz="1867"/>
            </a:lvl3pPr>
            <a:lvl4pPr lvl="3" algn="ctr" rtl="0">
              <a:lnSpc>
                <a:spcPct val="90000"/>
              </a:lnSpc>
              <a:spcBef>
                <a:spcPts val="533"/>
              </a:spcBef>
              <a:spcAft>
                <a:spcPts val="0"/>
              </a:spcAft>
              <a:buSzPts val="1200"/>
              <a:buNone/>
              <a:defRPr sz="1600"/>
            </a:lvl4pPr>
            <a:lvl5pPr lvl="4" algn="ctr" rtl="0">
              <a:lnSpc>
                <a:spcPct val="90000"/>
              </a:lnSpc>
              <a:spcBef>
                <a:spcPts val="533"/>
              </a:spcBef>
              <a:spcAft>
                <a:spcPts val="0"/>
              </a:spcAft>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59" name="Google Shape;59;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
        <p:nvSpPr>
          <p:cNvPr id="62" name="Google Shape;62;p14" descr="VDOE Logo"/>
          <p:cNvSpPr/>
          <p:nvPr/>
        </p:nvSpPr>
        <p:spPr>
          <a:xfrm>
            <a:off x="2020701" y="919537"/>
            <a:ext cx="10894000" cy="5938400"/>
          </a:xfrm>
          <a:prstGeom prst="rect">
            <a:avLst/>
          </a:prstGeom>
          <a:blipFill rotWithShape="1">
            <a:blip r:embed="rId2">
              <a:alphaModFix amt="20000"/>
            </a:blip>
            <a:stretch>
              <a:fillRect/>
            </a:stretch>
          </a:blip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63" name="Google Shape;63;p14"/>
          <p:cNvSpPr txBox="1"/>
          <p:nvPr/>
        </p:nvSpPr>
        <p:spPr>
          <a:xfrm>
            <a:off x="2178121" y="5751827"/>
            <a:ext cx="9514000" cy="687392"/>
          </a:xfrm>
          <a:prstGeom prst="rect">
            <a:avLst/>
          </a:prstGeom>
          <a:noFill/>
          <a:ln>
            <a:noFill/>
          </a:ln>
        </p:spPr>
        <p:txBody>
          <a:bodyPr spcFirstLastPara="1" wrap="square" lIns="91433" tIns="45700" rIns="91433" bIns="45700"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 sz="3867" b="1" i="0" u="none" strike="noStrike" cap="none">
                <a:solidFill>
                  <a:schemeClr val="dk1"/>
                </a:solidFill>
                <a:latin typeface="Trebuchet MS"/>
                <a:ea typeface="Trebuchet MS"/>
                <a:cs typeface="Trebuchet MS"/>
                <a:sym typeface="Trebuchet MS"/>
              </a:rPr>
              <a:t>VIRGINIA DEPARTMENT OF EDUCATION</a:t>
            </a: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70192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0" y="0"/>
            <a:ext cx="12192000" cy="1324000"/>
          </a:xfrm>
          <a:prstGeom prst="rect">
            <a:avLst/>
          </a:prstGeom>
          <a:solidFill>
            <a:schemeClr val="dk1"/>
          </a:solid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lt1"/>
              </a:buClr>
              <a:buSzPts val="3600"/>
              <a:buFont typeface="Georgia"/>
              <a:buNone/>
              <a:defRPr sz="4800" cap="small">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 name="Google Shape;74;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 name="Google Shape;75;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
        <p:nvSpPr>
          <p:cNvPr id="77" name="Google Shape;77;p16"/>
          <p:cNvSpPr txBox="1">
            <a:spLocks noGrp="1"/>
          </p:cNvSpPr>
          <p:nvPr>
            <p:ph type="body" idx="1"/>
          </p:nvPr>
        </p:nvSpPr>
        <p:spPr>
          <a:xfrm>
            <a:off x="838200" y="1458929"/>
            <a:ext cx="10515600" cy="47180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380990" algn="l" rtl="0">
              <a:lnSpc>
                <a:spcPct val="90000"/>
              </a:lnSpc>
              <a:spcBef>
                <a:spcPts val="533"/>
              </a:spcBef>
              <a:spcAft>
                <a:spcPts val="0"/>
              </a:spcAft>
              <a:buSzPts val="9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64865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4500"/>
              <a:buFont typeface="Georgia"/>
              <a:buNone/>
              <a:defRPr sz="6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0" name="Google Shape;80;p17"/>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SzPts val="1800"/>
              <a:buNone/>
              <a:defRPr sz="2400">
                <a:solidFill>
                  <a:schemeClr val="lt1"/>
                </a:solidFill>
              </a:defRPr>
            </a:lvl1pPr>
            <a:lvl2pPr marL="1219170" lvl="1" indent="-304792" algn="l" rtl="0">
              <a:lnSpc>
                <a:spcPct val="90000"/>
              </a:lnSpc>
              <a:spcBef>
                <a:spcPts val="533"/>
              </a:spcBef>
              <a:spcAft>
                <a:spcPts val="0"/>
              </a:spcAft>
              <a:buSzPts val="1500"/>
              <a:buNone/>
              <a:defRPr sz="2000">
                <a:solidFill>
                  <a:srgbClr val="888FA3"/>
                </a:solidFill>
              </a:defRPr>
            </a:lvl2pPr>
            <a:lvl3pPr marL="1828754" lvl="2" indent="-304792" algn="l" rtl="0">
              <a:lnSpc>
                <a:spcPct val="90000"/>
              </a:lnSpc>
              <a:spcBef>
                <a:spcPts val="533"/>
              </a:spcBef>
              <a:spcAft>
                <a:spcPts val="0"/>
              </a:spcAft>
              <a:buSzPts val="900"/>
              <a:buNone/>
              <a:defRPr sz="1867">
                <a:solidFill>
                  <a:srgbClr val="888FA3"/>
                </a:solidFill>
              </a:defRPr>
            </a:lvl3pPr>
            <a:lvl4pPr marL="2438339" lvl="3" indent="-304792" algn="l" rtl="0">
              <a:lnSpc>
                <a:spcPct val="90000"/>
              </a:lnSpc>
              <a:spcBef>
                <a:spcPts val="533"/>
              </a:spcBef>
              <a:spcAft>
                <a:spcPts val="0"/>
              </a:spcAft>
              <a:buSzPts val="1200"/>
              <a:buNone/>
              <a:defRPr sz="1600">
                <a:solidFill>
                  <a:srgbClr val="888FA3"/>
                </a:solidFill>
              </a:defRPr>
            </a:lvl4pPr>
            <a:lvl5pPr marL="3047924" lvl="4" indent="-304792" algn="l" rtl="0">
              <a:lnSpc>
                <a:spcPct val="90000"/>
              </a:lnSpc>
              <a:spcBef>
                <a:spcPts val="533"/>
              </a:spcBef>
              <a:spcAft>
                <a:spcPts val="0"/>
              </a:spcAft>
              <a:buSzPts val="1200"/>
              <a:buNone/>
              <a:defRPr sz="1600">
                <a:solidFill>
                  <a:srgbClr val="888FA3"/>
                </a:solidFill>
              </a:defRPr>
            </a:lvl5pPr>
            <a:lvl6pPr marL="3657509" lvl="5" indent="-304792" algn="l" rtl="0">
              <a:lnSpc>
                <a:spcPct val="90000"/>
              </a:lnSpc>
              <a:spcBef>
                <a:spcPts val="533"/>
              </a:spcBef>
              <a:spcAft>
                <a:spcPts val="0"/>
              </a:spcAft>
              <a:buClr>
                <a:srgbClr val="888FA3"/>
              </a:buClr>
              <a:buSzPts val="1200"/>
              <a:buNone/>
              <a:defRPr sz="1600">
                <a:solidFill>
                  <a:srgbClr val="888FA3"/>
                </a:solidFill>
              </a:defRPr>
            </a:lvl6pPr>
            <a:lvl7pPr marL="4267093" lvl="6" indent="-304792" algn="l" rtl="0">
              <a:lnSpc>
                <a:spcPct val="90000"/>
              </a:lnSpc>
              <a:spcBef>
                <a:spcPts val="533"/>
              </a:spcBef>
              <a:spcAft>
                <a:spcPts val="0"/>
              </a:spcAft>
              <a:buClr>
                <a:srgbClr val="888FA3"/>
              </a:buClr>
              <a:buSzPts val="1200"/>
              <a:buNone/>
              <a:defRPr sz="1600">
                <a:solidFill>
                  <a:srgbClr val="888FA3"/>
                </a:solidFill>
              </a:defRPr>
            </a:lvl7pPr>
            <a:lvl8pPr marL="4876678" lvl="7" indent="-304792" algn="l" rtl="0">
              <a:lnSpc>
                <a:spcPct val="90000"/>
              </a:lnSpc>
              <a:spcBef>
                <a:spcPts val="533"/>
              </a:spcBef>
              <a:spcAft>
                <a:spcPts val="0"/>
              </a:spcAft>
              <a:buClr>
                <a:srgbClr val="888FA3"/>
              </a:buClr>
              <a:buSzPts val="1200"/>
              <a:buNone/>
              <a:defRPr sz="1600">
                <a:solidFill>
                  <a:srgbClr val="888FA3"/>
                </a:solidFill>
              </a:defRPr>
            </a:lvl8pPr>
            <a:lvl9pPr marL="5486263" lvl="8" indent="-304792" algn="l" rtl="0">
              <a:lnSpc>
                <a:spcPct val="90000"/>
              </a:lnSpc>
              <a:spcBef>
                <a:spcPts val="533"/>
              </a:spcBef>
              <a:spcAft>
                <a:spcPts val="0"/>
              </a:spcAft>
              <a:buClr>
                <a:srgbClr val="888FA3"/>
              </a:buClr>
              <a:buSzPts val="1200"/>
              <a:buNone/>
              <a:defRPr sz="1600">
                <a:solidFill>
                  <a:srgbClr val="888FA3"/>
                </a:solidFill>
              </a:defRPr>
            </a:lvl9pPr>
          </a:lstStyle>
          <a:p>
            <a:endParaRPr/>
          </a:p>
        </p:txBody>
      </p:sp>
      <p:sp>
        <p:nvSpPr>
          <p:cNvPr id="81" name="Google Shape;81;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2" name="Google Shape;82;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3" name="Google Shape;83;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504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hart">
  <p:cSld name="Chart">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53515" y="107527"/>
            <a:ext cx="10972800" cy="731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18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6" name="Google Shape;86;p18"/>
          <p:cNvSpPr txBox="1">
            <a:spLocks noGrp="1"/>
          </p:cNvSpPr>
          <p:nvPr>
            <p:ph type="sldNum" idx="12"/>
          </p:nvPr>
        </p:nvSpPr>
        <p:spPr>
          <a:xfrm>
            <a:off x="11156101" y="6420101"/>
            <a:ext cx="834800" cy="3660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
        <p:nvSpPr>
          <p:cNvPr id="87" name="Google Shape;87;p18"/>
          <p:cNvSpPr txBox="1">
            <a:spLocks noGrp="1"/>
          </p:cNvSpPr>
          <p:nvPr>
            <p:ph type="body" idx="1"/>
          </p:nvPr>
        </p:nvSpPr>
        <p:spPr>
          <a:xfrm>
            <a:off x="153515" y="1340107"/>
            <a:ext cx="10972800" cy="4758800"/>
          </a:xfrm>
          <a:prstGeom prst="rect">
            <a:avLst/>
          </a:prstGeom>
          <a:noFill/>
          <a:ln>
            <a:noFill/>
          </a:ln>
        </p:spPr>
        <p:txBody>
          <a:bodyPr spcFirstLastPara="1" wrap="square" lIns="91425" tIns="45700" rIns="91425" bIns="45700" anchor="t" anchorCtr="0">
            <a:normAutofit/>
          </a:bodyPr>
          <a:lstStyle>
            <a:lvl1pPr marL="609585" lvl="0" indent="-423323" algn="l" rtl="0">
              <a:lnSpc>
                <a:spcPct val="90000"/>
              </a:lnSpc>
              <a:spcBef>
                <a:spcPts val="400"/>
              </a:spcBef>
              <a:spcAft>
                <a:spcPts val="0"/>
              </a:spcAft>
              <a:buClr>
                <a:schemeClr val="dk1"/>
              </a:buClr>
              <a:buSzPts val="1400"/>
              <a:buChar char="•"/>
              <a:defRPr sz="1867">
                <a:solidFill>
                  <a:schemeClr val="dk1"/>
                </a:solidFill>
              </a:defRPr>
            </a:lvl1pPr>
            <a:lvl2pPr marL="1219170" lvl="1" indent="-423323" algn="l" rtl="0">
              <a:lnSpc>
                <a:spcPct val="90000"/>
              </a:lnSpc>
              <a:spcBef>
                <a:spcPts val="400"/>
              </a:spcBef>
              <a:spcAft>
                <a:spcPts val="0"/>
              </a:spcAft>
              <a:buClr>
                <a:schemeClr val="dk1"/>
              </a:buClr>
              <a:buSzPts val="1400"/>
              <a:buChar char="-"/>
              <a:defRPr sz="1867">
                <a:latin typeface="Arial"/>
                <a:ea typeface="Arial"/>
                <a:cs typeface="Arial"/>
                <a:sym typeface="Arial"/>
              </a:defRPr>
            </a:lvl2pPr>
            <a:lvl3pPr marL="1828754" lvl="2" indent="-406390" algn="l" rtl="0">
              <a:lnSpc>
                <a:spcPct val="90000"/>
              </a:lnSpc>
              <a:spcBef>
                <a:spcPts val="267"/>
              </a:spcBef>
              <a:spcAft>
                <a:spcPts val="0"/>
              </a:spcAft>
              <a:buClr>
                <a:schemeClr val="dk1"/>
              </a:buClr>
              <a:buSzPts val="1200"/>
              <a:buChar char="o"/>
              <a:defRPr sz="1600">
                <a:latin typeface="Arial"/>
                <a:ea typeface="Arial"/>
                <a:cs typeface="Arial"/>
                <a:sym typeface="Arial"/>
              </a:defRPr>
            </a:lvl3pPr>
            <a:lvl4pPr marL="2438339" lvl="3" indent="-397923" algn="l" rtl="0">
              <a:lnSpc>
                <a:spcPct val="90000"/>
              </a:lnSpc>
              <a:spcBef>
                <a:spcPts val="267"/>
              </a:spcBef>
              <a:spcAft>
                <a:spcPts val="0"/>
              </a:spcAft>
              <a:buClr>
                <a:schemeClr val="dk1"/>
              </a:buClr>
              <a:buSzPts val="1100"/>
              <a:buChar char="•"/>
              <a:defRPr sz="1467">
                <a:latin typeface="Arial"/>
                <a:ea typeface="Arial"/>
                <a:cs typeface="Arial"/>
                <a:sym typeface="Arial"/>
              </a:defRPr>
            </a:lvl4pPr>
            <a:lvl5pPr marL="3047924" lvl="4" indent="-397923" algn="l" rtl="0">
              <a:lnSpc>
                <a:spcPct val="90000"/>
              </a:lnSpc>
              <a:spcBef>
                <a:spcPts val="267"/>
              </a:spcBef>
              <a:spcAft>
                <a:spcPts val="0"/>
              </a:spcAft>
              <a:buClr>
                <a:schemeClr val="dk1"/>
              </a:buClr>
              <a:buSzPts val="1100"/>
              <a:buChar char="-"/>
              <a:defRPr sz="1467">
                <a:latin typeface="Arial"/>
                <a:ea typeface="Arial"/>
                <a:cs typeface="Arial"/>
                <a:sym typeface="Arial"/>
              </a:defRPr>
            </a:lvl5pPr>
            <a:lvl6pPr marL="3657509" lvl="5" indent="-457189" algn="l" rtl="0">
              <a:lnSpc>
                <a:spcPct val="90000"/>
              </a:lnSpc>
              <a:spcBef>
                <a:spcPts val="533"/>
              </a:spcBef>
              <a:spcAft>
                <a:spcPts val="0"/>
              </a:spcAft>
              <a:buClr>
                <a:schemeClr val="dk1"/>
              </a:buClr>
              <a:buSzPts val="1800"/>
              <a:buChar char="•"/>
              <a:defRPr/>
            </a:lvl6pPr>
            <a:lvl7pPr marL="4267093" lvl="6" indent="-457189" algn="l" rtl="0">
              <a:lnSpc>
                <a:spcPct val="90000"/>
              </a:lnSpc>
              <a:spcBef>
                <a:spcPts val="533"/>
              </a:spcBef>
              <a:spcAft>
                <a:spcPts val="0"/>
              </a:spcAft>
              <a:buClr>
                <a:schemeClr val="dk1"/>
              </a:buClr>
              <a:buSzPts val="1800"/>
              <a:buChar char="•"/>
              <a:defRPr/>
            </a:lvl7pPr>
            <a:lvl8pPr marL="4876678" lvl="7" indent="-457189" algn="l" rtl="0">
              <a:lnSpc>
                <a:spcPct val="90000"/>
              </a:lnSpc>
              <a:spcBef>
                <a:spcPts val="533"/>
              </a:spcBef>
              <a:spcAft>
                <a:spcPts val="0"/>
              </a:spcAft>
              <a:buClr>
                <a:schemeClr val="dk1"/>
              </a:buClr>
              <a:buSzPts val="1800"/>
              <a:buChar char="•"/>
              <a:defRPr/>
            </a:lvl8pPr>
            <a:lvl9pPr marL="5486263" lvl="8" indent="-457189" algn="l" rtl="0">
              <a:lnSpc>
                <a:spcPct val="90000"/>
              </a:lnSpc>
              <a:spcBef>
                <a:spcPts val="533"/>
              </a:spcBef>
              <a:spcAft>
                <a:spcPts val="0"/>
              </a:spcAft>
              <a:buClr>
                <a:schemeClr val="dk1"/>
              </a:buClr>
              <a:buSzPts val="1800"/>
              <a:buChar char="•"/>
              <a:defRPr/>
            </a:lvl9pPr>
          </a:lstStyle>
          <a:p>
            <a:endParaRPr/>
          </a:p>
        </p:txBody>
      </p:sp>
      <p:sp>
        <p:nvSpPr>
          <p:cNvPr id="88" name="Google Shape;88;p18"/>
          <p:cNvSpPr txBox="1">
            <a:spLocks noGrp="1"/>
          </p:cNvSpPr>
          <p:nvPr>
            <p:ph type="body" idx="2"/>
          </p:nvPr>
        </p:nvSpPr>
        <p:spPr>
          <a:xfrm>
            <a:off x="164429" y="836559"/>
            <a:ext cx="10972800" cy="319600"/>
          </a:xfrm>
          <a:prstGeom prst="rect">
            <a:avLst/>
          </a:prstGeom>
          <a:noFill/>
          <a:ln>
            <a:noFill/>
          </a:ln>
        </p:spPr>
        <p:txBody>
          <a:bodyPr spcFirstLastPara="1" wrap="square" lIns="91425" tIns="45700" rIns="91425" bIns="45700" anchor="t" anchorCtr="0">
            <a:normAutofit/>
          </a:bodyPr>
          <a:lstStyle>
            <a:lvl1pPr marL="609585" lvl="0" indent="-389457" algn="l" rtl="0">
              <a:lnSpc>
                <a:spcPct val="90000"/>
              </a:lnSpc>
              <a:spcBef>
                <a:spcPts val="267"/>
              </a:spcBef>
              <a:spcAft>
                <a:spcPts val="0"/>
              </a:spcAft>
              <a:buClr>
                <a:srgbClr val="7F7F7F"/>
              </a:buClr>
              <a:buSzPts val="1000"/>
              <a:buChar char="•"/>
              <a:defRPr/>
            </a:lvl1pPr>
            <a:lvl2pPr marL="1219170" lvl="1" indent="-457189" algn="l" rtl="0">
              <a:lnSpc>
                <a:spcPct val="90000"/>
              </a:lnSpc>
              <a:spcBef>
                <a:spcPts val="533"/>
              </a:spcBef>
              <a:spcAft>
                <a:spcPts val="0"/>
              </a:spcAft>
              <a:buClr>
                <a:schemeClr val="dk1"/>
              </a:buClr>
              <a:buSzPts val="1800"/>
              <a:buChar char="-"/>
              <a:defRPr/>
            </a:lvl2pPr>
            <a:lvl3pPr marL="1828754" lvl="2" indent="-457189" algn="l" rtl="0">
              <a:lnSpc>
                <a:spcPct val="90000"/>
              </a:lnSpc>
              <a:spcBef>
                <a:spcPts val="533"/>
              </a:spcBef>
              <a:spcAft>
                <a:spcPts val="0"/>
              </a:spcAft>
              <a:buClr>
                <a:schemeClr val="dk1"/>
              </a:buClr>
              <a:buSzPts val="1800"/>
              <a:buChar char="o"/>
              <a:defRPr/>
            </a:lvl3pPr>
            <a:lvl4pPr marL="2438339" lvl="3" indent="-457189" algn="l" rtl="0">
              <a:lnSpc>
                <a:spcPct val="90000"/>
              </a:lnSpc>
              <a:spcBef>
                <a:spcPts val="533"/>
              </a:spcBef>
              <a:spcAft>
                <a:spcPts val="0"/>
              </a:spcAft>
              <a:buClr>
                <a:schemeClr val="dk1"/>
              </a:buClr>
              <a:buSzPts val="1800"/>
              <a:buChar char="•"/>
              <a:defRPr/>
            </a:lvl4pPr>
            <a:lvl5pPr marL="3047924" lvl="4" indent="-457189" algn="l" rtl="0">
              <a:lnSpc>
                <a:spcPct val="90000"/>
              </a:lnSpc>
              <a:spcBef>
                <a:spcPts val="533"/>
              </a:spcBef>
              <a:spcAft>
                <a:spcPts val="0"/>
              </a:spcAft>
              <a:buClr>
                <a:schemeClr val="dk1"/>
              </a:buClr>
              <a:buSzPts val="1800"/>
              <a:buChar char="-"/>
              <a:defRPr/>
            </a:lvl5pPr>
            <a:lvl6pPr marL="3657509" lvl="5" indent="-457189" algn="l" rtl="0">
              <a:lnSpc>
                <a:spcPct val="90000"/>
              </a:lnSpc>
              <a:spcBef>
                <a:spcPts val="533"/>
              </a:spcBef>
              <a:spcAft>
                <a:spcPts val="0"/>
              </a:spcAft>
              <a:buClr>
                <a:schemeClr val="dk1"/>
              </a:buClr>
              <a:buSzPts val="1800"/>
              <a:buChar char="•"/>
              <a:defRPr/>
            </a:lvl6pPr>
            <a:lvl7pPr marL="4267093" lvl="6" indent="-457189" algn="l" rtl="0">
              <a:lnSpc>
                <a:spcPct val="90000"/>
              </a:lnSpc>
              <a:spcBef>
                <a:spcPts val="533"/>
              </a:spcBef>
              <a:spcAft>
                <a:spcPts val="0"/>
              </a:spcAft>
              <a:buClr>
                <a:schemeClr val="dk1"/>
              </a:buClr>
              <a:buSzPts val="1800"/>
              <a:buChar char="•"/>
              <a:defRPr/>
            </a:lvl7pPr>
            <a:lvl8pPr marL="4876678" lvl="7" indent="-457189" algn="l" rtl="0">
              <a:lnSpc>
                <a:spcPct val="90000"/>
              </a:lnSpc>
              <a:spcBef>
                <a:spcPts val="533"/>
              </a:spcBef>
              <a:spcAft>
                <a:spcPts val="0"/>
              </a:spcAft>
              <a:buClr>
                <a:schemeClr val="dk1"/>
              </a:buClr>
              <a:buSzPts val="1800"/>
              <a:buChar char="•"/>
              <a:defRPr/>
            </a:lvl8pPr>
            <a:lvl9pPr marL="5486263" lvl="8" indent="-457189" algn="l" rtl="0">
              <a:lnSpc>
                <a:spcPct val="90000"/>
              </a:lnSpc>
              <a:spcBef>
                <a:spcPts val="533"/>
              </a:spcBef>
              <a:spcAft>
                <a:spcPts val="0"/>
              </a:spcAft>
              <a:buClr>
                <a:schemeClr val="dk1"/>
              </a:buClr>
              <a:buSzPts val="1800"/>
              <a:buChar char="•"/>
              <a:defRPr/>
            </a:lvl9pPr>
          </a:lstStyle>
          <a:p>
            <a:endParaRPr/>
          </a:p>
        </p:txBody>
      </p:sp>
      <p:sp>
        <p:nvSpPr>
          <p:cNvPr id="89" name="Google Shape;89;p18"/>
          <p:cNvSpPr txBox="1">
            <a:spLocks noGrp="1"/>
          </p:cNvSpPr>
          <p:nvPr>
            <p:ph type="ftr" idx="11"/>
          </p:nvPr>
        </p:nvSpPr>
        <p:spPr>
          <a:xfrm>
            <a:off x="2743200" y="6415823"/>
            <a:ext cx="8452400" cy="366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100"/>
              <a:buNone/>
              <a:defRPr sz="1467">
                <a:solidFill>
                  <a:srgbClr val="8D8D8D"/>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0" name="Google Shape;90;p18"/>
          <p:cNvSpPr txBox="1"/>
          <p:nvPr/>
        </p:nvSpPr>
        <p:spPr>
          <a:xfrm>
            <a:off x="58813" y="6507727"/>
            <a:ext cx="1400800" cy="2136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7C878E"/>
              </a:buClr>
              <a:buSzPts val="800"/>
              <a:buFont typeface="Arial"/>
              <a:buNone/>
            </a:pPr>
            <a:r>
              <a:rPr lang="en" sz="1067" b="0" i="0" u="none" strike="noStrike" cap="none">
                <a:solidFill>
                  <a:srgbClr val="7C878E"/>
                </a:solidFill>
                <a:latin typeface="Helvetica Neue"/>
                <a:ea typeface="Helvetica Neue"/>
                <a:cs typeface="Helvetica Neue"/>
                <a:sym typeface="Helvetica Neue"/>
              </a:rPr>
              <a:t>Powered by</a:t>
            </a:r>
            <a:endParaRPr sz="1867" b="0" i="0" u="none" strike="noStrike" cap="none">
              <a:solidFill>
                <a:srgbClr val="000000"/>
              </a:solidFill>
              <a:latin typeface="Arial"/>
              <a:ea typeface="Arial"/>
              <a:cs typeface="Arial"/>
              <a:sym typeface="Arial"/>
            </a:endParaRPr>
          </a:p>
        </p:txBody>
      </p:sp>
      <p:pic>
        <p:nvPicPr>
          <p:cNvPr id="91" name="Google Shape;91;p18"/>
          <p:cNvPicPr preferRelativeResize="0"/>
          <p:nvPr/>
        </p:nvPicPr>
        <p:blipFill rotWithShape="1">
          <a:blip r:embed="rId2">
            <a:alphaModFix/>
          </a:blip>
          <a:srcRect/>
          <a:stretch/>
        </p:blipFill>
        <p:spPr>
          <a:xfrm>
            <a:off x="1078147" y="6447989"/>
            <a:ext cx="1618311" cy="394160"/>
          </a:xfrm>
          <a:prstGeom prst="rect">
            <a:avLst/>
          </a:prstGeom>
          <a:noFill/>
          <a:ln>
            <a:noFill/>
          </a:ln>
        </p:spPr>
      </p:pic>
    </p:spTree>
    <p:extLst>
      <p:ext uri="{BB962C8B-B14F-4D97-AF65-F5344CB8AC3E}">
        <p14:creationId xmlns:p14="http://schemas.microsoft.com/office/powerpoint/2010/main" val="3448246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0" y="0"/>
            <a:ext cx="12192000" cy="1324000"/>
          </a:xfrm>
          <a:prstGeom prst="rect">
            <a:avLst/>
          </a:prstGeom>
          <a:solidFill>
            <a:schemeClr val="dk1"/>
          </a:solid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lt1"/>
              </a:buClr>
              <a:buSzPts val="3600"/>
              <a:buFont typeface="Georgia"/>
              <a:buNone/>
              <a:defRPr sz="4800" cap="small">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4" name="Google Shape;94;p19"/>
          <p:cNvSpPr txBox="1">
            <a:spLocks noGrp="1"/>
          </p:cNvSpPr>
          <p:nvPr>
            <p:ph type="body" idx="1"/>
          </p:nvPr>
        </p:nvSpPr>
        <p:spPr>
          <a:xfrm>
            <a:off x="838200" y="1548623"/>
            <a:ext cx="5181600" cy="4628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380990" algn="l" rtl="0">
              <a:lnSpc>
                <a:spcPct val="90000"/>
              </a:lnSpc>
              <a:spcBef>
                <a:spcPts val="533"/>
              </a:spcBef>
              <a:spcAft>
                <a:spcPts val="0"/>
              </a:spcAft>
              <a:buSzPts val="9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5" name="Google Shape;95;p19"/>
          <p:cNvSpPr txBox="1">
            <a:spLocks noGrp="1"/>
          </p:cNvSpPr>
          <p:nvPr>
            <p:ph type="body" idx="2"/>
          </p:nvPr>
        </p:nvSpPr>
        <p:spPr>
          <a:xfrm>
            <a:off x="6172200" y="1548623"/>
            <a:ext cx="5181600" cy="4628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380990" algn="l" rtl="0">
              <a:lnSpc>
                <a:spcPct val="90000"/>
              </a:lnSpc>
              <a:spcBef>
                <a:spcPts val="533"/>
              </a:spcBef>
              <a:spcAft>
                <a:spcPts val="0"/>
              </a:spcAft>
              <a:buSzPts val="9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6" name="Google Shape;96;p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7" name="Google Shape;97;p1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 name="Google Shape;98;p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1603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Georgia"/>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1" name="Google Shape;101;p20"/>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SzPts val="1800"/>
              <a:buNone/>
              <a:defRPr sz="2400">
                <a:solidFill>
                  <a:schemeClr val="accent3"/>
                </a:solidFill>
              </a:defRPr>
            </a:lvl1pPr>
            <a:lvl2pPr marL="1219170" lvl="1" indent="-304792" algn="l" rtl="0">
              <a:lnSpc>
                <a:spcPct val="90000"/>
              </a:lnSpc>
              <a:spcBef>
                <a:spcPts val="533"/>
              </a:spcBef>
              <a:spcAft>
                <a:spcPts val="0"/>
              </a:spcAft>
              <a:buSzPts val="1500"/>
              <a:buNone/>
              <a:defRPr sz="2000">
                <a:solidFill>
                  <a:srgbClr val="888FA3"/>
                </a:solidFill>
              </a:defRPr>
            </a:lvl2pPr>
            <a:lvl3pPr marL="1828754" lvl="2" indent="-304792" algn="l" rtl="0">
              <a:lnSpc>
                <a:spcPct val="90000"/>
              </a:lnSpc>
              <a:spcBef>
                <a:spcPts val="533"/>
              </a:spcBef>
              <a:spcAft>
                <a:spcPts val="0"/>
              </a:spcAft>
              <a:buSzPts val="900"/>
              <a:buNone/>
              <a:defRPr sz="1867">
                <a:solidFill>
                  <a:srgbClr val="888FA3"/>
                </a:solidFill>
              </a:defRPr>
            </a:lvl3pPr>
            <a:lvl4pPr marL="2438339" lvl="3" indent="-304792" algn="l" rtl="0">
              <a:lnSpc>
                <a:spcPct val="90000"/>
              </a:lnSpc>
              <a:spcBef>
                <a:spcPts val="533"/>
              </a:spcBef>
              <a:spcAft>
                <a:spcPts val="0"/>
              </a:spcAft>
              <a:buSzPts val="1200"/>
              <a:buNone/>
              <a:defRPr sz="1600">
                <a:solidFill>
                  <a:srgbClr val="888FA3"/>
                </a:solidFill>
              </a:defRPr>
            </a:lvl4pPr>
            <a:lvl5pPr marL="3047924" lvl="4" indent="-304792" algn="l" rtl="0">
              <a:lnSpc>
                <a:spcPct val="90000"/>
              </a:lnSpc>
              <a:spcBef>
                <a:spcPts val="533"/>
              </a:spcBef>
              <a:spcAft>
                <a:spcPts val="0"/>
              </a:spcAft>
              <a:buSzPts val="1200"/>
              <a:buNone/>
              <a:defRPr sz="1600">
                <a:solidFill>
                  <a:srgbClr val="888FA3"/>
                </a:solidFill>
              </a:defRPr>
            </a:lvl5pPr>
            <a:lvl6pPr marL="3657509" lvl="5" indent="-304792" algn="l" rtl="0">
              <a:lnSpc>
                <a:spcPct val="90000"/>
              </a:lnSpc>
              <a:spcBef>
                <a:spcPts val="533"/>
              </a:spcBef>
              <a:spcAft>
                <a:spcPts val="0"/>
              </a:spcAft>
              <a:buClr>
                <a:srgbClr val="888FA3"/>
              </a:buClr>
              <a:buSzPts val="1200"/>
              <a:buNone/>
              <a:defRPr sz="1600">
                <a:solidFill>
                  <a:srgbClr val="888FA3"/>
                </a:solidFill>
              </a:defRPr>
            </a:lvl6pPr>
            <a:lvl7pPr marL="4267093" lvl="6" indent="-304792" algn="l" rtl="0">
              <a:lnSpc>
                <a:spcPct val="90000"/>
              </a:lnSpc>
              <a:spcBef>
                <a:spcPts val="533"/>
              </a:spcBef>
              <a:spcAft>
                <a:spcPts val="0"/>
              </a:spcAft>
              <a:buClr>
                <a:srgbClr val="888FA3"/>
              </a:buClr>
              <a:buSzPts val="1200"/>
              <a:buNone/>
              <a:defRPr sz="1600">
                <a:solidFill>
                  <a:srgbClr val="888FA3"/>
                </a:solidFill>
              </a:defRPr>
            </a:lvl7pPr>
            <a:lvl8pPr marL="4876678" lvl="7" indent="-304792" algn="l" rtl="0">
              <a:lnSpc>
                <a:spcPct val="90000"/>
              </a:lnSpc>
              <a:spcBef>
                <a:spcPts val="533"/>
              </a:spcBef>
              <a:spcAft>
                <a:spcPts val="0"/>
              </a:spcAft>
              <a:buClr>
                <a:srgbClr val="888FA3"/>
              </a:buClr>
              <a:buSzPts val="1200"/>
              <a:buNone/>
              <a:defRPr sz="1600">
                <a:solidFill>
                  <a:srgbClr val="888FA3"/>
                </a:solidFill>
              </a:defRPr>
            </a:lvl8pPr>
            <a:lvl9pPr marL="5486263" lvl="8" indent="-304792" algn="l" rtl="0">
              <a:lnSpc>
                <a:spcPct val="90000"/>
              </a:lnSpc>
              <a:spcBef>
                <a:spcPts val="533"/>
              </a:spcBef>
              <a:spcAft>
                <a:spcPts val="0"/>
              </a:spcAft>
              <a:buClr>
                <a:srgbClr val="888FA3"/>
              </a:buClr>
              <a:buSzPts val="1200"/>
              <a:buNone/>
              <a:defRPr sz="1600">
                <a:solidFill>
                  <a:srgbClr val="888FA3"/>
                </a:solidFill>
              </a:defRPr>
            </a:lvl9pPr>
          </a:lstStyle>
          <a:p>
            <a:endParaRPr/>
          </a:p>
        </p:txBody>
      </p:sp>
      <p:sp>
        <p:nvSpPr>
          <p:cNvPr id="102" name="Google Shape;102;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3" name="Google Shape;103;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4" name="Google Shape;104;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7367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Georgia"/>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 name="Google Shape;107;p21"/>
          <p:cNvSpPr>
            <a:spLocks noGrp="1"/>
          </p:cNvSpPr>
          <p:nvPr>
            <p:ph type="pic" idx="2"/>
          </p:nvPr>
        </p:nvSpPr>
        <p:spPr>
          <a:xfrm>
            <a:off x="5183188" y="987425"/>
            <a:ext cx="6172400" cy="4873600"/>
          </a:xfrm>
          <a:prstGeom prst="rect">
            <a:avLst/>
          </a:prstGeom>
          <a:noFill/>
          <a:ln>
            <a:noFill/>
          </a:ln>
        </p:spPr>
      </p:sp>
      <p:sp>
        <p:nvSpPr>
          <p:cNvPr id="108" name="Google Shape;108;p21"/>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SzPts val="1200"/>
              <a:buNone/>
              <a:defRPr sz="1600"/>
            </a:lvl1pPr>
            <a:lvl2pPr marL="1219170" lvl="1" indent="-304792" algn="l" rtl="0">
              <a:lnSpc>
                <a:spcPct val="90000"/>
              </a:lnSpc>
              <a:spcBef>
                <a:spcPts val="533"/>
              </a:spcBef>
              <a:spcAft>
                <a:spcPts val="0"/>
              </a:spcAft>
              <a:buSzPts val="1100"/>
              <a:buNone/>
              <a:defRPr sz="1467"/>
            </a:lvl2pPr>
            <a:lvl3pPr marL="1828754" lvl="2" indent="-304792" algn="l" rtl="0">
              <a:lnSpc>
                <a:spcPct val="90000"/>
              </a:lnSpc>
              <a:spcBef>
                <a:spcPts val="533"/>
              </a:spcBef>
              <a:spcAft>
                <a:spcPts val="0"/>
              </a:spcAft>
              <a:buSzPts val="600"/>
              <a:buNone/>
              <a:defRPr sz="1200"/>
            </a:lvl3pPr>
            <a:lvl4pPr marL="2438339" lvl="3" indent="-304792" algn="l" rtl="0">
              <a:lnSpc>
                <a:spcPct val="90000"/>
              </a:lnSpc>
              <a:spcBef>
                <a:spcPts val="533"/>
              </a:spcBef>
              <a:spcAft>
                <a:spcPts val="0"/>
              </a:spcAft>
              <a:buSzPts val="800"/>
              <a:buNone/>
              <a:defRPr sz="1067"/>
            </a:lvl4pPr>
            <a:lvl5pPr marL="3047924" lvl="4" indent="-304792" algn="l" rtl="0">
              <a:lnSpc>
                <a:spcPct val="90000"/>
              </a:lnSpc>
              <a:spcBef>
                <a:spcPts val="533"/>
              </a:spcBef>
              <a:spcAft>
                <a:spcPts val="0"/>
              </a:spcAft>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9" name="Google Shape;109;p2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 name="Google Shape;110;p2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1" name="Google Shape;111;p2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3625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Georgia"/>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4" name="Google Shape;114;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SzPts val="2400"/>
              <a:buChar char="•"/>
              <a:defRPr sz="3200"/>
            </a:lvl1pPr>
            <a:lvl2pPr marL="1219170" lvl="1" indent="-482588" algn="l" rtl="0">
              <a:lnSpc>
                <a:spcPct val="90000"/>
              </a:lnSpc>
              <a:spcBef>
                <a:spcPts val="533"/>
              </a:spcBef>
              <a:spcAft>
                <a:spcPts val="0"/>
              </a:spcAft>
              <a:buSzPts val="2100"/>
              <a:buChar char="-"/>
              <a:defRPr sz="2800"/>
            </a:lvl2pPr>
            <a:lvl3pPr marL="1828754" lvl="2" indent="-406390" algn="l" rtl="0">
              <a:lnSpc>
                <a:spcPct val="90000"/>
              </a:lnSpc>
              <a:spcBef>
                <a:spcPts val="533"/>
              </a:spcBef>
              <a:spcAft>
                <a:spcPts val="0"/>
              </a:spcAft>
              <a:buSzPts val="1200"/>
              <a:buChar char="o"/>
              <a:defRPr sz="2400"/>
            </a:lvl3pPr>
            <a:lvl4pPr marL="2438339" lvl="3" indent="-431789" algn="l" rtl="0">
              <a:lnSpc>
                <a:spcPct val="90000"/>
              </a:lnSpc>
              <a:spcBef>
                <a:spcPts val="533"/>
              </a:spcBef>
              <a:spcAft>
                <a:spcPts val="0"/>
              </a:spcAft>
              <a:buSzPts val="1500"/>
              <a:buChar char="•"/>
              <a:defRPr sz="2000"/>
            </a:lvl4pPr>
            <a:lvl5pPr marL="3047924" lvl="4" indent="-431789" algn="l" rtl="0">
              <a:lnSpc>
                <a:spcPct val="90000"/>
              </a:lnSpc>
              <a:spcBef>
                <a:spcPts val="533"/>
              </a:spcBef>
              <a:spcAft>
                <a:spcPts val="0"/>
              </a:spcAft>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15" name="Google Shape;115;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SzPts val="1200"/>
              <a:buNone/>
              <a:defRPr sz="1600"/>
            </a:lvl1pPr>
            <a:lvl2pPr marL="1219170" lvl="1" indent="-304792" algn="l" rtl="0">
              <a:lnSpc>
                <a:spcPct val="90000"/>
              </a:lnSpc>
              <a:spcBef>
                <a:spcPts val="533"/>
              </a:spcBef>
              <a:spcAft>
                <a:spcPts val="0"/>
              </a:spcAft>
              <a:buSzPts val="1100"/>
              <a:buNone/>
              <a:defRPr sz="1467"/>
            </a:lvl2pPr>
            <a:lvl3pPr marL="1828754" lvl="2" indent="-304792" algn="l" rtl="0">
              <a:lnSpc>
                <a:spcPct val="90000"/>
              </a:lnSpc>
              <a:spcBef>
                <a:spcPts val="533"/>
              </a:spcBef>
              <a:spcAft>
                <a:spcPts val="0"/>
              </a:spcAft>
              <a:buSzPts val="600"/>
              <a:buNone/>
              <a:defRPr sz="1200"/>
            </a:lvl3pPr>
            <a:lvl4pPr marL="2438339" lvl="3" indent="-304792" algn="l" rtl="0">
              <a:lnSpc>
                <a:spcPct val="90000"/>
              </a:lnSpc>
              <a:spcBef>
                <a:spcPts val="533"/>
              </a:spcBef>
              <a:spcAft>
                <a:spcPts val="0"/>
              </a:spcAft>
              <a:buSzPts val="800"/>
              <a:buNone/>
              <a:defRPr sz="1067"/>
            </a:lvl4pPr>
            <a:lvl5pPr marL="3047924" lvl="4" indent="-304792" algn="l" rtl="0">
              <a:lnSpc>
                <a:spcPct val="90000"/>
              </a:lnSpc>
              <a:spcBef>
                <a:spcPts val="533"/>
              </a:spcBef>
              <a:spcAft>
                <a:spcPts val="0"/>
              </a:spcAft>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16" name="Google Shape;116;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7" name="Google Shape;117;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8" name="Google Shape;118;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4826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0" y="0"/>
            <a:ext cx="12192000" cy="1324000"/>
          </a:xfrm>
          <a:prstGeom prst="rect">
            <a:avLst/>
          </a:prstGeom>
          <a:no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dk1"/>
              </a:buClr>
              <a:buSzPts val="3600"/>
              <a:buFont typeface="Georgia"/>
              <a:buNone/>
              <a:defRPr sz="4800" cap="small">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3"/>
          <p:cNvSpPr txBox="1">
            <a:spLocks noGrp="1"/>
          </p:cNvSpPr>
          <p:nvPr>
            <p:ph type="body" idx="1"/>
          </p:nvPr>
        </p:nvSpPr>
        <p:spPr>
          <a:xfrm>
            <a:off x="838200" y="1458929"/>
            <a:ext cx="10515600" cy="47180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380990" algn="l" rtl="0">
              <a:lnSpc>
                <a:spcPct val="90000"/>
              </a:lnSpc>
              <a:spcBef>
                <a:spcPts val="533"/>
              </a:spcBef>
              <a:spcAft>
                <a:spcPts val="0"/>
              </a:spcAft>
              <a:buSzPts val="9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2" name="Google Shape;122;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4" name="Google Shape;124;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4762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0" y="0"/>
            <a:ext cx="12192000" cy="1324000"/>
          </a:xfrm>
          <a:prstGeom prst="rect">
            <a:avLst/>
          </a:prstGeom>
          <a:no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dk1"/>
              </a:buClr>
              <a:buSzPts val="3600"/>
              <a:buFont typeface="Georgia"/>
              <a:buNone/>
              <a:defRPr sz="4800" cap="small">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7" name="Google Shape;127;p24"/>
          <p:cNvSpPr txBox="1">
            <a:spLocks noGrp="1"/>
          </p:cNvSpPr>
          <p:nvPr>
            <p:ph type="body" idx="1"/>
          </p:nvPr>
        </p:nvSpPr>
        <p:spPr>
          <a:xfrm>
            <a:off x="839788" y="1525199"/>
            <a:ext cx="51580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SzPts val="1800"/>
              <a:buNone/>
              <a:defRPr sz="2400" b="1">
                <a:solidFill>
                  <a:schemeClr val="dk1"/>
                </a:solidFill>
              </a:defRPr>
            </a:lvl1pPr>
            <a:lvl2pPr marL="1219170" lvl="1" indent="-304792" algn="l" rtl="0">
              <a:lnSpc>
                <a:spcPct val="90000"/>
              </a:lnSpc>
              <a:spcBef>
                <a:spcPts val="533"/>
              </a:spcBef>
              <a:spcAft>
                <a:spcPts val="0"/>
              </a:spcAft>
              <a:buSzPts val="1500"/>
              <a:buNone/>
              <a:defRPr sz="2000" b="1"/>
            </a:lvl2pPr>
            <a:lvl3pPr marL="1828754" lvl="2" indent="-304792" algn="l" rtl="0">
              <a:lnSpc>
                <a:spcPct val="90000"/>
              </a:lnSpc>
              <a:spcBef>
                <a:spcPts val="533"/>
              </a:spcBef>
              <a:spcAft>
                <a:spcPts val="0"/>
              </a:spcAft>
              <a:buSzPts val="900"/>
              <a:buNone/>
              <a:defRPr sz="1867" b="1"/>
            </a:lvl3pPr>
            <a:lvl4pPr marL="2438339" lvl="3" indent="-304792" algn="l" rtl="0">
              <a:lnSpc>
                <a:spcPct val="90000"/>
              </a:lnSpc>
              <a:spcBef>
                <a:spcPts val="533"/>
              </a:spcBef>
              <a:spcAft>
                <a:spcPts val="0"/>
              </a:spcAft>
              <a:buSzPts val="1200"/>
              <a:buNone/>
              <a:defRPr sz="1600" b="1"/>
            </a:lvl4pPr>
            <a:lvl5pPr marL="3047924" lvl="4" indent="-304792" algn="l" rtl="0">
              <a:lnSpc>
                <a:spcPct val="90000"/>
              </a:lnSpc>
              <a:spcBef>
                <a:spcPts val="533"/>
              </a:spcBef>
              <a:spcAft>
                <a:spcPts val="0"/>
              </a:spcAft>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28" name="Google Shape;128;p24"/>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380990" algn="l" rtl="0">
              <a:lnSpc>
                <a:spcPct val="90000"/>
              </a:lnSpc>
              <a:spcBef>
                <a:spcPts val="533"/>
              </a:spcBef>
              <a:spcAft>
                <a:spcPts val="0"/>
              </a:spcAft>
              <a:buSzPts val="9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9" name="Google Shape;129;p24"/>
          <p:cNvSpPr txBox="1">
            <a:spLocks noGrp="1"/>
          </p:cNvSpPr>
          <p:nvPr>
            <p:ph type="body" idx="3"/>
          </p:nvPr>
        </p:nvSpPr>
        <p:spPr>
          <a:xfrm>
            <a:off x="6172200" y="1525199"/>
            <a:ext cx="51832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SzPts val="1800"/>
              <a:buNone/>
              <a:defRPr sz="2400" b="1">
                <a:solidFill>
                  <a:schemeClr val="dk1"/>
                </a:solidFill>
              </a:defRPr>
            </a:lvl1pPr>
            <a:lvl2pPr marL="1219170" lvl="1" indent="-304792" algn="l" rtl="0">
              <a:lnSpc>
                <a:spcPct val="90000"/>
              </a:lnSpc>
              <a:spcBef>
                <a:spcPts val="533"/>
              </a:spcBef>
              <a:spcAft>
                <a:spcPts val="0"/>
              </a:spcAft>
              <a:buSzPts val="1500"/>
              <a:buNone/>
              <a:defRPr sz="2000" b="1"/>
            </a:lvl2pPr>
            <a:lvl3pPr marL="1828754" lvl="2" indent="-304792" algn="l" rtl="0">
              <a:lnSpc>
                <a:spcPct val="90000"/>
              </a:lnSpc>
              <a:spcBef>
                <a:spcPts val="533"/>
              </a:spcBef>
              <a:spcAft>
                <a:spcPts val="0"/>
              </a:spcAft>
              <a:buSzPts val="900"/>
              <a:buNone/>
              <a:defRPr sz="1867" b="1"/>
            </a:lvl3pPr>
            <a:lvl4pPr marL="2438339" lvl="3" indent="-304792" algn="l" rtl="0">
              <a:lnSpc>
                <a:spcPct val="90000"/>
              </a:lnSpc>
              <a:spcBef>
                <a:spcPts val="533"/>
              </a:spcBef>
              <a:spcAft>
                <a:spcPts val="0"/>
              </a:spcAft>
              <a:buSzPts val="1200"/>
              <a:buNone/>
              <a:defRPr sz="1600" b="1"/>
            </a:lvl4pPr>
            <a:lvl5pPr marL="3047924" lvl="4" indent="-304792" algn="l" rtl="0">
              <a:lnSpc>
                <a:spcPct val="90000"/>
              </a:lnSpc>
              <a:spcBef>
                <a:spcPts val="533"/>
              </a:spcBef>
              <a:spcAft>
                <a:spcPts val="0"/>
              </a:spcAft>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30" name="Google Shape;130;p24"/>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380990" algn="l" rtl="0">
              <a:lnSpc>
                <a:spcPct val="90000"/>
              </a:lnSpc>
              <a:spcBef>
                <a:spcPts val="533"/>
              </a:spcBef>
              <a:spcAft>
                <a:spcPts val="0"/>
              </a:spcAft>
              <a:buSzPts val="9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1" name="Google Shape;131;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2" name="Google Shape;132;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 name="Google Shape;133;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7109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Georgia"/>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p25"/>
          <p:cNvSpPr>
            <a:spLocks noGrp="1"/>
          </p:cNvSpPr>
          <p:nvPr>
            <p:ph type="pic" idx="2"/>
          </p:nvPr>
        </p:nvSpPr>
        <p:spPr>
          <a:xfrm>
            <a:off x="5183188" y="987425"/>
            <a:ext cx="6172400" cy="2259200"/>
          </a:xfrm>
          <a:prstGeom prst="rect">
            <a:avLst/>
          </a:prstGeom>
          <a:noFill/>
          <a:ln>
            <a:noFill/>
          </a:ln>
        </p:spPr>
      </p:sp>
      <p:sp>
        <p:nvSpPr>
          <p:cNvPr id="137" name="Google Shape;137;p25"/>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SzPts val="1200"/>
              <a:buNone/>
              <a:defRPr sz="1600"/>
            </a:lvl1pPr>
            <a:lvl2pPr marL="1219170" lvl="1" indent="-304792" algn="l" rtl="0">
              <a:lnSpc>
                <a:spcPct val="90000"/>
              </a:lnSpc>
              <a:spcBef>
                <a:spcPts val="533"/>
              </a:spcBef>
              <a:spcAft>
                <a:spcPts val="0"/>
              </a:spcAft>
              <a:buSzPts val="1100"/>
              <a:buNone/>
              <a:defRPr sz="1467"/>
            </a:lvl2pPr>
            <a:lvl3pPr marL="1828754" lvl="2" indent="-304792" algn="l" rtl="0">
              <a:lnSpc>
                <a:spcPct val="90000"/>
              </a:lnSpc>
              <a:spcBef>
                <a:spcPts val="533"/>
              </a:spcBef>
              <a:spcAft>
                <a:spcPts val="0"/>
              </a:spcAft>
              <a:buSzPts val="600"/>
              <a:buNone/>
              <a:defRPr sz="1200"/>
            </a:lvl3pPr>
            <a:lvl4pPr marL="2438339" lvl="3" indent="-304792" algn="l" rtl="0">
              <a:lnSpc>
                <a:spcPct val="90000"/>
              </a:lnSpc>
              <a:spcBef>
                <a:spcPts val="533"/>
              </a:spcBef>
              <a:spcAft>
                <a:spcPts val="0"/>
              </a:spcAft>
              <a:buSzPts val="800"/>
              <a:buNone/>
              <a:defRPr sz="1067"/>
            </a:lvl4pPr>
            <a:lvl5pPr marL="3047924" lvl="4" indent="-304792" algn="l" rtl="0">
              <a:lnSpc>
                <a:spcPct val="90000"/>
              </a:lnSpc>
              <a:spcBef>
                <a:spcPts val="533"/>
              </a:spcBef>
              <a:spcAft>
                <a:spcPts val="0"/>
              </a:spcAft>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38" name="Google Shape;13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 name="Google Shape;13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0" name="Google Shape;14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
        <p:nvSpPr>
          <p:cNvPr id="141" name="Google Shape;141;p25"/>
          <p:cNvSpPr>
            <a:spLocks noGrp="1"/>
          </p:cNvSpPr>
          <p:nvPr>
            <p:ph type="pic" idx="3"/>
          </p:nvPr>
        </p:nvSpPr>
        <p:spPr>
          <a:xfrm>
            <a:off x="5183188" y="3451509"/>
            <a:ext cx="2970400" cy="2259200"/>
          </a:xfrm>
          <a:prstGeom prst="rect">
            <a:avLst/>
          </a:prstGeom>
          <a:noFill/>
          <a:ln>
            <a:noFill/>
          </a:ln>
        </p:spPr>
      </p:sp>
      <p:sp>
        <p:nvSpPr>
          <p:cNvPr id="142" name="Google Shape;142;p25"/>
          <p:cNvSpPr>
            <a:spLocks noGrp="1"/>
          </p:cNvSpPr>
          <p:nvPr>
            <p:ph type="pic" idx="4"/>
          </p:nvPr>
        </p:nvSpPr>
        <p:spPr>
          <a:xfrm>
            <a:off x="8383588" y="3451508"/>
            <a:ext cx="2970400" cy="2259200"/>
          </a:xfrm>
          <a:prstGeom prst="rect">
            <a:avLst/>
          </a:prstGeom>
          <a:noFill/>
          <a:ln>
            <a:noFill/>
          </a:ln>
        </p:spPr>
      </p:sp>
    </p:spTree>
    <p:extLst>
      <p:ext uri="{BB962C8B-B14F-4D97-AF65-F5344CB8AC3E}">
        <p14:creationId xmlns:p14="http://schemas.microsoft.com/office/powerpoint/2010/main" val="897382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p2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5" name="Google Shape;145;p2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 name="Google Shape;146;p2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77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pic>
        <p:nvPicPr>
          <p:cNvPr id="10" name="Picture 9" descr="Virginia Department of Education Logo">
            <a:extLst>
              <a:ext uri="{FF2B5EF4-FFF2-40B4-BE49-F238E27FC236}">
                <a16:creationId xmlns:a16="http://schemas.microsoft.com/office/drawing/2014/main" id="{E76F52DC-2E4B-4FD5-C42F-3F0A82DA81A1}"/>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tretch>
            <a:fillRect/>
          </a:stretch>
        </p:blipFill>
        <p:spPr>
          <a:xfrm>
            <a:off x="4710544" y="1513195"/>
            <a:ext cx="6982767" cy="4787427"/>
          </a:xfrm>
          <a:prstGeom prst="rect">
            <a:avLst/>
          </a:prstGeom>
        </p:spPr>
      </p:pic>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7"/>
        <p:cNvGrpSpPr/>
        <p:nvPr/>
      </p:nvGrpSpPr>
      <p:grpSpPr>
        <a:xfrm>
          <a:off x="0" y="0"/>
          <a:ext cx="0" cy="0"/>
          <a:chOff x="0" y="0"/>
          <a:chExt cx="0" cy="0"/>
        </a:xfrm>
      </p:grpSpPr>
      <p:sp>
        <p:nvSpPr>
          <p:cNvPr id="148" name="Google Shape;148;p27"/>
          <p:cNvSpPr txBox="1">
            <a:spLocks noGrp="1"/>
          </p:cNvSpPr>
          <p:nvPr>
            <p:ph type="title"/>
          </p:nvPr>
        </p:nvSpPr>
        <p:spPr>
          <a:xfrm>
            <a:off x="0" y="0"/>
            <a:ext cx="12192000" cy="1324000"/>
          </a:xfrm>
          <a:prstGeom prst="rect">
            <a:avLst/>
          </a:prstGeom>
          <a:solidFill>
            <a:schemeClr val="dk1"/>
          </a:solid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lt1"/>
              </a:buClr>
              <a:buSzPts val="3600"/>
              <a:buFont typeface="Georgia"/>
              <a:buNone/>
              <a:defRPr sz="4800" cap="small">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9" name="Google Shape;149;p27"/>
          <p:cNvSpPr txBox="1">
            <a:spLocks noGrp="1"/>
          </p:cNvSpPr>
          <p:nvPr>
            <p:ph type="body" idx="1"/>
          </p:nvPr>
        </p:nvSpPr>
        <p:spPr>
          <a:xfrm>
            <a:off x="839788" y="1525199"/>
            <a:ext cx="51580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SzPts val="1800"/>
              <a:buNone/>
              <a:defRPr sz="2400" b="1">
                <a:solidFill>
                  <a:schemeClr val="dk1"/>
                </a:solidFill>
              </a:defRPr>
            </a:lvl1pPr>
            <a:lvl2pPr marL="1219170" lvl="1" indent="-304792" algn="l" rtl="0">
              <a:lnSpc>
                <a:spcPct val="90000"/>
              </a:lnSpc>
              <a:spcBef>
                <a:spcPts val="533"/>
              </a:spcBef>
              <a:spcAft>
                <a:spcPts val="0"/>
              </a:spcAft>
              <a:buSzPts val="1500"/>
              <a:buNone/>
              <a:defRPr sz="2000" b="1"/>
            </a:lvl2pPr>
            <a:lvl3pPr marL="1828754" lvl="2" indent="-304792" algn="l" rtl="0">
              <a:lnSpc>
                <a:spcPct val="90000"/>
              </a:lnSpc>
              <a:spcBef>
                <a:spcPts val="533"/>
              </a:spcBef>
              <a:spcAft>
                <a:spcPts val="0"/>
              </a:spcAft>
              <a:buSzPts val="900"/>
              <a:buNone/>
              <a:defRPr sz="1867" b="1"/>
            </a:lvl3pPr>
            <a:lvl4pPr marL="2438339" lvl="3" indent="-304792" algn="l" rtl="0">
              <a:lnSpc>
                <a:spcPct val="90000"/>
              </a:lnSpc>
              <a:spcBef>
                <a:spcPts val="533"/>
              </a:spcBef>
              <a:spcAft>
                <a:spcPts val="0"/>
              </a:spcAft>
              <a:buSzPts val="1200"/>
              <a:buNone/>
              <a:defRPr sz="1600" b="1"/>
            </a:lvl4pPr>
            <a:lvl5pPr marL="3047924" lvl="4" indent="-304792" algn="l" rtl="0">
              <a:lnSpc>
                <a:spcPct val="90000"/>
              </a:lnSpc>
              <a:spcBef>
                <a:spcPts val="533"/>
              </a:spcBef>
              <a:spcAft>
                <a:spcPts val="0"/>
              </a:spcAft>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50" name="Google Shape;150;p27"/>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380990" algn="l" rtl="0">
              <a:lnSpc>
                <a:spcPct val="90000"/>
              </a:lnSpc>
              <a:spcBef>
                <a:spcPts val="533"/>
              </a:spcBef>
              <a:spcAft>
                <a:spcPts val="0"/>
              </a:spcAft>
              <a:buSzPts val="9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51" name="Google Shape;151;p27"/>
          <p:cNvSpPr txBox="1">
            <a:spLocks noGrp="1"/>
          </p:cNvSpPr>
          <p:nvPr>
            <p:ph type="body" idx="3"/>
          </p:nvPr>
        </p:nvSpPr>
        <p:spPr>
          <a:xfrm>
            <a:off x="6172200" y="1525199"/>
            <a:ext cx="51832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SzPts val="1800"/>
              <a:buNone/>
              <a:defRPr sz="2400" b="1">
                <a:solidFill>
                  <a:schemeClr val="dk1"/>
                </a:solidFill>
              </a:defRPr>
            </a:lvl1pPr>
            <a:lvl2pPr marL="1219170" lvl="1" indent="-304792" algn="l" rtl="0">
              <a:lnSpc>
                <a:spcPct val="90000"/>
              </a:lnSpc>
              <a:spcBef>
                <a:spcPts val="533"/>
              </a:spcBef>
              <a:spcAft>
                <a:spcPts val="0"/>
              </a:spcAft>
              <a:buSzPts val="1500"/>
              <a:buNone/>
              <a:defRPr sz="2000" b="1"/>
            </a:lvl2pPr>
            <a:lvl3pPr marL="1828754" lvl="2" indent="-304792" algn="l" rtl="0">
              <a:lnSpc>
                <a:spcPct val="90000"/>
              </a:lnSpc>
              <a:spcBef>
                <a:spcPts val="533"/>
              </a:spcBef>
              <a:spcAft>
                <a:spcPts val="0"/>
              </a:spcAft>
              <a:buSzPts val="900"/>
              <a:buNone/>
              <a:defRPr sz="1867" b="1"/>
            </a:lvl3pPr>
            <a:lvl4pPr marL="2438339" lvl="3" indent="-304792" algn="l" rtl="0">
              <a:lnSpc>
                <a:spcPct val="90000"/>
              </a:lnSpc>
              <a:spcBef>
                <a:spcPts val="533"/>
              </a:spcBef>
              <a:spcAft>
                <a:spcPts val="0"/>
              </a:spcAft>
              <a:buSzPts val="1200"/>
              <a:buNone/>
              <a:defRPr sz="1600" b="1"/>
            </a:lvl4pPr>
            <a:lvl5pPr marL="3047924" lvl="4" indent="-304792" algn="l" rtl="0">
              <a:lnSpc>
                <a:spcPct val="90000"/>
              </a:lnSpc>
              <a:spcBef>
                <a:spcPts val="533"/>
              </a:spcBef>
              <a:spcAft>
                <a:spcPts val="0"/>
              </a:spcAft>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52" name="Google Shape;152;p27"/>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380990" algn="l" rtl="0">
              <a:lnSpc>
                <a:spcPct val="90000"/>
              </a:lnSpc>
              <a:spcBef>
                <a:spcPts val="533"/>
              </a:spcBef>
              <a:spcAft>
                <a:spcPts val="0"/>
              </a:spcAft>
              <a:buSzPts val="9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53" name="Google Shape;153;p2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4" name="Google Shape;154;p2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5" name="Google Shape;155;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0055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0" y="0"/>
            <a:ext cx="12192000" cy="1324000"/>
          </a:xfrm>
          <a:prstGeom prst="rect">
            <a:avLst/>
          </a:prstGeom>
          <a:no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dk1"/>
              </a:buClr>
              <a:buSzPts val="3600"/>
              <a:buFont typeface="Georgia"/>
              <a:buNone/>
              <a:defRPr sz="4800" cap="small">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8" name="Google Shape;158;p2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9" name="Google Shape;159;p2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0" name="Google Shape;160;p2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496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61"/>
        <p:cNvGrpSpPr/>
        <p:nvPr/>
      </p:nvGrpSpPr>
      <p:grpSpPr>
        <a:xfrm>
          <a:off x="0" y="0"/>
          <a:ext cx="0" cy="0"/>
          <a:chOff x="0" y="0"/>
          <a:chExt cx="0" cy="0"/>
        </a:xfrm>
      </p:grpSpPr>
      <p:sp>
        <p:nvSpPr>
          <p:cNvPr id="162" name="Google Shape;162;p29"/>
          <p:cNvSpPr txBox="1">
            <a:spLocks noGrp="1"/>
          </p:cNvSpPr>
          <p:nvPr>
            <p:ph type="ctrTitle"/>
          </p:nvPr>
        </p:nvSpPr>
        <p:spPr>
          <a:xfrm>
            <a:off x="838200" y="1130909"/>
            <a:ext cx="105156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4500"/>
              <a:buFont typeface="Georgia"/>
              <a:buNone/>
              <a:defRPr sz="6000" cap="small"/>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3" name="Google Shape;163;p29"/>
          <p:cNvSpPr txBox="1">
            <a:spLocks noGrp="1"/>
          </p:cNvSpPr>
          <p:nvPr>
            <p:ph type="subTitle" idx="1"/>
          </p:nvPr>
        </p:nvSpPr>
        <p:spPr>
          <a:xfrm>
            <a:off x="838200" y="3636221"/>
            <a:ext cx="105156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SzPts val="1800"/>
              <a:buNone/>
              <a:defRPr sz="2400">
                <a:solidFill>
                  <a:schemeClr val="lt1"/>
                </a:solidFill>
              </a:defRPr>
            </a:lvl1pPr>
            <a:lvl2pPr lvl="1" algn="ctr" rtl="0">
              <a:lnSpc>
                <a:spcPct val="90000"/>
              </a:lnSpc>
              <a:spcBef>
                <a:spcPts val="533"/>
              </a:spcBef>
              <a:spcAft>
                <a:spcPts val="0"/>
              </a:spcAft>
              <a:buSzPts val="1500"/>
              <a:buNone/>
              <a:defRPr sz="2000"/>
            </a:lvl2pPr>
            <a:lvl3pPr lvl="2" algn="ctr" rtl="0">
              <a:lnSpc>
                <a:spcPct val="90000"/>
              </a:lnSpc>
              <a:spcBef>
                <a:spcPts val="533"/>
              </a:spcBef>
              <a:spcAft>
                <a:spcPts val="0"/>
              </a:spcAft>
              <a:buSzPts val="900"/>
              <a:buNone/>
              <a:defRPr sz="1867"/>
            </a:lvl3pPr>
            <a:lvl4pPr lvl="3" algn="ctr" rtl="0">
              <a:lnSpc>
                <a:spcPct val="90000"/>
              </a:lnSpc>
              <a:spcBef>
                <a:spcPts val="533"/>
              </a:spcBef>
              <a:spcAft>
                <a:spcPts val="0"/>
              </a:spcAft>
              <a:buSzPts val="1200"/>
              <a:buNone/>
              <a:defRPr sz="1600"/>
            </a:lvl4pPr>
            <a:lvl5pPr lvl="4" algn="ctr" rtl="0">
              <a:lnSpc>
                <a:spcPct val="90000"/>
              </a:lnSpc>
              <a:spcBef>
                <a:spcPts val="533"/>
              </a:spcBef>
              <a:spcAft>
                <a:spcPts val="0"/>
              </a:spcAft>
              <a:buSzPts val="1200"/>
              <a:buNone/>
              <a:defRPr sz="1600"/>
            </a:lvl5pPr>
            <a:lvl6pPr lvl="5" algn="ctr" rtl="0">
              <a:lnSpc>
                <a:spcPct val="90000"/>
              </a:lnSpc>
              <a:spcBef>
                <a:spcPts val="533"/>
              </a:spcBef>
              <a:spcAft>
                <a:spcPts val="0"/>
              </a:spcAft>
              <a:buClr>
                <a:schemeClr val="lt1"/>
              </a:buClr>
              <a:buSzPts val="1200"/>
              <a:buNone/>
              <a:defRPr sz="1600"/>
            </a:lvl6pPr>
            <a:lvl7pPr lvl="6" algn="ctr" rtl="0">
              <a:lnSpc>
                <a:spcPct val="90000"/>
              </a:lnSpc>
              <a:spcBef>
                <a:spcPts val="533"/>
              </a:spcBef>
              <a:spcAft>
                <a:spcPts val="0"/>
              </a:spcAft>
              <a:buClr>
                <a:schemeClr val="lt1"/>
              </a:buClr>
              <a:buSzPts val="1200"/>
              <a:buNone/>
              <a:defRPr sz="1600"/>
            </a:lvl7pPr>
            <a:lvl8pPr lvl="7" algn="ctr" rtl="0">
              <a:lnSpc>
                <a:spcPct val="90000"/>
              </a:lnSpc>
              <a:spcBef>
                <a:spcPts val="533"/>
              </a:spcBef>
              <a:spcAft>
                <a:spcPts val="0"/>
              </a:spcAft>
              <a:buClr>
                <a:schemeClr val="lt1"/>
              </a:buClr>
              <a:buSzPts val="1200"/>
              <a:buNone/>
              <a:defRPr sz="1600"/>
            </a:lvl8pPr>
            <a:lvl9pPr lvl="8" algn="ctr" rtl="0">
              <a:lnSpc>
                <a:spcPct val="90000"/>
              </a:lnSpc>
              <a:spcBef>
                <a:spcPts val="533"/>
              </a:spcBef>
              <a:spcAft>
                <a:spcPts val="0"/>
              </a:spcAft>
              <a:buClr>
                <a:schemeClr val="lt1"/>
              </a:buClr>
              <a:buSzPts val="1200"/>
              <a:buNone/>
              <a:defRPr sz="1600"/>
            </a:lvl9pPr>
          </a:lstStyle>
          <a:p>
            <a:endParaRPr/>
          </a:p>
        </p:txBody>
      </p:sp>
      <p:sp>
        <p:nvSpPr>
          <p:cNvPr id="164" name="Google Shape;164;p2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5" name="Google Shape;165;p2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6" name="Google Shape;166;p2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5398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9" name="Google Shape;169;p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70" name="Google Shape;170;p30"/>
          <p:cNvSpPr txBox="1">
            <a:spLocks noGrp="1"/>
          </p:cNvSpPr>
          <p:nvPr>
            <p:ph type="subTitle" idx="1"/>
          </p:nvPr>
        </p:nvSpPr>
        <p:spPr>
          <a:xfrm>
            <a:off x="6198967" y="6127900"/>
            <a:ext cx="5402800" cy="730000"/>
          </a:xfrm>
          <a:prstGeom prst="rect">
            <a:avLst/>
          </a:prstGeom>
          <a:noFill/>
          <a:ln>
            <a:noFill/>
          </a:ln>
        </p:spPr>
        <p:txBody>
          <a:bodyPr spcFirstLastPara="1" wrap="square" lIns="91425" tIns="91425" rIns="91425" bIns="91425" anchor="t" anchorCtr="0">
            <a:normAutofit/>
          </a:bodyPr>
          <a:lstStyle>
            <a:lvl1pPr lvl="0" algn="r" rtl="0">
              <a:lnSpc>
                <a:spcPct val="115000"/>
              </a:lnSpc>
              <a:spcBef>
                <a:spcPts val="0"/>
              </a:spcBef>
              <a:spcAft>
                <a:spcPts val="0"/>
              </a:spcAft>
              <a:buClr>
                <a:srgbClr val="FFFFFF"/>
              </a:buClr>
              <a:buSzPts val="2000"/>
              <a:buNone/>
              <a:defRPr sz="2667" b="1">
                <a:solidFill>
                  <a:srgbClr val="FFFFFF"/>
                </a:solidFill>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400"/>
              <a:buNone/>
              <a:defRPr/>
            </a:lvl3pPr>
            <a:lvl4pPr lvl="3" algn="l" rtl="0">
              <a:lnSpc>
                <a:spcPct val="115000"/>
              </a:lnSpc>
              <a:spcBef>
                <a:spcPts val="0"/>
              </a:spcBef>
              <a:spcAft>
                <a:spcPts val="0"/>
              </a:spcAft>
              <a:buSzPts val="1400"/>
              <a:buNone/>
              <a:defRPr/>
            </a:lvl4pPr>
            <a:lvl5pPr lvl="4" algn="l" rtl="0">
              <a:lnSpc>
                <a:spcPct val="115000"/>
              </a:lnSpc>
              <a:spcBef>
                <a:spcPts val="0"/>
              </a:spcBef>
              <a:spcAft>
                <a:spcPts val="0"/>
              </a:spcAft>
              <a:buSzPts val="1400"/>
              <a:buNone/>
              <a:defRPr/>
            </a:lvl5pPr>
            <a:lvl6pPr lvl="5" algn="l" rtl="0">
              <a:lnSpc>
                <a:spcPct val="115000"/>
              </a:lnSpc>
              <a:spcBef>
                <a:spcPts val="0"/>
              </a:spcBef>
              <a:spcAft>
                <a:spcPts val="0"/>
              </a:spcAft>
              <a:buSzPts val="1400"/>
              <a:buNone/>
              <a:defRPr/>
            </a:lvl6pPr>
            <a:lvl7pPr lvl="6" algn="l" rtl="0">
              <a:lnSpc>
                <a:spcPct val="115000"/>
              </a:lnSpc>
              <a:spcBef>
                <a:spcPts val="0"/>
              </a:spcBef>
              <a:spcAft>
                <a:spcPts val="0"/>
              </a:spcAft>
              <a:buSzPts val="1400"/>
              <a:buNone/>
              <a:defRPr/>
            </a:lvl7pPr>
            <a:lvl8pPr lvl="7" algn="l" rtl="0">
              <a:lnSpc>
                <a:spcPct val="115000"/>
              </a:lnSpc>
              <a:spcBef>
                <a:spcPts val="0"/>
              </a:spcBef>
              <a:spcAft>
                <a:spcPts val="0"/>
              </a:spcAft>
              <a:buSzPts val="1400"/>
              <a:buNone/>
              <a:defRPr/>
            </a:lvl8pPr>
            <a:lvl9pPr lvl="8" algn="l" rtl="0">
              <a:lnSpc>
                <a:spcPct val="115000"/>
              </a:lnSpc>
              <a:spcBef>
                <a:spcPts val="0"/>
              </a:spcBef>
              <a:spcAft>
                <a:spcPts val="0"/>
              </a:spcAft>
              <a:buSzPts val="1400"/>
              <a:buNone/>
              <a:defRPr/>
            </a:lvl9pPr>
          </a:lstStyle>
          <a:p>
            <a:endParaRPr/>
          </a:p>
        </p:txBody>
      </p:sp>
      <p:sp>
        <p:nvSpPr>
          <p:cNvPr id="171" name="Google Shape;171;p30"/>
          <p:cNvSpPr/>
          <p:nvPr/>
        </p:nvSpPr>
        <p:spPr>
          <a:xfrm flipH="1">
            <a:off x="1803233" y="6098233"/>
            <a:ext cx="922000" cy="763600"/>
          </a:xfrm>
          <a:prstGeom prst="parallelogram">
            <a:avLst>
              <a:gd name="adj" fmla="val 77641"/>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 name="Google Shape;172;p30"/>
          <p:cNvSpPr/>
          <p:nvPr/>
        </p:nvSpPr>
        <p:spPr>
          <a:xfrm>
            <a:off x="2286934" y="6098234"/>
            <a:ext cx="9905981" cy="763615"/>
          </a:xfrm>
          <a:custGeom>
            <a:avLst/>
            <a:gdLst/>
            <a:ahLst/>
            <a:cxnLst/>
            <a:rect l="l" t="t" r="r" b="b"/>
            <a:pathLst>
              <a:path w="406427" h="32485" extrusionOk="0">
                <a:moveTo>
                  <a:pt x="0" y="0"/>
                </a:moveTo>
                <a:lnTo>
                  <a:pt x="406427" y="0"/>
                </a:lnTo>
                <a:lnTo>
                  <a:pt x="406427" y="32485"/>
                </a:lnTo>
                <a:lnTo>
                  <a:pt x="23823" y="32485"/>
                </a:lnTo>
                <a:close/>
              </a:path>
            </a:pathLst>
          </a:custGeom>
          <a:solidFill>
            <a:srgbClr val="2945CC"/>
          </a:solidFill>
          <a:ln>
            <a:noFill/>
          </a:ln>
        </p:spPr>
      </p:sp>
      <p:pic>
        <p:nvPicPr>
          <p:cNvPr id="173" name="Google Shape;173;p30"/>
          <p:cNvPicPr preferRelativeResize="0"/>
          <p:nvPr/>
        </p:nvPicPr>
        <p:blipFill rotWithShape="1">
          <a:blip r:embed="rId2">
            <a:alphaModFix/>
          </a:blip>
          <a:srcRect/>
          <a:stretch/>
        </p:blipFill>
        <p:spPr>
          <a:xfrm>
            <a:off x="141901" y="6156532"/>
            <a:ext cx="1761900" cy="647000"/>
          </a:xfrm>
          <a:prstGeom prst="rect">
            <a:avLst/>
          </a:prstGeom>
          <a:noFill/>
          <a:ln>
            <a:noFill/>
          </a:ln>
        </p:spPr>
      </p:pic>
    </p:spTree>
    <p:extLst>
      <p:ext uri="{BB962C8B-B14F-4D97-AF65-F5344CB8AC3E}">
        <p14:creationId xmlns:p14="http://schemas.microsoft.com/office/powerpoint/2010/main" val="745832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74"/>
        <p:cNvGrpSpPr/>
        <p:nvPr/>
      </p:nvGrpSpPr>
      <p:grpSpPr>
        <a:xfrm>
          <a:off x="0" y="0"/>
          <a:ext cx="0" cy="0"/>
          <a:chOff x="0" y="0"/>
          <a:chExt cx="0" cy="0"/>
        </a:xfrm>
      </p:grpSpPr>
      <p:sp>
        <p:nvSpPr>
          <p:cNvPr id="175" name="Google Shape;175;p31"/>
          <p:cNvSpPr txBox="1">
            <a:spLocks noGrp="1"/>
          </p:cNvSpPr>
          <p:nvPr>
            <p:ph type="ctrTitle"/>
          </p:nvPr>
        </p:nvSpPr>
        <p:spPr>
          <a:xfrm>
            <a:off x="838201" y="1130909"/>
            <a:ext cx="105156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Georgia"/>
              <a:buNone/>
              <a:defRPr sz="6000" cap="small"/>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6" name="Google Shape;176;p31"/>
          <p:cNvSpPr txBox="1">
            <a:spLocks noGrp="1"/>
          </p:cNvSpPr>
          <p:nvPr>
            <p:ph type="subTitle" idx="1"/>
          </p:nvPr>
        </p:nvSpPr>
        <p:spPr>
          <a:xfrm>
            <a:off x="838200" y="3636221"/>
            <a:ext cx="105156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SzPts val="1800"/>
              <a:buNone/>
              <a:defRPr sz="2400"/>
            </a:lvl1pPr>
            <a:lvl2pPr lvl="1" algn="ctr" rtl="0">
              <a:lnSpc>
                <a:spcPct val="90000"/>
              </a:lnSpc>
              <a:spcBef>
                <a:spcPts val="533"/>
              </a:spcBef>
              <a:spcAft>
                <a:spcPts val="0"/>
              </a:spcAft>
              <a:buSzPts val="1500"/>
              <a:buNone/>
              <a:defRPr sz="2000"/>
            </a:lvl2pPr>
            <a:lvl3pPr lvl="2" algn="ctr" rtl="0">
              <a:lnSpc>
                <a:spcPct val="90000"/>
              </a:lnSpc>
              <a:spcBef>
                <a:spcPts val="533"/>
              </a:spcBef>
              <a:spcAft>
                <a:spcPts val="0"/>
              </a:spcAft>
              <a:buSzPts val="900"/>
              <a:buNone/>
              <a:defRPr sz="1867"/>
            </a:lvl3pPr>
            <a:lvl4pPr lvl="3" algn="ctr" rtl="0">
              <a:lnSpc>
                <a:spcPct val="90000"/>
              </a:lnSpc>
              <a:spcBef>
                <a:spcPts val="533"/>
              </a:spcBef>
              <a:spcAft>
                <a:spcPts val="0"/>
              </a:spcAft>
              <a:buSzPts val="1200"/>
              <a:buNone/>
              <a:defRPr sz="1600"/>
            </a:lvl4pPr>
            <a:lvl5pPr lvl="4" algn="ctr" rtl="0">
              <a:lnSpc>
                <a:spcPct val="90000"/>
              </a:lnSpc>
              <a:spcBef>
                <a:spcPts val="533"/>
              </a:spcBef>
              <a:spcAft>
                <a:spcPts val="0"/>
              </a:spcAft>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177" name="Google Shape;177;p3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p3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 name="Google Shape;179;p3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2798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0" y="0"/>
            <a:ext cx="12192000" cy="1324000"/>
          </a:xfrm>
          <a:prstGeom prst="rect">
            <a:avLst/>
          </a:prstGeom>
          <a:no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dk1"/>
              </a:buClr>
              <a:buSzPts val="3600"/>
              <a:buFont typeface="Georgia"/>
              <a:buNone/>
              <a:defRPr sz="4800" cap="small">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2" name="Google Shape;182;p3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3" name="Google Shape;183;p3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4" name="Google Shape;184;p3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
        <p:nvSpPr>
          <p:cNvPr id="185" name="Google Shape;185;p32"/>
          <p:cNvSpPr txBox="1">
            <a:spLocks noGrp="1"/>
          </p:cNvSpPr>
          <p:nvPr>
            <p:ph type="body" idx="1"/>
          </p:nvPr>
        </p:nvSpPr>
        <p:spPr>
          <a:xfrm>
            <a:off x="838200" y="1548623"/>
            <a:ext cx="5181600" cy="4628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380990" algn="l" rtl="0">
              <a:lnSpc>
                <a:spcPct val="90000"/>
              </a:lnSpc>
              <a:spcBef>
                <a:spcPts val="533"/>
              </a:spcBef>
              <a:spcAft>
                <a:spcPts val="0"/>
              </a:spcAft>
              <a:buSzPts val="9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86" name="Google Shape;186;p32"/>
          <p:cNvSpPr txBox="1">
            <a:spLocks noGrp="1"/>
          </p:cNvSpPr>
          <p:nvPr>
            <p:ph type="body" idx="2"/>
          </p:nvPr>
        </p:nvSpPr>
        <p:spPr>
          <a:xfrm>
            <a:off x="6172200" y="1548623"/>
            <a:ext cx="5181600" cy="4628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380990" algn="l" rtl="0">
              <a:lnSpc>
                <a:spcPct val="90000"/>
              </a:lnSpc>
              <a:spcBef>
                <a:spcPts val="533"/>
              </a:spcBef>
              <a:spcAft>
                <a:spcPts val="0"/>
              </a:spcAft>
              <a:buSzPts val="9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939876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llage Title and Subtitle Page">
  <p:cSld name="Collage Title and Subtitle Page">
    <p:bg>
      <p:bgPr>
        <a:blipFill>
          <a:blip r:embed="rId2">
            <a:alphaModFix/>
          </a:blip>
          <a:stretch>
            <a:fillRect/>
          </a:stretch>
        </a:blipFill>
        <a:effectLst/>
      </p:bgPr>
    </p:bg>
    <p:spTree>
      <p:nvGrpSpPr>
        <p:cNvPr id="1" name="Shape 187"/>
        <p:cNvGrpSpPr/>
        <p:nvPr/>
      </p:nvGrpSpPr>
      <p:grpSpPr>
        <a:xfrm>
          <a:off x="0" y="0"/>
          <a:ext cx="0" cy="0"/>
          <a:chOff x="0" y="0"/>
          <a:chExt cx="0" cy="0"/>
        </a:xfrm>
      </p:grpSpPr>
      <p:pic>
        <p:nvPicPr>
          <p:cNvPr id="188" name="Google Shape;188;p33"/>
          <p:cNvPicPr preferRelativeResize="0"/>
          <p:nvPr/>
        </p:nvPicPr>
        <p:blipFill rotWithShape="1">
          <a:blip r:embed="rId3">
            <a:alphaModFix/>
          </a:blip>
          <a:srcRect/>
          <a:stretch/>
        </p:blipFill>
        <p:spPr>
          <a:xfrm>
            <a:off x="0" y="3175"/>
            <a:ext cx="12192000" cy="6851651"/>
          </a:xfrm>
          <a:prstGeom prst="rect">
            <a:avLst/>
          </a:prstGeom>
          <a:noFill/>
          <a:ln>
            <a:noFill/>
          </a:ln>
        </p:spPr>
      </p:pic>
      <p:sp>
        <p:nvSpPr>
          <p:cNvPr id="189" name="Google Shape;189;p33"/>
          <p:cNvSpPr/>
          <p:nvPr/>
        </p:nvSpPr>
        <p:spPr>
          <a:xfrm>
            <a:off x="856800" y="1811933"/>
            <a:ext cx="10590800" cy="3778400"/>
          </a:xfrm>
          <a:prstGeom prst="roundRect">
            <a:avLst>
              <a:gd name="adj" fmla="val 16667"/>
            </a:avLst>
          </a:prstGeom>
          <a:solidFill>
            <a:srgbClr val="FFFFFF">
              <a:alpha val="70200"/>
            </a:srgbClr>
          </a:solidFill>
          <a:ln w="38100" cap="flat" cmpd="sng">
            <a:solidFill>
              <a:srgbClr val="D500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 name="Google Shape;190;p33"/>
          <p:cNvSpPr txBox="1">
            <a:spLocks noGrp="1"/>
          </p:cNvSpPr>
          <p:nvPr>
            <p:ph type="ctrTitle"/>
          </p:nvPr>
        </p:nvSpPr>
        <p:spPr>
          <a:xfrm>
            <a:off x="415611" y="1659933"/>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91" name="Google Shape;191;p33"/>
          <p:cNvSpPr txBox="1">
            <a:spLocks noGrp="1"/>
          </p:cNvSpPr>
          <p:nvPr>
            <p:ph type="subTitle" idx="1"/>
          </p:nvPr>
        </p:nvSpPr>
        <p:spPr>
          <a:xfrm>
            <a:off x="415600" y="4446000"/>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2" name="Google Shape;192;p33"/>
          <p:cNvSpPr txBox="1">
            <a:spLocks noGrp="1"/>
          </p:cNvSpPr>
          <p:nvPr>
            <p:ph type="sldNum" idx="12"/>
          </p:nvPr>
        </p:nvSpPr>
        <p:spPr>
          <a:xfrm>
            <a:off x="640511" y="6171089"/>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2122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415600" y="593367"/>
            <a:ext cx="11360800" cy="7636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5" name="Google Shape;195;p34"/>
          <p:cNvSpPr txBox="1">
            <a:spLocks noGrp="1"/>
          </p:cNvSpPr>
          <p:nvPr>
            <p:ph type="body" idx="1"/>
          </p:nvPr>
        </p:nvSpPr>
        <p:spPr>
          <a:xfrm>
            <a:off x="415600" y="1536633"/>
            <a:ext cx="11360800" cy="4555200"/>
          </a:xfrm>
          <a:prstGeom prst="rect">
            <a:avLst/>
          </a:prstGeom>
        </p:spPr>
        <p:txBody>
          <a:bodyPr spcFirstLastPara="1" wrap="square" lIns="68575" tIns="34275" rIns="68575" bIns="34275" anchor="t" anchorCtr="0">
            <a:normAutofit/>
          </a:bodyPr>
          <a:lstStyle>
            <a:lvl1pPr marL="609585" lvl="0" indent="-482588" rtl="0">
              <a:spcBef>
                <a:spcPts val="1067"/>
              </a:spcBef>
              <a:spcAft>
                <a:spcPts val="0"/>
              </a:spcAft>
              <a:buSzPts val="2100"/>
              <a:buChar char="•"/>
              <a:defRPr/>
            </a:lvl1pPr>
            <a:lvl2pPr marL="1219170" lvl="1" indent="-457189" rtl="0">
              <a:spcBef>
                <a:spcPts val="533"/>
              </a:spcBef>
              <a:spcAft>
                <a:spcPts val="0"/>
              </a:spcAft>
              <a:buSzPts val="1800"/>
              <a:buChar char="-"/>
              <a:defRPr/>
            </a:lvl2pPr>
            <a:lvl3pPr marL="1828754" lvl="2" indent="-389457" rtl="0">
              <a:spcBef>
                <a:spcPts val="533"/>
              </a:spcBef>
              <a:spcAft>
                <a:spcPts val="0"/>
              </a:spcAft>
              <a:buSzPts val="1000"/>
              <a:buChar char="o"/>
              <a:defRPr/>
            </a:lvl3pPr>
            <a:lvl4pPr marL="2438339" lvl="3" indent="-423323" rtl="0">
              <a:spcBef>
                <a:spcPts val="533"/>
              </a:spcBef>
              <a:spcAft>
                <a:spcPts val="0"/>
              </a:spcAft>
              <a:buSzPts val="1400"/>
              <a:buChar char="•"/>
              <a:defRPr/>
            </a:lvl4pPr>
            <a:lvl5pPr marL="3047924" lvl="4" indent="-423323" rtl="0">
              <a:spcBef>
                <a:spcPts val="533"/>
              </a:spcBef>
              <a:spcAft>
                <a:spcPts val="0"/>
              </a:spcAft>
              <a:buSzPts val="1400"/>
              <a:buChar char="-"/>
              <a:defRPr/>
            </a:lvl5pPr>
            <a:lvl6pPr marL="3657509" lvl="5" indent="-423323" rtl="0">
              <a:spcBef>
                <a:spcPts val="533"/>
              </a:spcBef>
              <a:spcAft>
                <a:spcPts val="0"/>
              </a:spcAft>
              <a:buSzPts val="1400"/>
              <a:buChar char="•"/>
              <a:defRPr/>
            </a:lvl6pPr>
            <a:lvl7pPr marL="4267093" lvl="6" indent="-423323" rtl="0">
              <a:spcBef>
                <a:spcPts val="533"/>
              </a:spcBef>
              <a:spcAft>
                <a:spcPts val="0"/>
              </a:spcAft>
              <a:buSzPts val="1400"/>
              <a:buChar char="•"/>
              <a:defRPr/>
            </a:lvl7pPr>
            <a:lvl8pPr marL="4876678" lvl="7" indent="-423323" rtl="0">
              <a:spcBef>
                <a:spcPts val="533"/>
              </a:spcBef>
              <a:spcAft>
                <a:spcPts val="0"/>
              </a:spcAft>
              <a:buSzPts val="1400"/>
              <a:buChar char="•"/>
              <a:defRPr/>
            </a:lvl8pPr>
            <a:lvl9pPr marL="5486263" lvl="8" indent="-423323" rtl="0">
              <a:spcBef>
                <a:spcPts val="533"/>
              </a:spcBef>
              <a:spcAft>
                <a:spcPts val="0"/>
              </a:spcAft>
              <a:buSzPts val="1400"/>
              <a:buChar char="•"/>
              <a:defRPr/>
            </a:lvl9pPr>
          </a:lstStyle>
          <a:p>
            <a:endParaRPr/>
          </a:p>
        </p:txBody>
      </p:sp>
      <p:sp>
        <p:nvSpPr>
          <p:cNvPr id="196" name="Google Shape;196;p34"/>
          <p:cNvSpPr txBox="1">
            <a:spLocks noGrp="1"/>
          </p:cNvSpPr>
          <p:nvPr>
            <p:ph type="sldNum" idx="12"/>
          </p:nvPr>
        </p:nvSpPr>
        <p:spPr>
          <a:xfrm>
            <a:off x="11320333" y="6241345"/>
            <a:ext cx="731600" cy="5248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4138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spTree>
      <p:nvGrpSpPr>
        <p:cNvPr id="1" name="Shape 197"/>
        <p:cNvGrpSpPr/>
        <p:nvPr/>
      </p:nvGrpSpPr>
      <p:grpSpPr>
        <a:xfrm>
          <a:off x="0" y="0"/>
          <a:ext cx="0" cy="0"/>
          <a:chOff x="0" y="0"/>
          <a:chExt cx="0" cy="0"/>
        </a:xfrm>
      </p:grpSpPr>
      <p:sp>
        <p:nvSpPr>
          <p:cNvPr id="198" name="Google Shape;198;p3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9" name="Google Shape;199;p3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o"/>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00" name="Google Shape;200;p3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1" name="Google Shape;201;p3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2" name="Google Shape;202;p3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642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endParaRPr lang="en-US" dirty="0"/>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A32F49-A87D-4900-A789-0C6D2D03B1C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6C9E9-0A46-4566-BDCE-2990A1D9E5DF}" type="slidenum">
              <a:rPr lang="en-US" smtClean="0"/>
              <a:t>‹#›</a:t>
            </a:fld>
            <a:endParaRPr lang="en-US"/>
          </a:p>
        </p:txBody>
      </p:sp>
      <p:pic>
        <p:nvPicPr>
          <p:cNvPr id="9" name="Picture 8" descr="Virginia Department of Education Logo">
            <a:extLst>
              <a:ext uri="{FF2B5EF4-FFF2-40B4-BE49-F238E27FC236}">
                <a16:creationId xmlns:a16="http://schemas.microsoft.com/office/drawing/2014/main" id="{E906BC5D-AD27-F662-9404-B2ABC255B9A8}"/>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rcRect/>
          <a:stretch/>
        </p:blipFill>
        <p:spPr>
          <a:xfrm>
            <a:off x="4748713" y="1870364"/>
            <a:ext cx="6809373" cy="4668548"/>
          </a:xfrm>
          <a:prstGeom prst="rect">
            <a:avLst/>
          </a:prstGeom>
        </p:spPr>
      </p:pic>
    </p:spTree>
    <p:extLst>
      <p:ext uri="{BB962C8B-B14F-4D97-AF65-F5344CB8AC3E}">
        <p14:creationId xmlns:p14="http://schemas.microsoft.com/office/powerpoint/2010/main" val="3590246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A32F49-A87D-4900-A789-0C6D2D03B1C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1343752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endParaRPr lang="en-US" dirty="0"/>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A32F49-A87D-4900-A789-0C6D2D03B1C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6C9E9-0A46-4566-BDCE-2990A1D9E5DF}" type="slidenum">
              <a:rPr lang="en-US" smtClean="0"/>
              <a:t>‹#›</a:t>
            </a:fld>
            <a:endParaRPr lang="en-US"/>
          </a:p>
        </p:txBody>
      </p:sp>
      <p:pic>
        <p:nvPicPr>
          <p:cNvPr id="10" name="Picture 9" descr="Virginia Department of Education Logo">
            <a:extLst>
              <a:ext uri="{FF2B5EF4-FFF2-40B4-BE49-F238E27FC236}">
                <a16:creationId xmlns:a16="http://schemas.microsoft.com/office/drawing/2014/main" id="{E76F52DC-2E4B-4FD5-C42F-3F0A82DA81A1}"/>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4710544" y="1513195"/>
            <a:ext cx="6982767" cy="4787427"/>
          </a:xfrm>
          <a:prstGeom prst="rect">
            <a:avLst/>
          </a:prstGeom>
        </p:spPr>
      </p:pic>
    </p:spTree>
    <p:extLst>
      <p:ext uri="{BB962C8B-B14F-4D97-AF65-F5344CB8AC3E}">
        <p14:creationId xmlns:p14="http://schemas.microsoft.com/office/powerpoint/2010/main" val="2827290225"/>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endParaRPr lang="en-US" dirty="0"/>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A32F49-A87D-4900-A789-0C6D2D03B1C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2390879705"/>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D67D3E-DC23-56D0-E49A-79F87FFEB4C8}"/>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3CA32F49-A87D-4900-A789-0C6D2D03B1C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6C9E9-0A46-4566-BDCE-2990A1D9E5DF}"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3417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566EF1-4ABD-9736-83E3-A0AB60E23EF0}"/>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1458930"/>
            <a:ext cx="10515600" cy="4718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32F49-A87D-4900-A789-0C6D2D03B1C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4250200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32F49-A87D-4900-A789-0C6D2D03B1C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671567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32F49-A87D-4900-A789-0C6D2D03B1C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3608676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0B6B-6944-E12E-832D-39E6B070307C}"/>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548622"/>
            <a:ext cx="5181600" cy="4628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48622"/>
            <a:ext cx="5181600" cy="4628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A32F49-A87D-4900-A789-0C6D2D03B1C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1092457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D541-267A-DAF0-C4B8-B92F657E07DD}"/>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CA32F49-A87D-4900-A789-0C6D2D03B1C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6C9E9-0A46-4566-BDCE-2990A1D9E5DF}"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6172200" y="1548622"/>
            <a:ext cx="5181600" cy="4628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7812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2590-EA3D-2431-8ECC-6E434A51295E}"/>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A32F49-A87D-4900-A789-0C6D2D03B1CA}"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359725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D67D3E-DC23-56D0-E49A-79F87FFEB4C8}"/>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2A720E70-56EB-42D6-915F-EA4C717EB9E4}" type="datetime1">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6124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B387-EEF6-85E8-878F-7654D7B03C94}"/>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A32F49-A87D-4900-A789-0C6D2D03B1CA}"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438048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D157-36F0-A5D1-DE89-F14DFFE208CB}"/>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A32F49-A87D-4900-A789-0C6D2D03B1CA}"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2220197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32F49-A87D-4900-A789-0C6D2D03B1CA}"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3414619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32F49-A87D-4900-A789-0C6D2D03B1C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3210596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32F49-A87D-4900-A789-0C6D2D03B1C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6C9E9-0A46-4566-BDCE-2990A1D9E5DF}" type="slidenum">
              <a:rPr lang="en-US" smtClean="0"/>
              <a:t>‹#›</a:t>
            </a:fld>
            <a:endParaRPr lang="en-US"/>
          </a:p>
        </p:txBody>
      </p:sp>
    </p:spTree>
    <p:extLst>
      <p:ext uri="{BB962C8B-B14F-4D97-AF65-F5344CB8AC3E}">
        <p14:creationId xmlns:p14="http://schemas.microsoft.com/office/powerpoint/2010/main" val="3446502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32F49-A87D-4900-A789-0C6D2D03B1C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6C9E9-0A46-4566-BDCE-2990A1D9E5DF}"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046708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Default" type="title">
  <p:cSld name="Title Default">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90167" y="1763267"/>
            <a:ext cx="8377600" cy="221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dk2"/>
              </a:buClr>
              <a:buSzPts val="4200"/>
              <a:buNone/>
              <a:defRPr sz="5600">
                <a:solidFill>
                  <a:schemeClr val="dk2"/>
                </a:solidFill>
              </a:defRPr>
            </a:lvl2pPr>
            <a:lvl3pPr lvl="2">
              <a:spcBef>
                <a:spcPts val="0"/>
              </a:spcBef>
              <a:spcAft>
                <a:spcPts val="0"/>
              </a:spcAft>
              <a:buClr>
                <a:schemeClr val="dk2"/>
              </a:buClr>
              <a:buSzPts val="4200"/>
              <a:buNone/>
              <a:defRPr sz="5600">
                <a:solidFill>
                  <a:schemeClr val="dk2"/>
                </a:solidFill>
              </a:defRPr>
            </a:lvl3pPr>
            <a:lvl4pPr lvl="3">
              <a:spcBef>
                <a:spcPts val="0"/>
              </a:spcBef>
              <a:spcAft>
                <a:spcPts val="0"/>
              </a:spcAft>
              <a:buClr>
                <a:schemeClr val="dk2"/>
              </a:buClr>
              <a:buSzPts val="4200"/>
              <a:buNone/>
              <a:defRPr sz="5600">
                <a:solidFill>
                  <a:schemeClr val="dk2"/>
                </a:solidFill>
              </a:defRPr>
            </a:lvl4pPr>
            <a:lvl5pPr lvl="4">
              <a:spcBef>
                <a:spcPts val="0"/>
              </a:spcBef>
              <a:spcAft>
                <a:spcPts val="0"/>
              </a:spcAft>
              <a:buClr>
                <a:schemeClr val="dk2"/>
              </a:buClr>
              <a:buSzPts val="4200"/>
              <a:buNone/>
              <a:defRPr sz="5600">
                <a:solidFill>
                  <a:schemeClr val="dk2"/>
                </a:solidFill>
              </a:defRPr>
            </a:lvl5pPr>
            <a:lvl6pPr lvl="5">
              <a:spcBef>
                <a:spcPts val="0"/>
              </a:spcBef>
              <a:spcAft>
                <a:spcPts val="0"/>
              </a:spcAft>
              <a:buClr>
                <a:schemeClr val="dk2"/>
              </a:buClr>
              <a:buSzPts val="4200"/>
              <a:buNone/>
              <a:defRPr sz="5600">
                <a:solidFill>
                  <a:schemeClr val="dk2"/>
                </a:solidFill>
              </a:defRPr>
            </a:lvl6pPr>
            <a:lvl7pPr lvl="6">
              <a:spcBef>
                <a:spcPts val="0"/>
              </a:spcBef>
              <a:spcAft>
                <a:spcPts val="0"/>
              </a:spcAft>
              <a:buClr>
                <a:schemeClr val="dk2"/>
              </a:buClr>
              <a:buSzPts val="4200"/>
              <a:buNone/>
              <a:defRPr sz="5600">
                <a:solidFill>
                  <a:schemeClr val="dk2"/>
                </a:solidFill>
              </a:defRPr>
            </a:lvl7pPr>
            <a:lvl8pPr lvl="7">
              <a:spcBef>
                <a:spcPts val="0"/>
              </a:spcBef>
              <a:spcAft>
                <a:spcPts val="0"/>
              </a:spcAft>
              <a:buClr>
                <a:schemeClr val="dk2"/>
              </a:buClr>
              <a:buSzPts val="4200"/>
              <a:buNone/>
              <a:defRPr sz="5600">
                <a:solidFill>
                  <a:schemeClr val="dk2"/>
                </a:solidFill>
              </a:defRPr>
            </a:lvl8pPr>
            <a:lvl9pPr lvl="8">
              <a:spcBef>
                <a:spcPts val="0"/>
              </a:spcBef>
              <a:spcAft>
                <a:spcPts val="0"/>
              </a:spcAft>
              <a:buClr>
                <a:schemeClr val="dk2"/>
              </a:buClr>
              <a:buSzPts val="4200"/>
              <a:buNone/>
              <a:defRPr sz="5600">
                <a:solidFill>
                  <a:schemeClr val="dk2"/>
                </a:solidFill>
              </a:defRPr>
            </a:lvl9pPr>
          </a:lstStyle>
          <a:p>
            <a:endParaRPr/>
          </a:p>
        </p:txBody>
      </p:sp>
      <p:sp>
        <p:nvSpPr>
          <p:cNvPr id="10" name="Google Shape;10;p2"/>
          <p:cNvSpPr txBox="1">
            <a:spLocks noGrp="1"/>
          </p:cNvSpPr>
          <p:nvPr>
            <p:ph type="subTitle" idx="1"/>
          </p:nvPr>
        </p:nvSpPr>
        <p:spPr>
          <a:xfrm>
            <a:off x="2290167" y="4146033"/>
            <a:ext cx="7346000" cy="128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3200" b="1">
                <a:solidFill>
                  <a:schemeClr val="lt1"/>
                </a:solidFill>
              </a:defRPr>
            </a:lvl1pPr>
            <a:lvl2pPr lvl="1">
              <a:lnSpc>
                <a:spcPct val="100000"/>
              </a:lnSpc>
              <a:spcBef>
                <a:spcPts val="0"/>
              </a:spcBef>
              <a:spcAft>
                <a:spcPts val="0"/>
              </a:spcAft>
              <a:buSzPts val="1800"/>
              <a:buNone/>
              <a:defRPr sz="2400" b="1"/>
            </a:lvl2pPr>
            <a:lvl3pPr lvl="2">
              <a:lnSpc>
                <a:spcPct val="100000"/>
              </a:lnSpc>
              <a:spcBef>
                <a:spcPts val="0"/>
              </a:spcBef>
              <a:spcAft>
                <a:spcPts val="0"/>
              </a:spcAft>
              <a:buSzPts val="1800"/>
              <a:buNone/>
              <a:defRPr sz="2400" b="1"/>
            </a:lvl3pPr>
            <a:lvl4pPr lvl="3">
              <a:lnSpc>
                <a:spcPct val="100000"/>
              </a:lnSpc>
              <a:spcBef>
                <a:spcPts val="0"/>
              </a:spcBef>
              <a:spcAft>
                <a:spcPts val="0"/>
              </a:spcAft>
              <a:buSzPts val="1800"/>
              <a:buNone/>
              <a:defRPr sz="2400" b="1"/>
            </a:lvl4pPr>
            <a:lvl5pPr lvl="4">
              <a:lnSpc>
                <a:spcPct val="100000"/>
              </a:lnSpc>
              <a:spcBef>
                <a:spcPts val="0"/>
              </a:spcBef>
              <a:spcAft>
                <a:spcPts val="0"/>
              </a:spcAft>
              <a:buSzPts val="1800"/>
              <a:buNone/>
              <a:defRPr sz="2400" b="1"/>
            </a:lvl5pPr>
            <a:lvl6pPr lvl="5">
              <a:lnSpc>
                <a:spcPct val="100000"/>
              </a:lnSpc>
              <a:spcBef>
                <a:spcPts val="0"/>
              </a:spcBef>
              <a:spcAft>
                <a:spcPts val="0"/>
              </a:spcAft>
              <a:buSzPts val="1800"/>
              <a:buNone/>
              <a:defRPr sz="2400" b="1"/>
            </a:lvl6pPr>
            <a:lvl7pPr lvl="6">
              <a:lnSpc>
                <a:spcPct val="100000"/>
              </a:lnSpc>
              <a:spcBef>
                <a:spcPts val="0"/>
              </a:spcBef>
              <a:spcAft>
                <a:spcPts val="0"/>
              </a:spcAft>
              <a:buSzPts val="1800"/>
              <a:buNone/>
              <a:defRPr sz="2400" b="1"/>
            </a:lvl7pPr>
            <a:lvl8pPr lvl="7">
              <a:lnSpc>
                <a:spcPct val="100000"/>
              </a:lnSpc>
              <a:spcBef>
                <a:spcPts val="0"/>
              </a:spcBef>
              <a:spcAft>
                <a:spcPts val="0"/>
              </a:spcAft>
              <a:buSzPts val="1800"/>
              <a:buNone/>
              <a:defRPr sz="2400" b="1"/>
            </a:lvl8pPr>
            <a:lvl9pPr lvl="8">
              <a:lnSpc>
                <a:spcPct val="100000"/>
              </a:lnSpc>
              <a:spcBef>
                <a:spcPts val="0"/>
              </a:spcBef>
              <a:spcAft>
                <a:spcPts val="0"/>
              </a:spcAft>
              <a:buSzPts val="1800"/>
              <a:buNone/>
              <a:defRPr sz="2400" b="1"/>
            </a:lvl9pPr>
          </a:lstStyle>
          <a:p>
            <a:endParaRPr/>
          </a:p>
        </p:txBody>
      </p:sp>
      <p:pic>
        <p:nvPicPr>
          <p:cNvPr id="11" name="Google Shape;11;p2"/>
          <p:cNvPicPr preferRelativeResize="0"/>
          <p:nvPr/>
        </p:nvPicPr>
        <p:blipFill>
          <a:blip r:embed="rId3">
            <a:alphaModFix/>
          </a:blip>
          <a:stretch>
            <a:fillRect/>
          </a:stretch>
        </p:blipFill>
        <p:spPr>
          <a:xfrm>
            <a:off x="1" y="5750168"/>
            <a:ext cx="2290167" cy="1107833"/>
          </a:xfrm>
          <a:prstGeom prst="rect">
            <a:avLst/>
          </a:prstGeom>
          <a:noFill/>
          <a:ln>
            <a:noFill/>
          </a:ln>
        </p:spPr>
      </p:pic>
    </p:spTree>
    <p:extLst>
      <p:ext uri="{BB962C8B-B14F-4D97-AF65-F5344CB8AC3E}">
        <p14:creationId xmlns:p14="http://schemas.microsoft.com/office/powerpoint/2010/main" val="42216193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oft Blue">
  <p:cSld name="Title Soft Blu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290167" y="1763267"/>
            <a:ext cx="8377600" cy="2219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200"/>
              <a:buNone/>
              <a:defRPr sz="5600">
                <a:solidFill>
                  <a:schemeClr val="lt1"/>
                </a:solidFill>
              </a:defRPr>
            </a:lvl1pPr>
            <a:lvl2pPr lvl="1" rtl="0">
              <a:spcBef>
                <a:spcPts val="0"/>
              </a:spcBef>
              <a:spcAft>
                <a:spcPts val="0"/>
              </a:spcAft>
              <a:buClr>
                <a:schemeClr val="dk2"/>
              </a:buClr>
              <a:buSzPts val="4200"/>
              <a:buNone/>
              <a:defRPr sz="5600">
                <a:solidFill>
                  <a:schemeClr val="dk2"/>
                </a:solidFill>
              </a:defRPr>
            </a:lvl2pPr>
            <a:lvl3pPr lvl="2" rtl="0">
              <a:spcBef>
                <a:spcPts val="0"/>
              </a:spcBef>
              <a:spcAft>
                <a:spcPts val="0"/>
              </a:spcAft>
              <a:buClr>
                <a:schemeClr val="dk2"/>
              </a:buClr>
              <a:buSzPts val="4200"/>
              <a:buNone/>
              <a:defRPr sz="5600">
                <a:solidFill>
                  <a:schemeClr val="dk2"/>
                </a:solidFill>
              </a:defRPr>
            </a:lvl3pPr>
            <a:lvl4pPr lvl="3" rtl="0">
              <a:spcBef>
                <a:spcPts val="0"/>
              </a:spcBef>
              <a:spcAft>
                <a:spcPts val="0"/>
              </a:spcAft>
              <a:buClr>
                <a:schemeClr val="dk2"/>
              </a:buClr>
              <a:buSzPts val="4200"/>
              <a:buNone/>
              <a:defRPr sz="5600">
                <a:solidFill>
                  <a:schemeClr val="dk2"/>
                </a:solidFill>
              </a:defRPr>
            </a:lvl4pPr>
            <a:lvl5pPr lvl="4" rtl="0">
              <a:spcBef>
                <a:spcPts val="0"/>
              </a:spcBef>
              <a:spcAft>
                <a:spcPts val="0"/>
              </a:spcAft>
              <a:buClr>
                <a:schemeClr val="dk2"/>
              </a:buClr>
              <a:buSzPts val="4200"/>
              <a:buNone/>
              <a:defRPr sz="5600">
                <a:solidFill>
                  <a:schemeClr val="dk2"/>
                </a:solidFill>
              </a:defRPr>
            </a:lvl5pPr>
            <a:lvl6pPr lvl="5" rtl="0">
              <a:spcBef>
                <a:spcPts val="0"/>
              </a:spcBef>
              <a:spcAft>
                <a:spcPts val="0"/>
              </a:spcAft>
              <a:buClr>
                <a:schemeClr val="dk2"/>
              </a:buClr>
              <a:buSzPts val="4200"/>
              <a:buNone/>
              <a:defRPr sz="5600">
                <a:solidFill>
                  <a:schemeClr val="dk2"/>
                </a:solidFill>
              </a:defRPr>
            </a:lvl6pPr>
            <a:lvl7pPr lvl="6" rtl="0">
              <a:spcBef>
                <a:spcPts val="0"/>
              </a:spcBef>
              <a:spcAft>
                <a:spcPts val="0"/>
              </a:spcAft>
              <a:buClr>
                <a:schemeClr val="dk2"/>
              </a:buClr>
              <a:buSzPts val="4200"/>
              <a:buNone/>
              <a:defRPr sz="5600">
                <a:solidFill>
                  <a:schemeClr val="dk2"/>
                </a:solidFill>
              </a:defRPr>
            </a:lvl7pPr>
            <a:lvl8pPr lvl="7" rtl="0">
              <a:spcBef>
                <a:spcPts val="0"/>
              </a:spcBef>
              <a:spcAft>
                <a:spcPts val="0"/>
              </a:spcAft>
              <a:buClr>
                <a:schemeClr val="dk2"/>
              </a:buClr>
              <a:buSzPts val="4200"/>
              <a:buNone/>
              <a:defRPr sz="5600">
                <a:solidFill>
                  <a:schemeClr val="dk2"/>
                </a:solidFill>
              </a:defRPr>
            </a:lvl8pPr>
            <a:lvl9pPr lvl="8" rtl="0">
              <a:spcBef>
                <a:spcPts val="0"/>
              </a:spcBef>
              <a:spcAft>
                <a:spcPts val="0"/>
              </a:spcAft>
              <a:buClr>
                <a:schemeClr val="dk2"/>
              </a:buClr>
              <a:buSzPts val="4200"/>
              <a:buNone/>
              <a:defRPr sz="5600">
                <a:solidFill>
                  <a:schemeClr val="dk2"/>
                </a:solidFill>
              </a:defRPr>
            </a:lvl9pPr>
          </a:lstStyle>
          <a:p>
            <a:endParaRPr/>
          </a:p>
        </p:txBody>
      </p:sp>
      <p:sp>
        <p:nvSpPr>
          <p:cNvPr id="14" name="Google Shape;14;p3"/>
          <p:cNvSpPr txBox="1">
            <a:spLocks noGrp="1"/>
          </p:cNvSpPr>
          <p:nvPr>
            <p:ph type="subTitle" idx="1"/>
          </p:nvPr>
        </p:nvSpPr>
        <p:spPr>
          <a:xfrm>
            <a:off x="2290167" y="4146033"/>
            <a:ext cx="7346000" cy="12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3200" b="1">
                <a:solidFill>
                  <a:schemeClr val="lt1"/>
                </a:solidFill>
              </a:defRPr>
            </a:lvl1pPr>
            <a:lvl2pPr lvl="1" rtl="0">
              <a:lnSpc>
                <a:spcPct val="100000"/>
              </a:lnSpc>
              <a:spcBef>
                <a:spcPts val="0"/>
              </a:spcBef>
              <a:spcAft>
                <a:spcPts val="0"/>
              </a:spcAft>
              <a:buSzPts val="1800"/>
              <a:buNone/>
              <a:defRPr sz="2400" b="1"/>
            </a:lvl2pPr>
            <a:lvl3pPr lvl="2" rtl="0">
              <a:lnSpc>
                <a:spcPct val="100000"/>
              </a:lnSpc>
              <a:spcBef>
                <a:spcPts val="0"/>
              </a:spcBef>
              <a:spcAft>
                <a:spcPts val="0"/>
              </a:spcAft>
              <a:buSzPts val="1800"/>
              <a:buNone/>
              <a:defRPr sz="2400" b="1"/>
            </a:lvl3pPr>
            <a:lvl4pPr lvl="3" rtl="0">
              <a:lnSpc>
                <a:spcPct val="100000"/>
              </a:lnSpc>
              <a:spcBef>
                <a:spcPts val="0"/>
              </a:spcBef>
              <a:spcAft>
                <a:spcPts val="0"/>
              </a:spcAft>
              <a:buSzPts val="1800"/>
              <a:buNone/>
              <a:defRPr sz="2400" b="1"/>
            </a:lvl4pPr>
            <a:lvl5pPr lvl="4" rtl="0">
              <a:lnSpc>
                <a:spcPct val="100000"/>
              </a:lnSpc>
              <a:spcBef>
                <a:spcPts val="0"/>
              </a:spcBef>
              <a:spcAft>
                <a:spcPts val="0"/>
              </a:spcAft>
              <a:buSzPts val="1800"/>
              <a:buNone/>
              <a:defRPr sz="2400" b="1"/>
            </a:lvl5pPr>
            <a:lvl6pPr lvl="5" rtl="0">
              <a:lnSpc>
                <a:spcPct val="100000"/>
              </a:lnSpc>
              <a:spcBef>
                <a:spcPts val="0"/>
              </a:spcBef>
              <a:spcAft>
                <a:spcPts val="0"/>
              </a:spcAft>
              <a:buSzPts val="1800"/>
              <a:buNone/>
              <a:defRPr sz="2400" b="1"/>
            </a:lvl6pPr>
            <a:lvl7pPr lvl="6" rtl="0">
              <a:lnSpc>
                <a:spcPct val="100000"/>
              </a:lnSpc>
              <a:spcBef>
                <a:spcPts val="0"/>
              </a:spcBef>
              <a:spcAft>
                <a:spcPts val="0"/>
              </a:spcAft>
              <a:buSzPts val="1800"/>
              <a:buNone/>
              <a:defRPr sz="2400" b="1"/>
            </a:lvl7pPr>
            <a:lvl8pPr lvl="7" rtl="0">
              <a:lnSpc>
                <a:spcPct val="100000"/>
              </a:lnSpc>
              <a:spcBef>
                <a:spcPts val="0"/>
              </a:spcBef>
              <a:spcAft>
                <a:spcPts val="0"/>
              </a:spcAft>
              <a:buSzPts val="1800"/>
              <a:buNone/>
              <a:defRPr sz="2400" b="1"/>
            </a:lvl8pPr>
            <a:lvl9pPr lvl="8" rtl="0">
              <a:lnSpc>
                <a:spcPct val="100000"/>
              </a:lnSpc>
              <a:spcBef>
                <a:spcPts val="0"/>
              </a:spcBef>
              <a:spcAft>
                <a:spcPts val="0"/>
              </a:spcAft>
              <a:buSzPts val="1800"/>
              <a:buNone/>
              <a:defRPr sz="2400" b="1"/>
            </a:lvl9pPr>
          </a:lstStyle>
          <a:p>
            <a:endParaRPr/>
          </a:p>
        </p:txBody>
      </p:sp>
      <p:pic>
        <p:nvPicPr>
          <p:cNvPr id="15" name="Google Shape;15;p3"/>
          <p:cNvPicPr preferRelativeResize="0"/>
          <p:nvPr/>
        </p:nvPicPr>
        <p:blipFill>
          <a:blip r:embed="rId3">
            <a:alphaModFix/>
          </a:blip>
          <a:stretch>
            <a:fillRect/>
          </a:stretch>
        </p:blipFill>
        <p:spPr>
          <a:xfrm>
            <a:off x="1" y="5750168"/>
            <a:ext cx="2290167" cy="1107833"/>
          </a:xfrm>
          <a:prstGeom prst="rect">
            <a:avLst/>
          </a:prstGeom>
          <a:noFill/>
          <a:ln>
            <a:noFill/>
          </a:ln>
        </p:spPr>
      </p:pic>
    </p:spTree>
    <p:extLst>
      <p:ext uri="{BB962C8B-B14F-4D97-AF65-F5344CB8AC3E}">
        <p14:creationId xmlns:p14="http://schemas.microsoft.com/office/powerpoint/2010/main" val="4209405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oft Blue 1">
  <p:cSld name="Title Soft Blue 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2290167" y="1763267"/>
            <a:ext cx="8377600" cy="2219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200"/>
              <a:buNone/>
              <a:defRPr sz="5600">
                <a:solidFill>
                  <a:schemeClr val="lt1"/>
                </a:solidFill>
              </a:defRPr>
            </a:lvl1pPr>
            <a:lvl2pPr lvl="1" rtl="0">
              <a:spcBef>
                <a:spcPts val="0"/>
              </a:spcBef>
              <a:spcAft>
                <a:spcPts val="0"/>
              </a:spcAft>
              <a:buClr>
                <a:schemeClr val="dk2"/>
              </a:buClr>
              <a:buSzPts val="4200"/>
              <a:buNone/>
              <a:defRPr sz="5600">
                <a:solidFill>
                  <a:schemeClr val="dk2"/>
                </a:solidFill>
              </a:defRPr>
            </a:lvl2pPr>
            <a:lvl3pPr lvl="2" rtl="0">
              <a:spcBef>
                <a:spcPts val="0"/>
              </a:spcBef>
              <a:spcAft>
                <a:spcPts val="0"/>
              </a:spcAft>
              <a:buClr>
                <a:schemeClr val="dk2"/>
              </a:buClr>
              <a:buSzPts val="4200"/>
              <a:buNone/>
              <a:defRPr sz="5600">
                <a:solidFill>
                  <a:schemeClr val="dk2"/>
                </a:solidFill>
              </a:defRPr>
            </a:lvl3pPr>
            <a:lvl4pPr lvl="3" rtl="0">
              <a:spcBef>
                <a:spcPts val="0"/>
              </a:spcBef>
              <a:spcAft>
                <a:spcPts val="0"/>
              </a:spcAft>
              <a:buClr>
                <a:schemeClr val="dk2"/>
              </a:buClr>
              <a:buSzPts val="4200"/>
              <a:buNone/>
              <a:defRPr sz="5600">
                <a:solidFill>
                  <a:schemeClr val="dk2"/>
                </a:solidFill>
              </a:defRPr>
            </a:lvl4pPr>
            <a:lvl5pPr lvl="4" rtl="0">
              <a:spcBef>
                <a:spcPts val="0"/>
              </a:spcBef>
              <a:spcAft>
                <a:spcPts val="0"/>
              </a:spcAft>
              <a:buClr>
                <a:schemeClr val="dk2"/>
              </a:buClr>
              <a:buSzPts val="4200"/>
              <a:buNone/>
              <a:defRPr sz="5600">
                <a:solidFill>
                  <a:schemeClr val="dk2"/>
                </a:solidFill>
              </a:defRPr>
            </a:lvl5pPr>
            <a:lvl6pPr lvl="5" rtl="0">
              <a:spcBef>
                <a:spcPts val="0"/>
              </a:spcBef>
              <a:spcAft>
                <a:spcPts val="0"/>
              </a:spcAft>
              <a:buClr>
                <a:schemeClr val="dk2"/>
              </a:buClr>
              <a:buSzPts val="4200"/>
              <a:buNone/>
              <a:defRPr sz="5600">
                <a:solidFill>
                  <a:schemeClr val="dk2"/>
                </a:solidFill>
              </a:defRPr>
            </a:lvl6pPr>
            <a:lvl7pPr lvl="6" rtl="0">
              <a:spcBef>
                <a:spcPts val="0"/>
              </a:spcBef>
              <a:spcAft>
                <a:spcPts val="0"/>
              </a:spcAft>
              <a:buClr>
                <a:schemeClr val="dk2"/>
              </a:buClr>
              <a:buSzPts val="4200"/>
              <a:buNone/>
              <a:defRPr sz="5600">
                <a:solidFill>
                  <a:schemeClr val="dk2"/>
                </a:solidFill>
              </a:defRPr>
            </a:lvl7pPr>
            <a:lvl8pPr lvl="7" rtl="0">
              <a:spcBef>
                <a:spcPts val="0"/>
              </a:spcBef>
              <a:spcAft>
                <a:spcPts val="0"/>
              </a:spcAft>
              <a:buClr>
                <a:schemeClr val="dk2"/>
              </a:buClr>
              <a:buSzPts val="4200"/>
              <a:buNone/>
              <a:defRPr sz="5600">
                <a:solidFill>
                  <a:schemeClr val="dk2"/>
                </a:solidFill>
              </a:defRPr>
            </a:lvl8pPr>
            <a:lvl9pPr lvl="8" rtl="0">
              <a:spcBef>
                <a:spcPts val="0"/>
              </a:spcBef>
              <a:spcAft>
                <a:spcPts val="0"/>
              </a:spcAft>
              <a:buClr>
                <a:schemeClr val="dk2"/>
              </a:buClr>
              <a:buSzPts val="4200"/>
              <a:buNone/>
              <a:defRPr sz="5600">
                <a:solidFill>
                  <a:schemeClr val="dk2"/>
                </a:solidFill>
              </a:defRPr>
            </a:lvl9pPr>
          </a:lstStyle>
          <a:p>
            <a:endParaRPr/>
          </a:p>
        </p:txBody>
      </p:sp>
      <p:sp>
        <p:nvSpPr>
          <p:cNvPr id="18" name="Google Shape;18;p4"/>
          <p:cNvSpPr txBox="1">
            <a:spLocks noGrp="1"/>
          </p:cNvSpPr>
          <p:nvPr>
            <p:ph type="subTitle" idx="1"/>
          </p:nvPr>
        </p:nvSpPr>
        <p:spPr>
          <a:xfrm>
            <a:off x="2290167" y="4146033"/>
            <a:ext cx="7346000" cy="12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3200" b="1">
                <a:solidFill>
                  <a:schemeClr val="lt1"/>
                </a:solidFill>
              </a:defRPr>
            </a:lvl1pPr>
            <a:lvl2pPr lvl="1" rtl="0">
              <a:lnSpc>
                <a:spcPct val="100000"/>
              </a:lnSpc>
              <a:spcBef>
                <a:spcPts val="0"/>
              </a:spcBef>
              <a:spcAft>
                <a:spcPts val="0"/>
              </a:spcAft>
              <a:buSzPts val="1800"/>
              <a:buNone/>
              <a:defRPr sz="2400" b="1"/>
            </a:lvl2pPr>
            <a:lvl3pPr lvl="2" rtl="0">
              <a:lnSpc>
                <a:spcPct val="100000"/>
              </a:lnSpc>
              <a:spcBef>
                <a:spcPts val="0"/>
              </a:spcBef>
              <a:spcAft>
                <a:spcPts val="0"/>
              </a:spcAft>
              <a:buSzPts val="1800"/>
              <a:buNone/>
              <a:defRPr sz="2400" b="1"/>
            </a:lvl3pPr>
            <a:lvl4pPr lvl="3" rtl="0">
              <a:lnSpc>
                <a:spcPct val="100000"/>
              </a:lnSpc>
              <a:spcBef>
                <a:spcPts val="0"/>
              </a:spcBef>
              <a:spcAft>
                <a:spcPts val="0"/>
              </a:spcAft>
              <a:buSzPts val="1800"/>
              <a:buNone/>
              <a:defRPr sz="2400" b="1"/>
            </a:lvl4pPr>
            <a:lvl5pPr lvl="4" rtl="0">
              <a:lnSpc>
                <a:spcPct val="100000"/>
              </a:lnSpc>
              <a:spcBef>
                <a:spcPts val="0"/>
              </a:spcBef>
              <a:spcAft>
                <a:spcPts val="0"/>
              </a:spcAft>
              <a:buSzPts val="1800"/>
              <a:buNone/>
              <a:defRPr sz="2400" b="1"/>
            </a:lvl5pPr>
            <a:lvl6pPr lvl="5" rtl="0">
              <a:lnSpc>
                <a:spcPct val="100000"/>
              </a:lnSpc>
              <a:spcBef>
                <a:spcPts val="0"/>
              </a:spcBef>
              <a:spcAft>
                <a:spcPts val="0"/>
              </a:spcAft>
              <a:buSzPts val="1800"/>
              <a:buNone/>
              <a:defRPr sz="2400" b="1"/>
            </a:lvl6pPr>
            <a:lvl7pPr lvl="6" rtl="0">
              <a:lnSpc>
                <a:spcPct val="100000"/>
              </a:lnSpc>
              <a:spcBef>
                <a:spcPts val="0"/>
              </a:spcBef>
              <a:spcAft>
                <a:spcPts val="0"/>
              </a:spcAft>
              <a:buSzPts val="1800"/>
              <a:buNone/>
              <a:defRPr sz="2400" b="1"/>
            </a:lvl7pPr>
            <a:lvl8pPr lvl="7" rtl="0">
              <a:lnSpc>
                <a:spcPct val="100000"/>
              </a:lnSpc>
              <a:spcBef>
                <a:spcPts val="0"/>
              </a:spcBef>
              <a:spcAft>
                <a:spcPts val="0"/>
              </a:spcAft>
              <a:buSzPts val="1800"/>
              <a:buNone/>
              <a:defRPr sz="2400" b="1"/>
            </a:lvl8pPr>
            <a:lvl9pPr lvl="8" rtl="0">
              <a:lnSpc>
                <a:spcPct val="100000"/>
              </a:lnSpc>
              <a:spcBef>
                <a:spcPts val="0"/>
              </a:spcBef>
              <a:spcAft>
                <a:spcPts val="0"/>
              </a:spcAft>
              <a:buSzPts val="1800"/>
              <a:buNone/>
              <a:defRPr sz="2400" b="1"/>
            </a:lvl9pPr>
          </a:lstStyle>
          <a:p>
            <a:endParaRPr/>
          </a:p>
        </p:txBody>
      </p:sp>
      <p:pic>
        <p:nvPicPr>
          <p:cNvPr id="19" name="Google Shape;19;p4"/>
          <p:cNvPicPr preferRelativeResize="0"/>
          <p:nvPr/>
        </p:nvPicPr>
        <p:blipFill>
          <a:blip r:embed="rId3">
            <a:alphaModFix/>
          </a:blip>
          <a:stretch>
            <a:fillRect/>
          </a:stretch>
        </p:blipFill>
        <p:spPr>
          <a:xfrm>
            <a:off x="1" y="5750168"/>
            <a:ext cx="2290167" cy="1107833"/>
          </a:xfrm>
          <a:prstGeom prst="rect">
            <a:avLst/>
          </a:prstGeom>
          <a:noFill/>
          <a:ln>
            <a:noFill/>
          </a:ln>
        </p:spPr>
      </p:pic>
    </p:spTree>
    <p:extLst>
      <p:ext uri="{BB962C8B-B14F-4D97-AF65-F5344CB8AC3E}">
        <p14:creationId xmlns:p14="http://schemas.microsoft.com/office/powerpoint/2010/main" val="1053301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ody" type="tx">
  <p:cSld name="Body">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72600" y="1213267"/>
            <a:ext cx="10251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22" name="Google Shape;22;p5"/>
          <p:cNvSpPr txBox="1">
            <a:spLocks noGrp="1"/>
          </p:cNvSpPr>
          <p:nvPr>
            <p:ph type="body" idx="1"/>
          </p:nvPr>
        </p:nvSpPr>
        <p:spPr>
          <a:xfrm>
            <a:off x="972600" y="2082800"/>
            <a:ext cx="10251600" cy="449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rgbClr val="000000"/>
              </a:buClr>
              <a:buSzPts val="1600"/>
              <a:buChar char="●"/>
              <a:defRPr sz="2133">
                <a:solidFill>
                  <a:srgbClr val="000000"/>
                </a:solidFill>
              </a:defRPr>
            </a:lvl1pPr>
            <a:lvl2pPr marL="1219170" lvl="1" indent="-423323" rtl="0">
              <a:spcBef>
                <a:spcPts val="1333"/>
              </a:spcBef>
              <a:spcAft>
                <a:spcPts val="0"/>
              </a:spcAft>
              <a:buClr>
                <a:srgbClr val="000000"/>
              </a:buClr>
              <a:buSzPts val="1400"/>
              <a:buChar char="○"/>
              <a:defRPr sz="1867">
                <a:solidFill>
                  <a:srgbClr val="000000"/>
                </a:solidFill>
              </a:defRPr>
            </a:lvl2pPr>
            <a:lvl3pPr marL="1828754" lvl="2" indent="-423323" rtl="0">
              <a:spcBef>
                <a:spcPts val="1333"/>
              </a:spcBef>
              <a:spcAft>
                <a:spcPts val="0"/>
              </a:spcAft>
              <a:buClr>
                <a:srgbClr val="000000"/>
              </a:buClr>
              <a:buSzPts val="1400"/>
              <a:buChar char="■"/>
              <a:defRPr sz="1867">
                <a:solidFill>
                  <a:srgbClr val="000000"/>
                </a:solidFill>
              </a:defRPr>
            </a:lvl3pPr>
            <a:lvl4pPr marL="2438339" lvl="3" indent="-423323" rtl="0">
              <a:spcBef>
                <a:spcPts val="1333"/>
              </a:spcBef>
              <a:spcAft>
                <a:spcPts val="0"/>
              </a:spcAft>
              <a:buClr>
                <a:srgbClr val="000000"/>
              </a:buClr>
              <a:buSzPts val="1400"/>
              <a:buChar char="●"/>
              <a:defRPr sz="1867">
                <a:solidFill>
                  <a:srgbClr val="000000"/>
                </a:solidFill>
              </a:defRPr>
            </a:lvl4pPr>
            <a:lvl5pPr marL="3047924" lvl="4" indent="-423323" rtl="0">
              <a:spcBef>
                <a:spcPts val="1333"/>
              </a:spcBef>
              <a:spcAft>
                <a:spcPts val="0"/>
              </a:spcAft>
              <a:buClr>
                <a:srgbClr val="000000"/>
              </a:buClr>
              <a:buSzPts val="1400"/>
              <a:buChar char="○"/>
              <a:defRPr sz="1867">
                <a:solidFill>
                  <a:srgbClr val="000000"/>
                </a:solidFill>
              </a:defRPr>
            </a:lvl5pPr>
            <a:lvl6pPr marL="3657509" lvl="5" indent="-423323" rtl="0">
              <a:spcBef>
                <a:spcPts val="1333"/>
              </a:spcBef>
              <a:spcAft>
                <a:spcPts val="0"/>
              </a:spcAft>
              <a:buClr>
                <a:srgbClr val="000000"/>
              </a:buClr>
              <a:buSzPts val="1400"/>
              <a:buChar char="■"/>
              <a:defRPr sz="1867">
                <a:solidFill>
                  <a:srgbClr val="000000"/>
                </a:solidFill>
              </a:defRPr>
            </a:lvl6pPr>
            <a:lvl7pPr marL="4267093" lvl="6" indent="-423323" rtl="0">
              <a:spcBef>
                <a:spcPts val="1333"/>
              </a:spcBef>
              <a:spcAft>
                <a:spcPts val="0"/>
              </a:spcAft>
              <a:buClr>
                <a:srgbClr val="000000"/>
              </a:buClr>
              <a:buSzPts val="1400"/>
              <a:buChar char="●"/>
              <a:defRPr sz="1867">
                <a:solidFill>
                  <a:srgbClr val="000000"/>
                </a:solidFill>
              </a:defRPr>
            </a:lvl7pPr>
            <a:lvl8pPr marL="4876678" lvl="7" indent="-423323" rtl="0">
              <a:spcBef>
                <a:spcPts val="1333"/>
              </a:spcBef>
              <a:spcAft>
                <a:spcPts val="0"/>
              </a:spcAft>
              <a:buClr>
                <a:srgbClr val="000000"/>
              </a:buClr>
              <a:buSzPts val="1400"/>
              <a:buChar char="○"/>
              <a:defRPr sz="1867">
                <a:solidFill>
                  <a:srgbClr val="000000"/>
                </a:solidFill>
              </a:defRPr>
            </a:lvl8pPr>
            <a:lvl9pPr marL="5486263" lvl="8" indent="-423323" rtl="0">
              <a:spcBef>
                <a:spcPts val="1333"/>
              </a:spcBef>
              <a:spcAft>
                <a:spcPts val="1333"/>
              </a:spcAft>
              <a:buClr>
                <a:srgbClr val="000000"/>
              </a:buClr>
              <a:buSzPts val="1400"/>
              <a:buChar char="■"/>
              <a:defRPr sz="1867">
                <a:solidFill>
                  <a:srgbClr val="000000"/>
                </a:solidFill>
              </a:defRPr>
            </a:lvl9pPr>
          </a:lstStyle>
          <a:p>
            <a:endParaRPr/>
          </a:p>
        </p:txBody>
      </p:sp>
      <p:pic>
        <p:nvPicPr>
          <p:cNvPr id="23" name="Google Shape;23;p5"/>
          <p:cNvPicPr preferRelativeResize="0"/>
          <p:nvPr/>
        </p:nvPicPr>
        <p:blipFill>
          <a:blip r:embed="rId3">
            <a:alphaModFix/>
          </a:blip>
          <a:stretch>
            <a:fillRect/>
          </a:stretch>
        </p:blipFill>
        <p:spPr>
          <a:xfrm>
            <a:off x="8997501" y="-50499"/>
            <a:ext cx="2290167" cy="1107833"/>
          </a:xfrm>
          <a:prstGeom prst="rect">
            <a:avLst/>
          </a:prstGeom>
          <a:noFill/>
          <a:ln>
            <a:noFill/>
          </a:ln>
        </p:spPr>
      </p:pic>
    </p:spTree>
    <p:extLst>
      <p:ext uri="{BB962C8B-B14F-4D97-AF65-F5344CB8AC3E}">
        <p14:creationId xmlns:p14="http://schemas.microsoft.com/office/powerpoint/2010/main" val="238861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566EF1-4ABD-9736-83E3-A0AB60E23EF0}"/>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40886962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ody 2-Column">
  <p:cSld name="Body 2-Column">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72600" y="1213267"/>
            <a:ext cx="10251600"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3467">
                <a:solidFill>
                  <a:schemeClr val="dk2"/>
                </a:solidFill>
              </a:defRPr>
            </a:lvl1pPr>
            <a:lvl2pPr lvl="1" rtl="0">
              <a:spcBef>
                <a:spcPts val="0"/>
              </a:spcBef>
              <a:spcAft>
                <a:spcPts val="0"/>
              </a:spcAft>
              <a:buClr>
                <a:schemeClr val="dk2"/>
              </a:buClr>
              <a:buSzPts val="2600"/>
              <a:buNone/>
              <a:defRPr sz="3467">
                <a:solidFill>
                  <a:schemeClr val="dk2"/>
                </a:solidFill>
              </a:defRPr>
            </a:lvl2pPr>
            <a:lvl3pPr lvl="2" rtl="0">
              <a:spcBef>
                <a:spcPts val="0"/>
              </a:spcBef>
              <a:spcAft>
                <a:spcPts val="0"/>
              </a:spcAft>
              <a:buClr>
                <a:schemeClr val="dk2"/>
              </a:buClr>
              <a:buSzPts val="2600"/>
              <a:buNone/>
              <a:defRPr sz="3467">
                <a:solidFill>
                  <a:schemeClr val="dk2"/>
                </a:solidFill>
              </a:defRPr>
            </a:lvl3pPr>
            <a:lvl4pPr lvl="3" rtl="0">
              <a:spcBef>
                <a:spcPts val="0"/>
              </a:spcBef>
              <a:spcAft>
                <a:spcPts val="0"/>
              </a:spcAft>
              <a:buClr>
                <a:schemeClr val="dk2"/>
              </a:buClr>
              <a:buSzPts val="2600"/>
              <a:buNone/>
              <a:defRPr sz="3467">
                <a:solidFill>
                  <a:schemeClr val="dk2"/>
                </a:solidFill>
              </a:defRPr>
            </a:lvl4pPr>
            <a:lvl5pPr lvl="4" rtl="0">
              <a:spcBef>
                <a:spcPts val="0"/>
              </a:spcBef>
              <a:spcAft>
                <a:spcPts val="0"/>
              </a:spcAft>
              <a:buClr>
                <a:schemeClr val="dk2"/>
              </a:buClr>
              <a:buSzPts val="2600"/>
              <a:buNone/>
              <a:defRPr sz="3467">
                <a:solidFill>
                  <a:schemeClr val="dk2"/>
                </a:solidFill>
              </a:defRPr>
            </a:lvl5pPr>
            <a:lvl6pPr lvl="5" rtl="0">
              <a:spcBef>
                <a:spcPts val="0"/>
              </a:spcBef>
              <a:spcAft>
                <a:spcPts val="0"/>
              </a:spcAft>
              <a:buClr>
                <a:schemeClr val="dk2"/>
              </a:buClr>
              <a:buSzPts val="2600"/>
              <a:buNone/>
              <a:defRPr sz="3467">
                <a:solidFill>
                  <a:schemeClr val="dk2"/>
                </a:solidFill>
              </a:defRPr>
            </a:lvl6pPr>
            <a:lvl7pPr lvl="6" rtl="0">
              <a:spcBef>
                <a:spcPts val="0"/>
              </a:spcBef>
              <a:spcAft>
                <a:spcPts val="0"/>
              </a:spcAft>
              <a:buClr>
                <a:schemeClr val="dk2"/>
              </a:buClr>
              <a:buSzPts val="2600"/>
              <a:buNone/>
              <a:defRPr sz="3467">
                <a:solidFill>
                  <a:schemeClr val="dk2"/>
                </a:solidFill>
              </a:defRPr>
            </a:lvl7pPr>
            <a:lvl8pPr lvl="7" rtl="0">
              <a:spcBef>
                <a:spcPts val="0"/>
              </a:spcBef>
              <a:spcAft>
                <a:spcPts val="0"/>
              </a:spcAft>
              <a:buClr>
                <a:schemeClr val="dk2"/>
              </a:buClr>
              <a:buSzPts val="2600"/>
              <a:buNone/>
              <a:defRPr sz="3467">
                <a:solidFill>
                  <a:schemeClr val="dk2"/>
                </a:solidFill>
              </a:defRPr>
            </a:lvl8pPr>
            <a:lvl9pPr lvl="8" rtl="0">
              <a:spcBef>
                <a:spcPts val="0"/>
              </a:spcBef>
              <a:spcAft>
                <a:spcPts val="0"/>
              </a:spcAft>
              <a:buClr>
                <a:schemeClr val="dk2"/>
              </a:buClr>
              <a:buSzPts val="2600"/>
              <a:buNone/>
              <a:defRPr sz="3467">
                <a:solidFill>
                  <a:schemeClr val="dk2"/>
                </a:solidFill>
              </a:defRPr>
            </a:lvl9pPr>
          </a:lstStyle>
          <a:p>
            <a:endParaRPr/>
          </a:p>
        </p:txBody>
      </p:sp>
      <p:sp>
        <p:nvSpPr>
          <p:cNvPr id="26" name="Google Shape;26;p6"/>
          <p:cNvSpPr txBox="1">
            <a:spLocks noGrp="1"/>
          </p:cNvSpPr>
          <p:nvPr>
            <p:ph type="body" idx="1"/>
          </p:nvPr>
        </p:nvSpPr>
        <p:spPr>
          <a:xfrm>
            <a:off x="972600" y="2082800"/>
            <a:ext cx="4980000" cy="449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rgbClr val="000000"/>
              </a:buClr>
              <a:buSzPts val="1600"/>
              <a:buChar char="●"/>
              <a:defRPr sz="2133">
                <a:solidFill>
                  <a:srgbClr val="000000"/>
                </a:solidFill>
              </a:defRPr>
            </a:lvl1pPr>
            <a:lvl2pPr marL="1219170" lvl="1" indent="-423323" rtl="0">
              <a:spcBef>
                <a:spcPts val="1333"/>
              </a:spcBef>
              <a:spcAft>
                <a:spcPts val="0"/>
              </a:spcAft>
              <a:buClr>
                <a:srgbClr val="000000"/>
              </a:buClr>
              <a:buSzPts val="1400"/>
              <a:buChar char="○"/>
              <a:defRPr sz="1867">
                <a:solidFill>
                  <a:srgbClr val="000000"/>
                </a:solidFill>
              </a:defRPr>
            </a:lvl2pPr>
            <a:lvl3pPr marL="1828754" lvl="2" indent="-423323" rtl="0">
              <a:spcBef>
                <a:spcPts val="1333"/>
              </a:spcBef>
              <a:spcAft>
                <a:spcPts val="0"/>
              </a:spcAft>
              <a:buClr>
                <a:srgbClr val="000000"/>
              </a:buClr>
              <a:buSzPts val="1400"/>
              <a:buChar char="■"/>
              <a:defRPr sz="1867">
                <a:solidFill>
                  <a:srgbClr val="000000"/>
                </a:solidFill>
              </a:defRPr>
            </a:lvl3pPr>
            <a:lvl4pPr marL="2438339" lvl="3" indent="-423323" rtl="0">
              <a:spcBef>
                <a:spcPts val="1333"/>
              </a:spcBef>
              <a:spcAft>
                <a:spcPts val="0"/>
              </a:spcAft>
              <a:buClr>
                <a:srgbClr val="000000"/>
              </a:buClr>
              <a:buSzPts val="1400"/>
              <a:buChar char="●"/>
              <a:defRPr sz="1867">
                <a:solidFill>
                  <a:srgbClr val="000000"/>
                </a:solidFill>
              </a:defRPr>
            </a:lvl4pPr>
            <a:lvl5pPr marL="3047924" lvl="4" indent="-423323" rtl="0">
              <a:spcBef>
                <a:spcPts val="1333"/>
              </a:spcBef>
              <a:spcAft>
                <a:spcPts val="0"/>
              </a:spcAft>
              <a:buClr>
                <a:srgbClr val="000000"/>
              </a:buClr>
              <a:buSzPts val="1400"/>
              <a:buChar char="○"/>
              <a:defRPr sz="1867">
                <a:solidFill>
                  <a:srgbClr val="000000"/>
                </a:solidFill>
              </a:defRPr>
            </a:lvl5pPr>
            <a:lvl6pPr marL="3657509" lvl="5" indent="-423323" rtl="0">
              <a:spcBef>
                <a:spcPts val="1333"/>
              </a:spcBef>
              <a:spcAft>
                <a:spcPts val="0"/>
              </a:spcAft>
              <a:buClr>
                <a:srgbClr val="000000"/>
              </a:buClr>
              <a:buSzPts val="1400"/>
              <a:buChar char="■"/>
              <a:defRPr sz="1867">
                <a:solidFill>
                  <a:srgbClr val="000000"/>
                </a:solidFill>
              </a:defRPr>
            </a:lvl6pPr>
            <a:lvl7pPr marL="4267093" lvl="6" indent="-423323" rtl="0">
              <a:spcBef>
                <a:spcPts val="1333"/>
              </a:spcBef>
              <a:spcAft>
                <a:spcPts val="0"/>
              </a:spcAft>
              <a:buClr>
                <a:srgbClr val="000000"/>
              </a:buClr>
              <a:buSzPts val="1400"/>
              <a:buChar char="●"/>
              <a:defRPr sz="1867">
                <a:solidFill>
                  <a:srgbClr val="000000"/>
                </a:solidFill>
              </a:defRPr>
            </a:lvl7pPr>
            <a:lvl8pPr marL="4876678" lvl="7" indent="-423323" rtl="0">
              <a:spcBef>
                <a:spcPts val="1333"/>
              </a:spcBef>
              <a:spcAft>
                <a:spcPts val="0"/>
              </a:spcAft>
              <a:buClr>
                <a:srgbClr val="000000"/>
              </a:buClr>
              <a:buSzPts val="1400"/>
              <a:buChar char="○"/>
              <a:defRPr sz="1867">
                <a:solidFill>
                  <a:srgbClr val="000000"/>
                </a:solidFill>
              </a:defRPr>
            </a:lvl8pPr>
            <a:lvl9pPr marL="5486263" lvl="8" indent="-423323" rtl="0">
              <a:spcBef>
                <a:spcPts val="1333"/>
              </a:spcBef>
              <a:spcAft>
                <a:spcPts val="1333"/>
              </a:spcAft>
              <a:buClr>
                <a:srgbClr val="000000"/>
              </a:buClr>
              <a:buSzPts val="1400"/>
              <a:buChar char="■"/>
              <a:defRPr sz="1867">
                <a:solidFill>
                  <a:srgbClr val="000000"/>
                </a:solidFill>
              </a:defRPr>
            </a:lvl9pPr>
          </a:lstStyle>
          <a:p>
            <a:endParaRPr/>
          </a:p>
        </p:txBody>
      </p:sp>
      <p:pic>
        <p:nvPicPr>
          <p:cNvPr id="27" name="Google Shape;27;p6"/>
          <p:cNvPicPr preferRelativeResize="0"/>
          <p:nvPr/>
        </p:nvPicPr>
        <p:blipFill>
          <a:blip r:embed="rId3">
            <a:alphaModFix/>
          </a:blip>
          <a:stretch>
            <a:fillRect/>
          </a:stretch>
        </p:blipFill>
        <p:spPr>
          <a:xfrm>
            <a:off x="8997501" y="-50499"/>
            <a:ext cx="2290167" cy="1107833"/>
          </a:xfrm>
          <a:prstGeom prst="rect">
            <a:avLst/>
          </a:prstGeom>
          <a:noFill/>
          <a:ln>
            <a:noFill/>
          </a:ln>
        </p:spPr>
      </p:pic>
      <p:sp>
        <p:nvSpPr>
          <p:cNvPr id="28" name="Google Shape;28;p6"/>
          <p:cNvSpPr txBox="1">
            <a:spLocks noGrp="1"/>
          </p:cNvSpPr>
          <p:nvPr>
            <p:ph type="body" idx="2"/>
          </p:nvPr>
        </p:nvSpPr>
        <p:spPr>
          <a:xfrm>
            <a:off x="6433600" y="2082800"/>
            <a:ext cx="4980000" cy="449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rgbClr val="000000"/>
              </a:buClr>
              <a:buSzPts val="1600"/>
              <a:buChar char="●"/>
              <a:defRPr sz="2133">
                <a:solidFill>
                  <a:srgbClr val="000000"/>
                </a:solidFill>
              </a:defRPr>
            </a:lvl1pPr>
            <a:lvl2pPr marL="1219170" lvl="1" indent="-423323" rtl="0">
              <a:spcBef>
                <a:spcPts val="1333"/>
              </a:spcBef>
              <a:spcAft>
                <a:spcPts val="0"/>
              </a:spcAft>
              <a:buClr>
                <a:srgbClr val="000000"/>
              </a:buClr>
              <a:buSzPts val="1400"/>
              <a:buChar char="○"/>
              <a:defRPr sz="1867">
                <a:solidFill>
                  <a:srgbClr val="000000"/>
                </a:solidFill>
              </a:defRPr>
            </a:lvl2pPr>
            <a:lvl3pPr marL="1828754" lvl="2" indent="-423323" rtl="0">
              <a:spcBef>
                <a:spcPts val="1333"/>
              </a:spcBef>
              <a:spcAft>
                <a:spcPts val="0"/>
              </a:spcAft>
              <a:buClr>
                <a:srgbClr val="000000"/>
              </a:buClr>
              <a:buSzPts val="1400"/>
              <a:buChar char="■"/>
              <a:defRPr sz="1867">
                <a:solidFill>
                  <a:srgbClr val="000000"/>
                </a:solidFill>
              </a:defRPr>
            </a:lvl3pPr>
            <a:lvl4pPr marL="2438339" lvl="3" indent="-423323" rtl="0">
              <a:spcBef>
                <a:spcPts val="1333"/>
              </a:spcBef>
              <a:spcAft>
                <a:spcPts val="0"/>
              </a:spcAft>
              <a:buClr>
                <a:srgbClr val="000000"/>
              </a:buClr>
              <a:buSzPts val="1400"/>
              <a:buChar char="●"/>
              <a:defRPr sz="1867">
                <a:solidFill>
                  <a:srgbClr val="000000"/>
                </a:solidFill>
              </a:defRPr>
            </a:lvl4pPr>
            <a:lvl5pPr marL="3047924" lvl="4" indent="-423323" rtl="0">
              <a:spcBef>
                <a:spcPts val="1333"/>
              </a:spcBef>
              <a:spcAft>
                <a:spcPts val="0"/>
              </a:spcAft>
              <a:buClr>
                <a:srgbClr val="000000"/>
              </a:buClr>
              <a:buSzPts val="1400"/>
              <a:buChar char="○"/>
              <a:defRPr sz="1867">
                <a:solidFill>
                  <a:srgbClr val="000000"/>
                </a:solidFill>
              </a:defRPr>
            </a:lvl5pPr>
            <a:lvl6pPr marL="3657509" lvl="5" indent="-423323" rtl="0">
              <a:spcBef>
                <a:spcPts val="1333"/>
              </a:spcBef>
              <a:spcAft>
                <a:spcPts val="0"/>
              </a:spcAft>
              <a:buClr>
                <a:srgbClr val="000000"/>
              </a:buClr>
              <a:buSzPts val="1400"/>
              <a:buChar char="■"/>
              <a:defRPr sz="1867">
                <a:solidFill>
                  <a:srgbClr val="000000"/>
                </a:solidFill>
              </a:defRPr>
            </a:lvl6pPr>
            <a:lvl7pPr marL="4267093" lvl="6" indent="-423323" rtl="0">
              <a:spcBef>
                <a:spcPts val="1333"/>
              </a:spcBef>
              <a:spcAft>
                <a:spcPts val="0"/>
              </a:spcAft>
              <a:buClr>
                <a:srgbClr val="000000"/>
              </a:buClr>
              <a:buSzPts val="1400"/>
              <a:buChar char="●"/>
              <a:defRPr sz="1867">
                <a:solidFill>
                  <a:srgbClr val="000000"/>
                </a:solidFill>
              </a:defRPr>
            </a:lvl7pPr>
            <a:lvl8pPr marL="4876678" lvl="7" indent="-423323" rtl="0">
              <a:spcBef>
                <a:spcPts val="1333"/>
              </a:spcBef>
              <a:spcAft>
                <a:spcPts val="0"/>
              </a:spcAft>
              <a:buClr>
                <a:srgbClr val="000000"/>
              </a:buClr>
              <a:buSzPts val="1400"/>
              <a:buChar char="○"/>
              <a:defRPr sz="1867">
                <a:solidFill>
                  <a:srgbClr val="000000"/>
                </a:solidFill>
              </a:defRPr>
            </a:lvl8pPr>
            <a:lvl9pPr marL="5486263" lvl="8" indent="-423323" rtl="0">
              <a:spcBef>
                <a:spcPts val="1333"/>
              </a:spcBef>
              <a:spcAft>
                <a:spcPts val="1333"/>
              </a:spcAft>
              <a:buClr>
                <a:srgbClr val="000000"/>
              </a:buClr>
              <a:buSzPts val="1400"/>
              <a:buChar char="■"/>
              <a:defRPr sz="1867">
                <a:solidFill>
                  <a:srgbClr val="000000"/>
                </a:solidFill>
              </a:defRPr>
            </a:lvl9pPr>
          </a:lstStyle>
          <a:p>
            <a:endParaRPr/>
          </a:p>
        </p:txBody>
      </p:sp>
      <p:cxnSp>
        <p:nvCxnSpPr>
          <p:cNvPr id="29" name="Google Shape;29;p6"/>
          <p:cNvCxnSpPr/>
          <p:nvPr/>
        </p:nvCxnSpPr>
        <p:spPr>
          <a:xfrm>
            <a:off x="6172200" y="2069800"/>
            <a:ext cx="0" cy="45192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888647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ody (Alternate)">
  <p:cSld name="Body (Alternate)">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72600" y="272467"/>
            <a:ext cx="10251600"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3467">
                <a:solidFill>
                  <a:schemeClr val="dk2"/>
                </a:solidFill>
              </a:defRPr>
            </a:lvl1pPr>
            <a:lvl2pPr lvl="1" rtl="0">
              <a:spcBef>
                <a:spcPts val="0"/>
              </a:spcBef>
              <a:spcAft>
                <a:spcPts val="0"/>
              </a:spcAft>
              <a:buClr>
                <a:schemeClr val="dk2"/>
              </a:buClr>
              <a:buSzPts val="2600"/>
              <a:buNone/>
              <a:defRPr sz="3467">
                <a:solidFill>
                  <a:schemeClr val="dk2"/>
                </a:solidFill>
              </a:defRPr>
            </a:lvl2pPr>
            <a:lvl3pPr lvl="2" rtl="0">
              <a:spcBef>
                <a:spcPts val="0"/>
              </a:spcBef>
              <a:spcAft>
                <a:spcPts val="0"/>
              </a:spcAft>
              <a:buClr>
                <a:schemeClr val="dk2"/>
              </a:buClr>
              <a:buSzPts val="2600"/>
              <a:buNone/>
              <a:defRPr sz="3467">
                <a:solidFill>
                  <a:schemeClr val="dk2"/>
                </a:solidFill>
              </a:defRPr>
            </a:lvl3pPr>
            <a:lvl4pPr lvl="3" rtl="0">
              <a:spcBef>
                <a:spcPts val="0"/>
              </a:spcBef>
              <a:spcAft>
                <a:spcPts val="0"/>
              </a:spcAft>
              <a:buClr>
                <a:schemeClr val="dk2"/>
              </a:buClr>
              <a:buSzPts val="2600"/>
              <a:buNone/>
              <a:defRPr sz="3467">
                <a:solidFill>
                  <a:schemeClr val="dk2"/>
                </a:solidFill>
              </a:defRPr>
            </a:lvl4pPr>
            <a:lvl5pPr lvl="4" rtl="0">
              <a:spcBef>
                <a:spcPts val="0"/>
              </a:spcBef>
              <a:spcAft>
                <a:spcPts val="0"/>
              </a:spcAft>
              <a:buClr>
                <a:schemeClr val="dk2"/>
              </a:buClr>
              <a:buSzPts val="2600"/>
              <a:buNone/>
              <a:defRPr sz="3467">
                <a:solidFill>
                  <a:schemeClr val="dk2"/>
                </a:solidFill>
              </a:defRPr>
            </a:lvl5pPr>
            <a:lvl6pPr lvl="5" rtl="0">
              <a:spcBef>
                <a:spcPts val="0"/>
              </a:spcBef>
              <a:spcAft>
                <a:spcPts val="0"/>
              </a:spcAft>
              <a:buClr>
                <a:schemeClr val="dk2"/>
              </a:buClr>
              <a:buSzPts val="2600"/>
              <a:buNone/>
              <a:defRPr sz="3467">
                <a:solidFill>
                  <a:schemeClr val="dk2"/>
                </a:solidFill>
              </a:defRPr>
            </a:lvl6pPr>
            <a:lvl7pPr lvl="6" rtl="0">
              <a:spcBef>
                <a:spcPts val="0"/>
              </a:spcBef>
              <a:spcAft>
                <a:spcPts val="0"/>
              </a:spcAft>
              <a:buClr>
                <a:schemeClr val="dk2"/>
              </a:buClr>
              <a:buSzPts val="2600"/>
              <a:buNone/>
              <a:defRPr sz="3467">
                <a:solidFill>
                  <a:schemeClr val="dk2"/>
                </a:solidFill>
              </a:defRPr>
            </a:lvl7pPr>
            <a:lvl8pPr lvl="7" rtl="0">
              <a:spcBef>
                <a:spcPts val="0"/>
              </a:spcBef>
              <a:spcAft>
                <a:spcPts val="0"/>
              </a:spcAft>
              <a:buClr>
                <a:schemeClr val="dk2"/>
              </a:buClr>
              <a:buSzPts val="2600"/>
              <a:buNone/>
              <a:defRPr sz="3467">
                <a:solidFill>
                  <a:schemeClr val="dk2"/>
                </a:solidFill>
              </a:defRPr>
            </a:lvl8pPr>
            <a:lvl9pPr lvl="8" rtl="0">
              <a:spcBef>
                <a:spcPts val="0"/>
              </a:spcBef>
              <a:spcAft>
                <a:spcPts val="0"/>
              </a:spcAft>
              <a:buClr>
                <a:schemeClr val="dk2"/>
              </a:buClr>
              <a:buSzPts val="2600"/>
              <a:buNone/>
              <a:defRPr sz="3467">
                <a:solidFill>
                  <a:schemeClr val="dk2"/>
                </a:solidFill>
              </a:defRPr>
            </a:lvl9pPr>
          </a:lstStyle>
          <a:p>
            <a:endParaRPr/>
          </a:p>
        </p:txBody>
      </p:sp>
      <p:sp>
        <p:nvSpPr>
          <p:cNvPr id="32" name="Google Shape;32;p7"/>
          <p:cNvSpPr txBox="1">
            <a:spLocks noGrp="1"/>
          </p:cNvSpPr>
          <p:nvPr>
            <p:ph type="body" idx="1"/>
          </p:nvPr>
        </p:nvSpPr>
        <p:spPr>
          <a:xfrm>
            <a:off x="972600" y="1142000"/>
            <a:ext cx="10251600" cy="449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rgbClr val="000000"/>
              </a:buClr>
              <a:buSzPts val="1600"/>
              <a:buChar char="●"/>
              <a:defRPr sz="2133">
                <a:solidFill>
                  <a:srgbClr val="000000"/>
                </a:solidFill>
              </a:defRPr>
            </a:lvl1pPr>
            <a:lvl2pPr marL="1219170" lvl="1" indent="-423323" rtl="0">
              <a:spcBef>
                <a:spcPts val="1333"/>
              </a:spcBef>
              <a:spcAft>
                <a:spcPts val="0"/>
              </a:spcAft>
              <a:buClr>
                <a:srgbClr val="000000"/>
              </a:buClr>
              <a:buSzPts val="1400"/>
              <a:buChar char="○"/>
              <a:defRPr sz="1867">
                <a:solidFill>
                  <a:srgbClr val="000000"/>
                </a:solidFill>
              </a:defRPr>
            </a:lvl2pPr>
            <a:lvl3pPr marL="1828754" lvl="2" indent="-423323" rtl="0">
              <a:spcBef>
                <a:spcPts val="1333"/>
              </a:spcBef>
              <a:spcAft>
                <a:spcPts val="0"/>
              </a:spcAft>
              <a:buClr>
                <a:srgbClr val="000000"/>
              </a:buClr>
              <a:buSzPts val="1400"/>
              <a:buChar char="■"/>
              <a:defRPr sz="1867">
                <a:solidFill>
                  <a:srgbClr val="000000"/>
                </a:solidFill>
              </a:defRPr>
            </a:lvl3pPr>
            <a:lvl4pPr marL="2438339" lvl="3" indent="-423323" rtl="0">
              <a:spcBef>
                <a:spcPts val="1333"/>
              </a:spcBef>
              <a:spcAft>
                <a:spcPts val="0"/>
              </a:spcAft>
              <a:buClr>
                <a:srgbClr val="000000"/>
              </a:buClr>
              <a:buSzPts val="1400"/>
              <a:buChar char="●"/>
              <a:defRPr sz="1867">
                <a:solidFill>
                  <a:srgbClr val="000000"/>
                </a:solidFill>
              </a:defRPr>
            </a:lvl4pPr>
            <a:lvl5pPr marL="3047924" lvl="4" indent="-423323" rtl="0">
              <a:spcBef>
                <a:spcPts val="1333"/>
              </a:spcBef>
              <a:spcAft>
                <a:spcPts val="0"/>
              </a:spcAft>
              <a:buClr>
                <a:srgbClr val="000000"/>
              </a:buClr>
              <a:buSzPts val="1400"/>
              <a:buChar char="○"/>
              <a:defRPr sz="1867">
                <a:solidFill>
                  <a:srgbClr val="000000"/>
                </a:solidFill>
              </a:defRPr>
            </a:lvl5pPr>
            <a:lvl6pPr marL="3657509" lvl="5" indent="-423323" rtl="0">
              <a:spcBef>
                <a:spcPts val="1333"/>
              </a:spcBef>
              <a:spcAft>
                <a:spcPts val="0"/>
              </a:spcAft>
              <a:buClr>
                <a:srgbClr val="000000"/>
              </a:buClr>
              <a:buSzPts val="1400"/>
              <a:buChar char="■"/>
              <a:defRPr sz="1867">
                <a:solidFill>
                  <a:srgbClr val="000000"/>
                </a:solidFill>
              </a:defRPr>
            </a:lvl6pPr>
            <a:lvl7pPr marL="4267093" lvl="6" indent="-423323" rtl="0">
              <a:spcBef>
                <a:spcPts val="1333"/>
              </a:spcBef>
              <a:spcAft>
                <a:spcPts val="0"/>
              </a:spcAft>
              <a:buClr>
                <a:srgbClr val="000000"/>
              </a:buClr>
              <a:buSzPts val="1400"/>
              <a:buChar char="●"/>
              <a:defRPr sz="1867">
                <a:solidFill>
                  <a:srgbClr val="000000"/>
                </a:solidFill>
              </a:defRPr>
            </a:lvl7pPr>
            <a:lvl8pPr marL="4876678" lvl="7" indent="-423323" rtl="0">
              <a:spcBef>
                <a:spcPts val="1333"/>
              </a:spcBef>
              <a:spcAft>
                <a:spcPts val="0"/>
              </a:spcAft>
              <a:buClr>
                <a:srgbClr val="000000"/>
              </a:buClr>
              <a:buSzPts val="1400"/>
              <a:buChar char="○"/>
              <a:defRPr sz="1867">
                <a:solidFill>
                  <a:srgbClr val="000000"/>
                </a:solidFill>
              </a:defRPr>
            </a:lvl8pPr>
            <a:lvl9pPr marL="5486263" lvl="8" indent="-423323" rtl="0">
              <a:spcBef>
                <a:spcPts val="1333"/>
              </a:spcBef>
              <a:spcAft>
                <a:spcPts val="1333"/>
              </a:spcAft>
              <a:buClr>
                <a:srgbClr val="000000"/>
              </a:buClr>
              <a:buSzPts val="1400"/>
              <a:buChar char="■"/>
              <a:defRPr sz="1867">
                <a:solidFill>
                  <a:srgbClr val="000000"/>
                </a:solidFill>
              </a:defRPr>
            </a:lvl9pPr>
          </a:lstStyle>
          <a:p>
            <a:endParaRPr/>
          </a:p>
        </p:txBody>
      </p:sp>
      <p:pic>
        <p:nvPicPr>
          <p:cNvPr id="33" name="Google Shape;33;p7"/>
          <p:cNvPicPr preferRelativeResize="0"/>
          <p:nvPr/>
        </p:nvPicPr>
        <p:blipFill>
          <a:blip r:embed="rId3">
            <a:alphaModFix/>
          </a:blip>
          <a:stretch>
            <a:fillRect/>
          </a:stretch>
        </p:blipFill>
        <p:spPr>
          <a:xfrm>
            <a:off x="8997501" y="5805168"/>
            <a:ext cx="2290167" cy="1107833"/>
          </a:xfrm>
          <a:prstGeom prst="rect">
            <a:avLst/>
          </a:prstGeom>
          <a:noFill/>
          <a:ln>
            <a:noFill/>
          </a:ln>
        </p:spPr>
      </p:pic>
    </p:spTree>
    <p:extLst>
      <p:ext uri="{BB962C8B-B14F-4D97-AF65-F5344CB8AC3E}">
        <p14:creationId xmlns:p14="http://schemas.microsoft.com/office/powerpoint/2010/main" val="499089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isual/Impact">
  <p:cSld name="Visual/Impact">
    <p:bg>
      <p:bgPr>
        <a:blipFill>
          <a:blip r:embed="rId2">
            <a:alphaModFix/>
          </a:blip>
          <a:stretch>
            <a:fillRect/>
          </a:stretch>
        </a:blipFill>
        <a:effectLst/>
      </p:bgPr>
    </p:bg>
    <p:spTree>
      <p:nvGrpSpPr>
        <p:cNvPr id="1" name="Shape 34"/>
        <p:cNvGrpSpPr/>
        <p:nvPr/>
      </p:nvGrpSpPr>
      <p:grpSpPr>
        <a:xfrm>
          <a:off x="0" y="0"/>
          <a:ext cx="0" cy="0"/>
          <a:chOff x="0" y="0"/>
          <a:chExt cx="0" cy="0"/>
        </a:xfrm>
      </p:grpSpPr>
      <p:pic>
        <p:nvPicPr>
          <p:cNvPr id="35" name="Google Shape;35;p8"/>
          <p:cNvPicPr preferRelativeResize="0"/>
          <p:nvPr/>
        </p:nvPicPr>
        <p:blipFill>
          <a:blip r:embed="rId3">
            <a:alphaModFix/>
          </a:blip>
          <a:stretch>
            <a:fillRect/>
          </a:stretch>
        </p:blipFill>
        <p:spPr>
          <a:xfrm>
            <a:off x="257834" y="6071084"/>
            <a:ext cx="1774500" cy="576000"/>
          </a:xfrm>
          <a:prstGeom prst="rect">
            <a:avLst/>
          </a:prstGeom>
          <a:noFill/>
          <a:ln>
            <a:noFill/>
          </a:ln>
        </p:spPr>
      </p:pic>
      <p:sp>
        <p:nvSpPr>
          <p:cNvPr id="36" name="Google Shape;36;p8"/>
          <p:cNvSpPr txBox="1">
            <a:spLocks noGrp="1"/>
          </p:cNvSpPr>
          <p:nvPr>
            <p:ph type="title"/>
          </p:nvPr>
        </p:nvSpPr>
        <p:spPr>
          <a:xfrm>
            <a:off x="1765300" y="1213267"/>
            <a:ext cx="7010400"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3467">
                <a:solidFill>
                  <a:schemeClr val="dk2"/>
                </a:solidFill>
              </a:defRPr>
            </a:lvl1pPr>
            <a:lvl2pPr lvl="1" rtl="0">
              <a:spcBef>
                <a:spcPts val="0"/>
              </a:spcBef>
              <a:spcAft>
                <a:spcPts val="0"/>
              </a:spcAft>
              <a:buClr>
                <a:schemeClr val="dk2"/>
              </a:buClr>
              <a:buSzPts val="2600"/>
              <a:buNone/>
              <a:defRPr sz="3467">
                <a:solidFill>
                  <a:schemeClr val="dk2"/>
                </a:solidFill>
              </a:defRPr>
            </a:lvl2pPr>
            <a:lvl3pPr lvl="2" rtl="0">
              <a:spcBef>
                <a:spcPts val="0"/>
              </a:spcBef>
              <a:spcAft>
                <a:spcPts val="0"/>
              </a:spcAft>
              <a:buClr>
                <a:schemeClr val="dk2"/>
              </a:buClr>
              <a:buSzPts val="2600"/>
              <a:buNone/>
              <a:defRPr sz="3467">
                <a:solidFill>
                  <a:schemeClr val="dk2"/>
                </a:solidFill>
              </a:defRPr>
            </a:lvl3pPr>
            <a:lvl4pPr lvl="3" rtl="0">
              <a:spcBef>
                <a:spcPts val="0"/>
              </a:spcBef>
              <a:spcAft>
                <a:spcPts val="0"/>
              </a:spcAft>
              <a:buClr>
                <a:schemeClr val="dk2"/>
              </a:buClr>
              <a:buSzPts val="2600"/>
              <a:buNone/>
              <a:defRPr sz="3467">
                <a:solidFill>
                  <a:schemeClr val="dk2"/>
                </a:solidFill>
              </a:defRPr>
            </a:lvl4pPr>
            <a:lvl5pPr lvl="4" rtl="0">
              <a:spcBef>
                <a:spcPts val="0"/>
              </a:spcBef>
              <a:spcAft>
                <a:spcPts val="0"/>
              </a:spcAft>
              <a:buClr>
                <a:schemeClr val="dk2"/>
              </a:buClr>
              <a:buSzPts val="2600"/>
              <a:buNone/>
              <a:defRPr sz="3467">
                <a:solidFill>
                  <a:schemeClr val="dk2"/>
                </a:solidFill>
              </a:defRPr>
            </a:lvl5pPr>
            <a:lvl6pPr lvl="5" rtl="0">
              <a:spcBef>
                <a:spcPts val="0"/>
              </a:spcBef>
              <a:spcAft>
                <a:spcPts val="0"/>
              </a:spcAft>
              <a:buClr>
                <a:schemeClr val="dk2"/>
              </a:buClr>
              <a:buSzPts val="2600"/>
              <a:buNone/>
              <a:defRPr sz="3467">
                <a:solidFill>
                  <a:schemeClr val="dk2"/>
                </a:solidFill>
              </a:defRPr>
            </a:lvl6pPr>
            <a:lvl7pPr lvl="6" rtl="0">
              <a:spcBef>
                <a:spcPts val="0"/>
              </a:spcBef>
              <a:spcAft>
                <a:spcPts val="0"/>
              </a:spcAft>
              <a:buClr>
                <a:schemeClr val="dk2"/>
              </a:buClr>
              <a:buSzPts val="2600"/>
              <a:buNone/>
              <a:defRPr sz="3467">
                <a:solidFill>
                  <a:schemeClr val="dk2"/>
                </a:solidFill>
              </a:defRPr>
            </a:lvl7pPr>
            <a:lvl8pPr lvl="7" rtl="0">
              <a:spcBef>
                <a:spcPts val="0"/>
              </a:spcBef>
              <a:spcAft>
                <a:spcPts val="0"/>
              </a:spcAft>
              <a:buClr>
                <a:schemeClr val="dk2"/>
              </a:buClr>
              <a:buSzPts val="2600"/>
              <a:buNone/>
              <a:defRPr sz="3467">
                <a:solidFill>
                  <a:schemeClr val="dk2"/>
                </a:solidFill>
              </a:defRPr>
            </a:lvl8pPr>
            <a:lvl9pPr lvl="8" rtl="0">
              <a:spcBef>
                <a:spcPts val="0"/>
              </a:spcBef>
              <a:spcAft>
                <a:spcPts val="0"/>
              </a:spcAft>
              <a:buClr>
                <a:schemeClr val="dk2"/>
              </a:buClr>
              <a:buSzPts val="2600"/>
              <a:buNone/>
              <a:defRPr sz="3467">
                <a:solidFill>
                  <a:schemeClr val="dk2"/>
                </a:solidFill>
              </a:defRPr>
            </a:lvl9pPr>
          </a:lstStyle>
          <a:p>
            <a:endParaRPr/>
          </a:p>
        </p:txBody>
      </p:sp>
    </p:spTree>
    <p:extLst>
      <p:ext uri="{BB962C8B-B14F-4D97-AF65-F5344CB8AC3E}">
        <p14:creationId xmlns:p14="http://schemas.microsoft.com/office/powerpoint/2010/main" val="429235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59415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2">
  <p:cSld name="Blank 2">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10"/>
          <p:cNvPicPr preferRelativeResize="0"/>
          <p:nvPr/>
        </p:nvPicPr>
        <p:blipFill rotWithShape="1">
          <a:blip r:embed="rId3">
            <a:alphaModFix/>
          </a:blip>
          <a:srcRect/>
          <a:stretch/>
        </p:blipFill>
        <p:spPr>
          <a:xfrm>
            <a:off x="9258301" y="6186067"/>
            <a:ext cx="1600204" cy="515733"/>
          </a:xfrm>
          <a:prstGeom prst="rect">
            <a:avLst/>
          </a:prstGeom>
          <a:noFill/>
          <a:ln>
            <a:noFill/>
          </a:ln>
        </p:spPr>
      </p:pic>
    </p:spTree>
    <p:extLst>
      <p:ext uri="{BB962C8B-B14F-4D97-AF65-F5344CB8AC3E}">
        <p14:creationId xmlns:p14="http://schemas.microsoft.com/office/powerpoint/2010/main" val="315408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0B6B-6944-E12E-832D-39E6B070307C}"/>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06C96A5-1280-4BBD-93AB-AD67D678B93B}" type="datetime1">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4.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11/15/2023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FA3"/>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4371642"/>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32F49-A87D-4900-A789-0C6D2D03B1CA}" type="datetimeFigureOut">
              <a:rPr lang="en-US" smtClean="0"/>
              <a:t>11/15/2023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6C9E9-0A46-4566-BDCE-2990A1D9E5DF}" type="slidenum">
              <a:rPr lang="en-US" smtClean="0"/>
              <a:t>‹#›</a:t>
            </a:fld>
            <a:endParaRPr lang="en-US"/>
          </a:p>
        </p:txBody>
      </p:sp>
    </p:spTree>
    <p:extLst>
      <p:ext uri="{BB962C8B-B14F-4D97-AF65-F5344CB8AC3E}">
        <p14:creationId xmlns:p14="http://schemas.microsoft.com/office/powerpoint/2010/main" val="39209147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805600"/>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ato Black"/>
              <a:buNone/>
              <a:defRPr sz="2800">
                <a:solidFill>
                  <a:schemeClr val="dk2"/>
                </a:solidFill>
                <a:latin typeface="Lato Black"/>
                <a:ea typeface="Lato Black"/>
                <a:cs typeface="Lato Black"/>
                <a:sym typeface="Lato Black"/>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536633"/>
            <a:ext cx="11360800" cy="36036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000"/>
              </a:spcBef>
              <a:spcAft>
                <a:spcPts val="10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225484029"/>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hyperlink" Target="https://lis.virginia.gov/cgi-bin/legp604.exe?213+ful+SB700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virtualprograms@doe.virginia.gov" TargetMode="External"/><Relationship Id="rId4" Type="http://schemas.openxmlformats.org/officeDocument/2006/relationships/hyperlink" Target="https://law.lis.virginia.gov/vacode/title2.2/chapter37/section2.2-3708.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commonwealthconnect.virginia.gov/"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vachamber.com/wp-content/uploads/2022/01/20211110-VACOC-BPVA2030-FINAL.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www.p21.org/news-events/p21blog/2128-computer-science-a-playground-for-21st-century-skills" TargetMode="External"/><Relationship Id="rId2" Type="http://schemas.openxmlformats.org/officeDocument/2006/relationships/image" Target="../media/image43.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hyperlink" Target="https://syntaxacer.deviantart.com/art/Computer-Science-206977397" TargetMode="External"/><Relationship Id="rId2" Type="http://schemas.openxmlformats.org/officeDocument/2006/relationships/image" Target="../media/image44.jpg"/><Relationship Id="rId1" Type="http://schemas.openxmlformats.org/officeDocument/2006/relationships/slideLayout" Target="../slideLayouts/slideLayout19.xml"/><Relationship Id="rId4" Type="http://schemas.openxmlformats.org/officeDocument/2006/relationships/hyperlink" Target="https://creativecommons.org/licenses/by-nc-nd/3.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hyperlink" Target="https://goopenva.org/courseware/lesson/6808" TargetMode="External"/><Relationship Id="rId13" Type="http://schemas.openxmlformats.org/officeDocument/2006/relationships/hyperlink" Target="https://goopenva.org/curated-collections/91?__hub_id=28" TargetMode="External"/><Relationship Id="rId18" Type="http://schemas.openxmlformats.org/officeDocument/2006/relationships/hyperlink" Target="https://goopenva.org/curated-collections/126" TargetMode="External"/><Relationship Id="rId3" Type="http://schemas.openxmlformats.org/officeDocument/2006/relationships/hyperlink" Target="https://goopenva.org/curated-collections/93" TargetMode="External"/><Relationship Id="rId7" Type="http://schemas.openxmlformats.org/officeDocument/2006/relationships/hyperlink" Target="https://goopenva.org/courseware/lesson/6809" TargetMode="External"/><Relationship Id="rId12" Type="http://schemas.openxmlformats.org/officeDocument/2006/relationships/hyperlink" Target="https://goopenva.org/courses/data-science-collection?__hub_id=28" TargetMode="External"/><Relationship Id="rId17" Type="http://schemas.openxmlformats.org/officeDocument/2006/relationships/hyperlink" Target="https://goopenva.org/courses/hidden-in-plain-site-vaping-interactive" TargetMode="External"/><Relationship Id="rId2" Type="http://schemas.openxmlformats.org/officeDocument/2006/relationships/image" Target="../media/image45.PNG"/><Relationship Id="rId16" Type="http://schemas.openxmlformats.org/officeDocument/2006/relationships/hyperlink" Target="https://goopenva.org/courses/what-parents-need-to-know" TargetMode="External"/><Relationship Id="rId20" Type="http://schemas.openxmlformats.org/officeDocument/2006/relationships/hyperlink" Target="https://goopenva.org/hubs/VCUWatershed" TargetMode="External"/><Relationship Id="rId1" Type="http://schemas.openxmlformats.org/officeDocument/2006/relationships/slideLayout" Target="../slideLayouts/slideLayout53.xml"/><Relationship Id="rId6" Type="http://schemas.openxmlformats.org/officeDocument/2006/relationships/hyperlink" Target="https://goopenva.org/courseware/lesson/6810" TargetMode="External"/><Relationship Id="rId11" Type="http://schemas.openxmlformats.org/officeDocument/2006/relationships/hyperlink" Target="https://goopenva.org/courses/what-is-data-science" TargetMode="External"/><Relationship Id="rId5" Type="http://schemas.openxmlformats.org/officeDocument/2006/relationships/hyperlink" Target="https://goopenva.org/courseware/lesson/6811" TargetMode="External"/><Relationship Id="rId15" Type="http://schemas.openxmlformats.org/officeDocument/2006/relationships/hyperlink" Target="https://goopenva.org/courses/middle-school-career-investigations-collection" TargetMode="External"/><Relationship Id="rId10" Type="http://schemas.openxmlformats.org/officeDocument/2006/relationships/hyperlink" Target="https://goopenva.org/curated-collections/122" TargetMode="External"/><Relationship Id="rId19" Type="http://schemas.openxmlformats.org/officeDocument/2006/relationships/hyperlink" Target="https://goopenva.org/curated-collections/92" TargetMode="External"/><Relationship Id="rId4" Type="http://schemas.openxmlformats.org/officeDocument/2006/relationships/hyperlink" Target="https://goopenva.org/courseware/lesson/6831" TargetMode="External"/><Relationship Id="rId9" Type="http://schemas.openxmlformats.org/officeDocument/2006/relationships/hyperlink" Target="https://goopenva.org/admin/curatedcollections/collection/132/change/?_changelist_filters=q%3Dtechne" TargetMode="External"/><Relationship Id="rId14" Type="http://schemas.openxmlformats.org/officeDocument/2006/relationships/hyperlink" Target="https://goopenva.org/courses/math-learning-resources-for-teacher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law.lis.virginia.gov/vacode/title22.1/chapter3/section22.1-24.1/" TargetMode="External"/><Relationship Id="rId2" Type="http://schemas.openxmlformats.org/officeDocument/2006/relationships/image" Target="../media/image47.jpe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hyperlink" Target="https://tomorrow.org/speakup/" TargetMode="External"/><Relationship Id="rId2" Type="http://schemas.openxmlformats.org/officeDocument/2006/relationships/image" Target="../media/image48.png"/><Relationship Id="rId1" Type="http://schemas.openxmlformats.org/officeDocument/2006/relationships/slideLayout" Target="../slideLayouts/slideLayout48.xml"/><Relationship Id="rId5" Type="http://schemas.openxmlformats.org/officeDocument/2006/relationships/hyperlink" Target="https://public.govdelivery.com/accounts/VADOE/signup/35952" TargetMode="Externa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628885"/>
            <a:ext cx="8144435" cy="2387600"/>
          </a:xfrm>
        </p:spPr>
        <p:txBody>
          <a:bodyPr>
            <a:normAutofit fontScale="90000"/>
          </a:bodyPr>
          <a:lstStyle/>
          <a:p>
            <a:r>
              <a:rPr lang="en-US" dirty="0"/>
              <a:t>Virtual Learning Advisory Committee (VLAC) Meeting</a:t>
            </a:r>
          </a:p>
        </p:txBody>
      </p:sp>
      <p:sp>
        <p:nvSpPr>
          <p:cNvPr id="3" name="Subtitle 2"/>
          <p:cNvSpPr>
            <a:spLocks noGrp="1"/>
          </p:cNvSpPr>
          <p:nvPr>
            <p:ph type="subTitle" idx="1"/>
          </p:nvPr>
        </p:nvSpPr>
        <p:spPr>
          <a:xfrm>
            <a:off x="841049" y="3259704"/>
            <a:ext cx="5254951" cy="1655762"/>
          </a:xfrm>
        </p:spPr>
        <p:txBody>
          <a:bodyPr>
            <a:noAutofit/>
          </a:bodyPr>
          <a:lstStyle/>
          <a:p>
            <a:pPr marL="0" lvl="0" indent="0" algn="ctr" rtl="0">
              <a:lnSpc>
                <a:spcPct val="90000"/>
              </a:lnSpc>
              <a:spcBef>
                <a:spcPts val="0"/>
              </a:spcBef>
              <a:spcAft>
                <a:spcPts val="0"/>
              </a:spcAft>
              <a:buClr>
                <a:schemeClr val="dk1"/>
              </a:buClr>
              <a:buSzPts val="2400"/>
              <a:buNone/>
            </a:pPr>
            <a:r>
              <a:rPr lang="en-US" sz="3200" b="1" dirty="0">
                <a:solidFill>
                  <a:schemeClr val="tx1"/>
                </a:solidFill>
              </a:rPr>
              <a:t>Thursday, November 9, 2023</a:t>
            </a:r>
          </a:p>
          <a:p>
            <a:pPr marL="0" lvl="0" indent="0" algn="ctr" rtl="0">
              <a:lnSpc>
                <a:spcPct val="90000"/>
              </a:lnSpc>
              <a:spcBef>
                <a:spcPts val="1000"/>
              </a:spcBef>
              <a:spcAft>
                <a:spcPts val="0"/>
              </a:spcAft>
              <a:buClr>
                <a:schemeClr val="dk1"/>
              </a:buClr>
              <a:buSzPts val="2400"/>
              <a:buNone/>
            </a:pPr>
            <a:r>
              <a:rPr lang="en-US" sz="3200" b="1" dirty="0">
                <a:solidFill>
                  <a:schemeClr val="tx1"/>
                </a:solidFill>
              </a:rPr>
              <a:t>10:30-11:45AM</a:t>
            </a:r>
          </a:p>
          <a:p>
            <a:pPr marL="0" lvl="0" indent="0" algn="ctr" rtl="0">
              <a:lnSpc>
                <a:spcPct val="90000"/>
              </a:lnSpc>
              <a:spcBef>
                <a:spcPts val="1000"/>
              </a:spcBef>
              <a:spcAft>
                <a:spcPts val="0"/>
              </a:spcAft>
              <a:buClr>
                <a:schemeClr val="dk1"/>
              </a:buClr>
              <a:buSzPts val="2400"/>
              <a:buNone/>
            </a:pPr>
            <a:r>
              <a:rPr lang="en-US" sz="3200" b="1" dirty="0">
                <a:solidFill>
                  <a:schemeClr val="tx1"/>
                </a:solidFill>
              </a:rPr>
              <a:t>Virtual via Zoom</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spTree>
    <p:extLst>
      <p:ext uri="{BB962C8B-B14F-4D97-AF65-F5344CB8AC3E}">
        <p14:creationId xmlns:p14="http://schemas.microsoft.com/office/powerpoint/2010/main" val="1183211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5">
            <a:extLst>
              <a:ext uri="{C183D7F6-B498-43B3-948B-1728B52AA6E4}">
                <adec:decorative xmlns:adec="http://schemas.microsoft.com/office/drawing/2017/decorative" val="1"/>
              </a:ext>
            </a:extLst>
          </p:cNvPr>
          <p:cNvPicPr preferRelativeResize="0"/>
          <p:nvPr/>
        </p:nvPicPr>
        <p:blipFill rotWithShape="1">
          <a:blip r:embed="rId3">
            <a:alphaModFix amt="50000"/>
          </a:blip>
          <a:srcRect l="13882" b="4743"/>
          <a:stretch/>
        </p:blipFill>
        <p:spPr>
          <a:xfrm>
            <a:off x="0" y="1599601"/>
            <a:ext cx="4663331" cy="5258369"/>
          </a:xfrm>
          <a:prstGeom prst="rect">
            <a:avLst/>
          </a:prstGeom>
          <a:noFill/>
          <a:ln>
            <a:noFill/>
          </a:ln>
        </p:spPr>
      </p:pic>
      <p:sp>
        <p:nvSpPr>
          <p:cNvPr id="83" name="Google Shape;83;p15"/>
          <p:cNvSpPr txBox="1">
            <a:spLocks noGrp="1"/>
          </p:cNvSpPr>
          <p:nvPr>
            <p:ph type="title"/>
          </p:nvPr>
        </p:nvSpPr>
        <p:spPr>
          <a:xfrm>
            <a:off x="4945700" y="2149700"/>
            <a:ext cx="7009600" cy="713600"/>
          </a:xfrm>
          <a:prstGeom prst="rect">
            <a:avLst/>
          </a:prstGeom>
        </p:spPr>
        <p:txBody>
          <a:bodyPr spcFirstLastPara="1" wrap="square" lIns="121900" tIns="121900" rIns="121900" bIns="121900" anchor="t" anchorCtr="0">
            <a:noAutofit/>
          </a:bodyPr>
          <a:lstStyle/>
          <a:p>
            <a:r>
              <a:rPr lang="en"/>
              <a:t>Summer Session</a:t>
            </a:r>
            <a:endParaRPr/>
          </a:p>
          <a:p>
            <a:r>
              <a:rPr lang="en"/>
              <a:t>Upcoming Items </a:t>
            </a:r>
            <a:endParaRPr/>
          </a:p>
        </p:txBody>
      </p:sp>
      <p:sp>
        <p:nvSpPr>
          <p:cNvPr id="84" name="Google Shape;84;p15"/>
          <p:cNvSpPr txBox="1"/>
          <p:nvPr/>
        </p:nvSpPr>
        <p:spPr>
          <a:xfrm>
            <a:off x="5451100" y="3557701"/>
            <a:ext cx="6074400"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kern="0">
                <a:solidFill>
                  <a:srgbClr val="003C71"/>
                </a:solidFill>
                <a:latin typeface="Lato Black"/>
                <a:ea typeface="Lato Black"/>
                <a:cs typeface="Lato Black"/>
                <a:sym typeface="Lato Black"/>
              </a:rPr>
              <a:t>Updated Summer Session 2024 Offerings </a:t>
            </a:r>
            <a:endParaRPr sz="2000" kern="0">
              <a:solidFill>
                <a:srgbClr val="000000"/>
              </a:solidFill>
              <a:latin typeface="Lato"/>
              <a:ea typeface="Lato"/>
              <a:cs typeface="Lato"/>
              <a:sym typeface="Lato"/>
            </a:endParaRPr>
          </a:p>
        </p:txBody>
      </p:sp>
      <p:grpSp>
        <p:nvGrpSpPr>
          <p:cNvPr id="85" name="Google Shape;85;p15">
            <a:extLst>
              <a:ext uri="{C183D7F6-B498-43B3-948B-1728B52AA6E4}">
                <adec:decorative xmlns:adec="http://schemas.microsoft.com/office/drawing/2017/decorative" val="1"/>
              </a:ext>
            </a:extLst>
          </p:cNvPr>
          <p:cNvGrpSpPr/>
          <p:nvPr/>
        </p:nvGrpSpPr>
        <p:grpSpPr>
          <a:xfrm flipH="1">
            <a:off x="5082463" y="3718071"/>
            <a:ext cx="222996" cy="233261"/>
            <a:chOff x="1754500" y="4229075"/>
            <a:chExt cx="515400" cy="285300"/>
          </a:xfrm>
        </p:grpSpPr>
        <p:sp>
          <p:nvSpPr>
            <p:cNvPr id="86" name="Google Shape;86;p15"/>
            <p:cNvSpPr/>
            <p:nvPr/>
          </p:nvSpPr>
          <p:spPr>
            <a:xfrm>
              <a:off x="1754500" y="4229075"/>
              <a:ext cx="515400" cy="2853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87;p15"/>
            <p:cNvSpPr/>
            <p:nvPr/>
          </p:nvSpPr>
          <p:spPr>
            <a:xfrm>
              <a:off x="1844501" y="4279025"/>
              <a:ext cx="335400" cy="185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8" name="Google Shape;88;p15"/>
          <p:cNvSpPr txBox="1"/>
          <p:nvPr/>
        </p:nvSpPr>
        <p:spPr>
          <a:xfrm>
            <a:off x="5451100" y="4438084"/>
            <a:ext cx="6074400" cy="553957"/>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r>
              <a:rPr lang="en" sz="2000" kern="0">
                <a:solidFill>
                  <a:srgbClr val="003C71"/>
                </a:solidFill>
                <a:latin typeface="Lato Black"/>
                <a:ea typeface="Lato Black"/>
                <a:cs typeface="Lato Black"/>
                <a:sym typeface="Lato Black"/>
              </a:rPr>
              <a:t>Session I: 6/3–7/15</a:t>
            </a:r>
            <a:endParaRPr sz="2000" kern="0">
              <a:solidFill>
                <a:srgbClr val="000000"/>
              </a:solidFill>
              <a:latin typeface="Lato"/>
              <a:ea typeface="Lato"/>
              <a:cs typeface="Lato"/>
              <a:sym typeface="Lato"/>
            </a:endParaRPr>
          </a:p>
        </p:txBody>
      </p:sp>
      <p:grpSp>
        <p:nvGrpSpPr>
          <p:cNvPr id="89" name="Google Shape;89;p15">
            <a:extLst>
              <a:ext uri="{C183D7F6-B498-43B3-948B-1728B52AA6E4}">
                <adec:decorative xmlns:adec="http://schemas.microsoft.com/office/drawing/2017/decorative" val="1"/>
              </a:ext>
            </a:extLst>
          </p:cNvPr>
          <p:cNvGrpSpPr/>
          <p:nvPr/>
        </p:nvGrpSpPr>
        <p:grpSpPr>
          <a:xfrm flipH="1">
            <a:off x="5082463" y="4598454"/>
            <a:ext cx="222996" cy="233261"/>
            <a:chOff x="1754500" y="4229075"/>
            <a:chExt cx="515400" cy="285300"/>
          </a:xfrm>
        </p:grpSpPr>
        <p:sp>
          <p:nvSpPr>
            <p:cNvPr id="90" name="Google Shape;90;p15"/>
            <p:cNvSpPr/>
            <p:nvPr/>
          </p:nvSpPr>
          <p:spPr>
            <a:xfrm>
              <a:off x="1754500" y="4229075"/>
              <a:ext cx="515400" cy="2853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1;p15"/>
            <p:cNvSpPr/>
            <p:nvPr/>
          </p:nvSpPr>
          <p:spPr>
            <a:xfrm>
              <a:off x="1844501" y="4279025"/>
              <a:ext cx="335400" cy="185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2" name="Google Shape;92;p15"/>
          <p:cNvSpPr txBox="1"/>
          <p:nvPr/>
        </p:nvSpPr>
        <p:spPr>
          <a:xfrm>
            <a:off x="5451100" y="5318500"/>
            <a:ext cx="6604000"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kern="0">
                <a:solidFill>
                  <a:srgbClr val="003C71"/>
                </a:solidFill>
                <a:latin typeface="Lato Black"/>
                <a:ea typeface="Lato Black"/>
                <a:cs typeface="Lato Black"/>
                <a:sym typeface="Lato Black"/>
              </a:rPr>
              <a:t>Session II: 6/17–7/29</a:t>
            </a:r>
            <a:endParaRPr sz="2000" kern="0">
              <a:solidFill>
                <a:srgbClr val="003C71"/>
              </a:solidFill>
              <a:latin typeface="Lato Black"/>
              <a:ea typeface="Lato Black"/>
              <a:cs typeface="Lato Black"/>
              <a:sym typeface="Lato Black"/>
            </a:endParaRPr>
          </a:p>
        </p:txBody>
      </p:sp>
      <p:grpSp>
        <p:nvGrpSpPr>
          <p:cNvPr id="93" name="Google Shape;93;p15">
            <a:extLst>
              <a:ext uri="{C183D7F6-B498-43B3-948B-1728B52AA6E4}">
                <adec:decorative xmlns:adec="http://schemas.microsoft.com/office/drawing/2017/decorative" val="1"/>
              </a:ext>
            </a:extLst>
          </p:cNvPr>
          <p:cNvGrpSpPr/>
          <p:nvPr/>
        </p:nvGrpSpPr>
        <p:grpSpPr>
          <a:xfrm flipH="1">
            <a:off x="5082463" y="5478838"/>
            <a:ext cx="222996" cy="233261"/>
            <a:chOff x="1754500" y="4229075"/>
            <a:chExt cx="515400" cy="285300"/>
          </a:xfrm>
        </p:grpSpPr>
        <p:sp>
          <p:nvSpPr>
            <p:cNvPr id="94" name="Google Shape;94;p15"/>
            <p:cNvSpPr/>
            <p:nvPr/>
          </p:nvSpPr>
          <p:spPr>
            <a:xfrm>
              <a:off x="1754500" y="4229075"/>
              <a:ext cx="515400" cy="2853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95;p15"/>
            <p:cNvSpPr/>
            <p:nvPr/>
          </p:nvSpPr>
          <p:spPr>
            <a:xfrm>
              <a:off x="1844501" y="4279025"/>
              <a:ext cx="335400" cy="185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1433500" y="981300"/>
            <a:ext cx="7133200" cy="1424800"/>
          </a:xfrm>
          <a:prstGeom prst="rect">
            <a:avLst/>
          </a:prstGeom>
        </p:spPr>
        <p:txBody>
          <a:bodyPr spcFirstLastPara="1" wrap="square" lIns="121900" tIns="121900" rIns="121900" bIns="121900" anchor="t" anchorCtr="0">
            <a:noAutofit/>
          </a:bodyPr>
          <a:lstStyle/>
          <a:p>
            <a:pPr>
              <a:lnSpc>
                <a:spcPct val="75000"/>
              </a:lnSpc>
            </a:pPr>
            <a:r>
              <a:rPr lang="en" sz="6000"/>
              <a:t>K–12 Instruction</a:t>
            </a:r>
            <a:endParaRPr sz="6000"/>
          </a:p>
        </p:txBody>
      </p:sp>
      <p:pic>
        <p:nvPicPr>
          <p:cNvPr id="101" name="Google Shape;101;p16" descr="Venn diagram illustrating how Virtual Virginia and public school partner to support successful online learners"/>
          <p:cNvPicPr preferRelativeResize="0"/>
          <p:nvPr/>
        </p:nvPicPr>
        <p:blipFill>
          <a:blip r:embed="rId3">
            <a:alphaModFix/>
          </a:blip>
          <a:stretch>
            <a:fillRect/>
          </a:stretch>
        </p:blipFill>
        <p:spPr>
          <a:xfrm>
            <a:off x="2888715" y="2191900"/>
            <a:ext cx="6623967" cy="44193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972600" y="1213267"/>
            <a:ext cx="10251600" cy="713600"/>
          </a:xfrm>
          <a:prstGeom prst="rect">
            <a:avLst/>
          </a:prstGeom>
        </p:spPr>
        <p:txBody>
          <a:bodyPr spcFirstLastPara="1" wrap="square" lIns="121900" tIns="121900" rIns="121900" bIns="121900" anchor="t" anchorCtr="0">
            <a:noAutofit/>
          </a:bodyPr>
          <a:lstStyle/>
          <a:p>
            <a:r>
              <a:rPr lang="en"/>
              <a:t>K–12 Instruction Participation, 2023–2024</a:t>
            </a:r>
            <a:endParaRPr/>
          </a:p>
        </p:txBody>
      </p:sp>
      <p:pic>
        <p:nvPicPr>
          <p:cNvPr id="107" name="Google Shape;107;p17" descr="Map of K12 Participation"/>
          <p:cNvPicPr preferRelativeResize="0"/>
          <p:nvPr/>
        </p:nvPicPr>
        <p:blipFill rotWithShape="1">
          <a:blip r:embed="rId3">
            <a:alphaModFix/>
          </a:blip>
          <a:srcRect t="9382" b="9382"/>
          <a:stretch/>
        </p:blipFill>
        <p:spPr>
          <a:xfrm>
            <a:off x="647267" y="2178501"/>
            <a:ext cx="10296285" cy="45251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972600" y="1213267"/>
            <a:ext cx="10251600" cy="713600"/>
          </a:xfrm>
          <a:prstGeom prst="rect">
            <a:avLst/>
          </a:prstGeom>
        </p:spPr>
        <p:txBody>
          <a:bodyPr spcFirstLastPara="1" wrap="square" lIns="121900" tIns="121900" rIns="121900" bIns="121900" anchor="t" anchorCtr="0">
            <a:noAutofit/>
          </a:bodyPr>
          <a:lstStyle/>
          <a:p>
            <a:r>
              <a:rPr lang="en"/>
              <a:t>Full-Time/Part-Time </a:t>
            </a:r>
            <a:endParaRPr/>
          </a:p>
        </p:txBody>
      </p:sp>
      <p:graphicFrame>
        <p:nvGraphicFramePr>
          <p:cNvPr id="113" name="Google Shape;113;p18"/>
          <p:cNvGraphicFramePr/>
          <p:nvPr>
            <p:extLst>
              <p:ext uri="{D42A27DB-BD31-4B8C-83A1-F6EECF244321}">
                <p14:modId xmlns:p14="http://schemas.microsoft.com/office/powerpoint/2010/main" val="2720221379"/>
              </p:ext>
            </p:extLst>
          </p:nvPr>
        </p:nvGraphicFramePr>
        <p:xfrm>
          <a:off x="2341944" y="1950265"/>
          <a:ext cx="7508800" cy="4504335"/>
        </p:xfrm>
        <a:graphic>
          <a:graphicData uri="http://schemas.openxmlformats.org/drawingml/2006/table">
            <a:tbl>
              <a:tblPr firstRow="1">
                <a:noFill/>
              </a:tblPr>
              <a:tblGrid>
                <a:gridCol w="2436800">
                  <a:extLst>
                    <a:ext uri="{9D8B030D-6E8A-4147-A177-3AD203B41FA5}">
                      <a16:colId xmlns:a16="http://schemas.microsoft.com/office/drawing/2014/main" val="20000"/>
                    </a:ext>
                  </a:extLst>
                </a:gridCol>
                <a:gridCol w="1014400">
                  <a:extLst>
                    <a:ext uri="{9D8B030D-6E8A-4147-A177-3AD203B41FA5}">
                      <a16:colId xmlns:a16="http://schemas.microsoft.com/office/drawing/2014/main" val="20001"/>
                    </a:ext>
                  </a:extLst>
                </a:gridCol>
                <a:gridCol w="1014400">
                  <a:extLst>
                    <a:ext uri="{9D8B030D-6E8A-4147-A177-3AD203B41FA5}">
                      <a16:colId xmlns:a16="http://schemas.microsoft.com/office/drawing/2014/main" val="20002"/>
                    </a:ext>
                  </a:extLst>
                </a:gridCol>
                <a:gridCol w="1014400">
                  <a:extLst>
                    <a:ext uri="{9D8B030D-6E8A-4147-A177-3AD203B41FA5}">
                      <a16:colId xmlns:a16="http://schemas.microsoft.com/office/drawing/2014/main" val="20003"/>
                    </a:ext>
                  </a:extLst>
                </a:gridCol>
                <a:gridCol w="1014400">
                  <a:extLst>
                    <a:ext uri="{9D8B030D-6E8A-4147-A177-3AD203B41FA5}">
                      <a16:colId xmlns:a16="http://schemas.microsoft.com/office/drawing/2014/main" val="20004"/>
                    </a:ext>
                  </a:extLst>
                </a:gridCol>
                <a:gridCol w="1014400">
                  <a:extLst>
                    <a:ext uri="{9D8B030D-6E8A-4147-A177-3AD203B41FA5}">
                      <a16:colId xmlns:a16="http://schemas.microsoft.com/office/drawing/2014/main" val="20005"/>
                    </a:ext>
                  </a:extLst>
                </a:gridCol>
              </a:tblGrid>
              <a:tr h="1801734">
                <a:tc>
                  <a:txBody>
                    <a:bodyPr/>
                    <a:lstStyle/>
                    <a:p>
                      <a:pPr marL="0" lvl="0" indent="0" algn="ctr" rtl="0">
                        <a:spcBef>
                          <a:spcPts val="0"/>
                        </a:spcBef>
                        <a:spcAft>
                          <a:spcPts val="0"/>
                        </a:spcAft>
                        <a:buNone/>
                      </a:pPr>
                      <a:r>
                        <a:rPr lang="en" sz="1600" b="1" dirty="0">
                          <a:solidFill>
                            <a:schemeClr val="lt1"/>
                          </a:solidFill>
                          <a:latin typeface="Lato"/>
                          <a:ea typeface="Lato"/>
                          <a:cs typeface="Lato"/>
                          <a:sym typeface="Lato"/>
                        </a:rPr>
                        <a:t>Academic Year</a:t>
                      </a:r>
                    </a:p>
                  </a:txBody>
                  <a:tcPr marL="84667" marR="84667" marT="84667" marB="84667"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1600" b="1" dirty="0">
                          <a:solidFill>
                            <a:schemeClr val="lt1"/>
                          </a:solidFill>
                          <a:latin typeface="Lato"/>
                          <a:ea typeface="Lato"/>
                          <a:cs typeface="Lato"/>
                          <a:sym typeface="Lato"/>
                        </a:rPr>
                        <a:t>Total Students</a:t>
                      </a:r>
                      <a:endParaRPr sz="1600" b="1" dirty="0">
                        <a:solidFill>
                          <a:schemeClr val="lt1"/>
                        </a:solidFill>
                        <a:latin typeface="Lato"/>
                        <a:ea typeface="Lato"/>
                        <a:cs typeface="Lato"/>
                        <a:sym typeface="Lato"/>
                      </a:endParaRPr>
                    </a:p>
                  </a:txBody>
                  <a:tcPr marL="84667" marR="84667" marT="84667" marB="84667"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1600" b="1" dirty="0">
                          <a:solidFill>
                            <a:schemeClr val="lt1"/>
                          </a:solidFill>
                          <a:latin typeface="Lato"/>
                          <a:ea typeface="Lato"/>
                          <a:cs typeface="Lato"/>
                          <a:sym typeface="Lato"/>
                        </a:rPr>
                        <a:t>FT Online Students</a:t>
                      </a:r>
                      <a:endParaRPr sz="1600" b="1" dirty="0">
                        <a:solidFill>
                          <a:schemeClr val="lt1"/>
                        </a:solidFill>
                        <a:latin typeface="Lato"/>
                        <a:ea typeface="Lato"/>
                        <a:cs typeface="Lato"/>
                        <a:sym typeface="Lato"/>
                      </a:endParaRPr>
                    </a:p>
                  </a:txBody>
                  <a:tcPr marL="84667" marR="84667" marT="84667" marB="84667"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1600" b="1" dirty="0">
                          <a:solidFill>
                            <a:schemeClr val="lt1"/>
                          </a:solidFill>
                          <a:latin typeface="Lato"/>
                          <a:ea typeface="Lato"/>
                          <a:cs typeface="Lato"/>
                          <a:sym typeface="Lato"/>
                        </a:rPr>
                        <a:t>%FT</a:t>
                      </a:r>
                      <a:endParaRPr sz="1600" b="1" dirty="0">
                        <a:solidFill>
                          <a:schemeClr val="lt1"/>
                        </a:solidFill>
                        <a:latin typeface="Lato"/>
                        <a:ea typeface="Lato"/>
                        <a:cs typeface="Lato"/>
                        <a:sym typeface="Lato"/>
                      </a:endParaRPr>
                    </a:p>
                  </a:txBody>
                  <a:tcPr marL="84667" marR="84667" marT="84667" marB="84667"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1600" b="1" dirty="0">
                          <a:solidFill>
                            <a:schemeClr val="lt1"/>
                          </a:solidFill>
                          <a:latin typeface="Lato"/>
                          <a:ea typeface="Lato"/>
                          <a:cs typeface="Lato"/>
                          <a:sym typeface="Lato"/>
                        </a:rPr>
                        <a:t>PT Online Students</a:t>
                      </a:r>
                      <a:endParaRPr sz="1600" b="1" dirty="0">
                        <a:solidFill>
                          <a:schemeClr val="lt1"/>
                        </a:solidFill>
                        <a:latin typeface="Lato"/>
                        <a:ea typeface="Lato"/>
                        <a:cs typeface="Lato"/>
                        <a:sym typeface="Lato"/>
                      </a:endParaRPr>
                    </a:p>
                  </a:txBody>
                  <a:tcPr marL="84667" marR="84667" marT="84667" marB="84667"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1600" b="1" dirty="0">
                          <a:solidFill>
                            <a:schemeClr val="lt1"/>
                          </a:solidFill>
                          <a:latin typeface="Lato"/>
                          <a:ea typeface="Lato"/>
                          <a:cs typeface="Lato"/>
                          <a:sym typeface="Lato"/>
                        </a:rPr>
                        <a:t>%PT</a:t>
                      </a:r>
                      <a:endParaRPr sz="1600" b="1" dirty="0">
                        <a:solidFill>
                          <a:schemeClr val="lt1"/>
                        </a:solidFill>
                        <a:latin typeface="Lato"/>
                        <a:ea typeface="Lato"/>
                        <a:cs typeface="Lato"/>
                        <a:sym typeface="Lato"/>
                      </a:endParaRPr>
                    </a:p>
                  </a:txBody>
                  <a:tcPr marL="84667" marR="84667" marT="84667" marB="84667"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2163019049"/>
                  </a:ext>
                </a:extLst>
              </a:tr>
              <a:tr h="900867">
                <a:tc>
                  <a:txBody>
                    <a:bodyPr/>
                    <a:lstStyle/>
                    <a:p>
                      <a:pPr marL="0" lvl="0" indent="0" algn="ctr" rtl="0">
                        <a:spcBef>
                          <a:spcPts val="0"/>
                        </a:spcBef>
                        <a:spcAft>
                          <a:spcPts val="0"/>
                        </a:spcAft>
                        <a:buNone/>
                      </a:pPr>
                      <a:r>
                        <a:rPr lang="en" sz="1600" b="1">
                          <a:latin typeface="Lato"/>
                          <a:ea typeface="Lato"/>
                          <a:cs typeface="Lato"/>
                          <a:sym typeface="Lato"/>
                        </a:rPr>
                        <a:t>2023–2024*</a:t>
                      </a:r>
                      <a:endParaRPr sz="1600" b="1">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Lato"/>
                          <a:ea typeface="Lato"/>
                          <a:cs typeface="Lato"/>
                          <a:sym typeface="Lato"/>
                        </a:rPr>
                        <a:t>11,873</a:t>
                      </a:r>
                      <a:endParaRPr sz="1600">
                        <a:latin typeface="Lato"/>
                        <a:ea typeface="Lato"/>
                        <a:cs typeface="Lato"/>
                        <a:sym typeface="Lato"/>
                      </a:endParaRPr>
                    </a:p>
                  </a:txBody>
                  <a:tcPr marL="84667" marR="84667" marT="84667" marB="84667"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Lato"/>
                          <a:ea typeface="Lato"/>
                          <a:cs typeface="Lato"/>
                          <a:sym typeface="Lato"/>
                        </a:rPr>
                        <a:t>2,098</a:t>
                      </a:r>
                      <a:endParaRPr sz="1600">
                        <a:latin typeface="Lato"/>
                        <a:ea typeface="Lato"/>
                        <a:cs typeface="Lato"/>
                        <a:sym typeface="Lato"/>
                      </a:endParaRPr>
                    </a:p>
                  </a:txBody>
                  <a:tcPr marL="84667" marR="84667" marT="84667" marB="84667"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Lato"/>
                          <a:ea typeface="Lato"/>
                          <a:cs typeface="Lato"/>
                          <a:sym typeface="Lato"/>
                        </a:rPr>
                        <a:t>18%</a:t>
                      </a:r>
                      <a:endParaRPr sz="1600">
                        <a:latin typeface="Lato"/>
                        <a:ea typeface="Lato"/>
                        <a:cs typeface="Lato"/>
                        <a:sym typeface="Lato"/>
                      </a:endParaRPr>
                    </a:p>
                  </a:txBody>
                  <a:tcPr marL="84667" marR="84667" marT="84667" marB="84667"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Lato"/>
                          <a:ea typeface="Lato"/>
                          <a:cs typeface="Lato"/>
                          <a:sym typeface="Lato"/>
                        </a:rPr>
                        <a:t>9,775</a:t>
                      </a:r>
                      <a:endParaRPr sz="1600">
                        <a:latin typeface="Lato"/>
                        <a:ea typeface="Lato"/>
                        <a:cs typeface="Lato"/>
                        <a:sym typeface="Lato"/>
                      </a:endParaRPr>
                    </a:p>
                  </a:txBody>
                  <a:tcPr marL="84667" marR="84667" marT="84667" marB="84667"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dirty="0">
                          <a:latin typeface="Lato"/>
                          <a:ea typeface="Lato"/>
                          <a:cs typeface="Lato"/>
                          <a:sym typeface="Lato"/>
                        </a:rPr>
                        <a:t>82%</a:t>
                      </a:r>
                      <a:endParaRPr sz="1600" dirty="0">
                        <a:latin typeface="Lato"/>
                        <a:ea typeface="Lato"/>
                        <a:cs typeface="Lato"/>
                        <a:sym typeface="Lato"/>
                      </a:endParaRPr>
                    </a:p>
                  </a:txBody>
                  <a:tcPr marL="84667" marR="84667" marT="84667" marB="84667"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00867">
                <a:tc>
                  <a:txBody>
                    <a:bodyPr/>
                    <a:lstStyle/>
                    <a:p>
                      <a:pPr marL="0" lvl="0" indent="0" algn="ctr" rtl="0">
                        <a:spcBef>
                          <a:spcPts val="0"/>
                        </a:spcBef>
                        <a:spcAft>
                          <a:spcPts val="0"/>
                        </a:spcAft>
                        <a:buNone/>
                      </a:pPr>
                      <a:r>
                        <a:rPr lang="en" sz="1600" b="1">
                          <a:latin typeface="Lato"/>
                          <a:ea typeface="Lato"/>
                          <a:cs typeface="Lato"/>
                          <a:sym typeface="Lato"/>
                        </a:rPr>
                        <a:t>2022-2023</a:t>
                      </a:r>
                      <a:endParaRPr sz="1600" b="1">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Lato"/>
                          <a:ea typeface="Lato"/>
                          <a:cs typeface="Lato"/>
                          <a:sym typeface="Lato"/>
                        </a:rPr>
                        <a:t>14,162</a:t>
                      </a:r>
                      <a:endParaRPr sz="1600">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Lato"/>
                          <a:ea typeface="Lato"/>
                          <a:cs typeface="Lato"/>
                          <a:sym typeface="Lato"/>
                        </a:rPr>
                        <a:t>1,866</a:t>
                      </a:r>
                      <a:endParaRPr sz="1600">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Lato"/>
                          <a:ea typeface="Lato"/>
                          <a:cs typeface="Lato"/>
                          <a:sym typeface="Lato"/>
                        </a:rPr>
                        <a:t>13%</a:t>
                      </a:r>
                      <a:endParaRPr sz="1600">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Lato"/>
                          <a:ea typeface="Lato"/>
                          <a:cs typeface="Lato"/>
                          <a:sym typeface="Lato"/>
                        </a:rPr>
                        <a:t>12,296</a:t>
                      </a:r>
                      <a:endParaRPr sz="1600">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Lato"/>
                          <a:ea typeface="Lato"/>
                          <a:cs typeface="Lato"/>
                          <a:sym typeface="Lato"/>
                        </a:rPr>
                        <a:t>87%</a:t>
                      </a:r>
                      <a:endParaRPr sz="1600">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00867">
                <a:tc>
                  <a:txBody>
                    <a:bodyPr/>
                    <a:lstStyle/>
                    <a:p>
                      <a:pPr marL="0" lvl="0" indent="0" algn="ctr" rtl="0">
                        <a:spcBef>
                          <a:spcPts val="0"/>
                        </a:spcBef>
                        <a:spcAft>
                          <a:spcPts val="0"/>
                        </a:spcAft>
                        <a:buNone/>
                      </a:pPr>
                      <a:r>
                        <a:rPr lang="en" sz="1600" b="1">
                          <a:latin typeface="Lato"/>
                          <a:ea typeface="Lato"/>
                          <a:cs typeface="Lato"/>
                          <a:sym typeface="Lato"/>
                        </a:rPr>
                        <a:t>2021-2022</a:t>
                      </a:r>
                      <a:endParaRPr sz="1600" b="1">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600">
                          <a:latin typeface="Lato"/>
                          <a:ea typeface="Lato"/>
                          <a:cs typeface="Lato"/>
                          <a:sym typeface="Lato"/>
                        </a:rPr>
                        <a:t>29,710</a:t>
                      </a:r>
                      <a:endParaRPr sz="1600">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600">
                          <a:latin typeface="Lato"/>
                          <a:ea typeface="Lato"/>
                          <a:cs typeface="Lato"/>
                          <a:sym typeface="Lato"/>
                        </a:rPr>
                        <a:t>8,788</a:t>
                      </a:r>
                      <a:endParaRPr sz="1600">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600">
                          <a:latin typeface="Lato"/>
                          <a:ea typeface="Lato"/>
                          <a:cs typeface="Lato"/>
                          <a:sym typeface="Lato"/>
                        </a:rPr>
                        <a:t>30%</a:t>
                      </a:r>
                      <a:endParaRPr sz="1600">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600">
                          <a:latin typeface="Lato"/>
                          <a:ea typeface="Lato"/>
                          <a:cs typeface="Lato"/>
                          <a:sym typeface="Lato"/>
                        </a:rPr>
                        <a:t>20,922</a:t>
                      </a:r>
                      <a:endParaRPr sz="1600">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600" dirty="0">
                          <a:latin typeface="Lato"/>
                          <a:ea typeface="Lato"/>
                          <a:cs typeface="Lato"/>
                          <a:sym typeface="Lato"/>
                        </a:rPr>
                        <a:t>70%</a:t>
                      </a:r>
                      <a:endParaRPr sz="1600" dirty="0">
                        <a:latin typeface="Lato"/>
                        <a:ea typeface="Lato"/>
                        <a:cs typeface="Lato"/>
                        <a:sym typeface="Lato"/>
                      </a:endParaRPr>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114" name="Google Shape;114;p18"/>
          <p:cNvSpPr txBox="1"/>
          <p:nvPr/>
        </p:nvSpPr>
        <p:spPr>
          <a:xfrm>
            <a:off x="2341600" y="6105400"/>
            <a:ext cx="4779600" cy="349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i="1" kern="0">
                <a:solidFill>
                  <a:srgbClr val="000000"/>
                </a:solidFill>
                <a:latin typeface="Lato"/>
                <a:ea typeface="Lato"/>
                <a:cs typeface="Lato"/>
                <a:sym typeface="Lato"/>
              </a:rPr>
              <a:t>*As of Nov. 1, 2023</a:t>
            </a:r>
            <a:endParaRPr sz="1067" i="1" kern="0">
              <a:solidFill>
                <a:srgbClr val="000000"/>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972600" y="1213267"/>
            <a:ext cx="10251600" cy="713600"/>
          </a:xfrm>
          <a:prstGeom prst="rect">
            <a:avLst/>
          </a:prstGeom>
        </p:spPr>
        <p:txBody>
          <a:bodyPr spcFirstLastPara="1" wrap="square" lIns="121900" tIns="121900" rIns="121900" bIns="121900" anchor="t" anchorCtr="0">
            <a:noAutofit/>
          </a:bodyPr>
          <a:lstStyle/>
          <a:p>
            <a:r>
              <a:rPr lang="en" dirty="0"/>
              <a:t>K–12 Instruction Survey Feedback, 2022–2023</a:t>
            </a:r>
            <a:endParaRPr dirty="0"/>
          </a:p>
        </p:txBody>
      </p:sp>
      <p:grpSp>
        <p:nvGrpSpPr>
          <p:cNvPr id="120" name="Google Shape;120;p19" descr="88% Student comfortable using online tools"/>
          <p:cNvGrpSpPr/>
          <p:nvPr/>
        </p:nvGrpSpPr>
        <p:grpSpPr>
          <a:xfrm>
            <a:off x="1249751" y="2407651"/>
            <a:ext cx="1684400" cy="2780942"/>
            <a:chOff x="890500" y="1105225"/>
            <a:chExt cx="1263300" cy="2085706"/>
          </a:xfrm>
        </p:grpSpPr>
        <p:sp>
          <p:nvSpPr>
            <p:cNvPr id="121" name="Google Shape;121;p19"/>
            <p:cNvSpPr txBox="1"/>
            <p:nvPr/>
          </p:nvSpPr>
          <p:spPr>
            <a:xfrm>
              <a:off x="890500" y="1105225"/>
              <a:ext cx="1263300" cy="738634"/>
            </a:xfrm>
            <a:prstGeom prst="rect">
              <a:avLst/>
            </a:prstGeom>
            <a:solidFill>
              <a:schemeClr val="dk2"/>
            </a:solidFill>
            <a:ln>
              <a:noFill/>
            </a:ln>
            <a:effectLst>
              <a:outerShdw blurRad="157163" dist="28575" dir="2880000" algn="bl" rotWithShape="0">
                <a:srgbClr val="000000">
                  <a:alpha val="76000"/>
                </a:srgbClr>
              </a:outerShdw>
            </a:effectLst>
          </p:spPr>
          <p:txBody>
            <a:bodyPr spcFirstLastPara="1" wrap="square" lIns="121900" tIns="121900" rIns="121900" bIns="121900" anchor="t" anchorCtr="0">
              <a:spAutoFit/>
            </a:bodyPr>
            <a:lstStyle/>
            <a:p>
              <a:pPr algn="ctr" defTabSz="1219170">
                <a:buClr>
                  <a:srgbClr val="000000"/>
                </a:buClr>
              </a:pPr>
              <a:r>
                <a:rPr lang="en" sz="4800" b="1" kern="0" dirty="0">
                  <a:solidFill>
                    <a:srgbClr val="FFFFFF"/>
                  </a:solidFill>
                  <a:latin typeface="Lato"/>
                  <a:ea typeface="Lato"/>
                  <a:cs typeface="Lato"/>
                  <a:sym typeface="Lato"/>
                </a:rPr>
                <a:t>88%</a:t>
              </a:r>
              <a:endParaRPr sz="1867" b="1" kern="0" dirty="0">
                <a:solidFill>
                  <a:srgbClr val="FFFFFF"/>
                </a:solidFill>
                <a:latin typeface="Lato"/>
                <a:ea typeface="Lato"/>
                <a:cs typeface="Lato"/>
                <a:sym typeface="Lato"/>
              </a:endParaRPr>
            </a:p>
          </p:txBody>
        </p:sp>
        <p:sp>
          <p:nvSpPr>
            <p:cNvPr id="122" name="Google Shape;122;p19"/>
            <p:cNvSpPr txBox="1"/>
            <p:nvPr/>
          </p:nvSpPr>
          <p:spPr>
            <a:xfrm>
              <a:off x="890500" y="1898300"/>
              <a:ext cx="1263300" cy="129263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600" b="1" kern="0">
                  <a:solidFill>
                    <a:srgbClr val="000000"/>
                  </a:solidFill>
                  <a:latin typeface="Lato"/>
                  <a:ea typeface="Lato"/>
                  <a:cs typeface="Lato"/>
                  <a:sym typeface="Lato"/>
                </a:rPr>
                <a:t>STUDENTS</a:t>
              </a:r>
              <a:endParaRPr sz="1600" b="1" kern="0">
                <a:solidFill>
                  <a:srgbClr val="000000"/>
                </a:solidFill>
                <a:latin typeface="Lato"/>
                <a:ea typeface="Lato"/>
                <a:cs typeface="Lato"/>
                <a:sym typeface="Lato"/>
              </a:endParaRPr>
            </a:p>
            <a:p>
              <a:pPr algn="ctr" defTabSz="1219170">
                <a:buClr>
                  <a:srgbClr val="000000"/>
                </a:buClr>
              </a:pPr>
              <a:r>
                <a:rPr lang="en" sz="1600" kern="0">
                  <a:solidFill>
                    <a:srgbClr val="000000"/>
                  </a:solidFill>
                  <a:latin typeface="Lato"/>
                  <a:ea typeface="Lato"/>
                  <a:cs typeface="Lato"/>
                  <a:sym typeface="Lato"/>
                </a:rPr>
                <a:t>comfortable using online tools and software in VVA courses </a:t>
              </a:r>
              <a:endParaRPr sz="1600" kern="0">
                <a:solidFill>
                  <a:srgbClr val="000000"/>
                </a:solidFill>
                <a:latin typeface="Arial"/>
                <a:cs typeface="Arial"/>
                <a:sym typeface="Arial"/>
              </a:endParaRPr>
            </a:p>
          </p:txBody>
        </p:sp>
      </p:grpSp>
      <p:grpSp>
        <p:nvGrpSpPr>
          <p:cNvPr id="123" name="Google Shape;123;p19" descr="95% Parents and families satisfied"/>
          <p:cNvGrpSpPr/>
          <p:nvPr/>
        </p:nvGrpSpPr>
        <p:grpSpPr>
          <a:xfrm>
            <a:off x="3532917" y="3594117"/>
            <a:ext cx="2342800" cy="2534720"/>
            <a:chOff x="2524675" y="1105225"/>
            <a:chExt cx="1757100" cy="1901040"/>
          </a:xfrm>
        </p:grpSpPr>
        <p:sp>
          <p:nvSpPr>
            <p:cNvPr id="124" name="Google Shape;124;p19"/>
            <p:cNvSpPr txBox="1"/>
            <p:nvPr/>
          </p:nvSpPr>
          <p:spPr>
            <a:xfrm>
              <a:off x="2771575" y="1105225"/>
              <a:ext cx="1263300" cy="738634"/>
            </a:xfrm>
            <a:prstGeom prst="rect">
              <a:avLst/>
            </a:prstGeom>
            <a:solidFill>
              <a:schemeClr val="lt2"/>
            </a:solidFill>
            <a:ln>
              <a:noFill/>
            </a:ln>
            <a:effectLst>
              <a:outerShdw blurRad="157163" dist="28575" dir="2880000" algn="bl" rotWithShape="0">
                <a:srgbClr val="000000">
                  <a:alpha val="76000"/>
                </a:srgbClr>
              </a:outerShdw>
            </a:effectLst>
          </p:spPr>
          <p:txBody>
            <a:bodyPr spcFirstLastPara="1" wrap="square" lIns="121900" tIns="121900" rIns="121900" bIns="121900" anchor="t" anchorCtr="0">
              <a:spAutoFit/>
            </a:bodyPr>
            <a:lstStyle/>
            <a:p>
              <a:pPr algn="ctr" defTabSz="1219170">
                <a:buClr>
                  <a:srgbClr val="000000"/>
                </a:buClr>
              </a:pPr>
              <a:r>
                <a:rPr lang="en" sz="4800" b="1" kern="0">
                  <a:solidFill>
                    <a:srgbClr val="FFFFFF"/>
                  </a:solidFill>
                  <a:latin typeface="Lato"/>
                  <a:ea typeface="Lato"/>
                  <a:cs typeface="Lato"/>
                  <a:sym typeface="Lato"/>
                </a:rPr>
                <a:t>95%</a:t>
              </a:r>
              <a:endParaRPr sz="1867" kern="0">
                <a:solidFill>
                  <a:srgbClr val="FFFFFF"/>
                </a:solidFill>
                <a:latin typeface="Lato"/>
                <a:ea typeface="Lato"/>
                <a:cs typeface="Lato"/>
                <a:sym typeface="Lato"/>
              </a:endParaRPr>
            </a:p>
          </p:txBody>
        </p:sp>
        <p:sp>
          <p:nvSpPr>
            <p:cNvPr id="125" name="Google Shape;125;p19"/>
            <p:cNvSpPr txBox="1"/>
            <p:nvPr/>
          </p:nvSpPr>
          <p:spPr>
            <a:xfrm>
              <a:off x="2524675" y="1898300"/>
              <a:ext cx="1757100" cy="1107965"/>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600" b="1" kern="0">
                  <a:solidFill>
                    <a:srgbClr val="000000"/>
                  </a:solidFill>
                  <a:latin typeface="Lato"/>
                  <a:ea typeface="Lato"/>
                  <a:cs typeface="Lato"/>
                  <a:sym typeface="Lato"/>
                </a:rPr>
                <a:t>PARENTS/</a:t>
              </a:r>
              <a:endParaRPr sz="1600" b="1" kern="0">
                <a:solidFill>
                  <a:srgbClr val="000000"/>
                </a:solidFill>
                <a:latin typeface="Lato"/>
                <a:ea typeface="Lato"/>
                <a:cs typeface="Lato"/>
                <a:sym typeface="Lato"/>
              </a:endParaRPr>
            </a:p>
            <a:p>
              <a:pPr algn="ctr" defTabSz="1219170">
                <a:buClr>
                  <a:srgbClr val="000000"/>
                </a:buClr>
              </a:pPr>
              <a:r>
                <a:rPr lang="en" sz="1600" b="1" kern="0">
                  <a:solidFill>
                    <a:srgbClr val="000000"/>
                  </a:solidFill>
                  <a:latin typeface="Lato"/>
                  <a:ea typeface="Lato"/>
                  <a:cs typeface="Lato"/>
                  <a:sym typeface="Lato"/>
                </a:rPr>
                <a:t>FAMILIES</a:t>
              </a:r>
              <a:endParaRPr sz="1600" b="1" kern="0">
                <a:solidFill>
                  <a:srgbClr val="000000"/>
                </a:solidFill>
                <a:latin typeface="Lato"/>
                <a:ea typeface="Lato"/>
                <a:cs typeface="Lato"/>
                <a:sym typeface="Lato"/>
              </a:endParaRPr>
            </a:p>
            <a:p>
              <a:pPr algn="ctr" defTabSz="1219170">
                <a:buClr>
                  <a:srgbClr val="000000"/>
                </a:buClr>
              </a:pPr>
              <a:r>
                <a:rPr lang="en" sz="1600" kern="0">
                  <a:solidFill>
                    <a:srgbClr val="000000"/>
                  </a:solidFill>
                  <a:latin typeface="Lato"/>
                  <a:ea typeface="Lato"/>
                  <a:cs typeface="Lato"/>
                  <a:sym typeface="Lato"/>
                </a:rPr>
                <a:t>satisfied with availability of VVA course offerings</a:t>
              </a:r>
              <a:endParaRPr sz="1600" kern="0">
                <a:solidFill>
                  <a:srgbClr val="000000"/>
                </a:solidFill>
                <a:latin typeface="Arial"/>
                <a:cs typeface="Arial"/>
                <a:sym typeface="Arial"/>
              </a:endParaRPr>
            </a:p>
          </p:txBody>
        </p:sp>
      </p:grpSp>
      <p:grpSp>
        <p:nvGrpSpPr>
          <p:cNvPr id="126" name="Google Shape;126;p19" descr="98% School personnel satisfied"/>
          <p:cNvGrpSpPr/>
          <p:nvPr/>
        </p:nvGrpSpPr>
        <p:grpSpPr>
          <a:xfrm>
            <a:off x="6474503" y="2407668"/>
            <a:ext cx="2342800" cy="2288500"/>
            <a:chOff x="4674927" y="1105225"/>
            <a:chExt cx="1757100" cy="1716375"/>
          </a:xfrm>
        </p:grpSpPr>
        <p:sp>
          <p:nvSpPr>
            <p:cNvPr id="127" name="Google Shape;127;p19"/>
            <p:cNvSpPr txBox="1"/>
            <p:nvPr/>
          </p:nvSpPr>
          <p:spPr>
            <a:xfrm>
              <a:off x="4921700" y="1105225"/>
              <a:ext cx="1263300" cy="738634"/>
            </a:xfrm>
            <a:prstGeom prst="rect">
              <a:avLst/>
            </a:prstGeom>
            <a:solidFill>
              <a:srgbClr val="E48F40"/>
            </a:solidFill>
            <a:ln>
              <a:noFill/>
            </a:ln>
            <a:effectLst>
              <a:outerShdw blurRad="157163" dist="28575" dir="2880000" algn="bl" rotWithShape="0">
                <a:srgbClr val="000000">
                  <a:alpha val="76000"/>
                </a:srgbClr>
              </a:outerShdw>
            </a:effectLst>
          </p:spPr>
          <p:txBody>
            <a:bodyPr spcFirstLastPara="1" wrap="square" lIns="121900" tIns="121900" rIns="121900" bIns="121900" anchor="t" anchorCtr="0">
              <a:spAutoFit/>
            </a:bodyPr>
            <a:lstStyle/>
            <a:p>
              <a:pPr algn="ctr" defTabSz="1219170">
                <a:buClr>
                  <a:srgbClr val="000000"/>
                </a:buClr>
              </a:pPr>
              <a:r>
                <a:rPr lang="en" sz="4800" b="1" kern="0">
                  <a:solidFill>
                    <a:srgbClr val="FFFFFF"/>
                  </a:solidFill>
                  <a:latin typeface="Lato"/>
                  <a:ea typeface="Lato"/>
                  <a:cs typeface="Lato"/>
                  <a:sym typeface="Lato"/>
                </a:rPr>
                <a:t>98%</a:t>
              </a:r>
              <a:endParaRPr sz="1867" b="1" kern="0">
                <a:solidFill>
                  <a:srgbClr val="FFFFFF"/>
                </a:solidFill>
                <a:latin typeface="Lato"/>
                <a:ea typeface="Lato"/>
                <a:cs typeface="Lato"/>
                <a:sym typeface="Lato"/>
              </a:endParaRPr>
            </a:p>
          </p:txBody>
        </p:sp>
        <p:sp>
          <p:nvSpPr>
            <p:cNvPr id="128" name="Google Shape;128;p19"/>
            <p:cNvSpPr txBox="1"/>
            <p:nvPr/>
          </p:nvSpPr>
          <p:spPr>
            <a:xfrm>
              <a:off x="4674927" y="1898300"/>
              <a:ext cx="1757100" cy="92330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600" b="1" kern="0">
                  <a:solidFill>
                    <a:srgbClr val="000000"/>
                  </a:solidFill>
                  <a:latin typeface="Lato"/>
                  <a:ea typeface="Lato"/>
                  <a:cs typeface="Lato"/>
                  <a:sym typeface="Lato"/>
                </a:rPr>
                <a:t>SCHOOL PERSONNEL</a:t>
              </a:r>
              <a:endParaRPr sz="1600" b="1" kern="0">
                <a:solidFill>
                  <a:srgbClr val="000000"/>
                </a:solidFill>
                <a:latin typeface="Lato"/>
                <a:ea typeface="Lato"/>
                <a:cs typeface="Lato"/>
                <a:sym typeface="Lato"/>
              </a:endParaRPr>
            </a:p>
            <a:p>
              <a:pPr algn="ctr" defTabSz="1219170">
                <a:buClr>
                  <a:srgbClr val="000000"/>
                </a:buClr>
              </a:pPr>
              <a:r>
                <a:rPr lang="en" sz="1600" kern="0">
                  <a:solidFill>
                    <a:srgbClr val="000000"/>
                  </a:solidFill>
                  <a:latin typeface="Lato"/>
                  <a:ea typeface="Lato"/>
                  <a:cs typeface="Lato"/>
                  <a:sym typeface="Lato"/>
                </a:rPr>
                <a:t>satisfied with rigor of content in VVA courses </a:t>
              </a:r>
              <a:endParaRPr sz="1600" kern="0">
                <a:solidFill>
                  <a:srgbClr val="000000"/>
                </a:solidFill>
                <a:latin typeface="Arial"/>
                <a:cs typeface="Arial"/>
                <a:sym typeface="Arial"/>
              </a:endParaRPr>
            </a:p>
          </p:txBody>
        </p:sp>
      </p:grpSp>
      <p:grpSp>
        <p:nvGrpSpPr>
          <p:cNvPr id="129" name="Google Shape;129;p19" descr="98% School personnel satisfied with curriculum alignment"/>
          <p:cNvGrpSpPr/>
          <p:nvPr/>
        </p:nvGrpSpPr>
        <p:grpSpPr>
          <a:xfrm>
            <a:off x="9129900" y="3594117"/>
            <a:ext cx="2821200" cy="2042279"/>
            <a:chOff x="6376475" y="1105225"/>
            <a:chExt cx="2115900" cy="1531709"/>
          </a:xfrm>
        </p:grpSpPr>
        <p:sp>
          <p:nvSpPr>
            <p:cNvPr id="130" name="Google Shape;130;p19"/>
            <p:cNvSpPr txBox="1"/>
            <p:nvPr/>
          </p:nvSpPr>
          <p:spPr>
            <a:xfrm>
              <a:off x="6802775" y="1105225"/>
              <a:ext cx="1263300" cy="738634"/>
            </a:xfrm>
            <a:prstGeom prst="rect">
              <a:avLst/>
            </a:prstGeom>
            <a:solidFill>
              <a:srgbClr val="00AEEF"/>
            </a:solidFill>
            <a:ln>
              <a:noFill/>
            </a:ln>
            <a:effectLst>
              <a:outerShdw blurRad="157163" dist="28575" dir="2880000" algn="bl" rotWithShape="0">
                <a:srgbClr val="000000">
                  <a:alpha val="76000"/>
                </a:srgbClr>
              </a:outerShdw>
            </a:effectLst>
          </p:spPr>
          <p:txBody>
            <a:bodyPr spcFirstLastPara="1" wrap="square" lIns="121900" tIns="121900" rIns="121900" bIns="121900" anchor="t" anchorCtr="0">
              <a:spAutoFit/>
            </a:bodyPr>
            <a:lstStyle/>
            <a:p>
              <a:pPr algn="ctr" defTabSz="1219170">
                <a:buClr>
                  <a:srgbClr val="000000"/>
                </a:buClr>
              </a:pPr>
              <a:r>
                <a:rPr lang="en" sz="4800" b="1" kern="0">
                  <a:solidFill>
                    <a:srgbClr val="FFFFFF"/>
                  </a:solidFill>
                  <a:latin typeface="Lato"/>
                  <a:ea typeface="Lato"/>
                  <a:cs typeface="Lato"/>
                  <a:sym typeface="Lato"/>
                </a:rPr>
                <a:t>98%</a:t>
              </a:r>
              <a:endParaRPr sz="1867" kern="0">
                <a:solidFill>
                  <a:srgbClr val="FFFFFF"/>
                </a:solidFill>
                <a:latin typeface="Lato"/>
                <a:ea typeface="Lato"/>
                <a:cs typeface="Lato"/>
                <a:sym typeface="Lato"/>
              </a:endParaRPr>
            </a:p>
          </p:txBody>
        </p:sp>
        <p:sp>
          <p:nvSpPr>
            <p:cNvPr id="131" name="Google Shape;131;p19"/>
            <p:cNvSpPr txBox="1"/>
            <p:nvPr/>
          </p:nvSpPr>
          <p:spPr>
            <a:xfrm>
              <a:off x="6376475" y="1898300"/>
              <a:ext cx="2115900" cy="73863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600" b="1" kern="0">
                  <a:solidFill>
                    <a:srgbClr val="000000"/>
                  </a:solidFill>
                  <a:latin typeface="Lato"/>
                  <a:ea typeface="Lato"/>
                  <a:cs typeface="Lato"/>
                  <a:sym typeface="Lato"/>
                </a:rPr>
                <a:t>SCHOOL PERSONNEL</a:t>
              </a:r>
              <a:endParaRPr sz="1600" b="1" kern="0">
                <a:solidFill>
                  <a:srgbClr val="000000"/>
                </a:solidFill>
                <a:latin typeface="Lato"/>
                <a:ea typeface="Lato"/>
                <a:cs typeface="Lato"/>
                <a:sym typeface="Lato"/>
              </a:endParaRPr>
            </a:p>
            <a:p>
              <a:pPr algn="ctr" defTabSz="1219170">
                <a:buClr>
                  <a:srgbClr val="000000"/>
                </a:buClr>
              </a:pPr>
              <a:r>
                <a:rPr lang="en" sz="1600" kern="0">
                  <a:solidFill>
                    <a:srgbClr val="000000"/>
                  </a:solidFill>
                  <a:latin typeface="Lato"/>
                  <a:ea typeface="Lato"/>
                  <a:cs typeface="Lato"/>
                  <a:sym typeface="Lato"/>
                </a:rPr>
                <a:t>satisfied with VVA curriculum alignment</a:t>
              </a:r>
              <a:endParaRPr sz="1600" kern="0">
                <a:solidFill>
                  <a:srgbClr val="000000"/>
                </a:solidFill>
                <a:latin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4945700" y="2149700"/>
            <a:ext cx="7009600" cy="713600"/>
          </a:xfrm>
          <a:prstGeom prst="rect">
            <a:avLst/>
          </a:prstGeom>
        </p:spPr>
        <p:txBody>
          <a:bodyPr spcFirstLastPara="1" wrap="square" lIns="121900" tIns="121900" rIns="121900" bIns="121900" anchor="t" anchorCtr="0">
            <a:noAutofit/>
          </a:bodyPr>
          <a:lstStyle/>
          <a:p>
            <a:r>
              <a:rPr lang="en"/>
              <a:t>K-12 Instruction</a:t>
            </a:r>
            <a:endParaRPr/>
          </a:p>
          <a:p>
            <a:r>
              <a:rPr lang="en"/>
              <a:t>Upcoming Items </a:t>
            </a:r>
            <a:endParaRPr/>
          </a:p>
        </p:txBody>
      </p:sp>
      <p:pic>
        <p:nvPicPr>
          <p:cNvPr id="137" name="Google Shape;137;p20">
            <a:extLst>
              <a:ext uri="{C183D7F6-B498-43B3-948B-1728B52AA6E4}">
                <adec:decorative xmlns:adec="http://schemas.microsoft.com/office/drawing/2017/decorative" val="1"/>
              </a:ext>
            </a:extLst>
          </p:cNvPr>
          <p:cNvPicPr preferRelativeResize="0"/>
          <p:nvPr/>
        </p:nvPicPr>
        <p:blipFill rotWithShape="1">
          <a:blip r:embed="rId3">
            <a:alphaModFix amt="50000"/>
          </a:blip>
          <a:srcRect l="13560" r="8" b="4297"/>
          <a:stretch/>
        </p:blipFill>
        <p:spPr>
          <a:xfrm>
            <a:off x="1" y="1599636"/>
            <a:ext cx="4663335" cy="5258369"/>
          </a:xfrm>
          <a:prstGeom prst="rect">
            <a:avLst/>
          </a:prstGeom>
          <a:noFill/>
          <a:ln>
            <a:noFill/>
          </a:ln>
        </p:spPr>
      </p:pic>
      <p:sp>
        <p:nvSpPr>
          <p:cNvPr id="138" name="Google Shape;138;p20"/>
          <p:cNvSpPr txBox="1"/>
          <p:nvPr/>
        </p:nvSpPr>
        <p:spPr>
          <a:xfrm>
            <a:off x="5451100" y="3557701"/>
            <a:ext cx="6074400"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kern="0">
                <a:solidFill>
                  <a:srgbClr val="003C71"/>
                </a:solidFill>
                <a:latin typeface="Lato Black"/>
                <a:ea typeface="Lato Black"/>
                <a:cs typeface="Lato Black"/>
                <a:sym typeface="Lato Black"/>
              </a:rPr>
              <a:t>Build a "Runway" for evolving 2023–2024 needs</a:t>
            </a:r>
            <a:endParaRPr sz="2000" kern="0">
              <a:solidFill>
                <a:srgbClr val="000000"/>
              </a:solidFill>
              <a:latin typeface="Lato"/>
              <a:ea typeface="Lato"/>
              <a:cs typeface="Lato"/>
              <a:sym typeface="Lato"/>
            </a:endParaRPr>
          </a:p>
        </p:txBody>
      </p:sp>
      <p:grpSp>
        <p:nvGrpSpPr>
          <p:cNvPr id="139" name="Google Shape;139;p20">
            <a:extLst>
              <a:ext uri="{C183D7F6-B498-43B3-948B-1728B52AA6E4}">
                <adec:decorative xmlns:adec="http://schemas.microsoft.com/office/drawing/2017/decorative" val="1"/>
              </a:ext>
            </a:extLst>
          </p:cNvPr>
          <p:cNvGrpSpPr/>
          <p:nvPr/>
        </p:nvGrpSpPr>
        <p:grpSpPr>
          <a:xfrm flipH="1">
            <a:off x="5082463" y="3718071"/>
            <a:ext cx="222996" cy="233261"/>
            <a:chOff x="1754500" y="4229075"/>
            <a:chExt cx="515400" cy="285300"/>
          </a:xfrm>
        </p:grpSpPr>
        <p:sp>
          <p:nvSpPr>
            <p:cNvPr id="140" name="Google Shape;140;p20"/>
            <p:cNvSpPr/>
            <p:nvPr/>
          </p:nvSpPr>
          <p:spPr>
            <a:xfrm>
              <a:off x="1754500" y="4229075"/>
              <a:ext cx="515400" cy="2853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141;p20"/>
            <p:cNvSpPr/>
            <p:nvPr/>
          </p:nvSpPr>
          <p:spPr>
            <a:xfrm>
              <a:off x="1844501" y="4279025"/>
              <a:ext cx="335400" cy="185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2" name="Google Shape;142;p20"/>
          <p:cNvSpPr txBox="1"/>
          <p:nvPr/>
        </p:nvSpPr>
        <p:spPr>
          <a:xfrm>
            <a:off x="5451100" y="4438084"/>
            <a:ext cx="6074400"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kern="0">
                <a:solidFill>
                  <a:srgbClr val="003C71"/>
                </a:solidFill>
                <a:latin typeface="Lato Black"/>
                <a:ea typeface="Lato Black"/>
                <a:cs typeface="Lato Black"/>
                <a:sym typeface="Lato Black"/>
              </a:rPr>
              <a:t>Shifts at Semester 2</a:t>
            </a:r>
            <a:endParaRPr sz="2000" kern="0">
              <a:solidFill>
                <a:srgbClr val="000000"/>
              </a:solidFill>
              <a:latin typeface="Lato"/>
              <a:ea typeface="Lato"/>
              <a:cs typeface="Lato"/>
              <a:sym typeface="Lato"/>
            </a:endParaRPr>
          </a:p>
        </p:txBody>
      </p:sp>
      <p:grpSp>
        <p:nvGrpSpPr>
          <p:cNvPr id="143" name="Google Shape;143;p20">
            <a:extLst>
              <a:ext uri="{C183D7F6-B498-43B3-948B-1728B52AA6E4}">
                <adec:decorative xmlns:adec="http://schemas.microsoft.com/office/drawing/2017/decorative" val="1"/>
              </a:ext>
            </a:extLst>
          </p:cNvPr>
          <p:cNvGrpSpPr/>
          <p:nvPr/>
        </p:nvGrpSpPr>
        <p:grpSpPr>
          <a:xfrm flipH="1">
            <a:off x="5082463" y="4598454"/>
            <a:ext cx="222996" cy="233261"/>
            <a:chOff x="1754500" y="4229075"/>
            <a:chExt cx="515400" cy="285300"/>
          </a:xfrm>
        </p:grpSpPr>
        <p:sp>
          <p:nvSpPr>
            <p:cNvPr id="144" name="Google Shape;144;p20"/>
            <p:cNvSpPr/>
            <p:nvPr/>
          </p:nvSpPr>
          <p:spPr>
            <a:xfrm>
              <a:off x="1754500" y="4229075"/>
              <a:ext cx="515400" cy="2853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45;p20"/>
            <p:cNvSpPr/>
            <p:nvPr/>
          </p:nvSpPr>
          <p:spPr>
            <a:xfrm>
              <a:off x="1844501" y="4279025"/>
              <a:ext cx="335400" cy="185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6" name="Google Shape;146;p20"/>
          <p:cNvSpPr txBox="1"/>
          <p:nvPr/>
        </p:nvSpPr>
        <p:spPr>
          <a:xfrm>
            <a:off x="5451100" y="5318501"/>
            <a:ext cx="6604000"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kern="0">
                <a:solidFill>
                  <a:srgbClr val="003C71"/>
                </a:solidFill>
                <a:latin typeface="Lato Black"/>
                <a:ea typeface="Lato Black"/>
                <a:cs typeface="Lato Black"/>
                <a:sym typeface="Lato Black"/>
              </a:rPr>
              <a:t>Expansion of statewide dual enrollment in 2023–2024</a:t>
            </a:r>
            <a:endParaRPr sz="2000" kern="0">
              <a:solidFill>
                <a:srgbClr val="000000"/>
              </a:solidFill>
              <a:latin typeface="Lato"/>
              <a:ea typeface="Lato"/>
              <a:cs typeface="Lato"/>
              <a:sym typeface="Lato"/>
            </a:endParaRPr>
          </a:p>
        </p:txBody>
      </p:sp>
      <p:grpSp>
        <p:nvGrpSpPr>
          <p:cNvPr id="147" name="Google Shape;147;p20">
            <a:extLst>
              <a:ext uri="{C183D7F6-B498-43B3-948B-1728B52AA6E4}">
                <adec:decorative xmlns:adec="http://schemas.microsoft.com/office/drawing/2017/decorative" val="1"/>
              </a:ext>
            </a:extLst>
          </p:cNvPr>
          <p:cNvGrpSpPr/>
          <p:nvPr/>
        </p:nvGrpSpPr>
        <p:grpSpPr>
          <a:xfrm flipH="1">
            <a:off x="5082463" y="5478838"/>
            <a:ext cx="222996" cy="233261"/>
            <a:chOff x="1754500" y="4229075"/>
            <a:chExt cx="515400" cy="285300"/>
          </a:xfrm>
        </p:grpSpPr>
        <p:sp>
          <p:nvSpPr>
            <p:cNvPr id="148" name="Google Shape;148;p20"/>
            <p:cNvSpPr/>
            <p:nvPr/>
          </p:nvSpPr>
          <p:spPr>
            <a:xfrm>
              <a:off x="1754500" y="4229075"/>
              <a:ext cx="515400" cy="2853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49;p20"/>
            <p:cNvSpPr/>
            <p:nvPr/>
          </p:nvSpPr>
          <p:spPr>
            <a:xfrm>
              <a:off x="1844501" y="4279025"/>
              <a:ext cx="335400" cy="185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2261300" y="2004200"/>
            <a:ext cx="5588800" cy="1424800"/>
          </a:xfrm>
          <a:prstGeom prst="rect">
            <a:avLst/>
          </a:prstGeom>
        </p:spPr>
        <p:txBody>
          <a:bodyPr spcFirstLastPara="1" wrap="square" lIns="121900" tIns="121900" rIns="121900" bIns="121900" anchor="t" anchorCtr="0">
            <a:noAutofit/>
          </a:bodyPr>
          <a:lstStyle/>
          <a:p>
            <a:pPr>
              <a:lnSpc>
                <a:spcPct val="75000"/>
              </a:lnSpc>
            </a:pPr>
            <a:r>
              <a:rPr lang="en" sz="6000"/>
              <a:t>Statewide</a:t>
            </a:r>
            <a:endParaRPr sz="6000"/>
          </a:p>
          <a:p>
            <a:pPr>
              <a:lnSpc>
                <a:spcPct val="75000"/>
              </a:lnSpc>
            </a:pPr>
            <a:r>
              <a:rPr lang="en" sz="6000"/>
              <a:t>LMS</a:t>
            </a:r>
            <a:endParaRPr sz="6000"/>
          </a:p>
        </p:txBody>
      </p:sp>
      <p:pic>
        <p:nvPicPr>
          <p:cNvPr id="155" name="Google Shape;155;p21" descr="Young male student"/>
          <p:cNvPicPr preferRelativeResize="0"/>
          <p:nvPr/>
        </p:nvPicPr>
        <p:blipFill rotWithShape="1">
          <a:blip r:embed="rId3">
            <a:alphaModFix/>
          </a:blip>
          <a:srcRect b="20873"/>
          <a:stretch/>
        </p:blipFill>
        <p:spPr>
          <a:xfrm>
            <a:off x="5170334" y="1693800"/>
            <a:ext cx="6526333" cy="5164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3">
            <a:extLst>
              <a:ext uri="{C183D7F6-B498-43B3-948B-1728B52AA6E4}">
                <adec:decorative xmlns:adec="http://schemas.microsoft.com/office/drawing/2017/decorative" val="1"/>
              </a:ext>
            </a:extLst>
          </p:cNvPr>
          <p:cNvPicPr preferRelativeResize="0"/>
          <p:nvPr/>
        </p:nvPicPr>
        <p:blipFill rotWithShape="1">
          <a:blip r:embed="rId3">
            <a:alphaModFix amt="50000"/>
          </a:blip>
          <a:srcRect l="13262" b="4970"/>
          <a:stretch/>
        </p:blipFill>
        <p:spPr>
          <a:xfrm>
            <a:off x="0" y="1599634"/>
            <a:ext cx="4663333" cy="5258369"/>
          </a:xfrm>
          <a:prstGeom prst="rect">
            <a:avLst/>
          </a:prstGeom>
          <a:noFill/>
          <a:ln>
            <a:noFill/>
          </a:ln>
        </p:spPr>
      </p:pic>
      <p:sp>
        <p:nvSpPr>
          <p:cNvPr id="175" name="Google Shape;175;p23"/>
          <p:cNvSpPr txBox="1">
            <a:spLocks noGrp="1"/>
          </p:cNvSpPr>
          <p:nvPr>
            <p:ph type="title"/>
          </p:nvPr>
        </p:nvSpPr>
        <p:spPr>
          <a:xfrm>
            <a:off x="4945700" y="2149700"/>
            <a:ext cx="7009600" cy="713600"/>
          </a:xfrm>
          <a:prstGeom prst="rect">
            <a:avLst/>
          </a:prstGeom>
        </p:spPr>
        <p:txBody>
          <a:bodyPr spcFirstLastPara="1" wrap="square" lIns="121900" tIns="121900" rIns="121900" bIns="121900" anchor="t" anchorCtr="0">
            <a:noAutofit/>
          </a:bodyPr>
          <a:lstStyle/>
          <a:p>
            <a:r>
              <a:rPr lang="en"/>
              <a:t>Statewide LMS</a:t>
            </a:r>
            <a:endParaRPr/>
          </a:p>
          <a:p>
            <a:r>
              <a:rPr lang="en"/>
              <a:t>Upcoming Items </a:t>
            </a:r>
            <a:endParaRPr/>
          </a:p>
        </p:txBody>
      </p:sp>
      <p:sp>
        <p:nvSpPr>
          <p:cNvPr id="176" name="Google Shape;176;p23"/>
          <p:cNvSpPr txBox="1"/>
          <p:nvPr/>
        </p:nvSpPr>
        <p:spPr>
          <a:xfrm>
            <a:off x="5413300" y="3670367"/>
            <a:ext cx="3141200" cy="147728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kern="0" dirty="0">
                <a:solidFill>
                  <a:srgbClr val="003C71"/>
                </a:solidFill>
                <a:latin typeface="Lato Black"/>
                <a:ea typeface="Lato Black"/>
                <a:cs typeface="Lato Black"/>
                <a:sym typeface="Lato Black"/>
              </a:rPr>
              <a:t>Virginia Statewide LMS Educator &amp; Infrastructure/</a:t>
            </a:r>
            <a:endParaRPr sz="2000" kern="0" dirty="0">
              <a:solidFill>
                <a:srgbClr val="003C71"/>
              </a:solidFill>
              <a:latin typeface="Lato Black"/>
              <a:ea typeface="Lato Black"/>
              <a:cs typeface="Lato Black"/>
              <a:sym typeface="Lato Black"/>
            </a:endParaRPr>
          </a:p>
          <a:p>
            <a:pPr defTabSz="1219170">
              <a:buClr>
                <a:srgbClr val="000000"/>
              </a:buClr>
            </a:pPr>
            <a:r>
              <a:rPr lang="en" sz="2000" kern="0" dirty="0">
                <a:solidFill>
                  <a:srgbClr val="003C71"/>
                </a:solidFill>
                <a:latin typeface="Lato Black"/>
                <a:ea typeface="Lato Black"/>
                <a:cs typeface="Lato Black"/>
                <a:sym typeface="Lato Black"/>
              </a:rPr>
              <a:t>Technology Credentials</a:t>
            </a:r>
            <a:endParaRPr sz="2000" kern="0" dirty="0">
              <a:solidFill>
                <a:srgbClr val="000000"/>
              </a:solidFill>
              <a:latin typeface="Lato"/>
              <a:ea typeface="Lato"/>
              <a:cs typeface="Lato"/>
              <a:sym typeface="Lato"/>
            </a:endParaRPr>
          </a:p>
        </p:txBody>
      </p:sp>
      <p:grpSp>
        <p:nvGrpSpPr>
          <p:cNvPr id="177" name="Google Shape;177;p23">
            <a:extLst>
              <a:ext uri="{C183D7F6-B498-43B3-948B-1728B52AA6E4}">
                <adec:decorative xmlns:adec="http://schemas.microsoft.com/office/drawing/2017/decorative" val="1"/>
              </a:ext>
            </a:extLst>
          </p:cNvPr>
          <p:cNvGrpSpPr/>
          <p:nvPr/>
        </p:nvGrpSpPr>
        <p:grpSpPr>
          <a:xfrm flipH="1">
            <a:off x="5082463" y="3872071"/>
            <a:ext cx="222996" cy="233261"/>
            <a:chOff x="1754500" y="4229075"/>
            <a:chExt cx="515400" cy="285300"/>
          </a:xfrm>
        </p:grpSpPr>
        <p:sp>
          <p:nvSpPr>
            <p:cNvPr id="178" name="Google Shape;178;p23"/>
            <p:cNvSpPr/>
            <p:nvPr/>
          </p:nvSpPr>
          <p:spPr>
            <a:xfrm>
              <a:off x="1754500" y="4229075"/>
              <a:ext cx="515400" cy="2853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3"/>
            <p:cNvSpPr/>
            <p:nvPr/>
          </p:nvSpPr>
          <p:spPr>
            <a:xfrm>
              <a:off x="1844501" y="4279025"/>
              <a:ext cx="335400" cy="185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84" name="Google Shape;184;p2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786965">
            <a:off x="9012374" y="4208631"/>
            <a:ext cx="1289332" cy="1289325"/>
          </a:xfrm>
          <a:prstGeom prst="rect">
            <a:avLst/>
          </a:prstGeom>
          <a:noFill/>
          <a:ln>
            <a:noFill/>
          </a:ln>
        </p:spPr>
      </p:pic>
      <p:pic>
        <p:nvPicPr>
          <p:cNvPr id="185" name="Google Shape;185;p2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748399">
            <a:off x="10024747" y="4431075"/>
            <a:ext cx="1289331" cy="1289324"/>
          </a:xfrm>
          <a:prstGeom prst="rect">
            <a:avLst/>
          </a:prstGeom>
          <a:noFill/>
          <a:ln>
            <a:noFill/>
          </a:ln>
        </p:spPr>
      </p:pic>
      <p:pic>
        <p:nvPicPr>
          <p:cNvPr id="186" name="Google Shape;186;p23">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rot="572510">
            <a:off x="9619790" y="3341879"/>
            <a:ext cx="1289332" cy="1289325"/>
          </a:xfrm>
          <a:prstGeom prst="rect">
            <a:avLst/>
          </a:prstGeom>
          <a:noFill/>
          <a:ln>
            <a:noFill/>
          </a:ln>
        </p:spPr>
      </p:pic>
      <p:pic>
        <p:nvPicPr>
          <p:cNvPr id="187" name="Google Shape;187;p23">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rot="-742305">
            <a:off x="9055137" y="5209591"/>
            <a:ext cx="1289332" cy="1289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2261300" y="2004200"/>
            <a:ext cx="5588800" cy="1424800"/>
          </a:xfrm>
          <a:prstGeom prst="rect">
            <a:avLst/>
          </a:prstGeom>
        </p:spPr>
        <p:txBody>
          <a:bodyPr spcFirstLastPara="1" wrap="square" lIns="121900" tIns="121900" rIns="121900" bIns="121900" anchor="t" anchorCtr="0">
            <a:noAutofit/>
          </a:bodyPr>
          <a:lstStyle/>
          <a:p>
            <a:pPr>
              <a:lnSpc>
                <a:spcPct val="75000"/>
              </a:lnSpc>
            </a:pPr>
            <a:r>
              <a:rPr lang="en" sz="6000"/>
              <a:t>Professional</a:t>
            </a:r>
            <a:endParaRPr sz="6000"/>
          </a:p>
          <a:p>
            <a:pPr>
              <a:lnSpc>
                <a:spcPct val="75000"/>
              </a:lnSpc>
            </a:pPr>
            <a:r>
              <a:rPr lang="en" sz="6000"/>
              <a:t>Learning</a:t>
            </a:r>
            <a:endParaRPr sz="6000"/>
          </a:p>
        </p:txBody>
      </p:sp>
      <p:pic>
        <p:nvPicPr>
          <p:cNvPr id="193" name="Google Shape;193;p24" descr="Adult Female"/>
          <p:cNvPicPr preferRelativeResize="0"/>
          <p:nvPr/>
        </p:nvPicPr>
        <p:blipFill>
          <a:blip r:embed="rId3">
            <a:alphaModFix/>
          </a:blip>
          <a:stretch>
            <a:fillRect/>
          </a:stretch>
        </p:blipFill>
        <p:spPr>
          <a:xfrm>
            <a:off x="6017400" y="1269200"/>
            <a:ext cx="5588800" cy="5588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00" name="Google Shape;200;p25"/>
          <p:cNvSpPr txBox="1">
            <a:spLocks noGrp="1"/>
          </p:cNvSpPr>
          <p:nvPr>
            <p:ph type="title"/>
          </p:nvPr>
        </p:nvSpPr>
        <p:spPr>
          <a:xfrm>
            <a:off x="829933" y="952787"/>
            <a:ext cx="11532000" cy="713600"/>
          </a:xfrm>
          <a:prstGeom prst="rect">
            <a:avLst/>
          </a:prstGeom>
        </p:spPr>
        <p:txBody>
          <a:bodyPr spcFirstLastPara="1" wrap="square" lIns="121900" tIns="121900" rIns="121900" bIns="121900" anchor="t" anchorCtr="0">
            <a:noAutofit/>
          </a:bodyPr>
          <a:lstStyle/>
          <a:p>
            <a:r>
              <a:rPr lang="en" dirty="0"/>
              <a:t>Statewide PL Enrollments</a:t>
            </a:r>
            <a:endParaRPr dirty="0"/>
          </a:p>
        </p:txBody>
      </p:sp>
      <p:graphicFrame>
        <p:nvGraphicFramePr>
          <p:cNvPr id="199" name="Google Shape;199;p25"/>
          <p:cNvGraphicFramePr/>
          <p:nvPr>
            <p:extLst>
              <p:ext uri="{D42A27DB-BD31-4B8C-83A1-F6EECF244321}">
                <p14:modId xmlns:p14="http://schemas.microsoft.com/office/powerpoint/2010/main" val="3776876065"/>
              </p:ext>
            </p:extLst>
          </p:nvPr>
        </p:nvGraphicFramePr>
        <p:xfrm>
          <a:off x="986050" y="1674683"/>
          <a:ext cx="3507891" cy="2695047"/>
        </p:xfrm>
        <a:graphic>
          <a:graphicData uri="http://schemas.openxmlformats.org/drawingml/2006/table">
            <a:tbl>
              <a:tblPr firstRow="1">
                <a:noFill/>
              </a:tblPr>
              <a:tblGrid>
                <a:gridCol w="1456254">
                  <a:extLst>
                    <a:ext uri="{9D8B030D-6E8A-4147-A177-3AD203B41FA5}">
                      <a16:colId xmlns:a16="http://schemas.microsoft.com/office/drawing/2014/main" val="20000"/>
                    </a:ext>
                  </a:extLst>
                </a:gridCol>
                <a:gridCol w="2051637">
                  <a:extLst>
                    <a:ext uri="{9D8B030D-6E8A-4147-A177-3AD203B41FA5}">
                      <a16:colId xmlns:a16="http://schemas.microsoft.com/office/drawing/2014/main" val="20001"/>
                    </a:ext>
                  </a:extLst>
                </a:gridCol>
              </a:tblGrid>
              <a:tr h="1000833">
                <a:tc gridSpan="2">
                  <a:txBody>
                    <a:bodyPr/>
                    <a:lstStyle/>
                    <a:p>
                      <a:pPr marL="0" lvl="0" indent="0" algn="ctr" rtl="0">
                        <a:lnSpc>
                          <a:spcPct val="115000"/>
                        </a:lnSpc>
                        <a:spcBef>
                          <a:spcPts val="0"/>
                        </a:spcBef>
                        <a:spcAft>
                          <a:spcPts val="0"/>
                        </a:spcAft>
                        <a:buNone/>
                      </a:pPr>
                      <a:r>
                        <a:rPr lang="en" sz="1600" dirty="0">
                          <a:solidFill>
                            <a:schemeClr val="bg2"/>
                          </a:solidFill>
                          <a:latin typeface="Lato Black"/>
                          <a:ea typeface="Lato Black"/>
                          <a:cs typeface="Lato Black"/>
                          <a:sym typeface="Lato Black"/>
                        </a:rPr>
                        <a:t>VVA PL Enrollment YOY</a:t>
                      </a:r>
                      <a:endParaRPr sz="1300" dirty="0">
                        <a:solidFill>
                          <a:schemeClr val="bg2"/>
                        </a:solidFill>
                        <a:latin typeface="Lato Black"/>
                        <a:ea typeface="Lato Black"/>
                        <a:cs typeface="Lato Black"/>
                        <a:sym typeface="Lato Black"/>
                      </a:endParaRPr>
                    </a:p>
                  </a:txBody>
                  <a:tcPr marL="33867" marR="33867" marT="33867" marB="33867" anchor="ctr">
                    <a:lnL w="9525" cap="flat" cmpd="sng">
                      <a:solidFill>
                        <a:srgbClr val="999999"/>
                      </a:solidFill>
                      <a:prstDash val="solid"/>
                      <a:round/>
                      <a:headEnd type="none" w="sm" len="sm"/>
                      <a:tailEnd type="none" w="sm" len="sm"/>
                    </a:lnL>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2"/>
                    </a:solidFill>
                  </a:tcPr>
                </a:tc>
                <a:tc hMerge="1">
                  <a:txBody>
                    <a:bodyPr/>
                    <a:lstStyle/>
                    <a:p>
                      <a:endParaRPr lang="en-US"/>
                    </a:p>
                  </a:txBody>
                  <a:tcPr/>
                </a:tc>
                <a:extLst>
                  <a:ext uri="{0D108BD9-81ED-4DB2-BD59-A6C34878D82A}">
                    <a16:rowId xmlns:a16="http://schemas.microsoft.com/office/drawing/2014/main" val="2900940719"/>
                  </a:ext>
                </a:extLst>
              </a:tr>
              <a:tr h="564738">
                <a:tc>
                  <a:txBody>
                    <a:bodyPr/>
                    <a:lstStyle/>
                    <a:p>
                      <a:pPr marL="0" lvl="0" indent="0" algn="ctr" rtl="0">
                        <a:lnSpc>
                          <a:spcPct val="115000"/>
                        </a:lnSpc>
                        <a:spcBef>
                          <a:spcPts val="0"/>
                        </a:spcBef>
                        <a:spcAft>
                          <a:spcPts val="0"/>
                        </a:spcAft>
                        <a:buNone/>
                      </a:pPr>
                      <a:r>
                        <a:rPr lang="en" sz="1300" b="1" i="1">
                          <a:latin typeface="Lato"/>
                          <a:ea typeface="Lato"/>
                          <a:cs typeface="Lato"/>
                          <a:sym typeface="Lato"/>
                        </a:rPr>
                        <a:t>FY24 YTD*</a:t>
                      </a:r>
                      <a:endParaRPr sz="1300" b="1" i="1">
                        <a:latin typeface="Lato"/>
                        <a:ea typeface="Lato"/>
                        <a:cs typeface="Lato"/>
                        <a:sym typeface="Lato"/>
                      </a:endParaRPr>
                    </a:p>
                  </a:txBody>
                  <a:tcPr marL="33867" marR="33867" marT="33867" marB="33867" anchor="ctr">
                    <a:lnL w="9525" cap="flat" cmpd="sng">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i="1" dirty="0">
                          <a:latin typeface="Lato"/>
                          <a:ea typeface="Lato"/>
                          <a:cs typeface="Lato"/>
                          <a:sym typeface="Lato"/>
                        </a:rPr>
                        <a:t>6,040</a:t>
                      </a:r>
                      <a:endParaRPr sz="1300" i="1" dirty="0">
                        <a:latin typeface="Lato"/>
                        <a:ea typeface="Lato"/>
                        <a:cs typeface="Lato"/>
                        <a:sym typeface="Lato"/>
                      </a:endParaRPr>
                    </a:p>
                  </a:txBody>
                  <a:tcPr marL="33867" marR="33867" marT="33867" marB="33867" anchor="ctr">
                    <a:lnL w="9525" cap="flat" cmpd="sng" algn="ctr">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r h="564738">
                <a:tc>
                  <a:txBody>
                    <a:bodyPr/>
                    <a:lstStyle/>
                    <a:p>
                      <a:pPr marL="0" lvl="0" indent="0" algn="ctr" rtl="0">
                        <a:lnSpc>
                          <a:spcPct val="115000"/>
                        </a:lnSpc>
                        <a:spcBef>
                          <a:spcPts val="0"/>
                        </a:spcBef>
                        <a:spcAft>
                          <a:spcPts val="0"/>
                        </a:spcAft>
                        <a:buNone/>
                      </a:pPr>
                      <a:r>
                        <a:rPr lang="en" sz="1300" b="1">
                          <a:latin typeface="Lato"/>
                          <a:ea typeface="Lato"/>
                          <a:cs typeface="Lato"/>
                          <a:sym typeface="Lato"/>
                        </a:rPr>
                        <a:t>FY23</a:t>
                      </a:r>
                      <a:endParaRPr sz="1300" b="1">
                        <a:latin typeface="Lato"/>
                        <a:ea typeface="Lato"/>
                        <a:cs typeface="Lato"/>
                        <a:sym typeface="Lato"/>
                      </a:endParaRPr>
                    </a:p>
                  </a:txBody>
                  <a:tcPr marL="33867" marR="33867" marT="33867" marB="33867"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300">
                          <a:solidFill>
                            <a:srgbClr val="1F1F1F"/>
                          </a:solidFill>
                          <a:latin typeface="Lato"/>
                          <a:ea typeface="Lato"/>
                          <a:cs typeface="Lato"/>
                          <a:sym typeface="Lato"/>
                        </a:rPr>
                        <a:t>16,158</a:t>
                      </a:r>
                      <a:endParaRPr sz="1300">
                        <a:latin typeface="Lato"/>
                        <a:ea typeface="Lato"/>
                        <a:cs typeface="Lato"/>
                        <a:sym typeface="Lato"/>
                      </a:endParaRPr>
                    </a:p>
                  </a:txBody>
                  <a:tcPr marL="33867" marR="33867" marT="33867" marB="33867"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CCCCCC"/>
                    </a:solidFill>
                  </a:tcPr>
                </a:tc>
                <a:extLst>
                  <a:ext uri="{0D108BD9-81ED-4DB2-BD59-A6C34878D82A}">
                    <a16:rowId xmlns:a16="http://schemas.microsoft.com/office/drawing/2014/main" val="10002"/>
                  </a:ext>
                </a:extLst>
              </a:tr>
              <a:tr h="564738">
                <a:tc>
                  <a:txBody>
                    <a:bodyPr/>
                    <a:lstStyle/>
                    <a:p>
                      <a:pPr marL="0" lvl="0" indent="0" algn="ctr" rtl="0">
                        <a:lnSpc>
                          <a:spcPct val="115000"/>
                        </a:lnSpc>
                        <a:spcBef>
                          <a:spcPts val="0"/>
                        </a:spcBef>
                        <a:spcAft>
                          <a:spcPts val="0"/>
                        </a:spcAft>
                        <a:buNone/>
                      </a:pPr>
                      <a:r>
                        <a:rPr lang="en" sz="1300" b="1">
                          <a:latin typeface="Lato"/>
                          <a:ea typeface="Lato"/>
                          <a:cs typeface="Lato"/>
                          <a:sym typeface="Lato"/>
                        </a:rPr>
                        <a:t>FY22</a:t>
                      </a:r>
                      <a:endParaRPr sz="1300" b="1">
                        <a:latin typeface="Lato"/>
                        <a:ea typeface="Lato"/>
                        <a:cs typeface="Lato"/>
                        <a:sym typeface="Lato"/>
                      </a:endParaRPr>
                    </a:p>
                  </a:txBody>
                  <a:tcPr marL="33867" marR="33867" marT="33867" marB="33867"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dirty="0">
                          <a:latin typeface="Lato"/>
                          <a:ea typeface="Lato"/>
                          <a:cs typeface="Lato"/>
                          <a:sym typeface="Lato"/>
                        </a:rPr>
                        <a:t>8,879</a:t>
                      </a:r>
                      <a:endParaRPr sz="1300" dirty="0">
                        <a:latin typeface="Lato"/>
                        <a:ea typeface="Lato"/>
                        <a:cs typeface="Lato"/>
                        <a:sym typeface="Lato"/>
                      </a:endParaRPr>
                    </a:p>
                  </a:txBody>
                  <a:tcPr marL="33867" marR="33867" marT="33867" marB="33867"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01" name="Google Shape;201;p25"/>
          <p:cNvGraphicFramePr/>
          <p:nvPr>
            <p:extLst>
              <p:ext uri="{D42A27DB-BD31-4B8C-83A1-F6EECF244321}">
                <p14:modId xmlns:p14="http://schemas.microsoft.com/office/powerpoint/2010/main" val="1454348591"/>
              </p:ext>
            </p:extLst>
          </p:nvPr>
        </p:nvGraphicFramePr>
        <p:xfrm>
          <a:off x="986050" y="4641955"/>
          <a:ext cx="3507891" cy="2013578"/>
        </p:xfrm>
        <a:graphic>
          <a:graphicData uri="http://schemas.openxmlformats.org/drawingml/2006/table">
            <a:tbl>
              <a:tblPr firstRow="1">
                <a:noFill/>
              </a:tblPr>
              <a:tblGrid>
                <a:gridCol w="2436915">
                  <a:extLst>
                    <a:ext uri="{9D8B030D-6E8A-4147-A177-3AD203B41FA5}">
                      <a16:colId xmlns:a16="http://schemas.microsoft.com/office/drawing/2014/main" val="20000"/>
                    </a:ext>
                  </a:extLst>
                </a:gridCol>
                <a:gridCol w="1070976">
                  <a:extLst>
                    <a:ext uri="{9D8B030D-6E8A-4147-A177-3AD203B41FA5}">
                      <a16:colId xmlns:a16="http://schemas.microsoft.com/office/drawing/2014/main" val="20001"/>
                    </a:ext>
                  </a:extLst>
                </a:gridCol>
              </a:tblGrid>
              <a:tr h="938200">
                <a:tc gridSpan="2">
                  <a:txBody>
                    <a:bodyPr/>
                    <a:lstStyle/>
                    <a:p>
                      <a:pPr marL="0" lvl="0" indent="0" algn="ctr" rtl="0">
                        <a:lnSpc>
                          <a:spcPct val="115000"/>
                        </a:lnSpc>
                        <a:spcBef>
                          <a:spcPts val="0"/>
                        </a:spcBef>
                        <a:spcAft>
                          <a:spcPts val="0"/>
                        </a:spcAft>
                        <a:buNone/>
                      </a:pPr>
                      <a:r>
                        <a:rPr lang="en" sz="1600" dirty="0">
                          <a:solidFill>
                            <a:schemeClr val="dk2"/>
                          </a:solidFill>
                          <a:latin typeface="Lato Black"/>
                          <a:ea typeface="Lato Black"/>
                          <a:cs typeface="Lato Black"/>
                          <a:sym typeface="Lato Black"/>
                        </a:rPr>
                        <a:t>VVAAS</a:t>
                      </a:r>
                      <a:endParaRPr sz="100" dirty="0">
                        <a:solidFill>
                          <a:schemeClr val="dk2"/>
                        </a:solidFill>
                        <a:latin typeface="Lato Black"/>
                        <a:ea typeface="Lato Black"/>
                        <a:cs typeface="Lato Black"/>
                        <a:sym typeface="Lato Black"/>
                      </a:endParaRPr>
                    </a:p>
                  </a:txBody>
                  <a:tcPr marL="121900" marR="121900" marT="121900" marB="121900" anchor="ctr">
                    <a:solidFill>
                      <a:schemeClr val="accent2"/>
                    </a:solidFill>
                  </a:tcPr>
                </a:tc>
                <a:tc hMerge="1">
                  <a:txBody>
                    <a:bodyPr/>
                    <a:lstStyle/>
                    <a:p>
                      <a:endParaRPr lang="en-US"/>
                    </a:p>
                  </a:txBody>
                  <a:tcPr/>
                </a:tc>
                <a:extLst>
                  <a:ext uri="{0D108BD9-81ED-4DB2-BD59-A6C34878D82A}">
                    <a16:rowId xmlns:a16="http://schemas.microsoft.com/office/drawing/2014/main" val="3901514869"/>
                  </a:ext>
                </a:extLst>
              </a:tr>
              <a:tr h="537689">
                <a:tc>
                  <a:txBody>
                    <a:bodyPr/>
                    <a:lstStyle/>
                    <a:p>
                      <a:pPr marL="0" lvl="0" indent="0" algn="r" rtl="0">
                        <a:spcBef>
                          <a:spcPts val="0"/>
                        </a:spcBef>
                        <a:spcAft>
                          <a:spcPts val="0"/>
                        </a:spcAft>
                        <a:buNone/>
                      </a:pPr>
                      <a:r>
                        <a:rPr lang="en" sz="1300" b="1">
                          <a:solidFill>
                            <a:schemeClr val="dk1"/>
                          </a:solidFill>
                          <a:latin typeface="Lato"/>
                          <a:ea typeface="Lato"/>
                          <a:cs typeface="Lato"/>
                          <a:sym typeface="Lato"/>
                        </a:rPr>
                        <a:t>Total</a:t>
                      </a:r>
                      <a:endParaRPr sz="1300">
                        <a:latin typeface="Lato"/>
                        <a:ea typeface="Lato"/>
                        <a:cs typeface="Lato"/>
                        <a:sym typeface="Lato"/>
                      </a:endParaRPr>
                    </a:p>
                  </a:txBody>
                  <a:tcPr marL="121900" marR="121900" marT="121900" marB="121900"/>
                </a:tc>
                <a:tc>
                  <a:txBody>
                    <a:bodyPr/>
                    <a:lstStyle/>
                    <a:p>
                      <a:pPr marL="0" lvl="0" indent="0" algn="r" rtl="0">
                        <a:spcBef>
                          <a:spcPts val="0"/>
                        </a:spcBef>
                        <a:spcAft>
                          <a:spcPts val="0"/>
                        </a:spcAft>
                        <a:buNone/>
                      </a:pPr>
                      <a:r>
                        <a:rPr lang="en" sz="1300" dirty="0">
                          <a:solidFill>
                            <a:schemeClr val="dk1"/>
                          </a:solidFill>
                          <a:latin typeface="Lato"/>
                          <a:ea typeface="Lato"/>
                          <a:cs typeface="Lato"/>
                          <a:sym typeface="Lato"/>
                        </a:rPr>
                        <a:t>741</a:t>
                      </a:r>
                      <a:endParaRPr sz="1300" dirty="0">
                        <a:solidFill>
                          <a:schemeClr val="dk1"/>
                        </a:solidFill>
                        <a:latin typeface="Lato"/>
                        <a:ea typeface="Lato"/>
                        <a:cs typeface="Lato"/>
                        <a:sym typeface="Lato"/>
                      </a:endParaRPr>
                    </a:p>
                  </a:txBody>
                  <a:tcPr marL="121900" marR="121900" marT="121900" marB="121900"/>
                </a:tc>
                <a:extLst>
                  <a:ext uri="{0D108BD9-81ED-4DB2-BD59-A6C34878D82A}">
                    <a16:rowId xmlns:a16="http://schemas.microsoft.com/office/drawing/2014/main" val="10001"/>
                  </a:ext>
                </a:extLst>
              </a:tr>
              <a:tr h="537689">
                <a:tc>
                  <a:txBody>
                    <a:bodyPr/>
                    <a:lstStyle/>
                    <a:p>
                      <a:pPr marL="0" lvl="0" indent="0" algn="r" rtl="0">
                        <a:spcBef>
                          <a:spcPts val="0"/>
                        </a:spcBef>
                        <a:spcAft>
                          <a:spcPts val="0"/>
                        </a:spcAft>
                        <a:buNone/>
                      </a:pPr>
                      <a:r>
                        <a:rPr lang="en" sz="1300" b="1" i="1">
                          <a:latin typeface="Lato"/>
                          <a:ea typeface="Lato"/>
                          <a:cs typeface="Lato"/>
                          <a:sym typeface="Lato"/>
                        </a:rPr>
                        <a:t>FY24 YTD*</a:t>
                      </a:r>
                      <a:endParaRPr sz="1300" i="1">
                        <a:latin typeface="Lato"/>
                        <a:ea typeface="Lato"/>
                        <a:cs typeface="Lato"/>
                        <a:sym typeface="Lato"/>
                      </a:endParaRPr>
                    </a:p>
                  </a:txBody>
                  <a:tcPr marL="121900" marR="121900" marT="121900" marB="121900">
                    <a:solidFill>
                      <a:srgbClr val="CCCCCC"/>
                    </a:solidFill>
                  </a:tcPr>
                </a:tc>
                <a:tc>
                  <a:txBody>
                    <a:bodyPr/>
                    <a:lstStyle/>
                    <a:p>
                      <a:pPr marL="0" lvl="0" indent="0" algn="r" rtl="0">
                        <a:spcBef>
                          <a:spcPts val="0"/>
                        </a:spcBef>
                        <a:spcAft>
                          <a:spcPts val="0"/>
                        </a:spcAft>
                        <a:buNone/>
                      </a:pPr>
                      <a:r>
                        <a:rPr lang="en" sz="1300" i="1" dirty="0">
                          <a:latin typeface="Lato"/>
                          <a:ea typeface="Lato"/>
                          <a:cs typeface="Lato"/>
                          <a:sym typeface="Lato"/>
                        </a:rPr>
                        <a:t>20</a:t>
                      </a:r>
                      <a:endParaRPr sz="1300" i="1" dirty="0">
                        <a:latin typeface="Lato"/>
                        <a:ea typeface="Lato"/>
                        <a:cs typeface="Lato"/>
                        <a:sym typeface="Lato"/>
                      </a:endParaRPr>
                    </a:p>
                  </a:txBody>
                  <a:tcPr marL="121900" marR="121900" marT="121900" marB="121900">
                    <a:solidFill>
                      <a:srgbClr val="CCCCCC"/>
                    </a:solidFill>
                  </a:tcPr>
                </a:tc>
                <a:extLst>
                  <a:ext uri="{0D108BD9-81ED-4DB2-BD59-A6C34878D82A}">
                    <a16:rowId xmlns:a16="http://schemas.microsoft.com/office/drawing/2014/main" val="10002"/>
                  </a:ext>
                </a:extLst>
              </a:tr>
            </a:tbl>
          </a:graphicData>
        </a:graphic>
      </p:graphicFrame>
      <p:graphicFrame>
        <p:nvGraphicFramePr>
          <p:cNvPr id="198" name="Google Shape;198;p25"/>
          <p:cNvGraphicFramePr/>
          <p:nvPr>
            <p:extLst>
              <p:ext uri="{D42A27DB-BD31-4B8C-83A1-F6EECF244321}">
                <p14:modId xmlns:p14="http://schemas.microsoft.com/office/powerpoint/2010/main" val="3918800085"/>
              </p:ext>
            </p:extLst>
          </p:nvPr>
        </p:nvGraphicFramePr>
        <p:xfrm>
          <a:off x="5022235" y="1674683"/>
          <a:ext cx="2749934" cy="4990669"/>
        </p:xfrm>
        <a:graphic>
          <a:graphicData uri="http://schemas.openxmlformats.org/drawingml/2006/table">
            <a:tbl>
              <a:tblPr firstRow="1">
                <a:noFill/>
              </a:tblPr>
              <a:tblGrid>
                <a:gridCol w="510467">
                  <a:extLst>
                    <a:ext uri="{9D8B030D-6E8A-4147-A177-3AD203B41FA5}">
                      <a16:colId xmlns:a16="http://schemas.microsoft.com/office/drawing/2014/main" val="20000"/>
                    </a:ext>
                  </a:extLst>
                </a:gridCol>
                <a:gridCol w="2239467">
                  <a:extLst>
                    <a:ext uri="{9D8B030D-6E8A-4147-A177-3AD203B41FA5}">
                      <a16:colId xmlns:a16="http://schemas.microsoft.com/office/drawing/2014/main" val="20001"/>
                    </a:ext>
                  </a:extLst>
                </a:gridCol>
              </a:tblGrid>
              <a:tr h="1525334">
                <a:tc gridSpan="2">
                  <a:txBody>
                    <a:bodyPr/>
                    <a:lstStyle/>
                    <a:p>
                      <a:pPr marL="0" lvl="0" indent="0" algn="ctr" rtl="0">
                        <a:lnSpc>
                          <a:spcPct val="115000"/>
                        </a:lnSpc>
                        <a:spcBef>
                          <a:spcPts val="0"/>
                        </a:spcBef>
                        <a:spcAft>
                          <a:spcPts val="0"/>
                        </a:spcAft>
                        <a:buNone/>
                      </a:pPr>
                      <a:r>
                        <a:rPr lang="en" sz="1600" dirty="0">
                          <a:solidFill>
                            <a:schemeClr val="lt1"/>
                          </a:solidFill>
                          <a:latin typeface="Lato Black"/>
                          <a:ea typeface="Lato Black"/>
                          <a:cs typeface="Lato Black"/>
                          <a:sym typeface="Lato Black"/>
                        </a:rPr>
                        <a:t>Top 5 Offerings</a:t>
                      </a:r>
                      <a:endParaRPr sz="1600" dirty="0">
                        <a:solidFill>
                          <a:schemeClr val="lt1"/>
                        </a:solidFill>
                        <a:latin typeface="Lato Black"/>
                        <a:ea typeface="Lato Black"/>
                        <a:cs typeface="Lato Black"/>
                        <a:sym typeface="Lato Black"/>
                      </a:endParaRPr>
                    </a:p>
                    <a:p>
                      <a:pPr marL="0" lvl="0" indent="0" algn="ctr" rtl="0">
                        <a:lnSpc>
                          <a:spcPct val="115000"/>
                        </a:lnSpc>
                        <a:spcBef>
                          <a:spcPts val="0"/>
                        </a:spcBef>
                        <a:spcAft>
                          <a:spcPts val="0"/>
                        </a:spcAft>
                        <a:buNone/>
                      </a:pPr>
                      <a:r>
                        <a:rPr lang="en" sz="1300" dirty="0">
                          <a:solidFill>
                            <a:schemeClr val="lt1"/>
                          </a:solidFill>
                          <a:latin typeface="Lato Black"/>
                          <a:ea typeface="Lato Black"/>
                          <a:cs typeface="Lato Black"/>
                          <a:sym typeface="Lato Black"/>
                        </a:rPr>
                        <a:t>FY24 YTD* </a:t>
                      </a:r>
                      <a:endParaRPr sz="1600" dirty="0">
                        <a:solidFill>
                          <a:schemeClr val="lt1"/>
                        </a:solidFill>
                        <a:latin typeface="Lato Black"/>
                        <a:ea typeface="Lato Black"/>
                        <a:cs typeface="Lato Black"/>
                        <a:sym typeface="Lato Black"/>
                      </a:endParaRPr>
                    </a:p>
                  </a:txBody>
                  <a:tcPr marL="121900" marR="121900" marT="121900" marB="121900" anchor="ctr">
                    <a:lnL w="9525" cap="flat" cmpd="sng">
                      <a:solidFill>
                        <a:srgbClr val="999999"/>
                      </a:solidFill>
                      <a:prstDash val="solid"/>
                      <a:round/>
                      <a:headEnd type="none" w="sm" len="sm"/>
                      <a:tailEnd type="none" w="sm" len="sm"/>
                    </a:lnL>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dk2"/>
                    </a:solidFill>
                  </a:tcPr>
                </a:tc>
                <a:tc hMerge="1">
                  <a:txBody>
                    <a:bodyPr/>
                    <a:lstStyle/>
                    <a:p>
                      <a:endParaRPr lang="en-US"/>
                    </a:p>
                  </a:txBody>
                  <a:tcPr/>
                </a:tc>
                <a:extLst>
                  <a:ext uri="{0D108BD9-81ED-4DB2-BD59-A6C34878D82A}">
                    <a16:rowId xmlns:a16="http://schemas.microsoft.com/office/drawing/2014/main" val="901801941"/>
                  </a:ext>
                </a:extLst>
              </a:tr>
              <a:tr h="693067">
                <a:tc>
                  <a:txBody>
                    <a:bodyPr/>
                    <a:lstStyle/>
                    <a:p>
                      <a:pPr marL="0" lvl="0" indent="0" algn="ctr" rtl="0">
                        <a:spcBef>
                          <a:spcPts val="0"/>
                        </a:spcBef>
                        <a:spcAft>
                          <a:spcPts val="0"/>
                        </a:spcAft>
                        <a:buNone/>
                      </a:pPr>
                      <a:r>
                        <a:rPr lang="en" sz="1200" b="1">
                          <a:latin typeface="Lato"/>
                          <a:ea typeface="Lato"/>
                          <a:cs typeface="Lato"/>
                          <a:sym typeface="Lato"/>
                        </a:rPr>
                        <a:t>1.</a:t>
                      </a:r>
                      <a:endParaRPr sz="1200" b="1">
                        <a:latin typeface="Lato"/>
                        <a:ea typeface="Lato"/>
                        <a:cs typeface="Lato"/>
                        <a:sym typeface="Lato"/>
                      </a:endParaRPr>
                    </a:p>
                  </a:txBody>
                  <a:tcPr marL="121900" marR="121900" marT="121900" marB="121900" anchor="ctr">
                    <a:lnL w="9525" cap="flat" cmpd="sng">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spcBef>
                          <a:spcPts val="0"/>
                        </a:spcBef>
                        <a:spcAft>
                          <a:spcPts val="0"/>
                        </a:spcAft>
                        <a:buNone/>
                      </a:pPr>
                      <a:r>
                        <a:rPr lang="en" sz="1300" b="1" dirty="0">
                          <a:solidFill>
                            <a:schemeClr val="dk1"/>
                          </a:solidFill>
                          <a:latin typeface="Lato"/>
                          <a:ea typeface="Lato"/>
                          <a:cs typeface="Lato"/>
                          <a:sym typeface="Lato"/>
                        </a:rPr>
                        <a:t>Statewide LMS Platform Essentials</a:t>
                      </a:r>
                      <a:endParaRPr sz="1300" b="1" dirty="0">
                        <a:solidFill>
                          <a:schemeClr val="dk1"/>
                        </a:solidFill>
                        <a:latin typeface="Lato"/>
                        <a:ea typeface="Lato"/>
                        <a:cs typeface="Lato"/>
                        <a:sym typeface="Lato"/>
                      </a:endParaRPr>
                    </a:p>
                  </a:txBody>
                  <a:tcPr marL="121900" marR="121900" marT="121900" marB="121900" anchor="ctr">
                    <a:lnL w="9525" cap="flat" cmpd="sng" algn="ctr">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r h="693067">
                <a:tc>
                  <a:txBody>
                    <a:bodyPr/>
                    <a:lstStyle/>
                    <a:p>
                      <a:pPr marL="0" lvl="0" indent="0" algn="ctr" rtl="0">
                        <a:spcBef>
                          <a:spcPts val="0"/>
                        </a:spcBef>
                        <a:spcAft>
                          <a:spcPts val="0"/>
                        </a:spcAft>
                        <a:buNone/>
                      </a:pPr>
                      <a:r>
                        <a:rPr lang="en" sz="1200" b="1">
                          <a:latin typeface="Lato"/>
                          <a:ea typeface="Lato"/>
                          <a:cs typeface="Lato"/>
                          <a:sym typeface="Lato"/>
                        </a:rPr>
                        <a:t>2.</a:t>
                      </a:r>
                      <a:endParaRPr sz="1200" b="1">
                        <a:latin typeface="Lato"/>
                        <a:ea typeface="Lato"/>
                        <a:cs typeface="Lato"/>
                        <a:sym typeface="Lato"/>
                      </a:endParaRPr>
                    </a:p>
                  </a:txBody>
                  <a:tcPr marL="121900" marR="121900" marT="121900" marB="1219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b="1">
                          <a:latin typeface="Lato"/>
                          <a:ea typeface="Lato"/>
                          <a:cs typeface="Lato"/>
                          <a:sym typeface="Lato"/>
                        </a:rPr>
                        <a:t>Canvas for Beginners I</a:t>
                      </a:r>
                      <a:endParaRPr sz="1300" b="1">
                        <a:latin typeface="Lato"/>
                        <a:ea typeface="Lato"/>
                        <a:cs typeface="Lato"/>
                        <a:sym typeface="Lato"/>
                      </a:endParaRPr>
                    </a:p>
                  </a:txBody>
                  <a:tcPr marL="121900" marR="121900" marT="121900" marB="1219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CCCCCC"/>
                    </a:solidFill>
                  </a:tcPr>
                </a:tc>
                <a:extLst>
                  <a:ext uri="{0D108BD9-81ED-4DB2-BD59-A6C34878D82A}">
                    <a16:rowId xmlns:a16="http://schemas.microsoft.com/office/drawing/2014/main" val="10002"/>
                  </a:ext>
                </a:extLst>
              </a:tr>
              <a:tr h="693067">
                <a:tc>
                  <a:txBody>
                    <a:bodyPr/>
                    <a:lstStyle/>
                    <a:p>
                      <a:pPr marL="0" lvl="0" indent="0" algn="ctr" rtl="0">
                        <a:spcBef>
                          <a:spcPts val="0"/>
                        </a:spcBef>
                        <a:spcAft>
                          <a:spcPts val="0"/>
                        </a:spcAft>
                        <a:buNone/>
                      </a:pPr>
                      <a:r>
                        <a:rPr lang="en" sz="1200" b="1">
                          <a:latin typeface="Lato"/>
                          <a:ea typeface="Lato"/>
                          <a:cs typeface="Lato"/>
                          <a:sym typeface="Lato"/>
                        </a:rPr>
                        <a:t>3.</a:t>
                      </a:r>
                      <a:endParaRPr sz="1200" b="1">
                        <a:latin typeface="Lato"/>
                        <a:ea typeface="Lato"/>
                        <a:cs typeface="Lato"/>
                        <a:sym typeface="Lato"/>
                      </a:endParaRPr>
                    </a:p>
                  </a:txBody>
                  <a:tcPr marL="121900" marR="121900" marT="121900" marB="1219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Lato"/>
                          <a:ea typeface="Lato"/>
                          <a:cs typeface="Lato"/>
                          <a:sym typeface="Lato"/>
                        </a:rPr>
                        <a:t>VDOE Team Nutrition</a:t>
                      </a:r>
                      <a:endParaRPr sz="1300" b="1">
                        <a:latin typeface="Lato"/>
                        <a:ea typeface="Lato"/>
                        <a:cs typeface="Lato"/>
                        <a:sym typeface="Lato"/>
                      </a:endParaRPr>
                    </a:p>
                  </a:txBody>
                  <a:tcPr marL="121900" marR="121900" marT="121900" marB="1219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3"/>
                  </a:ext>
                </a:extLst>
              </a:tr>
              <a:tr h="693067">
                <a:tc>
                  <a:txBody>
                    <a:bodyPr/>
                    <a:lstStyle/>
                    <a:p>
                      <a:pPr marL="0" lvl="0" indent="0" algn="ctr" rtl="0">
                        <a:spcBef>
                          <a:spcPts val="0"/>
                        </a:spcBef>
                        <a:spcAft>
                          <a:spcPts val="0"/>
                        </a:spcAft>
                        <a:buNone/>
                      </a:pPr>
                      <a:r>
                        <a:rPr lang="en" sz="1200" b="1">
                          <a:latin typeface="Lato"/>
                          <a:ea typeface="Lato"/>
                          <a:cs typeface="Lato"/>
                          <a:sym typeface="Lato"/>
                        </a:rPr>
                        <a:t>4.</a:t>
                      </a:r>
                      <a:endParaRPr sz="1200" b="1">
                        <a:latin typeface="Lato"/>
                        <a:ea typeface="Lato"/>
                        <a:cs typeface="Lato"/>
                        <a:sym typeface="Lato"/>
                      </a:endParaRPr>
                    </a:p>
                  </a:txBody>
                  <a:tcPr marL="121900" marR="121900" marT="121900" marB="1219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b="1">
                          <a:solidFill>
                            <a:schemeClr val="dk1"/>
                          </a:solidFill>
                          <a:latin typeface="Lato"/>
                          <a:ea typeface="Lato"/>
                          <a:cs typeface="Lato"/>
                          <a:sym typeface="Lato"/>
                        </a:rPr>
                        <a:t>New to View K–5</a:t>
                      </a:r>
                      <a:endParaRPr sz="1300" b="1">
                        <a:latin typeface="Lato"/>
                        <a:ea typeface="Lato"/>
                        <a:cs typeface="Lato"/>
                        <a:sym typeface="Lato"/>
                      </a:endParaRPr>
                    </a:p>
                  </a:txBody>
                  <a:tcPr marL="121900" marR="121900" marT="121900" marB="1219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CCCCCC"/>
                    </a:solidFill>
                  </a:tcPr>
                </a:tc>
                <a:extLst>
                  <a:ext uri="{0D108BD9-81ED-4DB2-BD59-A6C34878D82A}">
                    <a16:rowId xmlns:a16="http://schemas.microsoft.com/office/drawing/2014/main" val="10004"/>
                  </a:ext>
                </a:extLst>
              </a:tr>
              <a:tr h="693067">
                <a:tc>
                  <a:txBody>
                    <a:bodyPr/>
                    <a:lstStyle/>
                    <a:p>
                      <a:pPr marL="0" lvl="0" indent="0" algn="ctr" rtl="0">
                        <a:spcBef>
                          <a:spcPts val="0"/>
                        </a:spcBef>
                        <a:spcAft>
                          <a:spcPts val="0"/>
                        </a:spcAft>
                        <a:buNone/>
                      </a:pPr>
                      <a:r>
                        <a:rPr lang="en" sz="1200" b="1">
                          <a:latin typeface="Lato"/>
                          <a:ea typeface="Lato"/>
                          <a:cs typeface="Lato"/>
                          <a:sym typeface="Lato"/>
                        </a:rPr>
                        <a:t>5.</a:t>
                      </a:r>
                      <a:endParaRPr sz="1200" b="1">
                        <a:latin typeface="Lato"/>
                        <a:ea typeface="Lato"/>
                        <a:cs typeface="Lato"/>
                        <a:sym typeface="Lato"/>
                      </a:endParaRPr>
                    </a:p>
                  </a:txBody>
                  <a:tcPr marL="121900" marR="121900" marT="121900" marB="1219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spcBef>
                          <a:spcPts val="0"/>
                        </a:spcBef>
                        <a:spcAft>
                          <a:spcPts val="0"/>
                        </a:spcAft>
                        <a:buNone/>
                      </a:pPr>
                      <a:r>
                        <a:rPr lang="en" sz="1300" b="1" dirty="0">
                          <a:solidFill>
                            <a:schemeClr val="dk1"/>
                          </a:solidFill>
                          <a:latin typeface="Lato"/>
                          <a:ea typeface="Lato"/>
                          <a:cs typeface="Lato"/>
                          <a:sym typeface="Lato"/>
                        </a:rPr>
                        <a:t>Build Your Own Instructional Playbook</a:t>
                      </a:r>
                      <a:endParaRPr sz="1300" b="1" dirty="0">
                        <a:latin typeface="Lato"/>
                        <a:ea typeface="Lato"/>
                        <a:cs typeface="Lato"/>
                        <a:sym typeface="Lato"/>
                      </a:endParaRPr>
                    </a:p>
                  </a:txBody>
                  <a:tcPr marL="121900" marR="121900" marT="121900" marB="1219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02" name="Google Shape;202;p25" descr="Two female teachers talking"/>
          <p:cNvPicPr preferRelativeResize="0"/>
          <p:nvPr/>
        </p:nvPicPr>
        <p:blipFill>
          <a:blip r:embed="rId3">
            <a:alphaModFix/>
          </a:blip>
          <a:stretch>
            <a:fillRect/>
          </a:stretch>
        </p:blipFill>
        <p:spPr>
          <a:xfrm>
            <a:off x="8195672" y="2427533"/>
            <a:ext cx="3996331" cy="2320132"/>
          </a:xfrm>
          <a:prstGeom prst="rect">
            <a:avLst/>
          </a:prstGeom>
          <a:noFill/>
          <a:ln>
            <a:noFill/>
          </a:ln>
        </p:spPr>
      </p:pic>
      <p:sp>
        <p:nvSpPr>
          <p:cNvPr id="203" name="Google Shape;203;p25"/>
          <p:cNvSpPr txBox="1"/>
          <p:nvPr/>
        </p:nvSpPr>
        <p:spPr>
          <a:xfrm>
            <a:off x="7913733" y="6306333"/>
            <a:ext cx="4779600" cy="349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i="1" kern="0">
                <a:solidFill>
                  <a:srgbClr val="000000"/>
                </a:solidFill>
                <a:latin typeface="Lato"/>
                <a:ea typeface="Lato"/>
                <a:cs typeface="Lato"/>
                <a:sym typeface="Lato"/>
              </a:rPr>
              <a:t>*As of Nov. 1, 2023</a:t>
            </a:r>
            <a:endParaRPr sz="1067" i="1" kern="0">
              <a:solidFill>
                <a:srgbClr val="000000"/>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ctrTitle"/>
          </p:nvPr>
        </p:nvSpPr>
        <p:spPr>
          <a:xfrm>
            <a:off x="592721" y="172722"/>
            <a:ext cx="9940212" cy="83334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4800"/>
              <a:buFont typeface="Trebuchet MS"/>
              <a:buNone/>
            </a:pPr>
            <a:r>
              <a:rPr lang="en-US" sz="4800" dirty="0"/>
              <a:t>Agenda</a:t>
            </a:r>
            <a:endParaRPr sz="4800" dirty="0"/>
          </a:p>
        </p:txBody>
      </p:sp>
      <p:sp>
        <p:nvSpPr>
          <p:cNvPr id="158" name="Google Shape;158;p8"/>
          <p:cNvSpPr txBox="1">
            <a:spLocks noGrp="1"/>
          </p:cNvSpPr>
          <p:nvPr>
            <p:ph type="subTitle" idx="1"/>
          </p:nvPr>
        </p:nvSpPr>
        <p:spPr>
          <a:xfrm>
            <a:off x="592721" y="1007083"/>
            <a:ext cx="8442422" cy="508891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b="1" dirty="0">
                <a:solidFill>
                  <a:schemeClr val="tx1"/>
                </a:solidFill>
              </a:rPr>
              <a:t>Welcome – Dr. Meg Foley</a:t>
            </a:r>
            <a:endParaRPr b="1" dirty="0">
              <a:solidFill>
                <a:schemeClr val="tx1"/>
              </a:solidFill>
            </a:endParaRPr>
          </a:p>
          <a:p>
            <a:pPr marL="0" lvl="0" indent="0" algn="l" rtl="0">
              <a:lnSpc>
                <a:spcPct val="90000"/>
              </a:lnSpc>
              <a:spcBef>
                <a:spcPts val="1000"/>
              </a:spcBef>
              <a:spcAft>
                <a:spcPts val="0"/>
              </a:spcAft>
              <a:buClr>
                <a:schemeClr val="dk1"/>
              </a:buClr>
              <a:buSzPts val="3200"/>
              <a:buNone/>
            </a:pPr>
            <a:r>
              <a:rPr lang="en-US" b="1" dirty="0">
                <a:solidFill>
                  <a:schemeClr val="tx1"/>
                </a:solidFill>
              </a:rPr>
              <a:t>Introductions – Mr. Reggie Fox</a:t>
            </a:r>
            <a:endParaRPr b="1" dirty="0">
              <a:solidFill>
                <a:schemeClr val="tx1"/>
              </a:solidFill>
            </a:endParaRPr>
          </a:p>
          <a:p>
            <a:pPr marL="0" lvl="0" indent="0" algn="l" rtl="0">
              <a:lnSpc>
                <a:spcPct val="90000"/>
              </a:lnSpc>
              <a:spcBef>
                <a:spcPts val="1000"/>
              </a:spcBef>
              <a:spcAft>
                <a:spcPts val="0"/>
              </a:spcAft>
              <a:buClr>
                <a:schemeClr val="dk1"/>
              </a:buClr>
              <a:buSzPts val="3200"/>
              <a:buNone/>
            </a:pPr>
            <a:r>
              <a:rPr lang="en-US" b="1" dirty="0">
                <a:solidFill>
                  <a:schemeClr val="tx1"/>
                </a:solidFill>
              </a:rPr>
              <a:t>Opening Remarks – Dr. Marcey Sorensen</a:t>
            </a:r>
            <a:endParaRPr b="1" dirty="0">
              <a:solidFill>
                <a:schemeClr val="tx1"/>
              </a:solidFill>
            </a:endParaRPr>
          </a:p>
          <a:p>
            <a:pPr marL="0" lvl="0" indent="0" algn="l" rtl="0">
              <a:lnSpc>
                <a:spcPct val="90000"/>
              </a:lnSpc>
              <a:spcBef>
                <a:spcPts val="1000"/>
              </a:spcBef>
              <a:spcAft>
                <a:spcPts val="0"/>
              </a:spcAft>
              <a:buClr>
                <a:schemeClr val="dk1"/>
              </a:buClr>
              <a:buSzPts val="3200"/>
              <a:buNone/>
            </a:pPr>
            <a:r>
              <a:rPr lang="en-US" b="1" dirty="0">
                <a:solidFill>
                  <a:schemeClr val="tx1"/>
                </a:solidFill>
              </a:rPr>
              <a:t>Committee Purpose, Role, Term – Ms. Calypso Gilstrap</a:t>
            </a:r>
          </a:p>
          <a:p>
            <a:pPr marL="0" lvl="0" indent="0" algn="l" rtl="0">
              <a:lnSpc>
                <a:spcPct val="90000"/>
              </a:lnSpc>
              <a:spcBef>
                <a:spcPts val="1000"/>
              </a:spcBef>
              <a:spcAft>
                <a:spcPts val="0"/>
              </a:spcAft>
              <a:buClr>
                <a:schemeClr val="dk1"/>
              </a:buClr>
              <a:buSzPts val="3200"/>
              <a:buNone/>
            </a:pPr>
            <a:r>
              <a:rPr lang="en-US" b="1" dirty="0">
                <a:solidFill>
                  <a:schemeClr val="tx1"/>
                </a:solidFill>
              </a:rPr>
              <a:t>Virtual VA Updates – Dr. Brian Mott</a:t>
            </a:r>
          </a:p>
          <a:p>
            <a:pPr>
              <a:buClr>
                <a:schemeClr val="dk1"/>
              </a:buClr>
              <a:buSzPts val="3200"/>
            </a:pPr>
            <a:r>
              <a:rPr lang="en-US" b="1" dirty="0" err="1">
                <a:solidFill>
                  <a:schemeClr val="tx1"/>
                </a:solidFill>
              </a:rPr>
              <a:t>Multidivision</a:t>
            </a:r>
            <a:r>
              <a:rPr lang="en-US" b="1" dirty="0">
                <a:solidFill>
                  <a:schemeClr val="tx1"/>
                </a:solidFill>
              </a:rPr>
              <a:t> Online Provider (MOP) &amp; Virtual Learning Updates – Dr. Meg Foley &amp; Mr. Reggie Fox</a:t>
            </a:r>
          </a:p>
          <a:p>
            <a:pPr marL="0" lvl="0" indent="0" algn="l" rtl="0">
              <a:lnSpc>
                <a:spcPct val="90000"/>
              </a:lnSpc>
              <a:spcBef>
                <a:spcPts val="1000"/>
              </a:spcBef>
              <a:spcAft>
                <a:spcPts val="0"/>
              </a:spcAft>
              <a:buClr>
                <a:schemeClr val="dk1"/>
              </a:buClr>
              <a:buSzPts val="3200"/>
              <a:buNone/>
            </a:pPr>
            <a:r>
              <a:rPr lang="en-US" b="1" dirty="0">
                <a:solidFill>
                  <a:schemeClr val="tx1"/>
                </a:solidFill>
              </a:rPr>
              <a:t>Technology &amp; Infrastructure – Dr. Susan Clair</a:t>
            </a:r>
          </a:p>
          <a:p>
            <a:pPr marL="0" lvl="0" indent="0" algn="l" rtl="0">
              <a:lnSpc>
                <a:spcPct val="90000"/>
              </a:lnSpc>
              <a:spcBef>
                <a:spcPts val="1000"/>
              </a:spcBef>
              <a:spcAft>
                <a:spcPts val="0"/>
              </a:spcAft>
              <a:buClr>
                <a:schemeClr val="dk1"/>
              </a:buClr>
              <a:buSzPts val="3200"/>
              <a:buNone/>
            </a:pPr>
            <a:r>
              <a:rPr lang="en-US" b="1" dirty="0">
                <a:solidFill>
                  <a:schemeClr val="tx1"/>
                </a:solidFill>
              </a:rPr>
              <a:t>Computer Science Updates – Ms. Keisha Tennessee</a:t>
            </a:r>
          </a:p>
          <a:p>
            <a:pPr marL="0" lvl="0" indent="0" algn="l" rtl="0">
              <a:lnSpc>
                <a:spcPct val="90000"/>
              </a:lnSpc>
              <a:spcBef>
                <a:spcPts val="1000"/>
              </a:spcBef>
              <a:spcAft>
                <a:spcPts val="0"/>
              </a:spcAft>
              <a:buClr>
                <a:schemeClr val="dk1"/>
              </a:buClr>
              <a:buSzPts val="3200"/>
              <a:buNone/>
            </a:pPr>
            <a:r>
              <a:rPr lang="en-US" b="1" dirty="0">
                <a:solidFill>
                  <a:schemeClr val="tx1"/>
                </a:solidFill>
              </a:rPr>
              <a:t>Instructional Technology Overview – Ms. Calypso Gilstrap</a:t>
            </a:r>
          </a:p>
          <a:p>
            <a:pPr marL="0" lvl="0" indent="0" algn="l" rtl="0">
              <a:lnSpc>
                <a:spcPct val="90000"/>
              </a:lnSpc>
              <a:spcBef>
                <a:spcPts val="1000"/>
              </a:spcBef>
              <a:spcAft>
                <a:spcPts val="0"/>
              </a:spcAft>
              <a:buClr>
                <a:schemeClr val="dk1"/>
              </a:buClr>
              <a:buSzPts val="3200"/>
              <a:buNone/>
            </a:pPr>
            <a:r>
              <a:rPr lang="en-US" b="1" dirty="0">
                <a:solidFill>
                  <a:schemeClr val="tx1"/>
                </a:solidFill>
              </a:rPr>
              <a:t>Next Meeting</a:t>
            </a:r>
            <a:endParaRPr b="1" dirty="0">
              <a:solidFill>
                <a:schemeClr val="tx1"/>
              </a:solidFill>
            </a:endParaRPr>
          </a:p>
        </p:txBody>
      </p:sp>
      <p:sp>
        <p:nvSpPr>
          <p:cNvPr id="160" name="Google Shape;160;p8"/>
          <p:cNvSpPr txBox="1"/>
          <p:nvPr/>
        </p:nvSpPr>
        <p:spPr>
          <a:xfrm>
            <a:off x="7595225" y="288387"/>
            <a:ext cx="4042784" cy="602016"/>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1200" b="0" i="0" u="none" strike="noStrike" cap="none" dirty="0">
                <a:solidFill>
                  <a:schemeClr val="dk1"/>
                </a:solidFill>
                <a:latin typeface="Trebuchet MS"/>
                <a:ea typeface="Trebuchet MS"/>
                <a:cs typeface="Trebuchet MS"/>
                <a:sym typeface="Trebuchet MS"/>
              </a:rPr>
              <a:t>Pursuant to the </a:t>
            </a:r>
            <a:r>
              <a:rPr lang="en-US" sz="1200" b="0" i="1" u="sng" strike="noStrike" cap="none" dirty="0">
                <a:solidFill>
                  <a:schemeClr val="dk1"/>
                </a:solidFill>
                <a:latin typeface="Trebuchet MS"/>
                <a:ea typeface="Trebuchet MS"/>
                <a:cs typeface="Trebuchet MS"/>
                <a:sym typeface="Trebuchet MS"/>
              </a:rPr>
              <a:t>2021 Appropriation Act language – </a:t>
            </a:r>
            <a:r>
              <a:rPr lang="en-US" sz="1200" b="0" i="0" u="sng" strike="noStrike" cap="none" dirty="0">
                <a:solidFill>
                  <a:schemeClr val="dk1"/>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SB7001</a:t>
            </a:r>
            <a:r>
              <a:rPr lang="en-US" sz="1200" b="0" i="0" u="none" strike="noStrike" cap="none" dirty="0">
                <a:solidFill>
                  <a:schemeClr val="dk1"/>
                </a:solidFill>
                <a:latin typeface="Trebuchet MS"/>
                <a:ea typeface="Trebuchet MS"/>
                <a:cs typeface="Trebuchet MS"/>
                <a:sym typeface="Trebuchet MS"/>
              </a:rPr>
              <a:t> and </a:t>
            </a:r>
            <a:r>
              <a:rPr lang="en-US" sz="1200" b="0" i="1" u="none" strike="noStrike" cap="none" dirty="0">
                <a:solidFill>
                  <a:schemeClr val="dk1"/>
                </a:solidFill>
                <a:latin typeface="Trebuchet MS"/>
                <a:ea typeface="Trebuchet MS"/>
                <a:cs typeface="Trebuchet MS"/>
                <a:sym typeface="Trebuchet MS"/>
              </a:rPr>
              <a:t>meeting by electronic means set forth in subsection C of </a:t>
            </a:r>
            <a:r>
              <a:rPr lang="en-US" sz="1200" b="0" i="1" u="sng" strike="noStrike" cap="none" dirty="0">
                <a:solidFill>
                  <a:schemeClr val="dk1"/>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 2.2-3708.2 of the Code of Virginia</a:t>
            </a:r>
            <a:r>
              <a:rPr lang="en-US" sz="1200" b="0" i="1" u="none" strike="noStrike" cap="none" dirty="0">
                <a:solidFill>
                  <a:schemeClr val="dk1"/>
                </a:solidFill>
                <a:latin typeface="Trebuchet MS"/>
                <a:ea typeface="Trebuchet MS"/>
                <a:cs typeface="Trebuchet MS"/>
                <a:sym typeface="Trebuchet MS"/>
              </a:rPr>
              <a:t>.</a:t>
            </a:r>
            <a:endParaRPr sz="1200" b="0" i="0" u="none" strike="noStrike" cap="none" dirty="0">
              <a:solidFill>
                <a:schemeClr val="dk1"/>
              </a:solidFill>
              <a:latin typeface="Trebuchet MS"/>
              <a:ea typeface="Trebuchet MS"/>
              <a:cs typeface="Trebuchet MS"/>
              <a:sym typeface="Trebuchet MS"/>
            </a:endParaRPr>
          </a:p>
        </p:txBody>
      </p:sp>
      <p:sp>
        <p:nvSpPr>
          <p:cNvPr id="2" name="Subtitle 2">
            <a:extLst>
              <a:ext uri="{FF2B5EF4-FFF2-40B4-BE49-F238E27FC236}">
                <a16:creationId xmlns:a16="http://schemas.microsoft.com/office/drawing/2014/main" id="{81AD2765-361D-9674-FF5C-EB310A6EC3F2}"/>
              </a:ext>
            </a:extLst>
          </p:cNvPr>
          <p:cNvSpPr txBox="1">
            <a:spLocks/>
          </p:cNvSpPr>
          <p:nvPr/>
        </p:nvSpPr>
        <p:spPr>
          <a:xfrm>
            <a:off x="7595225" y="1006067"/>
            <a:ext cx="4376057" cy="11103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buClr>
                <a:schemeClr val="dk1"/>
              </a:buClr>
              <a:buSzPct val="108108"/>
              <a:buFont typeface="Arial" panose="020B0604020202020204" pitchFamily="34" charset="0"/>
              <a:buNone/>
              <a:defRPr/>
            </a:pPr>
            <a:r>
              <a:rPr lang="en-US" sz="1800" dirty="0">
                <a:latin typeface="+mn-lt"/>
                <a:ea typeface="+mn-ea"/>
                <a:cs typeface="+mn-cs"/>
              </a:rPr>
              <a:t>Public viewing on the VDOE YouTube channel may email questions/comments to the mailbox until </a:t>
            </a:r>
            <a:r>
              <a:rPr lang="en-US" sz="1800" dirty="0">
                <a:solidFill>
                  <a:srgbClr val="C00000"/>
                </a:solidFill>
                <a:latin typeface="+mn-lt"/>
                <a:ea typeface="+mn-ea"/>
                <a:cs typeface="+mn-cs"/>
              </a:rPr>
              <a:t>November 15, 2023</a:t>
            </a:r>
            <a:r>
              <a:rPr lang="en-US" sz="1800" dirty="0">
                <a:solidFill>
                  <a:srgbClr val="555555"/>
                </a:solidFill>
                <a:latin typeface="+mn-lt"/>
                <a:ea typeface="+mn-ea"/>
                <a:cs typeface="+mn-cs"/>
              </a:rPr>
              <a:t>: </a:t>
            </a:r>
            <a:r>
              <a:rPr lang="en-US" sz="1800" u="sng" dirty="0">
                <a:solidFill>
                  <a:schemeClr val="hlink"/>
                </a:solidFill>
                <a:latin typeface="+mn-lt"/>
                <a:ea typeface="+mn-ea"/>
                <a:cs typeface="+mn-cs"/>
                <a:hlinkClick r:id="rId5"/>
              </a:rPr>
              <a:t>virtualprograms@doe.virginia.gov</a:t>
            </a:r>
            <a:r>
              <a:rPr lang="en-US" sz="1800" dirty="0">
                <a:solidFill>
                  <a:srgbClr val="555555"/>
                </a:solidFill>
                <a:latin typeface="+mn-lt"/>
                <a:ea typeface="+mn-ea"/>
                <a:cs typeface="+mn-cs"/>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26">
            <a:extLst>
              <a:ext uri="{C183D7F6-B498-43B3-948B-1728B52AA6E4}">
                <adec:decorative xmlns:adec="http://schemas.microsoft.com/office/drawing/2017/decorative" val="1"/>
              </a:ext>
            </a:extLst>
          </p:cNvPr>
          <p:cNvPicPr preferRelativeResize="0"/>
          <p:nvPr/>
        </p:nvPicPr>
        <p:blipFill rotWithShape="1">
          <a:blip r:embed="rId3">
            <a:alphaModFix amt="50000"/>
          </a:blip>
          <a:srcRect l="13532" b="5258"/>
          <a:stretch/>
        </p:blipFill>
        <p:spPr>
          <a:xfrm>
            <a:off x="0" y="1599634"/>
            <a:ext cx="4663333" cy="5258369"/>
          </a:xfrm>
          <a:prstGeom prst="rect">
            <a:avLst/>
          </a:prstGeom>
          <a:noFill/>
          <a:ln>
            <a:noFill/>
          </a:ln>
        </p:spPr>
      </p:pic>
      <p:sp>
        <p:nvSpPr>
          <p:cNvPr id="209" name="Google Shape;209;p26"/>
          <p:cNvSpPr txBox="1">
            <a:spLocks noGrp="1"/>
          </p:cNvSpPr>
          <p:nvPr>
            <p:ph type="title"/>
          </p:nvPr>
        </p:nvSpPr>
        <p:spPr>
          <a:xfrm>
            <a:off x="4945700" y="2149700"/>
            <a:ext cx="7009600" cy="713600"/>
          </a:xfrm>
          <a:prstGeom prst="rect">
            <a:avLst/>
          </a:prstGeom>
        </p:spPr>
        <p:txBody>
          <a:bodyPr spcFirstLastPara="1" wrap="square" lIns="121900" tIns="121900" rIns="121900" bIns="121900" anchor="t" anchorCtr="0">
            <a:noAutofit/>
          </a:bodyPr>
          <a:lstStyle/>
          <a:p>
            <a:r>
              <a:rPr lang="en"/>
              <a:t>Professional Learning</a:t>
            </a:r>
            <a:endParaRPr/>
          </a:p>
          <a:p>
            <a:r>
              <a:rPr lang="en"/>
              <a:t>Upcoming Items </a:t>
            </a:r>
            <a:endParaRPr/>
          </a:p>
        </p:txBody>
      </p:sp>
      <p:sp>
        <p:nvSpPr>
          <p:cNvPr id="210" name="Google Shape;210;p26"/>
          <p:cNvSpPr txBox="1"/>
          <p:nvPr/>
        </p:nvSpPr>
        <p:spPr>
          <a:xfrm>
            <a:off x="5451100" y="3606901"/>
            <a:ext cx="60744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kern="0">
                <a:solidFill>
                  <a:srgbClr val="003C71"/>
                </a:solidFill>
                <a:latin typeface="Lato Black"/>
                <a:ea typeface="Lato Black"/>
                <a:cs typeface="Lato Black"/>
                <a:sym typeface="Lato Black"/>
              </a:rPr>
              <a:t>Virginia Statewide LMS Educator &amp; Infrastructure/Technology Credentials</a:t>
            </a:r>
            <a:endParaRPr sz="2000" kern="0">
              <a:solidFill>
                <a:srgbClr val="003C71"/>
              </a:solidFill>
              <a:latin typeface="Lato Black"/>
              <a:ea typeface="Lato Black"/>
              <a:cs typeface="Lato Black"/>
              <a:sym typeface="Lato Black"/>
            </a:endParaRPr>
          </a:p>
        </p:txBody>
      </p:sp>
      <p:grpSp>
        <p:nvGrpSpPr>
          <p:cNvPr id="211" name="Google Shape;211;p26">
            <a:extLst>
              <a:ext uri="{C183D7F6-B498-43B3-948B-1728B52AA6E4}">
                <adec:decorative xmlns:adec="http://schemas.microsoft.com/office/drawing/2017/decorative" val="1"/>
              </a:ext>
            </a:extLst>
          </p:cNvPr>
          <p:cNvGrpSpPr/>
          <p:nvPr/>
        </p:nvGrpSpPr>
        <p:grpSpPr>
          <a:xfrm flipH="1">
            <a:off x="5082463" y="3921271"/>
            <a:ext cx="222996" cy="233261"/>
            <a:chOff x="1754500" y="4229075"/>
            <a:chExt cx="515400" cy="285300"/>
          </a:xfrm>
        </p:grpSpPr>
        <p:sp>
          <p:nvSpPr>
            <p:cNvPr id="212" name="Google Shape;212;p26"/>
            <p:cNvSpPr/>
            <p:nvPr/>
          </p:nvSpPr>
          <p:spPr>
            <a:xfrm>
              <a:off x="1754500" y="4229075"/>
              <a:ext cx="515400" cy="2853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6"/>
            <p:cNvSpPr/>
            <p:nvPr/>
          </p:nvSpPr>
          <p:spPr>
            <a:xfrm>
              <a:off x="1844501" y="4279025"/>
              <a:ext cx="335400" cy="185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4" name="Google Shape;214;p26"/>
          <p:cNvSpPr txBox="1"/>
          <p:nvPr/>
        </p:nvSpPr>
        <p:spPr>
          <a:xfrm>
            <a:off x="5451100" y="4641285"/>
            <a:ext cx="6074400"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kern="0">
                <a:solidFill>
                  <a:srgbClr val="003C71"/>
                </a:solidFill>
                <a:latin typeface="Lato Black"/>
                <a:ea typeface="Lato Black"/>
                <a:cs typeface="Lato Black"/>
                <a:sym typeface="Lato Black"/>
              </a:rPr>
              <a:t>VDOE Leveraging Virtual Learning Pilot Course</a:t>
            </a:r>
            <a:endParaRPr sz="2000" kern="0">
              <a:solidFill>
                <a:srgbClr val="003C71"/>
              </a:solidFill>
              <a:latin typeface="Lato Black"/>
              <a:ea typeface="Lato Black"/>
              <a:cs typeface="Lato Black"/>
              <a:sym typeface="Lato Black"/>
            </a:endParaRPr>
          </a:p>
        </p:txBody>
      </p:sp>
      <p:grpSp>
        <p:nvGrpSpPr>
          <p:cNvPr id="215" name="Google Shape;215;p26">
            <a:extLst>
              <a:ext uri="{C183D7F6-B498-43B3-948B-1728B52AA6E4}">
                <adec:decorative xmlns:adec="http://schemas.microsoft.com/office/drawing/2017/decorative" val="1"/>
              </a:ext>
            </a:extLst>
          </p:cNvPr>
          <p:cNvGrpSpPr/>
          <p:nvPr/>
        </p:nvGrpSpPr>
        <p:grpSpPr>
          <a:xfrm flipH="1">
            <a:off x="5082463" y="4801654"/>
            <a:ext cx="222996" cy="233261"/>
            <a:chOff x="1754500" y="4229075"/>
            <a:chExt cx="515400" cy="285300"/>
          </a:xfrm>
        </p:grpSpPr>
        <p:sp>
          <p:nvSpPr>
            <p:cNvPr id="216" name="Google Shape;216;p26"/>
            <p:cNvSpPr/>
            <p:nvPr/>
          </p:nvSpPr>
          <p:spPr>
            <a:xfrm>
              <a:off x="1754500" y="4229075"/>
              <a:ext cx="515400" cy="2853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6"/>
            <p:cNvSpPr/>
            <p:nvPr/>
          </p:nvSpPr>
          <p:spPr>
            <a:xfrm>
              <a:off x="1844501" y="4279025"/>
              <a:ext cx="335400" cy="185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05333" y="743268"/>
            <a:ext cx="3564816" cy="2404673"/>
          </a:xfrm>
          <a:prstGeom prst="rect">
            <a:avLst/>
          </a:prstGeom>
          <a:noFill/>
          <a:ln>
            <a:noFill/>
          </a:ln>
        </p:spPr>
      </p:pic>
      <p:pic>
        <p:nvPicPr>
          <p:cNvPr id="224" name="Google Shape;224;p2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233148" y="3586956"/>
            <a:ext cx="3564816" cy="2404677"/>
          </a:xfrm>
          <a:prstGeom prst="rect">
            <a:avLst/>
          </a:prstGeom>
          <a:noFill/>
          <a:ln>
            <a:noFill/>
          </a:ln>
        </p:spPr>
      </p:pic>
      <p:pic>
        <p:nvPicPr>
          <p:cNvPr id="225" name="Google Shape;225;p2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913889" y="745510"/>
            <a:ext cx="3564819" cy="2400188"/>
          </a:xfrm>
          <a:prstGeom prst="rect">
            <a:avLst/>
          </a:prstGeom>
          <a:noFill/>
          <a:ln>
            <a:noFill/>
          </a:ln>
        </p:spPr>
      </p:pic>
      <p:pic>
        <p:nvPicPr>
          <p:cNvPr id="226" name="Google Shape;226;p2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048481" y="3589205"/>
            <a:ext cx="3564819" cy="2400188"/>
          </a:xfrm>
          <a:prstGeom prst="rect">
            <a:avLst/>
          </a:prstGeom>
          <a:noFill/>
          <a:ln>
            <a:noFill/>
          </a:ln>
        </p:spPr>
      </p:pic>
      <p:sp>
        <p:nvSpPr>
          <p:cNvPr id="2" name="Title 1">
            <a:extLst>
              <a:ext uri="{FF2B5EF4-FFF2-40B4-BE49-F238E27FC236}">
                <a16:creationId xmlns:a16="http://schemas.microsoft.com/office/drawing/2014/main" id="{4B5B8B4E-7263-C802-C6DD-82FBAFE4A5A3}"/>
              </a:ext>
            </a:extLst>
          </p:cNvPr>
          <p:cNvSpPr>
            <a:spLocks noGrp="1"/>
          </p:cNvSpPr>
          <p:nvPr>
            <p:ph type="title"/>
          </p:nvPr>
        </p:nvSpPr>
        <p:spPr>
          <a:xfrm>
            <a:off x="1408689" y="-2303"/>
            <a:ext cx="7010400" cy="713600"/>
          </a:xfrm>
        </p:spPr>
        <p:txBody>
          <a:bodyPr/>
          <a:lstStyle/>
          <a:p>
            <a:r>
              <a:rPr lang="en-US" dirty="0">
                <a:solidFill>
                  <a:schemeClr val="bg2"/>
                </a:solidFill>
              </a:rPr>
              <a:t>Virtual VA Programs</a:t>
            </a:r>
          </a:p>
        </p:txBody>
      </p:sp>
      <p:sp>
        <p:nvSpPr>
          <p:cNvPr id="227" name="Google Shape;227;p27"/>
          <p:cNvSpPr txBox="1"/>
          <p:nvPr/>
        </p:nvSpPr>
        <p:spPr>
          <a:xfrm>
            <a:off x="3505567" y="3083167"/>
            <a:ext cx="19400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b="1" i="1" kern="0">
                <a:solidFill>
                  <a:srgbClr val="000000"/>
                </a:solidFill>
                <a:latin typeface="Lato"/>
                <a:ea typeface="Lato"/>
                <a:cs typeface="Lato"/>
                <a:sym typeface="Lato"/>
              </a:rPr>
              <a:t>K–12 Instruction</a:t>
            </a:r>
            <a:endParaRPr sz="1333" b="1" i="1" kern="0">
              <a:solidFill>
                <a:srgbClr val="000000"/>
              </a:solidFill>
              <a:latin typeface="Lato"/>
              <a:ea typeface="Lato"/>
              <a:cs typeface="Lato"/>
              <a:sym typeface="Lato"/>
            </a:endParaRPr>
          </a:p>
        </p:txBody>
      </p:sp>
      <p:sp>
        <p:nvSpPr>
          <p:cNvPr id="228" name="Google Shape;228;p27"/>
          <p:cNvSpPr txBox="1"/>
          <p:nvPr/>
        </p:nvSpPr>
        <p:spPr>
          <a:xfrm>
            <a:off x="6206233" y="3083167"/>
            <a:ext cx="19400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b="1" i="1" kern="0">
                <a:solidFill>
                  <a:srgbClr val="000000"/>
                </a:solidFill>
                <a:latin typeface="Lato"/>
                <a:ea typeface="Lato"/>
                <a:cs typeface="Lato"/>
                <a:sym typeface="Lato"/>
              </a:rPr>
              <a:t>Statewide LMS</a:t>
            </a:r>
            <a:endParaRPr sz="1333" b="1" i="1" kern="0">
              <a:solidFill>
                <a:srgbClr val="000000"/>
              </a:solidFill>
              <a:latin typeface="Lato"/>
              <a:ea typeface="Lato"/>
              <a:cs typeface="Lato"/>
              <a:sym typeface="Lato"/>
            </a:endParaRPr>
          </a:p>
        </p:txBody>
      </p:sp>
      <p:sp>
        <p:nvSpPr>
          <p:cNvPr id="229" name="Google Shape;229;p27"/>
          <p:cNvSpPr txBox="1"/>
          <p:nvPr/>
        </p:nvSpPr>
        <p:spPr>
          <a:xfrm>
            <a:off x="4609100" y="5898400"/>
            <a:ext cx="19400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b="1" i="1" kern="0">
                <a:solidFill>
                  <a:srgbClr val="000000"/>
                </a:solidFill>
                <a:latin typeface="Lato"/>
                <a:ea typeface="Lato"/>
                <a:cs typeface="Lato"/>
                <a:sym typeface="Lato"/>
              </a:rPr>
              <a:t>Professional Learning</a:t>
            </a:r>
            <a:endParaRPr sz="1333" b="1" i="1" kern="0">
              <a:solidFill>
                <a:srgbClr val="000000"/>
              </a:solidFill>
              <a:latin typeface="Lato"/>
              <a:ea typeface="Lato"/>
              <a:cs typeface="Lato"/>
              <a:sym typeface="Lato"/>
            </a:endParaRPr>
          </a:p>
        </p:txBody>
      </p:sp>
      <p:sp>
        <p:nvSpPr>
          <p:cNvPr id="230" name="Google Shape;230;p27"/>
          <p:cNvSpPr txBox="1"/>
          <p:nvPr/>
        </p:nvSpPr>
        <p:spPr>
          <a:xfrm>
            <a:off x="7309767" y="5898400"/>
            <a:ext cx="19400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b="1" i="1" kern="0">
                <a:solidFill>
                  <a:srgbClr val="000000"/>
                </a:solidFill>
                <a:latin typeface="Lato"/>
                <a:ea typeface="Lato"/>
                <a:cs typeface="Lato"/>
                <a:sym typeface="Lato"/>
              </a:rPr>
              <a:t>Summer Session</a:t>
            </a:r>
            <a:endParaRPr sz="1333" b="1" i="1" kern="0">
              <a:solidFill>
                <a:srgbClr val="000000"/>
              </a:solidFill>
              <a:latin typeface="Lato"/>
              <a:ea typeface="Lato"/>
              <a:cs typeface="Lato"/>
              <a:sym typeface="Lato"/>
            </a:endParaRPr>
          </a:p>
        </p:txBody>
      </p:sp>
      <p:pic>
        <p:nvPicPr>
          <p:cNvPr id="231" name="Google Shape;231;p27">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4734618" y="2263833"/>
            <a:ext cx="868135" cy="884088"/>
          </a:xfrm>
          <a:prstGeom prst="rect">
            <a:avLst/>
          </a:prstGeom>
          <a:noFill/>
          <a:ln>
            <a:noFill/>
          </a:ln>
        </p:spPr>
      </p:pic>
      <p:pic>
        <p:nvPicPr>
          <p:cNvPr id="232" name="Google Shape;232;p27">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5841867" y="5100183"/>
            <a:ext cx="868131" cy="893447"/>
          </a:xfrm>
          <a:prstGeom prst="rect">
            <a:avLst/>
          </a:prstGeom>
          <a:noFill/>
          <a:ln>
            <a:noFill/>
          </a:ln>
        </p:spPr>
      </p:pic>
      <p:pic>
        <p:nvPicPr>
          <p:cNvPr id="233" name="Google Shape;233;p27">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8745167" y="5104406"/>
            <a:ext cx="868136" cy="884988"/>
          </a:xfrm>
          <a:prstGeom prst="rect">
            <a:avLst/>
          </a:prstGeom>
          <a:noFill/>
          <a:ln>
            <a:noFill/>
          </a:ln>
        </p:spPr>
      </p:pic>
      <p:pic>
        <p:nvPicPr>
          <p:cNvPr id="234" name="Google Shape;234;p27">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7610564" y="2252268"/>
            <a:ext cx="868131" cy="8934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6813331" cy="2387600"/>
          </a:xfrm>
        </p:spPr>
        <p:txBody>
          <a:bodyPr>
            <a:normAutofit fontScale="90000"/>
          </a:bodyPr>
          <a:lstStyle/>
          <a:p>
            <a:r>
              <a:rPr lang="en-US" dirty="0" err="1"/>
              <a:t>Multidivision</a:t>
            </a:r>
            <a:r>
              <a:rPr lang="en-US" dirty="0"/>
              <a:t> Online Provider (MOP) &amp; Virtual Learning Updates</a:t>
            </a:r>
          </a:p>
        </p:txBody>
      </p:sp>
      <p:sp>
        <p:nvSpPr>
          <p:cNvPr id="3" name="Subtitle 2"/>
          <p:cNvSpPr>
            <a:spLocks noGrp="1"/>
          </p:cNvSpPr>
          <p:nvPr>
            <p:ph type="subTitle" idx="1"/>
          </p:nvPr>
        </p:nvSpPr>
        <p:spPr>
          <a:xfrm>
            <a:off x="838200" y="3636221"/>
            <a:ext cx="5617029" cy="1655762"/>
          </a:xfrm>
        </p:spPr>
        <p:txBody>
          <a:bodyPr/>
          <a:lstStyle/>
          <a:p>
            <a:r>
              <a:rPr lang="en-US" dirty="0"/>
              <a:t>Dr. Meg Foley, Virtual Learning Coordinator &amp; Mr. Reggie Fox, Virtual Learning Specialist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02BAA-C61A-4A39-BDF1-4340D572B82C}" type="slidenum">
              <a:rPr kumimoji="0" lang="en-US"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411190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1040701" y="415784"/>
            <a:ext cx="4900144" cy="2736965"/>
          </a:xfrm>
        </p:spPr>
        <p:txBody>
          <a:bodyPr vert="horz" lIns="91440" tIns="45720" rIns="91440" bIns="45720" rtlCol="0" anchor="t">
            <a:normAutofit/>
          </a:bodyPr>
          <a:lstStyle/>
          <a:p>
            <a:r>
              <a:rPr lang="en-US" sz="4600" b="1" kern="1200" dirty="0">
                <a:solidFill>
                  <a:schemeClr val="tx1"/>
                </a:solidFill>
                <a:latin typeface="+mj-lt"/>
                <a:ea typeface="+mj-ea"/>
                <a:cs typeface="+mj-cs"/>
              </a:rPr>
              <a:t>Multidivision online provider (MOP)</a:t>
            </a:r>
          </a:p>
        </p:txBody>
      </p:sp>
      <p:grpSp>
        <p:nvGrpSpPr>
          <p:cNvPr id="8" name="Group 7" descr="MOP Courses picture">
            <a:extLst>
              <a:ext uri="{FF2B5EF4-FFF2-40B4-BE49-F238E27FC236}">
                <a16:creationId xmlns:a16="http://schemas.microsoft.com/office/drawing/2014/main" id="{8988BA73-CE8E-8EFA-5329-1E864B09D1F1}"/>
              </a:ext>
            </a:extLst>
          </p:cNvPr>
          <p:cNvGrpSpPr/>
          <p:nvPr/>
        </p:nvGrpSpPr>
        <p:grpSpPr>
          <a:xfrm>
            <a:off x="7201468" y="264920"/>
            <a:ext cx="4324850" cy="2552007"/>
            <a:chOff x="7104341" y="471748"/>
            <a:chExt cx="4324850" cy="2552007"/>
          </a:xfrm>
        </p:grpSpPr>
        <p:pic>
          <p:nvPicPr>
            <p:cNvPr id="10" name="Picture 9" descr="A picture containing projector&#10;&#10;Description automatically generated">
              <a:extLst>
                <a:ext uri="{FF2B5EF4-FFF2-40B4-BE49-F238E27FC236}">
                  <a16:creationId xmlns:a16="http://schemas.microsoft.com/office/drawing/2014/main" id="{4DE62480-9E17-9FF9-CEE2-F369DF9B4041}"/>
                </a:ext>
              </a:extLst>
            </p:cNvPr>
            <p:cNvPicPr>
              <a:picLocks noChangeAspect="1"/>
            </p:cNvPicPr>
            <p:nvPr/>
          </p:nvPicPr>
          <p:blipFill rotWithShape="1">
            <a:blip r:embed="rId2"/>
            <a:srcRect r="-1" b="7073"/>
            <a:stretch/>
          </p:blipFill>
          <p:spPr>
            <a:xfrm>
              <a:off x="7104342" y="471748"/>
              <a:ext cx="4324849" cy="2552007"/>
            </a:xfrm>
            <a:prstGeom prst="rect">
              <a:avLst/>
            </a:prstGeom>
          </p:spPr>
        </p:pic>
        <p:sp>
          <p:nvSpPr>
            <p:cNvPr id="12" name="Text Placeholder 2">
              <a:extLst>
                <a:ext uri="{FF2B5EF4-FFF2-40B4-BE49-F238E27FC236}">
                  <a16:creationId xmlns:a16="http://schemas.microsoft.com/office/drawing/2014/main" id="{A96ECE5E-A0EE-9DE2-E3DF-B001D34FCCBD}"/>
                </a:ext>
              </a:extLst>
            </p:cNvPr>
            <p:cNvSpPr txBox="1">
              <a:spLocks/>
            </p:cNvSpPr>
            <p:nvPr/>
          </p:nvSpPr>
          <p:spPr>
            <a:xfrm>
              <a:off x="7104341" y="859086"/>
              <a:ext cx="2415580" cy="1569154"/>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MOP Courses</a:t>
              </a:r>
            </a:p>
          </p:txBody>
        </p:sp>
      </p:gr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739646" y="3009322"/>
            <a:ext cx="4082726" cy="2846065"/>
          </a:xfrm>
        </p:spPr>
        <p:txBody>
          <a:bodyPr vert="horz" lIns="91440" tIns="45720" rIns="91440" bIns="45720" rtlCol="0" anchor="b">
            <a:noAutofit/>
          </a:bodyPr>
          <a:lstStyle/>
          <a:p>
            <a:pPr algn="ctr">
              <a:lnSpc>
                <a:spcPct val="120000"/>
              </a:lnSpc>
            </a:pPr>
            <a:r>
              <a:rPr lang="en-US" sz="2800" b="1" i="0" dirty="0">
                <a:effectLst/>
                <a:latin typeface="Arial" panose="020B0604020202020204" pitchFamily="34" charset="0"/>
                <a:cs typeface="Arial" panose="020B0604020202020204" pitchFamily="34" charset="0"/>
              </a:rPr>
              <a:t>2023 MOP Course Window Submissions</a:t>
            </a:r>
            <a:endParaRPr lang="en-US" sz="2800" b="1" dirty="0">
              <a:latin typeface="Arial" panose="020B0604020202020204" pitchFamily="34" charset="0"/>
              <a:cs typeface="Arial" panose="020B0604020202020204" pitchFamily="34" charset="0"/>
            </a:endParaRPr>
          </a:p>
          <a:p>
            <a:pPr marL="457200" indent="-457200">
              <a:lnSpc>
                <a:spcPct val="120000"/>
              </a:lnSpc>
              <a:buFont typeface="Wingdings" panose="05000000000000000000" pitchFamily="2" charset="2"/>
              <a:buChar char="q"/>
            </a:pPr>
            <a:r>
              <a:rPr lang="en-US" sz="2800" b="0" i="0" dirty="0">
                <a:effectLst/>
                <a:latin typeface="Arial" panose="020B0604020202020204" pitchFamily="34" charset="0"/>
                <a:cs typeface="Arial" panose="020B0604020202020204" pitchFamily="34" charset="0"/>
              </a:rPr>
              <a:t>170 SOL courses – new or revised</a:t>
            </a:r>
          </a:p>
          <a:p>
            <a:pPr marL="457200" indent="-457200">
              <a:lnSpc>
                <a:spcPct val="120000"/>
              </a:lnSpc>
              <a:buFont typeface="Wingdings" panose="05000000000000000000" pitchFamily="2" charset="2"/>
              <a:buChar char="q"/>
            </a:pPr>
            <a:r>
              <a:rPr lang="en-US" sz="2800" dirty="0">
                <a:latin typeface="Arial" panose="020B0604020202020204" pitchFamily="34" charset="0"/>
                <a:cs typeface="Arial" panose="020B0604020202020204" pitchFamily="34" charset="0"/>
              </a:rPr>
              <a:t>300 Elective courses</a:t>
            </a:r>
            <a:endParaRPr lang="en-US" sz="2800" b="0" i="0" dirty="0">
              <a:effectLst/>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EED74E4C-EE6F-899F-DF28-50376C94CD5D}"/>
              </a:ext>
            </a:extLst>
          </p:cNvPr>
          <p:cNvSpPr txBox="1">
            <a:spLocks/>
          </p:cNvSpPr>
          <p:nvPr/>
        </p:nvSpPr>
        <p:spPr>
          <a:xfrm>
            <a:off x="5530216" y="2475316"/>
            <a:ext cx="6160767" cy="3914078"/>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accent3"/>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alibri" panose="020F050202020403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65000"/>
              <a:buFont typeface="Courier New" panose="02070309020205020404" pitchFamily="49"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Calibri" panose="020F0502020204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sz="3200" dirty="0">
                <a:latin typeface="Arial" panose="020B0604020202020204" pitchFamily="34" charset="0"/>
                <a:cs typeface="Arial" panose="020B0604020202020204" pitchFamily="34" charset="0"/>
              </a:rPr>
              <a:t>Number of school divisions that used a MOP in 2022-23 </a:t>
            </a:r>
            <a:r>
              <a:rPr lang="en-US" sz="32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(51)</a:t>
            </a:r>
          </a:p>
          <a:p>
            <a:pPr>
              <a:lnSpc>
                <a:spcPct val="120000"/>
              </a:lnSpc>
            </a:pPr>
            <a:r>
              <a:rPr lang="en-US" sz="3200" dirty="0">
                <a:latin typeface="Arial" panose="020B0604020202020204" pitchFamily="34" charset="0"/>
                <a:cs typeface="Arial" panose="020B0604020202020204" pitchFamily="34" charset="0"/>
              </a:rPr>
              <a:t>Number of student enrollment </a:t>
            </a:r>
            <a:r>
              <a:rPr lang="en-US" sz="3200" i="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(9500)</a:t>
            </a:r>
          </a:p>
          <a:p>
            <a:pPr>
              <a:lnSpc>
                <a:spcPct val="120000"/>
              </a:lnSpc>
            </a:pPr>
            <a:r>
              <a:rPr lang="en-US" sz="3200" dirty="0">
                <a:latin typeface="Arial" panose="020B0604020202020204" pitchFamily="34" charset="0"/>
                <a:cs typeface="Arial" panose="020B0604020202020204" pitchFamily="34" charset="0"/>
              </a:rPr>
              <a:t>Number of course enrollment </a:t>
            </a:r>
            <a:r>
              <a:rPr lang="en-US" sz="3200" i="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(44811)</a:t>
            </a:r>
          </a:p>
          <a:p>
            <a:pPr>
              <a:lnSpc>
                <a:spcPct val="120000"/>
              </a:lnSpc>
            </a:pPr>
            <a:r>
              <a:rPr lang="en-US" sz="3200" dirty="0">
                <a:latin typeface="Arial" panose="020B0604020202020204" pitchFamily="34" charset="0"/>
                <a:cs typeface="Arial" panose="020B0604020202020204" pitchFamily="34" charset="0"/>
              </a:rPr>
              <a:t>New &amp; revised courses submitted and approved aligned with SOL</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9DFD55-3C28-40EF-9E31-A92D2E4017FF}" type="slidenum">
              <a:rPr kumimoji="0" lang="en-US" sz="12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4212896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3" name="Title 2">
            <a:extLst>
              <a:ext uri="{FF2B5EF4-FFF2-40B4-BE49-F238E27FC236}">
                <a16:creationId xmlns:a16="http://schemas.microsoft.com/office/drawing/2014/main" id="{53CE0304-3F05-5F67-763F-0DA831C01324}"/>
              </a:ext>
            </a:extLst>
          </p:cNvPr>
          <p:cNvSpPr>
            <a:spLocks noGrp="1"/>
          </p:cNvSpPr>
          <p:nvPr>
            <p:ph type="title"/>
          </p:nvPr>
        </p:nvSpPr>
        <p:spPr>
          <a:xfrm>
            <a:off x="0" y="1"/>
            <a:ext cx="12014200" cy="371762"/>
          </a:xfrm>
        </p:spPr>
        <p:txBody>
          <a:bodyPr>
            <a:normAutofit/>
          </a:bodyPr>
          <a:lstStyle/>
          <a:p>
            <a:r>
              <a:rPr lang="en-US" sz="900" dirty="0">
                <a:solidFill>
                  <a:schemeClr val="tx1"/>
                </a:solidFill>
                <a:highlight>
                  <a:srgbClr val="FFFF00"/>
                </a:highlight>
              </a:rPr>
              <a:t>MOP </a:t>
            </a:r>
          </a:p>
        </p:txBody>
      </p:sp>
      <p:grpSp>
        <p:nvGrpSpPr>
          <p:cNvPr id="7" name="Group 6" descr="MOP 2022-23 Family Survey Highlights"/>
          <p:cNvGrpSpPr/>
          <p:nvPr/>
        </p:nvGrpSpPr>
        <p:grpSpPr>
          <a:xfrm>
            <a:off x="1086427" y="194762"/>
            <a:ext cx="8384144" cy="2022519"/>
            <a:chOff x="1068330" y="293961"/>
            <a:chExt cx="5683106" cy="1504023"/>
          </a:xfrm>
        </p:grpSpPr>
        <p:sp>
          <p:nvSpPr>
            <p:cNvPr id="13" name="Rectangle 12"/>
            <p:cNvSpPr/>
            <p:nvPr/>
          </p:nvSpPr>
          <p:spPr>
            <a:xfrm rot="21572216">
              <a:off x="1068330" y="293961"/>
              <a:ext cx="5481775" cy="1189433"/>
            </a:xfrm>
            <a:prstGeom prst="rect">
              <a:avLst/>
            </a:prstGeom>
            <a:solidFill>
              <a:srgbClr val="058B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rot="21579752">
              <a:off x="1450142" y="558979"/>
              <a:ext cx="5110493" cy="1239005"/>
            </a:xfrm>
            <a:prstGeom prst="rect">
              <a:avLst/>
            </a:prstGeom>
            <a:solidFill>
              <a:schemeClr val="accent2">
                <a:lumMod val="10000"/>
                <a:lumOff val="90000"/>
                <a:alpha val="96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Title 1">
              <a:extLst>
                <a:ext uri="{FF2B5EF4-FFF2-40B4-BE49-F238E27FC236}">
                  <a16:creationId xmlns:a16="http://schemas.microsoft.com/office/drawing/2014/main" id="{704B401D-989F-9D46-AD8F-72B76DD11ABB}"/>
                </a:ext>
              </a:extLst>
            </p:cNvPr>
            <p:cNvSpPr txBox="1">
              <a:spLocks/>
            </p:cNvSpPr>
            <p:nvPr/>
          </p:nvSpPr>
          <p:spPr>
            <a:xfrm>
              <a:off x="1259341" y="803315"/>
              <a:ext cx="5492095" cy="85439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3C71"/>
                  </a:solidFill>
                  <a:effectLst/>
                  <a:uLnTx/>
                  <a:uFillTx/>
                  <a:latin typeface="Georgia"/>
                  <a:ea typeface="+mj-ea"/>
                  <a:cs typeface="+mj-cs"/>
                </a:rPr>
                <a:t>MOP 2022-23</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3C71"/>
                  </a:solidFill>
                  <a:effectLst/>
                  <a:uLnTx/>
                  <a:uFillTx/>
                  <a:latin typeface="Georgia"/>
                  <a:ea typeface="+mj-ea"/>
                  <a:cs typeface="+mj-cs"/>
                </a:rPr>
                <a:t>Family Survey Highlights</a:t>
              </a:r>
            </a:p>
          </p:txBody>
        </p:sp>
      </p:grpSp>
      <p:pic>
        <p:nvPicPr>
          <p:cNvPr id="12" name="Picture 4" descr="https://www.virtualvirginia.org/wp-content/uploads/2021/07/cropped-mom-child-scaled-1.jpeg" title="Picture of parent and chi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7206" y="167510"/>
            <a:ext cx="2019508" cy="2018327"/>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607F7A88-FB0D-C1B3-4C56-B667C5DDB92A}"/>
              </a:ext>
            </a:extLst>
          </p:cNvPr>
          <p:cNvSpPr txBox="1">
            <a:spLocks/>
          </p:cNvSpPr>
          <p:nvPr/>
        </p:nvSpPr>
        <p:spPr>
          <a:xfrm>
            <a:off x="1562377" y="2606315"/>
            <a:ext cx="3521252" cy="37757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3200" dirty="0">
                <a:solidFill>
                  <a:srgbClr val="002060"/>
                </a:solidFill>
              </a:rPr>
              <a:t>1119 people responded to the survey.</a:t>
            </a:r>
          </a:p>
          <a:p>
            <a:pPr marL="0" indent="0">
              <a:buNone/>
            </a:pPr>
            <a:endParaRPr lang="en-US" sz="3200" dirty="0">
              <a:solidFill>
                <a:srgbClr val="002060"/>
              </a:solidFill>
            </a:endParaRPr>
          </a:p>
          <a:p>
            <a:pPr>
              <a:buFont typeface="Wingdings" panose="05000000000000000000" pitchFamily="2" charset="2"/>
              <a:buChar char="q"/>
            </a:pPr>
            <a:r>
              <a:rPr kumimoji="0" lang="en-US" sz="3200" b="0" i="0" u="none" strike="noStrike" kern="1200" cap="none" spc="0" normalizeH="0" baseline="0" noProof="0" dirty="0">
                <a:ln>
                  <a:noFill/>
                </a:ln>
                <a:solidFill>
                  <a:srgbClr val="003C71"/>
                </a:solidFill>
                <a:effectLst/>
                <a:uLnTx/>
                <a:uFillTx/>
                <a:latin typeface="Georgia"/>
                <a:ea typeface="+mj-ea"/>
                <a:cs typeface="+mj-cs"/>
              </a:rPr>
              <a:t>How many courses does your child take online?</a:t>
            </a:r>
            <a:endParaRPr lang="en-US" sz="3200" dirty="0">
              <a:solidFill>
                <a:srgbClr val="002060"/>
              </a:solidFill>
            </a:endParaRPr>
          </a:p>
          <a:p>
            <a:pPr marL="0" indent="0" algn="ctr">
              <a:buNone/>
            </a:pPr>
            <a:endParaRPr lang="en-US" dirty="0">
              <a:solidFill>
                <a:srgbClr val="002060"/>
              </a:solidFill>
            </a:endParaRPr>
          </a:p>
        </p:txBody>
      </p:sp>
      <p:pic>
        <p:nvPicPr>
          <p:cNvPr id="4" name="Picture 3" descr="Percentage of Students taking Virtual Courses">
            <a:extLst>
              <a:ext uri="{FF2B5EF4-FFF2-40B4-BE49-F238E27FC236}">
                <a16:creationId xmlns:a16="http://schemas.microsoft.com/office/drawing/2014/main" id="{0BE860CB-C51F-098D-E6B0-D6B434A213A1}"/>
              </a:ext>
            </a:extLst>
          </p:cNvPr>
          <p:cNvPicPr>
            <a:picLocks noChangeAspect="1"/>
          </p:cNvPicPr>
          <p:nvPr/>
        </p:nvPicPr>
        <p:blipFill>
          <a:blip r:embed="rId4"/>
          <a:stretch>
            <a:fillRect/>
          </a:stretch>
        </p:blipFill>
        <p:spPr>
          <a:xfrm>
            <a:off x="5789420" y="2636449"/>
            <a:ext cx="5613522" cy="3745574"/>
          </a:xfrm>
          <a:prstGeom prst="rect">
            <a:avLst/>
          </a:prstGeom>
        </p:spPr>
      </p:pic>
    </p:spTree>
    <p:extLst>
      <p:ext uri="{BB962C8B-B14F-4D97-AF65-F5344CB8AC3E}">
        <p14:creationId xmlns:p14="http://schemas.microsoft.com/office/powerpoint/2010/main" val="2511313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3A75D47-8D30-9393-741C-F9C9AD7FE0EB}"/>
              </a:ext>
            </a:extLst>
          </p:cNvPr>
          <p:cNvSpPr>
            <a:spLocks noGrp="1"/>
          </p:cNvSpPr>
          <p:nvPr>
            <p:ph type="ctrTitle"/>
          </p:nvPr>
        </p:nvSpPr>
        <p:spPr>
          <a:xfrm>
            <a:off x="1018901" y="1504430"/>
            <a:ext cx="1787798" cy="753300"/>
          </a:xfrm>
        </p:spPr>
        <p:txBody>
          <a:bodyPr>
            <a:normAutofit/>
          </a:bodyPr>
          <a:lstStyle/>
          <a:p>
            <a:r>
              <a:rPr lang="en-US" sz="1400" dirty="0">
                <a:solidFill>
                  <a:schemeClr val="bg1"/>
                </a:solidFill>
              </a:rPr>
              <a:t>stats</a:t>
            </a:r>
          </a:p>
        </p:txBody>
      </p:sp>
      <p:sp>
        <p:nvSpPr>
          <p:cNvPr id="6" name="Google Shape;213;p11"/>
          <p:cNvSpPr txBox="1">
            <a:spLocks/>
          </p:cNvSpPr>
          <p:nvPr/>
        </p:nvSpPr>
        <p:spPr>
          <a:xfrm>
            <a:off x="1018901" y="356839"/>
            <a:ext cx="10485121" cy="1019115"/>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0" i="0" u="none" strike="noStrike" kern="1200" cap="none" spc="0" normalizeH="0" baseline="0" noProof="0" dirty="0">
                <a:ln>
                  <a:noFill/>
                </a:ln>
                <a:solidFill>
                  <a:srgbClr val="003C71"/>
                </a:solidFill>
                <a:effectLst/>
                <a:uLnTx/>
                <a:uFillTx/>
                <a:latin typeface="Georgia"/>
                <a:ea typeface="+mj-ea"/>
                <a:cs typeface="+mj-cs"/>
              </a:rPr>
              <a:t>How often did you or your child experience technical issues? </a:t>
            </a:r>
            <a:endParaRPr kumimoji="0" lang="en-US" sz="3600" b="0" i="0" u="none" strike="noStrike" kern="1200" cap="none" spc="0" normalizeH="0" baseline="0" noProof="0" dirty="0">
              <a:ln>
                <a:noFill/>
              </a:ln>
              <a:solidFill>
                <a:srgbClr val="C22536"/>
              </a:solidFill>
              <a:effectLst/>
              <a:uLnTx/>
              <a:uFillTx/>
              <a:latin typeface="Georgia"/>
              <a:ea typeface="+mj-ea"/>
              <a:cs typeface="+mj-cs"/>
            </a:endParaRPr>
          </a:p>
        </p:txBody>
      </p:sp>
      <p:sp>
        <p:nvSpPr>
          <p:cNvPr id="5" name="Flowchart: Alternate Process 4"/>
          <p:cNvSpPr/>
          <p:nvPr/>
        </p:nvSpPr>
        <p:spPr>
          <a:xfrm>
            <a:off x="5206186" y="1098674"/>
            <a:ext cx="6147614" cy="753299"/>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89% never or rarely </a:t>
            </a:r>
          </a:p>
        </p:txBody>
      </p:sp>
      <p:sp>
        <p:nvSpPr>
          <p:cNvPr id="2" name="Google Shape;213;p11">
            <a:extLst>
              <a:ext uri="{FF2B5EF4-FFF2-40B4-BE49-F238E27FC236}">
                <a16:creationId xmlns:a16="http://schemas.microsoft.com/office/drawing/2014/main" id="{28EBA325-80AB-E8A1-C06F-AA752E3BDEA3}"/>
              </a:ext>
            </a:extLst>
          </p:cNvPr>
          <p:cNvSpPr txBox="1">
            <a:spLocks/>
          </p:cNvSpPr>
          <p:nvPr/>
        </p:nvSpPr>
        <p:spPr>
          <a:xfrm>
            <a:off x="1018901" y="2072843"/>
            <a:ext cx="10767937" cy="1407789"/>
          </a:xfrm>
          <a:prstGeom prst="rect">
            <a:avLst/>
          </a:prstGeom>
          <a:noFill/>
          <a:ln>
            <a:noFill/>
          </a:ln>
        </p:spPr>
        <p:txBody>
          <a:bodyPr spcFirstLastPara="1" vert="horz" wrap="square" lIns="91425" tIns="45700" rIns="91425" bIns="45700" rtlCol="0" anchor="ctr" anchorCtr="0">
            <a:normAutofit fontScale="62500" lnSpcReduction="2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6000" b="0" i="0" u="none" strike="noStrike" kern="1200" cap="none" spc="0" normalizeH="0" baseline="0" noProof="0" dirty="0">
                <a:ln>
                  <a:noFill/>
                </a:ln>
                <a:solidFill>
                  <a:srgbClr val="003C71"/>
                </a:solidFill>
                <a:effectLst/>
                <a:uLnTx/>
                <a:uFillTx/>
                <a:latin typeface="Georgia"/>
                <a:ea typeface="+mj-ea"/>
                <a:cs typeface="+mj-cs"/>
              </a:rPr>
              <a:t>The quality of the course(s) my child has taken with the online program has been good. </a:t>
            </a:r>
            <a:endParaRPr kumimoji="0" lang="en-US" sz="3600" b="0" i="0" u="none" strike="noStrike" kern="1200" cap="none" spc="0" normalizeH="0" baseline="0" noProof="0" dirty="0">
              <a:ln>
                <a:noFill/>
              </a:ln>
              <a:solidFill>
                <a:srgbClr val="C22536"/>
              </a:solidFill>
              <a:effectLst/>
              <a:uLnTx/>
              <a:uFillTx/>
              <a:latin typeface="Georgia"/>
              <a:ea typeface="+mj-ea"/>
              <a:cs typeface="+mj-cs"/>
            </a:endParaRPr>
          </a:p>
        </p:txBody>
      </p:sp>
      <p:sp>
        <p:nvSpPr>
          <p:cNvPr id="3" name="Flowchart: Alternate Process 2">
            <a:extLst>
              <a:ext uri="{FF2B5EF4-FFF2-40B4-BE49-F238E27FC236}">
                <a16:creationId xmlns:a16="http://schemas.microsoft.com/office/drawing/2014/main" id="{BF82E807-D938-0710-C48A-B9BE28E817F5}"/>
              </a:ext>
            </a:extLst>
          </p:cNvPr>
          <p:cNvSpPr/>
          <p:nvPr/>
        </p:nvSpPr>
        <p:spPr>
          <a:xfrm>
            <a:off x="4920344" y="3580002"/>
            <a:ext cx="7032170" cy="753299"/>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FF"/>
                </a:solidFill>
                <a:effectLst>
                  <a:outerShdw blurRad="50800" dist="38100" dir="2700000" algn="tl" rotWithShape="0">
                    <a:prstClr val="black">
                      <a:alpha val="40000"/>
                    </a:prstClr>
                  </a:outerShdw>
                </a:effectLst>
                <a:latin typeface="Arial Black" panose="020B0A04020102020204" pitchFamily="34" charset="0"/>
              </a:rPr>
              <a:t>97</a:t>
            </a:r>
            <a:r>
              <a:rPr kumimoji="0" lang="en-US" sz="3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 strongly agree or agree</a:t>
            </a:r>
          </a:p>
        </p:txBody>
      </p:sp>
      <p:sp>
        <p:nvSpPr>
          <p:cNvPr id="7" name="Google Shape;213;p11">
            <a:extLst>
              <a:ext uri="{FF2B5EF4-FFF2-40B4-BE49-F238E27FC236}">
                <a16:creationId xmlns:a16="http://schemas.microsoft.com/office/drawing/2014/main" id="{9AE14012-A3E0-BA1A-C6AD-A46DEAE5C12D}"/>
              </a:ext>
            </a:extLst>
          </p:cNvPr>
          <p:cNvSpPr txBox="1">
            <a:spLocks/>
          </p:cNvSpPr>
          <p:nvPr/>
        </p:nvSpPr>
        <p:spPr>
          <a:xfrm>
            <a:off x="992563" y="4702568"/>
            <a:ext cx="10511459" cy="1284514"/>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003C71"/>
                </a:solidFill>
                <a:effectLst/>
                <a:uLnTx/>
                <a:uFillTx/>
                <a:latin typeface="Georgia"/>
                <a:ea typeface="+mj-ea"/>
                <a:cs typeface="+mj-cs"/>
              </a:rPr>
              <a:t>Was the course appropriately personalized to meet the unique needs of your child? </a:t>
            </a:r>
            <a:endParaRPr kumimoji="0" lang="en-US" sz="3200" b="0" i="0" u="none" strike="noStrike" kern="1200" cap="none" spc="0" normalizeH="0" baseline="0" noProof="0" dirty="0">
              <a:ln>
                <a:noFill/>
              </a:ln>
              <a:solidFill>
                <a:srgbClr val="C22536"/>
              </a:solidFill>
              <a:effectLst/>
              <a:uLnTx/>
              <a:uFillTx/>
              <a:latin typeface="Georgia"/>
              <a:ea typeface="+mj-ea"/>
              <a:cs typeface="+mj-cs"/>
            </a:endParaRPr>
          </a:p>
        </p:txBody>
      </p:sp>
      <p:sp>
        <p:nvSpPr>
          <p:cNvPr id="8" name="Flowchart: Alternate Process 7">
            <a:extLst>
              <a:ext uri="{FF2B5EF4-FFF2-40B4-BE49-F238E27FC236}">
                <a16:creationId xmlns:a16="http://schemas.microsoft.com/office/drawing/2014/main" id="{61966C36-22AB-DBEF-EA88-5B09298E6FE4}"/>
              </a:ext>
            </a:extLst>
          </p:cNvPr>
          <p:cNvSpPr/>
          <p:nvPr/>
        </p:nvSpPr>
        <p:spPr>
          <a:xfrm>
            <a:off x="6684821" y="5555237"/>
            <a:ext cx="3503215" cy="753299"/>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82% Yes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E842EE-07A5-BF42-B259-F0753968FB43}"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338595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3115"/>
          </a:xfrm>
        </p:spPr>
        <p:txBody>
          <a:bodyPr/>
          <a:lstStyle/>
          <a:p>
            <a:r>
              <a:rPr lang="en-US" dirty="0"/>
              <a:t>Comments from Respondents</a:t>
            </a:r>
          </a:p>
        </p:txBody>
      </p:sp>
      <p:sp>
        <p:nvSpPr>
          <p:cNvPr id="3" name="Content Placeholder 2"/>
          <p:cNvSpPr>
            <a:spLocks noGrp="1"/>
          </p:cNvSpPr>
          <p:nvPr>
            <p:ph idx="1"/>
          </p:nvPr>
        </p:nvSpPr>
        <p:spPr>
          <a:xfrm>
            <a:off x="899160" y="1407613"/>
            <a:ext cx="10515600" cy="5106398"/>
          </a:xfrm>
        </p:spPr>
        <p:txBody>
          <a:bodyPr>
            <a:normAutofit/>
          </a:bodyPr>
          <a:lstStyle/>
          <a:p>
            <a:r>
              <a:rPr lang="en-US" sz="3600" i="1" dirty="0">
                <a:solidFill>
                  <a:schemeClr val="tx1"/>
                </a:solidFill>
              </a:rPr>
              <a:t>It was a great program.</a:t>
            </a:r>
          </a:p>
          <a:p>
            <a:r>
              <a:rPr lang="en-US" sz="3600" i="1" dirty="0">
                <a:solidFill>
                  <a:schemeClr val="tx1"/>
                </a:solidFill>
              </a:rPr>
              <a:t>This online program really helped my child to focus more on education and to become more organized and structured.</a:t>
            </a:r>
          </a:p>
          <a:p>
            <a:r>
              <a:rPr lang="en-US" sz="3600" i="1" dirty="0">
                <a:solidFill>
                  <a:schemeClr val="tx1"/>
                </a:solidFill>
              </a:rPr>
              <a:t>My child had a pleasant experience with all courses and teachers and signing up again.</a:t>
            </a:r>
          </a:p>
          <a:p>
            <a:r>
              <a:rPr lang="en-US" sz="3600" i="1" dirty="0">
                <a:solidFill>
                  <a:schemeClr val="tx1"/>
                </a:solidFill>
              </a:rPr>
              <a:t>Only difficulty was balancing coursework, scheduled tests, activities which sometimes conflicted.</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E842EE-07A5-BF42-B259-F0753968FB43}" type="slidenum">
              <a:rPr kumimoji="0" lang="en-US" sz="1200" b="0" i="0" u="none" strike="noStrike" kern="1200" cap="none" spc="0" normalizeH="0" baseline="0" noProof="0" smtClean="0">
                <a:ln>
                  <a:noFill/>
                </a:ln>
                <a:solidFill>
                  <a:srgbClr val="003C71">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3C71">
                  <a:tint val="75000"/>
                </a:srgbClr>
              </a:solidFill>
              <a:effectLst/>
              <a:uLnTx/>
              <a:uFillTx/>
              <a:latin typeface="Calibri"/>
              <a:ea typeface="+mn-ea"/>
              <a:cs typeface="+mn-cs"/>
            </a:endParaRPr>
          </a:p>
        </p:txBody>
      </p:sp>
    </p:spTree>
    <p:extLst>
      <p:ext uri="{BB962C8B-B14F-4D97-AF65-F5344CB8AC3E}">
        <p14:creationId xmlns:p14="http://schemas.microsoft.com/office/powerpoint/2010/main" val="1922473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 name="Picture 7" descr="Diagram, schematic">
            <a:extLst>
              <a:ext uri="{FF2B5EF4-FFF2-40B4-BE49-F238E27FC236}">
                <a16:creationId xmlns:a16="http://schemas.microsoft.com/office/drawing/2014/main" id="{6725812B-7771-E619-C255-1DE32C514423}"/>
              </a:ext>
            </a:extLst>
          </p:cNvPr>
          <p:cNvPicPr>
            <a:picLocks noChangeAspect="1"/>
          </p:cNvPicPr>
          <p:nvPr/>
        </p:nvPicPr>
        <p:blipFill rotWithShape="1">
          <a:blip r:embed="rId3">
            <a:extLst>
              <a:ext uri="{28A0092B-C50C-407E-A947-70E740481C1C}">
                <a14:useLocalDpi xmlns:a14="http://schemas.microsoft.com/office/drawing/2010/main" val="0"/>
              </a:ext>
            </a:extLst>
          </a:blip>
          <a:srcRect r="15401"/>
          <a:stretch/>
        </p:blipFill>
        <p:spPr>
          <a:xfrm>
            <a:off x="2522356"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096BDE44-0E2E-5DEA-5547-C3F92E69DC68}"/>
              </a:ext>
            </a:extLst>
          </p:cNvPr>
          <p:cNvSpPr>
            <a:spLocks noGrp="1"/>
          </p:cNvSpPr>
          <p:nvPr>
            <p:ph type="title"/>
          </p:nvPr>
        </p:nvSpPr>
        <p:spPr>
          <a:xfrm>
            <a:off x="544286" y="182562"/>
            <a:ext cx="5551714" cy="1899912"/>
          </a:xfrm>
        </p:spPr>
        <p:txBody>
          <a:bodyPr vert="horz" lIns="91440" tIns="45720" rIns="91440" bIns="45720" rtlCol="0" anchor="ctr">
            <a:normAutofit/>
          </a:bodyPr>
          <a:lstStyle/>
          <a:p>
            <a:r>
              <a:rPr lang="en-US" sz="4000" dirty="0"/>
              <a:t>Professional Learning Pilot</a:t>
            </a:r>
            <a:br>
              <a:rPr lang="en-US" sz="4000" dirty="0"/>
            </a:br>
            <a:r>
              <a:rPr lang="en-US" sz="2700" i="1" dirty="0"/>
              <a:t>November 8-December 20</a:t>
            </a:r>
          </a:p>
        </p:txBody>
      </p:sp>
      <p:sp>
        <p:nvSpPr>
          <p:cNvPr id="9" name="Subtitle 2">
            <a:extLst>
              <a:ext uri="{FF2B5EF4-FFF2-40B4-BE49-F238E27FC236}">
                <a16:creationId xmlns:a16="http://schemas.microsoft.com/office/drawing/2014/main" id="{29E1FA3C-E2C5-E422-5343-AD9F7588A8A0}"/>
              </a:ext>
            </a:extLst>
          </p:cNvPr>
          <p:cNvSpPr txBox="1">
            <a:spLocks/>
          </p:cNvSpPr>
          <p:nvPr/>
        </p:nvSpPr>
        <p:spPr>
          <a:xfrm>
            <a:off x="609737" y="2265037"/>
            <a:ext cx="3822189" cy="4410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3C71"/>
              </a:buClr>
              <a:buSzTx/>
              <a:buFont typeface="Arial" panose="020B0604020202020204" pitchFamily="34" charset="0"/>
              <a:buNone/>
              <a:tabLst/>
              <a:defRPr/>
            </a:pPr>
            <a:r>
              <a:rPr kumimoji="0" lang="en-US" sz="3200" b="1" i="0" u="sng" strike="noStrike" kern="1200" cap="none" spc="0" normalizeH="0" baseline="0" noProof="0" dirty="0">
                <a:ln>
                  <a:noFill/>
                </a:ln>
                <a:solidFill>
                  <a:srgbClr val="003C71"/>
                </a:solidFill>
                <a:effectLst/>
                <a:uLnTx/>
                <a:uFillTx/>
                <a:latin typeface="Calibri"/>
                <a:ea typeface="+mn-ea"/>
                <a:cs typeface="+mn-cs"/>
              </a:rPr>
              <a:t>Course Components</a:t>
            </a:r>
          </a:p>
          <a:p>
            <a:pPr marL="228600" marR="0" lvl="0" indent="-228600" algn="l" defTabSz="914400" rtl="0" eaLnBrk="1" fontAlgn="auto" latinLnBrk="0" hangingPunct="1">
              <a:lnSpc>
                <a:spcPct val="90000"/>
              </a:lnSpc>
              <a:spcBef>
                <a:spcPts val="1000"/>
              </a:spcBef>
              <a:spcAft>
                <a:spcPts val="0"/>
              </a:spcAft>
              <a:buClr>
                <a:srgbClr val="003C71"/>
              </a:buClr>
              <a:buSzTx/>
              <a:buFont typeface="Arial" panose="020B0604020202020204" pitchFamily="34" charset="0"/>
              <a:buChar char="•"/>
              <a:tabLst/>
              <a:defRPr/>
            </a:pPr>
            <a:r>
              <a:rPr kumimoji="0" lang="en-US" sz="3200" b="1" i="0" u="none" strike="noStrike" kern="1200" cap="none" spc="0" normalizeH="0" baseline="0" noProof="0" dirty="0">
                <a:ln>
                  <a:noFill/>
                </a:ln>
                <a:solidFill>
                  <a:srgbClr val="003C71"/>
                </a:solidFill>
                <a:effectLst/>
                <a:uLnTx/>
                <a:uFillTx/>
                <a:latin typeface="Calibri"/>
                <a:ea typeface="+mn-ea"/>
                <a:cs typeface="+mn-cs"/>
              </a:rPr>
              <a:t>Learner resources</a:t>
            </a:r>
          </a:p>
          <a:p>
            <a:pPr marL="228600" marR="0" lvl="0" indent="-228600" algn="l" defTabSz="914400" rtl="0" eaLnBrk="1" fontAlgn="auto" latinLnBrk="0" hangingPunct="1">
              <a:lnSpc>
                <a:spcPct val="90000"/>
              </a:lnSpc>
              <a:spcBef>
                <a:spcPts val="1000"/>
              </a:spcBef>
              <a:spcAft>
                <a:spcPts val="0"/>
              </a:spcAft>
              <a:buClr>
                <a:srgbClr val="003C71"/>
              </a:buClr>
              <a:buSzTx/>
              <a:buFont typeface="Arial" panose="020B0604020202020204" pitchFamily="34" charset="0"/>
              <a:buChar char="•"/>
              <a:tabLst/>
              <a:defRPr/>
            </a:pPr>
            <a:r>
              <a:rPr kumimoji="0" lang="en-US" sz="3200" b="1" i="0" u="none" strike="noStrike" kern="1200" cap="none" spc="0" normalizeH="0" baseline="0" noProof="0" dirty="0">
                <a:ln>
                  <a:noFill/>
                </a:ln>
                <a:solidFill>
                  <a:srgbClr val="003C71"/>
                </a:solidFill>
                <a:effectLst/>
                <a:uLnTx/>
                <a:uFillTx/>
                <a:latin typeface="Calibri"/>
                <a:ea typeface="+mn-ea"/>
                <a:cs typeface="+mn-cs"/>
              </a:rPr>
              <a:t>Lesson content</a:t>
            </a:r>
          </a:p>
          <a:p>
            <a:pPr marL="228600" marR="0" lvl="0" indent="-228600" algn="l" defTabSz="914400" rtl="0" eaLnBrk="1" fontAlgn="auto" latinLnBrk="0" hangingPunct="1">
              <a:lnSpc>
                <a:spcPct val="90000"/>
              </a:lnSpc>
              <a:spcBef>
                <a:spcPts val="1000"/>
              </a:spcBef>
              <a:spcAft>
                <a:spcPts val="0"/>
              </a:spcAft>
              <a:buClr>
                <a:srgbClr val="003C71"/>
              </a:buClr>
              <a:buSzTx/>
              <a:buFont typeface="Arial" panose="020B0604020202020204" pitchFamily="34" charset="0"/>
              <a:buChar char="•"/>
              <a:tabLst/>
              <a:defRPr/>
            </a:pPr>
            <a:r>
              <a:rPr kumimoji="0" lang="en-US" sz="3200" b="1" i="0" u="none" strike="noStrike" kern="1200" cap="none" spc="0" normalizeH="0" baseline="0" noProof="0" dirty="0">
                <a:ln>
                  <a:noFill/>
                </a:ln>
                <a:solidFill>
                  <a:srgbClr val="003C71"/>
                </a:solidFill>
                <a:effectLst/>
                <a:uLnTx/>
                <a:uFillTx/>
                <a:latin typeface="Calibri"/>
                <a:ea typeface="+mn-ea"/>
                <a:cs typeface="+mn-cs"/>
              </a:rPr>
              <a:t>Facilitated discussions</a:t>
            </a:r>
          </a:p>
          <a:p>
            <a:pPr marL="228600" marR="0" lvl="0" indent="-228600" algn="l" defTabSz="914400" rtl="0" eaLnBrk="1" fontAlgn="auto" latinLnBrk="0" hangingPunct="1">
              <a:lnSpc>
                <a:spcPct val="90000"/>
              </a:lnSpc>
              <a:spcBef>
                <a:spcPts val="1000"/>
              </a:spcBef>
              <a:spcAft>
                <a:spcPts val="0"/>
              </a:spcAft>
              <a:buClr>
                <a:srgbClr val="003C71"/>
              </a:buClr>
              <a:buSzTx/>
              <a:buFont typeface="Arial" panose="020B0604020202020204" pitchFamily="34" charset="0"/>
              <a:buChar char="•"/>
              <a:tabLst/>
              <a:defRPr/>
            </a:pPr>
            <a:r>
              <a:rPr kumimoji="0" lang="en-US" sz="3200" b="1" i="0" u="none" strike="noStrike" kern="1200" cap="none" spc="0" normalizeH="0" baseline="0" noProof="0" dirty="0">
                <a:ln>
                  <a:noFill/>
                </a:ln>
                <a:solidFill>
                  <a:srgbClr val="003C71"/>
                </a:solidFill>
                <a:effectLst/>
                <a:uLnTx/>
                <a:uFillTx/>
                <a:latin typeface="Calibri"/>
                <a:ea typeface="+mn-ea"/>
                <a:cs typeface="+mn-cs"/>
              </a:rPr>
              <a:t>Module reflections</a:t>
            </a:r>
          </a:p>
          <a:p>
            <a:pPr marL="228600" marR="0" lvl="0" indent="-228600" algn="l" defTabSz="914400" rtl="0" eaLnBrk="1" fontAlgn="auto" latinLnBrk="0" hangingPunct="1">
              <a:lnSpc>
                <a:spcPct val="90000"/>
              </a:lnSpc>
              <a:spcBef>
                <a:spcPts val="1000"/>
              </a:spcBef>
              <a:spcAft>
                <a:spcPts val="0"/>
              </a:spcAft>
              <a:buClr>
                <a:srgbClr val="003C71"/>
              </a:buClr>
              <a:buSzTx/>
              <a:buFont typeface="Arial" panose="020B0604020202020204" pitchFamily="34" charset="0"/>
              <a:buChar char="•"/>
              <a:tabLst/>
              <a:defRPr/>
            </a:pPr>
            <a:r>
              <a:rPr kumimoji="0" lang="en-US" sz="3200" b="1" i="0" u="none" strike="noStrike" kern="1200" cap="none" spc="0" normalizeH="0" baseline="0" noProof="0" dirty="0">
                <a:ln>
                  <a:noFill/>
                </a:ln>
                <a:solidFill>
                  <a:srgbClr val="003C71"/>
                </a:solidFill>
                <a:effectLst/>
                <a:uLnTx/>
                <a:uFillTx/>
                <a:latin typeface="Calibri"/>
                <a:ea typeface="+mn-ea"/>
                <a:cs typeface="+mn-cs"/>
              </a:rPr>
              <a:t>Content assessments</a:t>
            </a:r>
          </a:p>
        </p:txBody>
      </p:sp>
      <p:sp>
        <p:nvSpPr>
          <p:cNvPr id="4" name="Slide Number Placeholder 3">
            <a:extLst>
              <a:ext uri="{FF2B5EF4-FFF2-40B4-BE49-F238E27FC236}">
                <a16:creationId xmlns:a16="http://schemas.microsoft.com/office/drawing/2014/main" id="{343214DC-4715-2D67-FCD9-35244C2A0A8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2102BAA-C61A-4A39-BDF1-4340D572B82C}"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5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46DD06B8-9CCD-3549-0122-4825DF4972D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Modules</a:t>
            </a:r>
          </a:p>
        </p:txBody>
      </p:sp>
      <p:pic>
        <p:nvPicPr>
          <p:cNvPr id="6" name="Picture 5" descr="Graphic of Learning Management System screen">
            <a:extLst>
              <a:ext uri="{FF2B5EF4-FFF2-40B4-BE49-F238E27FC236}">
                <a16:creationId xmlns:a16="http://schemas.microsoft.com/office/drawing/2014/main" id="{7A4A6B94-4E91-4053-41E2-C366CB59037E}"/>
              </a:ext>
            </a:extLst>
          </p:cNvPr>
          <p:cNvPicPr>
            <a:picLocks noChangeAspect="1"/>
          </p:cNvPicPr>
          <p:nvPr/>
        </p:nvPicPr>
        <p:blipFill rotWithShape="1">
          <a:blip r:embed="rId2">
            <a:extLst>
              <a:ext uri="{28A0092B-C50C-407E-A947-70E740481C1C}">
                <a14:useLocalDpi xmlns:a14="http://schemas.microsoft.com/office/drawing/2010/main" val="0"/>
              </a:ext>
            </a:extLst>
          </a:blip>
          <a:srcRect r="122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59106886-F605-4A21-2DB2-381F227BBABE}"/>
              </a:ext>
            </a:extLst>
          </p:cNvPr>
          <p:cNvSpPr>
            <a:spLocks noGrp="1"/>
          </p:cNvSpPr>
          <p:nvPr>
            <p:ph idx="1"/>
          </p:nvPr>
        </p:nvSpPr>
        <p:spPr>
          <a:xfrm>
            <a:off x="5297762" y="2441448"/>
            <a:ext cx="6382608" cy="4087368"/>
          </a:xfrm>
        </p:spPr>
        <p:txBody>
          <a:bodyPr vert="horz" lIns="91440" tIns="45720" rIns="91440" bIns="45720" rtlCol="0">
            <a:noAutofit/>
          </a:bodyPr>
          <a:lstStyle/>
          <a:p>
            <a:pPr marL="628650" marR="0" lvl="0" indent="-514350">
              <a:spcBef>
                <a:spcPts val="0"/>
              </a:spcBef>
              <a:spcAft>
                <a:spcPts val="600"/>
              </a:spcAft>
              <a:buFont typeface="+mj-lt"/>
              <a:buAutoNum type="arabicParenR"/>
            </a:pPr>
            <a:r>
              <a:rPr lang="en-US" sz="2600" dirty="0">
                <a:solidFill>
                  <a:schemeClr val="tx1"/>
                </a:solidFill>
                <a:effectLst/>
                <a:latin typeface="Arial" panose="020B0604020202020204" pitchFamily="34" charset="0"/>
                <a:cs typeface="Arial" panose="020B0604020202020204" pitchFamily="34" charset="0"/>
              </a:rPr>
              <a:t>What is Virtual Learning?</a:t>
            </a:r>
          </a:p>
          <a:p>
            <a:pPr marL="628650" marR="0" lvl="0" indent="-514350">
              <a:spcBef>
                <a:spcPts val="0"/>
              </a:spcBef>
              <a:spcAft>
                <a:spcPts val="600"/>
              </a:spcAft>
              <a:buFont typeface="+mj-lt"/>
              <a:buAutoNum type="arabicParenR"/>
            </a:pPr>
            <a:r>
              <a:rPr lang="en-US" sz="2600" dirty="0">
                <a:solidFill>
                  <a:schemeClr val="tx1"/>
                </a:solidFill>
                <a:effectLst/>
                <a:latin typeface="Arial" panose="020B0604020202020204" pitchFamily="34" charset="0"/>
                <a:cs typeface="Arial" panose="020B0604020202020204" pitchFamily="34" charset="0"/>
              </a:rPr>
              <a:t>Engaging Successfully in a Virtual Environment</a:t>
            </a:r>
          </a:p>
          <a:p>
            <a:pPr marL="628650" marR="0" lvl="0" indent="-514350">
              <a:spcBef>
                <a:spcPts val="0"/>
              </a:spcBef>
              <a:spcAft>
                <a:spcPts val="600"/>
              </a:spcAft>
              <a:buFont typeface="+mj-lt"/>
              <a:buAutoNum type="arabicParenR"/>
            </a:pPr>
            <a:r>
              <a:rPr lang="en-US" sz="2600" dirty="0">
                <a:solidFill>
                  <a:schemeClr val="tx1"/>
                </a:solidFill>
                <a:effectLst/>
                <a:latin typeface="Arial" panose="020B0604020202020204" pitchFamily="34" charset="0"/>
                <a:cs typeface="Arial" panose="020B0604020202020204" pitchFamily="34" charset="0"/>
              </a:rPr>
              <a:t>Communication, Collaboration, and Community</a:t>
            </a:r>
          </a:p>
          <a:p>
            <a:pPr marL="628650" marR="0" lvl="0" indent="-514350">
              <a:spcBef>
                <a:spcPts val="0"/>
              </a:spcBef>
              <a:spcAft>
                <a:spcPts val="600"/>
              </a:spcAft>
              <a:buFont typeface="+mj-lt"/>
              <a:buAutoNum type="arabicParenR"/>
            </a:pPr>
            <a:r>
              <a:rPr lang="en-US" sz="2600" dirty="0">
                <a:solidFill>
                  <a:schemeClr val="tx1"/>
                </a:solidFill>
                <a:effectLst/>
                <a:latin typeface="Arial" panose="020B0604020202020204" pitchFamily="34" charset="0"/>
                <a:cs typeface="Arial" panose="020B0604020202020204" pitchFamily="34" charset="0"/>
              </a:rPr>
              <a:t>Online Engagement: Students, Families, and Community Stakeholders</a:t>
            </a:r>
          </a:p>
          <a:p>
            <a:pPr marL="628650" marR="0" lvl="0" indent="-514350">
              <a:spcBef>
                <a:spcPts val="0"/>
              </a:spcBef>
              <a:spcAft>
                <a:spcPts val="600"/>
              </a:spcAft>
              <a:buFont typeface="+mj-lt"/>
              <a:buAutoNum type="arabicParenR"/>
            </a:pPr>
            <a:r>
              <a:rPr lang="en-US" sz="2600" dirty="0">
                <a:solidFill>
                  <a:schemeClr val="tx1"/>
                </a:solidFill>
                <a:effectLst/>
                <a:latin typeface="Arial" panose="020B0604020202020204" pitchFamily="34" charset="0"/>
                <a:cs typeface="Arial" panose="020B0604020202020204" pitchFamily="34" charset="0"/>
              </a:rPr>
              <a:t>Assessing Students</a:t>
            </a:r>
          </a:p>
          <a:p>
            <a:pPr marL="628650" marR="0" lvl="0" indent="-514350">
              <a:spcBef>
                <a:spcPts val="0"/>
              </a:spcBef>
              <a:spcAft>
                <a:spcPts val="600"/>
              </a:spcAft>
              <a:buFont typeface="+mj-lt"/>
              <a:buAutoNum type="arabicParenR"/>
            </a:pPr>
            <a:r>
              <a:rPr lang="en-US" sz="2600" dirty="0">
                <a:solidFill>
                  <a:schemeClr val="tx1"/>
                </a:solidFill>
                <a:effectLst/>
                <a:latin typeface="Arial" panose="020B0604020202020204" pitchFamily="34" charset="0"/>
                <a:cs typeface="Arial" panose="020B0604020202020204" pitchFamily="34" charset="0"/>
              </a:rPr>
              <a:t>Digital Citizenship</a:t>
            </a:r>
          </a:p>
        </p:txBody>
      </p:sp>
      <p:sp>
        <p:nvSpPr>
          <p:cNvPr id="3" name="Slide Number Placeholder 2">
            <a:extLst>
              <a:ext uri="{FF2B5EF4-FFF2-40B4-BE49-F238E27FC236}">
                <a16:creationId xmlns:a16="http://schemas.microsoft.com/office/drawing/2014/main" id="{023B56D6-1E29-2D73-4A19-32C55494EB92}"/>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2102BAA-C61A-4A39-BDF1-4340D572B8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294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CAB2-C5F9-0E7D-18A3-F44217F62B04}"/>
              </a:ext>
            </a:extLst>
          </p:cNvPr>
          <p:cNvSpPr>
            <a:spLocks noGrp="1"/>
          </p:cNvSpPr>
          <p:nvPr>
            <p:ph type="title"/>
          </p:nvPr>
        </p:nvSpPr>
        <p:spPr/>
        <p:txBody>
          <a:bodyPr>
            <a:normAutofit/>
          </a:bodyPr>
          <a:lstStyle/>
          <a:p>
            <a:r>
              <a:rPr lang="en-US"/>
              <a:t>The Learner Experience</a:t>
            </a:r>
            <a:endParaRPr lang="en-US" dirty="0"/>
          </a:p>
        </p:txBody>
      </p:sp>
      <p:pic>
        <p:nvPicPr>
          <p:cNvPr id="9" name="Picture 8" descr="An adult male sitting in front of a computer">
            <a:extLst>
              <a:ext uri="{FF2B5EF4-FFF2-40B4-BE49-F238E27FC236}">
                <a16:creationId xmlns:a16="http://schemas.microsoft.com/office/drawing/2014/main" id="{0FCAFED0-B2B5-2192-455B-7BCDD10B1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6124" y="136525"/>
            <a:ext cx="2780590" cy="1827245"/>
          </a:xfrm>
          <a:prstGeom prst="rect">
            <a:avLst/>
          </a:prstGeom>
        </p:spPr>
      </p:pic>
      <p:sp>
        <p:nvSpPr>
          <p:cNvPr id="3" name="Content Placeholder 2">
            <a:extLst>
              <a:ext uri="{FF2B5EF4-FFF2-40B4-BE49-F238E27FC236}">
                <a16:creationId xmlns:a16="http://schemas.microsoft.com/office/drawing/2014/main" id="{67056CC8-CE30-E31C-DE4E-429F46ADB1BD}"/>
              </a:ext>
            </a:extLst>
          </p:cNvPr>
          <p:cNvSpPr>
            <a:spLocks noGrp="1"/>
          </p:cNvSpPr>
          <p:nvPr>
            <p:ph sz="half" idx="1"/>
          </p:nvPr>
        </p:nvSpPr>
        <p:spPr>
          <a:xfrm>
            <a:off x="555172" y="1548622"/>
            <a:ext cx="5617028" cy="5172853"/>
          </a:xfrm>
        </p:spPr>
        <p:txBody>
          <a:bodyPr>
            <a:noAutofit/>
          </a:bodyPr>
          <a:lstStyle/>
          <a:p>
            <a:r>
              <a:rPr lang="en-US" sz="3400" dirty="0">
                <a:solidFill>
                  <a:schemeClr val="tx1"/>
                </a:solidFill>
              </a:rPr>
              <a:t>Engaging and interactive content</a:t>
            </a:r>
          </a:p>
          <a:p>
            <a:r>
              <a:rPr lang="en-US" sz="3400" dirty="0">
                <a:solidFill>
                  <a:schemeClr val="tx1"/>
                </a:solidFill>
              </a:rPr>
              <a:t>Multimedia, ADA compliant transcript and printable versions</a:t>
            </a:r>
          </a:p>
          <a:p>
            <a:r>
              <a:rPr lang="en-US" sz="3400" dirty="0">
                <a:solidFill>
                  <a:schemeClr val="tx1"/>
                </a:solidFill>
              </a:rPr>
              <a:t>Facilitated discussions directly related to the lesson</a:t>
            </a:r>
          </a:p>
          <a:p>
            <a:r>
              <a:rPr lang="en-US" sz="3400" dirty="0">
                <a:solidFill>
                  <a:schemeClr val="tx1"/>
                </a:solidFill>
              </a:rPr>
              <a:t>Four synchronous Zoom sessions for direct feedback</a:t>
            </a:r>
          </a:p>
        </p:txBody>
      </p:sp>
      <p:sp>
        <p:nvSpPr>
          <p:cNvPr id="6" name="Content Placeholder 2">
            <a:extLst>
              <a:ext uri="{FF2B5EF4-FFF2-40B4-BE49-F238E27FC236}">
                <a16:creationId xmlns:a16="http://schemas.microsoft.com/office/drawing/2014/main" id="{3C102CD6-259C-555A-D7E3-E0544B7E65FC}"/>
              </a:ext>
            </a:extLst>
          </p:cNvPr>
          <p:cNvSpPr txBox="1">
            <a:spLocks/>
          </p:cNvSpPr>
          <p:nvPr/>
        </p:nvSpPr>
        <p:spPr>
          <a:xfrm>
            <a:off x="6727372" y="2388443"/>
            <a:ext cx="5464628" cy="3493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solidFill>
                  <a:schemeClr val="tx1"/>
                </a:solidFill>
              </a:rPr>
              <a:t>Suggested strategies and reflections – put into action</a:t>
            </a:r>
          </a:p>
          <a:p>
            <a:r>
              <a:rPr lang="en-US" sz="3400" dirty="0">
                <a:solidFill>
                  <a:schemeClr val="tx1"/>
                </a:solidFill>
              </a:rPr>
              <a:t>Module assessments</a:t>
            </a:r>
          </a:p>
          <a:p>
            <a:r>
              <a:rPr lang="en-US" sz="3400" dirty="0">
                <a:solidFill>
                  <a:schemeClr val="tx1"/>
                </a:solidFill>
              </a:rPr>
              <a:t>Certificate of Completion with 18 hours of professional development points</a:t>
            </a:r>
          </a:p>
        </p:txBody>
      </p:sp>
      <p:sp>
        <p:nvSpPr>
          <p:cNvPr id="5" name="Slide Number Placeholder 4">
            <a:extLst>
              <a:ext uri="{FF2B5EF4-FFF2-40B4-BE49-F238E27FC236}">
                <a16:creationId xmlns:a16="http://schemas.microsoft.com/office/drawing/2014/main" id="{BBAA5AA1-E161-435E-3FBA-4904C4744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02BAA-C61A-4A39-BDF1-4340D572B82C}" type="slidenum">
              <a:rPr kumimoji="0" lang="en-US" sz="1200" b="0" i="0" u="none" strike="noStrike" kern="1200" cap="none" spc="0" normalizeH="0" baseline="0" noProof="0" smtClean="0">
                <a:ln>
                  <a:noFill/>
                </a:ln>
                <a:solidFill>
                  <a:srgbClr val="003C71">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3C71">
                  <a:tint val="75000"/>
                </a:srgbClr>
              </a:solidFill>
              <a:effectLst/>
              <a:uLnTx/>
              <a:uFillTx/>
              <a:latin typeface="Calibri"/>
              <a:ea typeface="+mn-ea"/>
              <a:cs typeface="+mn-cs"/>
            </a:endParaRPr>
          </a:p>
        </p:txBody>
      </p:sp>
    </p:spTree>
    <p:extLst>
      <p:ext uri="{BB962C8B-B14F-4D97-AF65-F5344CB8AC3E}">
        <p14:creationId xmlns:p14="http://schemas.microsoft.com/office/powerpoint/2010/main" val="1299726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DE44-0E2E-5DEA-5547-C3F92E69DC68}"/>
              </a:ext>
            </a:extLst>
          </p:cNvPr>
          <p:cNvSpPr>
            <a:spLocks noGrp="1"/>
          </p:cNvSpPr>
          <p:nvPr>
            <p:ph type="title"/>
          </p:nvPr>
        </p:nvSpPr>
        <p:spPr>
          <a:xfrm>
            <a:off x="0" y="1"/>
            <a:ext cx="12192000" cy="914400"/>
          </a:xfrm>
        </p:spPr>
        <p:txBody>
          <a:bodyPr>
            <a:normAutofit/>
          </a:bodyPr>
          <a:lstStyle/>
          <a:p>
            <a:r>
              <a:rPr lang="en-US" dirty="0"/>
              <a:t>Committee Members</a:t>
            </a:r>
          </a:p>
        </p:txBody>
      </p:sp>
      <p:sp>
        <p:nvSpPr>
          <p:cNvPr id="3" name="Content Placeholder 2">
            <a:extLst>
              <a:ext uri="{FF2B5EF4-FFF2-40B4-BE49-F238E27FC236}">
                <a16:creationId xmlns:a16="http://schemas.microsoft.com/office/drawing/2014/main" id="{C618B58E-6C32-D557-5E53-11EB8A99D5E9}"/>
              </a:ext>
            </a:extLst>
          </p:cNvPr>
          <p:cNvSpPr>
            <a:spLocks noGrp="1"/>
          </p:cNvSpPr>
          <p:nvPr>
            <p:ph idx="1"/>
          </p:nvPr>
        </p:nvSpPr>
        <p:spPr>
          <a:xfrm>
            <a:off x="838200" y="1006476"/>
            <a:ext cx="6215742" cy="5714999"/>
          </a:xfrm>
        </p:spPr>
        <p:txBody>
          <a:bodyPr>
            <a:normAutofit/>
          </a:bodyPr>
          <a:lstStyle/>
          <a:p>
            <a:pPr marL="0" lvl="0" indent="0" algn="l" rtl="0">
              <a:lnSpc>
                <a:spcPct val="90000"/>
              </a:lnSpc>
              <a:spcBef>
                <a:spcPts val="0"/>
              </a:spcBef>
              <a:spcAft>
                <a:spcPts val="0"/>
              </a:spcAft>
              <a:buClr>
                <a:schemeClr val="dk1"/>
              </a:buClr>
              <a:buSzPts val="2667"/>
              <a:buNone/>
            </a:pPr>
            <a:r>
              <a:rPr lang="en-US" sz="2000" dirty="0">
                <a:solidFill>
                  <a:schemeClr val="tx1"/>
                </a:solidFill>
              </a:rPr>
              <a:t>Dr. Mervin B. Daugherty, Region I, Chesterfield County Schools              </a:t>
            </a:r>
          </a:p>
          <a:p>
            <a:pPr marL="0" lvl="0" indent="0" algn="l" rtl="0">
              <a:lnSpc>
                <a:spcPct val="90000"/>
              </a:lnSpc>
              <a:spcBef>
                <a:spcPts val="0"/>
              </a:spcBef>
              <a:spcAft>
                <a:spcPts val="0"/>
              </a:spcAft>
              <a:buClr>
                <a:schemeClr val="dk1"/>
              </a:buClr>
              <a:buSzPts val="2667"/>
              <a:buNone/>
            </a:pPr>
            <a:r>
              <a:rPr lang="en-US" sz="2000" dirty="0">
                <a:solidFill>
                  <a:schemeClr val="tx1"/>
                </a:solidFill>
              </a:rPr>
              <a:t>     (Mr. Ernest Longworth)</a:t>
            </a:r>
          </a:p>
          <a:p>
            <a:pPr marL="0" lvl="0" indent="0" algn="l" rtl="0">
              <a:lnSpc>
                <a:spcPct val="90000"/>
              </a:lnSpc>
              <a:spcBef>
                <a:spcPts val="1000"/>
              </a:spcBef>
              <a:spcAft>
                <a:spcPts val="0"/>
              </a:spcAft>
              <a:buClr>
                <a:schemeClr val="dk1"/>
              </a:buClr>
              <a:buSzPts val="2667"/>
              <a:buNone/>
            </a:pPr>
            <a:r>
              <a:rPr lang="en-US" sz="2000" dirty="0">
                <a:solidFill>
                  <a:schemeClr val="tx1"/>
                </a:solidFill>
              </a:rPr>
              <a:t>Dr. Raymond L. Haynes, Region II, Hampton City Schools</a:t>
            </a:r>
          </a:p>
          <a:p>
            <a:pPr marL="0" lvl="0" indent="0" algn="l" rtl="0">
              <a:lnSpc>
                <a:spcPct val="90000"/>
              </a:lnSpc>
              <a:spcBef>
                <a:spcPts val="1000"/>
              </a:spcBef>
              <a:spcAft>
                <a:spcPts val="0"/>
              </a:spcAft>
              <a:buClr>
                <a:schemeClr val="dk1"/>
              </a:buClr>
              <a:buSzPts val="2667"/>
              <a:buNone/>
            </a:pPr>
            <a:r>
              <a:rPr lang="en-US" sz="2000" dirty="0">
                <a:solidFill>
                  <a:schemeClr val="tx1"/>
                </a:solidFill>
              </a:rPr>
              <a:t>Dr. Bernard Trey Davis, Region III, Richmond County Public Schools </a:t>
            </a:r>
          </a:p>
          <a:p>
            <a:pPr marL="0" lvl="0" indent="0" algn="l" rtl="0">
              <a:lnSpc>
                <a:spcPct val="90000"/>
              </a:lnSpc>
              <a:spcBef>
                <a:spcPts val="1000"/>
              </a:spcBef>
              <a:spcAft>
                <a:spcPts val="0"/>
              </a:spcAft>
              <a:buClr>
                <a:schemeClr val="dk1"/>
              </a:buClr>
              <a:buSzPts val="2667"/>
              <a:buNone/>
            </a:pPr>
            <a:r>
              <a:rPr lang="en-US" sz="2000" dirty="0">
                <a:solidFill>
                  <a:schemeClr val="tx1"/>
                </a:solidFill>
              </a:rPr>
              <a:t>Dr. Kevin Newman, Region IV, Manassas City Public Schools</a:t>
            </a:r>
          </a:p>
          <a:p>
            <a:pPr marL="0" lvl="0" indent="0" algn="l" rtl="0">
              <a:lnSpc>
                <a:spcPct val="90000"/>
              </a:lnSpc>
              <a:spcBef>
                <a:spcPts val="1000"/>
              </a:spcBef>
              <a:spcAft>
                <a:spcPts val="0"/>
              </a:spcAft>
              <a:buClr>
                <a:schemeClr val="dk1"/>
              </a:buClr>
              <a:buSzPts val="2667"/>
              <a:buNone/>
            </a:pPr>
            <a:r>
              <a:rPr lang="en-US" sz="2000" dirty="0">
                <a:solidFill>
                  <a:schemeClr val="tx1"/>
                </a:solidFill>
              </a:rPr>
              <a:t>Dr. Garett Smith, Region V, Staunton Public Schools                                                </a:t>
            </a:r>
            <a:br>
              <a:rPr lang="en-US" sz="2000" dirty="0">
                <a:solidFill>
                  <a:schemeClr val="tx1"/>
                </a:solidFill>
              </a:rPr>
            </a:br>
            <a:r>
              <a:rPr lang="en-US" sz="2000" dirty="0">
                <a:solidFill>
                  <a:schemeClr val="tx1"/>
                </a:solidFill>
              </a:rPr>
              <a:t>     (Mr. Tom Lundquist)</a:t>
            </a:r>
          </a:p>
          <a:p>
            <a:pPr marL="0" lvl="0" indent="0" algn="l" rtl="0">
              <a:lnSpc>
                <a:spcPct val="90000"/>
              </a:lnSpc>
              <a:spcBef>
                <a:spcPts val="1000"/>
              </a:spcBef>
              <a:spcAft>
                <a:spcPts val="0"/>
              </a:spcAft>
              <a:buClr>
                <a:schemeClr val="dk1"/>
              </a:buClr>
              <a:buSzPts val="2667"/>
              <a:buNone/>
            </a:pPr>
            <a:r>
              <a:rPr lang="en-US" sz="2000" dirty="0">
                <a:solidFill>
                  <a:schemeClr val="tx1"/>
                </a:solidFill>
              </a:rPr>
              <a:t>Mr. C. Dwayne Huff, Region VI, Craig County Schools</a:t>
            </a:r>
          </a:p>
          <a:p>
            <a:pPr marL="0" lvl="0" indent="0" algn="l" rtl="0">
              <a:lnSpc>
                <a:spcPct val="90000"/>
              </a:lnSpc>
              <a:spcBef>
                <a:spcPts val="1000"/>
              </a:spcBef>
              <a:spcAft>
                <a:spcPts val="0"/>
              </a:spcAft>
              <a:buClr>
                <a:schemeClr val="dk1"/>
              </a:buClr>
              <a:buSzPts val="2667"/>
              <a:buNone/>
            </a:pPr>
            <a:r>
              <a:rPr lang="en-US" sz="2000" dirty="0">
                <a:solidFill>
                  <a:schemeClr val="tx1"/>
                </a:solidFill>
              </a:rPr>
              <a:t>Mr. Robert Graham, Region VII, Pulaski County Public Schools                                      </a:t>
            </a:r>
            <a:br>
              <a:rPr lang="en-US" sz="2000" dirty="0">
                <a:solidFill>
                  <a:schemeClr val="tx1"/>
                </a:solidFill>
              </a:rPr>
            </a:br>
            <a:r>
              <a:rPr lang="en-US" sz="2000" dirty="0">
                <a:solidFill>
                  <a:schemeClr val="tx1"/>
                </a:solidFill>
              </a:rPr>
              <a:t>     (Mr. Lincoln Whitaker)</a:t>
            </a:r>
          </a:p>
          <a:p>
            <a:pPr marL="0" lvl="0" indent="0" algn="l" rtl="0">
              <a:lnSpc>
                <a:spcPct val="90000"/>
              </a:lnSpc>
              <a:spcBef>
                <a:spcPts val="1000"/>
              </a:spcBef>
              <a:spcAft>
                <a:spcPts val="0"/>
              </a:spcAft>
              <a:buClr>
                <a:schemeClr val="dk1"/>
              </a:buClr>
              <a:buSzPts val="2667"/>
              <a:buNone/>
            </a:pPr>
            <a:r>
              <a:rPr lang="en-US" sz="2000" dirty="0">
                <a:solidFill>
                  <a:schemeClr val="tx1"/>
                </a:solidFill>
              </a:rPr>
              <a:t>Dr. Robbie W. Mason, Region VIII, Charlotte County Public Schools                   </a:t>
            </a:r>
            <a:br>
              <a:rPr lang="en-US" sz="2000" dirty="0">
                <a:solidFill>
                  <a:schemeClr val="tx1"/>
                </a:solidFill>
              </a:rPr>
            </a:br>
            <a:r>
              <a:rPr lang="en-US" sz="2000" dirty="0">
                <a:solidFill>
                  <a:schemeClr val="tx1"/>
                </a:solidFill>
              </a:rPr>
              <a:t>     (Ms. Karen Osborne)</a:t>
            </a:r>
          </a:p>
        </p:txBody>
      </p:sp>
      <p:sp>
        <p:nvSpPr>
          <p:cNvPr id="4" name="Slide Number Placeholder 3">
            <a:extLst>
              <a:ext uri="{FF2B5EF4-FFF2-40B4-BE49-F238E27FC236}">
                <a16:creationId xmlns:a16="http://schemas.microsoft.com/office/drawing/2014/main" id="{343214DC-4715-2D67-FCD9-35244C2A0A82}"/>
              </a:ext>
            </a:extLst>
          </p:cNvPr>
          <p:cNvSpPr>
            <a:spLocks noGrp="1"/>
          </p:cNvSpPr>
          <p:nvPr>
            <p:ph type="sldNum" sz="quarter" idx="12"/>
          </p:nvPr>
        </p:nvSpPr>
        <p:spPr/>
        <p:txBody>
          <a:bodyPr/>
          <a:lstStyle/>
          <a:p>
            <a:fld id="{B2102BAA-C61A-4A39-BDF1-4340D572B82C}" type="slidenum">
              <a:rPr lang="en-US" smtClean="0"/>
              <a:t>3</a:t>
            </a:fld>
            <a:endParaRPr lang="en-US" dirty="0"/>
          </a:p>
        </p:txBody>
      </p:sp>
      <p:sp>
        <p:nvSpPr>
          <p:cNvPr id="7" name="TextBox 6">
            <a:extLst>
              <a:ext uri="{FF2B5EF4-FFF2-40B4-BE49-F238E27FC236}">
                <a16:creationId xmlns:a16="http://schemas.microsoft.com/office/drawing/2014/main" id="{F03A4053-979B-EAEB-ABD3-99D877B339AE}"/>
              </a:ext>
            </a:extLst>
          </p:cNvPr>
          <p:cNvSpPr txBox="1"/>
          <p:nvPr/>
        </p:nvSpPr>
        <p:spPr>
          <a:xfrm>
            <a:off x="7598228" y="1090576"/>
            <a:ext cx="3755572" cy="5089598"/>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3C71"/>
              </a:buClr>
              <a:buSzPts val="2667"/>
              <a:buFont typeface="Arial" panose="020B0604020202020204" pitchFamily="34" charset="0"/>
              <a:buNone/>
              <a:tabLst/>
              <a:defRPr/>
            </a:pPr>
            <a:r>
              <a:rPr kumimoji="0" lang="en-US" sz="2000" b="0" i="0" u="none" strike="noStrike" kern="1200" cap="none" spc="0" normalizeH="0" baseline="0" noProof="0" dirty="0">
                <a:ln>
                  <a:noFill/>
                </a:ln>
                <a:solidFill>
                  <a:srgbClr val="003C71"/>
                </a:solidFill>
                <a:effectLst/>
                <a:uLnTx/>
                <a:uFillTx/>
                <a:latin typeface="Calibri"/>
                <a:ea typeface="+mn-ea"/>
                <a:cs typeface="+mn-cs"/>
              </a:rPr>
              <a:t>Mr. Rodney Jordan, Virginia School Boards Association</a:t>
            </a:r>
          </a:p>
          <a:p>
            <a:pPr marL="0" marR="0" lvl="0" indent="0" algn="ctr" defTabSz="914400" rtl="0" eaLnBrk="1" fontAlgn="auto" latinLnBrk="0" hangingPunct="1">
              <a:lnSpc>
                <a:spcPct val="90000"/>
              </a:lnSpc>
              <a:spcBef>
                <a:spcPts val="0"/>
              </a:spcBef>
              <a:spcAft>
                <a:spcPts val="0"/>
              </a:spcAft>
              <a:buClr>
                <a:srgbClr val="003C71"/>
              </a:buClr>
              <a:buSzPts val="2667"/>
              <a:buFont typeface="Arial" panose="020B0604020202020204" pitchFamily="34" charset="0"/>
              <a:buNone/>
              <a:tabLst/>
              <a:defRPr/>
            </a:pPr>
            <a:endParaRPr kumimoji="0" lang="en-US" sz="2000" b="0" i="0" u="none" strike="noStrike" kern="1200" cap="none" spc="0" normalizeH="0" baseline="0" noProof="0" dirty="0">
              <a:ln>
                <a:noFill/>
              </a:ln>
              <a:solidFill>
                <a:srgbClr val="003C71"/>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
                <a:srgbClr val="003C71"/>
              </a:buClr>
              <a:buSzPts val="2667"/>
              <a:buFont typeface="Arial" panose="020B0604020202020204" pitchFamily="34" charset="0"/>
              <a:buNone/>
              <a:tabLst/>
              <a:defRPr/>
            </a:pPr>
            <a:r>
              <a:rPr kumimoji="0" lang="en-US" sz="2000" b="0" i="0" u="none" strike="noStrike" kern="1200" cap="none" spc="0" normalizeH="0" baseline="0" noProof="0" dirty="0">
                <a:ln>
                  <a:noFill/>
                </a:ln>
                <a:solidFill>
                  <a:srgbClr val="003C71"/>
                </a:solidFill>
                <a:effectLst/>
                <a:uLnTx/>
                <a:uFillTx/>
                <a:latin typeface="Calibri"/>
                <a:ea typeface="+mn-ea"/>
                <a:cs typeface="+mn-cs"/>
              </a:rPr>
              <a:t>Ms. Amy Griffin, Executive Director Virginia Association of School Superintendents</a:t>
            </a:r>
          </a:p>
          <a:p>
            <a:pPr marL="0" marR="0" lvl="0" indent="0" algn="ctr" defTabSz="914400" rtl="0" eaLnBrk="1" fontAlgn="auto" latinLnBrk="0" hangingPunct="1">
              <a:lnSpc>
                <a:spcPct val="90000"/>
              </a:lnSpc>
              <a:spcBef>
                <a:spcPts val="1000"/>
              </a:spcBef>
              <a:spcAft>
                <a:spcPts val="0"/>
              </a:spcAft>
              <a:buClr>
                <a:srgbClr val="003C71"/>
              </a:buClr>
              <a:buSzPts val="2667"/>
              <a:buFont typeface="Arial" panose="020B0604020202020204" pitchFamily="34" charset="0"/>
              <a:buNone/>
              <a:tabLst/>
              <a:defRPr/>
            </a:pPr>
            <a:endParaRPr kumimoji="0" lang="en-US" sz="2000" b="0" i="0" u="none" strike="noStrike" kern="1200" cap="none" spc="0" normalizeH="0" baseline="0" noProof="0" dirty="0">
              <a:ln>
                <a:noFill/>
              </a:ln>
              <a:solidFill>
                <a:srgbClr val="003C71"/>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
                <a:srgbClr val="003C71"/>
              </a:buClr>
              <a:buSzPts val="2667"/>
              <a:buFont typeface="Arial" panose="020B0604020202020204" pitchFamily="34" charset="0"/>
              <a:buNone/>
              <a:tabLst/>
              <a:defRPr/>
            </a:pPr>
            <a:r>
              <a:rPr kumimoji="0" lang="en-US" sz="2000" b="0" i="0" u="none" strike="noStrike" kern="1200" cap="none" spc="0" normalizeH="0" baseline="0" noProof="0" dirty="0">
                <a:ln>
                  <a:noFill/>
                </a:ln>
                <a:solidFill>
                  <a:srgbClr val="003C71"/>
                </a:solidFill>
                <a:effectLst/>
                <a:uLnTx/>
                <a:uFillTx/>
                <a:latin typeface="Calibri"/>
                <a:ea typeface="+mn-ea"/>
                <a:cs typeface="+mn-cs"/>
              </a:rPr>
              <a:t>Dr. Mitzi Fehl-Seward, Vice President of Digital Learning, WHRO</a:t>
            </a:r>
          </a:p>
          <a:p>
            <a:pPr marL="0" marR="0" lvl="0" indent="0" algn="ctr" defTabSz="914400" rtl="0" eaLnBrk="1" fontAlgn="auto" latinLnBrk="0" hangingPunct="1">
              <a:lnSpc>
                <a:spcPct val="90000"/>
              </a:lnSpc>
              <a:spcBef>
                <a:spcPts val="1000"/>
              </a:spcBef>
              <a:spcAft>
                <a:spcPts val="0"/>
              </a:spcAft>
              <a:buClr>
                <a:srgbClr val="003C71"/>
              </a:buClr>
              <a:buSzPts val="2667"/>
              <a:buFont typeface="Arial" panose="020B0604020202020204" pitchFamily="34" charset="0"/>
              <a:buNone/>
              <a:tabLst/>
              <a:defRPr/>
            </a:pPr>
            <a:r>
              <a:rPr lang="en-US" sz="2000" dirty="0">
                <a:solidFill>
                  <a:schemeClr val="tx1"/>
                </a:solidFill>
              </a:rPr>
              <a:t> (Ms. Meagan Taylor-Booth)</a:t>
            </a:r>
            <a:endParaRPr kumimoji="0" lang="en-US" sz="2000" b="0" i="0" u="none" strike="noStrike" kern="1200" cap="none" spc="0" normalizeH="0" baseline="0" noProof="0" dirty="0">
              <a:ln>
                <a:noFill/>
              </a:ln>
              <a:solidFill>
                <a:srgbClr val="003C71"/>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
                <a:srgbClr val="003C71"/>
              </a:buClr>
              <a:buSzPts val="2667"/>
              <a:buFont typeface="Arial" panose="020B0604020202020204" pitchFamily="34" charset="0"/>
              <a:buNone/>
              <a:tabLst/>
              <a:defRPr/>
            </a:pPr>
            <a:endParaRPr kumimoji="0" lang="en-US" sz="2000" b="0" i="0" u="none" strike="noStrike" kern="1200" cap="none" spc="0" normalizeH="0" baseline="0" noProof="0" dirty="0">
              <a:ln>
                <a:noFill/>
              </a:ln>
              <a:solidFill>
                <a:srgbClr val="003C71"/>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
                <a:srgbClr val="003C71"/>
              </a:buClr>
              <a:buSzPts val="2667"/>
              <a:buFont typeface="Arial" panose="020B0604020202020204" pitchFamily="34" charset="0"/>
              <a:buNone/>
              <a:tabLst/>
              <a:defRPr/>
            </a:pPr>
            <a:r>
              <a:rPr kumimoji="0" lang="en-US" sz="2000" b="0" i="0" u="none" strike="noStrike" kern="1200" cap="none" spc="0" normalizeH="0" baseline="0" noProof="0" dirty="0">
                <a:ln>
                  <a:noFill/>
                </a:ln>
                <a:solidFill>
                  <a:srgbClr val="003C71"/>
                </a:solidFill>
                <a:effectLst/>
                <a:uLnTx/>
                <a:uFillTx/>
                <a:latin typeface="Calibri"/>
                <a:ea typeface="+mn-ea"/>
                <a:cs typeface="+mn-cs"/>
              </a:rPr>
              <a:t>Dr. Brian Mott, Executive Director, Virtual VA</a:t>
            </a:r>
          </a:p>
          <a:p>
            <a:pPr marL="0" marR="0" lvl="0" indent="0" algn="ctr" defTabSz="914400" rtl="0" eaLnBrk="1" fontAlgn="auto" latinLnBrk="0" hangingPunct="1">
              <a:lnSpc>
                <a:spcPct val="90000"/>
              </a:lnSpc>
              <a:spcBef>
                <a:spcPts val="1000"/>
              </a:spcBef>
              <a:spcAft>
                <a:spcPts val="0"/>
              </a:spcAft>
              <a:buClr>
                <a:srgbClr val="003C71"/>
              </a:buClr>
              <a:buSzPts val="2667"/>
              <a:buFont typeface="Arial" panose="020B0604020202020204" pitchFamily="34" charset="0"/>
              <a:buNone/>
              <a:tabLst/>
              <a:defRPr/>
            </a:pPr>
            <a:r>
              <a:rPr lang="en-US" sz="1600" i="1" dirty="0">
                <a:solidFill>
                  <a:schemeClr val="accent2">
                    <a:lumMod val="75000"/>
                  </a:schemeClr>
                </a:solidFill>
              </a:rPr>
              <a:t>(Non-voting ex officio member)</a:t>
            </a:r>
            <a:endParaRPr kumimoji="0" lang="en-US" sz="1600" b="0" i="0" u="none" strike="noStrike" kern="1200" cap="none" spc="0" normalizeH="0" baseline="0" noProof="0" dirty="0">
              <a:ln>
                <a:noFill/>
              </a:ln>
              <a:solidFill>
                <a:srgbClr val="003C71"/>
              </a:solidFill>
              <a:effectLst/>
              <a:uLnTx/>
              <a:uFillTx/>
              <a:latin typeface="Calibri"/>
              <a:ea typeface="+mn-ea"/>
              <a:cs typeface="+mn-cs"/>
            </a:endParaRPr>
          </a:p>
        </p:txBody>
      </p:sp>
    </p:spTree>
    <p:extLst>
      <p:ext uri="{BB962C8B-B14F-4D97-AF65-F5344CB8AC3E}">
        <p14:creationId xmlns:p14="http://schemas.microsoft.com/office/powerpoint/2010/main" val="291938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6813331" cy="2387600"/>
          </a:xfrm>
        </p:spPr>
        <p:txBody>
          <a:bodyPr>
            <a:normAutofit/>
          </a:bodyPr>
          <a:lstStyle/>
          <a:p>
            <a:r>
              <a:rPr lang="en-US" dirty="0"/>
              <a:t>Technology Updates</a:t>
            </a:r>
          </a:p>
        </p:txBody>
      </p:sp>
      <p:sp>
        <p:nvSpPr>
          <p:cNvPr id="3" name="Subtitle 2"/>
          <p:cNvSpPr>
            <a:spLocks noGrp="1"/>
          </p:cNvSpPr>
          <p:nvPr>
            <p:ph type="subTitle" idx="1"/>
          </p:nvPr>
        </p:nvSpPr>
        <p:spPr/>
        <p:txBody>
          <a:bodyPr/>
          <a:lstStyle/>
          <a:p>
            <a:r>
              <a:rPr lang="en-US" dirty="0"/>
              <a:t>Dr. Susan M. Clair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02BAA-C61A-4A39-BDF1-4340D572B82C}" type="slidenum">
              <a:rPr kumimoji="0" lang="en-US"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838257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523" y="0"/>
            <a:ext cx="5254951" cy="1038356"/>
          </a:xfrm>
        </p:spPr>
        <p:txBody>
          <a:bodyPr>
            <a:normAutofit/>
          </a:bodyPr>
          <a:lstStyle/>
          <a:p>
            <a:r>
              <a:rPr lang="en-US" sz="4000" dirty="0"/>
              <a:t>Broadband Updates </a:t>
            </a:r>
          </a:p>
        </p:txBody>
      </p:sp>
      <p:sp>
        <p:nvSpPr>
          <p:cNvPr id="3" name="Subtitle 2"/>
          <p:cNvSpPr>
            <a:spLocks noGrp="1"/>
          </p:cNvSpPr>
          <p:nvPr>
            <p:ph type="subTitle" idx="1"/>
          </p:nvPr>
        </p:nvSpPr>
        <p:spPr>
          <a:xfrm>
            <a:off x="955951" y="855793"/>
            <a:ext cx="9211306" cy="5683119"/>
          </a:xfrm>
        </p:spPr>
        <p:txBody>
          <a:bodyPr>
            <a:normAutofit fontScale="25000" lnSpcReduction="20000"/>
          </a:bodyPr>
          <a:lstStyle/>
          <a:p>
            <a:endParaRPr lang="en-US" sz="11200" dirty="0"/>
          </a:p>
          <a:p>
            <a:r>
              <a:rPr lang="en-US" sz="11200" dirty="0">
                <a:hlinkClick r:id="rId3"/>
              </a:rPr>
              <a:t>Commonwealth Connect Five-Year</a:t>
            </a:r>
            <a:r>
              <a:rPr lang="en-US" sz="11200" u="sng" dirty="0">
                <a:hlinkClick r:id="rId3"/>
              </a:rPr>
              <a:t> </a:t>
            </a:r>
            <a:r>
              <a:rPr lang="en-US" sz="11200" b="1" dirty="0">
                <a:solidFill>
                  <a:srgbClr val="000000"/>
                </a:solidFill>
              </a:rPr>
              <a:t>Plan- Department of Housing and Community Development, Office of Broadband. </a:t>
            </a:r>
          </a:p>
          <a:p>
            <a:endParaRPr lang="en-US" sz="11200" dirty="0"/>
          </a:p>
          <a:p>
            <a:pPr marL="342900" indent="-342900">
              <a:buFont typeface="Arial" panose="020B0604020202020204" pitchFamily="34" charset="0"/>
              <a:buChar char="•"/>
            </a:pPr>
            <a:r>
              <a:rPr lang="en-US" sz="11200" b="1" dirty="0">
                <a:solidFill>
                  <a:srgbClr val="000000"/>
                </a:solidFill>
              </a:rPr>
              <a:t>Access, Affordability, and Adoption </a:t>
            </a:r>
          </a:p>
          <a:p>
            <a:pPr marL="342900" indent="-342900">
              <a:buFont typeface="Arial" panose="020B0604020202020204" pitchFamily="34" charset="0"/>
              <a:buChar char="•"/>
            </a:pPr>
            <a:r>
              <a:rPr lang="en-US" sz="11200" b="1" dirty="0">
                <a:solidFill>
                  <a:srgbClr val="000000"/>
                </a:solidFill>
              </a:rPr>
              <a:t>Universal Broadband by 2028 (Broadband Equity Access and Deployment</a:t>
            </a:r>
            <a:r>
              <a:rPr lang="en-US" sz="11200" b="1">
                <a:solidFill>
                  <a:srgbClr val="000000"/>
                </a:solidFill>
              </a:rPr>
              <a:t>) Funding, </a:t>
            </a:r>
            <a:r>
              <a:rPr lang="en-US" sz="11200" b="1" dirty="0">
                <a:solidFill>
                  <a:srgbClr val="000000"/>
                </a:solidFill>
              </a:rPr>
              <a:t>1.4 Billion in Virginia </a:t>
            </a:r>
          </a:p>
          <a:p>
            <a:endParaRPr lang="en-US" sz="11200" dirty="0"/>
          </a:p>
          <a:p>
            <a:r>
              <a:rPr lang="en-US" sz="11200" dirty="0">
                <a:hlinkClick r:id="rId4"/>
              </a:rPr>
              <a:t>Blueprint Virginia 2023: A Business Plan for the Commonwealth</a:t>
            </a:r>
            <a:r>
              <a:rPr lang="en-US" sz="11200" dirty="0"/>
              <a:t> </a:t>
            </a:r>
            <a:r>
              <a:rPr lang="en-US" sz="11200" b="1" dirty="0">
                <a:solidFill>
                  <a:srgbClr val="000000"/>
                </a:solidFill>
              </a:rPr>
              <a:t>(p.9) : </a:t>
            </a:r>
          </a:p>
          <a:p>
            <a:pPr marL="685800" indent="-685800">
              <a:buFont typeface="Arial" panose="020B0604020202020204" pitchFamily="34" charset="0"/>
              <a:buChar char="•"/>
            </a:pPr>
            <a:r>
              <a:rPr lang="en-US" sz="11200" b="1" dirty="0">
                <a:solidFill>
                  <a:srgbClr val="000000"/>
                </a:solidFill>
              </a:rPr>
              <a:t>K-12 Education: “Expand the use of effective virtual learning strategies as a way to offer improved access to specialized curriculum  and flexible instruction options to all students regardless of geography or school division.”  </a:t>
            </a:r>
          </a:p>
          <a:p>
            <a:pPr marL="342900" indent="-34290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02BAA-C61A-4A39-BDF1-4340D572B82C}" type="slidenum">
              <a:rPr kumimoji="0" lang="en-US" sz="1200" b="0" i="0" u="none" strike="noStrike" kern="1200" cap="none" spc="0" normalizeH="0" baseline="0" noProof="0" smtClean="0">
                <a:ln>
                  <a:noFill/>
                </a:ln>
                <a:solidFill>
                  <a:srgbClr val="003C71">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3C71">
                  <a:tint val="75000"/>
                </a:srgbClr>
              </a:solidFill>
              <a:effectLst/>
              <a:uLnTx/>
              <a:uFillTx/>
              <a:latin typeface="Calibri"/>
              <a:ea typeface="+mn-ea"/>
              <a:cs typeface="+mn-cs"/>
            </a:endParaRPr>
          </a:p>
        </p:txBody>
      </p:sp>
    </p:spTree>
    <p:extLst>
      <p:ext uri="{BB962C8B-B14F-4D97-AF65-F5344CB8AC3E}">
        <p14:creationId xmlns:p14="http://schemas.microsoft.com/office/powerpoint/2010/main" val="1148557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523" y="0"/>
            <a:ext cx="10833277" cy="1038356"/>
          </a:xfrm>
        </p:spPr>
        <p:txBody>
          <a:bodyPr>
            <a:normAutofit/>
          </a:bodyPr>
          <a:lstStyle/>
          <a:p>
            <a:r>
              <a:rPr lang="en-US" sz="4000" dirty="0"/>
              <a:t>Broadband Updates continued </a:t>
            </a:r>
          </a:p>
        </p:txBody>
      </p:sp>
      <p:sp>
        <p:nvSpPr>
          <p:cNvPr id="3" name="Subtitle 2"/>
          <p:cNvSpPr>
            <a:spLocks noGrp="1"/>
          </p:cNvSpPr>
          <p:nvPr>
            <p:ph type="subTitle" idx="1"/>
          </p:nvPr>
        </p:nvSpPr>
        <p:spPr>
          <a:xfrm>
            <a:off x="955951" y="1328057"/>
            <a:ext cx="10125706" cy="5393418"/>
          </a:xfrm>
        </p:spPr>
        <p:txBody>
          <a:bodyPr>
            <a:normAutofit fontScale="32500" lnSpcReduction="20000"/>
          </a:bodyPr>
          <a:lstStyle/>
          <a:p>
            <a:r>
              <a:rPr lang="en-US" sz="11200" b="1" dirty="0">
                <a:solidFill>
                  <a:srgbClr val="000000"/>
                </a:solidFill>
              </a:rPr>
              <a:t>WIFI on buses will be eligible for e-Rate funding support. </a:t>
            </a:r>
          </a:p>
          <a:p>
            <a:endParaRPr lang="en-US" sz="11200" dirty="0"/>
          </a:p>
          <a:p>
            <a:pPr marL="342900" indent="-342900">
              <a:buFont typeface="Arial" panose="020B0604020202020204" pitchFamily="34" charset="0"/>
              <a:buChar char="•"/>
            </a:pPr>
            <a:r>
              <a:rPr lang="en-US" sz="11200" b="1" dirty="0">
                <a:solidFill>
                  <a:srgbClr val="000000"/>
                </a:solidFill>
              </a:rPr>
              <a:t>Eligible Service Lists Supplements will provide additional information about topics not addressed in the ruling such as:</a:t>
            </a:r>
          </a:p>
          <a:p>
            <a:pPr marL="800100" lvl="1" indent="-342900">
              <a:buFont typeface="Arial" panose="020B0604020202020204" pitchFamily="34" charset="0"/>
              <a:buChar char="•"/>
            </a:pPr>
            <a:r>
              <a:rPr lang="en-US" sz="10400" b="1" dirty="0">
                <a:solidFill>
                  <a:srgbClr val="000000"/>
                </a:solidFill>
              </a:rPr>
              <a:t>Will equipment and services be classified as Cat 1 or Cat 2 expense?</a:t>
            </a:r>
          </a:p>
          <a:p>
            <a:pPr marL="800100" lvl="1" indent="-342900">
              <a:buFont typeface="Arial" panose="020B0604020202020204" pitchFamily="34" charset="0"/>
              <a:buChar char="•"/>
            </a:pPr>
            <a:r>
              <a:rPr lang="en-US" sz="10400" b="1" dirty="0">
                <a:solidFill>
                  <a:srgbClr val="000000"/>
                </a:solidFill>
              </a:rPr>
              <a:t>Questions related to Form 470, RFP requirements, and parked buses will be addressed.</a:t>
            </a:r>
            <a:r>
              <a:rPr lang="en-US" dirty="0"/>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02BAA-C61A-4A39-BDF1-4340D572B82C}" type="slidenum">
              <a:rPr kumimoji="0" lang="en-US" sz="1200" b="0" i="0" u="none" strike="noStrike" kern="1200" cap="none" spc="0" normalizeH="0" baseline="0" noProof="0" smtClean="0">
                <a:ln>
                  <a:noFill/>
                </a:ln>
                <a:solidFill>
                  <a:srgbClr val="003C71">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3C71">
                  <a:tint val="75000"/>
                </a:srgbClr>
              </a:solidFill>
              <a:effectLst/>
              <a:uLnTx/>
              <a:uFillTx/>
              <a:latin typeface="Calibri"/>
              <a:ea typeface="+mn-ea"/>
              <a:cs typeface="+mn-cs"/>
            </a:endParaRPr>
          </a:p>
        </p:txBody>
      </p:sp>
    </p:spTree>
    <p:extLst>
      <p:ext uri="{BB962C8B-B14F-4D97-AF65-F5344CB8AC3E}">
        <p14:creationId xmlns:p14="http://schemas.microsoft.com/office/powerpoint/2010/main" val="2138558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6813331" cy="2387600"/>
          </a:xfrm>
        </p:spPr>
        <p:txBody>
          <a:bodyPr>
            <a:normAutofit/>
          </a:bodyPr>
          <a:lstStyle/>
          <a:p>
            <a:r>
              <a:rPr lang="en-US" dirty="0"/>
              <a:t>Computer Science Updates</a:t>
            </a:r>
          </a:p>
        </p:txBody>
      </p:sp>
      <p:sp>
        <p:nvSpPr>
          <p:cNvPr id="3" name="Subtitle 2"/>
          <p:cNvSpPr>
            <a:spLocks noGrp="1"/>
          </p:cNvSpPr>
          <p:nvPr>
            <p:ph type="subTitle" idx="1"/>
          </p:nvPr>
        </p:nvSpPr>
        <p:spPr/>
        <p:txBody>
          <a:bodyPr/>
          <a:lstStyle/>
          <a:p>
            <a:r>
              <a:rPr lang="en-US" dirty="0"/>
              <a:t>Ms. Keisha Tennessee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02BAA-C61A-4A39-BDF1-4340D572B82C}" type="slidenum">
              <a:rPr kumimoji="0" lang="en-US"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431464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descr="A young person pointing at a computer screen">
            <a:extLst>
              <a:ext uri="{FF2B5EF4-FFF2-40B4-BE49-F238E27FC236}">
                <a16:creationId xmlns:a16="http://schemas.microsoft.com/office/drawing/2014/main" id="{F36BBF4B-23C4-4FC7-9814-266DEC24A44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B09C2341-52DE-8F8F-9A9E-F716809E4C4D}"/>
              </a:ext>
            </a:extLst>
          </p:cNvPr>
          <p:cNvSpPr>
            <a:spLocks noGrp="1"/>
          </p:cNvSpPr>
          <p:nvPr>
            <p:ph type="title"/>
          </p:nvPr>
        </p:nvSpPr>
        <p:spPr>
          <a:xfrm>
            <a:off x="6029608" y="152401"/>
            <a:ext cx="5257799" cy="1899912"/>
          </a:xfrm>
        </p:spPr>
        <p:txBody>
          <a:bodyPr vert="horz" lIns="91440" tIns="45720" rIns="91440" bIns="45720" rtlCol="0" anchor="ctr">
            <a:normAutofit/>
          </a:bodyPr>
          <a:lstStyle/>
          <a:p>
            <a:pPr algn="ctr">
              <a:spcBef>
                <a:spcPct val="0"/>
              </a:spcBef>
            </a:pPr>
            <a:r>
              <a:rPr lang="en-US" sz="4000" dirty="0"/>
              <a:t>Computer Science</a:t>
            </a:r>
            <a:endParaRPr lang="en-US" sz="4000" kern="1200" dirty="0">
              <a:solidFill>
                <a:schemeClr val="bg1"/>
              </a:solidFill>
              <a:latin typeface="+mj-lt"/>
              <a:ea typeface="+mj-ea"/>
              <a:cs typeface="+mj-cs"/>
            </a:endParaRPr>
          </a:p>
        </p:txBody>
      </p:sp>
      <p:sp>
        <p:nvSpPr>
          <p:cNvPr id="3" name="Text Placeholder 2">
            <a:extLst>
              <a:ext uri="{FF2B5EF4-FFF2-40B4-BE49-F238E27FC236}">
                <a16:creationId xmlns:a16="http://schemas.microsoft.com/office/drawing/2014/main" id="{AEBAADD5-0383-ECAC-3726-28EA57EE5FF3}"/>
              </a:ext>
            </a:extLst>
          </p:cNvPr>
          <p:cNvSpPr>
            <a:spLocks noGrp="1"/>
          </p:cNvSpPr>
          <p:nvPr>
            <p:ph type="body" idx="1"/>
          </p:nvPr>
        </p:nvSpPr>
        <p:spPr>
          <a:xfrm>
            <a:off x="7531610" y="2434200"/>
            <a:ext cx="3822189" cy="4271399"/>
          </a:xfrm>
        </p:spPr>
        <p:txBody>
          <a:bodyPr vert="horz" lIns="91440" tIns="45720" rIns="91440" bIns="45720" rtlCol="0">
            <a:noAutofit/>
          </a:bodyPr>
          <a:lstStyle/>
          <a:p>
            <a:pPr marL="186262" indent="-228600">
              <a:buFont typeface="Arial" panose="020B0604020202020204" pitchFamily="34" charset="0"/>
              <a:buChar char="•"/>
            </a:pPr>
            <a:r>
              <a:rPr lang="en-US" sz="3000" b="1" kern="1200" dirty="0">
                <a:solidFill>
                  <a:schemeClr val="tx1"/>
                </a:solidFill>
                <a:latin typeface="+mn-lt"/>
                <a:ea typeface="+mn-ea"/>
                <a:cs typeface="+mn-cs"/>
              </a:rPr>
              <a:t>Review and Revision of the 2017 </a:t>
            </a:r>
            <a:r>
              <a:rPr lang="en-US" sz="3000" b="1" i="1" kern="1200" dirty="0">
                <a:solidFill>
                  <a:schemeClr val="tx1"/>
                </a:solidFill>
                <a:latin typeface="+mn-lt"/>
                <a:ea typeface="+mn-ea"/>
                <a:cs typeface="+mn-cs"/>
              </a:rPr>
              <a:t>Computer Science Standards of Learning</a:t>
            </a:r>
            <a:r>
              <a:rPr lang="en-US" sz="3000" b="1" kern="1200" dirty="0">
                <a:solidFill>
                  <a:schemeClr val="tx1"/>
                </a:solidFill>
                <a:latin typeface="+mn-lt"/>
                <a:ea typeface="+mn-ea"/>
                <a:cs typeface="+mn-cs"/>
              </a:rPr>
              <a:t>.</a:t>
            </a:r>
          </a:p>
          <a:p>
            <a:pPr marL="795847" lvl="1" indent="-228600">
              <a:buFont typeface="Arial" panose="020B0604020202020204" pitchFamily="34" charset="0"/>
              <a:buChar char="•"/>
            </a:pPr>
            <a:r>
              <a:rPr lang="en-US" sz="3000" b="1" kern="1200" dirty="0">
                <a:solidFill>
                  <a:schemeClr val="tx1"/>
                </a:solidFill>
                <a:latin typeface="+mn-lt"/>
                <a:ea typeface="+mn-ea"/>
                <a:cs typeface="+mn-cs"/>
              </a:rPr>
              <a:t>First Review: March 2024</a:t>
            </a:r>
          </a:p>
          <a:p>
            <a:pPr marL="795847" lvl="1" indent="-228600">
              <a:buFont typeface="Arial" panose="020B0604020202020204" pitchFamily="34" charset="0"/>
              <a:buChar char="•"/>
            </a:pPr>
            <a:r>
              <a:rPr lang="en-US" sz="3000" b="1" kern="1200" dirty="0">
                <a:solidFill>
                  <a:schemeClr val="tx1"/>
                </a:solidFill>
                <a:latin typeface="+mn-lt"/>
                <a:ea typeface="+mn-ea"/>
                <a:cs typeface="+mn-cs"/>
              </a:rPr>
              <a:t>Final Adoption: May 2024</a:t>
            </a:r>
          </a:p>
        </p:txBody>
      </p:sp>
    </p:spTree>
    <p:extLst>
      <p:ext uri="{BB962C8B-B14F-4D97-AF65-F5344CB8AC3E}">
        <p14:creationId xmlns:p14="http://schemas.microsoft.com/office/powerpoint/2010/main" val="3712551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2341-52DE-8F8F-9A9E-F716809E4C4D}"/>
              </a:ext>
            </a:extLst>
          </p:cNvPr>
          <p:cNvSpPr>
            <a:spLocks noGrp="1"/>
          </p:cNvSpPr>
          <p:nvPr>
            <p:ph type="title"/>
          </p:nvPr>
        </p:nvSpPr>
        <p:spPr/>
        <p:txBody>
          <a:bodyPr/>
          <a:lstStyle/>
          <a:p>
            <a:r>
              <a:rPr lang="en-US" dirty="0"/>
              <a:t>Computer Science Awards</a:t>
            </a:r>
          </a:p>
        </p:txBody>
      </p:sp>
      <p:sp>
        <p:nvSpPr>
          <p:cNvPr id="3" name="Text Placeholder 2">
            <a:extLst>
              <a:ext uri="{FF2B5EF4-FFF2-40B4-BE49-F238E27FC236}">
                <a16:creationId xmlns:a16="http://schemas.microsoft.com/office/drawing/2014/main" id="{AEBAADD5-0383-ECAC-3726-28EA57EE5FF3}"/>
              </a:ext>
            </a:extLst>
          </p:cNvPr>
          <p:cNvSpPr>
            <a:spLocks noGrp="1"/>
          </p:cNvSpPr>
          <p:nvPr>
            <p:ph type="body" idx="1"/>
          </p:nvPr>
        </p:nvSpPr>
        <p:spPr>
          <a:xfrm>
            <a:off x="424543" y="1469815"/>
            <a:ext cx="11647714" cy="5170471"/>
          </a:xfrm>
        </p:spPr>
        <p:txBody>
          <a:bodyPr>
            <a:normAutofit/>
          </a:bodyPr>
          <a:lstStyle/>
          <a:p>
            <a:pPr marL="186262" indent="0">
              <a:buNone/>
            </a:pPr>
            <a:r>
              <a:rPr lang="en-US" sz="3000" b="1" dirty="0">
                <a:solidFill>
                  <a:schemeClr val="tx1"/>
                </a:solidFill>
              </a:rPr>
              <a:t>National Computer Science Education Week </a:t>
            </a:r>
          </a:p>
          <a:p>
            <a:pPr marL="795847" lvl="1" indent="0">
              <a:buNone/>
            </a:pPr>
            <a:r>
              <a:rPr lang="en-US" sz="3000" b="1" dirty="0">
                <a:solidFill>
                  <a:schemeClr val="tx1"/>
                </a:solidFill>
              </a:rPr>
              <a:t>Launch at VSTE (Computer Science focused sessions)</a:t>
            </a:r>
          </a:p>
          <a:p>
            <a:pPr marL="795847" lvl="1" indent="0">
              <a:buNone/>
            </a:pPr>
            <a:r>
              <a:rPr lang="en-US" sz="3000" b="1" dirty="0">
                <a:solidFill>
                  <a:schemeClr val="tx1"/>
                </a:solidFill>
              </a:rPr>
              <a:t>Nominations for Computer Science Educator of the Year</a:t>
            </a:r>
          </a:p>
          <a:p>
            <a:pPr marL="1447764" lvl="2" indent="0">
              <a:buNone/>
            </a:pPr>
            <a:r>
              <a:rPr lang="en-US" sz="2800" b="1" dirty="0">
                <a:solidFill>
                  <a:schemeClr val="tx1"/>
                </a:solidFill>
              </a:rPr>
              <a:t>2022- 2023 School Year Awardees: </a:t>
            </a:r>
          </a:p>
          <a:p>
            <a:pPr marL="2015016" lvl="3" indent="0">
              <a:buNone/>
            </a:pPr>
            <a:r>
              <a:rPr lang="en-US" sz="2400" b="1" dirty="0">
                <a:solidFill>
                  <a:schemeClr val="tx1"/>
                </a:solidFill>
              </a:rPr>
              <a:t>Computer Science Educator of the Year: Caren Daniels</a:t>
            </a:r>
          </a:p>
          <a:p>
            <a:pPr marL="2015016" lvl="3" indent="0">
              <a:buNone/>
            </a:pPr>
            <a:r>
              <a:rPr lang="en-US" sz="2400" b="1" dirty="0">
                <a:solidFill>
                  <a:schemeClr val="tx1"/>
                </a:solidFill>
              </a:rPr>
              <a:t>K-2 Computer Science Champion: Cori Sowers</a:t>
            </a:r>
          </a:p>
          <a:p>
            <a:pPr marL="2015016" lvl="3" indent="0">
              <a:buNone/>
            </a:pPr>
            <a:r>
              <a:rPr lang="en-US" sz="2400" b="1" dirty="0">
                <a:solidFill>
                  <a:schemeClr val="tx1"/>
                </a:solidFill>
              </a:rPr>
              <a:t>3-5 Computer Science Champion: Rebecca </a:t>
            </a:r>
            <a:r>
              <a:rPr lang="en-US" sz="2400" b="1" dirty="0" err="1">
                <a:solidFill>
                  <a:schemeClr val="tx1"/>
                </a:solidFill>
              </a:rPr>
              <a:t>Otaizo</a:t>
            </a:r>
            <a:endParaRPr lang="en-US" sz="2400" b="1" dirty="0">
              <a:solidFill>
                <a:schemeClr val="tx1"/>
              </a:solidFill>
            </a:endParaRPr>
          </a:p>
          <a:p>
            <a:pPr marL="2015016" lvl="3" indent="0">
              <a:buNone/>
            </a:pPr>
            <a:r>
              <a:rPr lang="en-US" sz="2400" b="1" dirty="0">
                <a:solidFill>
                  <a:schemeClr val="tx1"/>
                </a:solidFill>
              </a:rPr>
              <a:t>6-8 Computer Science Champion: Caren Daniel</a:t>
            </a:r>
          </a:p>
          <a:p>
            <a:pPr marL="2015016" lvl="3" indent="0">
              <a:buNone/>
            </a:pPr>
            <a:r>
              <a:rPr lang="en-US" sz="2400" b="1" dirty="0">
                <a:solidFill>
                  <a:schemeClr val="tx1"/>
                </a:solidFill>
              </a:rPr>
              <a:t>9-12 Computer Science Champion: Brian Thomas</a:t>
            </a:r>
          </a:p>
          <a:p>
            <a:pPr marL="2015016" lvl="3" indent="0">
              <a:buNone/>
            </a:pPr>
            <a:r>
              <a:rPr lang="en-US" sz="2400" b="1" dirty="0">
                <a:solidFill>
                  <a:schemeClr val="tx1"/>
                </a:solidFill>
              </a:rPr>
              <a:t>Administrators/Counselors Computer Science Champion: Adrienne Sawyer </a:t>
            </a:r>
          </a:p>
          <a:p>
            <a:pPr marL="2015016" lvl="3" indent="0">
              <a:buNone/>
            </a:pPr>
            <a:r>
              <a:rPr lang="en-US" sz="2400" b="1" dirty="0">
                <a:solidFill>
                  <a:schemeClr val="tx1"/>
                </a:solidFill>
              </a:rPr>
              <a:t>STE(A)M Coaches/ITRTs Computer Science Champion: Pam Hoyle</a:t>
            </a:r>
          </a:p>
          <a:p>
            <a:pPr marL="1447764" lvl="2" indent="0">
              <a:buNone/>
            </a:pPr>
            <a:endParaRPr lang="en-US" dirty="0"/>
          </a:p>
        </p:txBody>
      </p:sp>
    </p:spTree>
    <p:extLst>
      <p:ext uri="{BB962C8B-B14F-4D97-AF65-F5344CB8AC3E}">
        <p14:creationId xmlns:p14="http://schemas.microsoft.com/office/powerpoint/2010/main" val="1245516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8F61BE6-544E-A2C9-32ED-FBD54F1663A1}"/>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a:spcBef>
                <a:spcPct val="0"/>
              </a:spcBef>
            </a:pPr>
            <a:r>
              <a:rPr lang="en-US" sz="5400" dirty="0"/>
              <a:t>Computer Science continued</a:t>
            </a:r>
            <a:endParaRPr lang="en-US" sz="5400" kern="1200" dirty="0">
              <a:solidFill>
                <a:schemeClr val="bg1"/>
              </a:solidFill>
              <a:latin typeface="+mj-lt"/>
              <a:ea typeface="+mj-ea"/>
              <a:cs typeface="+mj-cs"/>
            </a:endParaRP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0FFD6C04-3A11-62BD-40F1-EB1039A1B780}"/>
              </a:ext>
            </a:extLst>
          </p:cNvPr>
          <p:cNvSpPr>
            <a:spLocks noGrp="1"/>
          </p:cNvSpPr>
          <p:nvPr>
            <p:ph type="body" idx="1"/>
          </p:nvPr>
        </p:nvSpPr>
        <p:spPr>
          <a:xfrm>
            <a:off x="572493" y="2071316"/>
            <a:ext cx="6713552" cy="4119172"/>
          </a:xfrm>
        </p:spPr>
        <p:txBody>
          <a:bodyPr vert="horz" lIns="91440" tIns="45720" rIns="91440" bIns="45720" rtlCol="0" anchor="t">
            <a:normAutofit/>
          </a:bodyPr>
          <a:lstStyle/>
          <a:p>
            <a:pPr marL="0" indent="0">
              <a:buNone/>
            </a:pPr>
            <a:r>
              <a:rPr lang="en-US" sz="3200" b="1" kern="1200" dirty="0">
                <a:solidFill>
                  <a:srgbClr val="FF0000"/>
                </a:solidFill>
                <a:latin typeface="+mn-lt"/>
                <a:ea typeface="+mn-ea"/>
                <a:cs typeface="+mn-cs"/>
              </a:rPr>
              <a:t>NEW</a:t>
            </a:r>
            <a:r>
              <a:rPr lang="en-US" sz="3200" kern="1200" dirty="0">
                <a:solidFill>
                  <a:schemeClr val="tx1"/>
                </a:solidFill>
                <a:latin typeface="+mn-lt"/>
                <a:ea typeface="+mn-ea"/>
                <a:cs typeface="+mn-cs"/>
              </a:rPr>
              <a:t> </a:t>
            </a:r>
            <a:r>
              <a:rPr lang="en-US" sz="3200" b="1" kern="1200" dirty="0">
                <a:solidFill>
                  <a:schemeClr val="tx1"/>
                </a:solidFill>
                <a:latin typeface="+mn-lt"/>
                <a:ea typeface="+mn-ea"/>
                <a:cs typeface="+mn-cs"/>
              </a:rPr>
              <a:t>Release of Computer Science Instructional Resources</a:t>
            </a:r>
          </a:p>
          <a:p>
            <a:pPr marL="795847" lvl="1" indent="-228600">
              <a:buFont typeface="Arial" panose="020B0604020202020204" pitchFamily="34" charset="0"/>
              <a:buChar char="•"/>
            </a:pPr>
            <a:r>
              <a:rPr lang="en-US" sz="3200" b="1" kern="1200" dirty="0">
                <a:solidFill>
                  <a:schemeClr val="tx1"/>
                </a:solidFill>
                <a:latin typeface="+mn-lt"/>
                <a:ea typeface="+mn-ea"/>
                <a:cs typeface="+mn-cs"/>
              </a:rPr>
              <a:t>Learning with </a:t>
            </a:r>
            <a:r>
              <a:rPr lang="en-US" sz="3200" b="1" i="1" kern="1200" dirty="0">
                <a:solidFill>
                  <a:schemeClr val="tx1"/>
                </a:solidFill>
                <a:latin typeface="+mn-lt"/>
                <a:ea typeface="+mn-ea"/>
                <a:cs typeface="+mn-cs"/>
              </a:rPr>
              <a:t>Techne </a:t>
            </a:r>
          </a:p>
          <a:p>
            <a:pPr marL="795847" lvl="1" indent="-228600">
              <a:buFont typeface="Arial" panose="020B0604020202020204" pitchFamily="34" charset="0"/>
              <a:buChar char="•"/>
            </a:pPr>
            <a:r>
              <a:rPr lang="en-US" sz="3200" b="1" kern="1200" dirty="0">
                <a:solidFill>
                  <a:schemeClr val="tx1"/>
                </a:solidFill>
                <a:latin typeface="+mn-lt"/>
                <a:ea typeface="+mn-ea"/>
                <a:cs typeface="+mn-cs"/>
              </a:rPr>
              <a:t>Computer Science Careers in the Commonwealth </a:t>
            </a:r>
          </a:p>
          <a:p>
            <a:pPr marL="795847" lvl="1" indent="-228600">
              <a:buFont typeface="Arial" panose="020B0604020202020204" pitchFamily="34" charset="0"/>
              <a:buChar char="•"/>
            </a:pPr>
            <a:r>
              <a:rPr lang="en-US" sz="3200" b="1" kern="1200" dirty="0">
                <a:solidFill>
                  <a:schemeClr val="tx1"/>
                </a:solidFill>
                <a:latin typeface="+mn-lt"/>
                <a:ea typeface="+mn-ea"/>
                <a:cs typeface="+mn-cs"/>
              </a:rPr>
              <a:t>Making Meaningful Connections: Computer Science Integration Course</a:t>
            </a:r>
          </a:p>
          <a:p>
            <a:pPr marL="795847" lvl="1" indent="-228600">
              <a:buFont typeface="Arial" panose="020B0604020202020204" pitchFamily="34" charset="0"/>
              <a:buChar char="•"/>
            </a:pPr>
            <a:endParaRPr lang="en-US" sz="2200" kern="1200" dirty="0">
              <a:solidFill>
                <a:schemeClr val="tx1"/>
              </a:solidFill>
              <a:latin typeface="+mn-lt"/>
              <a:ea typeface="+mn-ea"/>
              <a:cs typeface="+mn-cs"/>
            </a:endParaRPr>
          </a:p>
        </p:txBody>
      </p:sp>
      <p:pic>
        <p:nvPicPr>
          <p:cNvPr id="5" name="Picture 4" descr="Computer Science graphic">
            <a:extLst>
              <a:ext uri="{FF2B5EF4-FFF2-40B4-BE49-F238E27FC236}">
                <a16:creationId xmlns:a16="http://schemas.microsoft.com/office/drawing/2014/main" id="{88E0CF6D-E47F-B8A0-0E4E-5A381AC1594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681"/>
          <a:stretch/>
        </p:blipFill>
        <p:spPr>
          <a:xfrm>
            <a:off x="7675658" y="2093976"/>
            <a:ext cx="3941064" cy="4096512"/>
          </a:xfrm>
          <a:prstGeom prst="rect">
            <a:avLst/>
          </a:prstGeom>
        </p:spPr>
      </p:pic>
      <p:sp>
        <p:nvSpPr>
          <p:cNvPr id="6" name="TextBox 5">
            <a:extLst>
              <a:ext uri="{FF2B5EF4-FFF2-40B4-BE49-F238E27FC236}">
                <a16:creationId xmlns:a16="http://schemas.microsoft.com/office/drawing/2014/main" id="{66932B55-1929-0884-4877-846DBA370953}"/>
              </a:ext>
            </a:extLst>
          </p:cNvPr>
          <p:cNvSpPr txBox="1"/>
          <p:nvPr/>
        </p:nvSpPr>
        <p:spPr>
          <a:xfrm>
            <a:off x="8883281" y="5990433"/>
            <a:ext cx="273344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mn-ea"/>
                <a:cs typeface="+mn-cs"/>
                <a:hlinkClick r:id="rId3" tooltip="https://syntaxacer.deviantart.com/art/Computer-Science-206977397">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rial"/>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ial"/>
                <a:ea typeface="+mn-ea"/>
                <a:cs typeface="+mn-cs"/>
                <a:hlinkClick r:id="rId4"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96579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6813331" cy="2387600"/>
          </a:xfrm>
        </p:spPr>
        <p:txBody>
          <a:bodyPr>
            <a:normAutofit fontScale="90000"/>
          </a:bodyPr>
          <a:lstStyle/>
          <a:p>
            <a:r>
              <a:rPr lang="en-US" dirty="0"/>
              <a:t>Instructional Technology Updates</a:t>
            </a:r>
          </a:p>
        </p:txBody>
      </p:sp>
      <p:sp>
        <p:nvSpPr>
          <p:cNvPr id="3" name="Subtitle 2"/>
          <p:cNvSpPr>
            <a:spLocks noGrp="1"/>
          </p:cNvSpPr>
          <p:nvPr>
            <p:ph type="subTitle" idx="1"/>
          </p:nvPr>
        </p:nvSpPr>
        <p:spPr/>
        <p:txBody>
          <a:bodyPr>
            <a:normAutofit/>
          </a:bodyPr>
          <a:lstStyle/>
          <a:p>
            <a:r>
              <a:rPr lang="en-US" dirty="0"/>
              <a:t>Ms. Calypso Gilstrap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02BAA-C61A-4A39-BDF1-4340D572B82C}" type="slidenum">
              <a:rPr kumimoji="0" lang="en-US"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322949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9BCE-9210-CE6D-CC83-2506A57423EA}"/>
              </a:ext>
            </a:extLst>
          </p:cNvPr>
          <p:cNvSpPr>
            <a:spLocks noGrp="1"/>
          </p:cNvSpPr>
          <p:nvPr>
            <p:ph type="title"/>
          </p:nvPr>
        </p:nvSpPr>
        <p:spPr>
          <a:xfrm>
            <a:off x="3798888" y="1446579"/>
            <a:ext cx="2297112" cy="603675"/>
          </a:xfrm>
        </p:spPr>
        <p:txBody>
          <a:bodyPr/>
          <a:lstStyle/>
          <a:p>
            <a:r>
              <a:rPr lang="en-US" dirty="0" err="1">
                <a:solidFill>
                  <a:schemeClr val="tx2"/>
                </a:solidFill>
              </a:rPr>
              <a:t>GoOpenVA</a:t>
            </a:r>
            <a:endParaRPr lang="en-US" dirty="0">
              <a:solidFill>
                <a:schemeClr val="tx2"/>
              </a:solidFill>
            </a:endParaRPr>
          </a:p>
        </p:txBody>
      </p:sp>
      <p:sp>
        <p:nvSpPr>
          <p:cNvPr id="3" name="Subtitle 2">
            <a:extLst>
              <a:ext uri="{FF2B5EF4-FFF2-40B4-BE49-F238E27FC236}">
                <a16:creationId xmlns:a16="http://schemas.microsoft.com/office/drawing/2014/main" id="{F2700796-DE12-5E7A-2E08-A07838F54821}"/>
              </a:ext>
            </a:extLst>
          </p:cNvPr>
          <p:cNvSpPr>
            <a:spLocks noGrp="1"/>
          </p:cNvSpPr>
          <p:nvPr>
            <p:ph idx="1"/>
          </p:nvPr>
        </p:nvSpPr>
        <p:spPr>
          <a:xfrm>
            <a:off x="303283" y="2392120"/>
            <a:ext cx="6068427" cy="3842442"/>
          </a:xfrm>
        </p:spPr>
        <p:txBody>
          <a:bodyPr>
            <a:normAutofit fontScale="92500" lnSpcReduction="10000"/>
          </a:bodyPr>
          <a:lstStyle/>
          <a:p>
            <a:r>
              <a:rPr lang="en-US" b="1" dirty="0">
                <a:solidFill>
                  <a:srgbClr val="000000"/>
                </a:solidFill>
              </a:rPr>
              <a:t>In 2022, 120,000 unique users with 382,000 visits to access our 22,894 resources.</a:t>
            </a:r>
          </a:p>
          <a:p>
            <a:r>
              <a:rPr lang="en-US" b="1" dirty="0">
                <a:solidFill>
                  <a:srgbClr val="000000"/>
                </a:solidFill>
              </a:rPr>
              <a:t>This spring we updated to 2.5 to increase information security. </a:t>
            </a:r>
          </a:p>
          <a:p>
            <a:r>
              <a:rPr lang="en-US" b="1" dirty="0">
                <a:solidFill>
                  <a:srgbClr val="000000"/>
                </a:solidFill>
              </a:rPr>
              <a:t>SAML/SOS with Google and Clever</a:t>
            </a:r>
          </a:p>
          <a:p>
            <a:r>
              <a:rPr lang="en-US" b="1" dirty="0">
                <a:solidFill>
                  <a:srgbClr val="000000"/>
                </a:solidFill>
              </a:rPr>
              <a:t>Virtual Learning Integration with Canvas, Schoology, and Google Classroom</a:t>
            </a:r>
          </a:p>
        </p:txBody>
      </p:sp>
      <p:pic>
        <p:nvPicPr>
          <p:cNvPr id="5" name="Picture 4" descr="GoOpenVA Logo&#10;">
            <a:extLst>
              <a:ext uri="{FF2B5EF4-FFF2-40B4-BE49-F238E27FC236}">
                <a16:creationId xmlns:a16="http://schemas.microsoft.com/office/drawing/2014/main" id="{07129CD8-958C-E064-03C2-D130B445C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48" y="68829"/>
            <a:ext cx="6068427" cy="2243233"/>
          </a:xfrm>
          <a:prstGeom prst="rect">
            <a:avLst/>
          </a:prstGeom>
        </p:spPr>
      </p:pic>
      <p:sp>
        <p:nvSpPr>
          <p:cNvPr id="4" name="TextBox 3">
            <a:extLst>
              <a:ext uri="{FF2B5EF4-FFF2-40B4-BE49-F238E27FC236}">
                <a16:creationId xmlns:a16="http://schemas.microsoft.com/office/drawing/2014/main" id="{806640CD-DDBA-F4B6-816D-E04F1252D763}"/>
              </a:ext>
            </a:extLst>
          </p:cNvPr>
          <p:cNvSpPr txBox="1"/>
          <p:nvPr/>
        </p:nvSpPr>
        <p:spPr>
          <a:xfrm>
            <a:off x="6371710" y="0"/>
            <a:ext cx="5607842"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3"/>
              </a:rPr>
              <a:t>Instructional Playbook: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includes all the resources needed to create your own instructional playbook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VPM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4"/>
              </a:rPr>
              <a:t>Climate Focused Careers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5"/>
              </a:rPr>
              <a:t>Exploring Climate Change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6"/>
              </a:rPr>
              <a:t>Watershed Investigations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7"/>
              </a:rPr>
              <a:t>Climate vs Weather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8"/>
              </a:rPr>
              <a:t>Swimming with the Fishes: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Interactive Game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9"/>
              </a:rPr>
              <a:t>Learning with Teche: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Computer Science video series for elementary students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10"/>
              </a:rPr>
              <a:t>Computer Science Careers Across Virginia: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Learn more about different computer science careers in different regions of Virginia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WHRO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11"/>
              </a:rPr>
              <a:t>What is Data Science?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12"/>
              </a:rPr>
              <a:t>Data Science Resource Collection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13"/>
              </a:rPr>
              <a:t>Math Learning Resources for students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14"/>
              </a:rPr>
              <a:t>Math Learning Resource for teachers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15"/>
              </a:rPr>
              <a:t>Middle School Career Investigations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Blue Ridge PBS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16"/>
              </a:rPr>
              <a:t>"What Parents Need to Know" Series includes resources for parents related to opioids, vaping, and problem gambling</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17"/>
              </a:rPr>
              <a:t>Vaping Interactive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18"/>
              </a:rPr>
              <a:t>The Poe Museum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19"/>
              </a:rPr>
              <a:t>Military Women's Memorial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5DAA"/>
                </a:solidFill>
                <a:effectLst/>
                <a:uLnTx/>
                <a:uFillTx/>
                <a:latin typeface="calibri" panose="020F0502020204030204" pitchFamily="34" charset="0"/>
                <a:ea typeface="+mn-ea"/>
                <a:cs typeface="+mn-cs"/>
                <a:hlinkClick r:id="rId20"/>
              </a:rPr>
              <a:t>VCU Watersheds Education and Training Program</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4539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61DB5-BAB8-EA90-3E36-E92E44977960}"/>
              </a:ext>
            </a:extLst>
          </p:cNvPr>
          <p:cNvSpPr>
            <a:spLocks noGrp="1"/>
          </p:cNvSpPr>
          <p:nvPr>
            <p:ph type="title"/>
          </p:nvPr>
        </p:nvSpPr>
        <p:spPr/>
        <p:txBody>
          <a:bodyPr>
            <a:normAutofit fontScale="90000"/>
          </a:bodyPr>
          <a:lstStyle/>
          <a:p>
            <a:r>
              <a:rPr lang="en-US" dirty="0"/>
              <a:t>Educational Technology Plan</a:t>
            </a:r>
            <a:br>
              <a:rPr lang="en-US" dirty="0"/>
            </a:br>
            <a:r>
              <a:rPr lang="en-US" dirty="0"/>
              <a:t>for Virginia 2024-2029</a:t>
            </a:r>
          </a:p>
        </p:txBody>
      </p:sp>
      <p:sp>
        <p:nvSpPr>
          <p:cNvPr id="3" name="Content Placeholder 2">
            <a:extLst>
              <a:ext uri="{FF2B5EF4-FFF2-40B4-BE49-F238E27FC236}">
                <a16:creationId xmlns:a16="http://schemas.microsoft.com/office/drawing/2014/main" id="{96466C32-67E6-7AC6-BD7C-8E3E33B10E7D}"/>
              </a:ext>
            </a:extLst>
          </p:cNvPr>
          <p:cNvSpPr>
            <a:spLocks noGrp="1"/>
          </p:cNvSpPr>
          <p:nvPr>
            <p:ph idx="1"/>
          </p:nvPr>
        </p:nvSpPr>
        <p:spPr>
          <a:xfrm>
            <a:off x="161049" y="1574922"/>
            <a:ext cx="6127607" cy="4718033"/>
          </a:xfrm>
        </p:spPr>
        <p:txBody>
          <a:bodyPr>
            <a:noAutofit/>
          </a:bodyPr>
          <a:lstStyle/>
          <a:p>
            <a:r>
              <a:rPr lang="en-US" b="1" dirty="0">
                <a:solidFill>
                  <a:srgbClr val="000000"/>
                </a:solidFill>
              </a:rPr>
              <a:t>The current plan, which is housed in the comprehensive plan, expires this year. </a:t>
            </a:r>
          </a:p>
          <a:p>
            <a:r>
              <a:rPr lang="en-US" b="1" dirty="0">
                <a:solidFill>
                  <a:srgbClr val="000000"/>
                </a:solidFill>
              </a:rPr>
              <a:t>Reflection, Request, and Research Phase </a:t>
            </a:r>
          </a:p>
          <a:p>
            <a:r>
              <a:rPr lang="en-US" b="1" dirty="0">
                <a:solidFill>
                  <a:srgbClr val="000000"/>
                </a:solidFill>
              </a:rPr>
              <a:t>Final document will be recommended to the Board of Education in November </a:t>
            </a:r>
          </a:p>
          <a:p>
            <a:r>
              <a:rPr lang="en-US" b="1" dirty="0">
                <a:solidFill>
                  <a:srgbClr val="000000"/>
                </a:solidFill>
              </a:rPr>
              <a:t>Goals will include virtual learning access, use, and design. </a:t>
            </a:r>
          </a:p>
        </p:txBody>
      </p:sp>
      <p:pic>
        <p:nvPicPr>
          <p:cNvPr id="6" name="Picture 5" descr="A wall covered with sticky notes.">
            <a:extLst>
              <a:ext uri="{FF2B5EF4-FFF2-40B4-BE49-F238E27FC236}">
                <a16:creationId xmlns:a16="http://schemas.microsoft.com/office/drawing/2014/main" id="{3A0B84BD-F425-D133-BACD-EBBA8594F8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416" y="2204342"/>
            <a:ext cx="5586535" cy="3459192"/>
          </a:xfrm>
          <a:prstGeom prst="rect">
            <a:avLst/>
          </a:prstGeom>
        </p:spPr>
      </p:pic>
    </p:spTree>
    <p:extLst>
      <p:ext uri="{BB962C8B-B14F-4D97-AF65-F5344CB8AC3E}">
        <p14:creationId xmlns:p14="http://schemas.microsoft.com/office/powerpoint/2010/main" val="176910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43080"/>
            <a:ext cx="6813331" cy="2417834"/>
          </a:xfrm>
        </p:spPr>
        <p:txBody>
          <a:bodyPr>
            <a:normAutofit/>
          </a:bodyPr>
          <a:lstStyle/>
          <a:p>
            <a:r>
              <a:rPr lang="en-US" dirty="0"/>
              <a:t>Remarks</a:t>
            </a:r>
          </a:p>
        </p:txBody>
      </p:sp>
      <p:sp>
        <p:nvSpPr>
          <p:cNvPr id="3" name="Subtitle 2"/>
          <p:cNvSpPr>
            <a:spLocks noGrp="1"/>
          </p:cNvSpPr>
          <p:nvPr>
            <p:ph type="subTitle" idx="1"/>
          </p:nvPr>
        </p:nvSpPr>
        <p:spPr>
          <a:xfrm>
            <a:off x="841049" y="3099440"/>
            <a:ext cx="5254951" cy="1655762"/>
          </a:xfrm>
        </p:spPr>
        <p:txBody>
          <a:bodyPr/>
          <a:lstStyle/>
          <a:p>
            <a:r>
              <a:rPr lang="en-US" dirty="0"/>
              <a:t>Dr. Marcey Sorensen,</a:t>
            </a:r>
          </a:p>
          <a:p>
            <a:r>
              <a:rPr lang="en-US" dirty="0"/>
              <a:t>Deputy Superintendent for Teaching &amp; Learning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02BAA-C61A-4A39-BDF1-4340D572B82C}" type="slidenum">
              <a:rPr kumimoji="0" lang="en-US"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2408938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84427-783F-D28E-A908-0B9FB1C2164A}"/>
              </a:ext>
            </a:extLst>
          </p:cNvPr>
          <p:cNvSpPr>
            <a:spLocks noGrp="1"/>
          </p:cNvSpPr>
          <p:nvPr>
            <p:ph type="title"/>
          </p:nvPr>
        </p:nvSpPr>
        <p:spPr/>
        <p:txBody>
          <a:bodyPr/>
          <a:lstStyle/>
          <a:p>
            <a:r>
              <a:rPr lang="en-US" dirty="0"/>
              <a:t>Internet Safety Advisory Council </a:t>
            </a:r>
          </a:p>
        </p:txBody>
      </p:sp>
      <p:pic>
        <p:nvPicPr>
          <p:cNvPr id="5" name="Picture 4" descr="Child using computer">
            <a:extLst>
              <a:ext uri="{FF2B5EF4-FFF2-40B4-BE49-F238E27FC236}">
                <a16:creationId xmlns:a16="http://schemas.microsoft.com/office/drawing/2014/main" id="{E17F7DD4-E6C3-A16D-8660-5E68D6809B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404" y="2311935"/>
            <a:ext cx="4362090" cy="2908060"/>
          </a:xfrm>
          <a:prstGeom prst="rect">
            <a:avLst/>
          </a:prstGeom>
        </p:spPr>
      </p:pic>
      <p:sp>
        <p:nvSpPr>
          <p:cNvPr id="3" name="Content Placeholder 2">
            <a:extLst>
              <a:ext uri="{FF2B5EF4-FFF2-40B4-BE49-F238E27FC236}">
                <a16:creationId xmlns:a16="http://schemas.microsoft.com/office/drawing/2014/main" id="{0B6A0BA3-675C-AF12-CA42-70D322511B1F}"/>
              </a:ext>
            </a:extLst>
          </p:cNvPr>
          <p:cNvSpPr>
            <a:spLocks noGrp="1"/>
          </p:cNvSpPr>
          <p:nvPr>
            <p:ph idx="1"/>
          </p:nvPr>
        </p:nvSpPr>
        <p:spPr>
          <a:xfrm>
            <a:off x="4735901" y="1424426"/>
            <a:ext cx="7280695" cy="4683078"/>
          </a:xfrm>
        </p:spPr>
        <p:txBody>
          <a:bodyPr>
            <a:noAutofit/>
          </a:bodyPr>
          <a:lstStyle/>
          <a:p>
            <a:pPr marL="0" indent="0">
              <a:buNone/>
            </a:pPr>
            <a:r>
              <a:rPr lang="en-US" sz="1800" b="1" dirty="0">
                <a:solidFill>
                  <a:srgbClr val="000000"/>
                </a:solidFill>
              </a:rPr>
              <a:t>The Office of Educational Technology and Classroom Innovation has created an </a:t>
            </a:r>
            <a:r>
              <a:rPr lang="en-US" sz="1800" b="1" dirty="0">
                <a:solidFill>
                  <a:srgbClr val="000000"/>
                </a:solidFill>
                <a:effectLst/>
                <a:ea typeface="Calibri" panose="020F0502020204030204" pitchFamily="34" charset="0"/>
              </a:rPr>
              <a:t>Internet Safety Advisory Council in response to the new legislation </a:t>
            </a:r>
            <a:r>
              <a:rPr lang="en-US" sz="1800" b="1" u="sng" dirty="0">
                <a:solidFill>
                  <a:srgbClr val="000000"/>
                </a:solidFill>
                <a:effectLst/>
                <a:ea typeface="Calibri" panose="020F0502020204030204" pitchFamily="34" charset="0"/>
                <a:hlinkClick r:id="rId3">
                  <a:extLst>
                    <a:ext uri="{A12FA001-AC4F-418D-AE19-62706E023703}">
                      <ahyp:hlinkClr xmlns:ahyp="http://schemas.microsoft.com/office/drawing/2018/hyperlinkcolor" val="tx"/>
                    </a:ext>
                  </a:extLst>
                </a:hlinkClick>
              </a:rPr>
              <a:t>(§ 22.1-24.1.)</a:t>
            </a:r>
            <a:r>
              <a:rPr lang="en-US" sz="1800" b="1" dirty="0">
                <a:solidFill>
                  <a:srgbClr val="000000"/>
                </a:solidFill>
                <a:effectLst/>
                <a:ea typeface="Calibri" panose="020F0502020204030204" pitchFamily="34" charset="0"/>
              </a:rPr>
              <a:t> created from House Bill 1575, which is focused on the safe use of media and technology by students and teachers in public elementary and secondary schools in the Commonwealth. </a:t>
            </a:r>
            <a:endParaRPr lang="en-US" sz="1800" b="1" dirty="0">
              <a:solidFill>
                <a:srgbClr val="000000"/>
              </a:solidFill>
            </a:endParaRPr>
          </a:p>
          <a:p>
            <a:pPr marL="0" indent="0">
              <a:buNone/>
            </a:pPr>
            <a:r>
              <a:rPr lang="en-US" sz="1800" b="1" dirty="0">
                <a:solidFill>
                  <a:srgbClr val="000000"/>
                </a:solidFill>
              </a:rPr>
              <a:t>We are charged specifically with curating: successful instructional practices, curricula, and other teacher resources used in school divisions within and outside of the Commonwealth for: </a:t>
            </a:r>
          </a:p>
          <a:p>
            <a:r>
              <a:rPr lang="en-US" sz="1800" b="1" dirty="0">
                <a:solidFill>
                  <a:srgbClr val="000000"/>
                </a:solidFill>
              </a:rPr>
              <a:t>the safe use of media and technology by students and teachers;</a:t>
            </a:r>
          </a:p>
          <a:p>
            <a:r>
              <a:rPr lang="en-US" sz="1800" b="1" dirty="0">
                <a:solidFill>
                  <a:srgbClr val="000000"/>
                </a:solidFill>
              </a:rPr>
              <a:t>safe and responsible use of social networking websites; </a:t>
            </a:r>
          </a:p>
          <a:p>
            <a:r>
              <a:rPr lang="en-US" sz="1800" b="1" dirty="0">
                <a:solidFill>
                  <a:srgbClr val="000000"/>
                </a:solidFill>
              </a:rPr>
              <a:t>the risks of transmitting personal information on the Internet and the importance of privacy protection; </a:t>
            </a:r>
          </a:p>
          <a:p>
            <a:r>
              <a:rPr lang="en-US" sz="1800" b="1" dirty="0">
                <a:solidFill>
                  <a:srgbClr val="000000"/>
                </a:solidFill>
              </a:rPr>
              <a:t>copyright laws on materials posted or shared online; </a:t>
            </a:r>
          </a:p>
          <a:p>
            <a:r>
              <a:rPr lang="en-US" sz="1800" b="1" dirty="0">
                <a:solidFill>
                  <a:srgbClr val="000000"/>
                </a:solidFill>
              </a:rPr>
              <a:t>the importance of establishing open communication with responsible; and</a:t>
            </a:r>
          </a:p>
          <a:p>
            <a:r>
              <a:rPr lang="en-US" sz="1800" b="1" dirty="0">
                <a:solidFill>
                  <a:srgbClr val="000000"/>
                </a:solidFill>
              </a:rPr>
              <a:t>how to recognize, avoid, and report suspicious, potentially dangerous, or illegal online communications or activities.</a:t>
            </a:r>
          </a:p>
        </p:txBody>
      </p:sp>
    </p:spTree>
    <p:extLst>
      <p:ext uri="{BB962C8B-B14F-4D97-AF65-F5344CB8AC3E}">
        <p14:creationId xmlns:p14="http://schemas.microsoft.com/office/powerpoint/2010/main" val="1872687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B47A-D6B6-D74A-7942-FB0DDEC7C503}"/>
              </a:ext>
            </a:extLst>
          </p:cNvPr>
          <p:cNvSpPr>
            <a:spLocks noGrp="1"/>
          </p:cNvSpPr>
          <p:nvPr>
            <p:ph type="title"/>
          </p:nvPr>
        </p:nvSpPr>
        <p:spPr>
          <a:solidFill>
            <a:schemeClr val="accent1"/>
          </a:solidFill>
        </p:spPr>
        <p:txBody>
          <a:bodyPr/>
          <a:lstStyle/>
          <a:p>
            <a:r>
              <a:rPr lang="en-US" dirty="0">
                <a:solidFill>
                  <a:schemeClr val="bg1"/>
                </a:solidFill>
              </a:rPr>
              <a:t>Coming Soon! </a:t>
            </a:r>
          </a:p>
        </p:txBody>
      </p:sp>
      <p:pic>
        <p:nvPicPr>
          <p:cNvPr id="8" name="Picture 7" descr="Logo Project Tomorrow SpeakUp">
            <a:extLst>
              <a:ext uri="{FF2B5EF4-FFF2-40B4-BE49-F238E27FC236}">
                <a16:creationId xmlns:a16="http://schemas.microsoft.com/office/drawing/2014/main" id="{FC1FBE99-6A25-5EF5-DEB3-BF9C06BDD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05" y="1342734"/>
            <a:ext cx="1839957" cy="1611802"/>
          </a:xfrm>
          <a:prstGeom prst="rect">
            <a:avLst/>
          </a:prstGeom>
        </p:spPr>
      </p:pic>
      <p:sp>
        <p:nvSpPr>
          <p:cNvPr id="4" name="Content Placeholder 3">
            <a:extLst>
              <a:ext uri="{FF2B5EF4-FFF2-40B4-BE49-F238E27FC236}">
                <a16:creationId xmlns:a16="http://schemas.microsoft.com/office/drawing/2014/main" id="{320A3874-DA1D-75BE-69FE-8C20778E348C}"/>
              </a:ext>
            </a:extLst>
          </p:cNvPr>
          <p:cNvSpPr>
            <a:spLocks noGrp="1"/>
          </p:cNvSpPr>
          <p:nvPr>
            <p:ph sz="half" idx="1"/>
          </p:nvPr>
        </p:nvSpPr>
        <p:spPr>
          <a:xfrm>
            <a:off x="252321" y="3096736"/>
            <a:ext cx="2898477" cy="3502472"/>
          </a:xfrm>
        </p:spPr>
        <p:txBody>
          <a:bodyPr>
            <a:normAutofit/>
          </a:bodyPr>
          <a:lstStyle/>
          <a:p>
            <a:pPr marL="0" marR="0" indent="0">
              <a:lnSpc>
                <a:spcPct val="115000"/>
              </a:lnSpc>
              <a:spcBef>
                <a:spcPts val="0"/>
              </a:spcBef>
              <a:spcAft>
                <a:spcPts val="1000"/>
              </a:spcAft>
              <a:buNone/>
            </a:pPr>
            <a:r>
              <a:rPr lang="en-US" sz="1400" b="1" dirty="0">
                <a:solidFill>
                  <a:srgbClr val="000000"/>
                </a:solidFill>
                <a:effectLst/>
                <a:latin typeface="Calibri" panose="020F0502020204030204" pitchFamily="34" charset="0"/>
                <a:ea typeface="Calibri" panose="020F0502020204030204" pitchFamily="34" charset="0"/>
              </a:rPr>
              <a:t>The Virginia Department of Education (VDOE) has partnered with </a:t>
            </a:r>
            <a:r>
              <a:rPr lang="en-US" sz="1400" b="1" u="sng" dirty="0">
                <a:solidFill>
                  <a:srgbClr val="000000"/>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Project Tomorrow</a:t>
            </a:r>
            <a:r>
              <a:rPr lang="en-US" sz="1400" b="1" dirty="0">
                <a:solidFill>
                  <a:srgbClr val="000000"/>
                </a:solidFill>
                <a:effectLst/>
                <a:latin typeface="Calibri" panose="020F0502020204030204" pitchFamily="34" charset="0"/>
                <a:ea typeface="Calibri" panose="020F0502020204030204" pitchFamily="34" charset="0"/>
              </a:rPr>
              <a:t> to administer surveys in the areas of educational technology.  </a:t>
            </a:r>
          </a:p>
          <a:p>
            <a:pPr marL="0" marR="0" indent="0">
              <a:lnSpc>
                <a:spcPct val="115000"/>
              </a:lnSpc>
              <a:spcBef>
                <a:spcPts val="0"/>
              </a:spcBef>
              <a:spcAft>
                <a:spcPts val="1000"/>
              </a:spcAft>
              <a:buNone/>
            </a:pPr>
            <a:r>
              <a:rPr lang="en-US" sz="1400" b="1" dirty="0">
                <a:solidFill>
                  <a:srgbClr val="000000"/>
                </a:solidFill>
                <a:effectLst/>
                <a:latin typeface="Calibri" panose="020F0502020204030204" pitchFamily="34" charset="0"/>
                <a:ea typeface="Calibri" panose="020F0502020204030204" pitchFamily="34" charset="0"/>
              </a:rPr>
              <a:t>The Virginia Speak Up surveys are a semi-customized set of questions for students, educators, administrators, and parents. Schools and districts will be able to access their own data for planning purposes. </a:t>
            </a:r>
          </a:p>
          <a:p>
            <a:pPr marL="0" marR="0" indent="0" algn="ctr">
              <a:lnSpc>
                <a:spcPct val="115000"/>
              </a:lnSpc>
              <a:spcBef>
                <a:spcPts val="0"/>
              </a:spcBef>
              <a:spcAft>
                <a:spcPts val="1000"/>
              </a:spcAft>
              <a:buNone/>
            </a:pPr>
            <a:r>
              <a:rPr lang="en-US" sz="1400" b="1" dirty="0">
                <a:solidFill>
                  <a:srgbClr val="000000"/>
                </a:solidFill>
                <a:effectLst/>
                <a:latin typeface="Calibri" panose="020F0502020204030204" pitchFamily="34" charset="0"/>
                <a:ea typeface="Calibri" panose="020F0502020204030204" pitchFamily="34" charset="0"/>
              </a:rPr>
              <a:t>Surveys are available!  </a:t>
            </a:r>
            <a:endParaRPr lang="en-US" sz="1100" b="1" dirty="0">
              <a:solidFill>
                <a:srgbClr val="000000"/>
              </a:solidFill>
              <a:effectLst/>
              <a:latin typeface="Calibri" panose="020F0502020204030204" pitchFamily="34" charset="0"/>
              <a:ea typeface="Calibri" panose="020F0502020204030204" pitchFamily="34" charset="0"/>
            </a:endParaRPr>
          </a:p>
        </p:txBody>
      </p:sp>
      <p:pic>
        <p:nvPicPr>
          <p:cNvPr id="1026" name="Picture 2" descr="Activated Learning graphic">
            <a:extLst>
              <a:ext uri="{FF2B5EF4-FFF2-40B4-BE49-F238E27FC236}">
                <a16:creationId xmlns:a16="http://schemas.microsoft.com/office/drawing/2014/main" id="{1E274652-F400-B303-38B6-53AE9221CD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3877" y="1937235"/>
            <a:ext cx="1838325" cy="183832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6D50AF51-98F7-5556-ABDA-1541A8F83DE3}"/>
              </a:ext>
            </a:extLst>
          </p:cNvPr>
          <p:cNvSpPr>
            <a:spLocks noGrp="1"/>
          </p:cNvSpPr>
          <p:nvPr>
            <p:ph sz="half" idx="2"/>
          </p:nvPr>
        </p:nvSpPr>
        <p:spPr>
          <a:xfrm>
            <a:off x="5581291" y="1461246"/>
            <a:ext cx="6358388" cy="3252268"/>
          </a:xfrm>
        </p:spPr>
        <p:txBody>
          <a:bodyPr>
            <a:noAutofit/>
          </a:bodyPr>
          <a:lstStyle/>
          <a:p>
            <a:pPr marL="0" indent="0" rtl="0">
              <a:lnSpc>
                <a:spcPct val="100000"/>
              </a:lnSpc>
              <a:spcBef>
                <a:spcPts val="0"/>
              </a:spcBef>
              <a:spcAft>
                <a:spcPts val="0"/>
              </a:spcAft>
              <a:buNone/>
            </a:pPr>
            <a:r>
              <a:rPr lang="en-US" sz="1600" b="1" i="0" u="none" strike="noStrike" dirty="0">
                <a:solidFill>
                  <a:srgbClr val="000000"/>
                </a:solidFill>
                <a:effectLst/>
                <a:latin typeface="Calibri" panose="020F0502020204030204" pitchFamily="34" charset="0"/>
                <a:cs typeface="Calibri" panose="020F0502020204030204" pitchFamily="34" charset="0"/>
              </a:rPr>
              <a:t>A new podcast is coming in December! The goals of the podcast are:  </a:t>
            </a:r>
          </a:p>
          <a:p>
            <a:pPr>
              <a:lnSpc>
                <a:spcPct val="100000"/>
              </a:lnSpc>
              <a:spcBef>
                <a:spcPts val="0"/>
              </a:spcBef>
            </a:pPr>
            <a:r>
              <a:rPr lang="en-US" sz="1600" b="1" i="0" u="none" strike="noStrike" dirty="0">
                <a:solidFill>
                  <a:srgbClr val="000000"/>
                </a:solidFill>
                <a:effectLst/>
                <a:latin typeface="Calibri" panose="020F0502020204030204" pitchFamily="34" charset="0"/>
                <a:cs typeface="Calibri" panose="020F0502020204030204" pitchFamily="34" charset="0"/>
              </a:rPr>
              <a:t>To activate professional learning by elevating classroom teachers through interviews. </a:t>
            </a:r>
          </a:p>
          <a:p>
            <a:pPr>
              <a:lnSpc>
                <a:spcPct val="100000"/>
              </a:lnSpc>
              <a:spcBef>
                <a:spcPts val="0"/>
              </a:spcBef>
            </a:pPr>
            <a:r>
              <a:rPr lang="en-US" sz="1600" b="1" i="0" u="none" strike="noStrike" dirty="0">
                <a:solidFill>
                  <a:srgbClr val="000000"/>
                </a:solidFill>
                <a:effectLst/>
                <a:latin typeface="Calibri" panose="020F0502020204030204" pitchFamily="34" charset="0"/>
                <a:cs typeface="Calibri" panose="020F0502020204030204" pitchFamily="34" charset="0"/>
              </a:rPr>
              <a:t>To connect teachers with common practices and success highlights. To encourage self-care for educators. </a:t>
            </a:r>
          </a:p>
          <a:p>
            <a:pPr>
              <a:lnSpc>
                <a:spcPct val="100000"/>
              </a:lnSpc>
              <a:spcBef>
                <a:spcPts val="0"/>
              </a:spcBef>
            </a:pPr>
            <a:r>
              <a:rPr lang="en-US" sz="1600" b="1" i="0" u="none" strike="noStrike" dirty="0">
                <a:solidFill>
                  <a:srgbClr val="000000"/>
                </a:solidFill>
                <a:effectLst/>
                <a:latin typeface="Calibri" panose="020F0502020204030204" pitchFamily="34" charset="0"/>
                <a:cs typeface="Calibri" panose="020F0502020204030204" pitchFamily="34" charset="0"/>
              </a:rPr>
              <a:t>To amplify the small spaces in instructional technology. </a:t>
            </a:r>
          </a:p>
          <a:p>
            <a:pPr marL="0" indent="0" rtl="0">
              <a:lnSpc>
                <a:spcPct val="100000"/>
              </a:lnSpc>
              <a:spcBef>
                <a:spcPts val="0"/>
              </a:spcBef>
              <a:spcAft>
                <a:spcPts val="0"/>
              </a:spcAft>
              <a:buNone/>
            </a:pPr>
            <a:endParaRPr lang="en-US" sz="1600" b="1" dirty="0">
              <a:solidFill>
                <a:srgbClr val="000000"/>
              </a:solidFill>
              <a:latin typeface="Calibri" panose="020F0502020204030204" pitchFamily="34" charset="0"/>
              <a:cs typeface="Calibri" panose="020F0502020204030204" pitchFamily="34" charset="0"/>
            </a:endParaRPr>
          </a:p>
          <a:p>
            <a:pPr marL="0" indent="0" rtl="0">
              <a:lnSpc>
                <a:spcPct val="100000"/>
              </a:lnSpc>
              <a:spcBef>
                <a:spcPts val="0"/>
              </a:spcBef>
              <a:spcAft>
                <a:spcPts val="0"/>
              </a:spcAft>
              <a:buNone/>
            </a:pPr>
            <a:r>
              <a:rPr lang="en-US" sz="1600" b="1" i="0" u="none" strike="noStrike" dirty="0">
                <a:solidFill>
                  <a:srgbClr val="000000"/>
                </a:solidFill>
                <a:effectLst/>
                <a:latin typeface="Calibri" panose="020F0502020204030204" pitchFamily="34" charset="0"/>
                <a:cs typeface="Calibri" panose="020F0502020204030204" pitchFamily="34" charset="0"/>
              </a:rPr>
              <a:t>Using a jovial but informative tone, our host, Tom Landon, will be interviewing educators -  who will be telling stories of using best practices to inspire student engagement and enhance student achievement. This podcast is a collaboration with Blue Ridge PBS, the Virginia Department of Education, and Virginia Society of Technology Education. </a:t>
            </a:r>
            <a:endParaRPr lang="en-US" sz="1600" b="1" dirty="0">
              <a:solidFill>
                <a:srgbClr val="000000"/>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864A27C-6951-A50E-49BA-5407B1C20D1F}"/>
              </a:ext>
            </a:extLst>
          </p:cNvPr>
          <p:cNvSpPr txBox="1"/>
          <p:nvPr/>
        </p:nvSpPr>
        <p:spPr>
          <a:xfrm>
            <a:off x="3547613" y="4847972"/>
            <a:ext cx="8054915" cy="1477328"/>
          </a:xfrm>
          <a:prstGeom prst="rect">
            <a:avLst/>
          </a:prstGeom>
          <a:noFill/>
          <a:ln w="762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C71"/>
                </a:solidFill>
                <a:effectLst/>
                <a:uLnTx/>
                <a:uFillTx/>
                <a:latin typeface="Calibri"/>
                <a:ea typeface="+mn-ea"/>
                <a:cs typeface="+mn-cs"/>
              </a:rPr>
              <a:t>Subscribe to The Office of Educational Technology and Classroom Innovation News!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C71"/>
                </a:solidFill>
                <a:effectLst/>
                <a:uLnTx/>
                <a:uFillTx/>
                <a:latin typeface="Calibri"/>
                <a:ea typeface="+mn-ea"/>
                <a:cs typeface="+mn-cs"/>
                <a:hlinkClick r:id="rId5"/>
              </a:rPr>
              <a:t>https://public.govdelivery.com/accounts/VADOE/signup/35952</a:t>
            </a:r>
            <a:endParaRPr kumimoji="0" lang="en-US" sz="2400" b="0" i="0" u="none" strike="noStrike" kern="1200" cap="none" spc="0" normalizeH="0" baseline="0" noProof="0" dirty="0">
              <a:ln>
                <a:noFill/>
              </a:ln>
              <a:solidFill>
                <a:srgbClr val="003C7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C71"/>
              </a:solidFill>
              <a:effectLst/>
              <a:uLnTx/>
              <a:uFillTx/>
              <a:latin typeface="Calibri"/>
              <a:ea typeface="+mn-ea"/>
              <a:cs typeface="+mn-cs"/>
            </a:endParaRPr>
          </a:p>
        </p:txBody>
      </p:sp>
    </p:spTree>
    <p:extLst>
      <p:ext uri="{BB962C8B-B14F-4D97-AF65-F5344CB8AC3E}">
        <p14:creationId xmlns:p14="http://schemas.microsoft.com/office/powerpoint/2010/main" val="332114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06B8-9CCD-3549-0122-4825DF4972DD}"/>
              </a:ext>
            </a:extLst>
          </p:cNvPr>
          <p:cNvSpPr>
            <a:spLocks noGrp="1"/>
          </p:cNvSpPr>
          <p:nvPr>
            <p:ph type="title"/>
          </p:nvPr>
        </p:nvSpPr>
        <p:spPr/>
        <p:txBody>
          <a:bodyPr/>
          <a:lstStyle/>
          <a:p>
            <a:r>
              <a:rPr lang="en-US" dirty="0"/>
              <a:t>Questions &amp; Collaboration</a:t>
            </a:r>
          </a:p>
        </p:txBody>
      </p:sp>
      <p:grpSp>
        <p:nvGrpSpPr>
          <p:cNvPr id="5" name="Group 4" descr="Graphic collage of students">
            <a:extLst>
              <a:ext uri="{FF2B5EF4-FFF2-40B4-BE49-F238E27FC236}">
                <a16:creationId xmlns:a16="http://schemas.microsoft.com/office/drawing/2014/main" id="{27B645E8-0652-D7DA-3FB4-81A7624F1FB7}"/>
              </a:ext>
            </a:extLst>
          </p:cNvPr>
          <p:cNvGrpSpPr/>
          <p:nvPr/>
        </p:nvGrpSpPr>
        <p:grpSpPr>
          <a:xfrm>
            <a:off x="430285" y="2173581"/>
            <a:ext cx="4500943" cy="2881952"/>
            <a:chOff x="4774809" y="1208820"/>
            <a:chExt cx="6577403" cy="4479389"/>
          </a:xfrm>
        </p:grpSpPr>
        <p:pic>
          <p:nvPicPr>
            <p:cNvPr id="6" name="Picture Placeholder 6" descr="Picture of students ready for story time.">
              <a:extLst>
                <a:ext uri="{FF2B5EF4-FFF2-40B4-BE49-F238E27FC236}">
                  <a16:creationId xmlns:a16="http://schemas.microsoft.com/office/drawing/2014/main" id="{E9D4D969-FAF6-922B-6574-86F4BDE2328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82000" y="3429000"/>
              <a:ext cx="2970212" cy="2259209"/>
            </a:xfrm>
            <a:prstGeom prst="rect">
              <a:avLst/>
            </a:prstGeom>
          </p:spPr>
        </p:pic>
        <p:pic>
          <p:nvPicPr>
            <p:cNvPr id="8" name="Picture 7">
              <a:extLst>
                <a:ext uri="{FF2B5EF4-FFF2-40B4-BE49-F238E27FC236}">
                  <a16:creationId xmlns:a16="http://schemas.microsoft.com/office/drawing/2014/main" id="{15438046-44F3-FE9F-6463-831249AA9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809" y="1208820"/>
              <a:ext cx="3359542" cy="4479389"/>
            </a:xfrm>
            <a:prstGeom prst="rect">
              <a:avLst/>
            </a:prstGeom>
          </p:spPr>
        </p:pic>
        <p:pic>
          <p:nvPicPr>
            <p:cNvPr id="9" name="Picture 8">
              <a:extLst>
                <a:ext uri="{FF2B5EF4-FFF2-40B4-BE49-F238E27FC236}">
                  <a16:creationId xmlns:a16="http://schemas.microsoft.com/office/drawing/2014/main" id="{7C4F8177-9932-9918-C5B9-739F02E75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3019" y="1208820"/>
              <a:ext cx="3019193" cy="2012795"/>
            </a:xfrm>
            <a:prstGeom prst="rect">
              <a:avLst/>
            </a:prstGeom>
          </p:spPr>
        </p:pic>
      </p:grpSp>
      <p:sp>
        <p:nvSpPr>
          <p:cNvPr id="4" name="Content Placeholder 3">
            <a:extLst>
              <a:ext uri="{FF2B5EF4-FFF2-40B4-BE49-F238E27FC236}">
                <a16:creationId xmlns:a16="http://schemas.microsoft.com/office/drawing/2014/main" id="{59106886-F605-4A21-2DB2-381F227BBABE}"/>
              </a:ext>
            </a:extLst>
          </p:cNvPr>
          <p:cNvSpPr>
            <a:spLocks noGrp="1"/>
          </p:cNvSpPr>
          <p:nvPr>
            <p:ph idx="1"/>
          </p:nvPr>
        </p:nvSpPr>
        <p:spPr>
          <a:xfrm>
            <a:off x="5083629" y="2086495"/>
            <a:ext cx="6793061" cy="4183676"/>
          </a:xfrm>
        </p:spPr>
        <p:txBody>
          <a:bodyPr>
            <a:normAutofit fontScale="85000" lnSpcReduction="20000"/>
          </a:bodyPr>
          <a:lstStyle/>
          <a:p>
            <a:pPr marL="457200" lvl="1" indent="-457200">
              <a:spcBef>
                <a:spcPts val="400"/>
              </a:spcBef>
              <a:buClr>
                <a:schemeClr val="dk1"/>
              </a:buClr>
              <a:buSzPct val="124728"/>
              <a:buFont typeface="Wingdings" panose="05000000000000000000" pitchFamily="2" charset="2"/>
              <a:buChar char="q"/>
            </a:pPr>
            <a:r>
              <a:rPr lang="en-US" sz="3500" dirty="0">
                <a:solidFill>
                  <a:schemeClr val="tx1"/>
                </a:solidFill>
              </a:rPr>
              <a:t>Discussion of instructional technology initiatives, virtual learning, and other technology related implementation</a:t>
            </a:r>
          </a:p>
          <a:p>
            <a:pPr marL="457200" lvl="1" indent="-457200">
              <a:spcBef>
                <a:spcPts val="400"/>
              </a:spcBef>
              <a:buClr>
                <a:schemeClr val="dk1"/>
              </a:buClr>
              <a:buSzPct val="124728"/>
              <a:buFont typeface="Wingdings" panose="05000000000000000000" pitchFamily="2" charset="2"/>
              <a:buChar char="q"/>
            </a:pPr>
            <a:r>
              <a:rPr lang="en-US" sz="3500" dirty="0">
                <a:solidFill>
                  <a:schemeClr val="tx1"/>
                </a:solidFill>
              </a:rPr>
              <a:t>Next steps</a:t>
            </a:r>
          </a:p>
          <a:p>
            <a:pPr marL="457200" lvl="1" indent="-457200">
              <a:spcBef>
                <a:spcPts val="400"/>
              </a:spcBef>
              <a:buClr>
                <a:schemeClr val="dk1"/>
              </a:buClr>
              <a:buSzPct val="124728"/>
              <a:buFont typeface="Wingdings" panose="05000000000000000000" pitchFamily="2" charset="2"/>
              <a:buChar char="q"/>
            </a:pPr>
            <a:r>
              <a:rPr lang="en-US" sz="3500" dirty="0">
                <a:solidFill>
                  <a:schemeClr val="tx1"/>
                </a:solidFill>
              </a:rPr>
              <a:t>Next meeting (May 2024)</a:t>
            </a:r>
          </a:p>
          <a:p>
            <a:pPr marL="457200" lvl="1" indent="-457200">
              <a:spcBef>
                <a:spcPts val="400"/>
              </a:spcBef>
              <a:buClr>
                <a:schemeClr val="dk1"/>
              </a:buClr>
              <a:buSzPct val="124728"/>
              <a:buFont typeface="Wingdings" panose="05000000000000000000" pitchFamily="2" charset="2"/>
              <a:buChar char="q"/>
            </a:pPr>
            <a:r>
              <a:rPr lang="en-US" sz="3500" dirty="0">
                <a:solidFill>
                  <a:schemeClr val="tx1"/>
                </a:solidFill>
                <a:cs typeface="Arial" panose="020B0604020202020204" pitchFamily="34" charset="0"/>
              </a:rPr>
              <a:t>Thank you for your work on this advisory committee</a:t>
            </a:r>
            <a:endParaRPr lang="en-US" sz="3500" dirty="0">
              <a:solidFill>
                <a:schemeClr val="tx1"/>
              </a:solidFill>
            </a:endParaRPr>
          </a:p>
          <a:p>
            <a:pPr marL="0" lvl="1" indent="0">
              <a:spcBef>
                <a:spcPts val="400"/>
              </a:spcBef>
              <a:buClr>
                <a:schemeClr val="dk1"/>
              </a:buClr>
              <a:buSzPct val="170719"/>
              <a:buNone/>
            </a:pPr>
            <a:endParaRPr lang="en-US" sz="3200" dirty="0">
              <a:solidFill>
                <a:schemeClr val="tx1"/>
              </a:solidFill>
            </a:endParaRPr>
          </a:p>
          <a:p>
            <a:pPr marL="0" lvl="1" indent="0">
              <a:spcBef>
                <a:spcPts val="400"/>
              </a:spcBef>
              <a:buClr>
                <a:schemeClr val="dk1"/>
              </a:buClr>
              <a:buSzPct val="170719"/>
              <a:buNone/>
            </a:pPr>
            <a:r>
              <a:rPr lang="en-US" sz="3200" dirty="0">
                <a:solidFill>
                  <a:schemeClr val="tx1"/>
                </a:solidFill>
              </a:rPr>
              <a:t>Public viewing on the VDOE YouTube  </a:t>
            </a:r>
            <a:br>
              <a:rPr lang="en-US" sz="3200" dirty="0">
                <a:solidFill>
                  <a:schemeClr val="tx1"/>
                </a:solidFill>
              </a:rPr>
            </a:br>
            <a:r>
              <a:rPr lang="en-US" sz="3200" dirty="0">
                <a:solidFill>
                  <a:schemeClr val="tx1"/>
                </a:solidFill>
              </a:rPr>
              <a:t>channel may email questions/comments </a:t>
            </a:r>
            <a:br>
              <a:rPr lang="en-US" sz="3200" dirty="0">
                <a:solidFill>
                  <a:schemeClr val="tx1"/>
                </a:solidFill>
              </a:rPr>
            </a:br>
            <a:r>
              <a:rPr lang="en-US" sz="3200" dirty="0">
                <a:solidFill>
                  <a:schemeClr val="tx1"/>
                </a:solidFill>
              </a:rPr>
              <a:t>to the mailbox until </a:t>
            </a:r>
            <a:r>
              <a:rPr lang="en-US" sz="3200" dirty="0">
                <a:solidFill>
                  <a:srgbClr val="FF0000"/>
                </a:solidFill>
              </a:rPr>
              <a:t>November 15</a:t>
            </a:r>
            <a:r>
              <a:rPr lang="en-US" sz="3200" baseline="30000" dirty="0">
                <a:solidFill>
                  <a:srgbClr val="FF0000"/>
                </a:solidFill>
              </a:rPr>
              <a:t>th</a:t>
            </a:r>
            <a:r>
              <a:rPr lang="en-US" sz="3200" dirty="0">
                <a:solidFill>
                  <a:srgbClr val="FF0000"/>
                </a:solidFill>
              </a:rPr>
              <a:t>, 2023</a:t>
            </a:r>
            <a:r>
              <a:rPr lang="en-US" sz="3200" dirty="0"/>
              <a:t>: </a:t>
            </a:r>
            <a:r>
              <a:rPr lang="en-US" sz="3200" dirty="0">
                <a:solidFill>
                  <a:schemeClr val="tx1"/>
                </a:solidFill>
              </a:rPr>
              <a:t>virtualprograms@doe.virginia.gov.</a:t>
            </a:r>
          </a:p>
          <a:p>
            <a:endParaRPr lang="en-US" dirty="0"/>
          </a:p>
        </p:txBody>
      </p:sp>
      <p:sp>
        <p:nvSpPr>
          <p:cNvPr id="3" name="Slide Number Placeholder 2">
            <a:extLst>
              <a:ext uri="{FF2B5EF4-FFF2-40B4-BE49-F238E27FC236}">
                <a16:creationId xmlns:a16="http://schemas.microsoft.com/office/drawing/2014/main" id="{023B56D6-1E29-2D73-4A19-32C55494EB92}"/>
              </a:ext>
            </a:extLst>
          </p:cNvPr>
          <p:cNvSpPr>
            <a:spLocks noGrp="1"/>
          </p:cNvSpPr>
          <p:nvPr>
            <p:ph type="sldNum" sz="quarter" idx="12"/>
          </p:nvPr>
        </p:nvSpPr>
        <p:spPr/>
        <p:txBody>
          <a:bodyPr/>
          <a:lstStyle/>
          <a:p>
            <a:fld id="{B2102BAA-C61A-4A39-BDF1-4340D572B82C}" type="slidenum">
              <a:rPr lang="en-US" smtClean="0"/>
              <a:t>42</a:t>
            </a:fld>
            <a:endParaRPr lang="en-US"/>
          </a:p>
        </p:txBody>
      </p:sp>
    </p:spTree>
    <p:extLst>
      <p:ext uri="{BB962C8B-B14F-4D97-AF65-F5344CB8AC3E}">
        <p14:creationId xmlns:p14="http://schemas.microsoft.com/office/powerpoint/2010/main" val="386033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CAB2-C5F9-0E7D-18A3-F44217F62B04}"/>
              </a:ext>
            </a:extLst>
          </p:cNvPr>
          <p:cNvSpPr>
            <a:spLocks noGrp="1"/>
          </p:cNvSpPr>
          <p:nvPr>
            <p:ph type="title"/>
          </p:nvPr>
        </p:nvSpPr>
        <p:spPr/>
        <p:txBody>
          <a:bodyPr>
            <a:normAutofit/>
          </a:bodyPr>
          <a:lstStyle/>
          <a:p>
            <a:r>
              <a:rPr lang="en-US" sz="4600" dirty="0"/>
              <a:t>VLAC: Purpose, Role &amp; Term </a:t>
            </a:r>
            <a:r>
              <a:rPr lang="en-US" sz="2800" dirty="0"/>
              <a:t>(Calypso Gilstrap)</a:t>
            </a:r>
          </a:p>
        </p:txBody>
      </p:sp>
      <p:sp>
        <p:nvSpPr>
          <p:cNvPr id="3" name="Content Placeholder 2">
            <a:extLst>
              <a:ext uri="{FF2B5EF4-FFF2-40B4-BE49-F238E27FC236}">
                <a16:creationId xmlns:a16="http://schemas.microsoft.com/office/drawing/2014/main" id="{67056CC8-CE30-E31C-DE4E-429F46ADB1BD}"/>
              </a:ext>
            </a:extLst>
          </p:cNvPr>
          <p:cNvSpPr>
            <a:spLocks noGrp="1"/>
          </p:cNvSpPr>
          <p:nvPr>
            <p:ph sz="half" idx="1"/>
          </p:nvPr>
        </p:nvSpPr>
        <p:spPr>
          <a:xfrm>
            <a:off x="438807" y="1728009"/>
            <a:ext cx="5181600" cy="4628341"/>
          </a:xfrm>
        </p:spPr>
        <p:txBody>
          <a:bodyPr/>
          <a:lstStyle/>
          <a:p>
            <a:pPr marL="228600" lvl="0" indent="-228606" algn="l" rtl="0">
              <a:lnSpc>
                <a:spcPct val="90000"/>
              </a:lnSpc>
              <a:spcBef>
                <a:spcPts val="0"/>
              </a:spcBef>
              <a:spcAft>
                <a:spcPts val="0"/>
              </a:spcAft>
              <a:buClr>
                <a:schemeClr val="dk1"/>
              </a:buClr>
              <a:buSzPct val="100000"/>
              <a:buChar char="•"/>
            </a:pPr>
            <a:r>
              <a:rPr lang="en-US" sz="2800" dirty="0">
                <a:solidFill>
                  <a:schemeClr val="tx1"/>
                </a:solidFill>
              </a:rPr>
              <a:t>Advisory group: online courses, in-service training and digital instructional resources necessary for school divisions to meet graduation requirements.</a:t>
            </a:r>
            <a:endParaRPr lang="en-US" dirty="0">
              <a:solidFill>
                <a:schemeClr val="tx1"/>
              </a:solidFill>
            </a:endParaRPr>
          </a:p>
          <a:p>
            <a:pPr marL="228600" lvl="0" indent="-228606" algn="l" rtl="0">
              <a:lnSpc>
                <a:spcPct val="90000"/>
              </a:lnSpc>
              <a:spcBef>
                <a:spcPts val="1000"/>
              </a:spcBef>
              <a:spcAft>
                <a:spcPts val="0"/>
              </a:spcAft>
              <a:buClr>
                <a:schemeClr val="dk1"/>
              </a:buClr>
              <a:buSzPct val="100000"/>
              <a:buChar char="•"/>
            </a:pPr>
            <a:r>
              <a:rPr lang="en-US" sz="2800" dirty="0">
                <a:solidFill>
                  <a:schemeClr val="tx1"/>
                </a:solidFill>
              </a:rPr>
              <a:t>Strategic planning to expand blended and online learning opportunities in Virginia public schools, training, content and digital resources.</a:t>
            </a:r>
            <a:endParaRPr lang="en-US" dirty="0">
              <a:solidFill>
                <a:schemeClr val="tx1"/>
              </a:solidFill>
            </a:endParaRPr>
          </a:p>
        </p:txBody>
      </p:sp>
      <p:sp>
        <p:nvSpPr>
          <p:cNvPr id="4" name="Content Placeholder 3">
            <a:extLst>
              <a:ext uri="{FF2B5EF4-FFF2-40B4-BE49-F238E27FC236}">
                <a16:creationId xmlns:a16="http://schemas.microsoft.com/office/drawing/2014/main" id="{E67E1743-D7D3-AB4F-D3E8-17B1D9BEF5EF}"/>
              </a:ext>
            </a:extLst>
          </p:cNvPr>
          <p:cNvSpPr>
            <a:spLocks noGrp="1"/>
          </p:cNvSpPr>
          <p:nvPr>
            <p:ph sz="half" idx="2"/>
          </p:nvPr>
        </p:nvSpPr>
        <p:spPr>
          <a:xfrm>
            <a:off x="6855374" y="1728008"/>
            <a:ext cx="4782205" cy="4628341"/>
          </a:xfrm>
        </p:spPr>
        <p:txBody>
          <a:bodyPr>
            <a:normAutofit lnSpcReduction="10000"/>
          </a:bodyPr>
          <a:lstStyle/>
          <a:p>
            <a:pPr marL="228600" lvl="0" indent="-234950" algn="l" rtl="0">
              <a:lnSpc>
                <a:spcPct val="90000"/>
              </a:lnSpc>
              <a:spcBef>
                <a:spcPts val="0"/>
              </a:spcBef>
              <a:spcAft>
                <a:spcPts val="0"/>
              </a:spcAft>
              <a:buClr>
                <a:schemeClr val="dk1"/>
              </a:buClr>
              <a:buSzPts val="3700"/>
              <a:buChar char="•"/>
            </a:pPr>
            <a:r>
              <a:rPr lang="en-US" dirty="0">
                <a:solidFill>
                  <a:srgbClr val="1A4480"/>
                </a:solidFill>
              </a:rPr>
              <a:t>Important role sharing experience, expertise &amp; resources</a:t>
            </a:r>
          </a:p>
          <a:p>
            <a:pPr marL="228600" lvl="0" indent="-234950" algn="l" rtl="0">
              <a:lnSpc>
                <a:spcPct val="90000"/>
              </a:lnSpc>
              <a:spcBef>
                <a:spcPts val="1000"/>
              </a:spcBef>
              <a:spcAft>
                <a:spcPts val="0"/>
              </a:spcAft>
              <a:buClr>
                <a:schemeClr val="dk1"/>
              </a:buClr>
              <a:buSzPts val="3700"/>
              <a:buChar char="•"/>
            </a:pPr>
            <a:r>
              <a:rPr lang="en-US" dirty="0">
                <a:solidFill>
                  <a:srgbClr val="1A4480"/>
                </a:solidFill>
              </a:rPr>
              <a:t>Commitment to meet twice annually</a:t>
            </a:r>
          </a:p>
          <a:p>
            <a:pPr lvl="1" indent="-234950">
              <a:spcBef>
                <a:spcPts val="1000"/>
              </a:spcBef>
              <a:buClr>
                <a:schemeClr val="dk1"/>
              </a:buClr>
              <a:buSzPts val="3700"/>
              <a:buChar char="•"/>
            </a:pPr>
            <a:r>
              <a:rPr lang="en-US" dirty="0">
                <a:solidFill>
                  <a:srgbClr val="1A4480"/>
                </a:solidFill>
              </a:rPr>
              <a:t>Fall 2023 – Virtual meeting</a:t>
            </a:r>
          </a:p>
          <a:p>
            <a:pPr lvl="1" indent="-234950">
              <a:spcBef>
                <a:spcPts val="1000"/>
              </a:spcBef>
              <a:buClr>
                <a:schemeClr val="dk1"/>
              </a:buClr>
              <a:buSzPts val="3700"/>
              <a:buChar char="•"/>
            </a:pPr>
            <a:r>
              <a:rPr lang="en-US" dirty="0">
                <a:solidFill>
                  <a:srgbClr val="1A4480"/>
                </a:solidFill>
              </a:rPr>
              <a:t>Spring 2024 – In-person meeting</a:t>
            </a:r>
          </a:p>
          <a:p>
            <a:pPr marL="228600" lvl="0" indent="-234950" algn="l" rtl="0">
              <a:lnSpc>
                <a:spcPct val="90000"/>
              </a:lnSpc>
              <a:spcBef>
                <a:spcPts val="1000"/>
              </a:spcBef>
              <a:spcAft>
                <a:spcPts val="0"/>
              </a:spcAft>
              <a:buClr>
                <a:schemeClr val="dk1"/>
              </a:buClr>
              <a:buSzPts val="3700"/>
              <a:buChar char="•"/>
            </a:pPr>
            <a:r>
              <a:rPr lang="en-US" dirty="0">
                <a:solidFill>
                  <a:srgbClr val="1A4480"/>
                </a:solidFill>
              </a:rPr>
              <a:t>Membership 3-school year term  (Fall 2023 – Spring 2026)</a:t>
            </a:r>
          </a:p>
          <a:p>
            <a:endParaRPr lang="en-US" dirty="0"/>
          </a:p>
        </p:txBody>
      </p:sp>
      <p:sp>
        <p:nvSpPr>
          <p:cNvPr id="5" name="Slide Number Placeholder 4">
            <a:extLst>
              <a:ext uri="{FF2B5EF4-FFF2-40B4-BE49-F238E27FC236}">
                <a16:creationId xmlns:a16="http://schemas.microsoft.com/office/drawing/2014/main" id="{BBAA5AA1-E161-435E-3FBA-4904C4744B9F}"/>
              </a:ext>
            </a:extLst>
          </p:cNvPr>
          <p:cNvSpPr>
            <a:spLocks noGrp="1"/>
          </p:cNvSpPr>
          <p:nvPr>
            <p:ph type="sldNum" sz="quarter" idx="12"/>
          </p:nvPr>
        </p:nvSpPr>
        <p:spPr/>
        <p:txBody>
          <a:bodyPr/>
          <a:lstStyle/>
          <a:p>
            <a:fld id="{B2102BAA-C61A-4A39-BDF1-4340D572B82C}" type="slidenum">
              <a:rPr lang="en-US" smtClean="0"/>
              <a:t>5</a:t>
            </a:fld>
            <a:endParaRPr lang="en-US"/>
          </a:p>
        </p:txBody>
      </p:sp>
    </p:spTree>
    <p:extLst>
      <p:ext uri="{BB962C8B-B14F-4D97-AF65-F5344CB8AC3E}">
        <p14:creationId xmlns:p14="http://schemas.microsoft.com/office/powerpoint/2010/main" val="1403852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6813331" cy="2387600"/>
          </a:xfrm>
        </p:spPr>
        <p:txBody>
          <a:bodyPr>
            <a:normAutofit/>
          </a:bodyPr>
          <a:lstStyle/>
          <a:p>
            <a:r>
              <a:rPr lang="en-US" dirty="0"/>
              <a:t>Virtual VA Update</a:t>
            </a:r>
          </a:p>
        </p:txBody>
      </p:sp>
      <p:sp>
        <p:nvSpPr>
          <p:cNvPr id="3" name="Subtitle 2"/>
          <p:cNvSpPr>
            <a:spLocks noGrp="1"/>
          </p:cNvSpPr>
          <p:nvPr>
            <p:ph type="subTitle" idx="1"/>
          </p:nvPr>
        </p:nvSpPr>
        <p:spPr/>
        <p:txBody>
          <a:bodyPr/>
          <a:lstStyle/>
          <a:p>
            <a:r>
              <a:rPr lang="en-US" dirty="0"/>
              <a:t>Dr. Brian Mott, Executive Director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02BAA-C61A-4A39-BDF1-4340D572B82C}" type="slidenum">
              <a:rPr kumimoji="0" lang="en-US"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4273479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1663500" y="513933"/>
            <a:ext cx="7010400" cy="713600"/>
          </a:xfrm>
          <a:prstGeom prst="rect">
            <a:avLst/>
          </a:prstGeom>
        </p:spPr>
        <p:txBody>
          <a:bodyPr spcFirstLastPara="1" wrap="square" lIns="121900" tIns="121900" rIns="121900" bIns="121900" anchor="t" anchorCtr="0">
            <a:noAutofit/>
          </a:bodyPr>
          <a:lstStyle/>
          <a:p>
            <a:r>
              <a:rPr lang="en"/>
              <a:t>Program Areas</a:t>
            </a:r>
            <a:endParaRPr/>
          </a:p>
        </p:txBody>
      </p:sp>
      <p:pic>
        <p:nvPicPr>
          <p:cNvPr id="53" name="Google Shape;53;p1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05333" y="1251268"/>
            <a:ext cx="3564816" cy="2404673"/>
          </a:xfrm>
          <a:prstGeom prst="rect">
            <a:avLst/>
          </a:prstGeom>
          <a:noFill/>
          <a:ln>
            <a:noFill/>
          </a:ln>
        </p:spPr>
      </p:pic>
      <p:pic>
        <p:nvPicPr>
          <p:cNvPr id="54" name="Google Shape;54;p1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233148" y="4094956"/>
            <a:ext cx="3564816" cy="2404677"/>
          </a:xfrm>
          <a:prstGeom prst="rect">
            <a:avLst/>
          </a:prstGeom>
          <a:noFill/>
          <a:ln>
            <a:noFill/>
          </a:ln>
        </p:spPr>
      </p:pic>
      <p:pic>
        <p:nvPicPr>
          <p:cNvPr id="55" name="Google Shape;55;p1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913889" y="1253510"/>
            <a:ext cx="3564819" cy="2400188"/>
          </a:xfrm>
          <a:prstGeom prst="rect">
            <a:avLst/>
          </a:prstGeom>
          <a:noFill/>
          <a:ln>
            <a:noFill/>
          </a:ln>
        </p:spPr>
      </p:pic>
      <p:pic>
        <p:nvPicPr>
          <p:cNvPr id="56" name="Google Shape;56;p1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048481" y="4097205"/>
            <a:ext cx="3564819" cy="2400188"/>
          </a:xfrm>
          <a:prstGeom prst="rect">
            <a:avLst/>
          </a:prstGeom>
          <a:noFill/>
          <a:ln>
            <a:noFill/>
          </a:ln>
        </p:spPr>
      </p:pic>
      <p:sp>
        <p:nvSpPr>
          <p:cNvPr id="57" name="Google Shape;57;p12"/>
          <p:cNvSpPr txBox="1"/>
          <p:nvPr/>
        </p:nvSpPr>
        <p:spPr>
          <a:xfrm>
            <a:off x="3505567" y="3591167"/>
            <a:ext cx="19400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b="1" i="1" kern="0">
                <a:solidFill>
                  <a:srgbClr val="000000"/>
                </a:solidFill>
                <a:latin typeface="Lato"/>
                <a:ea typeface="Lato"/>
                <a:cs typeface="Lato"/>
                <a:sym typeface="Lato"/>
              </a:rPr>
              <a:t>K–12 Instruction</a:t>
            </a:r>
            <a:endParaRPr sz="1333" b="1" i="1" kern="0">
              <a:solidFill>
                <a:srgbClr val="000000"/>
              </a:solidFill>
              <a:latin typeface="Lato"/>
              <a:ea typeface="Lato"/>
              <a:cs typeface="Lato"/>
              <a:sym typeface="Lato"/>
            </a:endParaRPr>
          </a:p>
        </p:txBody>
      </p:sp>
      <p:sp>
        <p:nvSpPr>
          <p:cNvPr id="58" name="Google Shape;58;p12"/>
          <p:cNvSpPr txBox="1"/>
          <p:nvPr/>
        </p:nvSpPr>
        <p:spPr>
          <a:xfrm>
            <a:off x="6206233" y="3591167"/>
            <a:ext cx="19400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b="1" i="1" kern="0">
                <a:solidFill>
                  <a:srgbClr val="000000"/>
                </a:solidFill>
                <a:latin typeface="Lato"/>
                <a:ea typeface="Lato"/>
                <a:cs typeface="Lato"/>
                <a:sym typeface="Lato"/>
              </a:rPr>
              <a:t>Statewide LMS</a:t>
            </a:r>
            <a:endParaRPr sz="1333" b="1" i="1" kern="0">
              <a:solidFill>
                <a:srgbClr val="000000"/>
              </a:solidFill>
              <a:latin typeface="Lato"/>
              <a:ea typeface="Lato"/>
              <a:cs typeface="Lato"/>
              <a:sym typeface="Lato"/>
            </a:endParaRPr>
          </a:p>
        </p:txBody>
      </p:sp>
      <p:sp>
        <p:nvSpPr>
          <p:cNvPr id="59" name="Google Shape;59;p12"/>
          <p:cNvSpPr txBox="1"/>
          <p:nvPr/>
        </p:nvSpPr>
        <p:spPr>
          <a:xfrm>
            <a:off x="4609100" y="6406400"/>
            <a:ext cx="19400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b="1" i="1" kern="0">
                <a:solidFill>
                  <a:srgbClr val="000000"/>
                </a:solidFill>
                <a:latin typeface="Lato"/>
                <a:ea typeface="Lato"/>
                <a:cs typeface="Lato"/>
                <a:sym typeface="Lato"/>
              </a:rPr>
              <a:t>Professional Learning</a:t>
            </a:r>
            <a:endParaRPr sz="1333" b="1" i="1" kern="0">
              <a:solidFill>
                <a:srgbClr val="000000"/>
              </a:solidFill>
              <a:latin typeface="Lato"/>
              <a:ea typeface="Lato"/>
              <a:cs typeface="Lato"/>
              <a:sym typeface="Lato"/>
            </a:endParaRPr>
          </a:p>
        </p:txBody>
      </p:sp>
      <p:sp>
        <p:nvSpPr>
          <p:cNvPr id="60" name="Google Shape;60;p12"/>
          <p:cNvSpPr txBox="1"/>
          <p:nvPr/>
        </p:nvSpPr>
        <p:spPr>
          <a:xfrm>
            <a:off x="7309767" y="6406400"/>
            <a:ext cx="19400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b="1" i="1" kern="0">
                <a:solidFill>
                  <a:srgbClr val="000000"/>
                </a:solidFill>
                <a:latin typeface="Lato"/>
                <a:ea typeface="Lato"/>
                <a:cs typeface="Lato"/>
                <a:sym typeface="Lato"/>
              </a:rPr>
              <a:t>Summer Session</a:t>
            </a:r>
            <a:endParaRPr sz="1333" b="1" i="1" kern="0">
              <a:solidFill>
                <a:srgbClr val="000000"/>
              </a:solidFill>
              <a:latin typeface="Lato"/>
              <a:ea typeface="Lato"/>
              <a:cs typeface="Lato"/>
              <a:sym typeface="Lato"/>
            </a:endParaRPr>
          </a:p>
        </p:txBody>
      </p:sp>
      <p:pic>
        <p:nvPicPr>
          <p:cNvPr id="61" name="Google Shape;61;p12">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4734618" y="2771833"/>
            <a:ext cx="868135" cy="884088"/>
          </a:xfrm>
          <a:prstGeom prst="rect">
            <a:avLst/>
          </a:prstGeom>
          <a:noFill/>
          <a:ln>
            <a:noFill/>
          </a:ln>
        </p:spPr>
      </p:pic>
      <p:pic>
        <p:nvPicPr>
          <p:cNvPr id="62" name="Google Shape;62;p12">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5841867" y="5608183"/>
            <a:ext cx="868131" cy="893447"/>
          </a:xfrm>
          <a:prstGeom prst="rect">
            <a:avLst/>
          </a:prstGeom>
          <a:noFill/>
          <a:ln>
            <a:noFill/>
          </a:ln>
        </p:spPr>
      </p:pic>
      <p:pic>
        <p:nvPicPr>
          <p:cNvPr id="63" name="Google Shape;63;p12">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8745167" y="5612406"/>
            <a:ext cx="868136" cy="884988"/>
          </a:xfrm>
          <a:prstGeom prst="rect">
            <a:avLst/>
          </a:prstGeom>
          <a:noFill/>
          <a:ln>
            <a:noFill/>
          </a:ln>
        </p:spPr>
      </p:pic>
      <p:pic>
        <p:nvPicPr>
          <p:cNvPr id="64" name="Google Shape;64;p12">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7610564" y="2760268"/>
            <a:ext cx="868131" cy="8934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1440067" y="802367"/>
            <a:ext cx="5588800" cy="1424800"/>
          </a:xfrm>
          <a:prstGeom prst="rect">
            <a:avLst/>
          </a:prstGeom>
        </p:spPr>
        <p:txBody>
          <a:bodyPr spcFirstLastPara="1" wrap="square" lIns="121900" tIns="121900" rIns="121900" bIns="121900" anchor="t" anchorCtr="0">
            <a:noAutofit/>
          </a:bodyPr>
          <a:lstStyle/>
          <a:p>
            <a:pPr>
              <a:lnSpc>
                <a:spcPct val="75000"/>
              </a:lnSpc>
            </a:pPr>
            <a:r>
              <a:rPr lang="en" sz="6000"/>
              <a:t>Summer Session 2023</a:t>
            </a:r>
            <a:endParaRPr sz="6000"/>
          </a:p>
        </p:txBody>
      </p:sp>
      <p:pic>
        <p:nvPicPr>
          <p:cNvPr id="70" name="Google Shape;70;p13" descr="Female student"/>
          <p:cNvPicPr preferRelativeResize="0"/>
          <p:nvPr/>
        </p:nvPicPr>
        <p:blipFill>
          <a:blip r:embed="rId3">
            <a:alphaModFix/>
          </a:blip>
          <a:stretch>
            <a:fillRect/>
          </a:stretch>
        </p:blipFill>
        <p:spPr>
          <a:xfrm>
            <a:off x="5285733" y="802367"/>
            <a:ext cx="6055632" cy="60556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972600" y="1213267"/>
            <a:ext cx="10251600" cy="713600"/>
          </a:xfrm>
          <a:prstGeom prst="rect">
            <a:avLst/>
          </a:prstGeom>
        </p:spPr>
        <p:txBody>
          <a:bodyPr spcFirstLastPara="1" wrap="square" lIns="121900" tIns="121900" rIns="121900" bIns="121900" anchor="t" anchorCtr="0">
            <a:noAutofit/>
          </a:bodyPr>
          <a:lstStyle/>
          <a:p>
            <a:r>
              <a:rPr lang="en"/>
              <a:t>Summer Session Enrollment Summary</a:t>
            </a:r>
            <a:endParaRPr/>
          </a:p>
        </p:txBody>
      </p:sp>
      <p:pic>
        <p:nvPicPr>
          <p:cNvPr id="76" name="Google Shape;76;p14" title="Chart"/>
          <p:cNvPicPr preferRelativeResize="0"/>
          <p:nvPr/>
        </p:nvPicPr>
        <p:blipFill>
          <a:blip r:embed="rId3">
            <a:alphaModFix/>
          </a:blip>
          <a:stretch>
            <a:fillRect/>
          </a:stretch>
        </p:blipFill>
        <p:spPr>
          <a:xfrm>
            <a:off x="2176934" y="2228100"/>
            <a:ext cx="7733500" cy="4529133"/>
          </a:xfrm>
          <a:prstGeom prst="rect">
            <a:avLst/>
          </a:prstGeom>
          <a:noFill/>
          <a:ln>
            <a:noFill/>
          </a:ln>
        </p:spPr>
      </p:pic>
      <p:sp>
        <p:nvSpPr>
          <p:cNvPr id="77" name="Google Shape;77;p14"/>
          <p:cNvSpPr txBox="1"/>
          <p:nvPr/>
        </p:nvSpPr>
        <p:spPr>
          <a:xfrm>
            <a:off x="7904533" y="3033567"/>
            <a:ext cx="792800" cy="508800"/>
          </a:xfrm>
          <a:prstGeom prst="rect">
            <a:avLst/>
          </a:prstGeom>
          <a:solidFill>
            <a:schemeClr val="dk2"/>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D9D9D9"/>
                </a:solidFill>
                <a:latin typeface="Lato Black"/>
                <a:ea typeface="Lato Black"/>
                <a:cs typeface="Lato Black"/>
                <a:sym typeface="Lato Black"/>
              </a:rPr>
              <a:t>+9%</a:t>
            </a:r>
            <a:endParaRPr sz="1867" kern="0">
              <a:solidFill>
                <a:srgbClr val="D9D9D9"/>
              </a:solidFill>
              <a:latin typeface="Lato Black"/>
              <a:ea typeface="Lato Black"/>
              <a:cs typeface="Lato Black"/>
              <a:sym typeface="Lato Black"/>
            </a:endParaRPr>
          </a:p>
        </p:txBody>
      </p:sp>
    </p:spTree>
  </p:cSld>
  <p:clrMapOvr>
    <a:masterClrMapping/>
  </p:clrMapOvr>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DOE2022">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DOE2022" id="{410FA09D-C359-486B-B587-51D8066FFEA5}" vid="{9F34C888-10F4-4C95-BACC-19BC26D0F448}"/>
    </a:ext>
  </a:extLst>
</a:theme>
</file>

<file path=ppt/theme/theme4.xml><?xml version="1.0" encoding="utf-8"?>
<a:theme xmlns:a="http://schemas.openxmlformats.org/drawingml/2006/main" name="VVA 2022">
  <a:themeElements>
    <a:clrScheme name="Streamline">
      <a:dk1>
        <a:srgbClr val="000000"/>
      </a:dk1>
      <a:lt1>
        <a:srgbClr val="FFFFFF"/>
      </a:lt1>
      <a:dk2>
        <a:srgbClr val="003C71"/>
      </a:dk2>
      <a:lt2>
        <a:srgbClr val="279989"/>
      </a:lt2>
      <a:accent1>
        <a:srgbClr val="FF6A39"/>
      </a:accent1>
      <a:accent2>
        <a:srgbClr val="FFC600"/>
      </a:accent2>
      <a:accent3>
        <a:srgbClr val="EE2737"/>
      </a:accent3>
      <a:accent4>
        <a:srgbClr val="397FBD"/>
      </a:accent4>
      <a:accent5>
        <a:srgbClr val="39E6CF"/>
      </a:accent5>
      <a:accent6>
        <a:srgbClr val="CFE8FF"/>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b98e633-aeb9-46c4-afff-454681b1d526">
      <Terms xmlns="http://schemas.microsoft.com/office/infopath/2007/PartnerControls"/>
    </lcf76f155ced4ddcb4097134ff3c332f>
    <TaxCatchAll xmlns="09dcbea9-21ed-47f6-8671-a3ea5400b3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A4A4FD9C160E4C8319323CE19B655B" ma:contentTypeVersion="13" ma:contentTypeDescription="Create a new document." ma:contentTypeScope="" ma:versionID="5b4bd5fe7cef32202a77b9f45b6ddcc7">
  <xsd:schema xmlns:xsd="http://www.w3.org/2001/XMLSchema" xmlns:xs="http://www.w3.org/2001/XMLSchema" xmlns:p="http://schemas.microsoft.com/office/2006/metadata/properties" xmlns:ns2="bb98e633-aeb9-46c4-afff-454681b1d526" xmlns:ns3="09dcbea9-21ed-47f6-8671-a3ea5400b39f" targetNamespace="http://schemas.microsoft.com/office/2006/metadata/properties" ma:root="true" ma:fieldsID="1aca9932b75e421f15045cd0f4af0ca1" ns2:_="" ns3:_="">
    <xsd:import namespace="bb98e633-aeb9-46c4-afff-454681b1d526"/>
    <xsd:import namespace="09dcbea9-21ed-47f6-8671-a3ea5400b39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98e633-aeb9-46c4-afff-454681b1d5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dcbea9-21ed-47f6-8671-a3ea5400b39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0d03597-c4cf-4397-9441-e31a26927f21}" ma:internalName="TaxCatchAll" ma:showField="CatchAllData" ma:web="09dcbea9-21ed-47f6-8671-a3ea5400b39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B1BF96-341C-4131-9292-1DCF8E880F85}">
  <ds:schemaRefs>
    <ds:schemaRef ds:uri="http://schemas.microsoft.com/sharepoint/v3/contenttype/forms"/>
  </ds:schemaRefs>
</ds:datastoreItem>
</file>

<file path=customXml/itemProps2.xml><?xml version="1.0" encoding="utf-8"?>
<ds:datastoreItem xmlns:ds="http://schemas.openxmlformats.org/officeDocument/2006/customXml" ds:itemID="{A4BD9E24-B03F-4875-BDDE-ED50687E1271}">
  <ds:schemaRefs>
    <ds:schemaRef ds:uri="http://schemas.microsoft.com/office/2006/metadata/properties"/>
    <ds:schemaRef ds:uri="http://schemas.microsoft.com/office/infopath/2007/PartnerControls"/>
    <ds:schemaRef ds:uri="bb98e633-aeb9-46c4-afff-454681b1d526"/>
    <ds:schemaRef ds:uri="09dcbea9-21ed-47f6-8671-a3ea5400b39f"/>
  </ds:schemaRefs>
</ds:datastoreItem>
</file>

<file path=customXml/itemProps3.xml><?xml version="1.0" encoding="utf-8"?>
<ds:datastoreItem xmlns:ds="http://schemas.openxmlformats.org/officeDocument/2006/customXml" ds:itemID="{9459B5F9-1CA7-465E-9353-2932514E8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98e633-aeb9-46c4-afff-454681b1d526"/>
    <ds:schemaRef ds:uri="09dcbea9-21ed-47f6-8671-a3ea5400b3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4236</TotalTime>
  <Words>2359</Words>
  <Application>Microsoft Office PowerPoint</Application>
  <PresentationFormat>Widescreen</PresentationFormat>
  <Paragraphs>354</Paragraphs>
  <Slides>42</Slides>
  <Notes>24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42</vt:i4>
      </vt:variant>
    </vt:vector>
  </HeadingPairs>
  <TitlesOfParts>
    <vt:vector size="60" baseType="lpstr">
      <vt:lpstr>Arial</vt:lpstr>
      <vt:lpstr>Arial Black</vt:lpstr>
      <vt:lpstr>Calibri</vt:lpstr>
      <vt:lpstr>Calibri</vt:lpstr>
      <vt:lpstr>Courier New</vt:lpstr>
      <vt:lpstr>Georgia</vt:lpstr>
      <vt:lpstr>Helvetica Neue</vt:lpstr>
      <vt:lpstr>Lato</vt:lpstr>
      <vt:lpstr>Lato Black</vt:lpstr>
      <vt:lpstr>Raleway</vt:lpstr>
      <vt:lpstr>Tenorite</vt:lpstr>
      <vt:lpstr>Times New Roman</vt:lpstr>
      <vt:lpstr>Trebuchet MS</vt:lpstr>
      <vt:lpstr>Wingdings</vt:lpstr>
      <vt:lpstr>Office Theme</vt:lpstr>
      <vt:lpstr>3_Office Theme</vt:lpstr>
      <vt:lpstr>VDOE2022</vt:lpstr>
      <vt:lpstr>VVA 2022</vt:lpstr>
      <vt:lpstr>Virtual Learning Advisory Committee (VLAC) Meeting</vt:lpstr>
      <vt:lpstr>Agenda</vt:lpstr>
      <vt:lpstr>Committee Members</vt:lpstr>
      <vt:lpstr>Remarks</vt:lpstr>
      <vt:lpstr>VLAC: Purpose, Role &amp; Term (Calypso Gilstrap)</vt:lpstr>
      <vt:lpstr>Virtual VA Update</vt:lpstr>
      <vt:lpstr>Program Areas</vt:lpstr>
      <vt:lpstr>Summer Session 2023</vt:lpstr>
      <vt:lpstr>Summer Session Enrollment Summary</vt:lpstr>
      <vt:lpstr>Summer Session Upcoming Items </vt:lpstr>
      <vt:lpstr>K–12 Instruction</vt:lpstr>
      <vt:lpstr>K–12 Instruction Participation, 2023–2024</vt:lpstr>
      <vt:lpstr>Full-Time/Part-Time </vt:lpstr>
      <vt:lpstr>K–12 Instruction Survey Feedback, 2022–2023</vt:lpstr>
      <vt:lpstr>K-12 Instruction Upcoming Items </vt:lpstr>
      <vt:lpstr>Statewide LMS</vt:lpstr>
      <vt:lpstr>Statewide LMS Upcoming Items </vt:lpstr>
      <vt:lpstr>Professional Learning</vt:lpstr>
      <vt:lpstr>Statewide PL Enrollments</vt:lpstr>
      <vt:lpstr>Professional Learning Upcoming Items </vt:lpstr>
      <vt:lpstr>Virtual VA Programs</vt:lpstr>
      <vt:lpstr>Multidivision Online Provider (MOP) &amp; Virtual Learning Updates</vt:lpstr>
      <vt:lpstr>Multidivision online provider (MOP)</vt:lpstr>
      <vt:lpstr>MOP </vt:lpstr>
      <vt:lpstr>stats</vt:lpstr>
      <vt:lpstr>Comments from Respondents</vt:lpstr>
      <vt:lpstr>Professional Learning Pilot November 8-December 20</vt:lpstr>
      <vt:lpstr>Modules</vt:lpstr>
      <vt:lpstr>The Learner Experience</vt:lpstr>
      <vt:lpstr>Technology Updates</vt:lpstr>
      <vt:lpstr>Broadband Updates </vt:lpstr>
      <vt:lpstr>Broadband Updates continued </vt:lpstr>
      <vt:lpstr>Computer Science Updates</vt:lpstr>
      <vt:lpstr>Computer Science</vt:lpstr>
      <vt:lpstr>Computer Science Awards</vt:lpstr>
      <vt:lpstr>Computer Science continued</vt:lpstr>
      <vt:lpstr>Instructional Technology Updates</vt:lpstr>
      <vt:lpstr>GoOpenVA</vt:lpstr>
      <vt:lpstr>Educational Technology Plan for Virginia 2024-2029</vt:lpstr>
      <vt:lpstr>Internet Safety Advisory Council </vt:lpstr>
      <vt:lpstr>Coming Soon! </vt:lpstr>
      <vt:lpstr>Questions &amp; Collaboration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Virginia Department of Education</dc:creator>
  <cp:keywords/>
  <dc:description/>
  <cp:lastModifiedBy>Fox, Reginald (DOE)</cp:lastModifiedBy>
  <cp:revision>187</cp:revision>
  <cp:lastPrinted>2023-05-01T16:22:38Z</cp:lastPrinted>
  <dcterms:created xsi:type="dcterms:W3CDTF">2022-07-20T12:39:39Z</dcterms:created>
  <dcterms:modified xsi:type="dcterms:W3CDTF">2023-11-15T18:15:38Z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0x0101002DA4A4FD9C160E4C8319323CE19B655B</vt:lpwstr>
  </property>
</Properties>
</file>