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1" r:id="rId3"/>
  </p:sldMasterIdLst>
  <p:notesMasterIdLst>
    <p:notesMasterId r:id="rId27"/>
  </p:notesMasterIdLst>
  <p:sldIdLst>
    <p:sldId id="28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3DEFE-8674-456E-A859-57C0FA484293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DFFF074-89BA-466F-B426-A4CAF474152D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Data Science </a:t>
          </a:r>
          <a:endParaRPr lang="en-US" dirty="0">
            <a:latin typeface="Stroma" panose="00000500000000000000" pitchFamily="50" charset="0"/>
          </a:endParaRPr>
        </a:p>
      </dgm:t>
    </dgm:pt>
    <dgm:pt modelId="{19F17C78-E3DB-48CD-91FF-10B50C15857C}" type="parTrans" cxnId="{B9EC5402-2D33-4691-9343-F93BADB29AA8}">
      <dgm:prSet/>
      <dgm:spPr/>
      <dgm:t>
        <a:bodyPr/>
        <a:lstStyle/>
        <a:p>
          <a:endParaRPr lang="en-US"/>
        </a:p>
      </dgm:t>
    </dgm:pt>
    <dgm:pt modelId="{8BACCCCB-A723-4A3D-B19B-C17A9CB521DC}" type="sibTrans" cxnId="{B9EC5402-2D33-4691-9343-F93BADB29AA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7422D00-2C08-4F53-9299-7626C4C4D377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Computer Science</a:t>
          </a:r>
          <a:endParaRPr lang="en-US" dirty="0">
            <a:latin typeface="Stroma" panose="00000500000000000000" pitchFamily="50" charset="0"/>
          </a:endParaRPr>
        </a:p>
      </dgm:t>
    </dgm:pt>
    <dgm:pt modelId="{705997BA-91D5-4C22-9CA8-CF75CFE971A4}" type="parTrans" cxnId="{839F96EE-11EC-4439-8CD0-6E7BDBA6C73C}">
      <dgm:prSet/>
      <dgm:spPr/>
      <dgm:t>
        <a:bodyPr/>
        <a:lstStyle/>
        <a:p>
          <a:endParaRPr lang="en-US"/>
        </a:p>
      </dgm:t>
    </dgm:pt>
    <dgm:pt modelId="{6B9474B2-73D6-4164-B2AB-1C6209F28694}" type="sibTrans" cxnId="{839F96EE-11EC-4439-8CD0-6E7BDBA6C73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762E862-71CD-4261-9616-2EC62ABE98F3}" type="pres">
      <dgm:prSet presAssocID="{8353DEFE-8674-456E-A859-57C0FA4842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5141E-2215-444A-9CBD-6D16B3A19FC5}" type="pres">
      <dgm:prSet presAssocID="{9DFFF074-89BA-466F-B426-A4CAF474152D}" presName="dummy" presStyleCnt="0"/>
      <dgm:spPr/>
      <dgm:t>
        <a:bodyPr/>
        <a:lstStyle/>
        <a:p>
          <a:endParaRPr lang="en-US"/>
        </a:p>
      </dgm:t>
    </dgm:pt>
    <dgm:pt modelId="{961ED7A3-4A2E-49C9-AFDA-273ABFD50FB8}" type="pres">
      <dgm:prSet presAssocID="{9DFFF074-89BA-466F-B426-A4CAF474152D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2E1AC-43BE-4D96-BB19-32C4250002A8}" type="pres">
      <dgm:prSet presAssocID="{8BACCCCB-A723-4A3D-B19B-C17A9CB521DC}" presName="sibTrans" presStyleLbl="node1" presStyleIdx="0" presStyleCnt="2"/>
      <dgm:spPr/>
      <dgm:t>
        <a:bodyPr/>
        <a:lstStyle/>
        <a:p>
          <a:endParaRPr lang="en-US"/>
        </a:p>
      </dgm:t>
    </dgm:pt>
    <dgm:pt modelId="{16C74AA3-C3DC-4383-8C52-68B3A399074E}" type="pres">
      <dgm:prSet presAssocID="{A7422D00-2C08-4F53-9299-7626C4C4D377}" presName="dummy" presStyleCnt="0"/>
      <dgm:spPr/>
      <dgm:t>
        <a:bodyPr/>
        <a:lstStyle/>
        <a:p>
          <a:endParaRPr lang="en-US"/>
        </a:p>
      </dgm:t>
    </dgm:pt>
    <dgm:pt modelId="{27ADFF09-9354-4AB4-8BB3-BDFEF124926D}" type="pres">
      <dgm:prSet presAssocID="{A7422D00-2C08-4F53-9299-7626C4C4D377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2B19-CDC8-48BB-A1D2-5C12F903E70E}" type="pres">
      <dgm:prSet presAssocID="{6B9474B2-73D6-4164-B2AB-1C6209F28694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48EBE0B-9E24-4BA2-8540-37637EEED512}" type="presOf" srcId="{A7422D00-2C08-4F53-9299-7626C4C4D377}" destId="{27ADFF09-9354-4AB4-8BB3-BDFEF124926D}" srcOrd="0" destOrd="0" presId="urn:microsoft.com/office/officeart/2005/8/layout/cycle1"/>
    <dgm:cxn modelId="{90EE7F67-E233-4675-8233-EAF7206F01BB}" type="presOf" srcId="{6B9474B2-73D6-4164-B2AB-1C6209F28694}" destId="{9B7C2B19-CDC8-48BB-A1D2-5C12F903E70E}" srcOrd="0" destOrd="0" presId="urn:microsoft.com/office/officeart/2005/8/layout/cycle1"/>
    <dgm:cxn modelId="{55C2FD95-4807-4B12-A7DD-694DBF73F6F7}" type="presOf" srcId="{8353DEFE-8674-456E-A859-57C0FA484293}" destId="{D762E862-71CD-4261-9616-2EC62ABE98F3}" srcOrd="0" destOrd="0" presId="urn:microsoft.com/office/officeart/2005/8/layout/cycle1"/>
    <dgm:cxn modelId="{B9EC5402-2D33-4691-9343-F93BADB29AA8}" srcId="{8353DEFE-8674-456E-A859-57C0FA484293}" destId="{9DFFF074-89BA-466F-B426-A4CAF474152D}" srcOrd="0" destOrd="0" parTransId="{19F17C78-E3DB-48CD-91FF-10B50C15857C}" sibTransId="{8BACCCCB-A723-4A3D-B19B-C17A9CB521DC}"/>
    <dgm:cxn modelId="{839F96EE-11EC-4439-8CD0-6E7BDBA6C73C}" srcId="{8353DEFE-8674-456E-A859-57C0FA484293}" destId="{A7422D00-2C08-4F53-9299-7626C4C4D377}" srcOrd="1" destOrd="0" parTransId="{705997BA-91D5-4C22-9CA8-CF75CFE971A4}" sibTransId="{6B9474B2-73D6-4164-B2AB-1C6209F28694}"/>
    <dgm:cxn modelId="{4EC3E667-5131-4834-A4BD-65224F6365C5}" type="presOf" srcId="{8BACCCCB-A723-4A3D-B19B-C17A9CB521DC}" destId="{4052E1AC-43BE-4D96-BB19-32C4250002A8}" srcOrd="0" destOrd="0" presId="urn:microsoft.com/office/officeart/2005/8/layout/cycle1"/>
    <dgm:cxn modelId="{38FDD2F0-5BCB-4DC4-A624-929442BDEC29}" type="presOf" srcId="{9DFFF074-89BA-466F-B426-A4CAF474152D}" destId="{961ED7A3-4A2E-49C9-AFDA-273ABFD50FB8}" srcOrd="0" destOrd="0" presId="urn:microsoft.com/office/officeart/2005/8/layout/cycle1"/>
    <dgm:cxn modelId="{DC0F7369-F4A2-4D4B-8835-604F2B669949}" type="presParOf" srcId="{D762E862-71CD-4261-9616-2EC62ABE98F3}" destId="{B9A5141E-2215-444A-9CBD-6D16B3A19FC5}" srcOrd="0" destOrd="0" presId="urn:microsoft.com/office/officeart/2005/8/layout/cycle1"/>
    <dgm:cxn modelId="{8B9645B4-BD95-4E6B-B339-819B5860A084}" type="presParOf" srcId="{D762E862-71CD-4261-9616-2EC62ABE98F3}" destId="{961ED7A3-4A2E-49C9-AFDA-273ABFD50FB8}" srcOrd="1" destOrd="0" presId="urn:microsoft.com/office/officeart/2005/8/layout/cycle1"/>
    <dgm:cxn modelId="{FF79E7D5-9EC3-4EC6-9C72-04EA2D7EE45F}" type="presParOf" srcId="{D762E862-71CD-4261-9616-2EC62ABE98F3}" destId="{4052E1AC-43BE-4D96-BB19-32C4250002A8}" srcOrd="2" destOrd="0" presId="urn:microsoft.com/office/officeart/2005/8/layout/cycle1"/>
    <dgm:cxn modelId="{A3357334-C8ED-48A7-B4E7-2ECED9E58B8F}" type="presParOf" srcId="{D762E862-71CD-4261-9616-2EC62ABE98F3}" destId="{16C74AA3-C3DC-4383-8C52-68B3A399074E}" srcOrd="3" destOrd="0" presId="urn:microsoft.com/office/officeart/2005/8/layout/cycle1"/>
    <dgm:cxn modelId="{A90CFA9B-4AC6-4C7C-8EB5-E0846F721AC6}" type="presParOf" srcId="{D762E862-71CD-4261-9616-2EC62ABE98F3}" destId="{27ADFF09-9354-4AB4-8BB3-BDFEF124926D}" srcOrd="4" destOrd="0" presId="urn:microsoft.com/office/officeart/2005/8/layout/cycle1"/>
    <dgm:cxn modelId="{11DDE218-4F96-4306-A75B-A0F8B839870A}" type="presParOf" srcId="{D762E862-71CD-4261-9616-2EC62ABE98F3}" destId="{9B7C2B19-CDC8-48BB-A1D2-5C12F903E70E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8FF465-E1AD-429D-82B7-9D62E230C111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7775C6-DD98-4AD3-B557-631FF1A9F756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Planning Grant</a:t>
          </a:r>
          <a:endParaRPr lang="en-US" dirty="0">
            <a:latin typeface="Anton" pitchFamily="2" charset="0"/>
          </a:endParaRPr>
        </a:p>
      </dgm:t>
    </dgm:pt>
    <dgm:pt modelId="{2B66CFD8-5522-4660-805C-D9F8E5C62882}" type="parTrans" cxnId="{2973D671-2DCB-4EB7-A63B-BACDD05D2631}">
      <dgm:prSet/>
      <dgm:spPr/>
      <dgm:t>
        <a:bodyPr/>
        <a:lstStyle/>
        <a:p>
          <a:endParaRPr lang="en-US"/>
        </a:p>
      </dgm:t>
    </dgm:pt>
    <dgm:pt modelId="{2751993F-2FD4-4165-9FA9-8A6EE0BFD839}" type="sibTrans" cxnId="{2973D671-2DCB-4EB7-A63B-BACDD05D2631}">
      <dgm:prSet/>
      <dgm:spPr/>
      <dgm:t>
        <a:bodyPr/>
        <a:lstStyle/>
        <a:p>
          <a:endParaRPr lang="en-US"/>
        </a:p>
      </dgm:t>
    </dgm:pt>
    <dgm:pt modelId="{41BCAA06-DAFB-4D4C-B6EB-00A41C8CC731}">
      <dgm:prSet phldrT="[Text]"/>
      <dgm:spPr/>
      <dgm:t>
        <a:bodyPr/>
        <a:lstStyle/>
        <a:p>
          <a:r>
            <a:rPr lang="en-US" b="0" dirty="0" smtClean="0">
              <a:latin typeface="Proxima Nova Lt" panose="02000506030000020004" pitchFamily="50" charset="0"/>
            </a:rPr>
            <a:t>Hiring of dedicated </a:t>
          </a:r>
          <a:r>
            <a:rPr lang="en-US" b="0" dirty="0" smtClean="0">
              <a:latin typeface="Proxima Nova Lt" panose="02000506030000020004" pitchFamily="50" charset="0"/>
            </a:rPr>
            <a:t>staff.</a:t>
          </a:r>
          <a:endParaRPr lang="en-US" b="0" dirty="0">
            <a:latin typeface="Proxima Nova Lt" panose="02000506030000020004" pitchFamily="50" charset="0"/>
          </a:endParaRPr>
        </a:p>
      </dgm:t>
    </dgm:pt>
    <dgm:pt modelId="{0E53AAFE-37FF-45D7-B69E-E55B965FB1CD}" type="parTrans" cxnId="{5498E2D6-9C1C-442B-93F7-09E6B48ABD92}">
      <dgm:prSet/>
      <dgm:spPr/>
      <dgm:t>
        <a:bodyPr/>
        <a:lstStyle/>
        <a:p>
          <a:endParaRPr lang="en-US"/>
        </a:p>
      </dgm:t>
    </dgm:pt>
    <dgm:pt modelId="{77113E1A-FE84-444E-9D99-3FBBD9E81485}" type="sibTrans" cxnId="{5498E2D6-9C1C-442B-93F7-09E6B48ABD92}">
      <dgm:prSet/>
      <dgm:spPr/>
      <dgm:t>
        <a:bodyPr/>
        <a:lstStyle/>
        <a:p>
          <a:endParaRPr lang="en-US"/>
        </a:p>
      </dgm:t>
    </dgm:pt>
    <dgm:pt modelId="{4F14BB5D-A620-4070-8AB4-D0B6364FFE68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Start Up Grant</a:t>
          </a:r>
          <a:endParaRPr lang="en-US" dirty="0">
            <a:latin typeface="Anton" pitchFamily="2" charset="0"/>
          </a:endParaRPr>
        </a:p>
      </dgm:t>
    </dgm:pt>
    <dgm:pt modelId="{975B61F4-368C-4B8A-8CD1-7C4FD08FC174}" type="parTrans" cxnId="{8C8A2D1D-5A38-4D23-B3D0-4AE85D08C34D}">
      <dgm:prSet/>
      <dgm:spPr/>
      <dgm:t>
        <a:bodyPr/>
        <a:lstStyle/>
        <a:p>
          <a:endParaRPr lang="en-US"/>
        </a:p>
      </dgm:t>
    </dgm:pt>
    <dgm:pt modelId="{937C9E9E-3EB6-4768-B81B-946A9763AD7A}" type="sibTrans" cxnId="{8C8A2D1D-5A38-4D23-B3D0-4AE85D08C34D}">
      <dgm:prSet/>
      <dgm:spPr/>
      <dgm:t>
        <a:bodyPr/>
        <a:lstStyle/>
        <a:p>
          <a:endParaRPr lang="en-US"/>
        </a:p>
      </dgm:t>
    </dgm:pt>
    <dgm:pt modelId="{5F35ECF3-748E-492A-8812-903FBC5D77FE}">
      <dgm:prSet phldrT="[Text]"/>
      <dgm:spPr/>
      <dgm:t>
        <a:bodyPr/>
        <a:lstStyle/>
        <a:p>
          <a:r>
            <a:rPr lang="en-US" b="0" dirty="0" smtClean="0">
              <a:latin typeface="Proxima Nova Lt" panose="02000506030000020004" pitchFamily="50" charset="0"/>
            </a:rPr>
            <a:t>Building </a:t>
          </a:r>
          <a:r>
            <a:rPr lang="en-US" b="0" dirty="0" smtClean="0">
              <a:latin typeface="Proxima Nova Lt" panose="02000506030000020004" pitchFamily="50" charset="0"/>
            </a:rPr>
            <a:t>improvements for instructional facilitation. </a:t>
          </a:r>
          <a:endParaRPr lang="en-US" b="0" dirty="0">
            <a:latin typeface="Proxima Nova Lt" panose="02000506030000020004" pitchFamily="50" charset="0"/>
          </a:endParaRPr>
        </a:p>
      </dgm:t>
    </dgm:pt>
    <dgm:pt modelId="{99A70206-C6C5-4E83-9154-F369E2E62092}" type="parTrans" cxnId="{76A30ACD-7E40-4873-9C22-583A356A55E1}">
      <dgm:prSet/>
      <dgm:spPr/>
      <dgm:t>
        <a:bodyPr/>
        <a:lstStyle/>
        <a:p>
          <a:endParaRPr lang="en-US"/>
        </a:p>
      </dgm:t>
    </dgm:pt>
    <dgm:pt modelId="{4DC9632F-926C-4F56-B672-6355B0CFE9BA}" type="sibTrans" cxnId="{76A30ACD-7E40-4873-9C22-583A356A55E1}">
      <dgm:prSet/>
      <dgm:spPr/>
      <dgm:t>
        <a:bodyPr/>
        <a:lstStyle/>
        <a:p>
          <a:endParaRPr lang="en-US"/>
        </a:p>
      </dgm:t>
    </dgm:pt>
    <dgm:pt modelId="{FFC251D4-0688-4EBD-87C2-4F95024D1000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Operating Grants</a:t>
          </a:r>
          <a:endParaRPr lang="en-US" dirty="0">
            <a:latin typeface="Anton" pitchFamily="2" charset="0"/>
          </a:endParaRPr>
        </a:p>
      </dgm:t>
    </dgm:pt>
    <dgm:pt modelId="{27CA8411-CA7C-4170-831A-BA3A2B3DC5BE}" type="parTrans" cxnId="{9881EB33-E8E1-4F02-B097-31B2B04FE884}">
      <dgm:prSet/>
      <dgm:spPr/>
      <dgm:t>
        <a:bodyPr/>
        <a:lstStyle/>
        <a:p>
          <a:endParaRPr lang="en-US"/>
        </a:p>
      </dgm:t>
    </dgm:pt>
    <dgm:pt modelId="{DDA9FA74-3BE7-4B20-9DEB-23C3B676F824}" type="sibTrans" cxnId="{9881EB33-E8E1-4F02-B097-31B2B04FE884}">
      <dgm:prSet/>
      <dgm:spPr/>
      <dgm:t>
        <a:bodyPr/>
        <a:lstStyle/>
        <a:p>
          <a:endParaRPr lang="en-US"/>
        </a:p>
      </dgm:t>
    </dgm:pt>
    <dgm:pt modelId="{3CDEFC45-4E89-4A71-9F6E-FB07C4F067E3}">
      <dgm:prSet phldrT="[Text]"/>
      <dgm:spPr/>
      <dgm:t>
        <a:bodyPr/>
        <a:lstStyle/>
        <a:p>
          <a:r>
            <a:rPr lang="en-US" b="0" dirty="0" smtClean="0">
              <a:latin typeface="Proxima Nova Lt" panose="02000506030000020004" pitchFamily="50" charset="0"/>
            </a:rPr>
            <a:t>Augments local contributions in Years </a:t>
          </a:r>
          <a:r>
            <a:rPr lang="en-US" b="0" dirty="0" smtClean="0">
              <a:latin typeface="Proxima Nova Lt" panose="02000506030000020004" pitchFamily="50" charset="0"/>
            </a:rPr>
            <a:t>1-5 to effectively launch and build sustainability.</a:t>
          </a:r>
          <a:endParaRPr lang="en-US" b="0" dirty="0">
            <a:latin typeface="Proxima Nova Lt" panose="02000506030000020004" pitchFamily="50" charset="0"/>
          </a:endParaRPr>
        </a:p>
      </dgm:t>
    </dgm:pt>
    <dgm:pt modelId="{DD2B97F8-F7C5-48DC-9B68-3FC186E0E728}" type="parTrans" cxnId="{2E6EE513-1FDC-4453-B5AD-2D1CA95C0F71}">
      <dgm:prSet/>
      <dgm:spPr/>
      <dgm:t>
        <a:bodyPr/>
        <a:lstStyle/>
        <a:p>
          <a:endParaRPr lang="en-US"/>
        </a:p>
      </dgm:t>
    </dgm:pt>
    <dgm:pt modelId="{5992B618-D847-4DF0-9E4E-AAAB17987296}" type="sibTrans" cxnId="{2E6EE513-1FDC-4453-B5AD-2D1CA95C0F71}">
      <dgm:prSet/>
      <dgm:spPr/>
      <dgm:t>
        <a:bodyPr/>
        <a:lstStyle/>
        <a:p>
          <a:endParaRPr lang="en-US"/>
        </a:p>
      </dgm:t>
    </dgm:pt>
    <dgm:pt modelId="{9F62086E-7988-459B-AF5E-F5C54EA5A747}">
      <dgm:prSet phldrT="[Text]"/>
      <dgm:spPr/>
      <dgm:t>
        <a:bodyPr/>
        <a:lstStyle/>
        <a:p>
          <a:r>
            <a:rPr lang="en-US" b="0" dirty="0" smtClean="0">
              <a:latin typeface="Proxima Nova Lt" panose="02000506030000020004" pitchFamily="50" charset="0"/>
            </a:rPr>
            <a:t>Funding to support initial planning for facilities and programming. </a:t>
          </a:r>
          <a:endParaRPr lang="en-US" b="0" dirty="0">
            <a:latin typeface="Proxima Nova Lt" panose="02000506030000020004" pitchFamily="50" charset="0"/>
          </a:endParaRPr>
        </a:p>
      </dgm:t>
    </dgm:pt>
    <dgm:pt modelId="{6AEFD8BD-0061-4E5D-9B79-C8DFBA5065C0}" type="parTrans" cxnId="{89F5B1BC-CF20-490C-BCA3-3DB13657023F}">
      <dgm:prSet/>
      <dgm:spPr/>
      <dgm:t>
        <a:bodyPr/>
        <a:lstStyle/>
        <a:p>
          <a:endParaRPr lang="en-US"/>
        </a:p>
      </dgm:t>
    </dgm:pt>
    <dgm:pt modelId="{F4E06A81-6F94-426E-A678-B7201360DEF1}" type="sibTrans" cxnId="{89F5B1BC-CF20-490C-BCA3-3DB13657023F}">
      <dgm:prSet/>
      <dgm:spPr/>
      <dgm:t>
        <a:bodyPr/>
        <a:lstStyle/>
        <a:p>
          <a:endParaRPr lang="en-US"/>
        </a:p>
      </dgm:t>
    </dgm:pt>
    <dgm:pt modelId="{1AB58F22-9D86-48F1-91A2-B30D92EAAE18}">
      <dgm:prSet phldrT="[Text]"/>
      <dgm:spPr/>
      <dgm:t>
        <a:bodyPr/>
        <a:lstStyle/>
        <a:p>
          <a:r>
            <a:rPr lang="en-US" b="0" dirty="0" smtClean="0">
              <a:latin typeface="Proxima Nova Lt" panose="02000506030000020004" pitchFamily="50" charset="0"/>
            </a:rPr>
            <a:t>Furniture and Equipment</a:t>
          </a:r>
          <a:endParaRPr lang="en-US" b="0" dirty="0">
            <a:latin typeface="Proxima Nova Lt" panose="02000506030000020004" pitchFamily="50" charset="0"/>
          </a:endParaRPr>
        </a:p>
      </dgm:t>
    </dgm:pt>
    <dgm:pt modelId="{36B91DA4-298F-49D5-8027-E64F0FE64CDB}" type="parTrans" cxnId="{907A6622-2440-4F70-86EC-93DADCBD29C3}">
      <dgm:prSet/>
      <dgm:spPr/>
      <dgm:t>
        <a:bodyPr/>
        <a:lstStyle/>
        <a:p>
          <a:endParaRPr lang="en-US"/>
        </a:p>
      </dgm:t>
    </dgm:pt>
    <dgm:pt modelId="{BF37D8FE-632E-4B0F-9A7E-56F36F7EFCDF}" type="sibTrans" cxnId="{907A6622-2440-4F70-86EC-93DADCBD29C3}">
      <dgm:prSet/>
      <dgm:spPr/>
      <dgm:t>
        <a:bodyPr/>
        <a:lstStyle/>
        <a:p>
          <a:endParaRPr lang="en-US"/>
        </a:p>
      </dgm:t>
    </dgm:pt>
    <dgm:pt modelId="{AC9977E6-DE04-4A77-9272-89C4EEFB3D96}">
      <dgm:prSet phldrT="[Text]"/>
      <dgm:spPr/>
      <dgm:t>
        <a:bodyPr/>
        <a:lstStyle/>
        <a:p>
          <a:r>
            <a:rPr lang="en-US" b="0" dirty="0" smtClean="0">
              <a:latin typeface="Proxima Nova Lt" panose="02000506030000020004" pitchFamily="50" charset="0"/>
            </a:rPr>
            <a:t>Hiring  additional staff.</a:t>
          </a:r>
          <a:endParaRPr lang="en-US" b="0" dirty="0">
            <a:latin typeface="Proxima Nova Lt" panose="02000506030000020004" pitchFamily="50" charset="0"/>
          </a:endParaRPr>
        </a:p>
      </dgm:t>
    </dgm:pt>
    <dgm:pt modelId="{7EA7D7D6-EF01-4D93-A5F2-3C14753A123F}" type="parTrans" cxnId="{0C015F9F-A3D3-4263-9F1D-621EBCA638DD}">
      <dgm:prSet/>
      <dgm:spPr/>
      <dgm:t>
        <a:bodyPr/>
        <a:lstStyle/>
        <a:p>
          <a:endParaRPr lang="en-US"/>
        </a:p>
      </dgm:t>
    </dgm:pt>
    <dgm:pt modelId="{8D260945-0DE9-49B4-BC3E-8DF0873C7C47}" type="sibTrans" cxnId="{0C015F9F-A3D3-4263-9F1D-621EBCA638DD}">
      <dgm:prSet/>
      <dgm:spPr/>
      <dgm:t>
        <a:bodyPr/>
        <a:lstStyle/>
        <a:p>
          <a:endParaRPr lang="en-US"/>
        </a:p>
      </dgm:t>
    </dgm:pt>
    <dgm:pt modelId="{375D16BC-9915-4359-94B0-A755BDB52B2B}" type="pres">
      <dgm:prSet presAssocID="{878FF465-E1AD-429D-82B7-9D62E230C1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F3D56-28DE-42FD-A785-EEE83A4D0B4D}" type="pres">
      <dgm:prSet presAssocID="{4D7775C6-DD98-4AD3-B557-631FF1A9F756}" presName="composite" presStyleCnt="0"/>
      <dgm:spPr/>
      <dgm:t>
        <a:bodyPr/>
        <a:lstStyle/>
        <a:p>
          <a:endParaRPr lang="en-US"/>
        </a:p>
      </dgm:t>
    </dgm:pt>
    <dgm:pt modelId="{D01F8F16-5DD8-4DAE-AAF0-D4721095E1FE}" type="pres">
      <dgm:prSet presAssocID="{4D7775C6-DD98-4AD3-B557-631FF1A9F7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C8B1C-05DA-4292-84D0-DE76C6427FD8}" type="pres">
      <dgm:prSet presAssocID="{4D7775C6-DD98-4AD3-B557-631FF1A9F756}" presName="parSh" presStyleLbl="node1" presStyleIdx="0" presStyleCnt="3"/>
      <dgm:spPr/>
      <dgm:t>
        <a:bodyPr/>
        <a:lstStyle/>
        <a:p>
          <a:endParaRPr lang="en-US"/>
        </a:p>
      </dgm:t>
    </dgm:pt>
    <dgm:pt modelId="{C45C536C-0CB5-4423-9171-1A9A30BAE7D9}" type="pres">
      <dgm:prSet presAssocID="{4D7775C6-DD98-4AD3-B557-631FF1A9F75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5DF45-D0C8-4901-B145-37809E48BF06}" type="pres">
      <dgm:prSet presAssocID="{2751993F-2FD4-4165-9FA9-8A6EE0BFD8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3C6A76-F01F-4CC7-B757-C14E30D9174B}" type="pres">
      <dgm:prSet presAssocID="{2751993F-2FD4-4165-9FA9-8A6EE0BFD839}" presName="connTx" presStyleLbl="sibTrans2D1" presStyleIdx="0" presStyleCnt="2"/>
      <dgm:spPr/>
      <dgm:t>
        <a:bodyPr/>
        <a:lstStyle/>
        <a:p>
          <a:endParaRPr lang="en-US"/>
        </a:p>
      </dgm:t>
    </dgm:pt>
    <dgm:pt modelId="{12427C54-9095-4F64-8CBE-BB58A88D4C70}" type="pres">
      <dgm:prSet presAssocID="{4F14BB5D-A620-4070-8AB4-D0B6364FFE68}" presName="composite" presStyleCnt="0"/>
      <dgm:spPr/>
      <dgm:t>
        <a:bodyPr/>
        <a:lstStyle/>
        <a:p>
          <a:endParaRPr lang="en-US"/>
        </a:p>
      </dgm:t>
    </dgm:pt>
    <dgm:pt modelId="{72DA560C-C7D5-4311-B289-23D4A9AC6FBF}" type="pres">
      <dgm:prSet presAssocID="{4F14BB5D-A620-4070-8AB4-D0B6364FFE6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14F4A-F2B2-4620-82EF-4EA52F71A1D9}" type="pres">
      <dgm:prSet presAssocID="{4F14BB5D-A620-4070-8AB4-D0B6364FFE68}" presName="parSh" presStyleLbl="node1" presStyleIdx="1" presStyleCnt="3"/>
      <dgm:spPr/>
      <dgm:t>
        <a:bodyPr/>
        <a:lstStyle/>
        <a:p>
          <a:endParaRPr lang="en-US"/>
        </a:p>
      </dgm:t>
    </dgm:pt>
    <dgm:pt modelId="{59511A4F-697B-41C6-8DF1-C13C7EE6170F}" type="pres">
      <dgm:prSet presAssocID="{4F14BB5D-A620-4070-8AB4-D0B6364FFE6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CF716-0BCF-45D8-93FA-6CD0026D31B1}" type="pres">
      <dgm:prSet presAssocID="{937C9E9E-3EB6-4768-B81B-946A9763AD7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3BF8FF6-A081-4CF5-B21D-0957169B8D16}" type="pres">
      <dgm:prSet presAssocID="{937C9E9E-3EB6-4768-B81B-946A9763AD7A}" presName="connTx" presStyleLbl="sibTrans2D1" presStyleIdx="1" presStyleCnt="2"/>
      <dgm:spPr/>
      <dgm:t>
        <a:bodyPr/>
        <a:lstStyle/>
        <a:p>
          <a:endParaRPr lang="en-US"/>
        </a:p>
      </dgm:t>
    </dgm:pt>
    <dgm:pt modelId="{DF23BEDB-FD23-4582-9EE9-B6366FD5F8C6}" type="pres">
      <dgm:prSet presAssocID="{FFC251D4-0688-4EBD-87C2-4F95024D1000}" presName="composite" presStyleCnt="0"/>
      <dgm:spPr/>
      <dgm:t>
        <a:bodyPr/>
        <a:lstStyle/>
        <a:p>
          <a:endParaRPr lang="en-US"/>
        </a:p>
      </dgm:t>
    </dgm:pt>
    <dgm:pt modelId="{C9B000A2-5997-4167-9039-0F987DE462FC}" type="pres">
      <dgm:prSet presAssocID="{FFC251D4-0688-4EBD-87C2-4F95024D100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FDAD7-DBDA-4F39-86AD-8082F8FB9FD2}" type="pres">
      <dgm:prSet presAssocID="{FFC251D4-0688-4EBD-87C2-4F95024D1000}" presName="parSh" presStyleLbl="node1" presStyleIdx="2" presStyleCnt="3"/>
      <dgm:spPr/>
      <dgm:t>
        <a:bodyPr/>
        <a:lstStyle/>
        <a:p>
          <a:endParaRPr lang="en-US"/>
        </a:p>
      </dgm:t>
    </dgm:pt>
    <dgm:pt modelId="{ABE4670A-A080-4584-A4F8-01C01A68577F}" type="pres">
      <dgm:prSet presAssocID="{FFC251D4-0688-4EBD-87C2-4F95024D100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15FE1-E93C-4906-82AE-A94C2D260855}" type="presOf" srcId="{1AB58F22-9D86-48F1-91A2-B30D92EAAE18}" destId="{59511A4F-697B-41C6-8DF1-C13C7EE6170F}" srcOrd="0" destOrd="1" presId="urn:microsoft.com/office/officeart/2005/8/layout/process3"/>
    <dgm:cxn modelId="{907A6622-2440-4F70-86EC-93DADCBD29C3}" srcId="{4F14BB5D-A620-4070-8AB4-D0B6364FFE68}" destId="{1AB58F22-9D86-48F1-91A2-B30D92EAAE18}" srcOrd="1" destOrd="0" parTransId="{36B91DA4-298F-49D5-8027-E64F0FE64CDB}" sibTransId="{BF37D8FE-632E-4B0F-9A7E-56F36F7EFCDF}"/>
    <dgm:cxn modelId="{84F50584-4AC7-47E0-8C39-87DE0664C77F}" type="presOf" srcId="{4F14BB5D-A620-4070-8AB4-D0B6364FFE68}" destId="{78814F4A-F2B2-4620-82EF-4EA52F71A1D9}" srcOrd="1" destOrd="0" presId="urn:microsoft.com/office/officeart/2005/8/layout/process3"/>
    <dgm:cxn modelId="{6A797E95-8D21-4A70-B86B-B9E1D15D4F62}" type="presOf" srcId="{9F62086E-7988-459B-AF5E-F5C54EA5A747}" destId="{C45C536C-0CB5-4423-9171-1A9A30BAE7D9}" srcOrd="0" destOrd="1" presId="urn:microsoft.com/office/officeart/2005/8/layout/process3"/>
    <dgm:cxn modelId="{89F5B1BC-CF20-490C-BCA3-3DB13657023F}" srcId="{4D7775C6-DD98-4AD3-B557-631FF1A9F756}" destId="{9F62086E-7988-459B-AF5E-F5C54EA5A747}" srcOrd="1" destOrd="0" parTransId="{6AEFD8BD-0061-4E5D-9B79-C8DFBA5065C0}" sibTransId="{F4E06A81-6F94-426E-A678-B7201360DEF1}"/>
    <dgm:cxn modelId="{2E6EE513-1FDC-4453-B5AD-2D1CA95C0F71}" srcId="{FFC251D4-0688-4EBD-87C2-4F95024D1000}" destId="{3CDEFC45-4E89-4A71-9F6E-FB07C4F067E3}" srcOrd="0" destOrd="0" parTransId="{DD2B97F8-F7C5-48DC-9B68-3FC186E0E728}" sibTransId="{5992B618-D847-4DF0-9E4E-AAAB17987296}"/>
    <dgm:cxn modelId="{40C430B6-9071-4456-9F94-A0768D7AEFE3}" type="presOf" srcId="{3CDEFC45-4E89-4A71-9F6E-FB07C4F067E3}" destId="{ABE4670A-A080-4584-A4F8-01C01A68577F}" srcOrd="0" destOrd="0" presId="urn:microsoft.com/office/officeart/2005/8/layout/process3"/>
    <dgm:cxn modelId="{46815CCA-2C6B-48BC-9D35-EC6EE05ECCCC}" type="presOf" srcId="{937C9E9E-3EB6-4768-B81B-946A9763AD7A}" destId="{FA2CF716-0BCF-45D8-93FA-6CD0026D31B1}" srcOrd="0" destOrd="0" presId="urn:microsoft.com/office/officeart/2005/8/layout/process3"/>
    <dgm:cxn modelId="{66F8AAAF-EC2E-41AF-BE7E-1015E12F6273}" type="presOf" srcId="{2751993F-2FD4-4165-9FA9-8A6EE0BFD839}" destId="{DC3C6A76-F01F-4CC7-B757-C14E30D9174B}" srcOrd="1" destOrd="0" presId="urn:microsoft.com/office/officeart/2005/8/layout/process3"/>
    <dgm:cxn modelId="{76A30ACD-7E40-4873-9C22-583A356A55E1}" srcId="{4F14BB5D-A620-4070-8AB4-D0B6364FFE68}" destId="{5F35ECF3-748E-492A-8812-903FBC5D77FE}" srcOrd="0" destOrd="0" parTransId="{99A70206-C6C5-4E83-9154-F369E2E62092}" sibTransId="{4DC9632F-926C-4F56-B672-6355B0CFE9BA}"/>
    <dgm:cxn modelId="{741899CC-28F6-4A8E-925C-3954845E856B}" type="presOf" srcId="{FFC251D4-0688-4EBD-87C2-4F95024D1000}" destId="{C9B000A2-5997-4167-9039-0F987DE462FC}" srcOrd="0" destOrd="0" presId="urn:microsoft.com/office/officeart/2005/8/layout/process3"/>
    <dgm:cxn modelId="{AB13761B-7099-4438-ABCD-AD98A6D845A2}" type="presOf" srcId="{FFC251D4-0688-4EBD-87C2-4F95024D1000}" destId="{C0FFDAD7-DBDA-4F39-86AD-8082F8FB9FD2}" srcOrd="1" destOrd="0" presId="urn:microsoft.com/office/officeart/2005/8/layout/process3"/>
    <dgm:cxn modelId="{01141356-FA0D-4337-99A6-0655C90A9C8E}" type="presOf" srcId="{41BCAA06-DAFB-4D4C-B6EB-00A41C8CC731}" destId="{C45C536C-0CB5-4423-9171-1A9A30BAE7D9}" srcOrd="0" destOrd="0" presId="urn:microsoft.com/office/officeart/2005/8/layout/process3"/>
    <dgm:cxn modelId="{1A30E522-F36D-4E41-9E59-11843BB84DF7}" type="presOf" srcId="{878FF465-E1AD-429D-82B7-9D62E230C111}" destId="{375D16BC-9915-4359-94B0-A755BDB52B2B}" srcOrd="0" destOrd="0" presId="urn:microsoft.com/office/officeart/2005/8/layout/process3"/>
    <dgm:cxn modelId="{75A20A47-E886-437E-AC81-4A23B8E17F17}" type="presOf" srcId="{5F35ECF3-748E-492A-8812-903FBC5D77FE}" destId="{59511A4F-697B-41C6-8DF1-C13C7EE6170F}" srcOrd="0" destOrd="0" presId="urn:microsoft.com/office/officeart/2005/8/layout/process3"/>
    <dgm:cxn modelId="{2973D671-2DCB-4EB7-A63B-BACDD05D2631}" srcId="{878FF465-E1AD-429D-82B7-9D62E230C111}" destId="{4D7775C6-DD98-4AD3-B557-631FF1A9F756}" srcOrd="0" destOrd="0" parTransId="{2B66CFD8-5522-4660-805C-D9F8E5C62882}" sibTransId="{2751993F-2FD4-4165-9FA9-8A6EE0BFD839}"/>
    <dgm:cxn modelId="{6A7F22D6-CCE8-4F97-B9B1-2352E8AE23E3}" type="presOf" srcId="{4D7775C6-DD98-4AD3-B557-631FF1A9F756}" destId="{D01F8F16-5DD8-4DAE-AAF0-D4721095E1FE}" srcOrd="0" destOrd="0" presId="urn:microsoft.com/office/officeart/2005/8/layout/process3"/>
    <dgm:cxn modelId="{17727479-1949-483E-8D10-C1F6FB516C26}" type="presOf" srcId="{4F14BB5D-A620-4070-8AB4-D0B6364FFE68}" destId="{72DA560C-C7D5-4311-B289-23D4A9AC6FBF}" srcOrd="0" destOrd="0" presId="urn:microsoft.com/office/officeart/2005/8/layout/process3"/>
    <dgm:cxn modelId="{61FE83A2-4AAE-44F8-BF22-4CC922994A86}" type="presOf" srcId="{2751993F-2FD4-4165-9FA9-8A6EE0BFD839}" destId="{F435DF45-D0C8-4901-B145-37809E48BF06}" srcOrd="0" destOrd="0" presId="urn:microsoft.com/office/officeart/2005/8/layout/process3"/>
    <dgm:cxn modelId="{0C015F9F-A3D3-4263-9F1D-621EBCA638DD}" srcId="{4F14BB5D-A620-4070-8AB4-D0B6364FFE68}" destId="{AC9977E6-DE04-4A77-9272-89C4EEFB3D96}" srcOrd="2" destOrd="0" parTransId="{7EA7D7D6-EF01-4D93-A5F2-3C14753A123F}" sibTransId="{8D260945-0DE9-49B4-BC3E-8DF0873C7C47}"/>
    <dgm:cxn modelId="{9881EB33-E8E1-4F02-B097-31B2B04FE884}" srcId="{878FF465-E1AD-429D-82B7-9D62E230C111}" destId="{FFC251D4-0688-4EBD-87C2-4F95024D1000}" srcOrd="2" destOrd="0" parTransId="{27CA8411-CA7C-4170-831A-BA3A2B3DC5BE}" sibTransId="{DDA9FA74-3BE7-4B20-9DEB-23C3B676F824}"/>
    <dgm:cxn modelId="{8C8A2D1D-5A38-4D23-B3D0-4AE85D08C34D}" srcId="{878FF465-E1AD-429D-82B7-9D62E230C111}" destId="{4F14BB5D-A620-4070-8AB4-D0B6364FFE68}" srcOrd="1" destOrd="0" parTransId="{975B61F4-368C-4B8A-8CD1-7C4FD08FC174}" sibTransId="{937C9E9E-3EB6-4768-B81B-946A9763AD7A}"/>
    <dgm:cxn modelId="{C891DC09-9D3C-40C1-A34E-9D15B3F98E44}" type="presOf" srcId="{4D7775C6-DD98-4AD3-B557-631FF1A9F756}" destId="{97AC8B1C-05DA-4292-84D0-DE76C6427FD8}" srcOrd="1" destOrd="0" presId="urn:microsoft.com/office/officeart/2005/8/layout/process3"/>
    <dgm:cxn modelId="{93F067A3-CE97-454D-A74A-0720339D60C8}" type="presOf" srcId="{AC9977E6-DE04-4A77-9272-89C4EEFB3D96}" destId="{59511A4F-697B-41C6-8DF1-C13C7EE6170F}" srcOrd="0" destOrd="2" presId="urn:microsoft.com/office/officeart/2005/8/layout/process3"/>
    <dgm:cxn modelId="{5498E2D6-9C1C-442B-93F7-09E6B48ABD92}" srcId="{4D7775C6-DD98-4AD3-B557-631FF1A9F756}" destId="{41BCAA06-DAFB-4D4C-B6EB-00A41C8CC731}" srcOrd="0" destOrd="0" parTransId="{0E53AAFE-37FF-45D7-B69E-E55B965FB1CD}" sibTransId="{77113E1A-FE84-444E-9D99-3FBBD9E81485}"/>
    <dgm:cxn modelId="{DAA1A97B-378A-4F5E-8492-E34474020DC3}" type="presOf" srcId="{937C9E9E-3EB6-4768-B81B-946A9763AD7A}" destId="{23BF8FF6-A081-4CF5-B21D-0957169B8D16}" srcOrd="1" destOrd="0" presId="urn:microsoft.com/office/officeart/2005/8/layout/process3"/>
    <dgm:cxn modelId="{FF824F36-F6B3-4F76-9255-3E9EF7ACD0A8}" type="presParOf" srcId="{375D16BC-9915-4359-94B0-A755BDB52B2B}" destId="{36DF3D56-28DE-42FD-A785-EEE83A4D0B4D}" srcOrd="0" destOrd="0" presId="urn:microsoft.com/office/officeart/2005/8/layout/process3"/>
    <dgm:cxn modelId="{1A540132-543F-41E2-A9E1-1F7E4DFF9593}" type="presParOf" srcId="{36DF3D56-28DE-42FD-A785-EEE83A4D0B4D}" destId="{D01F8F16-5DD8-4DAE-AAF0-D4721095E1FE}" srcOrd="0" destOrd="0" presId="urn:microsoft.com/office/officeart/2005/8/layout/process3"/>
    <dgm:cxn modelId="{2B60A290-C839-43CE-A652-14ACE421695C}" type="presParOf" srcId="{36DF3D56-28DE-42FD-A785-EEE83A4D0B4D}" destId="{97AC8B1C-05DA-4292-84D0-DE76C6427FD8}" srcOrd="1" destOrd="0" presId="urn:microsoft.com/office/officeart/2005/8/layout/process3"/>
    <dgm:cxn modelId="{2653E0C9-FB18-4D7D-8DE0-C55CFDB34C99}" type="presParOf" srcId="{36DF3D56-28DE-42FD-A785-EEE83A4D0B4D}" destId="{C45C536C-0CB5-4423-9171-1A9A30BAE7D9}" srcOrd="2" destOrd="0" presId="urn:microsoft.com/office/officeart/2005/8/layout/process3"/>
    <dgm:cxn modelId="{0A7EDCDE-1516-417E-A133-73E0862BDE64}" type="presParOf" srcId="{375D16BC-9915-4359-94B0-A755BDB52B2B}" destId="{F435DF45-D0C8-4901-B145-37809E48BF06}" srcOrd="1" destOrd="0" presId="urn:microsoft.com/office/officeart/2005/8/layout/process3"/>
    <dgm:cxn modelId="{B1EFE3E1-15FC-48EB-99F3-D2D183BFD5EF}" type="presParOf" srcId="{F435DF45-D0C8-4901-B145-37809E48BF06}" destId="{DC3C6A76-F01F-4CC7-B757-C14E30D9174B}" srcOrd="0" destOrd="0" presId="urn:microsoft.com/office/officeart/2005/8/layout/process3"/>
    <dgm:cxn modelId="{17AE3E0A-1962-4655-AAD4-60B88314A9CE}" type="presParOf" srcId="{375D16BC-9915-4359-94B0-A755BDB52B2B}" destId="{12427C54-9095-4F64-8CBE-BB58A88D4C70}" srcOrd="2" destOrd="0" presId="urn:microsoft.com/office/officeart/2005/8/layout/process3"/>
    <dgm:cxn modelId="{16558593-87B0-4855-A621-F96622169179}" type="presParOf" srcId="{12427C54-9095-4F64-8CBE-BB58A88D4C70}" destId="{72DA560C-C7D5-4311-B289-23D4A9AC6FBF}" srcOrd="0" destOrd="0" presId="urn:microsoft.com/office/officeart/2005/8/layout/process3"/>
    <dgm:cxn modelId="{35E1BCD6-6D20-4556-9E21-2DF6A979F13B}" type="presParOf" srcId="{12427C54-9095-4F64-8CBE-BB58A88D4C70}" destId="{78814F4A-F2B2-4620-82EF-4EA52F71A1D9}" srcOrd="1" destOrd="0" presId="urn:microsoft.com/office/officeart/2005/8/layout/process3"/>
    <dgm:cxn modelId="{B92431CA-48DB-462F-861D-72E6707B1711}" type="presParOf" srcId="{12427C54-9095-4F64-8CBE-BB58A88D4C70}" destId="{59511A4F-697B-41C6-8DF1-C13C7EE6170F}" srcOrd="2" destOrd="0" presId="urn:microsoft.com/office/officeart/2005/8/layout/process3"/>
    <dgm:cxn modelId="{F9DEAB22-BB2B-402B-81B2-AA502A27163B}" type="presParOf" srcId="{375D16BC-9915-4359-94B0-A755BDB52B2B}" destId="{FA2CF716-0BCF-45D8-93FA-6CD0026D31B1}" srcOrd="3" destOrd="0" presId="urn:microsoft.com/office/officeart/2005/8/layout/process3"/>
    <dgm:cxn modelId="{1B18F94B-C2DD-420D-9B0A-485AC5CC5A2E}" type="presParOf" srcId="{FA2CF716-0BCF-45D8-93FA-6CD0026D31B1}" destId="{23BF8FF6-A081-4CF5-B21D-0957169B8D16}" srcOrd="0" destOrd="0" presId="urn:microsoft.com/office/officeart/2005/8/layout/process3"/>
    <dgm:cxn modelId="{9C08CAB0-A644-461E-9F6C-3F6F529327BB}" type="presParOf" srcId="{375D16BC-9915-4359-94B0-A755BDB52B2B}" destId="{DF23BEDB-FD23-4582-9EE9-B6366FD5F8C6}" srcOrd="4" destOrd="0" presId="urn:microsoft.com/office/officeart/2005/8/layout/process3"/>
    <dgm:cxn modelId="{A7C10BD7-7931-4D85-AC3A-29C14C9DC670}" type="presParOf" srcId="{DF23BEDB-FD23-4582-9EE9-B6366FD5F8C6}" destId="{C9B000A2-5997-4167-9039-0F987DE462FC}" srcOrd="0" destOrd="0" presId="urn:microsoft.com/office/officeart/2005/8/layout/process3"/>
    <dgm:cxn modelId="{F7ADF383-2D92-468C-97BE-C31DF7820648}" type="presParOf" srcId="{DF23BEDB-FD23-4582-9EE9-B6366FD5F8C6}" destId="{C0FFDAD7-DBDA-4F39-86AD-8082F8FB9FD2}" srcOrd="1" destOrd="0" presId="urn:microsoft.com/office/officeart/2005/8/layout/process3"/>
    <dgm:cxn modelId="{12ADFD31-1A39-4516-AFCF-2016CB256C07}" type="presParOf" srcId="{DF23BEDB-FD23-4582-9EE9-B6366FD5F8C6}" destId="{ABE4670A-A080-4584-A4F8-01C01A68577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644DA-D401-48C5-ACFD-258A8CE2A5FB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B47C6569-1A91-46DD-898F-7FC515B7F904}">
      <dgm:prSet phldrT="[Text]" custT="1"/>
      <dgm:spPr/>
      <dgm:t>
        <a:bodyPr/>
        <a:lstStyle/>
        <a:p>
          <a:r>
            <a:rPr lang="en-US" sz="2600" b="0" dirty="0" smtClean="0">
              <a:latin typeface="Proxima Nova"/>
            </a:rPr>
            <a:t>Provide Innovative K-12 Experiences</a:t>
          </a:r>
          <a:endParaRPr lang="en-US" sz="2600" b="0" dirty="0">
            <a:latin typeface="Proxima Nova"/>
          </a:endParaRPr>
        </a:p>
      </dgm:t>
    </dgm:pt>
    <dgm:pt modelId="{28FEC612-B045-46B8-AD3D-9B2AD49AA7A7}" type="parTrans" cxnId="{7433A5EA-DF25-499E-818D-37AB1FF6D80A}">
      <dgm:prSet/>
      <dgm:spPr/>
      <dgm:t>
        <a:bodyPr/>
        <a:lstStyle/>
        <a:p>
          <a:endParaRPr lang="en-US"/>
        </a:p>
      </dgm:t>
    </dgm:pt>
    <dgm:pt modelId="{95362957-2C71-4F2D-8B39-6D203B9502C1}" type="sibTrans" cxnId="{7433A5EA-DF25-499E-818D-37AB1FF6D80A}">
      <dgm:prSet/>
      <dgm:spPr/>
      <dgm:t>
        <a:bodyPr/>
        <a:lstStyle/>
        <a:p>
          <a:endParaRPr lang="en-US"/>
        </a:p>
      </dgm:t>
    </dgm:pt>
    <dgm:pt modelId="{D8A61767-6850-4ED8-AA71-2D906B3BB38D}">
      <dgm:prSet phldrT="[Text]" custT="1"/>
      <dgm:spPr/>
      <dgm:t>
        <a:bodyPr/>
        <a:lstStyle/>
        <a:p>
          <a:r>
            <a:rPr lang="en-US" sz="2600" b="0" dirty="0" smtClean="0">
              <a:latin typeface="Proxima Nova"/>
            </a:rPr>
            <a:t>Benefit the Broader Community</a:t>
          </a:r>
          <a:endParaRPr lang="en-US" sz="2600" b="0" dirty="0">
            <a:latin typeface="Proxima Nova"/>
          </a:endParaRPr>
        </a:p>
      </dgm:t>
    </dgm:pt>
    <dgm:pt modelId="{F88AE7F6-2CA2-4E27-B07D-61DB0350C93F}" type="parTrans" cxnId="{7C56AC72-D3CF-4D5F-9CF5-189514954925}">
      <dgm:prSet/>
      <dgm:spPr/>
      <dgm:t>
        <a:bodyPr/>
        <a:lstStyle/>
        <a:p>
          <a:endParaRPr lang="en-US"/>
        </a:p>
      </dgm:t>
    </dgm:pt>
    <dgm:pt modelId="{FF98F078-35BE-4937-BB5B-D626B9F8B950}" type="sibTrans" cxnId="{7C56AC72-D3CF-4D5F-9CF5-189514954925}">
      <dgm:prSet/>
      <dgm:spPr/>
      <dgm:t>
        <a:bodyPr/>
        <a:lstStyle/>
        <a:p>
          <a:endParaRPr lang="en-US"/>
        </a:p>
      </dgm:t>
    </dgm:pt>
    <dgm:pt modelId="{351FA71F-231F-4130-9E7B-33D38372D53A}">
      <dgm:prSet phldrT="[Text]" custT="1"/>
      <dgm:spPr/>
      <dgm:t>
        <a:bodyPr/>
        <a:lstStyle/>
        <a:p>
          <a:r>
            <a:rPr lang="en-US" sz="2600" b="0" dirty="0" smtClean="0">
              <a:latin typeface="Proxima Nova"/>
            </a:rPr>
            <a:t>Support Educator Development</a:t>
          </a:r>
          <a:endParaRPr lang="en-US" sz="2600" b="0" dirty="0">
            <a:latin typeface="Proxima Nova"/>
          </a:endParaRPr>
        </a:p>
      </dgm:t>
    </dgm:pt>
    <dgm:pt modelId="{710E00E4-6CA0-484B-8337-E22C0F200D41}" type="parTrans" cxnId="{81648A9A-2168-48C8-BA23-C575FCC5E71C}">
      <dgm:prSet/>
      <dgm:spPr/>
      <dgm:t>
        <a:bodyPr/>
        <a:lstStyle/>
        <a:p>
          <a:endParaRPr lang="en-US"/>
        </a:p>
      </dgm:t>
    </dgm:pt>
    <dgm:pt modelId="{52812E55-3452-4BDD-A763-B6D11F601158}" type="sibTrans" cxnId="{81648A9A-2168-48C8-BA23-C575FCC5E71C}">
      <dgm:prSet/>
      <dgm:spPr/>
      <dgm:t>
        <a:bodyPr/>
        <a:lstStyle/>
        <a:p>
          <a:endParaRPr lang="en-US"/>
        </a:p>
      </dgm:t>
    </dgm:pt>
    <dgm:pt modelId="{9EA1CEE2-EFA8-4195-BA10-FF9A5C9BD542}" type="pres">
      <dgm:prSet presAssocID="{7EA644DA-D401-48C5-ACFD-258A8CE2A5FB}" presName="compositeShape" presStyleCnt="0">
        <dgm:presLayoutVars>
          <dgm:chMax val="7"/>
          <dgm:dir/>
          <dgm:resizeHandles val="exact"/>
        </dgm:presLayoutVars>
      </dgm:prSet>
      <dgm:spPr/>
    </dgm:pt>
    <dgm:pt modelId="{362CF964-56A5-4E45-ADC9-C7EDE5DDAE28}" type="pres">
      <dgm:prSet presAssocID="{B47C6569-1A91-46DD-898F-7FC515B7F904}" presName="circ1" presStyleLbl="vennNode1" presStyleIdx="0" presStyleCnt="3" custScaleX="107799" custScaleY="107611"/>
      <dgm:spPr/>
      <dgm:t>
        <a:bodyPr/>
        <a:lstStyle/>
        <a:p>
          <a:endParaRPr lang="en-US"/>
        </a:p>
      </dgm:t>
    </dgm:pt>
    <dgm:pt modelId="{7D1903AD-88B4-4DE6-9E98-EEC202170F49}" type="pres">
      <dgm:prSet presAssocID="{B47C6569-1A91-46DD-898F-7FC515B7F9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3157-BBB5-4C74-81BD-F3C206F63D7C}" type="pres">
      <dgm:prSet presAssocID="{D8A61767-6850-4ED8-AA71-2D906B3BB38D}" presName="circ2" presStyleLbl="vennNode1" presStyleIdx="1" presStyleCnt="3" custScaleX="103966" custScaleY="102798"/>
      <dgm:spPr/>
      <dgm:t>
        <a:bodyPr/>
        <a:lstStyle/>
        <a:p>
          <a:endParaRPr lang="en-US"/>
        </a:p>
      </dgm:t>
    </dgm:pt>
    <dgm:pt modelId="{0BCC4F4B-B8A2-43B8-9907-6157D9D0DB64}" type="pres">
      <dgm:prSet presAssocID="{D8A61767-6850-4ED8-AA71-2D906B3BB3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C174-5D4E-424C-B545-10B777A697B5}" type="pres">
      <dgm:prSet presAssocID="{351FA71F-231F-4130-9E7B-33D38372D53A}" presName="circ3" presStyleLbl="vennNode1" presStyleIdx="2" presStyleCnt="3" custScaleX="109102" custScaleY="102031"/>
      <dgm:spPr/>
      <dgm:t>
        <a:bodyPr/>
        <a:lstStyle/>
        <a:p>
          <a:endParaRPr lang="en-US"/>
        </a:p>
      </dgm:t>
    </dgm:pt>
    <dgm:pt modelId="{726AFAEC-214F-47F5-A954-8793124C4E2B}" type="pres">
      <dgm:prSet presAssocID="{351FA71F-231F-4130-9E7B-33D38372D5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DC389-88B9-4767-8E4C-83F1F97D1D78}" type="presOf" srcId="{351FA71F-231F-4130-9E7B-33D38372D53A}" destId="{726AFAEC-214F-47F5-A954-8793124C4E2B}" srcOrd="1" destOrd="0" presId="urn:microsoft.com/office/officeart/2005/8/layout/venn1"/>
    <dgm:cxn modelId="{E40088FF-D21E-4843-B847-51261BFCC15E}" type="presOf" srcId="{351FA71F-231F-4130-9E7B-33D38372D53A}" destId="{C54CC174-5D4E-424C-B545-10B777A697B5}" srcOrd="0" destOrd="0" presId="urn:microsoft.com/office/officeart/2005/8/layout/venn1"/>
    <dgm:cxn modelId="{2EF868CB-393C-459B-BB8E-26D1CB159B34}" type="presOf" srcId="{B47C6569-1A91-46DD-898F-7FC515B7F904}" destId="{362CF964-56A5-4E45-ADC9-C7EDE5DDAE28}" srcOrd="0" destOrd="0" presId="urn:microsoft.com/office/officeart/2005/8/layout/venn1"/>
    <dgm:cxn modelId="{81648A9A-2168-48C8-BA23-C575FCC5E71C}" srcId="{7EA644DA-D401-48C5-ACFD-258A8CE2A5FB}" destId="{351FA71F-231F-4130-9E7B-33D38372D53A}" srcOrd="2" destOrd="0" parTransId="{710E00E4-6CA0-484B-8337-E22C0F200D41}" sibTransId="{52812E55-3452-4BDD-A763-B6D11F601158}"/>
    <dgm:cxn modelId="{F008FA01-BC81-4F63-A876-6984F6FFC7D0}" type="presOf" srcId="{B47C6569-1A91-46DD-898F-7FC515B7F904}" destId="{7D1903AD-88B4-4DE6-9E98-EEC202170F49}" srcOrd="1" destOrd="0" presId="urn:microsoft.com/office/officeart/2005/8/layout/venn1"/>
    <dgm:cxn modelId="{7C56AC72-D3CF-4D5F-9CF5-189514954925}" srcId="{7EA644DA-D401-48C5-ACFD-258A8CE2A5FB}" destId="{D8A61767-6850-4ED8-AA71-2D906B3BB38D}" srcOrd="1" destOrd="0" parTransId="{F88AE7F6-2CA2-4E27-B07D-61DB0350C93F}" sibTransId="{FF98F078-35BE-4937-BB5B-D626B9F8B950}"/>
    <dgm:cxn modelId="{EB6E22FE-5C62-470D-AE22-781ADD0A51ED}" type="presOf" srcId="{7EA644DA-D401-48C5-ACFD-258A8CE2A5FB}" destId="{9EA1CEE2-EFA8-4195-BA10-FF9A5C9BD542}" srcOrd="0" destOrd="0" presId="urn:microsoft.com/office/officeart/2005/8/layout/venn1"/>
    <dgm:cxn modelId="{7433A5EA-DF25-499E-818D-37AB1FF6D80A}" srcId="{7EA644DA-D401-48C5-ACFD-258A8CE2A5FB}" destId="{B47C6569-1A91-46DD-898F-7FC515B7F904}" srcOrd="0" destOrd="0" parTransId="{28FEC612-B045-46B8-AD3D-9B2AD49AA7A7}" sibTransId="{95362957-2C71-4F2D-8B39-6D203B9502C1}"/>
    <dgm:cxn modelId="{12CAB702-0225-415B-84BB-33CF7FA9D17A}" type="presOf" srcId="{D8A61767-6850-4ED8-AA71-2D906B3BB38D}" destId="{345E3157-BBB5-4C74-81BD-F3C206F63D7C}" srcOrd="0" destOrd="0" presId="urn:microsoft.com/office/officeart/2005/8/layout/venn1"/>
    <dgm:cxn modelId="{05C5A286-CCC2-49BF-BA59-7F479D12610A}" type="presOf" srcId="{D8A61767-6850-4ED8-AA71-2D906B3BB38D}" destId="{0BCC4F4B-B8A2-43B8-9907-6157D9D0DB64}" srcOrd="1" destOrd="0" presId="urn:microsoft.com/office/officeart/2005/8/layout/venn1"/>
    <dgm:cxn modelId="{270962E3-5213-4257-B95C-6CF3037C9EDA}" type="presParOf" srcId="{9EA1CEE2-EFA8-4195-BA10-FF9A5C9BD542}" destId="{362CF964-56A5-4E45-ADC9-C7EDE5DDAE28}" srcOrd="0" destOrd="0" presId="urn:microsoft.com/office/officeart/2005/8/layout/venn1"/>
    <dgm:cxn modelId="{FAB8B1CE-927E-4AFF-B02D-1F20B22EB041}" type="presParOf" srcId="{9EA1CEE2-EFA8-4195-BA10-FF9A5C9BD542}" destId="{7D1903AD-88B4-4DE6-9E98-EEC202170F49}" srcOrd="1" destOrd="0" presId="urn:microsoft.com/office/officeart/2005/8/layout/venn1"/>
    <dgm:cxn modelId="{C3E6A081-EEBC-4E2A-B570-163753EC6BEF}" type="presParOf" srcId="{9EA1CEE2-EFA8-4195-BA10-FF9A5C9BD542}" destId="{345E3157-BBB5-4C74-81BD-F3C206F63D7C}" srcOrd="2" destOrd="0" presId="urn:microsoft.com/office/officeart/2005/8/layout/venn1"/>
    <dgm:cxn modelId="{DFF68BF0-11C6-4CF2-AD56-67E5FFABF84D}" type="presParOf" srcId="{9EA1CEE2-EFA8-4195-BA10-FF9A5C9BD542}" destId="{0BCC4F4B-B8A2-43B8-9907-6157D9D0DB64}" srcOrd="3" destOrd="0" presId="urn:microsoft.com/office/officeart/2005/8/layout/venn1"/>
    <dgm:cxn modelId="{A6542DD7-F75B-4791-B001-C1538DFD509A}" type="presParOf" srcId="{9EA1CEE2-EFA8-4195-BA10-FF9A5C9BD542}" destId="{C54CC174-5D4E-424C-B545-10B777A697B5}" srcOrd="4" destOrd="0" presId="urn:microsoft.com/office/officeart/2005/8/layout/venn1"/>
    <dgm:cxn modelId="{DE416BF1-D0B3-453F-A7E5-5DD60E98C49A}" type="presParOf" srcId="{9EA1CEE2-EFA8-4195-BA10-FF9A5C9BD542}" destId="{726AFAEC-214F-47F5-A954-8793124C4E2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64516-5E89-4FA4-BDB6-86973036CFA3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EA4D7B-E745-4989-8674-AF02163D3A94}">
      <dgm:prSet phldrT="[Text]"/>
      <dgm:spPr/>
      <dgm:t>
        <a:bodyPr/>
        <a:lstStyle/>
        <a:p>
          <a:r>
            <a:rPr lang="en-US" b="1" dirty="0" smtClean="0">
              <a:latin typeface="Anton" pitchFamily="2" charset="0"/>
            </a:rPr>
            <a:t>Partnership with UMW</a:t>
          </a:r>
          <a:endParaRPr lang="en-US" b="1" dirty="0">
            <a:latin typeface="Anton" pitchFamily="2" charset="0"/>
          </a:endParaRPr>
        </a:p>
      </dgm:t>
    </dgm:pt>
    <dgm:pt modelId="{3FF25B75-B8A3-4E3F-A0BD-469CF2A3B2F9}" type="parTrans" cxnId="{424812C6-8FAD-4A3B-A962-BC4E1DAC3B36}">
      <dgm:prSet/>
      <dgm:spPr/>
      <dgm:t>
        <a:bodyPr/>
        <a:lstStyle/>
        <a:p>
          <a:endParaRPr lang="en-US"/>
        </a:p>
      </dgm:t>
    </dgm:pt>
    <dgm:pt modelId="{60D97A53-9B8A-431F-84D4-580614786ECE}" type="sibTrans" cxnId="{424812C6-8FAD-4A3B-A962-BC4E1DAC3B36}">
      <dgm:prSet/>
      <dgm:spPr/>
      <dgm:t>
        <a:bodyPr/>
        <a:lstStyle/>
        <a:p>
          <a:endParaRPr lang="en-US"/>
        </a:p>
      </dgm:t>
    </dgm:pt>
    <dgm:pt modelId="{723C8DC3-576F-40BC-A464-EA706150ACD9}">
      <dgm:prSet phldrT="[Text]"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Independent Study Opportunities</a:t>
          </a:r>
          <a:endParaRPr lang="en-US" b="1" dirty="0">
            <a:latin typeface="Proxima Nova Lt" panose="02000506030000020004" pitchFamily="50" charset="0"/>
          </a:endParaRPr>
        </a:p>
      </dgm:t>
    </dgm:pt>
    <dgm:pt modelId="{8036D173-3625-407C-BC35-D784E3D81E90}" type="parTrans" cxnId="{239F8666-E88B-45CF-BF5F-C56C76ED095A}">
      <dgm:prSet/>
      <dgm:spPr/>
      <dgm:t>
        <a:bodyPr/>
        <a:lstStyle/>
        <a:p>
          <a:endParaRPr lang="en-US"/>
        </a:p>
      </dgm:t>
    </dgm:pt>
    <dgm:pt modelId="{06C7E8FE-D9AA-47B5-9ABA-3B66D3F32DBA}" type="sibTrans" cxnId="{239F8666-E88B-45CF-BF5F-C56C76ED095A}">
      <dgm:prSet/>
      <dgm:spPr/>
      <dgm:t>
        <a:bodyPr/>
        <a:lstStyle/>
        <a:p>
          <a:endParaRPr lang="en-US"/>
        </a:p>
      </dgm:t>
    </dgm:pt>
    <dgm:pt modelId="{4666486A-6F7E-419E-B3A0-7D56178C58F1}">
      <dgm:prSet/>
      <dgm:spPr/>
      <dgm:t>
        <a:bodyPr/>
        <a:lstStyle/>
        <a:p>
          <a:r>
            <a:rPr lang="en-US" b="0" dirty="0" smtClean="0">
              <a:latin typeface="Anton" pitchFamily="2" charset="0"/>
            </a:rPr>
            <a:t>Interdisciplinary Approach</a:t>
          </a:r>
        </a:p>
      </dgm:t>
    </dgm:pt>
    <dgm:pt modelId="{43B1551D-B537-4F9E-A06D-B1304B6E3943}" type="parTrans" cxnId="{49E1CA0F-2649-47FF-B04D-7248C78A0772}">
      <dgm:prSet/>
      <dgm:spPr/>
      <dgm:t>
        <a:bodyPr/>
        <a:lstStyle/>
        <a:p>
          <a:endParaRPr lang="en-US"/>
        </a:p>
      </dgm:t>
    </dgm:pt>
    <dgm:pt modelId="{DEF5E756-BC93-4804-8C2A-36F90065A48D}" type="sibTrans" cxnId="{49E1CA0F-2649-47FF-B04D-7248C78A0772}">
      <dgm:prSet/>
      <dgm:spPr/>
      <dgm:t>
        <a:bodyPr/>
        <a:lstStyle/>
        <a:p>
          <a:endParaRPr lang="en-US"/>
        </a:p>
      </dgm:t>
    </dgm:pt>
    <dgm:pt modelId="{32BF736B-CF14-461D-A379-D0A9B5E228F6}">
      <dgm:prSet/>
      <dgm:spPr/>
      <dgm:t>
        <a:bodyPr/>
        <a:lstStyle/>
        <a:p>
          <a:r>
            <a:rPr lang="en-US" b="1" dirty="0" smtClean="0">
              <a:latin typeface="Anton" pitchFamily="2" charset="0"/>
            </a:rPr>
            <a:t>Personalized Learning</a:t>
          </a:r>
        </a:p>
      </dgm:t>
    </dgm:pt>
    <dgm:pt modelId="{139DFD69-98C7-4F5E-AAD8-A925C7FF7A17}" type="parTrans" cxnId="{894F06FE-48E9-40CC-B665-2F69C544154C}">
      <dgm:prSet/>
      <dgm:spPr/>
      <dgm:t>
        <a:bodyPr/>
        <a:lstStyle/>
        <a:p>
          <a:endParaRPr lang="en-US"/>
        </a:p>
      </dgm:t>
    </dgm:pt>
    <dgm:pt modelId="{7DF2C0CD-3DB0-4F99-8DFD-051C2B2F7A6A}" type="sibTrans" cxnId="{894F06FE-48E9-40CC-B665-2F69C544154C}">
      <dgm:prSet/>
      <dgm:spPr/>
      <dgm:t>
        <a:bodyPr/>
        <a:lstStyle/>
        <a:p>
          <a:endParaRPr lang="en-US"/>
        </a:p>
      </dgm:t>
    </dgm:pt>
    <dgm:pt modelId="{C7A057BA-7608-4465-99BB-0FA388D6F75B}">
      <dgm:prSet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Integrated English and History through Global Studies</a:t>
          </a:r>
        </a:p>
      </dgm:t>
    </dgm:pt>
    <dgm:pt modelId="{656D9070-65C3-4E88-B6D2-C733C072A0EA}" type="parTrans" cxnId="{1333ECAE-07C6-49AE-A4CC-9D4E4E397D9B}">
      <dgm:prSet/>
      <dgm:spPr/>
      <dgm:t>
        <a:bodyPr/>
        <a:lstStyle/>
        <a:p>
          <a:endParaRPr lang="en-US"/>
        </a:p>
      </dgm:t>
    </dgm:pt>
    <dgm:pt modelId="{F8898EB2-7108-4F46-B457-2DC74285FFDE}" type="sibTrans" cxnId="{1333ECAE-07C6-49AE-A4CC-9D4E4E397D9B}">
      <dgm:prSet/>
      <dgm:spPr/>
      <dgm:t>
        <a:bodyPr/>
        <a:lstStyle/>
        <a:p>
          <a:endParaRPr lang="en-US"/>
        </a:p>
      </dgm:t>
    </dgm:pt>
    <dgm:pt modelId="{BC31C6A3-76DF-4409-B107-E5E3A147FCEE}">
      <dgm:prSet phldrT="[Text]"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Content Area Experts</a:t>
          </a:r>
          <a:endParaRPr lang="en-US" b="1" dirty="0">
            <a:latin typeface="Proxima Nova Lt" panose="02000506030000020004" pitchFamily="50" charset="0"/>
          </a:endParaRPr>
        </a:p>
      </dgm:t>
    </dgm:pt>
    <dgm:pt modelId="{FECD7A81-99FF-479A-B2F2-889E7B7A5A30}" type="parTrans" cxnId="{BC3222FF-F930-495B-AF80-2E29433496BB}">
      <dgm:prSet/>
      <dgm:spPr/>
      <dgm:t>
        <a:bodyPr/>
        <a:lstStyle/>
        <a:p>
          <a:endParaRPr lang="en-US"/>
        </a:p>
      </dgm:t>
    </dgm:pt>
    <dgm:pt modelId="{8E552447-0012-42B1-ADBF-8EE080D47EC3}" type="sibTrans" cxnId="{BC3222FF-F930-495B-AF80-2E29433496BB}">
      <dgm:prSet/>
      <dgm:spPr/>
      <dgm:t>
        <a:bodyPr/>
        <a:lstStyle/>
        <a:p>
          <a:endParaRPr lang="en-US"/>
        </a:p>
      </dgm:t>
    </dgm:pt>
    <dgm:pt modelId="{4F2B1201-354B-4AD5-A345-9ABD08ACF3B7}">
      <dgm:prSet phldrT="[Text]"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Teacher Pipeline</a:t>
          </a:r>
          <a:endParaRPr lang="en-US" b="1" dirty="0">
            <a:latin typeface="Proxima Nova Lt" panose="02000506030000020004" pitchFamily="50" charset="0"/>
          </a:endParaRPr>
        </a:p>
      </dgm:t>
    </dgm:pt>
    <dgm:pt modelId="{B7D2AE99-A92D-4B04-B51E-3F643A5518E1}" type="parTrans" cxnId="{B37B96C2-94E7-4B49-B1A5-B5F84390AE91}">
      <dgm:prSet/>
      <dgm:spPr/>
      <dgm:t>
        <a:bodyPr/>
        <a:lstStyle/>
        <a:p>
          <a:endParaRPr lang="en-US"/>
        </a:p>
      </dgm:t>
    </dgm:pt>
    <dgm:pt modelId="{C96F65EB-4C82-4F1F-871E-186B9A3EA139}" type="sibTrans" cxnId="{B37B96C2-94E7-4B49-B1A5-B5F84390AE91}">
      <dgm:prSet/>
      <dgm:spPr/>
      <dgm:t>
        <a:bodyPr/>
        <a:lstStyle/>
        <a:p>
          <a:endParaRPr lang="en-US"/>
        </a:p>
      </dgm:t>
    </dgm:pt>
    <dgm:pt modelId="{910D1B17-A9E7-484E-A879-C5C0197E34DD}">
      <dgm:prSet phldrT="[Text]"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College Experience</a:t>
          </a:r>
          <a:endParaRPr lang="en-US" b="1" dirty="0">
            <a:latin typeface="Proxima Nova Lt" panose="02000506030000020004" pitchFamily="50" charset="0"/>
          </a:endParaRPr>
        </a:p>
      </dgm:t>
    </dgm:pt>
    <dgm:pt modelId="{76E4D685-C9E8-4544-97BA-5EF62E8CF72B}" type="parTrans" cxnId="{03D6526C-07FF-4721-9E82-10CC0B2AC6E2}">
      <dgm:prSet/>
      <dgm:spPr/>
      <dgm:t>
        <a:bodyPr/>
        <a:lstStyle/>
        <a:p>
          <a:endParaRPr lang="en-US"/>
        </a:p>
      </dgm:t>
    </dgm:pt>
    <dgm:pt modelId="{4320FBAA-2840-4C7C-B76B-171E7C2319FB}" type="sibTrans" cxnId="{03D6526C-07FF-4721-9E82-10CC0B2AC6E2}">
      <dgm:prSet/>
      <dgm:spPr/>
      <dgm:t>
        <a:bodyPr/>
        <a:lstStyle/>
        <a:p>
          <a:endParaRPr lang="en-US"/>
        </a:p>
      </dgm:t>
    </dgm:pt>
    <dgm:pt modelId="{CC9B1B99-B772-4785-B47F-CDE87F138E58}">
      <dgm:prSet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Data and Computer Science Embedded Across Content Areas</a:t>
          </a:r>
        </a:p>
      </dgm:t>
    </dgm:pt>
    <dgm:pt modelId="{9A07E89D-2133-40F7-9E10-1DC419B09479}" type="parTrans" cxnId="{D46F8664-3153-408C-B05F-F6FDA9DFA31D}">
      <dgm:prSet/>
      <dgm:spPr/>
      <dgm:t>
        <a:bodyPr/>
        <a:lstStyle/>
        <a:p>
          <a:endParaRPr lang="en-US"/>
        </a:p>
      </dgm:t>
    </dgm:pt>
    <dgm:pt modelId="{5C30B84B-0F03-4261-B07F-1B22C94465F2}" type="sibTrans" cxnId="{D46F8664-3153-408C-B05F-F6FDA9DFA31D}">
      <dgm:prSet/>
      <dgm:spPr/>
      <dgm:t>
        <a:bodyPr/>
        <a:lstStyle/>
        <a:p>
          <a:endParaRPr lang="en-US"/>
        </a:p>
      </dgm:t>
    </dgm:pt>
    <dgm:pt modelId="{89EBCD6F-E45D-4B5A-BF8A-9ADF231DDA00}">
      <dgm:prSet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Project Based Learning</a:t>
          </a:r>
        </a:p>
      </dgm:t>
    </dgm:pt>
    <dgm:pt modelId="{0840D185-EA6C-499E-9E54-763BB330DCE5}" type="parTrans" cxnId="{69171020-34EF-4875-8B04-FEE2F6060876}">
      <dgm:prSet/>
      <dgm:spPr/>
      <dgm:t>
        <a:bodyPr/>
        <a:lstStyle/>
        <a:p>
          <a:endParaRPr lang="en-US"/>
        </a:p>
      </dgm:t>
    </dgm:pt>
    <dgm:pt modelId="{4AC663F2-E8EA-45A7-A43B-885D854267CF}" type="sibTrans" cxnId="{69171020-34EF-4875-8B04-FEE2F6060876}">
      <dgm:prSet/>
      <dgm:spPr/>
      <dgm:t>
        <a:bodyPr/>
        <a:lstStyle/>
        <a:p>
          <a:endParaRPr lang="en-US"/>
        </a:p>
      </dgm:t>
    </dgm:pt>
    <dgm:pt modelId="{79EBD78C-C1A3-49E4-8BA4-A18FF987F2AD}">
      <dgm:prSet phldrT="[Text]"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Unique Elective Options</a:t>
          </a:r>
          <a:endParaRPr lang="en-US" b="1" dirty="0">
            <a:latin typeface="Proxima Nova Lt" panose="02000506030000020004" pitchFamily="50" charset="0"/>
          </a:endParaRPr>
        </a:p>
      </dgm:t>
    </dgm:pt>
    <dgm:pt modelId="{A8D86E9B-C4C2-46BA-AF30-BBA400F4A731}" type="parTrans" cxnId="{81EEAB5F-E0C7-4657-B306-33DFE2A7F03F}">
      <dgm:prSet/>
      <dgm:spPr/>
      <dgm:t>
        <a:bodyPr/>
        <a:lstStyle/>
        <a:p>
          <a:endParaRPr lang="en-US"/>
        </a:p>
      </dgm:t>
    </dgm:pt>
    <dgm:pt modelId="{A956DEF6-AB78-4A65-807F-8BA698E28EB7}" type="sibTrans" cxnId="{81EEAB5F-E0C7-4657-B306-33DFE2A7F03F}">
      <dgm:prSet/>
      <dgm:spPr/>
      <dgm:t>
        <a:bodyPr/>
        <a:lstStyle/>
        <a:p>
          <a:endParaRPr lang="en-US"/>
        </a:p>
      </dgm:t>
    </dgm:pt>
    <dgm:pt modelId="{0CB93FBF-42B5-46C2-B12B-6DD21C0DE72A}">
      <dgm:prSet phldrT="[Text]"/>
      <dgm:spPr/>
      <dgm:t>
        <a:bodyPr/>
        <a:lstStyle/>
        <a:p>
          <a:r>
            <a:rPr lang="en-US" b="1" dirty="0" smtClean="0">
              <a:latin typeface="Proxima Nova Lt" panose="02000506030000020004" pitchFamily="50" charset="0"/>
            </a:rPr>
            <a:t>Small School Environment</a:t>
          </a:r>
          <a:endParaRPr lang="en-US" b="1" dirty="0">
            <a:latin typeface="Proxima Nova Lt" panose="02000506030000020004" pitchFamily="50" charset="0"/>
          </a:endParaRPr>
        </a:p>
      </dgm:t>
    </dgm:pt>
    <dgm:pt modelId="{98D22FE6-4B49-4D40-ABC7-91D09B71F4F2}" type="parTrans" cxnId="{546F2AE1-1F4E-4C9D-9EA0-D63F2A3F6F03}">
      <dgm:prSet/>
      <dgm:spPr/>
      <dgm:t>
        <a:bodyPr/>
        <a:lstStyle/>
        <a:p>
          <a:endParaRPr lang="en-US"/>
        </a:p>
      </dgm:t>
    </dgm:pt>
    <dgm:pt modelId="{A1633E85-9488-4081-A9B4-41CA01B97340}" type="sibTrans" cxnId="{546F2AE1-1F4E-4C9D-9EA0-D63F2A3F6F03}">
      <dgm:prSet/>
      <dgm:spPr/>
      <dgm:t>
        <a:bodyPr/>
        <a:lstStyle/>
        <a:p>
          <a:endParaRPr lang="en-US"/>
        </a:p>
      </dgm:t>
    </dgm:pt>
    <dgm:pt modelId="{D11762B7-1279-4519-AF1F-E2247EC0D216}" type="pres">
      <dgm:prSet presAssocID="{23E64516-5E89-4FA4-BDB6-86973036CF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7325B-64FB-4BAF-BE96-8010B5A8B82E}" type="pres">
      <dgm:prSet presAssocID="{5DEA4D7B-E745-4989-8674-AF02163D3A94}" presName="compNode" presStyleCnt="0"/>
      <dgm:spPr/>
      <dgm:t>
        <a:bodyPr/>
        <a:lstStyle/>
        <a:p>
          <a:endParaRPr lang="en-US"/>
        </a:p>
      </dgm:t>
    </dgm:pt>
    <dgm:pt modelId="{21A31A90-DAF4-491E-93EE-92FDA07E7C65}" type="pres">
      <dgm:prSet presAssocID="{5DEA4D7B-E745-4989-8674-AF02163D3A94}" presName="aNode" presStyleLbl="bgShp" presStyleIdx="0" presStyleCnt="3"/>
      <dgm:spPr/>
      <dgm:t>
        <a:bodyPr/>
        <a:lstStyle/>
        <a:p>
          <a:endParaRPr lang="en-US"/>
        </a:p>
      </dgm:t>
    </dgm:pt>
    <dgm:pt modelId="{2B6A4E52-2E8A-4BB2-9AA2-1D9FB985909E}" type="pres">
      <dgm:prSet presAssocID="{5DEA4D7B-E745-4989-8674-AF02163D3A94}" presName="textNode" presStyleLbl="bgShp" presStyleIdx="0" presStyleCnt="3"/>
      <dgm:spPr/>
      <dgm:t>
        <a:bodyPr/>
        <a:lstStyle/>
        <a:p>
          <a:endParaRPr lang="en-US"/>
        </a:p>
      </dgm:t>
    </dgm:pt>
    <dgm:pt modelId="{E6D0DE8B-3A0E-46A1-9203-60A2E921697B}" type="pres">
      <dgm:prSet presAssocID="{5DEA4D7B-E745-4989-8674-AF02163D3A94}" presName="compChildNode" presStyleCnt="0"/>
      <dgm:spPr/>
      <dgm:t>
        <a:bodyPr/>
        <a:lstStyle/>
        <a:p>
          <a:endParaRPr lang="en-US"/>
        </a:p>
      </dgm:t>
    </dgm:pt>
    <dgm:pt modelId="{57C20DFF-F483-4520-87F4-5FA71B067196}" type="pres">
      <dgm:prSet presAssocID="{5DEA4D7B-E745-4989-8674-AF02163D3A94}" presName="theInnerList" presStyleCnt="0"/>
      <dgm:spPr/>
      <dgm:t>
        <a:bodyPr/>
        <a:lstStyle/>
        <a:p>
          <a:endParaRPr lang="en-US"/>
        </a:p>
      </dgm:t>
    </dgm:pt>
    <dgm:pt modelId="{49543FE2-9988-49D6-9D26-DD6ADBB25D4D}" type="pres">
      <dgm:prSet presAssocID="{BC31C6A3-76DF-4409-B107-E5E3A147FCEE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33AA8-C726-488E-ABF5-2AE50A7C4BE1}" type="pres">
      <dgm:prSet presAssocID="{BC31C6A3-76DF-4409-B107-E5E3A147FCEE}" presName="aSpace2" presStyleCnt="0"/>
      <dgm:spPr/>
      <dgm:t>
        <a:bodyPr/>
        <a:lstStyle/>
        <a:p>
          <a:endParaRPr lang="en-US"/>
        </a:p>
      </dgm:t>
    </dgm:pt>
    <dgm:pt modelId="{C44E68FF-EAD4-4058-9DFE-176B90F19280}" type="pres">
      <dgm:prSet presAssocID="{4F2B1201-354B-4AD5-A345-9ABD08ACF3B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DBFD7-285F-437B-BF3B-2FB67406CE17}" type="pres">
      <dgm:prSet presAssocID="{4F2B1201-354B-4AD5-A345-9ABD08ACF3B7}" presName="aSpace2" presStyleCnt="0"/>
      <dgm:spPr/>
      <dgm:t>
        <a:bodyPr/>
        <a:lstStyle/>
        <a:p>
          <a:endParaRPr lang="en-US"/>
        </a:p>
      </dgm:t>
    </dgm:pt>
    <dgm:pt modelId="{842F3CDF-099F-4253-8301-98FE1AE0AB80}" type="pres">
      <dgm:prSet presAssocID="{910D1B17-A9E7-484E-A879-C5C0197E34DD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79B0-5327-478B-B659-FCF015CD61A7}" type="pres">
      <dgm:prSet presAssocID="{5DEA4D7B-E745-4989-8674-AF02163D3A94}" presName="aSpace" presStyleCnt="0"/>
      <dgm:spPr/>
      <dgm:t>
        <a:bodyPr/>
        <a:lstStyle/>
        <a:p>
          <a:endParaRPr lang="en-US"/>
        </a:p>
      </dgm:t>
    </dgm:pt>
    <dgm:pt modelId="{A7D48113-B956-46E2-A885-D26ADC37F1F4}" type="pres">
      <dgm:prSet presAssocID="{4666486A-6F7E-419E-B3A0-7D56178C58F1}" presName="compNode" presStyleCnt="0"/>
      <dgm:spPr/>
      <dgm:t>
        <a:bodyPr/>
        <a:lstStyle/>
        <a:p>
          <a:endParaRPr lang="en-US"/>
        </a:p>
      </dgm:t>
    </dgm:pt>
    <dgm:pt modelId="{3EAB7DF7-C085-47C2-A7E6-BA4128B80AF5}" type="pres">
      <dgm:prSet presAssocID="{4666486A-6F7E-419E-B3A0-7D56178C58F1}" presName="aNode" presStyleLbl="bgShp" presStyleIdx="1" presStyleCnt="3"/>
      <dgm:spPr/>
      <dgm:t>
        <a:bodyPr/>
        <a:lstStyle/>
        <a:p>
          <a:endParaRPr lang="en-US"/>
        </a:p>
      </dgm:t>
    </dgm:pt>
    <dgm:pt modelId="{70339E13-8379-422A-AA13-8B656AB69B21}" type="pres">
      <dgm:prSet presAssocID="{4666486A-6F7E-419E-B3A0-7D56178C58F1}" presName="textNode" presStyleLbl="bgShp" presStyleIdx="1" presStyleCnt="3"/>
      <dgm:spPr/>
      <dgm:t>
        <a:bodyPr/>
        <a:lstStyle/>
        <a:p>
          <a:endParaRPr lang="en-US"/>
        </a:p>
      </dgm:t>
    </dgm:pt>
    <dgm:pt modelId="{17912CBC-D313-4676-9F98-15394526EE22}" type="pres">
      <dgm:prSet presAssocID="{4666486A-6F7E-419E-B3A0-7D56178C58F1}" presName="compChildNode" presStyleCnt="0"/>
      <dgm:spPr/>
      <dgm:t>
        <a:bodyPr/>
        <a:lstStyle/>
        <a:p>
          <a:endParaRPr lang="en-US"/>
        </a:p>
      </dgm:t>
    </dgm:pt>
    <dgm:pt modelId="{C998E2F2-16EF-49B9-AEC9-6E18FAD4BF67}" type="pres">
      <dgm:prSet presAssocID="{4666486A-6F7E-419E-B3A0-7D56178C58F1}" presName="theInnerList" presStyleCnt="0"/>
      <dgm:spPr/>
      <dgm:t>
        <a:bodyPr/>
        <a:lstStyle/>
        <a:p>
          <a:endParaRPr lang="en-US"/>
        </a:p>
      </dgm:t>
    </dgm:pt>
    <dgm:pt modelId="{453179B0-91E8-4FBF-9577-A54A1F602F00}" type="pres">
      <dgm:prSet presAssocID="{C7A057BA-7608-4465-99BB-0FA388D6F75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56EC6-40C4-4BC1-AF1E-FDD94D0D3B62}" type="pres">
      <dgm:prSet presAssocID="{C7A057BA-7608-4465-99BB-0FA388D6F75B}" presName="aSpace2" presStyleCnt="0"/>
      <dgm:spPr/>
      <dgm:t>
        <a:bodyPr/>
        <a:lstStyle/>
        <a:p>
          <a:endParaRPr lang="en-US"/>
        </a:p>
      </dgm:t>
    </dgm:pt>
    <dgm:pt modelId="{1A40C0E3-AFB5-4698-88DC-697E687AD680}" type="pres">
      <dgm:prSet presAssocID="{CC9B1B99-B772-4785-B47F-CDE87F138E58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0ADBD-7B62-43FC-9EF0-A3B92E363396}" type="pres">
      <dgm:prSet presAssocID="{CC9B1B99-B772-4785-B47F-CDE87F138E58}" presName="aSpace2" presStyleCnt="0"/>
      <dgm:spPr/>
      <dgm:t>
        <a:bodyPr/>
        <a:lstStyle/>
        <a:p>
          <a:endParaRPr lang="en-US"/>
        </a:p>
      </dgm:t>
    </dgm:pt>
    <dgm:pt modelId="{2553FB0A-DF72-4B26-B161-D30D820D6C18}" type="pres">
      <dgm:prSet presAssocID="{89EBCD6F-E45D-4B5A-BF8A-9ADF231DDA0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93E93-F0F6-44AD-A625-49D9356CECAF}" type="pres">
      <dgm:prSet presAssocID="{4666486A-6F7E-419E-B3A0-7D56178C58F1}" presName="aSpace" presStyleCnt="0"/>
      <dgm:spPr/>
      <dgm:t>
        <a:bodyPr/>
        <a:lstStyle/>
        <a:p>
          <a:endParaRPr lang="en-US"/>
        </a:p>
      </dgm:t>
    </dgm:pt>
    <dgm:pt modelId="{09D78713-5254-47BE-A6FE-96949AA35267}" type="pres">
      <dgm:prSet presAssocID="{32BF736B-CF14-461D-A379-D0A9B5E228F6}" presName="compNode" presStyleCnt="0"/>
      <dgm:spPr/>
      <dgm:t>
        <a:bodyPr/>
        <a:lstStyle/>
        <a:p>
          <a:endParaRPr lang="en-US"/>
        </a:p>
      </dgm:t>
    </dgm:pt>
    <dgm:pt modelId="{86F6809A-6D7B-4966-A3E2-8E6FFFA9A000}" type="pres">
      <dgm:prSet presAssocID="{32BF736B-CF14-461D-A379-D0A9B5E228F6}" presName="aNode" presStyleLbl="bgShp" presStyleIdx="2" presStyleCnt="3"/>
      <dgm:spPr/>
      <dgm:t>
        <a:bodyPr/>
        <a:lstStyle/>
        <a:p>
          <a:endParaRPr lang="en-US"/>
        </a:p>
      </dgm:t>
    </dgm:pt>
    <dgm:pt modelId="{2C62716B-66E2-4E93-9059-E0806DCE1219}" type="pres">
      <dgm:prSet presAssocID="{32BF736B-CF14-461D-A379-D0A9B5E228F6}" presName="textNode" presStyleLbl="bgShp" presStyleIdx="2" presStyleCnt="3"/>
      <dgm:spPr/>
      <dgm:t>
        <a:bodyPr/>
        <a:lstStyle/>
        <a:p>
          <a:endParaRPr lang="en-US"/>
        </a:p>
      </dgm:t>
    </dgm:pt>
    <dgm:pt modelId="{943590C1-9975-4AA2-91CD-8A3539E6EE32}" type="pres">
      <dgm:prSet presAssocID="{32BF736B-CF14-461D-A379-D0A9B5E228F6}" presName="compChildNode" presStyleCnt="0"/>
      <dgm:spPr/>
      <dgm:t>
        <a:bodyPr/>
        <a:lstStyle/>
        <a:p>
          <a:endParaRPr lang="en-US"/>
        </a:p>
      </dgm:t>
    </dgm:pt>
    <dgm:pt modelId="{DCCED5D3-E830-41BB-A95C-72857A509E77}" type="pres">
      <dgm:prSet presAssocID="{32BF736B-CF14-461D-A379-D0A9B5E228F6}" presName="theInnerList" presStyleCnt="0"/>
      <dgm:spPr/>
      <dgm:t>
        <a:bodyPr/>
        <a:lstStyle/>
        <a:p>
          <a:endParaRPr lang="en-US"/>
        </a:p>
      </dgm:t>
    </dgm:pt>
    <dgm:pt modelId="{39292A9C-ACD3-4639-B28B-C51935DC0495}" type="pres">
      <dgm:prSet presAssocID="{723C8DC3-576F-40BC-A464-EA706150ACD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5F42D-C1F2-442B-AEAA-3C7960EA02F4}" type="pres">
      <dgm:prSet presAssocID="{723C8DC3-576F-40BC-A464-EA706150ACD9}" presName="aSpace2" presStyleCnt="0"/>
      <dgm:spPr/>
      <dgm:t>
        <a:bodyPr/>
        <a:lstStyle/>
        <a:p>
          <a:endParaRPr lang="en-US"/>
        </a:p>
      </dgm:t>
    </dgm:pt>
    <dgm:pt modelId="{91260CBA-DA1C-43C9-9734-5A8B68519715}" type="pres">
      <dgm:prSet presAssocID="{79EBD78C-C1A3-49E4-8BA4-A18FF987F2A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DBDC-0CE6-4284-84EE-95FCF0AF4196}" type="pres">
      <dgm:prSet presAssocID="{79EBD78C-C1A3-49E4-8BA4-A18FF987F2AD}" presName="aSpace2" presStyleCnt="0"/>
      <dgm:spPr/>
      <dgm:t>
        <a:bodyPr/>
        <a:lstStyle/>
        <a:p>
          <a:endParaRPr lang="en-US"/>
        </a:p>
      </dgm:t>
    </dgm:pt>
    <dgm:pt modelId="{DB99D1DC-C6C4-4611-9BF3-120223FC5629}" type="pres">
      <dgm:prSet presAssocID="{0CB93FBF-42B5-46C2-B12B-6DD21C0DE72A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B96C2-94E7-4B49-B1A5-B5F84390AE91}" srcId="{5DEA4D7B-E745-4989-8674-AF02163D3A94}" destId="{4F2B1201-354B-4AD5-A345-9ABD08ACF3B7}" srcOrd="1" destOrd="0" parTransId="{B7D2AE99-A92D-4B04-B51E-3F643A5518E1}" sibTransId="{C96F65EB-4C82-4F1F-871E-186B9A3EA139}"/>
    <dgm:cxn modelId="{1DEBEC68-2E97-4779-AB03-3E1E898D53A7}" type="presOf" srcId="{4666486A-6F7E-419E-B3A0-7D56178C58F1}" destId="{3EAB7DF7-C085-47C2-A7E6-BA4128B80AF5}" srcOrd="0" destOrd="0" presId="urn:microsoft.com/office/officeart/2005/8/layout/lProcess2"/>
    <dgm:cxn modelId="{1333ECAE-07C6-49AE-A4CC-9D4E4E397D9B}" srcId="{4666486A-6F7E-419E-B3A0-7D56178C58F1}" destId="{C7A057BA-7608-4465-99BB-0FA388D6F75B}" srcOrd="0" destOrd="0" parTransId="{656D9070-65C3-4E88-B6D2-C733C072A0EA}" sibTransId="{F8898EB2-7108-4F46-B457-2DC74285FFDE}"/>
    <dgm:cxn modelId="{BB1A498F-77FB-4DC8-B069-70040C29AA80}" type="presOf" srcId="{910D1B17-A9E7-484E-A879-C5C0197E34DD}" destId="{842F3CDF-099F-4253-8301-98FE1AE0AB80}" srcOrd="0" destOrd="0" presId="urn:microsoft.com/office/officeart/2005/8/layout/lProcess2"/>
    <dgm:cxn modelId="{FAA43466-9CD6-4E30-B238-5A36A7562013}" type="presOf" srcId="{0CB93FBF-42B5-46C2-B12B-6DD21C0DE72A}" destId="{DB99D1DC-C6C4-4611-9BF3-120223FC5629}" srcOrd="0" destOrd="0" presId="urn:microsoft.com/office/officeart/2005/8/layout/lProcess2"/>
    <dgm:cxn modelId="{CBC8AE69-269A-4872-9C4C-D571BC34C9B3}" type="presOf" srcId="{79EBD78C-C1A3-49E4-8BA4-A18FF987F2AD}" destId="{91260CBA-DA1C-43C9-9734-5A8B68519715}" srcOrd="0" destOrd="0" presId="urn:microsoft.com/office/officeart/2005/8/layout/lProcess2"/>
    <dgm:cxn modelId="{3D3C50A6-53EF-47BF-A04E-B8CD3940BC66}" type="presOf" srcId="{23E64516-5E89-4FA4-BDB6-86973036CFA3}" destId="{D11762B7-1279-4519-AF1F-E2247EC0D216}" srcOrd="0" destOrd="0" presId="urn:microsoft.com/office/officeart/2005/8/layout/lProcess2"/>
    <dgm:cxn modelId="{5E083F88-A2B3-4BBD-864E-EF2ED326972E}" type="presOf" srcId="{5DEA4D7B-E745-4989-8674-AF02163D3A94}" destId="{21A31A90-DAF4-491E-93EE-92FDA07E7C65}" srcOrd="0" destOrd="0" presId="urn:microsoft.com/office/officeart/2005/8/layout/lProcess2"/>
    <dgm:cxn modelId="{CC0060AC-D256-41F8-AEE9-3FDE191CA661}" type="presOf" srcId="{C7A057BA-7608-4465-99BB-0FA388D6F75B}" destId="{453179B0-91E8-4FBF-9577-A54A1F602F00}" srcOrd="0" destOrd="0" presId="urn:microsoft.com/office/officeart/2005/8/layout/lProcess2"/>
    <dgm:cxn modelId="{81EEAB5F-E0C7-4657-B306-33DFE2A7F03F}" srcId="{32BF736B-CF14-461D-A379-D0A9B5E228F6}" destId="{79EBD78C-C1A3-49E4-8BA4-A18FF987F2AD}" srcOrd="1" destOrd="0" parTransId="{A8D86E9B-C4C2-46BA-AF30-BBA400F4A731}" sibTransId="{A956DEF6-AB78-4A65-807F-8BA698E28EB7}"/>
    <dgm:cxn modelId="{DE70666E-494D-4856-B8FD-240B9EAAE6E6}" type="presOf" srcId="{32BF736B-CF14-461D-A379-D0A9B5E228F6}" destId="{2C62716B-66E2-4E93-9059-E0806DCE1219}" srcOrd="1" destOrd="0" presId="urn:microsoft.com/office/officeart/2005/8/layout/lProcess2"/>
    <dgm:cxn modelId="{FE605A62-9103-4E03-B7AC-2A4EBC8190DD}" type="presOf" srcId="{CC9B1B99-B772-4785-B47F-CDE87F138E58}" destId="{1A40C0E3-AFB5-4698-88DC-697E687AD680}" srcOrd="0" destOrd="0" presId="urn:microsoft.com/office/officeart/2005/8/layout/lProcess2"/>
    <dgm:cxn modelId="{D46F8664-3153-408C-B05F-F6FDA9DFA31D}" srcId="{4666486A-6F7E-419E-B3A0-7D56178C58F1}" destId="{CC9B1B99-B772-4785-B47F-CDE87F138E58}" srcOrd="1" destOrd="0" parTransId="{9A07E89D-2133-40F7-9E10-1DC419B09479}" sibTransId="{5C30B84B-0F03-4261-B07F-1B22C94465F2}"/>
    <dgm:cxn modelId="{894F06FE-48E9-40CC-B665-2F69C544154C}" srcId="{23E64516-5E89-4FA4-BDB6-86973036CFA3}" destId="{32BF736B-CF14-461D-A379-D0A9B5E228F6}" srcOrd="2" destOrd="0" parTransId="{139DFD69-98C7-4F5E-AAD8-A925C7FF7A17}" sibTransId="{7DF2C0CD-3DB0-4F99-8DFD-051C2B2F7A6A}"/>
    <dgm:cxn modelId="{0118C8FC-C3E7-4CAD-981E-EEB2E77F39EE}" type="presOf" srcId="{32BF736B-CF14-461D-A379-D0A9B5E228F6}" destId="{86F6809A-6D7B-4966-A3E2-8E6FFFA9A000}" srcOrd="0" destOrd="0" presId="urn:microsoft.com/office/officeart/2005/8/layout/lProcess2"/>
    <dgm:cxn modelId="{8730EE4C-BA76-46A7-BD3D-83F40B458851}" type="presOf" srcId="{BC31C6A3-76DF-4409-B107-E5E3A147FCEE}" destId="{49543FE2-9988-49D6-9D26-DD6ADBB25D4D}" srcOrd="0" destOrd="0" presId="urn:microsoft.com/office/officeart/2005/8/layout/lProcess2"/>
    <dgm:cxn modelId="{5664BC9E-471B-4651-8657-E6162CF6F66F}" type="presOf" srcId="{4F2B1201-354B-4AD5-A345-9ABD08ACF3B7}" destId="{C44E68FF-EAD4-4058-9DFE-176B90F19280}" srcOrd="0" destOrd="0" presId="urn:microsoft.com/office/officeart/2005/8/layout/lProcess2"/>
    <dgm:cxn modelId="{424812C6-8FAD-4A3B-A962-BC4E1DAC3B36}" srcId="{23E64516-5E89-4FA4-BDB6-86973036CFA3}" destId="{5DEA4D7B-E745-4989-8674-AF02163D3A94}" srcOrd="0" destOrd="0" parTransId="{3FF25B75-B8A3-4E3F-A0BD-469CF2A3B2F9}" sibTransId="{60D97A53-9B8A-431F-84D4-580614786ECE}"/>
    <dgm:cxn modelId="{E126059E-5A23-434A-AC57-DAFA2446FCFB}" type="presOf" srcId="{4666486A-6F7E-419E-B3A0-7D56178C58F1}" destId="{70339E13-8379-422A-AA13-8B656AB69B21}" srcOrd="1" destOrd="0" presId="urn:microsoft.com/office/officeart/2005/8/layout/lProcess2"/>
    <dgm:cxn modelId="{03D6526C-07FF-4721-9E82-10CC0B2AC6E2}" srcId="{5DEA4D7B-E745-4989-8674-AF02163D3A94}" destId="{910D1B17-A9E7-484E-A879-C5C0197E34DD}" srcOrd="2" destOrd="0" parTransId="{76E4D685-C9E8-4544-97BA-5EF62E8CF72B}" sibTransId="{4320FBAA-2840-4C7C-B76B-171E7C2319FB}"/>
    <dgm:cxn modelId="{49E1CA0F-2649-47FF-B04D-7248C78A0772}" srcId="{23E64516-5E89-4FA4-BDB6-86973036CFA3}" destId="{4666486A-6F7E-419E-B3A0-7D56178C58F1}" srcOrd="1" destOrd="0" parTransId="{43B1551D-B537-4F9E-A06D-B1304B6E3943}" sibTransId="{DEF5E756-BC93-4804-8C2A-36F90065A48D}"/>
    <dgm:cxn modelId="{BC3222FF-F930-495B-AF80-2E29433496BB}" srcId="{5DEA4D7B-E745-4989-8674-AF02163D3A94}" destId="{BC31C6A3-76DF-4409-B107-E5E3A147FCEE}" srcOrd="0" destOrd="0" parTransId="{FECD7A81-99FF-479A-B2F2-889E7B7A5A30}" sibTransId="{8E552447-0012-42B1-ADBF-8EE080D47EC3}"/>
    <dgm:cxn modelId="{AE866732-650D-476B-A9BF-41C02F428A14}" type="presOf" srcId="{5DEA4D7B-E745-4989-8674-AF02163D3A94}" destId="{2B6A4E52-2E8A-4BB2-9AA2-1D9FB985909E}" srcOrd="1" destOrd="0" presId="urn:microsoft.com/office/officeart/2005/8/layout/lProcess2"/>
    <dgm:cxn modelId="{69171020-34EF-4875-8B04-FEE2F6060876}" srcId="{4666486A-6F7E-419E-B3A0-7D56178C58F1}" destId="{89EBCD6F-E45D-4B5A-BF8A-9ADF231DDA00}" srcOrd="2" destOrd="0" parTransId="{0840D185-EA6C-499E-9E54-763BB330DCE5}" sibTransId="{4AC663F2-E8EA-45A7-A43B-885D854267CF}"/>
    <dgm:cxn modelId="{239F8666-E88B-45CF-BF5F-C56C76ED095A}" srcId="{32BF736B-CF14-461D-A379-D0A9B5E228F6}" destId="{723C8DC3-576F-40BC-A464-EA706150ACD9}" srcOrd="0" destOrd="0" parTransId="{8036D173-3625-407C-BC35-D784E3D81E90}" sibTransId="{06C7E8FE-D9AA-47B5-9ABA-3B66D3F32DBA}"/>
    <dgm:cxn modelId="{C8B679B5-7227-4C5B-A246-1CFBC7303924}" type="presOf" srcId="{89EBCD6F-E45D-4B5A-BF8A-9ADF231DDA00}" destId="{2553FB0A-DF72-4B26-B161-D30D820D6C18}" srcOrd="0" destOrd="0" presId="urn:microsoft.com/office/officeart/2005/8/layout/lProcess2"/>
    <dgm:cxn modelId="{BD8B509C-4D74-465D-AE61-CA26F499D996}" type="presOf" srcId="{723C8DC3-576F-40BC-A464-EA706150ACD9}" destId="{39292A9C-ACD3-4639-B28B-C51935DC0495}" srcOrd="0" destOrd="0" presId="urn:microsoft.com/office/officeart/2005/8/layout/lProcess2"/>
    <dgm:cxn modelId="{546F2AE1-1F4E-4C9D-9EA0-D63F2A3F6F03}" srcId="{32BF736B-CF14-461D-A379-D0A9B5E228F6}" destId="{0CB93FBF-42B5-46C2-B12B-6DD21C0DE72A}" srcOrd="2" destOrd="0" parTransId="{98D22FE6-4B49-4D40-ABC7-91D09B71F4F2}" sibTransId="{A1633E85-9488-4081-A9B4-41CA01B97340}"/>
    <dgm:cxn modelId="{425EE2AD-EDA2-4AF6-BA76-8911708E139E}" type="presParOf" srcId="{D11762B7-1279-4519-AF1F-E2247EC0D216}" destId="{3757325B-64FB-4BAF-BE96-8010B5A8B82E}" srcOrd="0" destOrd="0" presId="urn:microsoft.com/office/officeart/2005/8/layout/lProcess2"/>
    <dgm:cxn modelId="{A4017502-1758-4829-9204-2D0179661DD8}" type="presParOf" srcId="{3757325B-64FB-4BAF-BE96-8010B5A8B82E}" destId="{21A31A90-DAF4-491E-93EE-92FDA07E7C65}" srcOrd="0" destOrd="0" presId="urn:microsoft.com/office/officeart/2005/8/layout/lProcess2"/>
    <dgm:cxn modelId="{71E7DD7C-9E2F-4EE3-8DB1-4AA276D313BB}" type="presParOf" srcId="{3757325B-64FB-4BAF-BE96-8010B5A8B82E}" destId="{2B6A4E52-2E8A-4BB2-9AA2-1D9FB985909E}" srcOrd="1" destOrd="0" presId="urn:microsoft.com/office/officeart/2005/8/layout/lProcess2"/>
    <dgm:cxn modelId="{4C15D1D5-F2D7-4DF8-8DB4-ACCCAAD569F4}" type="presParOf" srcId="{3757325B-64FB-4BAF-BE96-8010B5A8B82E}" destId="{E6D0DE8B-3A0E-46A1-9203-60A2E921697B}" srcOrd="2" destOrd="0" presId="urn:microsoft.com/office/officeart/2005/8/layout/lProcess2"/>
    <dgm:cxn modelId="{DB426029-0C70-4385-90B4-0F1619D50205}" type="presParOf" srcId="{E6D0DE8B-3A0E-46A1-9203-60A2E921697B}" destId="{57C20DFF-F483-4520-87F4-5FA71B067196}" srcOrd="0" destOrd="0" presId="urn:microsoft.com/office/officeart/2005/8/layout/lProcess2"/>
    <dgm:cxn modelId="{31F3A446-CB44-4F0B-AD6E-813A8FDC6704}" type="presParOf" srcId="{57C20DFF-F483-4520-87F4-5FA71B067196}" destId="{49543FE2-9988-49D6-9D26-DD6ADBB25D4D}" srcOrd="0" destOrd="0" presId="urn:microsoft.com/office/officeart/2005/8/layout/lProcess2"/>
    <dgm:cxn modelId="{6CAF5CE3-87DF-4922-8B41-286D50F6636B}" type="presParOf" srcId="{57C20DFF-F483-4520-87F4-5FA71B067196}" destId="{12933AA8-C726-488E-ABF5-2AE50A7C4BE1}" srcOrd="1" destOrd="0" presId="urn:microsoft.com/office/officeart/2005/8/layout/lProcess2"/>
    <dgm:cxn modelId="{77AA95F2-0D4B-4DE5-9558-B83568E62F51}" type="presParOf" srcId="{57C20DFF-F483-4520-87F4-5FA71B067196}" destId="{C44E68FF-EAD4-4058-9DFE-176B90F19280}" srcOrd="2" destOrd="0" presId="urn:microsoft.com/office/officeart/2005/8/layout/lProcess2"/>
    <dgm:cxn modelId="{2E8F63E3-ABEE-4A6C-B434-3723960B4D38}" type="presParOf" srcId="{57C20DFF-F483-4520-87F4-5FA71B067196}" destId="{243DBFD7-285F-437B-BF3B-2FB67406CE17}" srcOrd="3" destOrd="0" presId="urn:microsoft.com/office/officeart/2005/8/layout/lProcess2"/>
    <dgm:cxn modelId="{87AB5DD7-4B5D-4716-B75B-60538EACF0EF}" type="presParOf" srcId="{57C20DFF-F483-4520-87F4-5FA71B067196}" destId="{842F3CDF-099F-4253-8301-98FE1AE0AB80}" srcOrd="4" destOrd="0" presId="urn:microsoft.com/office/officeart/2005/8/layout/lProcess2"/>
    <dgm:cxn modelId="{434BC898-5BB9-4851-9AF8-CF3EF189A8E0}" type="presParOf" srcId="{D11762B7-1279-4519-AF1F-E2247EC0D216}" destId="{2E3079B0-5327-478B-B659-FCF015CD61A7}" srcOrd="1" destOrd="0" presId="urn:microsoft.com/office/officeart/2005/8/layout/lProcess2"/>
    <dgm:cxn modelId="{F6622C4D-0BBB-4184-AE20-FED47BD4946F}" type="presParOf" srcId="{D11762B7-1279-4519-AF1F-E2247EC0D216}" destId="{A7D48113-B956-46E2-A885-D26ADC37F1F4}" srcOrd="2" destOrd="0" presId="urn:microsoft.com/office/officeart/2005/8/layout/lProcess2"/>
    <dgm:cxn modelId="{ACB49E50-D340-407F-9067-12802D7FA302}" type="presParOf" srcId="{A7D48113-B956-46E2-A885-D26ADC37F1F4}" destId="{3EAB7DF7-C085-47C2-A7E6-BA4128B80AF5}" srcOrd="0" destOrd="0" presId="urn:microsoft.com/office/officeart/2005/8/layout/lProcess2"/>
    <dgm:cxn modelId="{58E5F6E7-1843-4710-9FFE-4096ABEEB5FD}" type="presParOf" srcId="{A7D48113-B956-46E2-A885-D26ADC37F1F4}" destId="{70339E13-8379-422A-AA13-8B656AB69B21}" srcOrd="1" destOrd="0" presId="urn:microsoft.com/office/officeart/2005/8/layout/lProcess2"/>
    <dgm:cxn modelId="{9110F1C1-AD51-4529-87BF-11AD9E783251}" type="presParOf" srcId="{A7D48113-B956-46E2-A885-D26ADC37F1F4}" destId="{17912CBC-D313-4676-9F98-15394526EE22}" srcOrd="2" destOrd="0" presId="urn:microsoft.com/office/officeart/2005/8/layout/lProcess2"/>
    <dgm:cxn modelId="{9C87EE3D-3B0B-43A5-9B18-20FD7C232C4A}" type="presParOf" srcId="{17912CBC-D313-4676-9F98-15394526EE22}" destId="{C998E2F2-16EF-49B9-AEC9-6E18FAD4BF67}" srcOrd="0" destOrd="0" presId="urn:microsoft.com/office/officeart/2005/8/layout/lProcess2"/>
    <dgm:cxn modelId="{F410128B-8D39-4398-98C2-D40058A7DE07}" type="presParOf" srcId="{C998E2F2-16EF-49B9-AEC9-6E18FAD4BF67}" destId="{453179B0-91E8-4FBF-9577-A54A1F602F00}" srcOrd="0" destOrd="0" presId="urn:microsoft.com/office/officeart/2005/8/layout/lProcess2"/>
    <dgm:cxn modelId="{40B0E910-BF35-4DDE-9C3B-9B093A357966}" type="presParOf" srcId="{C998E2F2-16EF-49B9-AEC9-6E18FAD4BF67}" destId="{23A56EC6-40C4-4BC1-AF1E-FDD94D0D3B62}" srcOrd="1" destOrd="0" presId="urn:microsoft.com/office/officeart/2005/8/layout/lProcess2"/>
    <dgm:cxn modelId="{5AB3D07F-0476-466B-BBA8-6F20C0445DA6}" type="presParOf" srcId="{C998E2F2-16EF-49B9-AEC9-6E18FAD4BF67}" destId="{1A40C0E3-AFB5-4698-88DC-697E687AD680}" srcOrd="2" destOrd="0" presId="urn:microsoft.com/office/officeart/2005/8/layout/lProcess2"/>
    <dgm:cxn modelId="{5F60C5E6-15CD-4A39-AA9C-38E14F8197A9}" type="presParOf" srcId="{C998E2F2-16EF-49B9-AEC9-6E18FAD4BF67}" destId="{3370ADBD-7B62-43FC-9EF0-A3B92E363396}" srcOrd="3" destOrd="0" presId="urn:microsoft.com/office/officeart/2005/8/layout/lProcess2"/>
    <dgm:cxn modelId="{83F40E78-5BB5-4687-85A8-D0C1CE696B1C}" type="presParOf" srcId="{C998E2F2-16EF-49B9-AEC9-6E18FAD4BF67}" destId="{2553FB0A-DF72-4B26-B161-D30D820D6C18}" srcOrd="4" destOrd="0" presId="urn:microsoft.com/office/officeart/2005/8/layout/lProcess2"/>
    <dgm:cxn modelId="{E3E672F1-CE41-457A-9808-C1514FE429E2}" type="presParOf" srcId="{D11762B7-1279-4519-AF1F-E2247EC0D216}" destId="{8EF93E93-F0F6-44AD-A625-49D9356CECAF}" srcOrd="3" destOrd="0" presId="urn:microsoft.com/office/officeart/2005/8/layout/lProcess2"/>
    <dgm:cxn modelId="{8627A079-96DF-4742-9FAF-77FCE6387928}" type="presParOf" srcId="{D11762B7-1279-4519-AF1F-E2247EC0D216}" destId="{09D78713-5254-47BE-A6FE-96949AA35267}" srcOrd="4" destOrd="0" presId="urn:microsoft.com/office/officeart/2005/8/layout/lProcess2"/>
    <dgm:cxn modelId="{5E7CAA62-05A7-434C-B46C-9682A8A005C1}" type="presParOf" srcId="{09D78713-5254-47BE-A6FE-96949AA35267}" destId="{86F6809A-6D7B-4966-A3E2-8E6FFFA9A000}" srcOrd="0" destOrd="0" presId="urn:microsoft.com/office/officeart/2005/8/layout/lProcess2"/>
    <dgm:cxn modelId="{706DCE0D-3971-4F50-A0B7-B9AE8D95401E}" type="presParOf" srcId="{09D78713-5254-47BE-A6FE-96949AA35267}" destId="{2C62716B-66E2-4E93-9059-E0806DCE1219}" srcOrd="1" destOrd="0" presId="urn:microsoft.com/office/officeart/2005/8/layout/lProcess2"/>
    <dgm:cxn modelId="{C8E2D552-BCB9-49E0-88D6-48FCF076846D}" type="presParOf" srcId="{09D78713-5254-47BE-A6FE-96949AA35267}" destId="{943590C1-9975-4AA2-91CD-8A3539E6EE32}" srcOrd="2" destOrd="0" presId="urn:microsoft.com/office/officeart/2005/8/layout/lProcess2"/>
    <dgm:cxn modelId="{16FFF92B-1F79-496A-A1A0-0E9F3E5AFB2C}" type="presParOf" srcId="{943590C1-9975-4AA2-91CD-8A3539E6EE32}" destId="{DCCED5D3-E830-41BB-A95C-72857A509E77}" srcOrd="0" destOrd="0" presId="urn:microsoft.com/office/officeart/2005/8/layout/lProcess2"/>
    <dgm:cxn modelId="{06C93F1C-E1BF-4D25-A004-AC3F66E0C5D7}" type="presParOf" srcId="{DCCED5D3-E830-41BB-A95C-72857A509E77}" destId="{39292A9C-ACD3-4639-B28B-C51935DC0495}" srcOrd="0" destOrd="0" presId="urn:microsoft.com/office/officeart/2005/8/layout/lProcess2"/>
    <dgm:cxn modelId="{E27B2EAC-9D49-4DC2-AE3D-B9987391A199}" type="presParOf" srcId="{DCCED5D3-E830-41BB-A95C-72857A509E77}" destId="{83D5F42D-C1F2-442B-AEAA-3C7960EA02F4}" srcOrd="1" destOrd="0" presId="urn:microsoft.com/office/officeart/2005/8/layout/lProcess2"/>
    <dgm:cxn modelId="{3A2055E9-543B-486E-AB13-F06CACB795D7}" type="presParOf" srcId="{DCCED5D3-E830-41BB-A95C-72857A509E77}" destId="{91260CBA-DA1C-43C9-9734-5A8B68519715}" srcOrd="2" destOrd="0" presId="urn:microsoft.com/office/officeart/2005/8/layout/lProcess2"/>
    <dgm:cxn modelId="{71FDA1BE-4784-45F4-9564-A65C22478EA0}" type="presParOf" srcId="{DCCED5D3-E830-41BB-A95C-72857A509E77}" destId="{2B9EDBDC-0CE6-4284-84EE-95FCF0AF4196}" srcOrd="3" destOrd="0" presId="urn:microsoft.com/office/officeart/2005/8/layout/lProcess2"/>
    <dgm:cxn modelId="{BBF358B7-A315-445F-BC65-F03C9FEF428F}" type="presParOf" srcId="{DCCED5D3-E830-41BB-A95C-72857A509E77}" destId="{DB99D1DC-C6C4-4611-9BF3-120223FC562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1FD102-C55C-44EF-82CA-430110288E3C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6841285C-1144-46B6-A310-F3F4F38F51BD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Class Learning</a:t>
          </a:r>
          <a:endParaRPr lang="en-US" dirty="0">
            <a:latin typeface="Stroma" panose="00000500000000000000" pitchFamily="50" charset="0"/>
          </a:endParaRPr>
        </a:p>
      </dgm:t>
    </dgm:pt>
    <dgm:pt modelId="{16D03024-9258-468E-AEF3-B5C723D40863}" type="parTrans" cxnId="{3C75FA5B-8FB3-438A-956B-BED6A3435212}">
      <dgm:prSet/>
      <dgm:spPr/>
      <dgm:t>
        <a:bodyPr/>
        <a:lstStyle/>
        <a:p>
          <a:endParaRPr lang="en-US"/>
        </a:p>
      </dgm:t>
    </dgm:pt>
    <dgm:pt modelId="{F9A85B1A-B50F-43D3-8C71-174DB8312886}" type="sibTrans" cxnId="{3C75FA5B-8FB3-438A-956B-BED6A3435212}">
      <dgm:prSet/>
      <dgm:spPr/>
      <dgm:t>
        <a:bodyPr/>
        <a:lstStyle/>
        <a:p>
          <a:endParaRPr lang="en-US"/>
        </a:p>
      </dgm:t>
    </dgm:pt>
    <dgm:pt modelId="{B3569EBB-8ECA-49D4-B1E9-86E9D3A2F941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Small Group Learning</a:t>
          </a:r>
          <a:endParaRPr lang="en-US" dirty="0">
            <a:latin typeface="Stroma" panose="00000500000000000000" pitchFamily="50" charset="0"/>
          </a:endParaRPr>
        </a:p>
      </dgm:t>
    </dgm:pt>
    <dgm:pt modelId="{9E856CFF-59B1-45D3-BBAA-699A638C1947}" type="parTrans" cxnId="{DCD3F856-90BB-4FB2-8BC6-7515BE0E835E}">
      <dgm:prSet/>
      <dgm:spPr/>
      <dgm:t>
        <a:bodyPr/>
        <a:lstStyle/>
        <a:p>
          <a:endParaRPr lang="en-US"/>
        </a:p>
      </dgm:t>
    </dgm:pt>
    <dgm:pt modelId="{6B25CB2C-2B7F-4846-97C6-B104D7DF332C}" type="sibTrans" cxnId="{DCD3F856-90BB-4FB2-8BC6-7515BE0E835E}">
      <dgm:prSet/>
      <dgm:spPr/>
      <dgm:t>
        <a:bodyPr/>
        <a:lstStyle/>
        <a:p>
          <a:endParaRPr lang="en-US"/>
        </a:p>
      </dgm:t>
    </dgm:pt>
    <dgm:pt modelId="{82D2C952-0FC1-4FB2-8780-77437DE3A0A3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Independent Learning</a:t>
          </a:r>
          <a:endParaRPr lang="en-US" dirty="0">
            <a:latin typeface="Stroma" panose="00000500000000000000" pitchFamily="50" charset="0"/>
          </a:endParaRPr>
        </a:p>
      </dgm:t>
    </dgm:pt>
    <dgm:pt modelId="{3BDA8D9D-7094-4E2B-BB5D-F551C618F66E}" type="parTrans" cxnId="{140D1045-F49D-45BB-BF07-96D7C1340F8F}">
      <dgm:prSet/>
      <dgm:spPr/>
      <dgm:t>
        <a:bodyPr/>
        <a:lstStyle/>
        <a:p>
          <a:endParaRPr lang="en-US"/>
        </a:p>
      </dgm:t>
    </dgm:pt>
    <dgm:pt modelId="{3F522AA4-CEB2-4032-B4ED-B06E9072237E}" type="sibTrans" cxnId="{140D1045-F49D-45BB-BF07-96D7C1340F8F}">
      <dgm:prSet/>
      <dgm:spPr/>
      <dgm:t>
        <a:bodyPr/>
        <a:lstStyle/>
        <a:p>
          <a:endParaRPr lang="en-US"/>
        </a:p>
      </dgm:t>
    </dgm:pt>
    <dgm:pt modelId="{A8C647A3-DC3D-49F5-B360-46A6FB40A318}" type="pres">
      <dgm:prSet presAssocID="{AB1FD102-C55C-44EF-82CA-430110288E3C}" presName="compositeShape" presStyleCnt="0">
        <dgm:presLayoutVars>
          <dgm:chMax val="7"/>
          <dgm:dir/>
          <dgm:resizeHandles val="exact"/>
        </dgm:presLayoutVars>
      </dgm:prSet>
      <dgm:spPr/>
    </dgm:pt>
    <dgm:pt modelId="{53DFF8F3-E4E0-455A-B7BB-747F6D9352A3}" type="pres">
      <dgm:prSet presAssocID="{AB1FD102-C55C-44EF-82CA-430110288E3C}" presName="wedge1" presStyleLbl="node1" presStyleIdx="0" presStyleCnt="3"/>
      <dgm:spPr/>
      <dgm:t>
        <a:bodyPr/>
        <a:lstStyle/>
        <a:p>
          <a:endParaRPr lang="en-US"/>
        </a:p>
      </dgm:t>
    </dgm:pt>
    <dgm:pt modelId="{7A89036E-F535-482A-9D87-8FCF1E052C2E}" type="pres">
      <dgm:prSet presAssocID="{AB1FD102-C55C-44EF-82CA-430110288E3C}" presName="dummy1a" presStyleCnt="0"/>
      <dgm:spPr/>
    </dgm:pt>
    <dgm:pt modelId="{AC730256-93A7-4A0D-9151-9B33019D9177}" type="pres">
      <dgm:prSet presAssocID="{AB1FD102-C55C-44EF-82CA-430110288E3C}" presName="dummy1b" presStyleCnt="0"/>
      <dgm:spPr/>
    </dgm:pt>
    <dgm:pt modelId="{981606E7-5F8A-4965-B359-6B558C1A4B11}" type="pres">
      <dgm:prSet presAssocID="{AB1FD102-C55C-44EF-82CA-430110288E3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8F0D5-9E1A-4222-949C-DC72E0769FCC}" type="pres">
      <dgm:prSet presAssocID="{AB1FD102-C55C-44EF-82CA-430110288E3C}" presName="wedge2" presStyleLbl="node1" presStyleIdx="1" presStyleCnt="3"/>
      <dgm:spPr/>
      <dgm:t>
        <a:bodyPr/>
        <a:lstStyle/>
        <a:p>
          <a:endParaRPr lang="en-US"/>
        </a:p>
      </dgm:t>
    </dgm:pt>
    <dgm:pt modelId="{B17B7C5B-FB92-4CDE-87FE-14ECAA78DAEC}" type="pres">
      <dgm:prSet presAssocID="{AB1FD102-C55C-44EF-82CA-430110288E3C}" presName="dummy2a" presStyleCnt="0"/>
      <dgm:spPr/>
    </dgm:pt>
    <dgm:pt modelId="{70A160BD-394C-4BDC-B5C0-2CF4874BF6A2}" type="pres">
      <dgm:prSet presAssocID="{AB1FD102-C55C-44EF-82CA-430110288E3C}" presName="dummy2b" presStyleCnt="0"/>
      <dgm:spPr/>
    </dgm:pt>
    <dgm:pt modelId="{AFA2F0FF-2E54-4B1C-B0DF-8EE4D980CDE8}" type="pres">
      <dgm:prSet presAssocID="{AB1FD102-C55C-44EF-82CA-430110288E3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A9925-B75E-47AD-84F5-3315F4A1FA99}" type="pres">
      <dgm:prSet presAssocID="{AB1FD102-C55C-44EF-82CA-430110288E3C}" presName="wedge3" presStyleLbl="node1" presStyleIdx="2" presStyleCnt="3"/>
      <dgm:spPr/>
      <dgm:t>
        <a:bodyPr/>
        <a:lstStyle/>
        <a:p>
          <a:endParaRPr lang="en-US"/>
        </a:p>
      </dgm:t>
    </dgm:pt>
    <dgm:pt modelId="{7E1FD18C-2EE4-4928-8E9D-3A04F946DF3F}" type="pres">
      <dgm:prSet presAssocID="{AB1FD102-C55C-44EF-82CA-430110288E3C}" presName="dummy3a" presStyleCnt="0"/>
      <dgm:spPr/>
    </dgm:pt>
    <dgm:pt modelId="{4E30EC2F-0801-495F-BA52-1876FEDCA076}" type="pres">
      <dgm:prSet presAssocID="{AB1FD102-C55C-44EF-82CA-430110288E3C}" presName="dummy3b" presStyleCnt="0"/>
      <dgm:spPr/>
    </dgm:pt>
    <dgm:pt modelId="{AB0647A3-658F-482A-9FB2-28FB5FEF36B2}" type="pres">
      <dgm:prSet presAssocID="{AB1FD102-C55C-44EF-82CA-430110288E3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6F6D9-A9C5-49B0-9767-D7E3D54E5738}" type="pres">
      <dgm:prSet presAssocID="{F9A85B1A-B50F-43D3-8C71-174DB8312886}" presName="arrowWedge1" presStyleLbl="fgSibTrans2D1" presStyleIdx="0" presStyleCnt="3"/>
      <dgm:spPr/>
    </dgm:pt>
    <dgm:pt modelId="{F9DD9A17-F388-46AE-96E7-63AD80B22917}" type="pres">
      <dgm:prSet presAssocID="{6B25CB2C-2B7F-4846-97C6-B104D7DF332C}" presName="arrowWedge2" presStyleLbl="fgSibTrans2D1" presStyleIdx="1" presStyleCnt="3"/>
      <dgm:spPr/>
    </dgm:pt>
    <dgm:pt modelId="{80B4B7E2-8303-4210-B143-BAA231FEB6B4}" type="pres">
      <dgm:prSet presAssocID="{3F522AA4-CEB2-4032-B4ED-B06E9072237E}" presName="arrowWedge3" presStyleLbl="fgSibTrans2D1" presStyleIdx="2" presStyleCnt="3"/>
      <dgm:spPr/>
    </dgm:pt>
  </dgm:ptLst>
  <dgm:cxnLst>
    <dgm:cxn modelId="{7B46E1FE-1798-4E08-B79D-CD7B3F6F80FD}" type="presOf" srcId="{B3569EBB-8ECA-49D4-B1E9-86E9D3A2F941}" destId="{AFA2F0FF-2E54-4B1C-B0DF-8EE4D980CDE8}" srcOrd="1" destOrd="0" presId="urn:microsoft.com/office/officeart/2005/8/layout/cycle8"/>
    <dgm:cxn modelId="{DCD3F856-90BB-4FB2-8BC6-7515BE0E835E}" srcId="{AB1FD102-C55C-44EF-82CA-430110288E3C}" destId="{B3569EBB-8ECA-49D4-B1E9-86E9D3A2F941}" srcOrd="1" destOrd="0" parTransId="{9E856CFF-59B1-45D3-BBAA-699A638C1947}" sibTransId="{6B25CB2C-2B7F-4846-97C6-B104D7DF332C}"/>
    <dgm:cxn modelId="{3C75FA5B-8FB3-438A-956B-BED6A3435212}" srcId="{AB1FD102-C55C-44EF-82CA-430110288E3C}" destId="{6841285C-1144-46B6-A310-F3F4F38F51BD}" srcOrd="0" destOrd="0" parTransId="{16D03024-9258-468E-AEF3-B5C723D40863}" sibTransId="{F9A85B1A-B50F-43D3-8C71-174DB8312886}"/>
    <dgm:cxn modelId="{5C68765C-83A2-44D1-BC11-C4C43570C3D4}" type="presOf" srcId="{82D2C952-0FC1-4FB2-8780-77437DE3A0A3}" destId="{AB0647A3-658F-482A-9FB2-28FB5FEF36B2}" srcOrd="1" destOrd="0" presId="urn:microsoft.com/office/officeart/2005/8/layout/cycle8"/>
    <dgm:cxn modelId="{E33AC539-9E60-4B9F-8727-3E81B3BEFF70}" type="presOf" srcId="{6841285C-1144-46B6-A310-F3F4F38F51BD}" destId="{53DFF8F3-E4E0-455A-B7BB-747F6D9352A3}" srcOrd="0" destOrd="0" presId="urn:microsoft.com/office/officeart/2005/8/layout/cycle8"/>
    <dgm:cxn modelId="{140D1045-F49D-45BB-BF07-96D7C1340F8F}" srcId="{AB1FD102-C55C-44EF-82CA-430110288E3C}" destId="{82D2C952-0FC1-4FB2-8780-77437DE3A0A3}" srcOrd="2" destOrd="0" parTransId="{3BDA8D9D-7094-4E2B-BB5D-F551C618F66E}" sibTransId="{3F522AA4-CEB2-4032-B4ED-B06E9072237E}"/>
    <dgm:cxn modelId="{16D415D2-DEF1-4BF1-8AED-2C65E699016D}" type="presOf" srcId="{6841285C-1144-46B6-A310-F3F4F38F51BD}" destId="{981606E7-5F8A-4965-B359-6B558C1A4B11}" srcOrd="1" destOrd="0" presId="urn:microsoft.com/office/officeart/2005/8/layout/cycle8"/>
    <dgm:cxn modelId="{9A9676A1-3046-42ED-B075-77DC4B2D9A89}" type="presOf" srcId="{AB1FD102-C55C-44EF-82CA-430110288E3C}" destId="{A8C647A3-DC3D-49F5-B360-46A6FB40A318}" srcOrd="0" destOrd="0" presId="urn:microsoft.com/office/officeart/2005/8/layout/cycle8"/>
    <dgm:cxn modelId="{573F832B-8AC9-42FC-B7A0-D6C370154D1C}" type="presOf" srcId="{82D2C952-0FC1-4FB2-8780-77437DE3A0A3}" destId="{BADA9925-B75E-47AD-84F5-3315F4A1FA99}" srcOrd="0" destOrd="0" presId="urn:microsoft.com/office/officeart/2005/8/layout/cycle8"/>
    <dgm:cxn modelId="{BBCE003D-A123-42F2-9348-78ABB985D97C}" type="presOf" srcId="{B3569EBB-8ECA-49D4-B1E9-86E9D3A2F941}" destId="{9698F0D5-9E1A-4222-949C-DC72E0769FCC}" srcOrd="0" destOrd="0" presId="urn:microsoft.com/office/officeart/2005/8/layout/cycle8"/>
    <dgm:cxn modelId="{089DFF7A-FFC4-43BA-BA79-9C5C1AA66892}" type="presParOf" srcId="{A8C647A3-DC3D-49F5-B360-46A6FB40A318}" destId="{53DFF8F3-E4E0-455A-B7BB-747F6D9352A3}" srcOrd="0" destOrd="0" presId="urn:microsoft.com/office/officeart/2005/8/layout/cycle8"/>
    <dgm:cxn modelId="{EC013985-C783-4CF6-A64A-38ABC5C32BB6}" type="presParOf" srcId="{A8C647A3-DC3D-49F5-B360-46A6FB40A318}" destId="{7A89036E-F535-482A-9D87-8FCF1E052C2E}" srcOrd="1" destOrd="0" presId="urn:microsoft.com/office/officeart/2005/8/layout/cycle8"/>
    <dgm:cxn modelId="{3DF0D64F-AA76-46E4-84E1-CF3EF567DAD2}" type="presParOf" srcId="{A8C647A3-DC3D-49F5-B360-46A6FB40A318}" destId="{AC730256-93A7-4A0D-9151-9B33019D9177}" srcOrd="2" destOrd="0" presId="urn:microsoft.com/office/officeart/2005/8/layout/cycle8"/>
    <dgm:cxn modelId="{2C4C510D-7156-4D24-A886-07F4C758DD46}" type="presParOf" srcId="{A8C647A3-DC3D-49F5-B360-46A6FB40A318}" destId="{981606E7-5F8A-4965-B359-6B558C1A4B11}" srcOrd="3" destOrd="0" presId="urn:microsoft.com/office/officeart/2005/8/layout/cycle8"/>
    <dgm:cxn modelId="{B8CA63A6-47C6-4BFC-A7C7-38E282146C18}" type="presParOf" srcId="{A8C647A3-DC3D-49F5-B360-46A6FB40A318}" destId="{9698F0D5-9E1A-4222-949C-DC72E0769FCC}" srcOrd="4" destOrd="0" presId="urn:microsoft.com/office/officeart/2005/8/layout/cycle8"/>
    <dgm:cxn modelId="{74F4DA42-D8C1-4714-B371-036A8F5D7B79}" type="presParOf" srcId="{A8C647A3-DC3D-49F5-B360-46A6FB40A318}" destId="{B17B7C5B-FB92-4CDE-87FE-14ECAA78DAEC}" srcOrd="5" destOrd="0" presId="urn:microsoft.com/office/officeart/2005/8/layout/cycle8"/>
    <dgm:cxn modelId="{D6C24A2B-06D3-4EE3-BCD9-2CE769272DAB}" type="presParOf" srcId="{A8C647A3-DC3D-49F5-B360-46A6FB40A318}" destId="{70A160BD-394C-4BDC-B5C0-2CF4874BF6A2}" srcOrd="6" destOrd="0" presId="urn:microsoft.com/office/officeart/2005/8/layout/cycle8"/>
    <dgm:cxn modelId="{0D32B2A6-8957-42D3-9E1D-222972540718}" type="presParOf" srcId="{A8C647A3-DC3D-49F5-B360-46A6FB40A318}" destId="{AFA2F0FF-2E54-4B1C-B0DF-8EE4D980CDE8}" srcOrd="7" destOrd="0" presId="urn:microsoft.com/office/officeart/2005/8/layout/cycle8"/>
    <dgm:cxn modelId="{56D21D78-AFA8-4A93-9F59-527EBB206C43}" type="presParOf" srcId="{A8C647A3-DC3D-49F5-B360-46A6FB40A318}" destId="{BADA9925-B75E-47AD-84F5-3315F4A1FA99}" srcOrd="8" destOrd="0" presId="urn:microsoft.com/office/officeart/2005/8/layout/cycle8"/>
    <dgm:cxn modelId="{FCD14362-A11E-495C-9F0E-03C61C3EE305}" type="presParOf" srcId="{A8C647A3-DC3D-49F5-B360-46A6FB40A318}" destId="{7E1FD18C-2EE4-4928-8E9D-3A04F946DF3F}" srcOrd="9" destOrd="0" presId="urn:microsoft.com/office/officeart/2005/8/layout/cycle8"/>
    <dgm:cxn modelId="{F64C924C-85FF-4643-BB12-8998A39D49CB}" type="presParOf" srcId="{A8C647A3-DC3D-49F5-B360-46A6FB40A318}" destId="{4E30EC2F-0801-495F-BA52-1876FEDCA076}" srcOrd="10" destOrd="0" presId="urn:microsoft.com/office/officeart/2005/8/layout/cycle8"/>
    <dgm:cxn modelId="{2BCC9E04-88A5-452E-A0E7-7742A3AB0DFB}" type="presParOf" srcId="{A8C647A3-DC3D-49F5-B360-46A6FB40A318}" destId="{AB0647A3-658F-482A-9FB2-28FB5FEF36B2}" srcOrd="11" destOrd="0" presId="urn:microsoft.com/office/officeart/2005/8/layout/cycle8"/>
    <dgm:cxn modelId="{03DE7E36-A8EE-4C1C-B95D-6EAF0B36DBE9}" type="presParOf" srcId="{A8C647A3-DC3D-49F5-B360-46A6FB40A318}" destId="{BBD6F6D9-A9C5-49B0-9767-D7E3D54E5738}" srcOrd="12" destOrd="0" presId="urn:microsoft.com/office/officeart/2005/8/layout/cycle8"/>
    <dgm:cxn modelId="{41A1F5FC-F39E-4D6E-962A-995F54F9E5ED}" type="presParOf" srcId="{A8C647A3-DC3D-49F5-B360-46A6FB40A318}" destId="{F9DD9A17-F388-46AE-96E7-63AD80B22917}" srcOrd="13" destOrd="0" presId="urn:microsoft.com/office/officeart/2005/8/layout/cycle8"/>
    <dgm:cxn modelId="{AEDECFE0-8924-410C-816D-8B8281FEB657}" type="presParOf" srcId="{A8C647A3-DC3D-49F5-B360-46A6FB40A318}" destId="{80B4B7E2-8303-4210-B143-BAA231FEB6B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BCAA2-C57B-430C-A3DF-34EF2A2316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A2170-F783-4A82-8A43-17F49DFED7E3}">
      <dgm:prSet phldrT="[Text]" custT="1"/>
      <dgm:spPr/>
      <dgm:t>
        <a:bodyPr/>
        <a:lstStyle/>
        <a:p>
          <a:r>
            <a:rPr lang="en-US" sz="1200" dirty="0" smtClean="0">
              <a:latin typeface="Stroma" panose="00000500000000000000" pitchFamily="50" charset="0"/>
            </a:rPr>
            <a:t>Governance Board</a:t>
          </a:r>
        </a:p>
        <a:p>
          <a:r>
            <a:rPr lang="en-US" sz="1100" dirty="0" smtClean="0">
              <a:latin typeface="Stroma" panose="00000500000000000000" pitchFamily="50" charset="0"/>
            </a:rPr>
            <a:t>(Oversees ‘Lab School’ Activities At-Large)</a:t>
          </a:r>
          <a:endParaRPr lang="en-US" sz="1100" dirty="0">
            <a:latin typeface="Stroma" panose="00000500000000000000" pitchFamily="50" charset="0"/>
          </a:endParaRPr>
        </a:p>
      </dgm:t>
    </dgm:pt>
    <dgm:pt modelId="{27CB17B4-C3CB-4479-B12C-B6CC8C08B8D9}" type="parTrans" cxnId="{D2FDBDEA-0601-4BB3-A3DB-424E042A83C3}">
      <dgm:prSet/>
      <dgm:spPr/>
      <dgm:t>
        <a:bodyPr/>
        <a:lstStyle/>
        <a:p>
          <a:endParaRPr lang="en-US"/>
        </a:p>
      </dgm:t>
    </dgm:pt>
    <dgm:pt modelId="{D5503C06-D7F4-4A32-AF01-E5E3C126680B}" type="sibTrans" cxnId="{D2FDBDEA-0601-4BB3-A3DB-424E042A83C3}">
      <dgm:prSet/>
      <dgm:spPr/>
      <dgm:t>
        <a:bodyPr/>
        <a:lstStyle/>
        <a:p>
          <a:endParaRPr lang="en-US"/>
        </a:p>
      </dgm:t>
    </dgm:pt>
    <dgm:pt modelId="{435869C1-BF0B-449C-A531-C4294FACA9FC}" type="asst">
      <dgm:prSet phldrT="[Text]" custT="1"/>
      <dgm:spPr/>
      <dgm:t>
        <a:bodyPr/>
        <a:lstStyle/>
        <a:p>
          <a:r>
            <a:rPr lang="en-US" sz="1200" dirty="0" smtClean="0">
              <a:latin typeface="Stroma" panose="00000500000000000000" pitchFamily="50" charset="0"/>
            </a:rPr>
            <a:t>Regional School Board </a:t>
          </a:r>
          <a:r>
            <a:rPr lang="en-US" sz="1000" dirty="0" smtClean="0">
              <a:latin typeface="Stroma" panose="00000500000000000000" pitchFamily="50" charset="0"/>
            </a:rPr>
            <a:t>(Oversees Regional  K-12 School Components of ‘Lab School’ At-Large) </a:t>
          </a:r>
          <a:endParaRPr lang="en-US" sz="1000" dirty="0">
            <a:latin typeface="Stroma" panose="00000500000000000000" pitchFamily="50" charset="0"/>
          </a:endParaRPr>
        </a:p>
      </dgm:t>
    </dgm:pt>
    <dgm:pt modelId="{3DA5A1E6-F8AB-459D-877B-D013000DABCB}" type="parTrans" cxnId="{87E2E349-038E-49BE-B3AE-B37B4437BF4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ED3A0FA-DE32-4E15-8444-B92E348BBD80}" type="sibTrans" cxnId="{87E2E349-038E-49BE-B3AE-B37B4437BF49}">
      <dgm:prSet/>
      <dgm:spPr/>
      <dgm:t>
        <a:bodyPr/>
        <a:lstStyle/>
        <a:p>
          <a:endParaRPr lang="en-US"/>
        </a:p>
      </dgm:t>
    </dgm:pt>
    <dgm:pt modelId="{E40B1BB8-0A9C-416F-8126-BBCC571CA096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Office Manager and Office Support Staff</a:t>
          </a:r>
          <a:endParaRPr lang="en-US" dirty="0">
            <a:latin typeface="Stroma" panose="00000500000000000000" pitchFamily="50" charset="0"/>
          </a:endParaRPr>
        </a:p>
      </dgm:t>
    </dgm:pt>
    <dgm:pt modelId="{BB9B948F-8A49-48C5-B161-C0FF643366F5}" type="parTrans" cxnId="{43FFB4B6-3499-450F-9887-064D2702C5A7}">
      <dgm:prSet/>
      <dgm:spPr/>
      <dgm:t>
        <a:bodyPr/>
        <a:lstStyle/>
        <a:p>
          <a:endParaRPr lang="en-US"/>
        </a:p>
      </dgm:t>
    </dgm:pt>
    <dgm:pt modelId="{8DFE6256-9492-4DD0-991D-E4B9F3669803}" type="sibTrans" cxnId="{43FFB4B6-3499-450F-9887-064D2702C5A7}">
      <dgm:prSet/>
      <dgm:spPr/>
      <dgm:t>
        <a:bodyPr/>
        <a:lstStyle/>
        <a:p>
          <a:endParaRPr lang="en-US"/>
        </a:p>
      </dgm:t>
    </dgm:pt>
    <dgm:pt modelId="{5B75D638-B9B0-4E3E-BE73-65F5FA424D02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School Counselors</a:t>
          </a:r>
          <a:endParaRPr lang="en-US" dirty="0">
            <a:latin typeface="Stroma" panose="00000500000000000000" pitchFamily="50" charset="0"/>
          </a:endParaRPr>
        </a:p>
      </dgm:t>
    </dgm:pt>
    <dgm:pt modelId="{DACF51A9-D6E0-4187-A6B2-1BD748BBDAA3}" type="parTrans" cxnId="{0F8EC735-4F70-46CC-B53D-AA8D43832C86}">
      <dgm:prSet/>
      <dgm:spPr/>
      <dgm:t>
        <a:bodyPr/>
        <a:lstStyle/>
        <a:p>
          <a:endParaRPr lang="en-US"/>
        </a:p>
      </dgm:t>
    </dgm:pt>
    <dgm:pt modelId="{D066302E-CAEC-4A43-BDD5-6C09C6A422DA}" type="sibTrans" cxnId="{0F8EC735-4F70-46CC-B53D-AA8D43832C86}">
      <dgm:prSet/>
      <dgm:spPr/>
      <dgm:t>
        <a:bodyPr/>
        <a:lstStyle/>
        <a:p>
          <a:endParaRPr lang="en-US"/>
        </a:p>
      </dgm:t>
    </dgm:pt>
    <dgm:pt modelId="{E60DE107-000E-479C-8250-ECC2627C7565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Teachers</a:t>
          </a:r>
          <a:endParaRPr lang="en-US" dirty="0">
            <a:latin typeface="Stroma" panose="00000500000000000000" pitchFamily="50" charset="0"/>
          </a:endParaRPr>
        </a:p>
      </dgm:t>
    </dgm:pt>
    <dgm:pt modelId="{3AFEEF33-675B-416D-B65C-F29ADA080792}" type="parTrans" cxnId="{BD500CFD-2DA8-4E26-9B6E-ED8F06188F1C}">
      <dgm:prSet/>
      <dgm:spPr/>
      <dgm:t>
        <a:bodyPr/>
        <a:lstStyle/>
        <a:p>
          <a:endParaRPr lang="en-US"/>
        </a:p>
      </dgm:t>
    </dgm:pt>
    <dgm:pt modelId="{C8E97AFB-CC72-4F02-8934-3FC3ACAE1864}" type="sibTrans" cxnId="{BD500CFD-2DA8-4E26-9B6E-ED8F06188F1C}">
      <dgm:prSet/>
      <dgm:spPr/>
      <dgm:t>
        <a:bodyPr/>
        <a:lstStyle/>
        <a:p>
          <a:endParaRPr lang="en-US"/>
        </a:p>
      </dgm:t>
    </dgm:pt>
    <dgm:pt modelId="{1466232F-8B96-46C6-B347-0AAE0F7AE20A}" type="asst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Executive Director</a:t>
          </a:r>
          <a:endParaRPr lang="en-US" dirty="0">
            <a:latin typeface="Stroma" panose="00000500000000000000" pitchFamily="50" charset="0"/>
          </a:endParaRPr>
        </a:p>
      </dgm:t>
    </dgm:pt>
    <dgm:pt modelId="{9E34DBBE-2811-4FDA-9824-EE7CFC0F85A5}" type="parTrans" cxnId="{81DF292E-273B-45B1-89D0-0298B1540074}">
      <dgm:prSet/>
      <dgm:spPr/>
      <dgm:t>
        <a:bodyPr/>
        <a:lstStyle/>
        <a:p>
          <a:endParaRPr lang="en-US"/>
        </a:p>
      </dgm:t>
    </dgm:pt>
    <dgm:pt modelId="{70763DD6-1EE0-41DE-84D5-94B005973EBE}" type="sibTrans" cxnId="{81DF292E-273B-45B1-89D0-0298B1540074}">
      <dgm:prSet/>
      <dgm:spPr/>
      <dgm:t>
        <a:bodyPr/>
        <a:lstStyle/>
        <a:p>
          <a:endParaRPr lang="en-US"/>
        </a:p>
      </dgm:t>
    </dgm:pt>
    <dgm:pt modelId="{B5D5CB8B-EE7F-4DF5-8921-6E3B783C5E4F}" type="asst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Assistant Director</a:t>
          </a:r>
          <a:endParaRPr lang="en-US" dirty="0">
            <a:latin typeface="Stroma" panose="00000500000000000000" pitchFamily="50" charset="0"/>
          </a:endParaRPr>
        </a:p>
      </dgm:t>
    </dgm:pt>
    <dgm:pt modelId="{82A0374F-73F1-41F7-BD55-BBD9E2D55822}" type="parTrans" cxnId="{BE973B27-0891-4A90-8415-493D4D1A334D}">
      <dgm:prSet/>
      <dgm:spPr/>
      <dgm:t>
        <a:bodyPr/>
        <a:lstStyle/>
        <a:p>
          <a:endParaRPr lang="en-US"/>
        </a:p>
      </dgm:t>
    </dgm:pt>
    <dgm:pt modelId="{D9971B58-FA1C-4A18-8F5C-EF3DBA30E964}" type="sibTrans" cxnId="{BE973B27-0891-4A90-8415-493D4D1A334D}">
      <dgm:prSet/>
      <dgm:spPr/>
      <dgm:t>
        <a:bodyPr/>
        <a:lstStyle/>
        <a:p>
          <a:endParaRPr lang="en-US"/>
        </a:p>
      </dgm:t>
    </dgm:pt>
    <dgm:pt modelId="{090484DE-F912-44F8-9BE1-7A9123584A66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Instructional Technology Resource Teacher /Technology Support Staff</a:t>
          </a:r>
          <a:endParaRPr lang="en-US" dirty="0">
            <a:latin typeface="Stroma" panose="00000500000000000000" pitchFamily="50" charset="0"/>
          </a:endParaRPr>
        </a:p>
      </dgm:t>
    </dgm:pt>
    <dgm:pt modelId="{5CD2E645-8429-4D07-98C5-D525B47DF804}" type="parTrans" cxnId="{90B8A83A-EEA5-41F3-AC5E-26BE48689715}">
      <dgm:prSet/>
      <dgm:spPr/>
      <dgm:t>
        <a:bodyPr/>
        <a:lstStyle/>
        <a:p>
          <a:endParaRPr lang="en-US"/>
        </a:p>
      </dgm:t>
    </dgm:pt>
    <dgm:pt modelId="{1DEA306A-ED22-4B84-A6E0-4F3A2E719CA6}" type="sibTrans" cxnId="{90B8A83A-EEA5-41F3-AC5E-26BE48689715}">
      <dgm:prSet/>
      <dgm:spPr/>
      <dgm:t>
        <a:bodyPr/>
        <a:lstStyle/>
        <a:p>
          <a:endParaRPr lang="en-US"/>
        </a:p>
      </dgm:t>
    </dgm:pt>
    <dgm:pt modelId="{A09F2107-4B34-44CC-B8AE-1C59F806CBC7}" type="asst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Superintendent’s Advisory</a:t>
          </a:r>
          <a:endParaRPr lang="en-US" dirty="0">
            <a:latin typeface="Stroma" panose="00000500000000000000" pitchFamily="50" charset="0"/>
          </a:endParaRPr>
        </a:p>
      </dgm:t>
    </dgm:pt>
    <dgm:pt modelId="{D6867996-68C0-4CCF-B3EC-6DDD5BB13C35}" type="parTrans" cxnId="{639EAB3F-21EF-4E5D-8C84-1C8308F694ED}">
      <dgm:prSet/>
      <dgm:spPr/>
      <dgm:t>
        <a:bodyPr/>
        <a:lstStyle/>
        <a:p>
          <a:endParaRPr lang="en-US"/>
        </a:p>
      </dgm:t>
    </dgm:pt>
    <dgm:pt modelId="{0CB98223-C378-48B0-B1F3-E4726D08FBB1}" type="sibTrans" cxnId="{639EAB3F-21EF-4E5D-8C84-1C8308F694ED}">
      <dgm:prSet/>
      <dgm:spPr/>
      <dgm:t>
        <a:bodyPr/>
        <a:lstStyle/>
        <a:p>
          <a:endParaRPr lang="en-US"/>
        </a:p>
      </dgm:t>
    </dgm:pt>
    <dgm:pt modelId="{B2CDA526-A1B6-4DD6-80F4-76D7D0015DD4}" type="pres">
      <dgm:prSet presAssocID="{668BCAA2-C57B-430C-A3DF-34EF2A2316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95C687-4506-419D-85FC-1E0D138144B4}" type="pres">
      <dgm:prSet presAssocID="{B26A2170-F783-4A82-8A43-17F49DFED7E3}" presName="hierRoot1" presStyleCnt="0"/>
      <dgm:spPr/>
      <dgm:t>
        <a:bodyPr/>
        <a:lstStyle/>
        <a:p>
          <a:endParaRPr lang="en-US"/>
        </a:p>
      </dgm:t>
    </dgm:pt>
    <dgm:pt modelId="{F39474AC-0DC9-41DB-8979-9FF9FEC1C914}" type="pres">
      <dgm:prSet presAssocID="{B26A2170-F783-4A82-8A43-17F49DFED7E3}" presName="composite" presStyleCnt="0"/>
      <dgm:spPr/>
      <dgm:t>
        <a:bodyPr/>
        <a:lstStyle/>
        <a:p>
          <a:endParaRPr lang="en-US"/>
        </a:p>
      </dgm:t>
    </dgm:pt>
    <dgm:pt modelId="{4492F7A9-45A8-4B86-A82B-84AE192D60F8}" type="pres">
      <dgm:prSet presAssocID="{B26A2170-F783-4A82-8A43-17F49DFED7E3}" presName="background" presStyleLbl="node0" presStyleIdx="0" presStyleCnt="1"/>
      <dgm:spPr/>
      <dgm:t>
        <a:bodyPr/>
        <a:lstStyle/>
        <a:p>
          <a:endParaRPr lang="en-US"/>
        </a:p>
      </dgm:t>
    </dgm:pt>
    <dgm:pt modelId="{7490716E-DC34-43AC-AAAB-5C4BDAA401A9}" type="pres">
      <dgm:prSet presAssocID="{B26A2170-F783-4A82-8A43-17F49DFED7E3}" presName="text" presStyleLbl="fgAcc0" presStyleIdx="0" presStyleCnt="1" custLinFactNeighborX="10684" custLinFactNeighborY="66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CF81B-3670-4CE6-85DE-D7AC5DE337AC}" type="pres">
      <dgm:prSet presAssocID="{B26A2170-F783-4A82-8A43-17F49DFED7E3}" presName="hierChild2" presStyleCnt="0"/>
      <dgm:spPr/>
      <dgm:t>
        <a:bodyPr/>
        <a:lstStyle/>
        <a:p>
          <a:endParaRPr lang="en-US"/>
        </a:p>
      </dgm:t>
    </dgm:pt>
    <dgm:pt modelId="{8DE13E6A-F6BC-4FFB-875B-C26461D444BF}" type="pres">
      <dgm:prSet presAssocID="{3DA5A1E6-F8AB-459D-877B-D013000DAB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F84D5DC-DDA2-4033-9F3A-0A3BF67CFA18}" type="pres">
      <dgm:prSet presAssocID="{435869C1-BF0B-449C-A531-C4294FACA9FC}" presName="hierRoot2" presStyleCnt="0"/>
      <dgm:spPr/>
      <dgm:t>
        <a:bodyPr/>
        <a:lstStyle/>
        <a:p>
          <a:endParaRPr lang="en-US"/>
        </a:p>
      </dgm:t>
    </dgm:pt>
    <dgm:pt modelId="{5B1AC91F-035E-466C-B8FC-7FC544FA7497}" type="pres">
      <dgm:prSet presAssocID="{435869C1-BF0B-449C-A531-C4294FACA9FC}" presName="composite2" presStyleCnt="0"/>
      <dgm:spPr/>
      <dgm:t>
        <a:bodyPr/>
        <a:lstStyle/>
        <a:p>
          <a:endParaRPr lang="en-US"/>
        </a:p>
      </dgm:t>
    </dgm:pt>
    <dgm:pt modelId="{1D752C6C-448E-40D7-A3F9-9392AED58B8A}" type="pres">
      <dgm:prSet presAssocID="{435869C1-BF0B-449C-A531-C4294FACA9FC}" presName="background2" presStyleLbl="asst1" presStyleIdx="0" presStyleCnt="4"/>
      <dgm:spPr/>
      <dgm:t>
        <a:bodyPr/>
        <a:lstStyle/>
        <a:p>
          <a:endParaRPr lang="en-US"/>
        </a:p>
      </dgm:t>
    </dgm:pt>
    <dgm:pt modelId="{0CB20E1E-AE09-4AB8-9603-CAE14FF7E81A}" type="pres">
      <dgm:prSet presAssocID="{435869C1-BF0B-449C-A531-C4294FACA9FC}" presName="text2" presStyleLbl="fgAcc2" presStyleIdx="0" presStyleCnt="2" custScaleX="108475" custScaleY="114658" custLinFactNeighborX="-61433" custLinFactNeighborY="-80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586EF-1776-41E7-BA27-BF0D2F5D5ACE}" type="pres">
      <dgm:prSet presAssocID="{435869C1-BF0B-449C-A531-C4294FACA9FC}" presName="hierChild3" presStyleCnt="0"/>
      <dgm:spPr/>
      <dgm:t>
        <a:bodyPr/>
        <a:lstStyle/>
        <a:p>
          <a:endParaRPr lang="en-US"/>
        </a:p>
      </dgm:t>
    </dgm:pt>
    <dgm:pt modelId="{B39513FC-74A3-4465-BB5B-6201E1FBA533}" type="pres">
      <dgm:prSet presAssocID="{D6867996-68C0-4CCF-B3EC-6DDD5BB13C3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27FA7CC8-6699-4E51-AB59-45C9EF55A58B}" type="pres">
      <dgm:prSet presAssocID="{A09F2107-4B34-44CC-B8AE-1C59F806CBC7}" presName="hierRoot3" presStyleCnt="0"/>
      <dgm:spPr/>
      <dgm:t>
        <a:bodyPr/>
        <a:lstStyle/>
        <a:p>
          <a:endParaRPr lang="en-US"/>
        </a:p>
      </dgm:t>
    </dgm:pt>
    <dgm:pt modelId="{43A5657B-AF2F-4B58-B513-91A949E23C68}" type="pres">
      <dgm:prSet presAssocID="{A09F2107-4B34-44CC-B8AE-1C59F806CBC7}" presName="composite3" presStyleCnt="0"/>
      <dgm:spPr/>
      <dgm:t>
        <a:bodyPr/>
        <a:lstStyle/>
        <a:p>
          <a:endParaRPr lang="en-US"/>
        </a:p>
      </dgm:t>
    </dgm:pt>
    <dgm:pt modelId="{5806B357-A66E-4089-91D1-36A669B66264}" type="pres">
      <dgm:prSet presAssocID="{A09F2107-4B34-44CC-B8AE-1C59F806CBC7}" presName="background3" presStyleLbl="asst1" presStyleIdx="1" presStyleCnt="4"/>
      <dgm:spPr/>
      <dgm:t>
        <a:bodyPr/>
        <a:lstStyle/>
        <a:p>
          <a:endParaRPr lang="en-US"/>
        </a:p>
      </dgm:t>
    </dgm:pt>
    <dgm:pt modelId="{D05B57A4-CFAA-4272-B42C-438632759C77}" type="pres">
      <dgm:prSet presAssocID="{A09F2107-4B34-44CC-B8AE-1C59F806CBC7}" presName="text3" presStyleLbl="fgAcc3" presStyleIdx="0" presStyleCnt="2" custLinFactNeighborX="491" custLinFactNeighborY="-33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58B63-F2B5-4006-B5C5-77015957F793}" type="pres">
      <dgm:prSet presAssocID="{A09F2107-4B34-44CC-B8AE-1C59F806CBC7}" presName="hierChild4" presStyleCnt="0"/>
      <dgm:spPr/>
      <dgm:t>
        <a:bodyPr/>
        <a:lstStyle/>
        <a:p>
          <a:endParaRPr lang="en-US"/>
        </a:p>
      </dgm:t>
    </dgm:pt>
    <dgm:pt modelId="{64327A36-F0D8-4320-B92C-416A35F733E0}" type="pres">
      <dgm:prSet presAssocID="{9E34DBBE-2811-4FDA-9824-EE7CFC0F85A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D64E1FD-0022-44B9-91D2-565DCE58A99F}" type="pres">
      <dgm:prSet presAssocID="{1466232F-8B96-46C6-B347-0AAE0F7AE20A}" presName="hierRoot2" presStyleCnt="0"/>
      <dgm:spPr/>
      <dgm:t>
        <a:bodyPr/>
        <a:lstStyle/>
        <a:p>
          <a:endParaRPr lang="en-US"/>
        </a:p>
      </dgm:t>
    </dgm:pt>
    <dgm:pt modelId="{58DED44B-ED6D-4CDB-9347-DFA87CA2200F}" type="pres">
      <dgm:prSet presAssocID="{1466232F-8B96-46C6-B347-0AAE0F7AE20A}" presName="composite2" presStyleCnt="0"/>
      <dgm:spPr/>
      <dgm:t>
        <a:bodyPr/>
        <a:lstStyle/>
        <a:p>
          <a:endParaRPr lang="en-US"/>
        </a:p>
      </dgm:t>
    </dgm:pt>
    <dgm:pt modelId="{6B55DCDA-3D79-4E98-999E-5DC947920D30}" type="pres">
      <dgm:prSet presAssocID="{1466232F-8B96-46C6-B347-0AAE0F7AE20A}" presName="background2" presStyleLbl="asst1" presStyleIdx="2" presStyleCnt="4"/>
      <dgm:spPr/>
      <dgm:t>
        <a:bodyPr/>
        <a:lstStyle/>
        <a:p>
          <a:endParaRPr lang="en-US"/>
        </a:p>
      </dgm:t>
    </dgm:pt>
    <dgm:pt modelId="{14E69E4B-69A3-4F03-BE66-EC45AD9CD84D}" type="pres">
      <dgm:prSet presAssocID="{1466232F-8B96-46C6-B347-0AAE0F7AE20A}" presName="text2" presStyleLbl="fgAcc2" presStyleIdx="1" presStyleCnt="2" custLinFactNeighborX="5954" custLinFactNeighborY="81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AE79E-DE1D-455B-9F7D-4FDDA07C572C}" type="pres">
      <dgm:prSet presAssocID="{1466232F-8B96-46C6-B347-0AAE0F7AE20A}" presName="hierChild3" presStyleCnt="0"/>
      <dgm:spPr/>
      <dgm:t>
        <a:bodyPr/>
        <a:lstStyle/>
        <a:p>
          <a:endParaRPr lang="en-US"/>
        </a:p>
      </dgm:t>
    </dgm:pt>
    <dgm:pt modelId="{0EDCB11E-0A4F-48E1-9754-D780DC2F1F66}" type="pres">
      <dgm:prSet presAssocID="{82A0374F-73F1-41F7-BD55-BBD9E2D5582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D5ACFCF-3C58-46BD-AF6A-7DE69BCDC65F}" type="pres">
      <dgm:prSet presAssocID="{B5D5CB8B-EE7F-4DF5-8921-6E3B783C5E4F}" presName="hierRoot3" presStyleCnt="0"/>
      <dgm:spPr/>
      <dgm:t>
        <a:bodyPr/>
        <a:lstStyle/>
        <a:p>
          <a:endParaRPr lang="en-US"/>
        </a:p>
      </dgm:t>
    </dgm:pt>
    <dgm:pt modelId="{EB907B7D-9C14-4168-BC26-5232D884A798}" type="pres">
      <dgm:prSet presAssocID="{B5D5CB8B-EE7F-4DF5-8921-6E3B783C5E4F}" presName="composite3" presStyleCnt="0"/>
      <dgm:spPr/>
      <dgm:t>
        <a:bodyPr/>
        <a:lstStyle/>
        <a:p>
          <a:endParaRPr lang="en-US"/>
        </a:p>
      </dgm:t>
    </dgm:pt>
    <dgm:pt modelId="{4E8D6914-43A4-4437-B5A4-9CDC2077BB2F}" type="pres">
      <dgm:prSet presAssocID="{B5D5CB8B-EE7F-4DF5-8921-6E3B783C5E4F}" presName="background3" presStyleLbl="asst1" presStyleIdx="3" presStyleCnt="4"/>
      <dgm:spPr/>
      <dgm:t>
        <a:bodyPr/>
        <a:lstStyle/>
        <a:p>
          <a:endParaRPr lang="en-US"/>
        </a:p>
      </dgm:t>
    </dgm:pt>
    <dgm:pt modelId="{F3613255-1896-4444-980F-EA7C8AF79722}" type="pres">
      <dgm:prSet presAssocID="{B5D5CB8B-EE7F-4DF5-8921-6E3B783C5E4F}" presName="text3" presStyleLbl="fgAcc3" presStyleIdx="1" presStyleCnt="2" custLinFactX="39231" custLinFactNeighborX="100000" custLinFactNeighborY="8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BEA34-39B7-4FB1-9047-8EC99454BCF3}" type="pres">
      <dgm:prSet presAssocID="{B5D5CB8B-EE7F-4DF5-8921-6E3B783C5E4F}" presName="hierChild4" presStyleCnt="0"/>
      <dgm:spPr/>
      <dgm:t>
        <a:bodyPr/>
        <a:lstStyle/>
        <a:p>
          <a:endParaRPr lang="en-US"/>
        </a:p>
      </dgm:t>
    </dgm:pt>
    <dgm:pt modelId="{46330AE4-9F9E-4B6A-8790-7DA8100821D6}" type="pres">
      <dgm:prSet presAssocID="{BB9B948F-8A49-48C5-B161-C0FF643366F5}" presName="Name23" presStyleLbl="parChTrans1D4" presStyleIdx="0" presStyleCnt="4"/>
      <dgm:spPr/>
      <dgm:t>
        <a:bodyPr/>
        <a:lstStyle/>
        <a:p>
          <a:endParaRPr lang="en-US"/>
        </a:p>
      </dgm:t>
    </dgm:pt>
    <dgm:pt modelId="{BFA1E57D-21FE-45AD-A8A7-2008D5241280}" type="pres">
      <dgm:prSet presAssocID="{E40B1BB8-0A9C-416F-8126-BBCC571CA096}" presName="hierRoot4" presStyleCnt="0"/>
      <dgm:spPr/>
      <dgm:t>
        <a:bodyPr/>
        <a:lstStyle/>
        <a:p>
          <a:endParaRPr lang="en-US"/>
        </a:p>
      </dgm:t>
    </dgm:pt>
    <dgm:pt modelId="{39D7E001-461B-4059-843B-AFE779A4EBA2}" type="pres">
      <dgm:prSet presAssocID="{E40B1BB8-0A9C-416F-8126-BBCC571CA096}" presName="composite4" presStyleCnt="0"/>
      <dgm:spPr/>
      <dgm:t>
        <a:bodyPr/>
        <a:lstStyle/>
        <a:p>
          <a:endParaRPr lang="en-US"/>
        </a:p>
      </dgm:t>
    </dgm:pt>
    <dgm:pt modelId="{0B2BCC4E-4B53-4DF1-AFD4-41E58F68155C}" type="pres">
      <dgm:prSet presAssocID="{E40B1BB8-0A9C-416F-8126-BBCC571CA096}" presName="background4" presStyleLbl="node4" presStyleIdx="0" presStyleCnt="4"/>
      <dgm:spPr/>
      <dgm:t>
        <a:bodyPr/>
        <a:lstStyle/>
        <a:p>
          <a:endParaRPr lang="en-US"/>
        </a:p>
      </dgm:t>
    </dgm:pt>
    <dgm:pt modelId="{B7EFCBAD-0A23-433D-9AD2-F9305E43247B}" type="pres">
      <dgm:prSet presAssocID="{E40B1BB8-0A9C-416F-8126-BBCC571CA096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F070F2-2D97-4F0A-AA31-C0068475FD06}" type="pres">
      <dgm:prSet presAssocID="{E40B1BB8-0A9C-416F-8126-BBCC571CA096}" presName="hierChild5" presStyleCnt="0"/>
      <dgm:spPr/>
      <dgm:t>
        <a:bodyPr/>
        <a:lstStyle/>
        <a:p>
          <a:endParaRPr lang="en-US"/>
        </a:p>
      </dgm:t>
    </dgm:pt>
    <dgm:pt modelId="{63BF339E-FFAE-445C-9B68-0731883ADD67}" type="pres">
      <dgm:prSet presAssocID="{DACF51A9-D6E0-4187-A6B2-1BD748BBDAA3}" presName="Name23" presStyleLbl="parChTrans1D4" presStyleIdx="1" presStyleCnt="4"/>
      <dgm:spPr/>
      <dgm:t>
        <a:bodyPr/>
        <a:lstStyle/>
        <a:p>
          <a:endParaRPr lang="en-US"/>
        </a:p>
      </dgm:t>
    </dgm:pt>
    <dgm:pt modelId="{22D3E5A9-2DD5-4518-95F7-0BF82FE48C24}" type="pres">
      <dgm:prSet presAssocID="{5B75D638-B9B0-4E3E-BE73-65F5FA424D02}" presName="hierRoot4" presStyleCnt="0"/>
      <dgm:spPr/>
      <dgm:t>
        <a:bodyPr/>
        <a:lstStyle/>
        <a:p>
          <a:endParaRPr lang="en-US"/>
        </a:p>
      </dgm:t>
    </dgm:pt>
    <dgm:pt modelId="{EC58C4BE-2581-40F1-A716-A98C8CA68C35}" type="pres">
      <dgm:prSet presAssocID="{5B75D638-B9B0-4E3E-BE73-65F5FA424D02}" presName="composite4" presStyleCnt="0"/>
      <dgm:spPr/>
      <dgm:t>
        <a:bodyPr/>
        <a:lstStyle/>
        <a:p>
          <a:endParaRPr lang="en-US"/>
        </a:p>
      </dgm:t>
    </dgm:pt>
    <dgm:pt modelId="{853794D2-8F1A-4822-8E30-5E86ED0C8B83}" type="pres">
      <dgm:prSet presAssocID="{5B75D638-B9B0-4E3E-BE73-65F5FA424D02}" presName="background4" presStyleLbl="node4" presStyleIdx="1" presStyleCnt="4"/>
      <dgm:spPr/>
      <dgm:t>
        <a:bodyPr/>
        <a:lstStyle/>
        <a:p>
          <a:endParaRPr lang="en-US"/>
        </a:p>
      </dgm:t>
    </dgm:pt>
    <dgm:pt modelId="{705B1F78-E777-449C-AF78-4A1C303CAF5A}" type="pres">
      <dgm:prSet presAssocID="{5B75D638-B9B0-4E3E-BE73-65F5FA424D02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32F708-F5EA-4ABF-9F17-8D9AB9DDCBF9}" type="pres">
      <dgm:prSet presAssocID="{5B75D638-B9B0-4E3E-BE73-65F5FA424D02}" presName="hierChild5" presStyleCnt="0"/>
      <dgm:spPr/>
      <dgm:t>
        <a:bodyPr/>
        <a:lstStyle/>
        <a:p>
          <a:endParaRPr lang="en-US"/>
        </a:p>
      </dgm:t>
    </dgm:pt>
    <dgm:pt modelId="{1631746E-B6FC-4CD1-B972-C19963B262BC}" type="pres">
      <dgm:prSet presAssocID="{3AFEEF33-675B-416D-B65C-F29ADA080792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61C92E0-3B64-422E-9CD8-98CCDA2694DE}" type="pres">
      <dgm:prSet presAssocID="{E60DE107-000E-479C-8250-ECC2627C7565}" presName="hierRoot4" presStyleCnt="0"/>
      <dgm:spPr/>
      <dgm:t>
        <a:bodyPr/>
        <a:lstStyle/>
        <a:p>
          <a:endParaRPr lang="en-US"/>
        </a:p>
      </dgm:t>
    </dgm:pt>
    <dgm:pt modelId="{3A3B8D04-C81C-430B-A895-F8468EE41F70}" type="pres">
      <dgm:prSet presAssocID="{E60DE107-000E-479C-8250-ECC2627C7565}" presName="composite4" presStyleCnt="0"/>
      <dgm:spPr/>
      <dgm:t>
        <a:bodyPr/>
        <a:lstStyle/>
        <a:p>
          <a:endParaRPr lang="en-US"/>
        </a:p>
      </dgm:t>
    </dgm:pt>
    <dgm:pt modelId="{3127344B-735B-4216-BCCE-7079203DDE3C}" type="pres">
      <dgm:prSet presAssocID="{E60DE107-000E-479C-8250-ECC2627C7565}" presName="background4" presStyleLbl="node4" presStyleIdx="2" presStyleCnt="4"/>
      <dgm:spPr/>
      <dgm:t>
        <a:bodyPr/>
        <a:lstStyle/>
        <a:p>
          <a:endParaRPr lang="en-US"/>
        </a:p>
      </dgm:t>
    </dgm:pt>
    <dgm:pt modelId="{782A901E-EF79-43E5-A207-BCBCACD28F38}" type="pres">
      <dgm:prSet presAssocID="{E60DE107-000E-479C-8250-ECC2627C7565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B4FAD6-8E18-400D-B510-3CAAF0C8AF6D}" type="pres">
      <dgm:prSet presAssocID="{E60DE107-000E-479C-8250-ECC2627C7565}" presName="hierChild5" presStyleCnt="0"/>
      <dgm:spPr/>
      <dgm:t>
        <a:bodyPr/>
        <a:lstStyle/>
        <a:p>
          <a:endParaRPr lang="en-US"/>
        </a:p>
      </dgm:t>
    </dgm:pt>
    <dgm:pt modelId="{566F94C2-24F0-4746-8CCF-F2F3DC781F1F}" type="pres">
      <dgm:prSet presAssocID="{5CD2E645-8429-4D07-98C5-D525B47DF804}" presName="Name23" presStyleLbl="parChTrans1D4" presStyleIdx="3" presStyleCnt="4"/>
      <dgm:spPr/>
      <dgm:t>
        <a:bodyPr/>
        <a:lstStyle/>
        <a:p>
          <a:endParaRPr lang="en-US"/>
        </a:p>
      </dgm:t>
    </dgm:pt>
    <dgm:pt modelId="{0DC5EE82-2EF6-49A1-A8DB-34634EE0051F}" type="pres">
      <dgm:prSet presAssocID="{090484DE-F912-44F8-9BE1-7A9123584A66}" presName="hierRoot4" presStyleCnt="0"/>
      <dgm:spPr/>
      <dgm:t>
        <a:bodyPr/>
        <a:lstStyle/>
        <a:p>
          <a:endParaRPr lang="en-US"/>
        </a:p>
      </dgm:t>
    </dgm:pt>
    <dgm:pt modelId="{95692C12-15E7-4E5C-912B-EF99C298DDC1}" type="pres">
      <dgm:prSet presAssocID="{090484DE-F912-44F8-9BE1-7A9123584A66}" presName="composite4" presStyleCnt="0"/>
      <dgm:spPr/>
      <dgm:t>
        <a:bodyPr/>
        <a:lstStyle/>
        <a:p>
          <a:endParaRPr lang="en-US"/>
        </a:p>
      </dgm:t>
    </dgm:pt>
    <dgm:pt modelId="{A6A26DCB-3EE5-4AFE-A882-A45D35A6F33A}" type="pres">
      <dgm:prSet presAssocID="{090484DE-F912-44F8-9BE1-7A9123584A66}" presName="background4" presStyleLbl="node4" presStyleIdx="3" presStyleCnt="4"/>
      <dgm:spPr/>
      <dgm:t>
        <a:bodyPr/>
        <a:lstStyle/>
        <a:p>
          <a:endParaRPr lang="en-US"/>
        </a:p>
      </dgm:t>
    </dgm:pt>
    <dgm:pt modelId="{D60CAB9E-4DB3-415E-BD0C-FE3B8DD296A8}" type="pres">
      <dgm:prSet presAssocID="{090484DE-F912-44F8-9BE1-7A9123584A6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A72F6-4BED-49B5-B697-2E3C73A254AD}" type="pres">
      <dgm:prSet presAssocID="{090484DE-F912-44F8-9BE1-7A9123584A66}" presName="hierChild5" presStyleCnt="0"/>
      <dgm:spPr/>
      <dgm:t>
        <a:bodyPr/>
        <a:lstStyle/>
        <a:p>
          <a:endParaRPr lang="en-US"/>
        </a:p>
      </dgm:t>
    </dgm:pt>
  </dgm:ptLst>
  <dgm:cxnLst>
    <dgm:cxn modelId="{A3B0B7AC-4E54-45CD-9770-0A109DDD21E6}" type="presOf" srcId="{A09F2107-4B34-44CC-B8AE-1C59F806CBC7}" destId="{D05B57A4-CFAA-4272-B42C-438632759C77}" srcOrd="0" destOrd="0" presId="urn:microsoft.com/office/officeart/2005/8/layout/hierarchy1"/>
    <dgm:cxn modelId="{BE973B27-0891-4A90-8415-493D4D1A334D}" srcId="{1466232F-8B96-46C6-B347-0AAE0F7AE20A}" destId="{B5D5CB8B-EE7F-4DF5-8921-6E3B783C5E4F}" srcOrd="0" destOrd="0" parTransId="{82A0374F-73F1-41F7-BD55-BBD9E2D55822}" sibTransId="{D9971B58-FA1C-4A18-8F5C-EF3DBA30E964}"/>
    <dgm:cxn modelId="{90B8A83A-EEA5-41F3-AC5E-26BE48689715}" srcId="{B5D5CB8B-EE7F-4DF5-8921-6E3B783C5E4F}" destId="{090484DE-F912-44F8-9BE1-7A9123584A66}" srcOrd="3" destOrd="0" parTransId="{5CD2E645-8429-4D07-98C5-D525B47DF804}" sibTransId="{1DEA306A-ED22-4B84-A6E0-4F3A2E719CA6}"/>
    <dgm:cxn modelId="{87E2E349-038E-49BE-B3AE-B37B4437BF49}" srcId="{B26A2170-F783-4A82-8A43-17F49DFED7E3}" destId="{435869C1-BF0B-449C-A531-C4294FACA9FC}" srcOrd="0" destOrd="0" parTransId="{3DA5A1E6-F8AB-459D-877B-D013000DABCB}" sibTransId="{9ED3A0FA-DE32-4E15-8444-B92E348BBD80}"/>
    <dgm:cxn modelId="{33681956-FC8D-44B0-9BF7-A6046D87054F}" type="presOf" srcId="{E40B1BB8-0A9C-416F-8126-BBCC571CA096}" destId="{B7EFCBAD-0A23-433D-9AD2-F9305E43247B}" srcOrd="0" destOrd="0" presId="urn:microsoft.com/office/officeart/2005/8/layout/hierarchy1"/>
    <dgm:cxn modelId="{87CEFF9C-F60E-4D7F-831E-D91429AE59BF}" type="presOf" srcId="{B26A2170-F783-4A82-8A43-17F49DFED7E3}" destId="{7490716E-DC34-43AC-AAAB-5C4BDAA401A9}" srcOrd="0" destOrd="0" presId="urn:microsoft.com/office/officeart/2005/8/layout/hierarchy1"/>
    <dgm:cxn modelId="{D011948B-5D09-4CBF-A378-34A567D0BF44}" type="presOf" srcId="{5CD2E645-8429-4D07-98C5-D525B47DF804}" destId="{566F94C2-24F0-4746-8CCF-F2F3DC781F1F}" srcOrd="0" destOrd="0" presId="urn:microsoft.com/office/officeart/2005/8/layout/hierarchy1"/>
    <dgm:cxn modelId="{5CF453EC-E4BE-4939-9D74-23EF8CDEEB2B}" type="presOf" srcId="{B5D5CB8B-EE7F-4DF5-8921-6E3B783C5E4F}" destId="{F3613255-1896-4444-980F-EA7C8AF79722}" srcOrd="0" destOrd="0" presId="urn:microsoft.com/office/officeart/2005/8/layout/hierarchy1"/>
    <dgm:cxn modelId="{639EAB3F-21EF-4E5D-8C84-1C8308F694ED}" srcId="{435869C1-BF0B-449C-A531-C4294FACA9FC}" destId="{A09F2107-4B34-44CC-B8AE-1C59F806CBC7}" srcOrd="0" destOrd="0" parTransId="{D6867996-68C0-4CCF-B3EC-6DDD5BB13C35}" sibTransId="{0CB98223-C378-48B0-B1F3-E4726D08FBB1}"/>
    <dgm:cxn modelId="{5667FCD6-A77D-4A10-9D49-E8793F34EB71}" type="presOf" srcId="{668BCAA2-C57B-430C-A3DF-34EF2A231638}" destId="{B2CDA526-A1B6-4DD6-80F4-76D7D0015DD4}" srcOrd="0" destOrd="0" presId="urn:microsoft.com/office/officeart/2005/8/layout/hierarchy1"/>
    <dgm:cxn modelId="{3DF86FEE-CBC0-4683-8244-2947C50D7474}" type="presOf" srcId="{3DA5A1E6-F8AB-459D-877B-D013000DABCB}" destId="{8DE13E6A-F6BC-4FFB-875B-C26461D444BF}" srcOrd="0" destOrd="0" presId="urn:microsoft.com/office/officeart/2005/8/layout/hierarchy1"/>
    <dgm:cxn modelId="{CD01C9B9-99DA-457A-B430-16007F17092C}" type="presOf" srcId="{D6867996-68C0-4CCF-B3EC-6DDD5BB13C35}" destId="{B39513FC-74A3-4465-BB5B-6201E1FBA533}" srcOrd="0" destOrd="0" presId="urn:microsoft.com/office/officeart/2005/8/layout/hierarchy1"/>
    <dgm:cxn modelId="{32E647F4-3F98-4947-AF78-B8FA6FC6B9C5}" type="presOf" srcId="{3AFEEF33-675B-416D-B65C-F29ADA080792}" destId="{1631746E-B6FC-4CD1-B972-C19963B262BC}" srcOrd="0" destOrd="0" presId="urn:microsoft.com/office/officeart/2005/8/layout/hierarchy1"/>
    <dgm:cxn modelId="{FFE8B9F3-F256-4D16-BF54-516F0A0AF6BD}" type="presOf" srcId="{5B75D638-B9B0-4E3E-BE73-65F5FA424D02}" destId="{705B1F78-E777-449C-AF78-4A1C303CAF5A}" srcOrd="0" destOrd="0" presId="urn:microsoft.com/office/officeart/2005/8/layout/hierarchy1"/>
    <dgm:cxn modelId="{234D718F-57DF-4928-B17E-DAE32F523E07}" type="presOf" srcId="{E60DE107-000E-479C-8250-ECC2627C7565}" destId="{782A901E-EF79-43E5-A207-BCBCACD28F38}" srcOrd="0" destOrd="0" presId="urn:microsoft.com/office/officeart/2005/8/layout/hierarchy1"/>
    <dgm:cxn modelId="{154795D2-A5A8-40F5-8CDA-EE1F9D71BB1A}" type="presOf" srcId="{BB9B948F-8A49-48C5-B161-C0FF643366F5}" destId="{46330AE4-9F9E-4B6A-8790-7DA8100821D6}" srcOrd="0" destOrd="0" presId="urn:microsoft.com/office/officeart/2005/8/layout/hierarchy1"/>
    <dgm:cxn modelId="{572B2DF3-F716-4A37-B5E8-3BE98FAA0987}" type="presOf" srcId="{435869C1-BF0B-449C-A531-C4294FACA9FC}" destId="{0CB20E1E-AE09-4AB8-9603-CAE14FF7E81A}" srcOrd="0" destOrd="0" presId="urn:microsoft.com/office/officeart/2005/8/layout/hierarchy1"/>
    <dgm:cxn modelId="{34ED7EAB-F683-40D8-A173-8FF733294BF2}" type="presOf" srcId="{82A0374F-73F1-41F7-BD55-BBD9E2D55822}" destId="{0EDCB11E-0A4F-48E1-9754-D780DC2F1F66}" srcOrd="0" destOrd="0" presId="urn:microsoft.com/office/officeart/2005/8/layout/hierarchy1"/>
    <dgm:cxn modelId="{EE1D054B-E245-4639-A8BF-3FA40187ABD7}" type="presOf" srcId="{090484DE-F912-44F8-9BE1-7A9123584A66}" destId="{D60CAB9E-4DB3-415E-BD0C-FE3B8DD296A8}" srcOrd="0" destOrd="0" presId="urn:microsoft.com/office/officeart/2005/8/layout/hierarchy1"/>
    <dgm:cxn modelId="{C750FF5A-3270-4BC0-A7F6-D4D8F1DE3599}" type="presOf" srcId="{1466232F-8B96-46C6-B347-0AAE0F7AE20A}" destId="{14E69E4B-69A3-4F03-BE66-EC45AD9CD84D}" srcOrd="0" destOrd="0" presId="urn:microsoft.com/office/officeart/2005/8/layout/hierarchy1"/>
    <dgm:cxn modelId="{6DF95C4D-E756-430D-83C0-0BABCE621377}" type="presOf" srcId="{DACF51A9-D6E0-4187-A6B2-1BD748BBDAA3}" destId="{63BF339E-FFAE-445C-9B68-0731883ADD67}" srcOrd="0" destOrd="0" presId="urn:microsoft.com/office/officeart/2005/8/layout/hierarchy1"/>
    <dgm:cxn modelId="{BD500CFD-2DA8-4E26-9B6E-ED8F06188F1C}" srcId="{B5D5CB8B-EE7F-4DF5-8921-6E3B783C5E4F}" destId="{E60DE107-000E-479C-8250-ECC2627C7565}" srcOrd="2" destOrd="0" parTransId="{3AFEEF33-675B-416D-B65C-F29ADA080792}" sibTransId="{C8E97AFB-CC72-4F02-8934-3FC3ACAE1864}"/>
    <dgm:cxn modelId="{D2FDBDEA-0601-4BB3-A3DB-424E042A83C3}" srcId="{668BCAA2-C57B-430C-A3DF-34EF2A231638}" destId="{B26A2170-F783-4A82-8A43-17F49DFED7E3}" srcOrd="0" destOrd="0" parTransId="{27CB17B4-C3CB-4479-B12C-B6CC8C08B8D9}" sibTransId="{D5503C06-D7F4-4A32-AF01-E5E3C126680B}"/>
    <dgm:cxn modelId="{0F8EC735-4F70-46CC-B53D-AA8D43832C86}" srcId="{B5D5CB8B-EE7F-4DF5-8921-6E3B783C5E4F}" destId="{5B75D638-B9B0-4E3E-BE73-65F5FA424D02}" srcOrd="1" destOrd="0" parTransId="{DACF51A9-D6E0-4187-A6B2-1BD748BBDAA3}" sibTransId="{D066302E-CAEC-4A43-BDD5-6C09C6A422DA}"/>
    <dgm:cxn modelId="{43FFB4B6-3499-450F-9887-064D2702C5A7}" srcId="{B5D5CB8B-EE7F-4DF5-8921-6E3B783C5E4F}" destId="{E40B1BB8-0A9C-416F-8126-BBCC571CA096}" srcOrd="0" destOrd="0" parTransId="{BB9B948F-8A49-48C5-B161-C0FF643366F5}" sibTransId="{8DFE6256-9492-4DD0-991D-E4B9F3669803}"/>
    <dgm:cxn modelId="{433A540E-CD49-4BAC-B88B-60DA04677784}" type="presOf" srcId="{9E34DBBE-2811-4FDA-9824-EE7CFC0F85A5}" destId="{64327A36-F0D8-4320-B92C-416A35F733E0}" srcOrd="0" destOrd="0" presId="urn:microsoft.com/office/officeart/2005/8/layout/hierarchy1"/>
    <dgm:cxn modelId="{81DF292E-273B-45B1-89D0-0298B1540074}" srcId="{B26A2170-F783-4A82-8A43-17F49DFED7E3}" destId="{1466232F-8B96-46C6-B347-0AAE0F7AE20A}" srcOrd="1" destOrd="0" parTransId="{9E34DBBE-2811-4FDA-9824-EE7CFC0F85A5}" sibTransId="{70763DD6-1EE0-41DE-84D5-94B005973EBE}"/>
    <dgm:cxn modelId="{19E2E53C-934C-4C9B-95BF-BA3EA69566F9}" type="presParOf" srcId="{B2CDA526-A1B6-4DD6-80F4-76D7D0015DD4}" destId="{DE95C687-4506-419D-85FC-1E0D138144B4}" srcOrd="0" destOrd="0" presId="urn:microsoft.com/office/officeart/2005/8/layout/hierarchy1"/>
    <dgm:cxn modelId="{8F0A6044-19B9-4826-B3F6-0CF332645EC4}" type="presParOf" srcId="{DE95C687-4506-419D-85FC-1E0D138144B4}" destId="{F39474AC-0DC9-41DB-8979-9FF9FEC1C914}" srcOrd="0" destOrd="0" presId="urn:microsoft.com/office/officeart/2005/8/layout/hierarchy1"/>
    <dgm:cxn modelId="{D0CA1DCF-99FF-449C-806F-BAE11D0DE652}" type="presParOf" srcId="{F39474AC-0DC9-41DB-8979-9FF9FEC1C914}" destId="{4492F7A9-45A8-4B86-A82B-84AE192D60F8}" srcOrd="0" destOrd="0" presId="urn:microsoft.com/office/officeart/2005/8/layout/hierarchy1"/>
    <dgm:cxn modelId="{CAFF1306-3D1B-4640-A401-82D3D1E4B07D}" type="presParOf" srcId="{F39474AC-0DC9-41DB-8979-9FF9FEC1C914}" destId="{7490716E-DC34-43AC-AAAB-5C4BDAA401A9}" srcOrd="1" destOrd="0" presId="urn:microsoft.com/office/officeart/2005/8/layout/hierarchy1"/>
    <dgm:cxn modelId="{AC84B1A6-FB97-4183-9416-689DDF7FB3B3}" type="presParOf" srcId="{DE95C687-4506-419D-85FC-1E0D138144B4}" destId="{C1CCF81B-3670-4CE6-85DE-D7AC5DE337AC}" srcOrd="1" destOrd="0" presId="urn:microsoft.com/office/officeart/2005/8/layout/hierarchy1"/>
    <dgm:cxn modelId="{AB0EC9A1-70E6-4406-B6D6-C02463C3D65C}" type="presParOf" srcId="{C1CCF81B-3670-4CE6-85DE-D7AC5DE337AC}" destId="{8DE13E6A-F6BC-4FFB-875B-C26461D444BF}" srcOrd="0" destOrd="0" presId="urn:microsoft.com/office/officeart/2005/8/layout/hierarchy1"/>
    <dgm:cxn modelId="{F02A4B1D-C633-4BFF-A0D8-A1B20A42F3D9}" type="presParOf" srcId="{C1CCF81B-3670-4CE6-85DE-D7AC5DE337AC}" destId="{FF84D5DC-DDA2-4033-9F3A-0A3BF67CFA18}" srcOrd="1" destOrd="0" presId="urn:microsoft.com/office/officeart/2005/8/layout/hierarchy1"/>
    <dgm:cxn modelId="{53B28E16-9FA1-421A-92AF-28EA7BF141F5}" type="presParOf" srcId="{FF84D5DC-DDA2-4033-9F3A-0A3BF67CFA18}" destId="{5B1AC91F-035E-466C-B8FC-7FC544FA7497}" srcOrd="0" destOrd="0" presId="urn:microsoft.com/office/officeart/2005/8/layout/hierarchy1"/>
    <dgm:cxn modelId="{3D84CED6-96EF-44F3-819C-FAA9A6F2973D}" type="presParOf" srcId="{5B1AC91F-035E-466C-B8FC-7FC544FA7497}" destId="{1D752C6C-448E-40D7-A3F9-9392AED58B8A}" srcOrd="0" destOrd="0" presId="urn:microsoft.com/office/officeart/2005/8/layout/hierarchy1"/>
    <dgm:cxn modelId="{B7E0D815-FA36-4275-8EE1-4109EB9FEAAA}" type="presParOf" srcId="{5B1AC91F-035E-466C-B8FC-7FC544FA7497}" destId="{0CB20E1E-AE09-4AB8-9603-CAE14FF7E81A}" srcOrd="1" destOrd="0" presId="urn:microsoft.com/office/officeart/2005/8/layout/hierarchy1"/>
    <dgm:cxn modelId="{4C30410A-5DFA-4A5F-BCFD-8A0431085CD3}" type="presParOf" srcId="{FF84D5DC-DDA2-4033-9F3A-0A3BF67CFA18}" destId="{A46586EF-1776-41E7-BA27-BF0D2F5D5ACE}" srcOrd="1" destOrd="0" presId="urn:microsoft.com/office/officeart/2005/8/layout/hierarchy1"/>
    <dgm:cxn modelId="{1CC9FEE4-DC5F-42AD-89E0-20161EF8AB2A}" type="presParOf" srcId="{A46586EF-1776-41E7-BA27-BF0D2F5D5ACE}" destId="{B39513FC-74A3-4465-BB5B-6201E1FBA533}" srcOrd="0" destOrd="0" presId="urn:microsoft.com/office/officeart/2005/8/layout/hierarchy1"/>
    <dgm:cxn modelId="{E014DAA7-B10E-4A37-87E6-87C15F0F5BCE}" type="presParOf" srcId="{A46586EF-1776-41E7-BA27-BF0D2F5D5ACE}" destId="{27FA7CC8-6699-4E51-AB59-45C9EF55A58B}" srcOrd="1" destOrd="0" presId="urn:microsoft.com/office/officeart/2005/8/layout/hierarchy1"/>
    <dgm:cxn modelId="{F9C722E8-6597-4A09-BB1E-8C22E0CDA17F}" type="presParOf" srcId="{27FA7CC8-6699-4E51-AB59-45C9EF55A58B}" destId="{43A5657B-AF2F-4B58-B513-91A949E23C68}" srcOrd="0" destOrd="0" presId="urn:microsoft.com/office/officeart/2005/8/layout/hierarchy1"/>
    <dgm:cxn modelId="{080D9B6F-5EC1-4D48-BEA4-1B3E8E27DF12}" type="presParOf" srcId="{43A5657B-AF2F-4B58-B513-91A949E23C68}" destId="{5806B357-A66E-4089-91D1-36A669B66264}" srcOrd="0" destOrd="0" presId="urn:microsoft.com/office/officeart/2005/8/layout/hierarchy1"/>
    <dgm:cxn modelId="{DD34B2B5-D061-48DB-BAD5-A223612160C9}" type="presParOf" srcId="{43A5657B-AF2F-4B58-B513-91A949E23C68}" destId="{D05B57A4-CFAA-4272-B42C-438632759C77}" srcOrd="1" destOrd="0" presId="urn:microsoft.com/office/officeart/2005/8/layout/hierarchy1"/>
    <dgm:cxn modelId="{80938BDF-EF35-4C7F-B1CD-332B45E98A3A}" type="presParOf" srcId="{27FA7CC8-6699-4E51-AB59-45C9EF55A58B}" destId="{F1758B63-F2B5-4006-B5C5-77015957F793}" srcOrd="1" destOrd="0" presId="urn:microsoft.com/office/officeart/2005/8/layout/hierarchy1"/>
    <dgm:cxn modelId="{6E6751B8-D363-4F5E-A75B-15158817F0C7}" type="presParOf" srcId="{C1CCF81B-3670-4CE6-85DE-D7AC5DE337AC}" destId="{64327A36-F0D8-4320-B92C-416A35F733E0}" srcOrd="2" destOrd="0" presId="urn:microsoft.com/office/officeart/2005/8/layout/hierarchy1"/>
    <dgm:cxn modelId="{4D66136E-64E2-4453-8C24-2E81F6D89D1A}" type="presParOf" srcId="{C1CCF81B-3670-4CE6-85DE-D7AC5DE337AC}" destId="{9D64E1FD-0022-44B9-91D2-565DCE58A99F}" srcOrd="3" destOrd="0" presId="urn:microsoft.com/office/officeart/2005/8/layout/hierarchy1"/>
    <dgm:cxn modelId="{4558ACF0-2A40-4A85-AF64-455DB53B9CD1}" type="presParOf" srcId="{9D64E1FD-0022-44B9-91D2-565DCE58A99F}" destId="{58DED44B-ED6D-4CDB-9347-DFA87CA2200F}" srcOrd="0" destOrd="0" presId="urn:microsoft.com/office/officeart/2005/8/layout/hierarchy1"/>
    <dgm:cxn modelId="{4DA15ED9-4056-416D-9474-6DC13240453D}" type="presParOf" srcId="{58DED44B-ED6D-4CDB-9347-DFA87CA2200F}" destId="{6B55DCDA-3D79-4E98-999E-5DC947920D30}" srcOrd="0" destOrd="0" presId="urn:microsoft.com/office/officeart/2005/8/layout/hierarchy1"/>
    <dgm:cxn modelId="{2833EF8E-8431-4FF4-B466-ABF4CEB359A2}" type="presParOf" srcId="{58DED44B-ED6D-4CDB-9347-DFA87CA2200F}" destId="{14E69E4B-69A3-4F03-BE66-EC45AD9CD84D}" srcOrd="1" destOrd="0" presId="urn:microsoft.com/office/officeart/2005/8/layout/hierarchy1"/>
    <dgm:cxn modelId="{F2954128-E69B-403B-95B0-851D8ED3AD3F}" type="presParOf" srcId="{9D64E1FD-0022-44B9-91D2-565DCE58A99F}" destId="{F07AE79E-DE1D-455B-9F7D-4FDDA07C572C}" srcOrd="1" destOrd="0" presId="urn:microsoft.com/office/officeart/2005/8/layout/hierarchy1"/>
    <dgm:cxn modelId="{4298D895-F2E5-4CB8-9CCB-3CDBCD994286}" type="presParOf" srcId="{F07AE79E-DE1D-455B-9F7D-4FDDA07C572C}" destId="{0EDCB11E-0A4F-48E1-9754-D780DC2F1F66}" srcOrd="0" destOrd="0" presId="urn:microsoft.com/office/officeart/2005/8/layout/hierarchy1"/>
    <dgm:cxn modelId="{9E7B7DA4-15F5-44E0-BEF1-636B729FE54C}" type="presParOf" srcId="{F07AE79E-DE1D-455B-9F7D-4FDDA07C572C}" destId="{0D5ACFCF-3C58-46BD-AF6A-7DE69BCDC65F}" srcOrd="1" destOrd="0" presId="urn:microsoft.com/office/officeart/2005/8/layout/hierarchy1"/>
    <dgm:cxn modelId="{ABF6AD87-308B-4909-9AD5-0BD10420B3A2}" type="presParOf" srcId="{0D5ACFCF-3C58-46BD-AF6A-7DE69BCDC65F}" destId="{EB907B7D-9C14-4168-BC26-5232D884A798}" srcOrd="0" destOrd="0" presId="urn:microsoft.com/office/officeart/2005/8/layout/hierarchy1"/>
    <dgm:cxn modelId="{DC343A72-3271-4AFD-BAE7-F5D5C9EFBED1}" type="presParOf" srcId="{EB907B7D-9C14-4168-BC26-5232D884A798}" destId="{4E8D6914-43A4-4437-B5A4-9CDC2077BB2F}" srcOrd="0" destOrd="0" presId="urn:microsoft.com/office/officeart/2005/8/layout/hierarchy1"/>
    <dgm:cxn modelId="{31CB95FE-4DAA-49D2-B9D9-70AE5B59AE4C}" type="presParOf" srcId="{EB907B7D-9C14-4168-BC26-5232D884A798}" destId="{F3613255-1896-4444-980F-EA7C8AF79722}" srcOrd="1" destOrd="0" presId="urn:microsoft.com/office/officeart/2005/8/layout/hierarchy1"/>
    <dgm:cxn modelId="{04C0E1F3-A6CC-4B4E-B2B4-FDF00AF08BC3}" type="presParOf" srcId="{0D5ACFCF-3C58-46BD-AF6A-7DE69BCDC65F}" destId="{561BEA34-39B7-4FB1-9047-8EC99454BCF3}" srcOrd="1" destOrd="0" presId="urn:microsoft.com/office/officeart/2005/8/layout/hierarchy1"/>
    <dgm:cxn modelId="{595CF524-2E88-4AAD-9580-DD934B0D0C61}" type="presParOf" srcId="{561BEA34-39B7-4FB1-9047-8EC99454BCF3}" destId="{46330AE4-9F9E-4B6A-8790-7DA8100821D6}" srcOrd="0" destOrd="0" presId="urn:microsoft.com/office/officeart/2005/8/layout/hierarchy1"/>
    <dgm:cxn modelId="{7240E9A3-C95F-4475-8BA9-22D9E2856C42}" type="presParOf" srcId="{561BEA34-39B7-4FB1-9047-8EC99454BCF3}" destId="{BFA1E57D-21FE-45AD-A8A7-2008D5241280}" srcOrd="1" destOrd="0" presId="urn:microsoft.com/office/officeart/2005/8/layout/hierarchy1"/>
    <dgm:cxn modelId="{FBE3A8F6-F064-4308-A9C7-D3B46CC43DBD}" type="presParOf" srcId="{BFA1E57D-21FE-45AD-A8A7-2008D5241280}" destId="{39D7E001-461B-4059-843B-AFE779A4EBA2}" srcOrd="0" destOrd="0" presId="urn:microsoft.com/office/officeart/2005/8/layout/hierarchy1"/>
    <dgm:cxn modelId="{C21B76D9-0E01-4DEA-84A2-B2B5F3D7981C}" type="presParOf" srcId="{39D7E001-461B-4059-843B-AFE779A4EBA2}" destId="{0B2BCC4E-4B53-4DF1-AFD4-41E58F68155C}" srcOrd="0" destOrd="0" presId="urn:microsoft.com/office/officeart/2005/8/layout/hierarchy1"/>
    <dgm:cxn modelId="{0CD3B6EF-E9BD-4A8A-B05F-1E18E543DA23}" type="presParOf" srcId="{39D7E001-461B-4059-843B-AFE779A4EBA2}" destId="{B7EFCBAD-0A23-433D-9AD2-F9305E43247B}" srcOrd="1" destOrd="0" presId="urn:microsoft.com/office/officeart/2005/8/layout/hierarchy1"/>
    <dgm:cxn modelId="{BB8FE5DD-792C-485D-8D7D-5A55D8707B66}" type="presParOf" srcId="{BFA1E57D-21FE-45AD-A8A7-2008D5241280}" destId="{1BF070F2-2D97-4F0A-AA31-C0068475FD06}" srcOrd="1" destOrd="0" presId="urn:microsoft.com/office/officeart/2005/8/layout/hierarchy1"/>
    <dgm:cxn modelId="{01AC4B30-7C5D-4ABC-A1B4-E1EAA5B51786}" type="presParOf" srcId="{561BEA34-39B7-4FB1-9047-8EC99454BCF3}" destId="{63BF339E-FFAE-445C-9B68-0731883ADD67}" srcOrd="2" destOrd="0" presId="urn:microsoft.com/office/officeart/2005/8/layout/hierarchy1"/>
    <dgm:cxn modelId="{0C061EA0-124B-4466-8A79-0DF096EDB279}" type="presParOf" srcId="{561BEA34-39B7-4FB1-9047-8EC99454BCF3}" destId="{22D3E5A9-2DD5-4518-95F7-0BF82FE48C24}" srcOrd="3" destOrd="0" presId="urn:microsoft.com/office/officeart/2005/8/layout/hierarchy1"/>
    <dgm:cxn modelId="{738E0120-06A4-4AF9-A9C5-9D36308EE371}" type="presParOf" srcId="{22D3E5A9-2DD5-4518-95F7-0BF82FE48C24}" destId="{EC58C4BE-2581-40F1-A716-A98C8CA68C35}" srcOrd="0" destOrd="0" presId="urn:microsoft.com/office/officeart/2005/8/layout/hierarchy1"/>
    <dgm:cxn modelId="{864BE89C-CD50-4D70-BF70-9E335939804A}" type="presParOf" srcId="{EC58C4BE-2581-40F1-A716-A98C8CA68C35}" destId="{853794D2-8F1A-4822-8E30-5E86ED0C8B83}" srcOrd="0" destOrd="0" presId="urn:microsoft.com/office/officeart/2005/8/layout/hierarchy1"/>
    <dgm:cxn modelId="{09B5E3F8-E1E0-47D0-84ED-5B9CCAC9F25B}" type="presParOf" srcId="{EC58C4BE-2581-40F1-A716-A98C8CA68C35}" destId="{705B1F78-E777-449C-AF78-4A1C303CAF5A}" srcOrd="1" destOrd="0" presId="urn:microsoft.com/office/officeart/2005/8/layout/hierarchy1"/>
    <dgm:cxn modelId="{F0D07C37-A551-4972-A41A-B8DF3390863F}" type="presParOf" srcId="{22D3E5A9-2DD5-4518-95F7-0BF82FE48C24}" destId="{D932F708-F5EA-4ABF-9F17-8D9AB9DDCBF9}" srcOrd="1" destOrd="0" presId="urn:microsoft.com/office/officeart/2005/8/layout/hierarchy1"/>
    <dgm:cxn modelId="{0AFBE2AC-94C2-4024-8FD2-A712C87B67BA}" type="presParOf" srcId="{561BEA34-39B7-4FB1-9047-8EC99454BCF3}" destId="{1631746E-B6FC-4CD1-B972-C19963B262BC}" srcOrd="4" destOrd="0" presId="urn:microsoft.com/office/officeart/2005/8/layout/hierarchy1"/>
    <dgm:cxn modelId="{0910060E-67C1-4D26-9B44-14AD73100E6F}" type="presParOf" srcId="{561BEA34-39B7-4FB1-9047-8EC99454BCF3}" destId="{761C92E0-3B64-422E-9CD8-98CCDA2694DE}" srcOrd="5" destOrd="0" presId="urn:microsoft.com/office/officeart/2005/8/layout/hierarchy1"/>
    <dgm:cxn modelId="{BE2F9BD7-13C1-4122-9B9B-49303B9D5669}" type="presParOf" srcId="{761C92E0-3B64-422E-9CD8-98CCDA2694DE}" destId="{3A3B8D04-C81C-430B-A895-F8468EE41F70}" srcOrd="0" destOrd="0" presId="urn:microsoft.com/office/officeart/2005/8/layout/hierarchy1"/>
    <dgm:cxn modelId="{82F5DFBC-4191-4F76-8EEE-EA5F191E193F}" type="presParOf" srcId="{3A3B8D04-C81C-430B-A895-F8468EE41F70}" destId="{3127344B-735B-4216-BCCE-7079203DDE3C}" srcOrd="0" destOrd="0" presId="urn:microsoft.com/office/officeart/2005/8/layout/hierarchy1"/>
    <dgm:cxn modelId="{0A10A1FC-1D56-4329-985F-BBE2269CAB07}" type="presParOf" srcId="{3A3B8D04-C81C-430B-A895-F8468EE41F70}" destId="{782A901E-EF79-43E5-A207-BCBCACD28F38}" srcOrd="1" destOrd="0" presId="urn:microsoft.com/office/officeart/2005/8/layout/hierarchy1"/>
    <dgm:cxn modelId="{B2E80615-38D5-4F1D-97C4-C802E2D4DEC6}" type="presParOf" srcId="{761C92E0-3B64-422E-9CD8-98CCDA2694DE}" destId="{8FB4FAD6-8E18-400D-B510-3CAAF0C8AF6D}" srcOrd="1" destOrd="0" presId="urn:microsoft.com/office/officeart/2005/8/layout/hierarchy1"/>
    <dgm:cxn modelId="{571CF42B-D1AF-4726-A348-541EA3817D1E}" type="presParOf" srcId="{561BEA34-39B7-4FB1-9047-8EC99454BCF3}" destId="{566F94C2-24F0-4746-8CCF-F2F3DC781F1F}" srcOrd="6" destOrd="0" presId="urn:microsoft.com/office/officeart/2005/8/layout/hierarchy1"/>
    <dgm:cxn modelId="{C0FD3C73-4180-4F60-9DCE-33E5E54E8389}" type="presParOf" srcId="{561BEA34-39B7-4FB1-9047-8EC99454BCF3}" destId="{0DC5EE82-2EF6-49A1-A8DB-34634EE0051F}" srcOrd="7" destOrd="0" presId="urn:microsoft.com/office/officeart/2005/8/layout/hierarchy1"/>
    <dgm:cxn modelId="{2FCCBF93-DF2D-45D7-BE50-F586D16A7331}" type="presParOf" srcId="{0DC5EE82-2EF6-49A1-A8DB-34634EE0051F}" destId="{95692C12-15E7-4E5C-912B-EF99C298DDC1}" srcOrd="0" destOrd="0" presId="urn:microsoft.com/office/officeart/2005/8/layout/hierarchy1"/>
    <dgm:cxn modelId="{F76AA005-7271-4566-9FA7-91F74FE1E4B0}" type="presParOf" srcId="{95692C12-15E7-4E5C-912B-EF99C298DDC1}" destId="{A6A26DCB-3EE5-4AFE-A882-A45D35A6F33A}" srcOrd="0" destOrd="0" presId="urn:microsoft.com/office/officeart/2005/8/layout/hierarchy1"/>
    <dgm:cxn modelId="{6B92412F-1711-4D15-9C04-B378B6FC1A57}" type="presParOf" srcId="{95692C12-15E7-4E5C-912B-EF99C298DDC1}" destId="{D60CAB9E-4DB3-415E-BD0C-FE3B8DD296A8}" srcOrd="1" destOrd="0" presId="urn:microsoft.com/office/officeart/2005/8/layout/hierarchy1"/>
    <dgm:cxn modelId="{4BD5EE13-A496-40B2-B5D6-9B021E07A52E}" type="presParOf" srcId="{0DC5EE82-2EF6-49A1-A8DB-34634EE0051F}" destId="{9C2A72F6-4BED-49B5-B697-2E3C73A254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FEDC67-1A72-4A76-92FF-969921F7EC0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C32676-1A49-499C-8D5A-7465C2684619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Phase 1</a:t>
          </a:r>
          <a:endParaRPr lang="en-US" dirty="0">
            <a:latin typeface="Anton" pitchFamily="2" charset="0"/>
          </a:endParaRPr>
        </a:p>
      </dgm:t>
    </dgm:pt>
    <dgm:pt modelId="{AC486F1E-39E5-4FBD-86D4-12C993D4F35B}" type="parTrans" cxnId="{904917BB-7048-4D8C-A2BC-132E596F5EB2}">
      <dgm:prSet/>
      <dgm:spPr/>
      <dgm:t>
        <a:bodyPr/>
        <a:lstStyle/>
        <a:p>
          <a:endParaRPr lang="en-US"/>
        </a:p>
      </dgm:t>
    </dgm:pt>
    <dgm:pt modelId="{D7F8729D-A9D5-4772-B146-4BB7CA4363AD}" type="sibTrans" cxnId="{904917BB-7048-4D8C-A2BC-132E596F5EB2}">
      <dgm:prSet/>
      <dgm:spPr/>
      <dgm:t>
        <a:bodyPr/>
        <a:lstStyle/>
        <a:p>
          <a:endParaRPr lang="en-US"/>
        </a:p>
      </dgm:t>
    </dgm:pt>
    <dgm:pt modelId="{45CED93B-AF72-461D-9E2F-D96EA6805CAE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Meals brought over from nearby school.</a:t>
          </a:r>
          <a:endParaRPr lang="en-US" dirty="0">
            <a:latin typeface="Proxima Nova Lt" panose="02000506030000020004" pitchFamily="50" charset="0"/>
          </a:endParaRPr>
        </a:p>
      </dgm:t>
    </dgm:pt>
    <dgm:pt modelId="{012B087C-D5A3-4B3E-B8EA-6417A7BA622B}" type="parTrans" cxnId="{416965C2-A7EE-4560-A3A6-A730E1DE5EFB}">
      <dgm:prSet/>
      <dgm:spPr/>
      <dgm:t>
        <a:bodyPr/>
        <a:lstStyle/>
        <a:p>
          <a:endParaRPr lang="en-US"/>
        </a:p>
      </dgm:t>
    </dgm:pt>
    <dgm:pt modelId="{143F6EDC-005E-4FEF-AE40-548C1C70811B}" type="sibTrans" cxnId="{416965C2-A7EE-4560-A3A6-A730E1DE5EFB}">
      <dgm:prSet/>
      <dgm:spPr/>
      <dgm:t>
        <a:bodyPr/>
        <a:lstStyle/>
        <a:p>
          <a:endParaRPr lang="en-US"/>
        </a:p>
      </dgm:t>
    </dgm:pt>
    <dgm:pt modelId="{2AB064BE-0771-4153-B134-38C4A3051D0D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Phase 2</a:t>
          </a:r>
          <a:endParaRPr lang="en-US" dirty="0">
            <a:latin typeface="Anton" pitchFamily="2" charset="0"/>
          </a:endParaRPr>
        </a:p>
      </dgm:t>
    </dgm:pt>
    <dgm:pt modelId="{D9AF1B08-C95C-4FB2-85E3-10FC434CD4E4}" type="parTrans" cxnId="{01B0E15E-C26D-4181-B011-9B7BD4B8B074}">
      <dgm:prSet/>
      <dgm:spPr/>
      <dgm:t>
        <a:bodyPr/>
        <a:lstStyle/>
        <a:p>
          <a:endParaRPr lang="en-US"/>
        </a:p>
      </dgm:t>
    </dgm:pt>
    <dgm:pt modelId="{426DB576-6A67-4310-B7E2-12D57981B5CC}" type="sibTrans" cxnId="{01B0E15E-C26D-4181-B011-9B7BD4B8B074}">
      <dgm:prSet/>
      <dgm:spPr/>
      <dgm:t>
        <a:bodyPr/>
        <a:lstStyle/>
        <a:p>
          <a:endParaRPr lang="en-US"/>
        </a:p>
      </dgm:t>
    </dgm:pt>
    <dgm:pt modelId="{F830E918-3EFF-4815-8C0E-861EE2A49444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Adoption of cooling and warming equipment.</a:t>
          </a:r>
          <a:endParaRPr lang="en-US" dirty="0">
            <a:latin typeface="Proxima Nova Lt" panose="02000506030000020004" pitchFamily="50" charset="0"/>
          </a:endParaRPr>
        </a:p>
      </dgm:t>
    </dgm:pt>
    <dgm:pt modelId="{CDE3C3B1-820C-462D-9309-3DA83A4D36F3}" type="parTrans" cxnId="{084F284D-EF2A-4575-B68B-E7524F26407F}">
      <dgm:prSet/>
      <dgm:spPr/>
      <dgm:t>
        <a:bodyPr/>
        <a:lstStyle/>
        <a:p>
          <a:endParaRPr lang="en-US"/>
        </a:p>
      </dgm:t>
    </dgm:pt>
    <dgm:pt modelId="{F9D6D8CB-E9EB-4800-8778-FB7A50B41834}" type="sibTrans" cxnId="{084F284D-EF2A-4575-B68B-E7524F26407F}">
      <dgm:prSet/>
      <dgm:spPr/>
      <dgm:t>
        <a:bodyPr/>
        <a:lstStyle/>
        <a:p>
          <a:endParaRPr lang="en-US"/>
        </a:p>
      </dgm:t>
    </dgm:pt>
    <dgm:pt modelId="{2F668063-13C5-48E1-AA9B-F8EFC51E442D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Phase 3</a:t>
          </a:r>
          <a:endParaRPr lang="en-US" dirty="0">
            <a:latin typeface="Anton" pitchFamily="2" charset="0"/>
          </a:endParaRPr>
        </a:p>
      </dgm:t>
    </dgm:pt>
    <dgm:pt modelId="{05D6BDBD-4595-4E8F-86A5-699373E8565D}" type="parTrans" cxnId="{FE67DC0C-5D7A-4D83-9333-DF5C27B8F947}">
      <dgm:prSet/>
      <dgm:spPr/>
      <dgm:t>
        <a:bodyPr/>
        <a:lstStyle/>
        <a:p>
          <a:endParaRPr lang="en-US"/>
        </a:p>
      </dgm:t>
    </dgm:pt>
    <dgm:pt modelId="{90455A4C-74D7-44E6-982A-3F962AAFD2C8}" type="sibTrans" cxnId="{FE67DC0C-5D7A-4D83-9333-DF5C27B8F947}">
      <dgm:prSet/>
      <dgm:spPr/>
      <dgm:t>
        <a:bodyPr/>
        <a:lstStyle/>
        <a:p>
          <a:endParaRPr lang="en-US"/>
        </a:p>
      </dgm:t>
    </dgm:pt>
    <dgm:pt modelId="{27821B55-EA4C-4B1B-A181-C2BE1480E52E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Convert existing space into a commercial kitchen.</a:t>
          </a:r>
          <a:endParaRPr lang="en-US" dirty="0">
            <a:latin typeface="Proxima Nova Lt" panose="02000506030000020004" pitchFamily="50" charset="0"/>
          </a:endParaRPr>
        </a:p>
      </dgm:t>
    </dgm:pt>
    <dgm:pt modelId="{6A1DF767-1543-4864-A0ED-A05B8A8AB723}" type="parTrans" cxnId="{EEDF617F-9A43-4640-BECA-F482E1D6FA30}">
      <dgm:prSet/>
      <dgm:spPr/>
      <dgm:t>
        <a:bodyPr/>
        <a:lstStyle/>
        <a:p>
          <a:endParaRPr lang="en-US"/>
        </a:p>
      </dgm:t>
    </dgm:pt>
    <dgm:pt modelId="{FDC6E020-2DFA-439B-A24D-AC018602C8F1}" type="sibTrans" cxnId="{EEDF617F-9A43-4640-BECA-F482E1D6FA30}">
      <dgm:prSet/>
      <dgm:spPr/>
      <dgm:t>
        <a:bodyPr/>
        <a:lstStyle/>
        <a:p>
          <a:endParaRPr lang="en-US"/>
        </a:p>
      </dgm:t>
    </dgm:pt>
    <dgm:pt modelId="{3AB0859A-9022-4349-B623-AE059B7EF91E}" type="pres">
      <dgm:prSet presAssocID="{B7FEDC67-1A72-4A76-92FF-969921F7EC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761434-8CCE-4A30-BE5B-A3390B91CD76}" type="pres">
      <dgm:prSet presAssocID="{BFC32676-1A49-499C-8D5A-7465C2684619}" presName="composite" presStyleCnt="0"/>
      <dgm:spPr/>
      <dgm:t>
        <a:bodyPr/>
        <a:lstStyle/>
        <a:p>
          <a:endParaRPr lang="en-US"/>
        </a:p>
      </dgm:t>
    </dgm:pt>
    <dgm:pt modelId="{ABC87454-819A-4630-BAEA-D3C29FACA086}" type="pres">
      <dgm:prSet presAssocID="{BFC32676-1A49-499C-8D5A-7465C26846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0B2C4-7A75-4D1B-93B9-39CF4955C577}" type="pres">
      <dgm:prSet presAssocID="{BFC32676-1A49-499C-8D5A-7465C2684619}" presName="parSh" presStyleLbl="node1" presStyleIdx="0" presStyleCnt="3"/>
      <dgm:spPr/>
      <dgm:t>
        <a:bodyPr/>
        <a:lstStyle/>
        <a:p>
          <a:endParaRPr lang="en-US"/>
        </a:p>
      </dgm:t>
    </dgm:pt>
    <dgm:pt modelId="{DDF066C2-5EFE-4701-A769-48ADEB55AA92}" type="pres">
      <dgm:prSet presAssocID="{BFC32676-1A49-499C-8D5A-7465C268461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C2971-C28C-463B-B64D-ECF04A2824A5}" type="pres">
      <dgm:prSet presAssocID="{D7F8729D-A9D5-4772-B146-4BB7CA4363A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AD6F4AE-E700-4D27-8DB0-50B7CC3D5F22}" type="pres">
      <dgm:prSet presAssocID="{D7F8729D-A9D5-4772-B146-4BB7CA4363AD}" presName="connTx" presStyleLbl="sibTrans2D1" presStyleIdx="0" presStyleCnt="2"/>
      <dgm:spPr/>
      <dgm:t>
        <a:bodyPr/>
        <a:lstStyle/>
        <a:p>
          <a:endParaRPr lang="en-US"/>
        </a:p>
      </dgm:t>
    </dgm:pt>
    <dgm:pt modelId="{C19FA65C-218B-41BF-8732-DE3B81C392F6}" type="pres">
      <dgm:prSet presAssocID="{2AB064BE-0771-4153-B134-38C4A3051D0D}" presName="composite" presStyleCnt="0"/>
      <dgm:spPr/>
      <dgm:t>
        <a:bodyPr/>
        <a:lstStyle/>
        <a:p>
          <a:endParaRPr lang="en-US"/>
        </a:p>
      </dgm:t>
    </dgm:pt>
    <dgm:pt modelId="{7AF0CB8A-AD1A-4FB8-A48C-C70BBD32FD22}" type="pres">
      <dgm:prSet presAssocID="{2AB064BE-0771-4153-B134-38C4A3051D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6E8EE-E400-4835-B445-7573478DF5CC}" type="pres">
      <dgm:prSet presAssocID="{2AB064BE-0771-4153-B134-38C4A3051D0D}" presName="parSh" presStyleLbl="node1" presStyleIdx="1" presStyleCnt="3"/>
      <dgm:spPr/>
      <dgm:t>
        <a:bodyPr/>
        <a:lstStyle/>
        <a:p>
          <a:endParaRPr lang="en-US"/>
        </a:p>
      </dgm:t>
    </dgm:pt>
    <dgm:pt modelId="{A26118E8-25DB-4A96-A9B0-BCA733B7326C}" type="pres">
      <dgm:prSet presAssocID="{2AB064BE-0771-4153-B134-38C4A3051D0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557D6-6951-4A93-9D80-7EA4B85AF7AA}" type="pres">
      <dgm:prSet presAssocID="{426DB576-6A67-4310-B7E2-12D57981B5C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67182AA-93A6-4D16-BC24-CCDADAD95AC6}" type="pres">
      <dgm:prSet presAssocID="{426DB576-6A67-4310-B7E2-12D57981B5CC}" presName="connTx" presStyleLbl="sibTrans2D1" presStyleIdx="1" presStyleCnt="2"/>
      <dgm:spPr/>
      <dgm:t>
        <a:bodyPr/>
        <a:lstStyle/>
        <a:p>
          <a:endParaRPr lang="en-US"/>
        </a:p>
      </dgm:t>
    </dgm:pt>
    <dgm:pt modelId="{6D411C64-91F6-4F41-BAFD-ECEA1C645174}" type="pres">
      <dgm:prSet presAssocID="{2F668063-13C5-48E1-AA9B-F8EFC51E442D}" presName="composite" presStyleCnt="0"/>
      <dgm:spPr/>
      <dgm:t>
        <a:bodyPr/>
        <a:lstStyle/>
        <a:p>
          <a:endParaRPr lang="en-US"/>
        </a:p>
      </dgm:t>
    </dgm:pt>
    <dgm:pt modelId="{ABEEB51A-4EAC-45D3-B0CD-520757A7AA8E}" type="pres">
      <dgm:prSet presAssocID="{2F668063-13C5-48E1-AA9B-F8EFC51E442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C0162-D33E-41BD-9089-3FCE27470332}" type="pres">
      <dgm:prSet presAssocID="{2F668063-13C5-48E1-AA9B-F8EFC51E442D}" presName="parSh" presStyleLbl="node1" presStyleIdx="2" presStyleCnt="3"/>
      <dgm:spPr/>
      <dgm:t>
        <a:bodyPr/>
        <a:lstStyle/>
        <a:p>
          <a:endParaRPr lang="en-US"/>
        </a:p>
      </dgm:t>
    </dgm:pt>
    <dgm:pt modelId="{89096EDA-6608-461A-9285-3BBC82A0915C}" type="pres">
      <dgm:prSet presAssocID="{2F668063-13C5-48E1-AA9B-F8EFC51E442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D9700-87C1-4AD5-82F6-DE48A7D9AAD6}" type="presOf" srcId="{F830E918-3EFF-4815-8C0E-861EE2A49444}" destId="{A26118E8-25DB-4A96-A9B0-BCA733B7326C}" srcOrd="0" destOrd="0" presId="urn:microsoft.com/office/officeart/2005/8/layout/process3"/>
    <dgm:cxn modelId="{1DEF0ED3-2E5F-4C0B-9C61-650572108898}" type="presOf" srcId="{27821B55-EA4C-4B1B-A181-C2BE1480E52E}" destId="{89096EDA-6608-461A-9285-3BBC82A0915C}" srcOrd="0" destOrd="0" presId="urn:microsoft.com/office/officeart/2005/8/layout/process3"/>
    <dgm:cxn modelId="{28CDC59F-A9C1-46EF-BD24-622FBD8C15EA}" type="presOf" srcId="{426DB576-6A67-4310-B7E2-12D57981B5CC}" destId="{B67182AA-93A6-4D16-BC24-CCDADAD95AC6}" srcOrd="1" destOrd="0" presId="urn:microsoft.com/office/officeart/2005/8/layout/process3"/>
    <dgm:cxn modelId="{DBB85B05-F748-4D85-BA43-AACBB236256B}" type="presOf" srcId="{BFC32676-1A49-499C-8D5A-7465C2684619}" destId="{ABC87454-819A-4630-BAEA-D3C29FACA086}" srcOrd="0" destOrd="0" presId="urn:microsoft.com/office/officeart/2005/8/layout/process3"/>
    <dgm:cxn modelId="{04808F21-46BB-435E-B765-7F7F5EFCB181}" type="presOf" srcId="{2F668063-13C5-48E1-AA9B-F8EFC51E442D}" destId="{27CC0162-D33E-41BD-9089-3FCE27470332}" srcOrd="1" destOrd="0" presId="urn:microsoft.com/office/officeart/2005/8/layout/process3"/>
    <dgm:cxn modelId="{904917BB-7048-4D8C-A2BC-132E596F5EB2}" srcId="{B7FEDC67-1A72-4A76-92FF-969921F7EC0D}" destId="{BFC32676-1A49-499C-8D5A-7465C2684619}" srcOrd="0" destOrd="0" parTransId="{AC486F1E-39E5-4FBD-86D4-12C993D4F35B}" sibTransId="{D7F8729D-A9D5-4772-B146-4BB7CA4363AD}"/>
    <dgm:cxn modelId="{DD8AA93E-BDFE-4CAD-B9FB-57F5D2825F12}" type="presOf" srcId="{45CED93B-AF72-461D-9E2F-D96EA6805CAE}" destId="{DDF066C2-5EFE-4701-A769-48ADEB55AA92}" srcOrd="0" destOrd="0" presId="urn:microsoft.com/office/officeart/2005/8/layout/process3"/>
    <dgm:cxn modelId="{15EF1657-58D8-42D1-B703-164B882E33E7}" type="presOf" srcId="{D7F8729D-A9D5-4772-B146-4BB7CA4363AD}" destId="{74DC2971-C28C-463B-B64D-ECF04A2824A5}" srcOrd="0" destOrd="0" presId="urn:microsoft.com/office/officeart/2005/8/layout/process3"/>
    <dgm:cxn modelId="{FE67DC0C-5D7A-4D83-9333-DF5C27B8F947}" srcId="{B7FEDC67-1A72-4A76-92FF-969921F7EC0D}" destId="{2F668063-13C5-48E1-AA9B-F8EFC51E442D}" srcOrd="2" destOrd="0" parTransId="{05D6BDBD-4595-4E8F-86A5-699373E8565D}" sibTransId="{90455A4C-74D7-44E6-982A-3F962AAFD2C8}"/>
    <dgm:cxn modelId="{C007D66B-B514-41BA-B504-07C5C505E432}" type="presOf" srcId="{2F668063-13C5-48E1-AA9B-F8EFC51E442D}" destId="{ABEEB51A-4EAC-45D3-B0CD-520757A7AA8E}" srcOrd="0" destOrd="0" presId="urn:microsoft.com/office/officeart/2005/8/layout/process3"/>
    <dgm:cxn modelId="{9DC837F3-AA36-4DD2-B275-545B762183A9}" type="presOf" srcId="{426DB576-6A67-4310-B7E2-12D57981B5CC}" destId="{430557D6-6951-4A93-9D80-7EA4B85AF7AA}" srcOrd="0" destOrd="0" presId="urn:microsoft.com/office/officeart/2005/8/layout/process3"/>
    <dgm:cxn modelId="{416965C2-A7EE-4560-A3A6-A730E1DE5EFB}" srcId="{BFC32676-1A49-499C-8D5A-7465C2684619}" destId="{45CED93B-AF72-461D-9E2F-D96EA6805CAE}" srcOrd="0" destOrd="0" parTransId="{012B087C-D5A3-4B3E-B8EA-6417A7BA622B}" sibTransId="{143F6EDC-005E-4FEF-AE40-548C1C70811B}"/>
    <dgm:cxn modelId="{EF488A9F-3736-4C4B-A049-E4D9583237C3}" type="presOf" srcId="{B7FEDC67-1A72-4A76-92FF-969921F7EC0D}" destId="{3AB0859A-9022-4349-B623-AE059B7EF91E}" srcOrd="0" destOrd="0" presId="urn:microsoft.com/office/officeart/2005/8/layout/process3"/>
    <dgm:cxn modelId="{93606093-2EBA-45F9-A136-F734D2906D55}" type="presOf" srcId="{D7F8729D-A9D5-4772-B146-4BB7CA4363AD}" destId="{8AD6F4AE-E700-4D27-8DB0-50B7CC3D5F22}" srcOrd="1" destOrd="0" presId="urn:microsoft.com/office/officeart/2005/8/layout/process3"/>
    <dgm:cxn modelId="{1DC857BC-F523-414F-9E64-3F97B5A18D7F}" type="presOf" srcId="{2AB064BE-0771-4153-B134-38C4A3051D0D}" destId="{7AF0CB8A-AD1A-4FB8-A48C-C70BBD32FD22}" srcOrd="0" destOrd="0" presId="urn:microsoft.com/office/officeart/2005/8/layout/process3"/>
    <dgm:cxn modelId="{17175A52-72E1-4968-A611-69E172EDC743}" type="presOf" srcId="{2AB064BE-0771-4153-B134-38C4A3051D0D}" destId="{C256E8EE-E400-4835-B445-7573478DF5CC}" srcOrd="1" destOrd="0" presId="urn:microsoft.com/office/officeart/2005/8/layout/process3"/>
    <dgm:cxn modelId="{A12914A2-32CB-4138-8ACE-3D8D322AF922}" type="presOf" srcId="{BFC32676-1A49-499C-8D5A-7465C2684619}" destId="{ED20B2C4-7A75-4D1B-93B9-39CF4955C577}" srcOrd="1" destOrd="0" presId="urn:microsoft.com/office/officeart/2005/8/layout/process3"/>
    <dgm:cxn modelId="{084F284D-EF2A-4575-B68B-E7524F26407F}" srcId="{2AB064BE-0771-4153-B134-38C4A3051D0D}" destId="{F830E918-3EFF-4815-8C0E-861EE2A49444}" srcOrd="0" destOrd="0" parTransId="{CDE3C3B1-820C-462D-9309-3DA83A4D36F3}" sibTransId="{F9D6D8CB-E9EB-4800-8778-FB7A50B41834}"/>
    <dgm:cxn modelId="{EEDF617F-9A43-4640-BECA-F482E1D6FA30}" srcId="{2F668063-13C5-48E1-AA9B-F8EFC51E442D}" destId="{27821B55-EA4C-4B1B-A181-C2BE1480E52E}" srcOrd="0" destOrd="0" parTransId="{6A1DF767-1543-4864-A0ED-A05B8A8AB723}" sibTransId="{FDC6E020-2DFA-439B-A24D-AC018602C8F1}"/>
    <dgm:cxn modelId="{01B0E15E-C26D-4181-B011-9B7BD4B8B074}" srcId="{B7FEDC67-1A72-4A76-92FF-969921F7EC0D}" destId="{2AB064BE-0771-4153-B134-38C4A3051D0D}" srcOrd="1" destOrd="0" parTransId="{D9AF1B08-C95C-4FB2-85E3-10FC434CD4E4}" sibTransId="{426DB576-6A67-4310-B7E2-12D57981B5CC}"/>
    <dgm:cxn modelId="{83EC8991-98F9-49B4-AD53-29B38A891AAB}" type="presParOf" srcId="{3AB0859A-9022-4349-B623-AE059B7EF91E}" destId="{D2761434-8CCE-4A30-BE5B-A3390B91CD76}" srcOrd="0" destOrd="0" presId="urn:microsoft.com/office/officeart/2005/8/layout/process3"/>
    <dgm:cxn modelId="{18511507-D061-4A19-BE22-C87C96BAAC9C}" type="presParOf" srcId="{D2761434-8CCE-4A30-BE5B-A3390B91CD76}" destId="{ABC87454-819A-4630-BAEA-D3C29FACA086}" srcOrd="0" destOrd="0" presId="urn:microsoft.com/office/officeart/2005/8/layout/process3"/>
    <dgm:cxn modelId="{DF99FADB-1CE0-4925-9863-196C6F45395B}" type="presParOf" srcId="{D2761434-8CCE-4A30-BE5B-A3390B91CD76}" destId="{ED20B2C4-7A75-4D1B-93B9-39CF4955C577}" srcOrd="1" destOrd="0" presId="urn:microsoft.com/office/officeart/2005/8/layout/process3"/>
    <dgm:cxn modelId="{56BB1FA5-25C2-4774-9916-920010EBF762}" type="presParOf" srcId="{D2761434-8CCE-4A30-BE5B-A3390B91CD76}" destId="{DDF066C2-5EFE-4701-A769-48ADEB55AA92}" srcOrd="2" destOrd="0" presId="urn:microsoft.com/office/officeart/2005/8/layout/process3"/>
    <dgm:cxn modelId="{AFA0EB04-0CEA-4D1F-A565-D751B52E13CA}" type="presParOf" srcId="{3AB0859A-9022-4349-B623-AE059B7EF91E}" destId="{74DC2971-C28C-463B-B64D-ECF04A2824A5}" srcOrd="1" destOrd="0" presId="urn:microsoft.com/office/officeart/2005/8/layout/process3"/>
    <dgm:cxn modelId="{5083E84F-AAFE-4C26-A169-4C3CC5208C9D}" type="presParOf" srcId="{74DC2971-C28C-463B-B64D-ECF04A2824A5}" destId="{8AD6F4AE-E700-4D27-8DB0-50B7CC3D5F22}" srcOrd="0" destOrd="0" presId="urn:microsoft.com/office/officeart/2005/8/layout/process3"/>
    <dgm:cxn modelId="{2FE90985-204D-484D-B62B-AC4479F96E3E}" type="presParOf" srcId="{3AB0859A-9022-4349-B623-AE059B7EF91E}" destId="{C19FA65C-218B-41BF-8732-DE3B81C392F6}" srcOrd="2" destOrd="0" presId="urn:microsoft.com/office/officeart/2005/8/layout/process3"/>
    <dgm:cxn modelId="{D3D25645-DDA4-4312-BBAD-774EED115FE2}" type="presParOf" srcId="{C19FA65C-218B-41BF-8732-DE3B81C392F6}" destId="{7AF0CB8A-AD1A-4FB8-A48C-C70BBD32FD22}" srcOrd="0" destOrd="0" presId="urn:microsoft.com/office/officeart/2005/8/layout/process3"/>
    <dgm:cxn modelId="{AD7B6602-E94F-4CDF-A28F-8FA8751B15D1}" type="presParOf" srcId="{C19FA65C-218B-41BF-8732-DE3B81C392F6}" destId="{C256E8EE-E400-4835-B445-7573478DF5CC}" srcOrd="1" destOrd="0" presId="urn:microsoft.com/office/officeart/2005/8/layout/process3"/>
    <dgm:cxn modelId="{204EC54F-89A1-415D-AE09-4D15D5D5BFF2}" type="presParOf" srcId="{C19FA65C-218B-41BF-8732-DE3B81C392F6}" destId="{A26118E8-25DB-4A96-A9B0-BCA733B7326C}" srcOrd="2" destOrd="0" presId="urn:microsoft.com/office/officeart/2005/8/layout/process3"/>
    <dgm:cxn modelId="{35AC1FE2-4114-4A87-A2F9-5B361F4387A9}" type="presParOf" srcId="{3AB0859A-9022-4349-B623-AE059B7EF91E}" destId="{430557D6-6951-4A93-9D80-7EA4B85AF7AA}" srcOrd="3" destOrd="0" presId="urn:microsoft.com/office/officeart/2005/8/layout/process3"/>
    <dgm:cxn modelId="{A551D08F-CE79-4380-9774-385235AD2029}" type="presParOf" srcId="{430557D6-6951-4A93-9D80-7EA4B85AF7AA}" destId="{B67182AA-93A6-4D16-BC24-CCDADAD95AC6}" srcOrd="0" destOrd="0" presId="urn:microsoft.com/office/officeart/2005/8/layout/process3"/>
    <dgm:cxn modelId="{C02DF025-6C34-4941-8773-D5577D1A3A87}" type="presParOf" srcId="{3AB0859A-9022-4349-B623-AE059B7EF91E}" destId="{6D411C64-91F6-4F41-BAFD-ECEA1C645174}" srcOrd="4" destOrd="0" presId="urn:microsoft.com/office/officeart/2005/8/layout/process3"/>
    <dgm:cxn modelId="{724C40E6-4578-4CF2-9508-DEF96A25B3D1}" type="presParOf" srcId="{6D411C64-91F6-4F41-BAFD-ECEA1C645174}" destId="{ABEEB51A-4EAC-45D3-B0CD-520757A7AA8E}" srcOrd="0" destOrd="0" presId="urn:microsoft.com/office/officeart/2005/8/layout/process3"/>
    <dgm:cxn modelId="{0AA03B57-B407-4422-B3BD-2F3990BB970B}" type="presParOf" srcId="{6D411C64-91F6-4F41-BAFD-ECEA1C645174}" destId="{27CC0162-D33E-41BD-9089-3FCE27470332}" srcOrd="1" destOrd="0" presId="urn:microsoft.com/office/officeart/2005/8/layout/process3"/>
    <dgm:cxn modelId="{DA425931-3EB9-4053-9BE9-6F9FBB02A151}" type="presParOf" srcId="{6D411C64-91F6-4F41-BAFD-ECEA1C645174}" destId="{89096EDA-6608-461A-9285-3BBC82A0915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D86B30-D5C2-4988-B79E-E4CE88287BD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7E92C3-958B-4A43-AE0E-E8D18AE2DA0C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Phase 1</a:t>
          </a:r>
          <a:endParaRPr lang="en-US" dirty="0">
            <a:latin typeface="Anton" pitchFamily="2" charset="0"/>
          </a:endParaRPr>
        </a:p>
      </dgm:t>
    </dgm:pt>
    <dgm:pt modelId="{E71D019B-2746-4566-AF65-792A837FECE6}" type="parTrans" cxnId="{ECEA0EF6-2361-44FC-AFB1-6B3D921B1A05}">
      <dgm:prSet/>
      <dgm:spPr/>
      <dgm:t>
        <a:bodyPr/>
        <a:lstStyle/>
        <a:p>
          <a:endParaRPr lang="en-US"/>
        </a:p>
      </dgm:t>
    </dgm:pt>
    <dgm:pt modelId="{DA682F83-0325-4D92-B11B-BAC8017F80C7}" type="sibTrans" cxnId="{ECEA0EF6-2361-44FC-AFB1-6B3D921B1A05}">
      <dgm:prSet/>
      <dgm:spPr/>
      <dgm:t>
        <a:bodyPr/>
        <a:lstStyle/>
        <a:p>
          <a:endParaRPr lang="en-US"/>
        </a:p>
      </dgm:t>
    </dgm:pt>
    <dgm:pt modelId="{76F93D5B-C263-4D04-88E3-74FAB9E31248}">
      <dgm:prSet phldrT="[Text]"/>
      <dgm:spPr/>
      <dgm:t>
        <a:bodyPr/>
        <a:lstStyle/>
        <a:p>
          <a:r>
            <a:rPr lang="en-US" dirty="0" smtClean="0"/>
            <a:t>Furniture/ equipment to enhance instruction</a:t>
          </a:r>
          <a:endParaRPr lang="en-US" dirty="0"/>
        </a:p>
      </dgm:t>
    </dgm:pt>
    <dgm:pt modelId="{001ED7D9-A464-42A2-9CAE-9B1D7C703094}" type="parTrans" cxnId="{F8BDC3F3-F273-443F-BE6B-47216799EC2A}">
      <dgm:prSet/>
      <dgm:spPr/>
      <dgm:t>
        <a:bodyPr/>
        <a:lstStyle/>
        <a:p>
          <a:endParaRPr lang="en-US"/>
        </a:p>
      </dgm:t>
    </dgm:pt>
    <dgm:pt modelId="{51044693-F430-41D5-9EBB-440CFC19C589}" type="sibTrans" cxnId="{F8BDC3F3-F273-443F-BE6B-47216799EC2A}">
      <dgm:prSet/>
      <dgm:spPr/>
      <dgm:t>
        <a:bodyPr/>
        <a:lstStyle/>
        <a:p>
          <a:endParaRPr lang="en-US"/>
        </a:p>
      </dgm:t>
    </dgm:pt>
    <dgm:pt modelId="{B0A4AEAE-C7C8-4737-BCE4-F652920D56A1}">
      <dgm:prSet phldrT="[Text]"/>
      <dgm:spPr/>
      <dgm:t>
        <a:bodyPr/>
        <a:lstStyle/>
        <a:p>
          <a:r>
            <a:rPr lang="en-US" dirty="0" smtClean="0"/>
            <a:t>K-12 Internet and security cameras</a:t>
          </a:r>
          <a:endParaRPr lang="en-US" dirty="0"/>
        </a:p>
      </dgm:t>
    </dgm:pt>
    <dgm:pt modelId="{33A3E17C-F328-420E-B8A2-C82694DF022D}" type="parTrans" cxnId="{00B48DF0-8774-440D-B037-0AAB854236ED}">
      <dgm:prSet/>
      <dgm:spPr/>
      <dgm:t>
        <a:bodyPr/>
        <a:lstStyle/>
        <a:p>
          <a:endParaRPr lang="en-US"/>
        </a:p>
      </dgm:t>
    </dgm:pt>
    <dgm:pt modelId="{0AC9ACEC-E55F-41EA-B0F7-1EA19D883B16}" type="sibTrans" cxnId="{00B48DF0-8774-440D-B037-0AAB854236ED}">
      <dgm:prSet/>
      <dgm:spPr/>
      <dgm:t>
        <a:bodyPr/>
        <a:lstStyle/>
        <a:p>
          <a:endParaRPr lang="en-US"/>
        </a:p>
      </dgm:t>
    </dgm:pt>
    <dgm:pt modelId="{BD736E8A-C4FF-442A-962F-C95F50FB6DB6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Phase 2</a:t>
          </a:r>
          <a:endParaRPr lang="en-US" dirty="0">
            <a:latin typeface="Anton" pitchFamily="2" charset="0"/>
          </a:endParaRPr>
        </a:p>
      </dgm:t>
    </dgm:pt>
    <dgm:pt modelId="{A6090DB8-1E87-4F33-AC96-C12B9DE8552A}" type="parTrans" cxnId="{7E6712DD-5862-4D9D-88BD-6C135D133847}">
      <dgm:prSet/>
      <dgm:spPr/>
      <dgm:t>
        <a:bodyPr/>
        <a:lstStyle/>
        <a:p>
          <a:endParaRPr lang="en-US"/>
        </a:p>
      </dgm:t>
    </dgm:pt>
    <dgm:pt modelId="{A1AAF28E-CF95-4EA0-A47D-517C61792460}" type="sibTrans" cxnId="{7E6712DD-5862-4D9D-88BD-6C135D133847}">
      <dgm:prSet/>
      <dgm:spPr/>
      <dgm:t>
        <a:bodyPr/>
        <a:lstStyle/>
        <a:p>
          <a:endParaRPr lang="en-US"/>
        </a:p>
      </dgm:t>
    </dgm:pt>
    <dgm:pt modelId="{27E0DDCB-36A8-44D9-A8E1-53641CFF840F}">
      <dgm:prSet phldrT="[Text]"/>
      <dgm:spPr/>
      <dgm:t>
        <a:bodyPr/>
        <a:lstStyle/>
        <a:p>
          <a:r>
            <a:rPr lang="en-US" dirty="0" smtClean="0"/>
            <a:t>Science lab</a:t>
          </a:r>
          <a:endParaRPr lang="en-US" dirty="0"/>
        </a:p>
      </dgm:t>
    </dgm:pt>
    <dgm:pt modelId="{240292C3-343E-4FC1-AA82-CC18E3DCA745}" type="parTrans" cxnId="{1F0B3782-CA73-42AC-9AA6-478D9333F152}">
      <dgm:prSet/>
      <dgm:spPr/>
      <dgm:t>
        <a:bodyPr/>
        <a:lstStyle/>
        <a:p>
          <a:endParaRPr lang="en-US"/>
        </a:p>
      </dgm:t>
    </dgm:pt>
    <dgm:pt modelId="{4375DD17-CA4B-441A-A3FD-B1E30451AD45}" type="sibTrans" cxnId="{1F0B3782-CA73-42AC-9AA6-478D9333F152}">
      <dgm:prSet/>
      <dgm:spPr/>
      <dgm:t>
        <a:bodyPr/>
        <a:lstStyle/>
        <a:p>
          <a:endParaRPr lang="en-US"/>
        </a:p>
      </dgm:t>
    </dgm:pt>
    <dgm:pt modelId="{9DFFEA40-B50C-4F98-A388-567537D76A4B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Phase 3</a:t>
          </a:r>
          <a:endParaRPr lang="en-US" dirty="0">
            <a:latin typeface="Anton" pitchFamily="2" charset="0"/>
          </a:endParaRPr>
        </a:p>
      </dgm:t>
    </dgm:pt>
    <dgm:pt modelId="{17CC3962-40E4-4D3A-B12E-78D2A79E2E6A}" type="parTrans" cxnId="{77801F65-BAF4-4242-A613-2E14EE6847E4}">
      <dgm:prSet/>
      <dgm:spPr/>
      <dgm:t>
        <a:bodyPr/>
        <a:lstStyle/>
        <a:p>
          <a:endParaRPr lang="en-US"/>
        </a:p>
      </dgm:t>
    </dgm:pt>
    <dgm:pt modelId="{7EBBC191-F02E-4B42-877E-D65A67B6266F}" type="sibTrans" cxnId="{77801F65-BAF4-4242-A613-2E14EE6847E4}">
      <dgm:prSet/>
      <dgm:spPr/>
      <dgm:t>
        <a:bodyPr/>
        <a:lstStyle/>
        <a:p>
          <a:endParaRPr lang="en-US"/>
        </a:p>
      </dgm:t>
    </dgm:pt>
    <dgm:pt modelId="{B45F3B38-7837-4BF7-890C-8F46567428E7}">
      <dgm:prSet phldrT="[Text]"/>
      <dgm:spPr/>
      <dgm:t>
        <a:bodyPr/>
        <a:lstStyle/>
        <a:p>
          <a:r>
            <a:rPr lang="en-US" dirty="0" smtClean="0"/>
            <a:t>Commercial Kitchen</a:t>
          </a:r>
          <a:endParaRPr lang="en-US" dirty="0"/>
        </a:p>
      </dgm:t>
    </dgm:pt>
    <dgm:pt modelId="{D672C878-01DE-40A0-85FF-9D103DE28B1C}" type="parTrans" cxnId="{C8F28F6D-94D2-416F-BBA9-2706D66506F3}">
      <dgm:prSet/>
      <dgm:spPr/>
      <dgm:t>
        <a:bodyPr/>
        <a:lstStyle/>
        <a:p>
          <a:endParaRPr lang="en-US"/>
        </a:p>
      </dgm:t>
    </dgm:pt>
    <dgm:pt modelId="{614AB78D-D105-4FB3-AA84-56A56C5740D3}" type="sibTrans" cxnId="{C8F28F6D-94D2-416F-BBA9-2706D66506F3}">
      <dgm:prSet/>
      <dgm:spPr/>
      <dgm:t>
        <a:bodyPr/>
        <a:lstStyle/>
        <a:p>
          <a:endParaRPr lang="en-US"/>
        </a:p>
      </dgm:t>
    </dgm:pt>
    <dgm:pt modelId="{ABE55D15-DF14-4E6B-8392-9BCE114FD416}">
      <dgm:prSet phldrT="[Text]"/>
      <dgm:spPr/>
      <dgm:t>
        <a:bodyPr/>
        <a:lstStyle/>
        <a:p>
          <a:r>
            <a:rPr lang="en-US" dirty="0" smtClean="0"/>
            <a:t>Maker/learning space development </a:t>
          </a:r>
          <a:endParaRPr lang="en-US" dirty="0"/>
        </a:p>
      </dgm:t>
    </dgm:pt>
    <dgm:pt modelId="{D08AD819-C3A6-4961-AC20-9AEE0CD750B7}" type="parTrans" cxnId="{04EABDE5-139D-4506-B66C-33EF0EF637B3}">
      <dgm:prSet/>
      <dgm:spPr/>
      <dgm:t>
        <a:bodyPr/>
        <a:lstStyle/>
        <a:p>
          <a:endParaRPr lang="en-US"/>
        </a:p>
      </dgm:t>
    </dgm:pt>
    <dgm:pt modelId="{87E92666-688E-41C2-A1CE-A22CE23FCE57}" type="sibTrans" cxnId="{04EABDE5-139D-4506-B66C-33EF0EF637B3}">
      <dgm:prSet/>
      <dgm:spPr/>
      <dgm:t>
        <a:bodyPr/>
        <a:lstStyle/>
        <a:p>
          <a:endParaRPr lang="en-US"/>
        </a:p>
      </dgm:t>
    </dgm:pt>
    <dgm:pt modelId="{9014CAE3-4024-44D5-8E74-639FEB30E68A}">
      <dgm:prSet phldrT="[Text]"/>
      <dgm:spPr/>
      <dgm:t>
        <a:bodyPr/>
        <a:lstStyle/>
        <a:p>
          <a:r>
            <a:rPr lang="en-US" dirty="0" smtClean="0"/>
            <a:t>Enhanced safety vestibule build out</a:t>
          </a:r>
          <a:endParaRPr lang="en-US" dirty="0"/>
        </a:p>
      </dgm:t>
    </dgm:pt>
    <dgm:pt modelId="{D5C87AB6-F4A1-40F1-9774-8128FA020C10}" type="parTrans" cxnId="{A1A2016D-8C77-453A-87CC-A26B5EE64761}">
      <dgm:prSet/>
      <dgm:spPr/>
      <dgm:t>
        <a:bodyPr/>
        <a:lstStyle/>
        <a:p>
          <a:endParaRPr lang="en-US"/>
        </a:p>
      </dgm:t>
    </dgm:pt>
    <dgm:pt modelId="{5DDBCD43-7DF4-4351-AC1F-F6A5CE9B0229}" type="sibTrans" cxnId="{A1A2016D-8C77-453A-87CC-A26B5EE64761}">
      <dgm:prSet/>
      <dgm:spPr/>
      <dgm:t>
        <a:bodyPr/>
        <a:lstStyle/>
        <a:p>
          <a:endParaRPr lang="en-US"/>
        </a:p>
      </dgm:t>
    </dgm:pt>
    <dgm:pt modelId="{3B9926A2-7C99-4D66-B636-D32DEFE8410C}">
      <dgm:prSet phldrT="[Text]"/>
      <dgm:spPr/>
      <dgm:t>
        <a:bodyPr/>
        <a:lstStyle/>
        <a:p>
          <a:r>
            <a:rPr lang="en-US" dirty="0" smtClean="0"/>
            <a:t>Maker space (Part 2)</a:t>
          </a:r>
          <a:endParaRPr lang="en-US" dirty="0"/>
        </a:p>
      </dgm:t>
    </dgm:pt>
    <dgm:pt modelId="{969C2BFC-4846-4BEA-B71D-61965B9C0442}" type="parTrans" cxnId="{68D4F573-C9E9-428A-8FC2-E8463231D4F4}">
      <dgm:prSet/>
      <dgm:spPr/>
      <dgm:t>
        <a:bodyPr/>
        <a:lstStyle/>
        <a:p>
          <a:endParaRPr lang="en-US"/>
        </a:p>
      </dgm:t>
    </dgm:pt>
    <dgm:pt modelId="{CFE58516-3CFF-4CCA-96A3-9A105F0F9830}" type="sibTrans" cxnId="{68D4F573-C9E9-428A-8FC2-E8463231D4F4}">
      <dgm:prSet/>
      <dgm:spPr/>
      <dgm:t>
        <a:bodyPr/>
        <a:lstStyle/>
        <a:p>
          <a:endParaRPr lang="en-US"/>
        </a:p>
      </dgm:t>
    </dgm:pt>
    <dgm:pt modelId="{4C3DB6E9-3DB3-4D48-8FF4-981F5A4FF4B6}" type="pres">
      <dgm:prSet presAssocID="{2BD86B30-D5C2-4988-B79E-E4CE88287B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FA5CC-DC99-450C-87F8-99B4545E6249}" type="pres">
      <dgm:prSet presAssocID="{037E92C3-958B-4A43-AE0E-E8D18AE2DA0C}" presName="composite" presStyleCnt="0"/>
      <dgm:spPr/>
    </dgm:pt>
    <dgm:pt modelId="{CC4D64DA-194F-4A4A-9F51-E12303E78C35}" type="pres">
      <dgm:prSet presAssocID="{037E92C3-958B-4A43-AE0E-E8D18AE2DA0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26CF8-177B-4A13-A6EF-F6D23656DF54}" type="pres">
      <dgm:prSet presAssocID="{037E92C3-958B-4A43-AE0E-E8D18AE2DA0C}" presName="parSh" presStyleLbl="node1" presStyleIdx="0" presStyleCnt="3"/>
      <dgm:spPr/>
      <dgm:t>
        <a:bodyPr/>
        <a:lstStyle/>
        <a:p>
          <a:endParaRPr lang="en-US"/>
        </a:p>
      </dgm:t>
    </dgm:pt>
    <dgm:pt modelId="{072EB981-3151-4969-AB27-79F9C570D3AD}" type="pres">
      <dgm:prSet presAssocID="{037E92C3-958B-4A43-AE0E-E8D18AE2DA0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39E99-1380-438E-99C7-ED2BD13D51DB}" type="pres">
      <dgm:prSet presAssocID="{DA682F83-0325-4D92-B11B-BAC8017F80C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972776D-F518-43ED-956A-C986D2C4C307}" type="pres">
      <dgm:prSet presAssocID="{DA682F83-0325-4D92-B11B-BAC8017F80C7}" presName="connTx" presStyleLbl="sibTrans2D1" presStyleIdx="0" presStyleCnt="2"/>
      <dgm:spPr/>
      <dgm:t>
        <a:bodyPr/>
        <a:lstStyle/>
        <a:p>
          <a:endParaRPr lang="en-US"/>
        </a:p>
      </dgm:t>
    </dgm:pt>
    <dgm:pt modelId="{651D3E4E-C431-45AF-8665-4F2701014439}" type="pres">
      <dgm:prSet presAssocID="{BD736E8A-C4FF-442A-962F-C95F50FB6DB6}" presName="composite" presStyleCnt="0"/>
      <dgm:spPr/>
    </dgm:pt>
    <dgm:pt modelId="{788088B5-B217-4DDF-B6A0-76A937E13AA8}" type="pres">
      <dgm:prSet presAssocID="{BD736E8A-C4FF-442A-962F-C95F50FB6DB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A5072-90E8-4F0D-8E11-EF6521315410}" type="pres">
      <dgm:prSet presAssocID="{BD736E8A-C4FF-442A-962F-C95F50FB6DB6}" presName="parSh" presStyleLbl="node1" presStyleIdx="1" presStyleCnt="3"/>
      <dgm:spPr/>
      <dgm:t>
        <a:bodyPr/>
        <a:lstStyle/>
        <a:p>
          <a:endParaRPr lang="en-US"/>
        </a:p>
      </dgm:t>
    </dgm:pt>
    <dgm:pt modelId="{215FD31C-D205-4B46-99DD-C0B6D7FE3A3E}" type="pres">
      <dgm:prSet presAssocID="{BD736E8A-C4FF-442A-962F-C95F50FB6DB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A38F7-BFB2-4294-A503-75F8FC642757}" type="pres">
      <dgm:prSet presAssocID="{A1AAF28E-CF95-4EA0-A47D-517C6179246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E519851-DA11-4BFE-8E70-FBB6E2E48E85}" type="pres">
      <dgm:prSet presAssocID="{A1AAF28E-CF95-4EA0-A47D-517C61792460}" presName="connTx" presStyleLbl="sibTrans2D1" presStyleIdx="1" presStyleCnt="2"/>
      <dgm:spPr/>
      <dgm:t>
        <a:bodyPr/>
        <a:lstStyle/>
        <a:p>
          <a:endParaRPr lang="en-US"/>
        </a:p>
      </dgm:t>
    </dgm:pt>
    <dgm:pt modelId="{D8244D46-CF8A-4D38-97EA-3B3B6D16EDB3}" type="pres">
      <dgm:prSet presAssocID="{9DFFEA40-B50C-4F98-A388-567537D76A4B}" presName="composite" presStyleCnt="0"/>
      <dgm:spPr/>
    </dgm:pt>
    <dgm:pt modelId="{DEA2BE25-45CA-45E4-B0B6-A42BBC9B8061}" type="pres">
      <dgm:prSet presAssocID="{9DFFEA40-B50C-4F98-A388-567537D76A4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E7283-3D88-4802-AD5A-39CFDFBB05EF}" type="pres">
      <dgm:prSet presAssocID="{9DFFEA40-B50C-4F98-A388-567537D76A4B}" presName="parSh" presStyleLbl="node1" presStyleIdx="2" presStyleCnt="3"/>
      <dgm:spPr/>
      <dgm:t>
        <a:bodyPr/>
        <a:lstStyle/>
        <a:p>
          <a:endParaRPr lang="en-US"/>
        </a:p>
      </dgm:t>
    </dgm:pt>
    <dgm:pt modelId="{CFC70B48-F317-4349-A3BE-C09035388BD3}" type="pres">
      <dgm:prSet presAssocID="{9DFFEA40-B50C-4F98-A388-567537D76A4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F9B8D-C9B1-4FE2-8936-F62BC16257CC}" type="presOf" srcId="{B0A4AEAE-C7C8-4737-BCE4-F652920D56A1}" destId="{072EB981-3151-4969-AB27-79F9C570D3AD}" srcOrd="0" destOrd="1" presId="urn:microsoft.com/office/officeart/2005/8/layout/process3"/>
    <dgm:cxn modelId="{1F1AB781-7972-42EF-9E72-4D413EC2D242}" type="presOf" srcId="{037E92C3-958B-4A43-AE0E-E8D18AE2DA0C}" destId="{CC4D64DA-194F-4A4A-9F51-E12303E78C35}" srcOrd="0" destOrd="0" presId="urn:microsoft.com/office/officeart/2005/8/layout/process3"/>
    <dgm:cxn modelId="{F8BDC3F3-F273-443F-BE6B-47216799EC2A}" srcId="{037E92C3-958B-4A43-AE0E-E8D18AE2DA0C}" destId="{76F93D5B-C263-4D04-88E3-74FAB9E31248}" srcOrd="0" destOrd="0" parTransId="{001ED7D9-A464-42A2-9CAE-9B1D7C703094}" sibTransId="{51044693-F430-41D5-9EBB-440CFC19C589}"/>
    <dgm:cxn modelId="{CC9D8325-B7FE-47E5-85ED-46B8B01BEA49}" type="presOf" srcId="{A1AAF28E-CF95-4EA0-A47D-517C61792460}" destId="{12AA38F7-BFB2-4294-A503-75F8FC642757}" srcOrd="0" destOrd="0" presId="urn:microsoft.com/office/officeart/2005/8/layout/process3"/>
    <dgm:cxn modelId="{E5B140D0-604C-4267-9375-55818F20601E}" type="presOf" srcId="{B45F3B38-7837-4BF7-890C-8F46567428E7}" destId="{CFC70B48-F317-4349-A3BE-C09035388BD3}" srcOrd="0" destOrd="0" presId="urn:microsoft.com/office/officeart/2005/8/layout/process3"/>
    <dgm:cxn modelId="{0AE8591B-61D8-4980-98AF-8118B5EE53FE}" type="presOf" srcId="{9014CAE3-4024-44D5-8E74-639FEB30E68A}" destId="{215FD31C-D205-4B46-99DD-C0B6D7FE3A3E}" srcOrd="0" destOrd="2" presId="urn:microsoft.com/office/officeart/2005/8/layout/process3"/>
    <dgm:cxn modelId="{727B3E63-1C04-4704-B3B0-3F3AC8836BF5}" type="presOf" srcId="{9DFFEA40-B50C-4F98-A388-567537D76A4B}" destId="{DEA2BE25-45CA-45E4-B0B6-A42BBC9B8061}" srcOrd="0" destOrd="0" presId="urn:microsoft.com/office/officeart/2005/8/layout/process3"/>
    <dgm:cxn modelId="{7E6712DD-5862-4D9D-88BD-6C135D133847}" srcId="{2BD86B30-D5C2-4988-B79E-E4CE88287BDD}" destId="{BD736E8A-C4FF-442A-962F-C95F50FB6DB6}" srcOrd="1" destOrd="0" parTransId="{A6090DB8-1E87-4F33-AC96-C12B9DE8552A}" sibTransId="{A1AAF28E-CF95-4EA0-A47D-517C61792460}"/>
    <dgm:cxn modelId="{00B48DF0-8774-440D-B037-0AAB854236ED}" srcId="{037E92C3-958B-4A43-AE0E-E8D18AE2DA0C}" destId="{B0A4AEAE-C7C8-4737-BCE4-F652920D56A1}" srcOrd="1" destOrd="0" parTransId="{33A3E17C-F328-420E-B8A2-C82694DF022D}" sibTransId="{0AC9ACEC-E55F-41EA-B0F7-1EA19D883B16}"/>
    <dgm:cxn modelId="{105EF4BB-1024-49B6-87ED-991632A25953}" type="presOf" srcId="{76F93D5B-C263-4D04-88E3-74FAB9E31248}" destId="{072EB981-3151-4969-AB27-79F9C570D3AD}" srcOrd="0" destOrd="0" presId="urn:microsoft.com/office/officeart/2005/8/layout/process3"/>
    <dgm:cxn modelId="{A8BF125C-66B6-4298-9E87-D4A4945931E0}" type="presOf" srcId="{A1AAF28E-CF95-4EA0-A47D-517C61792460}" destId="{5E519851-DA11-4BFE-8E70-FBB6E2E48E85}" srcOrd="1" destOrd="0" presId="urn:microsoft.com/office/officeart/2005/8/layout/process3"/>
    <dgm:cxn modelId="{A1A2016D-8C77-453A-87CC-A26B5EE64761}" srcId="{BD736E8A-C4FF-442A-962F-C95F50FB6DB6}" destId="{9014CAE3-4024-44D5-8E74-639FEB30E68A}" srcOrd="2" destOrd="0" parTransId="{D5C87AB6-F4A1-40F1-9774-8128FA020C10}" sibTransId="{5DDBCD43-7DF4-4351-AC1F-F6A5CE9B0229}"/>
    <dgm:cxn modelId="{B3C95633-11E6-4373-AC19-E35C307B850D}" type="presOf" srcId="{ABE55D15-DF14-4E6B-8392-9BCE114FD416}" destId="{072EB981-3151-4969-AB27-79F9C570D3AD}" srcOrd="0" destOrd="2" presId="urn:microsoft.com/office/officeart/2005/8/layout/process3"/>
    <dgm:cxn modelId="{35BF1495-0C13-4F58-9978-2F5A2B2D385A}" type="presOf" srcId="{27E0DDCB-36A8-44D9-A8E1-53641CFF840F}" destId="{215FD31C-D205-4B46-99DD-C0B6D7FE3A3E}" srcOrd="0" destOrd="0" presId="urn:microsoft.com/office/officeart/2005/8/layout/process3"/>
    <dgm:cxn modelId="{1767B69D-90B6-4290-9B28-83A038B732E2}" type="presOf" srcId="{9DFFEA40-B50C-4F98-A388-567537D76A4B}" destId="{0D3E7283-3D88-4802-AD5A-39CFDFBB05EF}" srcOrd="1" destOrd="0" presId="urn:microsoft.com/office/officeart/2005/8/layout/process3"/>
    <dgm:cxn modelId="{F10AD440-AE8D-4648-8F43-A432CD5BC647}" type="presOf" srcId="{037E92C3-958B-4A43-AE0E-E8D18AE2DA0C}" destId="{8E826CF8-177B-4A13-A6EF-F6D23656DF54}" srcOrd="1" destOrd="0" presId="urn:microsoft.com/office/officeart/2005/8/layout/process3"/>
    <dgm:cxn modelId="{F2DF95E7-E043-496E-877E-9FAC575449CB}" type="presOf" srcId="{BD736E8A-C4FF-442A-962F-C95F50FB6DB6}" destId="{788088B5-B217-4DDF-B6A0-76A937E13AA8}" srcOrd="0" destOrd="0" presId="urn:microsoft.com/office/officeart/2005/8/layout/process3"/>
    <dgm:cxn modelId="{ECEA0EF6-2361-44FC-AFB1-6B3D921B1A05}" srcId="{2BD86B30-D5C2-4988-B79E-E4CE88287BDD}" destId="{037E92C3-958B-4A43-AE0E-E8D18AE2DA0C}" srcOrd="0" destOrd="0" parTransId="{E71D019B-2746-4566-AF65-792A837FECE6}" sibTransId="{DA682F83-0325-4D92-B11B-BAC8017F80C7}"/>
    <dgm:cxn modelId="{DCCF6592-C956-49A0-890B-80E2D6AA652F}" type="presOf" srcId="{2BD86B30-D5C2-4988-B79E-E4CE88287BDD}" destId="{4C3DB6E9-3DB3-4D48-8FF4-981F5A4FF4B6}" srcOrd="0" destOrd="0" presId="urn:microsoft.com/office/officeart/2005/8/layout/process3"/>
    <dgm:cxn modelId="{0110557D-CECA-4043-9BD9-343AB14F541B}" type="presOf" srcId="{BD736E8A-C4FF-442A-962F-C95F50FB6DB6}" destId="{188A5072-90E8-4F0D-8E11-EF6521315410}" srcOrd="1" destOrd="0" presId="urn:microsoft.com/office/officeart/2005/8/layout/process3"/>
    <dgm:cxn modelId="{C8F28F6D-94D2-416F-BBA9-2706D66506F3}" srcId="{9DFFEA40-B50C-4F98-A388-567537D76A4B}" destId="{B45F3B38-7837-4BF7-890C-8F46567428E7}" srcOrd="0" destOrd="0" parTransId="{D672C878-01DE-40A0-85FF-9D103DE28B1C}" sibTransId="{614AB78D-D105-4FB3-AA84-56A56C5740D3}"/>
    <dgm:cxn modelId="{77801F65-BAF4-4242-A613-2E14EE6847E4}" srcId="{2BD86B30-D5C2-4988-B79E-E4CE88287BDD}" destId="{9DFFEA40-B50C-4F98-A388-567537D76A4B}" srcOrd="2" destOrd="0" parTransId="{17CC3962-40E4-4D3A-B12E-78D2A79E2E6A}" sibTransId="{7EBBC191-F02E-4B42-877E-D65A67B6266F}"/>
    <dgm:cxn modelId="{04EABDE5-139D-4506-B66C-33EF0EF637B3}" srcId="{037E92C3-958B-4A43-AE0E-E8D18AE2DA0C}" destId="{ABE55D15-DF14-4E6B-8392-9BCE114FD416}" srcOrd="2" destOrd="0" parTransId="{D08AD819-C3A6-4961-AC20-9AEE0CD750B7}" sibTransId="{87E92666-688E-41C2-A1CE-A22CE23FCE57}"/>
    <dgm:cxn modelId="{EED974D6-03F4-455A-BEA5-28B7490BAEE1}" type="presOf" srcId="{3B9926A2-7C99-4D66-B636-D32DEFE8410C}" destId="{215FD31C-D205-4B46-99DD-C0B6D7FE3A3E}" srcOrd="0" destOrd="1" presId="urn:microsoft.com/office/officeart/2005/8/layout/process3"/>
    <dgm:cxn modelId="{649AD5BF-7526-4D6C-8778-E18A2D7C15EC}" type="presOf" srcId="{DA682F83-0325-4D92-B11B-BAC8017F80C7}" destId="{9972776D-F518-43ED-956A-C986D2C4C307}" srcOrd="1" destOrd="0" presId="urn:microsoft.com/office/officeart/2005/8/layout/process3"/>
    <dgm:cxn modelId="{68D4F573-C9E9-428A-8FC2-E8463231D4F4}" srcId="{BD736E8A-C4FF-442A-962F-C95F50FB6DB6}" destId="{3B9926A2-7C99-4D66-B636-D32DEFE8410C}" srcOrd="1" destOrd="0" parTransId="{969C2BFC-4846-4BEA-B71D-61965B9C0442}" sibTransId="{CFE58516-3CFF-4CCA-96A3-9A105F0F9830}"/>
    <dgm:cxn modelId="{1F0B3782-CA73-42AC-9AA6-478D9333F152}" srcId="{BD736E8A-C4FF-442A-962F-C95F50FB6DB6}" destId="{27E0DDCB-36A8-44D9-A8E1-53641CFF840F}" srcOrd="0" destOrd="0" parTransId="{240292C3-343E-4FC1-AA82-CC18E3DCA745}" sibTransId="{4375DD17-CA4B-441A-A3FD-B1E30451AD45}"/>
    <dgm:cxn modelId="{A3BAA8E2-7587-49DB-828D-FDC1D9DCD41E}" type="presOf" srcId="{DA682F83-0325-4D92-B11B-BAC8017F80C7}" destId="{9D839E99-1380-438E-99C7-ED2BD13D51DB}" srcOrd="0" destOrd="0" presId="urn:microsoft.com/office/officeart/2005/8/layout/process3"/>
    <dgm:cxn modelId="{3E100EBC-6359-4583-AE14-B88A9B89F6D5}" type="presParOf" srcId="{4C3DB6E9-3DB3-4D48-8FF4-981F5A4FF4B6}" destId="{323FA5CC-DC99-450C-87F8-99B4545E6249}" srcOrd="0" destOrd="0" presId="urn:microsoft.com/office/officeart/2005/8/layout/process3"/>
    <dgm:cxn modelId="{2B059F1E-E96A-4346-AB5F-5F0775DA4EDB}" type="presParOf" srcId="{323FA5CC-DC99-450C-87F8-99B4545E6249}" destId="{CC4D64DA-194F-4A4A-9F51-E12303E78C35}" srcOrd="0" destOrd="0" presId="urn:microsoft.com/office/officeart/2005/8/layout/process3"/>
    <dgm:cxn modelId="{7720BDB3-C074-4D0E-9F3B-9487439BF012}" type="presParOf" srcId="{323FA5CC-DC99-450C-87F8-99B4545E6249}" destId="{8E826CF8-177B-4A13-A6EF-F6D23656DF54}" srcOrd="1" destOrd="0" presId="urn:microsoft.com/office/officeart/2005/8/layout/process3"/>
    <dgm:cxn modelId="{73EEBD11-9961-473A-A279-41CC1954385E}" type="presParOf" srcId="{323FA5CC-DC99-450C-87F8-99B4545E6249}" destId="{072EB981-3151-4969-AB27-79F9C570D3AD}" srcOrd="2" destOrd="0" presId="urn:microsoft.com/office/officeart/2005/8/layout/process3"/>
    <dgm:cxn modelId="{6EFD3564-5CAB-4FB2-8C09-5198EFDFC0F9}" type="presParOf" srcId="{4C3DB6E9-3DB3-4D48-8FF4-981F5A4FF4B6}" destId="{9D839E99-1380-438E-99C7-ED2BD13D51DB}" srcOrd="1" destOrd="0" presId="urn:microsoft.com/office/officeart/2005/8/layout/process3"/>
    <dgm:cxn modelId="{26A3215F-F2EC-4ED6-A316-F22A348036CA}" type="presParOf" srcId="{9D839E99-1380-438E-99C7-ED2BD13D51DB}" destId="{9972776D-F518-43ED-956A-C986D2C4C307}" srcOrd="0" destOrd="0" presId="urn:microsoft.com/office/officeart/2005/8/layout/process3"/>
    <dgm:cxn modelId="{1574E479-780F-4A2F-9FDF-6ABFC266C55C}" type="presParOf" srcId="{4C3DB6E9-3DB3-4D48-8FF4-981F5A4FF4B6}" destId="{651D3E4E-C431-45AF-8665-4F2701014439}" srcOrd="2" destOrd="0" presId="urn:microsoft.com/office/officeart/2005/8/layout/process3"/>
    <dgm:cxn modelId="{21A7FE87-A3B3-4A89-88F2-7E44614C03AB}" type="presParOf" srcId="{651D3E4E-C431-45AF-8665-4F2701014439}" destId="{788088B5-B217-4DDF-B6A0-76A937E13AA8}" srcOrd="0" destOrd="0" presId="urn:microsoft.com/office/officeart/2005/8/layout/process3"/>
    <dgm:cxn modelId="{8C86ED7E-0AA7-4A49-A74F-BCB32C318011}" type="presParOf" srcId="{651D3E4E-C431-45AF-8665-4F2701014439}" destId="{188A5072-90E8-4F0D-8E11-EF6521315410}" srcOrd="1" destOrd="0" presId="urn:microsoft.com/office/officeart/2005/8/layout/process3"/>
    <dgm:cxn modelId="{1E95A38B-DD87-43D8-BD8B-3BC993682383}" type="presParOf" srcId="{651D3E4E-C431-45AF-8665-4F2701014439}" destId="{215FD31C-D205-4B46-99DD-C0B6D7FE3A3E}" srcOrd="2" destOrd="0" presId="urn:microsoft.com/office/officeart/2005/8/layout/process3"/>
    <dgm:cxn modelId="{4551B2CC-0584-4F0E-815B-94778239FB74}" type="presParOf" srcId="{4C3DB6E9-3DB3-4D48-8FF4-981F5A4FF4B6}" destId="{12AA38F7-BFB2-4294-A503-75F8FC642757}" srcOrd="3" destOrd="0" presId="urn:microsoft.com/office/officeart/2005/8/layout/process3"/>
    <dgm:cxn modelId="{90B2EAC0-E202-4CB5-B758-B88A911A64B7}" type="presParOf" srcId="{12AA38F7-BFB2-4294-A503-75F8FC642757}" destId="{5E519851-DA11-4BFE-8E70-FBB6E2E48E85}" srcOrd="0" destOrd="0" presId="urn:microsoft.com/office/officeart/2005/8/layout/process3"/>
    <dgm:cxn modelId="{8C518412-AB8B-42FB-ACCA-51ECCFA702CB}" type="presParOf" srcId="{4C3DB6E9-3DB3-4D48-8FF4-981F5A4FF4B6}" destId="{D8244D46-CF8A-4D38-97EA-3B3B6D16EDB3}" srcOrd="4" destOrd="0" presId="urn:microsoft.com/office/officeart/2005/8/layout/process3"/>
    <dgm:cxn modelId="{A7E6D139-D1C1-4B59-83F9-4E877C86E3CF}" type="presParOf" srcId="{D8244D46-CF8A-4D38-97EA-3B3B6D16EDB3}" destId="{DEA2BE25-45CA-45E4-B0B6-A42BBC9B8061}" srcOrd="0" destOrd="0" presId="urn:microsoft.com/office/officeart/2005/8/layout/process3"/>
    <dgm:cxn modelId="{FBF96C85-D359-43E1-893D-A0C1E939DF54}" type="presParOf" srcId="{D8244D46-CF8A-4D38-97EA-3B3B6D16EDB3}" destId="{0D3E7283-3D88-4802-AD5A-39CFDFBB05EF}" srcOrd="1" destOrd="0" presId="urn:microsoft.com/office/officeart/2005/8/layout/process3"/>
    <dgm:cxn modelId="{0C8BA103-84CE-43DC-AD62-CABA03326189}" type="presParOf" srcId="{D8244D46-CF8A-4D38-97EA-3B3B6D16EDB3}" destId="{CFC70B48-F317-4349-A3BE-C09035388B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298CE2-CF2D-42D9-A56B-5F511237044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8F7716-064A-41C0-A864-D4FF20A896B8}">
      <dgm:prSet phldrT="[Text]"/>
      <dgm:spPr/>
      <dgm:t>
        <a:bodyPr/>
        <a:lstStyle/>
        <a:p>
          <a:r>
            <a:rPr lang="en-US" dirty="0" smtClean="0">
              <a:latin typeface="Lora" panose="02000503000000020004" pitchFamily="2" charset="0"/>
            </a:rPr>
            <a:t>Students with IEPs</a:t>
          </a:r>
          <a:endParaRPr lang="en-US" dirty="0">
            <a:latin typeface="Lora" panose="02000503000000020004" pitchFamily="2" charset="0"/>
          </a:endParaRPr>
        </a:p>
      </dgm:t>
    </dgm:pt>
    <dgm:pt modelId="{00BFBF74-635F-4894-A573-7346BF7C869E}" type="parTrans" cxnId="{27D49E07-9C8A-43D1-8A0C-D5A2B9917182}">
      <dgm:prSet/>
      <dgm:spPr/>
      <dgm:t>
        <a:bodyPr/>
        <a:lstStyle/>
        <a:p>
          <a:endParaRPr lang="en-US"/>
        </a:p>
      </dgm:t>
    </dgm:pt>
    <dgm:pt modelId="{0EFB7B94-1B78-4DF9-BF6C-D6B712DA9E17}" type="sibTrans" cxnId="{27D49E07-9C8A-43D1-8A0C-D5A2B9917182}">
      <dgm:prSet/>
      <dgm:spPr/>
      <dgm:t>
        <a:bodyPr/>
        <a:lstStyle/>
        <a:p>
          <a:endParaRPr lang="en-US"/>
        </a:p>
      </dgm:t>
    </dgm:pt>
    <dgm:pt modelId="{69D4E4F1-961E-4A55-84B0-68D7FF448304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Case Management in partnership with sending school division.</a:t>
          </a:r>
          <a:endParaRPr lang="en-US" dirty="0">
            <a:latin typeface="Proxima Nova Lt" panose="02000506030000020004" pitchFamily="50" charset="0"/>
          </a:endParaRPr>
        </a:p>
      </dgm:t>
    </dgm:pt>
    <dgm:pt modelId="{AE897ED0-7F6E-4786-A881-9FDF32CF0D21}" type="parTrans" cxnId="{87E58FAE-0125-46C5-AED2-C9017316CCC8}">
      <dgm:prSet/>
      <dgm:spPr/>
      <dgm:t>
        <a:bodyPr/>
        <a:lstStyle/>
        <a:p>
          <a:endParaRPr lang="en-US"/>
        </a:p>
      </dgm:t>
    </dgm:pt>
    <dgm:pt modelId="{9E0B8BC0-4AC0-46CA-A420-9F136DCAC826}" type="sibTrans" cxnId="{87E58FAE-0125-46C5-AED2-C9017316CCC8}">
      <dgm:prSet/>
      <dgm:spPr/>
      <dgm:t>
        <a:bodyPr/>
        <a:lstStyle/>
        <a:p>
          <a:endParaRPr lang="en-US"/>
        </a:p>
      </dgm:t>
    </dgm:pt>
    <dgm:pt modelId="{1EF9F8E1-A542-4E91-8D19-0F3E22C0C9C0}">
      <dgm:prSet phldrT="[Text]"/>
      <dgm:spPr/>
      <dgm:t>
        <a:bodyPr/>
        <a:lstStyle/>
        <a:p>
          <a:r>
            <a:rPr lang="en-US" dirty="0" smtClean="0">
              <a:latin typeface="Lora" panose="02000503000000020004" pitchFamily="2" charset="0"/>
            </a:rPr>
            <a:t>EL Students</a:t>
          </a:r>
          <a:endParaRPr lang="en-US" dirty="0">
            <a:latin typeface="Lora" panose="02000503000000020004" pitchFamily="2" charset="0"/>
          </a:endParaRPr>
        </a:p>
      </dgm:t>
    </dgm:pt>
    <dgm:pt modelId="{F5CB3E68-1BD2-4C0B-8914-331483BF339D}" type="parTrans" cxnId="{86BB1E5A-B5FA-45BF-AA0A-7CACC99F09E8}">
      <dgm:prSet/>
      <dgm:spPr/>
      <dgm:t>
        <a:bodyPr/>
        <a:lstStyle/>
        <a:p>
          <a:endParaRPr lang="en-US"/>
        </a:p>
      </dgm:t>
    </dgm:pt>
    <dgm:pt modelId="{8BD4E9C3-7198-43AD-993A-89C230F52C42}" type="sibTrans" cxnId="{86BB1E5A-B5FA-45BF-AA0A-7CACC99F09E8}">
      <dgm:prSet/>
      <dgm:spPr/>
      <dgm:t>
        <a:bodyPr/>
        <a:lstStyle/>
        <a:p>
          <a:endParaRPr lang="en-US"/>
        </a:p>
      </dgm:t>
    </dgm:pt>
    <dgm:pt modelId="{ADFBF77A-5E0B-4047-84E9-39731666DD31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Encouragement for all educators at ATI-UMW to pursue adding and EL endorsement if not yet obtained.</a:t>
          </a:r>
          <a:endParaRPr lang="en-US" dirty="0">
            <a:latin typeface="Proxima Nova Lt" panose="02000506030000020004" pitchFamily="50" charset="0"/>
          </a:endParaRPr>
        </a:p>
      </dgm:t>
    </dgm:pt>
    <dgm:pt modelId="{64AA1540-DD1A-44EB-9261-D6BBA95E7437}" type="parTrans" cxnId="{BB6942B7-E7F1-4045-A324-F67C5BD6CA05}">
      <dgm:prSet/>
      <dgm:spPr/>
      <dgm:t>
        <a:bodyPr/>
        <a:lstStyle/>
        <a:p>
          <a:endParaRPr lang="en-US"/>
        </a:p>
      </dgm:t>
    </dgm:pt>
    <dgm:pt modelId="{E85FD579-55CE-4D5F-83EC-B33645F284BC}" type="sibTrans" cxnId="{BB6942B7-E7F1-4045-A324-F67C5BD6CA05}">
      <dgm:prSet/>
      <dgm:spPr/>
      <dgm:t>
        <a:bodyPr/>
        <a:lstStyle/>
        <a:p>
          <a:endParaRPr lang="en-US"/>
        </a:p>
      </dgm:t>
    </dgm:pt>
    <dgm:pt modelId="{97FF29B4-B271-4BDF-B78A-C7726927AA78}">
      <dgm:prSet phldrT="[Text]"/>
      <dgm:spPr/>
      <dgm:t>
        <a:bodyPr/>
        <a:lstStyle/>
        <a:p>
          <a:r>
            <a:rPr lang="en-US" dirty="0" smtClean="0">
              <a:latin typeface="Lora" panose="02000503000000020004" pitchFamily="2" charset="0"/>
            </a:rPr>
            <a:t>Students Identified as Gifted</a:t>
          </a:r>
          <a:endParaRPr lang="en-US" dirty="0">
            <a:latin typeface="Lora" panose="02000503000000020004" pitchFamily="2" charset="0"/>
          </a:endParaRPr>
        </a:p>
      </dgm:t>
    </dgm:pt>
    <dgm:pt modelId="{524CA70A-68B6-455F-9870-12483A06D0E2}" type="parTrans" cxnId="{2492460D-67DC-4141-AF95-91B886067AEF}">
      <dgm:prSet/>
      <dgm:spPr/>
      <dgm:t>
        <a:bodyPr/>
        <a:lstStyle/>
        <a:p>
          <a:endParaRPr lang="en-US"/>
        </a:p>
      </dgm:t>
    </dgm:pt>
    <dgm:pt modelId="{AB79D19B-6182-42E5-A06F-7A62CCC5E6CA}" type="sibTrans" cxnId="{2492460D-67DC-4141-AF95-91B886067AEF}">
      <dgm:prSet/>
      <dgm:spPr/>
      <dgm:t>
        <a:bodyPr/>
        <a:lstStyle/>
        <a:p>
          <a:endParaRPr lang="en-US"/>
        </a:p>
      </dgm:t>
    </dgm:pt>
    <dgm:pt modelId="{5166D498-AA71-4EDE-8F29-7AF4E834B766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Will seek to have one educator with a gifted endorsement.  </a:t>
          </a:r>
          <a:endParaRPr lang="en-US" dirty="0">
            <a:latin typeface="Proxima Nova Lt" panose="02000506030000020004" pitchFamily="50" charset="0"/>
          </a:endParaRPr>
        </a:p>
      </dgm:t>
    </dgm:pt>
    <dgm:pt modelId="{C0CB31AD-E7FB-403D-B510-1275B47A360A}" type="parTrans" cxnId="{CED491E7-DF47-4BE7-BB03-6A5E530CF3C5}">
      <dgm:prSet/>
      <dgm:spPr/>
      <dgm:t>
        <a:bodyPr/>
        <a:lstStyle/>
        <a:p>
          <a:endParaRPr lang="en-US"/>
        </a:p>
      </dgm:t>
    </dgm:pt>
    <dgm:pt modelId="{287D767A-3148-44C8-BD59-590F85194E4E}" type="sibTrans" cxnId="{CED491E7-DF47-4BE7-BB03-6A5E530CF3C5}">
      <dgm:prSet/>
      <dgm:spPr/>
      <dgm:t>
        <a:bodyPr/>
        <a:lstStyle/>
        <a:p>
          <a:endParaRPr lang="en-US"/>
        </a:p>
      </dgm:t>
    </dgm:pt>
    <dgm:pt modelId="{3A3AE761-07D0-4F06-B012-765BB002AFCB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Extension and acceleration available as needed.</a:t>
          </a:r>
          <a:endParaRPr lang="en-US" dirty="0">
            <a:latin typeface="Proxima Nova Lt" panose="02000506030000020004" pitchFamily="50" charset="0"/>
          </a:endParaRPr>
        </a:p>
      </dgm:t>
    </dgm:pt>
    <dgm:pt modelId="{1F6991A7-8896-4871-A083-37D01D1206AF}" type="parTrans" cxnId="{0EB490F5-CA02-43A6-A480-94D27A8FCF73}">
      <dgm:prSet/>
      <dgm:spPr/>
      <dgm:t>
        <a:bodyPr/>
        <a:lstStyle/>
        <a:p>
          <a:endParaRPr lang="en-US"/>
        </a:p>
      </dgm:t>
    </dgm:pt>
    <dgm:pt modelId="{C9997A97-477B-44F4-AB20-2720BC49141E}" type="sibTrans" cxnId="{0EB490F5-CA02-43A6-A480-94D27A8FCF73}">
      <dgm:prSet/>
      <dgm:spPr/>
      <dgm:t>
        <a:bodyPr/>
        <a:lstStyle/>
        <a:p>
          <a:endParaRPr lang="en-US"/>
        </a:p>
      </dgm:t>
    </dgm:pt>
    <dgm:pt modelId="{347F38AE-1040-4849-8097-0D3636F85EE3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Work with sending school division to monitor and support.</a:t>
          </a:r>
          <a:endParaRPr lang="en-US" dirty="0">
            <a:latin typeface="Proxima Nova Lt" panose="02000506030000020004" pitchFamily="50" charset="0"/>
          </a:endParaRPr>
        </a:p>
      </dgm:t>
    </dgm:pt>
    <dgm:pt modelId="{425FD4E7-EE92-41AE-A5F2-2F16DE89F8D7}" type="parTrans" cxnId="{ABDE44F7-8FAC-4276-B93A-89EA59D59178}">
      <dgm:prSet/>
      <dgm:spPr/>
      <dgm:t>
        <a:bodyPr/>
        <a:lstStyle/>
        <a:p>
          <a:endParaRPr lang="en-US"/>
        </a:p>
      </dgm:t>
    </dgm:pt>
    <dgm:pt modelId="{6BBAA92E-2AB4-414C-9708-255E3678E46F}" type="sibTrans" cxnId="{ABDE44F7-8FAC-4276-B93A-89EA59D59178}">
      <dgm:prSet/>
      <dgm:spPr/>
      <dgm:t>
        <a:bodyPr/>
        <a:lstStyle/>
        <a:p>
          <a:endParaRPr lang="en-US"/>
        </a:p>
      </dgm:t>
    </dgm:pt>
    <dgm:pt modelId="{739D4682-BA2C-4F1A-B838-D5950DBE8AED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Special Education Staff</a:t>
          </a:r>
          <a:endParaRPr lang="en-US" dirty="0">
            <a:latin typeface="Proxima Nova Lt" panose="02000506030000020004" pitchFamily="50" charset="0"/>
          </a:endParaRPr>
        </a:p>
      </dgm:t>
    </dgm:pt>
    <dgm:pt modelId="{71C9D856-CA47-4BF8-9E28-760FD7CC8B16}" type="parTrans" cxnId="{4611EFA6-9834-47DA-A103-B2365858A3A7}">
      <dgm:prSet/>
      <dgm:spPr/>
      <dgm:t>
        <a:bodyPr/>
        <a:lstStyle/>
        <a:p>
          <a:endParaRPr lang="en-US"/>
        </a:p>
      </dgm:t>
    </dgm:pt>
    <dgm:pt modelId="{4E278F26-32AA-4054-BE25-C4640F2175C1}" type="sibTrans" cxnId="{4611EFA6-9834-47DA-A103-B2365858A3A7}">
      <dgm:prSet/>
      <dgm:spPr/>
      <dgm:t>
        <a:bodyPr/>
        <a:lstStyle/>
        <a:p>
          <a:endParaRPr lang="en-US"/>
        </a:p>
      </dgm:t>
    </dgm:pt>
    <dgm:pt modelId="{014497E1-D17E-47BE-B1F6-BB64051EBE16}">
      <dgm:prSet phldrT="[Text]"/>
      <dgm:spPr/>
      <dgm:t>
        <a:bodyPr/>
        <a:lstStyle/>
        <a:p>
          <a:r>
            <a:rPr lang="en-US" dirty="0" smtClean="0">
              <a:latin typeface="Proxima Nova Lt" panose="02000506030000020004" pitchFamily="50" charset="0"/>
            </a:rPr>
            <a:t>Encouragement of dual endorsement pursuit.</a:t>
          </a:r>
          <a:endParaRPr lang="en-US" dirty="0">
            <a:latin typeface="Proxima Nova Lt" panose="02000506030000020004" pitchFamily="50" charset="0"/>
          </a:endParaRPr>
        </a:p>
      </dgm:t>
    </dgm:pt>
    <dgm:pt modelId="{71FD07B9-4662-47A0-A336-FD997603617D}" type="parTrans" cxnId="{F3CD32C7-5455-408E-8560-6F623FA94F07}">
      <dgm:prSet/>
      <dgm:spPr/>
      <dgm:t>
        <a:bodyPr/>
        <a:lstStyle/>
        <a:p>
          <a:endParaRPr lang="en-US"/>
        </a:p>
      </dgm:t>
    </dgm:pt>
    <dgm:pt modelId="{A6085C4F-327B-47B7-8C45-91DA81643EF6}" type="sibTrans" cxnId="{F3CD32C7-5455-408E-8560-6F623FA94F07}">
      <dgm:prSet/>
      <dgm:spPr/>
      <dgm:t>
        <a:bodyPr/>
        <a:lstStyle/>
        <a:p>
          <a:endParaRPr lang="en-US"/>
        </a:p>
      </dgm:t>
    </dgm:pt>
    <dgm:pt modelId="{00E4FC09-F433-4A4E-85C7-6BA2C794D027}" type="pres">
      <dgm:prSet presAssocID="{44298CE2-CF2D-42D9-A56B-5F51123704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E1CF5F-75A6-4122-A942-421E07A8E906}" type="pres">
      <dgm:prSet presAssocID="{1C8F7716-064A-41C0-A864-D4FF20A896B8}" presName="composite" presStyleCnt="0"/>
      <dgm:spPr/>
    </dgm:pt>
    <dgm:pt modelId="{249D6586-A348-4761-BA32-87F2BE0602E0}" type="pres">
      <dgm:prSet presAssocID="{1C8F7716-064A-41C0-A864-D4FF20A896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831DF-CFB3-47D9-80F6-584E71A1BBE2}" type="pres">
      <dgm:prSet presAssocID="{1C8F7716-064A-41C0-A864-D4FF20A896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106DD-0F09-4772-BAF7-FBE84AE81C2E}" type="pres">
      <dgm:prSet presAssocID="{0EFB7B94-1B78-4DF9-BF6C-D6B712DA9E17}" presName="space" presStyleCnt="0"/>
      <dgm:spPr/>
    </dgm:pt>
    <dgm:pt modelId="{AE62D42D-CADB-4193-8BE0-6D54209C3D14}" type="pres">
      <dgm:prSet presAssocID="{1EF9F8E1-A542-4E91-8D19-0F3E22C0C9C0}" presName="composite" presStyleCnt="0"/>
      <dgm:spPr/>
    </dgm:pt>
    <dgm:pt modelId="{E1DF6E59-D53C-418E-A3DA-757100AA64E0}" type="pres">
      <dgm:prSet presAssocID="{1EF9F8E1-A542-4E91-8D19-0F3E22C0C9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8FAE4-F05E-4AE3-BF07-DA3B8800EBBA}" type="pres">
      <dgm:prSet presAssocID="{1EF9F8E1-A542-4E91-8D19-0F3E22C0C9C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4E63E-0638-4278-BD2A-6C7CD18031AD}" type="pres">
      <dgm:prSet presAssocID="{8BD4E9C3-7198-43AD-993A-89C230F52C42}" presName="space" presStyleCnt="0"/>
      <dgm:spPr/>
    </dgm:pt>
    <dgm:pt modelId="{FC2D0CA3-E62F-4D88-A2FD-D8A01B734E79}" type="pres">
      <dgm:prSet presAssocID="{97FF29B4-B271-4BDF-B78A-C7726927AA78}" presName="composite" presStyleCnt="0"/>
      <dgm:spPr/>
    </dgm:pt>
    <dgm:pt modelId="{5E476720-EC7C-409C-B856-2E47C24A221C}" type="pres">
      <dgm:prSet presAssocID="{97FF29B4-B271-4BDF-B78A-C7726927AA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EEB73-79EC-4EDD-904E-D5BD7ED4E463}" type="pres">
      <dgm:prSet presAssocID="{97FF29B4-B271-4BDF-B78A-C7726927AA7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4A276-FA99-4302-A7DF-FC404FD97983}" type="presOf" srcId="{5166D498-AA71-4EDE-8F29-7AF4E834B766}" destId="{7C7EEB73-79EC-4EDD-904E-D5BD7ED4E463}" srcOrd="0" destOrd="0" presId="urn:microsoft.com/office/officeart/2005/8/layout/hList1"/>
    <dgm:cxn modelId="{CED491E7-DF47-4BE7-BB03-6A5E530CF3C5}" srcId="{97FF29B4-B271-4BDF-B78A-C7726927AA78}" destId="{5166D498-AA71-4EDE-8F29-7AF4E834B766}" srcOrd="0" destOrd="0" parTransId="{C0CB31AD-E7FB-403D-B510-1275B47A360A}" sibTransId="{287D767A-3148-44C8-BD59-590F85194E4E}"/>
    <dgm:cxn modelId="{97568C9C-BE97-4ADC-92BA-EE04D38C1854}" type="presOf" srcId="{739D4682-BA2C-4F1A-B838-D5950DBE8AED}" destId="{04F831DF-CFB3-47D9-80F6-584E71A1BBE2}" srcOrd="0" destOrd="1" presId="urn:microsoft.com/office/officeart/2005/8/layout/hList1"/>
    <dgm:cxn modelId="{02ED5088-0E4C-4ED9-8FEB-267582E9A36F}" type="presOf" srcId="{1C8F7716-064A-41C0-A864-D4FF20A896B8}" destId="{249D6586-A348-4761-BA32-87F2BE0602E0}" srcOrd="0" destOrd="0" presId="urn:microsoft.com/office/officeart/2005/8/layout/hList1"/>
    <dgm:cxn modelId="{EB1292D5-03DC-4150-BD1E-1B202F52FA4C}" type="presOf" srcId="{347F38AE-1040-4849-8097-0D3636F85EE3}" destId="{7388FAE4-F05E-4AE3-BF07-DA3B8800EBBA}" srcOrd="0" destOrd="1" presId="urn:microsoft.com/office/officeart/2005/8/layout/hList1"/>
    <dgm:cxn modelId="{0EB490F5-CA02-43A6-A480-94D27A8FCF73}" srcId="{97FF29B4-B271-4BDF-B78A-C7726927AA78}" destId="{3A3AE761-07D0-4F06-B012-765BB002AFCB}" srcOrd="1" destOrd="0" parTransId="{1F6991A7-8896-4871-A083-37D01D1206AF}" sibTransId="{C9997A97-477B-44F4-AB20-2720BC49141E}"/>
    <dgm:cxn modelId="{BB6942B7-E7F1-4045-A324-F67C5BD6CA05}" srcId="{1EF9F8E1-A542-4E91-8D19-0F3E22C0C9C0}" destId="{ADFBF77A-5E0B-4047-84E9-39731666DD31}" srcOrd="0" destOrd="0" parTransId="{64AA1540-DD1A-44EB-9261-D6BBA95E7437}" sibTransId="{E85FD579-55CE-4D5F-83EC-B33645F284BC}"/>
    <dgm:cxn modelId="{F3CD32C7-5455-408E-8560-6F623FA94F07}" srcId="{1C8F7716-064A-41C0-A864-D4FF20A896B8}" destId="{014497E1-D17E-47BE-B1F6-BB64051EBE16}" srcOrd="2" destOrd="0" parTransId="{71FD07B9-4662-47A0-A336-FD997603617D}" sibTransId="{A6085C4F-327B-47B7-8C45-91DA81643EF6}"/>
    <dgm:cxn modelId="{86BB1E5A-B5FA-45BF-AA0A-7CACC99F09E8}" srcId="{44298CE2-CF2D-42D9-A56B-5F5112370440}" destId="{1EF9F8E1-A542-4E91-8D19-0F3E22C0C9C0}" srcOrd="1" destOrd="0" parTransId="{F5CB3E68-1BD2-4C0B-8914-331483BF339D}" sibTransId="{8BD4E9C3-7198-43AD-993A-89C230F52C42}"/>
    <dgm:cxn modelId="{F675E3C8-B225-495D-8B51-D324FAAB4177}" type="presOf" srcId="{1EF9F8E1-A542-4E91-8D19-0F3E22C0C9C0}" destId="{E1DF6E59-D53C-418E-A3DA-757100AA64E0}" srcOrd="0" destOrd="0" presId="urn:microsoft.com/office/officeart/2005/8/layout/hList1"/>
    <dgm:cxn modelId="{99301D6F-BAE9-4914-B2A7-4433A482D7BA}" type="presOf" srcId="{97FF29B4-B271-4BDF-B78A-C7726927AA78}" destId="{5E476720-EC7C-409C-B856-2E47C24A221C}" srcOrd="0" destOrd="0" presId="urn:microsoft.com/office/officeart/2005/8/layout/hList1"/>
    <dgm:cxn modelId="{6A3D1B9A-1CDF-41E9-B98A-4B2A9A493B79}" type="presOf" srcId="{69D4E4F1-961E-4A55-84B0-68D7FF448304}" destId="{04F831DF-CFB3-47D9-80F6-584E71A1BBE2}" srcOrd="0" destOrd="0" presId="urn:microsoft.com/office/officeart/2005/8/layout/hList1"/>
    <dgm:cxn modelId="{970326A6-CF63-4CBA-9BAB-7EE2569E24C4}" type="presOf" srcId="{014497E1-D17E-47BE-B1F6-BB64051EBE16}" destId="{04F831DF-CFB3-47D9-80F6-584E71A1BBE2}" srcOrd="0" destOrd="2" presId="urn:microsoft.com/office/officeart/2005/8/layout/hList1"/>
    <dgm:cxn modelId="{27D49E07-9C8A-43D1-8A0C-D5A2B9917182}" srcId="{44298CE2-CF2D-42D9-A56B-5F5112370440}" destId="{1C8F7716-064A-41C0-A864-D4FF20A896B8}" srcOrd="0" destOrd="0" parTransId="{00BFBF74-635F-4894-A573-7346BF7C869E}" sibTransId="{0EFB7B94-1B78-4DF9-BF6C-D6B712DA9E17}"/>
    <dgm:cxn modelId="{4611EFA6-9834-47DA-A103-B2365858A3A7}" srcId="{1C8F7716-064A-41C0-A864-D4FF20A896B8}" destId="{739D4682-BA2C-4F1A-B838-D5950DBE8AED}" srcOrd="1" destOrd="0" parTransId="{71C9D856-CA47-4BF8-9E28-760FD7CC8B16}" sibTransId="{4E278F26-32AA-4054-BE25-C4640F2175C1}"/>
    <dgm:cxn modelId="{ABDE44F7-8FAC-4276-B93A-89EA59D59178}" srcId="{1EF9F8E1-A542-4E91-8D19-0F3E22C0C9C0}" destId="{347F38AE-1040-4849-8097-0D3636F85EE3}" srcOrd="1" destOrd="0" parTransId="{425FD4E7-EE92-41AE-A5F2-2F16DE89F8D7}" sibTransId="{6BBAA92E-2AB4-414C-9708-255E3678E46F}"/>
    <dgm:cxn modelId="{94CFC656-D038-4955-876A-402A1D92C364}" type="presOf" srcId="{3A3AE761-07D0-4F06-B012-765BB002AFCB}" destId="{7C7EEB73-79EC-4EDD-904E-D5BD7ED4E463}" srcOrd="0" destOrd="1" presId="urn:microsoft.com/office/officeart/2005/8/layout/hList1"/>
    <dgm:cxn modelId="{87E58FAE-0125-46C5-AED2-C9017316CCC8}" srcId="{1C8F7716-064A-41C0-A864-D4FF20A896B8}" destId="{69D4E4F1-961E-4A55-84B0-68D7FF448304}" srcOrd="0" destOrd="0" parTransId="{AE897ED0-7F6E-4786-A881-9FDF32CF0D21}" sibTransId="{9E0B8BC0-4AC0-46CA-A420-9F136DCAC826}"/>
    <dgm:cxn modelId="{98BB7937-031A-43CF-8F81-9CCC7C82926B}" type="presOf" srcId="{ADFBF77A-5E0B-4047-84E9-39731666DD31}" destId="{7388FAE4-F05E-4AE3-BF07-DA3B8800EBBA}" srcOrd="0" destOrd="0" presId="urn:microsoft.com/office/officeart/2005/8/layout/hList1"/>
    <dgm:cxn modelId="{2492460D-67DC-4141-AF95-91B886067AEF}" srcId="{44298CE2-CF2D-42D9-A56B-5F5112370440}" destId="{97FF29B4-B271-4BDF-B78A-C7726927AA78}" srcOrd="2" destOrd="0" parTransId="{524CA70A-68B6-455F-9870-12483A06D0E2}" sibTransId="{AB79D19B-6182-42E5-A06F-7A62CCC5E6CA}"/>
    <dgm:cxn modelId="{E1F4AD33-6329-4A08-9DF3-4A7E831E95B8}" type="presOf" srcId="{44298CE2-CF2D-42D9-A56B-5F5112370440}" destId="{00E4FC09-F433-4A4E-85C7-6BA2C794D027}" srcOrd="0" destOrd="0" presId="urn:microsoft.com/office/officeart/2005/8/layout/hList1"/>
    <dgm:cxn modelId="{E46EF1B0-E875-4BE3-B8E8-27124BC881F5}" type="presParOf" srcId="{00E4FC09-F433-4A4E-85C7-6BA2C794D027}" destId="{1EE1CF5F-75A6-4122-A942-421E07A8E906}" srcOrd="0" destOrd="0" presId="urn:microsoft.com/office/officeart/2005/8/layout/hList1"/>
    <dgm:cxn modelId="{73C83D2F-993E-480E-AA4A-D24EC577BBAB}" type="presParOf" srcId="{1EE1CF5F-75A6-4122-A942-421E07A8E906}" destId="{249D6586-A348-4761-BA32-87F2BE0602E0}" srcOrd="0" destOrd="0" presId="urn:microsoft.com/office/officeart/2005/8/layout/hList1"/>
    <dgm:cxn modelId="{2611080E-0186-45E8-B906-7F09CB75D705}" type="presParOf" srcId="{1EE1CF5F-75A6-4122-A942-421E07A8E906}" destId="{04F831DF-CFB3-47D9-80F6-584E71A1BBE2}" srcOrd="1" destOrd="0" presId="urn:microsoft.com/office/officeart/2005/8/layout/hList1"/>
    <dgm:cxn modelId="{746458BF-0D61-42A6-9DA2-F9F6ED28E8A8}" type="presParOf" srcId="{00E4FC09-F433-4A4E-85C7-6BA2C794D027}" destId="{5F8106DD-0F09-4772-BAF7-FBE84AE81C2E}" srcOrd="1" destOrd="0" presId="urn:microsoft.com/office/officeart/2005/8/layout/hList1"/>
    <dgm:cxn modelId="{D5983B50-B46C-4E67-BEBD-5BFC62765761}" type="presParOf" srcId="{00E4FC09-F433-4A4E-85C7-6BA2C794D027}" destId="{AE62D42D-CADB-4193-8BE0-6D54209C3D14}" srcOrd="2" destOrd="0" presId="urn:microsoft.com/office/officeart/2005/8/layout/hList1"/>
    <dgm:cxn modelId="{D07EABB5-E948-4F85-A282-EEFA79523404}" type="presParOf" srcId="{AE62D42D-CADB-4193-8BE0-6D54209C3D14}" destId="{E1DF6E59-D53C-418E-A3DA-757100AA64E0}" srcOrd="0" destOrd="0" presId="urn:microsoft.com/office/officeart/2005/8/layout/hList1"/>
    <dgm:cxn modelId="{F24BD01F-E3FE-4425-960B-331AC25DF026}" type="presParOf" srcId="{AE62D42D-CADB-4193-8BE0-6D54209C3D14}" destId="{7388FAE4-F05E-4AE3-BF07-DA3B8800EBBA}" srcOrd="1" destOrd="0" presId="urn:microsoft.com/office/officeart/2005/8/layout/hList1"/>
    <dgm:cxn modelId="{41369987-A0A3-4304-935E-8C4C13CF7108}" type="presParOf" srcId="{00E4FC09-F433-4A4E-85C7-6BA2C794D027}" destId="{FC24E63E-0638-4278-BD2A-6C7CD18031AD}" srcOrd="3" destOrd="0" presId="urn:microsoft.com/office/officeart/2005/8/layout/hList1"/>
    <dgm:cxn modelId="{27150B74-7138-41F3-877F-7D5BB1E6FE4D}" type="presParOf" srcId="{00E4FC09-F433-4A4E-85C7-6BA2C794D027}" destId="{FC2D0CA3-E62F-4D88-A2FD-D8A01B734E79}" srcOrd="4" destOrd="0" presId="urn:microsoft.com/office/officeart/2005/8/layout/hList1"/>
    <dgm:cxn modelId="{5978C8B5-567D-4915-A0AF-794E55F74E7A}" type="presParOf" srcId="{FC2D0CA3-E62F-4D88-A2FD-D8A01B734E79}" destId="{5E476720-EC7C-409C-B856-2E47C24A221C}" srcOrd="0" destOrd="0" presId="urn:microsoft.com/office/officeart/2005/8/layout/hList1"/>
    <dgm:cxn modelId="{03600E56-221D-402E-A229-AA0B21F919A3}" type="presParOf" srcId="{FC2D0CA3-E62F-4D88-A2FD-D8A01B734E79}" destId="{7C7EEB73-79EC-4EDD-904E-D5BD7ED4E4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82CBB3-20E5-475A-8E43-B4A2B0AF02FD}" type="doc">
      <dgm:prSet loTypeId="urn:microsoft.com/office/officeart/2011/layout/ConvergingText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AA04C8-2813-4FFD-A258-6A3E1215DC45}">
      <dgm:prSet phldrT="[Text]"/>
      <dgm:spPr/>
      <dgm:t>
        <a:bodyPr/>
        <a:lstStyle/>
        <a:p>
          <a:r>
            <a:rPr lang="en-US" dirty="0" smtClean="0">
              <a:latin typeface="Anton" pitchFamily="2" charset="0"/>
            </a:rPr>
            <a:t>Lab School </a:t>
          </a:r>
          <a:endParaRPr lang="en-US" dirty="0">
            <a:latin typeface="Anton" pitchFamily="2" charset="0"/>
          </a:endParaRPr>
        </a:p>
      </dgm:t>
    </dgm:pt>
    <dgm:pt modelId="{ABF6FE8D-01B2-4B70-A4F4-5693169B4B64}" type="parTrans" cxnId="{ED57E545-191E-4211-9624-BFBC01C10E12}">
      <dgm:prSet/>
      <dgm:spPr/>
      <dgm:t>
        <a:bodyPr/>
        <a:lstStyle/>
        <a:p>
          <a:endParaRPr lang="en-US"/>
        </a:p>
      </dgm:t>
    </dgm:pt>
    <dgm:pt modelId="{434AAEC2-9C8D-4BB8-835F-5A27D0DD7BB0}" type="sibTrans" cxnId="{ED57E545-191E-4211-9624-BFBC01C10E12}">
      <dgm:prSet/>
      <dgm:spPr/>
      <dgm:t>
        <a:bodyPr/>
        <a:lstStyle/>
        <a:p>
          <a:endParaRPr lang="en-US"/>
        </a:p>
      </dgm:t>
    </dgm:pt>
    <dgm:pt modelId="{206E4B3E-AE78-47FE-8A26-B1D5DA9AAD3B}">
      <dgm:prSet phldrT="[Text]"/>
      <dgm:spPr/>
      <dgm:t>
        <a:bodyPr/>
        <a:lstStyle/>
        <a:p>
          <a:r>
            <a:rPr lang="en-US" dirty="0" smtClean="0">
              <a:latin typeface="Stroma" panose="00000500000000000000" pitchFamily="50" charset="0"/>
            </a:rPr>
            <a:t>Grant Funding</a:t>
          </a:r>
          <a:endParaRPr lang="en-US" dirty="0">
            <a:latin typeface="Stroma" panose="00000500000000000000" pitchFamily="50" charset="0"/>
          </a:endParaRPr>
        </a:p>
      </dgm:t>
    </dgm:pt>
    <dgm:pt modelId="{8D961D46-8BAA-46B8-8E49-63CA3CE5CD2E}" type="parTrans" cxnId="{28E496F9-8BF7-4DDA-9096-652D1579FC5E}">
      <dgm:prSet/>
      <dgm:spPr/>
      <dgm:t>
        <a:bodyPr/>
        <a:lstStyle/>
        <a:p>
          <a:endParaRPr lang="en-US"/>
        </a:p>
      </dgm:t>
    </dgm:pt>
    <dgm:pt modelId="{BA129557-900B-4C0A-A01E-9B575141BF17}" type="sibTrans" cxnId="{28E496F9-8BF7-4DDA-9096-652D1579FC5E}">
      <dgm:prSet/>
      <dgm:spPr/>
      <dgm:t>
        <a:bodyPr/>
        <a:lstStyle/>
        <a:p>
          <a:endParaRPr lang="en-US"/>
        </a:p>
      </dgm:t>
    </dgm:pt>
    <dgm:pt modelId="{418F72AB-74C3-40C6-8E83-B514ECEA2349}">
      <dgm:prSet phldrT="[Text]"/>
      <dgm:spPr/>
      <dgm:t>
        <a:bodyPr/>
        <a:lstStyle/>
        <a:p>
          <a:pPr algn="ctr"/>
          <a:r>
            <a:rPr lang="en-US" dirty="0" smtClean="0">
              <a:latin typeface="Stroma" panose="00000500000000000000" pitchFamily="50" charset="0"/>
            </a:rPr>
            <a:t>Local Contributions</a:t>
          </a:r>
          <a:endParaRPr lang="en-US" dirty="0">
            <a:latin typeface="Stroma" panose="00000500000000000000" pitchFamily="50" charset="0"/>
          </a:endParaRPr>
        </a:p>
      </dgm:t>
    </dgm:pt>
    <dgm:pt modelId="{F187B548-7566-4313-ABDD-542B8D878687}" type="parTrans" cxnId="{12CA10CB-995F-488E-ABD0-B726E122501B}">
      <dgm:prSet/>
      <dgm:spPr/>
      <dgm:t>
        <a:bodyPr/>
        <a:lstStyle/>
        <a:p>
          <a:endParaRPr lang="en-US"/>
        </a:p>
      </dgm:t>
    </dgm:pt>
    <dgm:pt modelId="{4322DA87-7DE4-4C1C-9A27-293DE393556F}" type="sibTrans" cxnId="{12CA10CB-995F-488E-ABD0-B726E122501B}">
      <dgm:prSet/>
      <dgm:spPr/>
      <dgm:t>
        <a:bodyPr/>
        <a:lstStyle/>
        <a:p>
          <a:endParaRPr lang="en-US"/>
        </a:p>
      </dgm:t>
    </dgm:pt>
    <dgm:pt modelId="{2C81D0E7-5C39-41E2-9B48-91FDA30D7336}">
      <dgm:prSet phldrT="[Text]"/>
      <dgm:spPr/>
      <dgm:t>
        <a:bodyPr/>
        <a:lstStyle/>
        <a:p>
          <a:pPr algn="ctr"/>
          <a:r>
            <a:rPr lang="en-US" dirty="0" smtClean="0">
              <a:latin typeface="Stroma" panose="00000500000000000000" pitchFamily="50" charset="0"/>
            </a:rPr>
            <a:t>Alternate Revenue Streams</a:t>
          </a:r>
          <a:endParaRPr lang="en-US" dirty="0">
            <a:latin typeface="Stroma" panose="00000500000000000000" pitchFamily="50" charset="0"/>
          </a:endParaRPr>
        </a:p>
      </dgm:t>
    </dgm:pt>
    <dgm:pt modelId="{F3FEC326-952C-4602-9144-D1D161C15076}" type="parTrans" cxnId="{57FD6917-FA4E-46B6-BBFA-24B4B238A920}">
      <dgm:prSet/>
      <dgm:spPr/>
      <dgm:t>
        <a:bodyPr/>
        <a:lstStyle/>
        <a:p>
          <a:endParaRPr lang="en-US"/>
        </a:p>
      </dgm:t>
    </dgm:pt>
    <dgm:pt modelId="{E3765E18-24F3-4536-B59A-55015459F874}" type="sibTrans" cxnId="{57FD6917-FA4E-46B6-BBFA-24B4B238A920}">
      <dgm:prSet/>
      <dgm:spPr/>
      <dgm:t>
        <a:bodyPr/>
        <a:lstStyle/>
        <a:p>
          <a:endParaRPr lang="en-US"/>
        </a:p>
      </dgm:t>
    </dgm:pt>
    <dgm:pt modelId="{5B52C5A2-C414-49B1-91B8-B65B399C30F7}" type="pres">
      <dgm:prSet presAssocID="{C782CBB3-20E5-475A-8E43-B4A2B0AF02F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4FA7C9-586A-46CC-AF89-440BEF5A2F52}" type="pres">
      <dgm:prSet presAssocID="{20AA04C8-2813-4FFD-A258-6A3E1215DC45}" presName="composite" presStyleCnt="0"/>
      <dgm:spPr/>
      <dgm:t>
        <a:bodyPr/>
        <a:lstStyle/>
        <a:p>
          <a:endParaRPr lang="en-US"/>
        </a:p>
      </dgm:t>
    </dgm:pt>
    <dgm:pt modelId="{10BB74FF-6911-4A08-9F39-13B431FAA641}" type="pres">
      <dgm:prSet presAssocID="{20AA04C8-2813-4FFD-A258-6A3E1215DC45}" presName="ParentAccent1" presStyleLbl="alignNode1" presStyleIdx="0" presStyleCnt="34"/>
      <dgm:spPr/>
      <dgm:t>
        <a:bodyPr/>
        <a:lstStyle/>
        <a:p>
          <a:endParaRPr lang="en-US"/>
        </a:p>
      </dgm:t>
    </dgm:pt>
    <dgm:pt modelId="{9CF9B89B-F917-4AF9-8B7F-65C5C70698A4}" type="pres">
      <dgm:prSet presAssocID="{20AA04C8-2813-4FFD-A258-6A3E1215DC45}" presName="ParentAccent2" presStyleLbl="alignNode1" presStyleIdx="1" presStyleCnt="34"/>
      <dgm:spPr/>
      <dgm:t>
        <a:bodyPr/>
        <a:lstStyle/>
        <a:p>
          <a:endParaRPr lang="en-US"/>
        </a:p>
      </dgm:t>
    </dgm:pt>
    <dgm:pt modelId="{9E6D5599-E651-4F9F-8636-7B01E0A060EB}" type="pres">
      <dgm:prSet presAssocID="{20AA04C8-2813-4FFD-A258-6A3E1215DC45}" presName="ParentAccent3" presStyleLbl="alignNode1" presStyleIdx="2" presStyleCnt="34"/>
      <dgm:spPr/>
      <dgm:t>
        <a:bodyPr/>
        <a:lstStyle/>
        <a:p>
          <a:endParaRPr lang="en-US"/>
        </a:p>
      </dgm:t>
    </dgm:pt>
    <dgm:pt modelId="{2741BF5A-D00D-42B6-B554-41F721102600}" type="pres">
      <dgm:prSet presAssocID="{20AA04C8-2813-4FFD-A258-6A3E1215DC45}" presName="ParentAccent4" presStyleLbl="alignNode1" presStyleIdx="3" presStyleCnt="34"/>
      <dgm:spPr/>
      <dgm:t>
        <a:bodyPr/>
        <a:lstStyle/>
        <a:p>
          <a:endParaRPr lang="en-US"/>
        </a:p>
      </dgm:t>
    </dgm:pt>
    <dgm:pt modelId="{44E78CBB-49B2-4DE4-92EA-3AA866B331F8}" type="pres">
      <dgm:prSet presAssocID="{20AA04C8-2813-4FFD-A258-6A3E1215DC45}" presName="ParentAccent5" presStyleLbl="alignNode1" presStyleIdx="4" presStyleCnt="34"/>
      <dgm:spPr/>
      <dgm:t>
        <a:bodyPr/>
        <a:lstStyle/>
        <a:p>
          <a:endParaRPr lang="en-US"/>
        </a:p>
      </dgm:t>
    </dgm:pt>
    <dgm:pt modelId="{7831C629-CE1B-4575-9EFC-3A44A7CFD2AB}" type="pres">
      <dgm:prSet presAssocID="{20AA04C8-2813-4FFD-A258-6A3E1215DC45}" presName="ParentAccent6" presStyleLbl="alignNode1" presStyleIdx="5" presStyleCnt="34"/>
      <dgm:spPr/>
      <dgm:t>
        <a:bodyPr/>
        <a:lstStyle/>
        <a:p>
          <a:endParaRPr lang="en-US"/>
        </a:p>
      </dgm:t>
    </dgm:pt>
    <dgm:pt modelId="{5C68E245-AD8F-4235-BAA2-B8676C413912}" type="pres">
      <dgm:prSet presAssocID="{20AA04C8-2813-4FFD-A258-6A3E1215DC45}" presName="ParentAccent7" presStyleLbl="alignNode1" presStyleIdx="6" presStyleCnt="34"/>
      <dgm:spPr/>
      <dgm:t>
        <a:bodyPr/>
        <a:lstStyle/>
        <a:p>
          <a:endParaRPr lang="en-US"/>
        </a:p>
      </dgm:t>
    </dgm:pt>
    <dgm:pt modelId="{7A8FD339-B146-4C54-AC01-3F1E0B7BEA91}" type="pres">
      <dgm:prSet presAssocID="{20AA04C8-2813-4FFD-A258-6A3E1215DC45}" presName="ParentAccent8" presStyleLbl="alignNode1" presStyleIdx="7" presStyleCnt="34"/>
      <dgm:spPr/>
      <dgm:t>
        <a:bodyPr/>
        <a:lstStyle/>
        <a:p>
          <a:endParaRPr lang="en-US"/>
        </a:p>
      </dgm:t>
    </dgm:pt>
    <dgm:pt modelId="{8CFAF0EE-414E-4ABA-B851-31642F246FFE}" type="pres">
      <dgm:prSet presAssocID="{20AA04C8-2813-4FFD-A258-6A3E1215DC45}" presName="ParentAccent9" presStyleLbl="alignNode1" presStyleIdx="8" presStyleCnt="34"/>
      <dgm:spPr/>
      <dgm:t>
        <a:bodyPr/>
        <a:lstStyle/>
        <a:p>
          <a:endParaRPr lang="en-US"/>
        </a:p>
      </dgm:t>
    </dgm:pt>
    <dgm:pt modelId="{A29221B5-C20D-4F39-B387-7C418D7F2C08}" type="pres">
      <dgm:prSet presAssocID="{20AA04C8-2813-4FFD-A258-6A3E1215DC45}" presName="ParentAccent10" presStyleLbl="alignNode1" presStyleIdx="9" presStyleCnt="34"/>
      <dgm:spPr/>
      <dgm:t>
        <a:bodyPr/>
        <a:lstStyle/>
        <a:p>
          <a:endParaRPr lang="en-US"/>
        </a:p>
      </dgm:t>
    </dgm:pt>
    <dgm:pt modelId="{53371D3F-6DFC-4AB9-885E-E8C07D6D602B}" type="pres">
      <dgm:prSet presAssocID="{20AA04C8-2813-4FFD-A258-6A3E1215DC45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155C-A27C-4BA6-853A-3E2957B6D38C}" type="pres">
      <dgm:prSet presAssocID="{206E4B3E-AE78-47FE-8A26-B1D5DA9AAD3B}" presName="Child1Accent1" presStyleLbl="alignNode1" presStyleIdx="11" presStyleCnt="34"/>
      <dgm:spPr/>
      <dgm:t>
        <a:bodyPr/>
        <a:lstStyle/>
        <a:p>
          <a:endParaRPr lang="en-US"/>
        </a:p>
      </dgm:t>
    </dgm:pt>
    <dgm:pt modelId="{BD4C3D74-3517-4747-911C-A8CBE86D7CF5}" type="pres">
      <dgm:prSet presAssocID="{206E4B3E-AE78-47FE-8A26-B1D5DA9AAD3B}" presName="Child1Accent2" presStyleLbl="alignNode1" presStyleIdx="12" presStyleCnt="34"/>
      <dgm:spPr/>
      <dgm:t>
        <a:bodyPr/>
        <a:lstStyle/>
        <a:p>
          <a:endParaRPr lang="en-US"/>
        </a:p>
      </dgm:t>
    </dgm:pt>
    <dgm:pt modelId="{332F7279-9F39-4409-B146-CD5A734A4455}" type="pres">
      <dgm:prSet presAssocID="{206E4B3E-AE78-47FE-8A26-B1D5DA9AAD3B}" presName="Child1Accent3" presStyleLbl="alignNode1" presStyleIdx="13" presStyleCnt="34"/>
      <dgm:spPr/>
      <dgm:t>
        <a:bodyPr/>
        <a:lstStyle/>
        <a:p>
          <a:endParaRPr lang="en-US"/>
        </a:p>
      </dgm:t>
    </dgm:pt>
    <dgm:pt modelId="{47E0AC94-E066-4BED-84C1-0F543FE1DF33}" type="pres">
      <dgm:prSet presAssocID="{206E4B3E-AE78-47FE-8A26-B1D5DA9AAD3B}" presName="Child1Accent4" presStyleLbl="alignNode1" presStyleIdx="14" presStyleCnt="34"/>
      <dgm:spPr/>
      <dgm:t>
        <a:bodyPr/>
        <a:lstStyle/>
        <a:p>
          <a:endParaRPr lang="en-US"/>
        </a:p>
      </dgm:t>
    </dgm:pt>
    <dgm:pt modelId="{0513EDF2-2924-4640-87A1-53042E4C6104}" type="pres">
      <dgm:prSet presAssocID="{206E4B3E-AE78-47FE-8A26-B1D5DA9AAD3B}" presName="Child1Accent5" presStyleLbl="alignNode1" presStyleIdx="15" presStyleCnt="34"/>
      <dgm:spPr/>
      <dgm:t>
        <a:bodyPr/>
        <a:lstStyle/>
        <a:p>
          <a:endParaRPr lang="en-US"/>
        </a:p>
      </dgm:t>
    </dgm:pt>
    <dgm:pt modelId="{6DBB222B-EF79-4B69-94A2-5E7E58CF00E2}" type="pres">
      <dgm:prSet presAssocID="{206E4B3E-AE78-47FE-8A26-B1D5DA9AAD3B}" presName="Child1Accent6" presStyleLbl="alignNode1" presStyleIdx="16" presStyleCnt="34"/>
      <dgm:spPr/>
      <dgm:t>
        <a:bodyPr/>
        <a:lstStyle/>
        <a:p>
          <a:endParaRPr lang="en-US"/>
        </a:p>
      </dgm:t>
    </dgm:pt>
    <dgm:pt modelId="{1160BA9B-5FD3-4102-B559-72B168C04CCB}" type="pres">
      <dgm:prSet presAssocID="{206E4B3E-AE78-47FE-8A26-B1D5DA9AAD3B}" presName="Child1Accent7" presStyleLbl="alignNode1" presStyleIdx="17" presStyleCnt="34"/>
      <dgm:spPr/>
      <dgm:t>
        <a:bodyPr/>
        <a:lstStyle/>
        <a:p>
          <a:endParaRPr lang="en-US"/>
        </a:p>
      </dgm:t>
    </dgm:pt>
    <dgm:pt modelId="{434A939E-C163-4FC7-AB21-E0E072A2F872}" type="pres">
      <dgm:prSet presAssocID="{206E4B3E-AE78-47FE-8A26-B1D5DA9AAD3B}" presName="Child1Accent8" presStyleLbl="alignNode1" presStyleIdx="18" presStyleCnt="34"/>
      <dgm:spPr/>
      <dgm:t>
        <a:bodyPr/>
        <a:lstStyle/>
        <a:p>
          <a:endParaRPr lang="en-US"/>
        </a:p>
      </dgm:t>
    </dgm:pt>
    <dgm:pt modelId="{B7C2A81E-E4F2-4186-AD01-A4C298BA571E}" type="pres">
      <dgm:prSet presAssocID="{206E4B3E-AE78-47FE-8A26-B1D5DA9AAD3B}" presName="Child1Accent9" presStyleLbl="alignNode1" presStyleIdx="19" presStyleCnt="34"/>
      <dgm:spPr/>
      <dgm:t>
        <a:bodyPr/>
        <a:lstStyle/>
        <a:p>
          <a:endParaRPr lang="en-US"/>
        </a:p>
      </dgm:t>
    </dgm:pt>
    <dgm:pt modelId="{DB52FED0-F76E-4857-93F2-CA34DB3670DA}" type="pres">
      <dgm:prSet presAssocID="{206E4B3E-AE78-47FE-8A26-B1D5DA9AAD3B}" presName="Child1" presStyleLbl="revTx" presStyleIdx="0" presStyleCnt="3" custScaleX="7572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B8F41-480E-4E7B-AA88-4DA6D8E70A39}" type="pres">
      <dgm:prSet presAssocID="{418F72AB-74C3-40C6-8E83-B514ECEA2349}" presName="Child2Accent1" presStyleLbl="alignNode1" presStyleIdx="20" presStyleCnt="34"/>
      <dgm:spPr/>
      <dgm:t>
        <a:bodyPr/>
        <a:lstStyle/>
        <a:p>
          <a:endParaRPr lang="en-US"/>
        </a:p>
      </dgm:t>
    </dgm:pt>
    <dgm:pt modelId="{A168137C-7B37-40AF-AA57-AE0C99FC241F}" type="pres">
      <dgm:prSet presAssocID="{418F72AB-74C3-40C6-8E83-B514ECEA2349}" presName="Child2Accent2" presStyleLbl="alignNode1" presStyleIdx="21" presStyleCnt="34"/>
      <dgm:spPr/>
      <dgm:t>
        <a:bodyPr/>
        <a:lstStyle/>
        <a:p>
          <a:endParaRPr lang="en-US"/>
        </a:p>
      </dgm:t>
    </dgm:pt>
    <dgm:pt modelId="{656BEF3D-E64E-4634-99DB-80C35DB5D348}" type="pres">
      <dgm:prSet presAssocID="{418F72AB-74C3-40C6-8E83-B514ECEA2349}" presName="Child2Accent3" presStyleLbl="alignNode1" presStyleIdx="22" presStyleCnt="34"/>
      <dgm:spPr/>
      <dgm:t>
        <a:bodyPr/>
        <a:lstStyle/>
        <a:p>
          <a:endParaRPr lang="en-US"/>
        </a:p>
      </dgm:t>
    </dgm:pt>
    <dgm:pt modelId="{90874FBC-6CA1-4C89-B044-05461ADB3F1B}" type="pres">
      <dgm:prSet presAssocID="{418F72AB-74C3-40C6-8E83-B514ECEA2349}" presName="Child2Accent4" presStyleLbl="alignNode1" presStyleIdx="23" presStyleCnt="34"/>
      <dgm:spPr/>
      <dgm:t>
        <a:bodyPr/>
        <a:lstStyle/>
        <a:p>
          <a:endParaRPr lang="en-US"/>
        </a:p>
      </dgm:t>
    </dgm:pt>
    <dgm:pt modelId="{F7EF95CD-0CDC-42F6-8C5B-ADAA8D5E0761}" type="pres">
      <dgm:prSet presAssocID="{418F72AB-74C3-40C6-8E83-B514ECEA2349}" presName="Child2Accent5" presStyleLbl="alignNode1" presStyleIdx="24" presStyleCnt="34"/>
      <dgm:spPr/>
      <dgm:t>
        <a:bodyPr/>
        <a:lstStyle/>
        <a:p>
          <a:endParaRPr lang="en-US"/>
        </a:p>
      </dgm:t>
    </dgm:pt>
    <dgm:pt modelId="{12BDDE2E-3310-41CB-96F5-E6D0559E9BDF}" type="pres">
      <dgm:prSet presAssocID="{418F72AB-74C3-40C6-8E83-B514ECEA2349}" presName="Child2Accent6" presStyleLbl="alignNode1" presStyleIdx="25" presStyleCnt="34"/>
      <dgm:spPr/>
      <dgm:t>
        <a:bodyPr/>
        <a:lstStyle/>
        <a:p>
          <a:endParaRPr lang="en-US"/>
        </a:p>
      </dgm:t>
    </dgm:pt>
    <dgm:pt modelId="{042759AE-D871-435C-8413-5ED5B0303DB8}" type="pres">
      <dgm:prSet presAssocID="{418F72AB-74C3-40C6-8E83-B514ECEA2349}" presName="Child2Accent7" presStyleLbl="alignNode1" presStyleIdx="26" presStyleCnt="34"/>
      <dgm:spPr/>
      <dgm:t>
        <a:bodyPr/>
        <a:lstStyle/>
        <a:p>
          <a:endParaRPr lang="en-US"/>
        </a:p>
      </dgm:t>
    </dgm:pt>
    <dgm:pt modelId="{91F9135C-D5F3-463D-B063-AE6ABA7530E9}" type="pres">
      <dgm:prSet presAssocID="{418F72AB-74C3-40C6-8E83-B514ECEA2349}" presName="Child2" presStyleLbl="revTx" presStyleIdx="1" presStyleCnt="3" custScaleX="91283" custScaleY="110716" custLinFactNeighborX="-419" custLinFactNeighborY="-1733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3B2D4-3714-4D13-A16C-179D7EFAFDDA}" type="pres">
      <dgm:prSet presAssocID="{2C81D0E7-5C39-41E2-9B48-91FDA30D7336}" presName="Child3Accent1" presStyleLbl="alignNode1" presStyleIdx="27" presStyleCnt="34"/>
      <dgm:spPr/>
      <dgm:t>
        <a:bodyPr/>
        <a:lstStyle/>
        <a:p>
          <a:endParaRPr lang="en-US"/>
        </a:p>
      </dgm:t>
    </dgm:pt>
    <dgm:pt modelId="{8D844F46-816A-4E13-ABC1-DC292AE21B74}" type="pres">
      <dgm:prSet presAssocID="{2C81D0E7-5C39-41E2-9B48-91FDA30D7336}" presName="Child3Accent2" presStyleLbl="alignNode1" presStyleIdx="28" presStyleCnt="34"/>
      <dgm:spPr/>
      <dgm:t>
        <a:bodyPr/>
        <a:lstStyle/>
        <a:p>
          <a:endParaRPr lang="en-US"/>
        </a:p>
      </dgm:t>
    </dgm:pt>
    <dgm:pt modelId="{9B5716AB-50A4-42AE-B579-0E50A31AE4EE}" type="pres">
      <dgm:prSet presAssocID="{2C81D0E7-5C39-41E2-9B48-91FDA30D7336}" presName="Child3Accent3" presStyleLbl="alignNode1" presStyleIdx="29" presStyleCnt="34"/>
      <dgm:spPr/>
      <dgm:t>
        <a:bodyPr/>
        <a:lstStyle/>
        <a:p>
          <a:endParaRPr lang="en-US"/>
        </a:p>
      </dgm:t>
    </dgm:pt>
    <dgm:pt modelId="{B6D761AD-58F9-4BD2-9E87-42E75F01ACEF}" type="pres">
      <dgm:prSet presAssocID="{2C81D0E7-5C39-41E2-9B48-91FDA30D7336}" presName="Child3Accent4" presStyleLbl="alignNode1" presStyleIdx="30" presStyleCnt="34"/>
      <dgm:spPr/>
      <dgm:t>
        <a:bodyPr/>
        <a:lstStyle/>
        <a:p>
          <a:endParaRPr lang="en-US"/>
        </a:p>
      </dgm:t>
    </dgm:pt>
    <dgm:pt modelId="{2B35CF03-A9BB-40AC-A623-85BEFF143E5A}" type="pres">
      <dgm:prSet presAssocID="{2C81D0E7-5C39-41E2-9B48-91FDA30D7336}" presName="Child3Accent5" presStyleLbl="alignNode1" presStyleIdx="31" presStyleCnt="34"/>
      <dgm:spPr/>
      <dgm:t>
        <a:bodyPr/>
        <a:lstStyle/>
        <a:p>
          <a:endParaRPr lang="en-US"/>
        </a:p>
      </dgm:t>
    </dgm:pt>
    <dgm:pt modelId="{91A37DEF-4EE3-4D7C-AF6A-7126CA8AF3DF}" type="pres">
      <dgm:prSet presAssocID="{2C81D0E7-5C39-41E2-9B48-91FDA30D7336}" presName="Child3Accent6" presStyleLbl="alignNode1" presStyleIdx="32" presStyleCnt="34"/>
      <dgm:spPr/>
      <dgm:t>
        <a:bodyPr/>
        <a:lstStyle/>
        <a:p>
          <a:endParaRPr lang="en-US"/>
        </a:p>
      </dgm:t>
    </dgm:pt>
    <dgm:pt modelId="{7001AAE2-3FCF-4506-8B75-9111C6FDE31E}" type="pres">
      <dgm:prSet presAssocID="{2C81D0E7-5C39-41E2-9B48-91FDA30D7336}" presName="Child3Accent7" presStyleLbl="alignNode1" presStyleIdx="33" presStyleCnt="34"/>
      <dgm:spPr/>
      <dgm:t>
        <a:bodyPr/>
        <a:lstStyle/>
        <a:p>
          <a:endParaRPr lang="en-US"/>
        </a:p>
      </dgm:t>
    </dgm:pt>
    <dgm:pt modelId="{F8D50F8C-26D2-43C9-9E8A-B99F3527A45F}" type="pres">
      <dgm:prSet presAssocID="{2C81D0E7-5C39-41E2-9B48-91FDA30D7336}" presName="Child3" presStyleLbl="revTx" presStyleIdx="2" presStyleCnt="3" custScaleX="108446" custLinFactNeighborX="-5707" custLinFactNeighborY="-72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4A7AA-AAB3-4EC5-9B34-11381DEBB056}" type="presOf" srcId="{C782CBB3-20E5-475A-8E43-B4A2B0AF02FD}" destId="{5B52C5A2-C414-49B1-91B8-B65B399C30F7}" srcOrd="0" destOrd="0" presId="urn:microsoft.com/office/officeart/2011/layout/ConvergingText"/>
    <dgm:cxn modelId="{7FFB8F64-33E4-47CE-8BFB-8927D72C1E91}" type="presOf" srcId="{206E4B3E-AE78-47FE-8A26-B1D5DA9AAD3B}" destId="{DB52FED0-F76E-4857-93F2-CA34DB3670DA}" srcOrd="0" destOrd="0" presId="urn:microsoft.com/office/officeart/2011/layout/ConvergingText"/>
    <dgm:cxn modelId="{1ECBD1C5-1DD0-40BF-B98A-3898594C75D6}" type="presOf" srcId="{20AA04C8-2813-4FFD-A258-6A3E1215DC45}" destId="{53371D3F-6DFC-4AB9-885E-E8C07D6D602B}" srcOrd="0" destOrd="0" presId="urn:microsoft.com/office/officeart/2011/layout/ConvergingText"/>
    <dgm:cxn modelId="{679FD9E6-3D79-4886-85E8-9177ECFE7B1D}" type="presOf" srcId="{418F72AB-74C3-40C6-8E83-B514ECEA2349}" destId="{91F9135C-D5F3-463D-B063-AE6ABA7530E9}" srcOrd="0" destOrd="0" presId="urn:microsoft.com/office/officeart/2011/layout/ConvergingText"/>
    <dgm:cxn modelId="{28E496F9-8BF7-4DDA-9096-652D1579FC5E}" srcId="{20AA04C8-2813-4FFD-A258-6A3E1215DC45}" destId="{206E4B3E-AE78-47FE-8A26-B1D5DA9AAD3B}" srcOrd="0" destOrd="0" parTransId="{8D961D46-8BAA-46B8-8E49-63CA3CE5CD2E}" sibTransId="{BA129557-900B-4C0A-A01E-9B575141BF17}"/>
    <dgm:cxn modelId="{57FD6917-FA4E-46B6-BBFA-24B4B238A920}" srcId="{20AA04C8-2813-4FFD-A258-6A3E1215DC45}" destId="{2C81D0E7-5C39-41E2-9B48-91FDA30D7336}" srcOrd="2" destOrd="0" parTransId="{F3FEC326-952C-4602-9144-D1D161C15076}" sibTransId="{E3765E18-24F3-4536-B59A-55015459F874}"/>
    <dgm:cxn modelId="{12CA10CB-995F-488E-ABD0-B726E122501B}" srcId="{20AA04C8-2813-4FFD-A258-6A3E1215DC45}" destId="{418F72AB-74C3-40C6-8E83-B514ECEA2349}" srcOrd="1" destOrd="0" parTransId="{F187B548-7566-4313-ABDD-542B8D878687}" sibTransId="{4322DA87-7DE4-4C1C-9A27-293DE393556F}"/>
    <dgm:cxn modelId="{E626E648-B8AA-4962-B5B4-87722803E81D}" type="presOf" srcId="{2C81D0E7-5C39-41E2-9B48-91FDA30D7336}" destId="{F8D50F8C-26D2-43C9-9E8A-B99F3527A45F}" srcOrd="0" destOrd="0" presId="urn:microsoft.com/office/officeart/2011/layout/ConvergingText"/>
    <dgm:cxn modelId="{ED57E545-191E-4211-9624-BFBC01C10E12}" srcId="{C782CBB3-20E5-475A-8E43-B4A2B0AF02FD}" destId="{20AA04C8-2813-4FFD-A258-6A3E1215DC45}" srcOrd="0" destOrd="0" parTransId="{ABF6FE8D-01B2-4B70-A4F4-5693169B4B64}" sibTransId="{434AAEC2-9C8D-4BB8-835F-5A27D0DD7BB0}"/>
    <dgm:cxn modelId="{78D3974B-357C-499C-A0CB-F4BE65F163B6}" type="presParOf" srcId="{5B52C5A2-C414-49B1-91B8-B65B399C30F7}" destId="{5A4FA7C9-586A-46CC-AF89-440BEF5A2F52}" srcOrd="0" destOrd="0" presId="urn:microsoft.com/office/officeart/2011/layout/ConvergingText"/>
    <dgm:cxn modelId="{E7CD5BEF-35A9-4797-A3D2-D44B238E50E0}" type="presParOf" srcId="{5A4FA7C9-586A-46CC-AF89-440BEF5A2F52}" destId="{10BB74FF-6911-4A08-9F39-13B431FAA641}" srcOrd="0" destOrd="0" presId="urn:microsoft.com/office/officeart/2011/layout/ConvergingText"/>
    <dgm:cxn modelId="{8271BB4C-829D-4DEB-96C1-9F0533D02CA8}" type="presParOf" srcId="{5A4FA7C9-586A-46CC-AF89-440BEF5A2F52}" destId="{9CF9B89B-F917-4AF9-8B7F-65C5C70698A4}" srcOrd="1" destOrd="0" presId="urn:microsoft.com/office/officeart/2011/layout/ConvergingText"/>
    <dgm:cxn modelId="{3945AC32-8FA2-4D30-A713-FCE3B18D3DD1}" type="presParOf" srcId="{5A4FA7C9-586A-46CC-AF89-440BEF5A2F52}" destId="{9E6D5599-E651-4F9F-8636-7B01E0A060EB}" srcOrd="2" destOrd="0" presId="urn:microsoft.com/office/officeart/2011/layout/ConvergingText"/>
    <dgm:cxn modelId="{909B9829-483E-4C9F-AF36-2A1DE40D7842}" type="presParOf" srcId="{5A4FA7C9-586A-46CC-AF89-440BEF5A2F52}" destId="{2741BF5A-D00D-42B6-B554-41F721102600}" srcOrd="3" destOrd="0" presId="urn:microsoft.com/office/officeart/2011/layout/ConvergingText"/>
    <dgm:cxn modelId="{E12BFB77-D1E0-496E-BEA1-5DBBBF6D02C9}" type="presParOf" srcId="{5A4FA7C9-586A-46CC-AF89-440BEF5A2F52}" destId="{44E78CBB-49B2-4DE4-92EA-3AA866B331F8}" srcOrd="4" destOrd="0" presId="urn:microsoft.com/office/officeart/2011/layout/ConvergingText"/>
    <dgm:cxn modelId="{3B301566-202C-4C3D-8ECA-61EE57B6F6DB}" type="presParOf" srcId="{5A4FA7C9-586A-46CC-AF89-440BEF5A2F52}" destId="{7831C629-CE1B-4575-9EFC-3A44A7CFD2AB}" srcOrd="5" destOrd="0" presId="urn:microsoft.com/office/officeart/2011/layout/ConvergingText"/>
    <dgm:cxn modelId="{43997778-E9AA-43E4-A805-74626E120415}" type="presParOf" srcId="{5A4FA7C9-586A-46CC-AF89-440BEF5A2F52}" destId="{5C68E245-AD8F-4235-BAA2-B8676C413912}" srcOrd="6" destOrd="0" presId="urn:microsoft.com/office/officeart/2011/layout/ConvergingText"/>
    <dgm:cxn modelId="{919054DB-AFE5-46BF-8650-16D32C9B7DD7}" type="presParOf" srcId="{5A4FA7C9-586A-46CC-AF89-440BEF5A2F52}" destId="{7A8FD339-B146-4C54-AC01-3F1E0B7BEA91}" srcOrd="7" destOrd="0" presId="urn:microsoft.com/office/officeart/2011/layout/ConvergingText"/>
    <dgm:cxn modelId="{7D517144-AECE-4603-B3A3-6A0B5B964CF6}" type="presParOf" srcId="{5A4FA7C9-586A-46CC-AF89-440BEF5A2F52}" destId="{8CFAF0EE-414E-4ABA-B851-31642F246FFE}" srcOrd="8" destOrd="0" presId="urn:microsoft.com/office/officeart/2011/layout/ConvergingText"/>
    <dgm:cxn modelId="{4E8C7ECF-6626-4185-B9E0-819AA065FF2E}" type="presParOf" srcId="{5A4FA7C9-586A-46CC-AF89-440BEF5A2F52}" destId="{A29221B5-C20D-4F39-B387-7C418D7F2C08}" srcOrd="9" destOrd="0" presId="urn:microsoft.com/office/officeart/2011/layout/ConvergingText"/>
    <dgm:cxn modelId="{69259227-528E-4761-A3CE-924A940BEAB5}" type="presParOf" srcId="{5A4FA7C9-586A-46CC-AF89-440BEF5A2F52}" destId="{53371D3F-6DFC-4AB9-885E-E8C07D6D602B}" srcOrd="10" destOrd="0" presId="urn:microsoft.com/office/officeart/2011/layout/ConvergingText"/>
    <dgm:cxn modelId="{769FF390-40AD-43EC-9666-84A8450CF0B5}" type="presParOf" srcId="{5A4FA7C9-586A-46CC-AF89-440BEF5A2F52}" destId="{3907155C-A27C-4BA6-853A-3E2957B6D38C}" srcOrd="11" destOrd="0" presId="urn:microsoft.com/office/officeart/2011/layout/ConvergingText"/>
    <dgm:cxn modelId="{FD49C874-A7A5-46CB-BCF6-C4E323A49BF2}" type="presParOf" srcId="{5A4FA7C9-586A-46CC-AF89-440BEF5A2F52}" destId="{BD4C3D74-3517-4747-911C-A8CBE86D7CF5}" srcOrd="12" destOrd="0" presId="urn:microsoft.com/office/officeart/2011/layout/ConvergingText"/>
    <dgm:cxn modelId="{0EF84C8A-F9B9-49E0-A3FF-1804715A6309}" type="presParOf" srcId="{5A4FA7C9-586A-46CC-AF89-440BEF5A2F52}" destId="{332F7279-9F39-4409-B146-CD5A734A4455}" srcOrd="13" destOrd="0" presId="urn:microsoft.com/office/officeart/2011/layout/ConvergingText"/>
    <dgm:cxn modelId="{EB0E0336-9D93-4441-B9F7-E8C88CE2A056}" type="presParOf" srcId="{5A4FA7C9-586A-46CC-AF89-440BEF5A2F52}" destId="{47E0AC94-E066-4BED-84C1-0F543FE1DF33}" srcOrd="14" destOrd="0" presId="urn:microsoft.com/office/officeart/2011/layout/ConvergingText"/>
    <dgm:cxn modelId="{7B423441-5355-482A-B476-3818C282D908}" type="presParOf" srcId="{5A4FA7C9-586A-46CC-AF89-440BEF5A2F52}" destId="{0513EDF2-2924-4640-87A1-53042E4C6104}" srcOrd="15" destOrd="0" presId="urn:microsoft.com/office/officeart/2011/layout/ConvergingText"/>
    <dgm:cxn modelId="{B1A67FB1-8271-4BF1-BBC3-63B7DF4C2419}" type="presParOf" srcId="{5A4FA7C9-586A-46CC-AF89-440BEF5A2F52}" destId="{6DBB222B-EF79-4B69-94A2-5E7E58CF00E2}" srcOrd="16" destOrd="0" presId="urn:microsoft.com/office/officeart/2011/layout/ConvergingText"/>
    <dgm:cxn modelId="{E5121099-7CB5-4197-8413-DF92C6D242C4}" type="presParOf" srcId="{5A4FA7C9-586A-46CC-AF89-440BEF5A2F52}" destId="{1160BA9B-5FD3-4102-B559-72B168C04CCB}" srcOrd="17" destOrd="0" presId="urn:microsoft.com/office/officeart/2011/layout/ConvergingText"/>
    <dgm:cxn modelId="{302D666A-8BE9-45C2-8448-D480AA0D1248}" type="presParOf" srcId="{5A4FA7C9-586A-46CC-AF89-440BEF5A2F52}" destId="{434A939E-C163-4FC7-AB21-E0E072A2F872}" srcOrd="18" destOrd="0" presId="urn:microsoft.com/office/officeart/2011/layout/ConvergingText"/>
    <dgm:cxn modelId="{CA28F5AD-811A-4DB2-9DB6-E71B1725B499}" type="presParOf" srcId="{5A4FA7C9-586A-46CC-AF89-440BEF5A2F52}" destId="{B7C2A81E-E4F2-4186-AD01-A4C298BA571E}" srcOrd="19" destOrd="0" presId="urn:microsoft.com/office/officeart/2011/layout/ConvergingText"/>
    <dgm:cxn modelId="{EC5BE458-7E27-4A46-9EF1-DC9BEA93A5AE}" type="presParOf" srcId="{5A4FA7C9-586A-46CC-AF89-440BEF5A2F52}" destId="{DB52FED0-F76E-4857-93F2-CA34DB3670DA}" srcOrd="20" destOrd="0" presId="urn:microsoft.com/office/officeart/2011/layout/ConvergingText"/>
    <dgm:cxn modelId="{CE628FAA-9237-4A76-B2F6-14733003766A}" type="presParOf" srcId="{5A4FA7C9-586A-46CC-AF89-440BEF5A2F52}" destId="{06EB8F41-480E-4E7B-AA88-4DA6D8E70A39}" srcOrd="21" destOrd="0" presId="urn:microsoft.com/office/officeart/2011/layout/ConvergingText"/>
    <dgm:cxn modelId="{621A695A-E3B4-49EB-A60B-02309F0575D8}" type="presParOf" srcId="{5A4FA7C9-586A-46CC-AF89-440BEF5A2F52}" destId="{A168137C-7B37-40AF-AA57-AE0C99FC241F}" srcOrd="22" destOrd="0" presId="urn:microsoft.com/office/officeart/2011/layout/ConvergingText"/>
    <dgm:cxn modelId="{9275EB69-2A11-405E-A26F-F403A0BCC574}" type="presParOf" srcId="{5A4FA7C9-586A-46CC-AF89-440BEF5A2F52}" destId="{656BEF3D-E64E-4634-99DB-80C35DB5D348}" srcOrd="23" destOrd="0" presId="urn:microsoft.com/office/officeart/2011/layout/ConvergingText"/>
    <dgm:cxn modelId="{F3DD65F4-CCE5-4F21-9D2E-9F670889664B}" type="presParOf" srcId="{5A4FA7C9-586A-46CC-AF89-440BEF5A2F52}" destId="{90874FBC-6CA1-4C89-B044-05461ADB3F1B}" srcOrd="24" destOrd="0" presId="urn:microsoft.com/office/officeart/2011/layout/ConvergingText"/>
    <dgm:cxn modelId="{04FD45DF-AE63-4AE6-8CB8-F2C61372476A}" type="presParOf" srcId="{5A4FA7C9-586A-46CC-AF89-440BEF5A2F52}" destId="{F7EF95CD-0CDC-42F6-8C5B-ADAA8D5E0761}" srcOrd="25" destOrd="0" presId="urn:microsoft.com/office/officeart/2011/layout/ConvergingText"/>
    <dgm:cxn modelId="{F58A18C7-D85C-4D15-9E61-BBD7D89D5105}" type="presParOf" srcId="{5A4FA7C9-586A-46CC-AF89-440BEF5A2F52}" destId="{12BDDE2E-3310-41CB-96F5-E6D0559E9BDF}" srcOrd="26" destOrd="0" presId="urn:microsoft.com/office/officeart/2011/layout/ConvergingText"/>
    <dgm:cxn modelId="{8048CE2B-9C77-4EC2-A543-C71BF4A4AF7A}" type="presParOf" srcId="{5A4FA7C9-586A-46CC-AF89-440BEF5A2F52}" destId="{042759AE-D871-435C-8413-5ED5B0303DB8}" srcOrd="27" destOrd="0" presId="urn:microsoft.com/office/officeart/2011/layout/ConvergingText"/>
    <dgm:cxn modelId="{0885D1C8-8ABA-4F03-BE41-3B5D650FBC96}" type="presParOf" srcId="{5A4FA7C9-586A-46CC-AF89-440BEF5A2F52}" destId="{91F9135C-D5F3-463D-B063-AE6ABA7530E9}" srcOrd="28" destOrd="0" presId="urn:microsoft.com/office/officeart/2011/layout/ConvergingText"/>
    <dgm:cxn modelId="{43AF3951-2A85-4C43-ABA0-E83AD6B25AF7}" type="presParOf" srcId="{5A4FA7C9-586A-46CC-AF89-440BEF5A2F52}" destId="{3BB3B2D4-3714-4D13-A16C-179D7EFAFDDA}" srcOrd="29" destOrd="0" presId="urn:microsoft.com/office/officeart/2011/layout/ConvergingText"/>
    <dgm:cxn modelId="{E559CFF2-4256-4936-A53F-BB71E44E9307}" type="presParOf" srcId="{5A4FA7C9-586A-46CC-AF89-440BEF5A2F52}" destId="{8D844F46-816A-4E13-ABC1-DC292AE21B74}" srcOrd="30" destOrd="0" presId="urn:microsoft.com/office/officeart/2011/layout/ConvergingText"/>
    <dgm:cxn modelId="{FACA67B4-336A-4AE3-BE61-C4F844225EDC}" type="presParOf" srcId="{5A4FA7C9-586A-46CC-AF89-440BEF5A2F52}" destId="{9B5716AB-50A4-42AE-B579-0E50A31AE4EE}" srcOrd="31" destOrd="0" presId="urn:microsoft.com/office/officeart/2011/layout/ConvergingText"/>
    <dgm:cxn modelId="{D96679F1-247E-485E-9E31-BD8357CE2D20}" type="presParOf" srcId="{5A4FA7C9-586A-46CC-AF89-440BEF5A2F52}" destId="{B6D761AD-58F9-4BD2-9E87-42E75F01ACEF}" srcOrd="32" destOrd="0" presId="urn:microsoft.com/office/officeart/2011/layout/ConvergingText"/>
    <dgm:cxn modelId="{03DCB958-5F03-4FBE-A094-5EAFF0221403}" type="presParOf" srcId="{5A4FA7C9-586A-46CC-AF89-440BEF5A2F52}" destId="{2B35CF03-A9BB-40AC-A623-85BEFF143E5A}" srcOrd="33" destOrd="0" presId="urn:microsoft.com/office/officeart/2011/layout/ConvergingText"/>
    <dgm:cxn modelId="{654292C8-E1BE-40E5-916E-684184E66CEB}" type="presParOf" srcId="{5A4FA7C9-586A-46CC-AF89-440BEF5A2F52}" destId="{91A37DEF-4EE3-4D7C-AF6A-7126CA8AF3DF}" srcOrd="34" destOrd="0" presId="urn:microsoft.com/office/officeart/2011/layout/ConvergingText"/>
    <dgm:cxn modelId="{6BDB3A43-C0CE-4B3D-A484-6FF3CDF11A17}" type="presParOf" srcId="{5A4FA7C9-586A-46CC-AF89-440BEF5A2F52}" destId="{7001AAE2-3FCF-4506-8B75-9111C6FDE31E}" srcOrd="35" destOrd="0" presId="urn:microsoft.com/office/officeart/2011/layout/ConvergingText"/>
    <dgm:cxn modelId="{B2F96AC3-867E-4CAB-AD03-85D1BB15EA0D}" type="presParOf" srcId="{5A4FA7C9-586A-46CC-AF89-440BEF5A2F52}" destId="{F8D50F8C-26D2-43C9-9E8A-B99F3527A45F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ED7A3-4A2E-49C9-AFDA-273ABFD50FB8}">
      <dsp:nvSpPr>
        <dsp:cNvPr id="0" name=""/>
        <dsp:cNvSpPr/>
      </dsp:nvSpPr>
      <dsp:spPr>
        <a:xfrm>
          <a:off x="6368215" y="1414611"/>
          <a:ext cx="2683598" cy="26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Stroma" panose="00000500000000000000" pitchFamily="50" charset="0"/>
            </a:rPr>
            <a:t>Data Science </a:t>
          </a:r>
          <a:endParaRPr lang="en-US" sz="4400" kern="1200" dirty="0">
            <a:latin typeface="Stroma" panose="00000500000000000000" pitchFamily="50" charset="0"/>
          </a:endParaRPr>
        </a:p>
      </dsp:txBody>
      <dsp:txXfrm>
        <a:off x="6368215" y="1414611"/>
        <a:ext cx="2683598" cy="2683598"/>
      </dsp:txXfrm>
    </dsp:sp>
    <dsp:sp modelId="{4052E1AC-43BE-4D96-BB19-32C4250002A8}">
      <dsp:nvSpPr>
        <dsp:cNvPr id="0" name=""/>
        <dsp:cNvSpPr/>
      </dsp:nvSpPr>
      <dsp:spPr>
        <a:xfrm>
          <a:off x="2759240" y="-2432"/>
          <a:ext cx="5517685" cy="5517685"/>
        </a:xfrm>
        <a:prstGeom prst="circularArrow">
          <a:avLst>
            <a:gd name="adj1" fmla="val 9484"/>
            <a:gd name="adj2" fmla="val 685073"/>
            <a:gd name="adj3" fmla="val 7850204"/>
            <a:gd name="adj4" fmla="val 2264724"/>
            <a:gd name="adj5" fmla="val 11065"/>
          </a:avLst>
        </a:prstGeom>
        <a:solidFill>
          <a:schemeClr val="tx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DFF09-9354-4AB4-8BB3-BDFEF124926D}">
      <dsp:nvSpPr>
        <dsp:cNvPr id="0" name=""/>
        <dsp:cNvSpPr/>
      </dsp:nvSpPr>
      <dsp:spPr>
        <a:xfrm>
          <a:off x="1984351" y="1414611"/>
          <a:ext cx="2683598" cy="26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Stroma" panose="00000500000000000000" pitchFamily="50" charset="0"/>
            </a:rPr>
            <a:t>Computer Science</a:t>
          </a:r>
          <a:endParaRPr lang="en-US" sz="4400" kern="1200" dirty="0">
            <a:latin typeface="Stroma" panose="00000500000000000000" pitchFamily="50" charset="0"/>
          </a:endParaRPr>
        </a:p>
      </dsp:txBody>
      <dsp:txXfrm>
        <a:off x="1984351" y="1414611"/>
        <a:ext cx="2683598" cy="2683598"/>
      </dsp:txXfrm>
    </dsp:sp>
    <dsp:sp modelId="{9B7C2B19-CDC8-48BB-A1D2-5C12F903E70E}">
      <dsp:nvSpPr>
        <dsp:cNvPr id="0" name=""/>
        <dsp:cNvSpPr/>
      </dsp:nvSpPr>
      <dsp:spPr>
        <a:xfrm>
          <a:off x="2759240" y="-2432"/>
          <a:ext cx="5517685" cy="5517685"/>
        </a:xfrm>
        <a:prstGeom prst="circularArrow">
          <a:avLst>
            <a:gd name="adj1" fmla="val 9484"/>
            <a:gd name="adj2" fmla="val 685073"/>
            <a:gd name="adj3" fmla="val 18650204"/>
            <a:gd name="adj4" fmla="val 13064724"/>
            <a:gd name="adj5" fmla="val 11065"/>
          </a:avLst>
        </a:prstGeom>
        <a:solidFill>
          <a:schemeClr val="tx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C8B1C-05DA-4292-84D0-DE76C6427FD8}">
      <dsp:nvSpPr>
        <dsp:cNvPr id="0" name=""/>
        <dsp:cNvSpPr/>
      </dsp:nvSpPr>
      <dsp:spPr>
        <a:xfrm>
          <a:off x="4521" y="1057290"/>
          <a:ext cx="2055837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nton" pitchFamily="2" charset="0"/>
            </a:rPr>
            <a:t>Planning Grant</a:t>
          </a:r>
          <a:endParaRPr lang="en-US" sz="1900" kern="1200" dirty="0">
            <a:latin typeface="Anton" pitchFamily="2" charset="0"/>
          </a:endParaRPr>
        </a:p>
      </dsp:txBody>
      <dsp:txXfrm>
        <a:off x="4521" y="1057290"/>
        <a:ext cx="2055837" cy="547200"/>
      </dsp:txXfrm>
    </dsp:sp>
    <dsp:sp modelId="{C45C536C-0CB5-4423-9171-1A9A30BAE7D9}">
      <dsp:nvSpPr>
        <dsp:cNvPr id="0" name=""/>
        <dsp:cNvSpPr/>
      </dsp:nvSpPr>
      <dsp:spPr>
        <a:xfrm>
          <a:off x="425596" y="1604490"/>
          <a:ext cx="2055837" cy="266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Proxima Nova Lt" panose="02000506030000020004" pitchFamily="50" charset="0"/>
            </a:rPr>
            <a:t>Hiring of dedicated </a:t>
          </a:r>
          <a:r>
            <a:rPr lang="en-US" sz="1900" b="0" kern="1200" dirty="0" smtClean="0">
              <a:latin typeface="Proxima Nova Lt" panose="02000506030000020004" pitchFamily="50" charset="0"/>
            </a:rPr>
            <a:t>staff.</a:t>
          </a:r>
          <a:endParaRPr lang="en-US" sz="1900" b="0" kern="1200" dirty="0">
            <a:latin typeface="Proxima Nova Lt" panose="02000506030000020004" pitchFamily="50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Proxima Nova Lt" panose="02000506030000020004" pitchFamily="50" charset="0"/>
            </a:rPr>
            <a:t>Funding to support initial planning for facilities and programming. </a:t>
          </a:r>
          <a:endParaRPr lang="en-US" sz="1900" b="0" kern="1200" dirty="0">
            <a:latin typeface="Proxima Nova Lt" panose="02000506030000020004" pitchFamily="50" charset="0"/>
          </a:endParaRPr>
        </a:p>
      </dsp:txBody>
      <dsp:txXfrm>
        <a:off x="485809" y="1664703"/>
        <a:ext cx="1935411" cy="2547174"/>
      </dsp:txXfrm>
    </dsp:sp>
    <dsp:sp modelId="{F435DF45-D0C8-4901-B145-37809E48BF06}">
      <dsp:nvSpPr>
        <dsp:cNvPr id="0" name=""/>
        <dsp:cNvSpPr/>
      </dsp:nvSpPr>
      <dsp:spPr>
        <a:xfrm>
          <a:off x="2372016" y="1074968"/>
          <a:ext cx="660713" cy="511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72016" y="1177337"/>
        <a:ext cx="507160" cy="307106"/>
      </dsp:txXfrm>
    </dsp:sp>
    <dsp:sp modelId="{78814F4A-F2B2-4620-82EF-4EA52F71A1D9}">
      <dsp:nvSpPr>
        <dsp:cNvPr id="0" name=""/>
        <dsp:cNvSpPr/>
      </dsp:nvSpPr>
      <dsp:spPr>
        <a:xfrm>
          <a:off x="3306989" y="1057290"/>
          <a:ext cx="2055837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nton" pitchFamily="2" charset="0"/>
            </a:rPr>
            <a:t>Start Up Grant</a:t>
          </a:r>
          <a:endParaRPr lang="en-US" sz="1900" kern="1200" dirty="0">
            <a:latin typeface="Anton" pitchFamily="2" charset="0"/>
          </a:endParaRPr>
        </a:p>
      </dsp:txBody>
      <dsp:txXfrm>
        <a:off x="3306989" y="1057290"/>
        <a:ext cx="2055837" cy="547200"/>
      </dsp:txXfrm>
    </dsp:sp>
    <dsp:sp modelId="{59511A4F-697B-41C6-8DF1-C13C7EE6170F}">
      <dsp:nvSpPr>
        <dsp:cNvPr id="0" name=""/>
        <dsp:cNvSpPr/>
      </dsp:nvSpPr>
      <dsp:spPr>
        <a:xfrm>
          <a:off x="3728064" y="1604490"/>
          <a:ext cx="2055837" cy="266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Proxima Nova Lt" panose="02000506030000020004" pitchFamily="50" charset="0"/>
            </a:rPr>
            <a:t>Building </a:t>
          </a:r>
          <a:r>
            <a:rPr lang="en-US" sz="1900" b="0" kern="1200" dirty="0" smtClean="0">
              <a:latin typeface="Proxima Nova Lt" panose="02000506030000020004" pitchFamily="50" charset="0"/>
            </a:rPr>
            <a:t>improvements for instructional facilitation. </a:t>
          </a:r>
          <a:endParaRPr lang="en-US" sz="1900" b="0" kern="1200" dirty="0">
            <a:latin typeface="Proxima Nova Lt" panose="02000506030000020004" pitchFamily="50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Proxima Nova Lt" panose="02000506030000020004" pitchFamily="50" charset="0"/>
            </a:rPr>
            <a:t>Furniture and Equipment</a:t>
          </a:r>
          <a:endParaRPr lang="en-US" sz="1900" b="0" kern="1200" dirty="0">
            <a:latin typeface="Proxima Nova Lt" panose="02000506030000020004" pitchFamily="50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Proxima Nova Lt" panose="02000506030000020004" pitchFamily="50" charset="0"/>
            </a:rPr>
            <a:t>Hiring  additional staff.</a:t>
          </a:r>
          <a:endParaRPr lang="en-US" sz="1900" b="0" kern="1200" dirty="0">
            <a:latin typeface="Proxima Nova Lt" panose="02000506030000020004" pitchFamily="50" charset="0"/>
          </a:endParaRPr>
        </a:p>
      </dsp:txBody>
      <dsp:txXfrm>
        <a:off x="3788277" y="1664703"/>
        <a:ext cx="1935411" cy="2547174"/>
      </dsp:txXfrm>
    </dsp:sp>
    <dsp:sp modelId="{FA2CF716-0BCF-45D8-93FA-6CD0026D31B1}">
      <dsp:nvSpPr>
        <dsp:cNvPr id="0" name=""/>
        <dsp:cNvSpPr/>
      </dsp:nvSpPr>
      <dsp:spPr>
        <a:xfrm>
          <a:off x="5674484" y="1074968"/>
          <a:ext cx="660713" cy="511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74484" y="1177337"/>
        <a:ext cx="507160" cy="307106"/>
      </dsp:txXfrm>
    </dsp:sp>
    <dsp:sp modelId="{C0FFDAD7-DBDA-4F39-86AD-8082F8FB9FD2}">
      <dsp:nvSpPr>
        <dsp:cNvPr id="0" name=""/>
        <dsp:cNvSpPr/>
      </dsp:nvSpPr>
      <dsp:spPr>
        <a:xfrm>
          <a:off x="6609456" y="1057290"/>
          <a:ext cx="2055837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nton" pitchFamily="2" charset="0"/>
            </a:rPr>
            <a:t>Operating Grants</a:t>
          </a:r>
          <a:endParaRPr lang="en-US" sz="1900" kern="1200" dirty="0">
            <a:latin typeface="Anton" pitchFamily="2" charset="0"/>
          </a:endParaRPr>
        </a:p>
      </dsp:txBody>
      <dsp:txXfrm>
        <a:off x="6609456" y="1057290"/>
        <a:ext cx="2055837" cy="547200"/>
      </dsp:txXfrm>
    </dsp:sp>
    <dsp:sp modelId="{ABE4670A-A080-4584-A4F8-01C01A68577F}">
      <dsp:nvSpPr>
        <dsp:cNvPr id="0" name=""/>
        <dsp:cNvSpPr/>
      </dsp:nvSpPr>
      <dsp:spPr>
        <a:xfrm>
          <a:off x="7030531" y="1604490"/>
          <a:ext cx="2055837" cy="2667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latin typeface="Proxima Nova Lt" panose="02000506030000020004" pitchFamily="50" charset="0"/>
            </a:rPr>
            <a:t>Augments local contributions in Years </a:t>
          </a:r>
          <a:r>
            <a:rPr lang="en-US" sz="1900" b="0" kern="1200" dirty="0" smtClean="0">
              <a:latin typeface="Proxima Nova Lt" panose="02000506030000020004" pitchFamily="50" charset="0"/>
            </a:rPr>
            <a:t>1-5 to effectively launch and build sustainability.</a:t>
          </a:r>
          <a:endParaRPr lang="en-US" sz="1900" b="0" kern="1200" dirty="0">
            <a:latin typeface="Proxima Nova Lt" panose="02000506030000020004" pitchFamily="50" charset="0"/>
          </a:endParaRPr>
        </a:p>
      </dsp:txBody>
      <dsp:txXfrm>
        <a:off x="7090744" y="1664703"/>
        <a:ext cx="1935411" cy="2547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CF964-56A5-4E45-ADC9-C7EDE5DDAE28}">
      <dsp:nvSpPr>
        <dsp:cNvPr id="0" name=""/>
        <dsp:cNvSpPr/>
      </dsp:nvSpPr>
      <dsp:spPr>
        <a:xfrm>
          <a:off x="3006076" y="-16987"/>
          <a:ext cx="3528902" cy="352274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Proxima Nova"/>
            </a:rPr>
            <a:t>Provide Innovative K-12 Experiences</a:t>
          </a:r>
          <a:endParaRPr lang="en-US" sz="2600" b="0" kern="1200" dirty="0">
            <a:latin typeface="Proxima Nova"/>
          </a:endParaRPr>
        </a:p>
      </dsp:txBody>
      <dsp:txXfrm>
        <a:off x="3476596" y="599493"/>
        <a:ext cx="2587862" cy="1585236"/>
      </dsp:txXfrm>
    </dsp:sp>
    <dsp:sp modelId="{345E3157-BBB5-4C74-81BD-F3C206F63D7C}">
      <dsp:nvSpPr>
        <dsp:cNvPr id="0" name=""/>
        <dsp:cNvSpPr/>
      </dsp:nvSpPr>
      <dsp:spPr>
        <a:xfrm>
          <a:off x="4250037" y="2107788"/>
          <a:ext cx="3403425" cy="336519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Proxima Nova"/>
            </a:rPr>
            <a:t>Benefit the Broader Community</a:t>
          </a:r>
          <a:endParaRPr lang="en-US" sz="2600" b="0" kern="1200" dirty="0">
            <a:latin typeface="Proxima Nova"/>
          </a:endParaRPr>
        </a:p>
      </dsp:txBody>
      <dsp:txXfrm>
        <a:off x="5290918" y="2977129"/>
        <a:ext cx="2042055" cy="1850854"/>
      </dsp:txXfrm>
    </dsp:sp>
    <dsp:sp modelId="{C54CC174-5D4E-424C-B545-10B777A697B5}">
      <dsp:nvSpPr>
        <dsp:cNvPr id="0" name=""/>
        <dsp:cNvSpPr/>
      </dsp:nvSpPr>
      <dsp:spPr>
        <a:xfrm>
          <a:off x="1803526" y="2120343"/>
          <a:ext cx="3571557" cy="334008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latin typeface="Proxima Nova"/>
            </a:rPr>
            <a:t>Support Educator Development</a:t>
          </a:r>
          <a:endParaRPr lang="en-US" sz="2600" b="0" kern="1200" dirty="0">
            <a:latin typeface="Proxima Nova"/>
          </a:endParaRPr>
        </a:p>
      </dsp:txBody>
      <dsp:txXfrm>
        <a:off x="2139848" y="2983197"/>
        <a:ext cx="2142934" cy="1837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1A90-DAF4-491E-93EE-92FDA07E7C65}">
      <dsp:nvSpPr>
        <dsp:cNvPr id="0" name=""/>
        <dsp:cNvSpPr/>
      </dsp:nvSpPr>
      <dsp:spPr>
        <a:xfrm>
          <a:off x="1079" y="0"/>
          <a:ext cx="2805410" cy="40386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nton" pitchFamily="2" charset="0"/>
            </a:rPr>
            <a:t>Partnership with UMW</a:t>
          </a:r>
          <a:endParaRPr lang="en-US" sz="2800" b="1" kern="1200" dirty="0">
            <a:latin typeface="Anton" pitchFamily="2" charset="0"/>
          </a:endParaRPr>
        </a:p>
      </dsp:txBody>
      <dsp:txXfrm>
        <a:off x="1079" y="0"/>
        <a:ext cx="2805410" cy="1211588"/>
      </dsp:txXfrm>
    </dsp:sp>
    <dsp:sp modelId="{49543FE2-9988-49D6-9D26-DD6ADBB25D4D}">
      <dsp:nvSpPr>
        <dsp:cNvPr id="0" name=""/>
        <dsp:cNvSpPr/>
      </dsp:nvSpPr>
      <dsp:spPr>
        <a:xfrm>
          <a:off x="281620" y="1211933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Content Area Experts</a:t>
          </a:r>
          <a:endParaRPr lang="en-US" sz="1600" b="1" kern="1200" dirty="0">
            <a:latin typeface="Proxima Nova Lt" panose="02000506030000020004" pitchFamily="50" charset="0"/>
          </a:endParaRPr>
        </a:p>
      </dsp:txBody>
      <dsp:txXfrm>
        <a:off x="304859" y="1235172"/>
        <a:ext cx="2197850" cy="746950"/>
      </dsp:txXfrm>
    </dsp:sp>
    <dsp:sp modelId="{C44E68FF-EAD4-4058-9DFE-176B90F19280}">
      <dsp:nvSpPr>
        <dsp:cNvPr id="0" name=""/>
        <dsp:cNvSpPr/>
      </dsp:nvSpPr>
      <dsp:spPr>
        <a:xfrm>
          <a:off x="281620" y="2127428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Teacher Pipeline</a:t>
          </a:r>
          <a:endParaRPr lang="en-US" sz="1600" b="1" kern="1200" dirty="0">
            <a:latin typeface="Proxima Nova Lt" panose="02000506030000020004" pitchFamily="50" charset="0"/>
          </a:endParaRPr>
        </a:p>
      </dsp:txBody>
      <dsp:txXfrm>
        <a:off x="304859" y="2150667"/>
        <a:ext cx="2197850" cy="746950"/>
      </dsp:txXfrm>
    </dsp:sp>
    <dsp:sp modelId="{842F3CDF-099F-4253-8301-98FE1AE0AB80}">
      <dsp:nvSpPr>
        <dsp:cNvPr id="0" name=""/>
        <dsp:cNvSpPr/>
      </dsp:nvSpPr>
      <dsp:spPr>
        <a:xfrm>
          <a:off x="281620" y="3042922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College Experience</a:t>
          </a:r>
          <a:endParaRPr lang="en-US" sz="1600" b="1" kern="1200" dirty="0">
            <a:latin typeface="Proxima Nova Lt" panose="02000506030000020004" pitchFamily="50" charset="0"/>
          </a:endParaRPr>
        </a:p>
      </dsp:txBody>
      <dsp:txXfrm>
        <a:off x="304859" y="3066161"/>
        <a:ext cx="2197850" cy="746950"/>
      </dsp:txXfrm>
    </dsp:sp>
    <dsp:sp modelId="{3EAB7DF7-C085-47C2-A7E6-BA4128B80AF5}">
      <dsp:nvSpPr>
        <dsp:cNvPr id="0" name=""/>
        <dsp:cNvSpPr/>
      </dsp:nvSpPr>
      <dsp:spPr>
        <a:xfrm>
          <a:off x="3016895" y="0"/>
          <a:ext cx="2805410" cy="40386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Anton" pitchFamily="2" charset="0"/>
            </a:rPr>
            <a:t>Interdisciplinary Approach</a:t>
          </a:r>
        </a:p>
      </dsp:txBody>
      <dsp:txXfrm>
        <a:off x="3016895" y="0"/>
        <a:ext cx="2805410" cy="1211588"/>
      </dsp:txXfrm>
    </dsp:sp>
    <dsp:sp modelId="{453179B0-91E8-4FBF-9577-A54A1F602F00}">
      <dsp:nvSpPr>
        <dsp:cNvPr id="0" name=""/>
        <dsp:cNvSpPr/>
      </dsp:nvSpPr>
      <dsp:spPr>
        <a:xfrm>
          <a:off x="3297436" y="1211933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Integrated English and History through Global Studies</a:t>
          </a:r>
        </a:p>
      </dsp:txBody>
      <dsp:txXfrm>
        <a:off x="3320675" y="1235172"/>
        <a:ext cx="2197850" cy="746950"/>
      </dsp:txXfrm>
    </dsp:sp>
    <dsp:sp modelId="{1A40C0E3-AFB5-4698-88DC-697E687AD680}">
      <dsp:nvSpPr>
        <dsp:cNvPr id="0" name=""/>
        <dsp:cNvSpPr/>
      </dsp:nvSpPr>
      <dsp:spPr>
        <a:xfrm>
          <a:off x="3297436" y="2127428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Data and Computer Science Embedded Across Content Areas</a:t>
          </a:r>
        </a:p>
      </dsp:txBody>
      <dsp:txXfrm>
        <a:off x="3320675" y="2150667"/>
        <a:ext cx="2197850" cy="746950"/>
      </dsp:txXfrm>
    </dsp:sp>
    <dsp:sp modelId="{2553FB0A-DF72-4B26-B161-D30D820D6C18}">
      <dsp:nvSpPr>
        <dsp:cNvPr id="0" name=""/>
        <dsp:cNvSpPr/>
      </dsp:nvSpPr>
      <dsp:spPr>
        <a:xfrm>
          <a:off x="3297436" y="3042922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Project Based Learning</a:t>
          </a:r>
        </a:p>
      </dsp:txBody>
      <dsp:txXfrm>
        <a:off x="3320675" y="3066161"/>
        <a:ext cx="2197850" cy="746950"/>
      </dsp:txXfrm>
    </dsp:sp>
    <dsp:sp modelId="{86F6809A-6D7B-4966-A3E2-8E6FFFA9A000}">
      <dsp:nvSpPr>
        <dsp:cNvPr id="0" name=""/>
        <dsp:cNvSpPr/>
      </dsp:nvSpPr>
      <dsp:spPr>
        <a:xfrm>
          <a:off x="6032712" y="0"/>
          <a:ext cx="2805410" cy="40386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nton" pitchFamily="2" charset="0"/>
            </a:rPr>
            <a:t>Personalized Learning</a:t>
          </a:r>
        </a:p>
      </dsp:txBody>
      <dsp:txXfrm>
        <a:off x="6032712" y="0"/>
        <a:ext cx="2805410" cy="1211588"/>
      </dsp:txXfrm>
    </dsp:sp>
    <dsp:sp modelId="{39292A9C-ACD3-4639-B28B-C51935DC0495}">
      <dsp:nvSpPr>
        <dsp:cNvPr id="0" name=""/>
        <dsp:cNvSpPr/>
      </dsp:nvSpPr>
      <dsp:spPr>
        <a:xfrm>
          <a:off x="6313253" y="1211933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Independent Study Opportunities</a:t>
          </a:r>
          <a:endParaRPr lang="en-US" sz="1600" b="1" kern="1200" dirty="0">
            <a:latin typeface="Proxima Nova Lt" panose="02000506030000020004" pitchFamily="50" charset="0"/>
          </a:endParaRPr>
        </a:p>
      </dsp:txBody>
      <dsp:txXfrm>
        <a:off x="6336492" y="1235172"/>
        <a:ext cx="2197850" cy="746950"/>
      </dsp:txXfrm>
    </dsp:sp>
    <dsp:sp modelId="{91260CBA-DA1C-43C9-9734-5A8B68519715}">
      <dsp:nvSpPr>
        <dsp:cNvPr id="0" name=""/>
        <dsp:cNvSpPr/>
      </dsp:nvSpPr>
      <dsp:spPr>
        <a:xfrm>
          <a:off x="6313253" y="2127428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Unique Elective Options</a:t>
          </a:r>
          <a:endParaRPr lang="en-US" sz="1600" b="1" kern="1200" dirty="0">
            <a:latin typeface="Proxima Nova Lt" panose="02000506030000020004" pitchFamily="50" charset="0"/>
          </a:endParaRPr>
        </a:p>
      </dsp:txBody>
      <dsp:txXfrm>
        <a:off x="6336492" y="2150667"/>
        <a:ext cx="2197850" cy="746950"/>
      </dsp:txXfrm>
    </dsp:sp>
    <dsp:sp modelId="{DB99D1DC-C6C4-4611-9BF3-120223FC5629}">
      <dsp:nvSpPr>
        <dsp:cNvPr id="0" name=""/>
        <dsp:cNvSpPr/>
      </dsp:nvSpPr>
      <dsp:spPr>
        <a:xfrm>
          <a:off x="6313253" y="3042922"/>
          <a:ext cx="2244328" cy="7934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Proxima Nova Lt" panose="02000506030000020004" pitchFamily="50" charset="0"/>
            </a:rPr>
            <a:t>Small School Environment</a:t>
          </a:r>
          <a:endParaRPr lang="en-US" sz="1600" b="1" kern="1200" dirty="0">
            <a:latin typeface="Proxima Nova Lt" panose="02000506030000020004" pitchFamily="50" charset="0"/>
          </a:endParaRPr>
        </a:p>
      </dsp:txBody>
      <dsp:txXfrm>
        <a:off x="6336492" y="3066161"/>
        <a:ext cx="2197850" cy="746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FF8F3-E4E0-455A-B7BB-747F6D9352A3}">
      <dsp:nvSpPr>
        <dsp:cNvPr id="0" name=""/>
        <dsp:cNvSpPr/>
      </dsp:nvSpPr>
      <dsp:spPr>
        <a:xfrm>
          <a:off x="3320622" y="361878"/>
          <a:ext cx="4676584" cy="4676584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Stroma" panose="00000500000000000000" pitchFamily="50" charset="0"/>
            </a:rPr>
            <a:t>Class Learning</a:t>
          </a:r>
          <a:endParaRPr lang="en-US" sz="2200" kern="1200" dirty="0">
            <a:latin typeface="Stroma" panose="00000500000000000000" pitchFamily="50" charset="0"/>
          </a:endParaRPr>
        </a:p>
      </dsp:txBody>
      <dsp:txXfrm>
        <a:off x="5785294" y="1352869"/>
        <a:ext cx="1670208" cy="1391840"/>
      </dsp:txXfrm>
    </dsp:sp>
    <dsp:sp modelId="{9698F0D5-9E1A-4222-949C-DC72E0769FCC}">
      <dsp:nvSpPr>
        <dsp:cNvPr id="0" name=""/>
        <dsp:cNvSpPr/>
      </dsp:nvSpPr>
      <dsp:spPr>
        <a:xfrm>
          <a:off x="3224307" y="528899"/>
          <a:ext cx="4676584" cy="4676584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Stroma" panose="00000500000000000000" pitchFamily="50" charset="0"/>
            </a:rPr>
            <a:t>Small Group Learning</a:t>
          </a:r>
          <a:endParaRPr lang="en-US" sz="2200" kern="1200" dirty="0">
            <a:latin typeface="Stroma" panose="00000500000000000000" pitchFamily="50" charset="0"/>
          </a:endParaRPr>
        </a:p>
      </dsp:txBody>
      <dsp:txXfrm>
        <a:off x="4337780" y="3563112"/>
        <a:ext cx="2505313" cy="1224819"/>
      </dsp:txXfrm>
    </dsp:sp>
    <dsp:sp modelId="{BADA9925-B75E-47AD-84F5-3315F4A1FA99}">
      <dsp:nvSpPr>
        <dsp:cNvPr id="0" name=""/>
        <dsp:cNvSpPr/>
      </dsp:nvSpPr>
      <dsp:spPr>
        <a:xfrm>
          <a:off x="3127992" y="361878"/>
          <a:ext cx="4676584" cy="4676584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Stroma" panose="00000500000000000000" pitchFamily="50" charset="0"/>
            </a:rPr>
            <a:t>Independent Learning</a:t>
          </a:r>
          <a:endParaRPr lang="en-US" sz="2200" kern="1200" dirty="0">
            <a:latin typeface="Stroma" panose="00000500000000000000" pitchFamily="50" charset="0"/>
          </a:endParaRPr>
        </a:p>
      </dsp:txBody>
      <dsp:txXfrm>
        <a:off x="3669696" y="1352869"/>
        <a:ext cx="1670208" cy="1391840"/>
      </dsp:txXfrm>
    </dsp:sp>
    <dsp:sp modelId="{BBD6F6D9-A9C5-49B0-9767-D7E3D54E5738}">
      <dsp:nvSpPr>
        <dsp:cNvPr id="0" name=""/>
        <dsp:cNvSpPr/>
      </dsp:nvSpPr>
      <dsp:spPr>
        <a:xfrm>
          <a:off x="3031506" y="72375"/>
          <a:ext cx="5255590" cy="525559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9A17-F388-46AE-96E7-63AD80B22917}">
      <dsp:nvSpPr>
        <dsp:cNvPr id="0" name=""/>
        <dsp:cNvSpPr/>
      </dsp:nvSpPr>
      <dsp:spPr>
        <a:xfrm>
          <a:off x="2934804" y="239100"/>
          <a:ext cx="5255590" cy="525559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B7E2-8303-4210-B143-BAA231FEB6B4}">
      <dsp:nvSpPr>
        <dsp:cNvPr id="0" name=""/>
        <dsp:cNvSpPr/>
      </dsp:nvSpPr>
      <dsp:spPr>
        <a:xfrm>
          <a:off x="2838103" y="72375"/>
          <a:ext cx="5255590" cy="525559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F94C2-24F0-4746-8CCF-F2F3DC781F1F}">
      <dsp:nvSpPr>
        <dsp:cNvPr id="0" name=""/>
        <dsp:cNvSpPr/>
      </dsp:nvSpPr>
      <dsp:spPr>
        <a:xfrm>
          <a:off x="7269703" y="3974953"/>
          <a:ext cx="688909" cy="36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15"/>
              </a:lnTo>
              <a:lnTo>
                <a:pt x="688909" y="222315"/>
              </a:lnTo>
              <a:lnTo>
                <a:pt x="688909" y="367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1746E-B6FC-4CD1-B972-C19963B262BC}">
      <dsp:nvSpPr>
        <dsp:cNvPr id="0" name=""/>
        <dsp:cNvSpPr/>
      </dsp:nvSpPr>
      <dsp:spPr>
        <a:xfrm>
          <a:off x="6049416" y="3974953"/>
          <a:ext cx="1220287" cy="367023"/>
        </a:xfrm>
        <a:custGeom>
          <a:avLst/>
          <a:gdLst/>
          <a:ahLst/>
          <a:cxnLst/>
          <a:rect l="0" t="0" r="0" b="0"/>
          <a:pathLst>
            <a:path>
              <a:moveTo>
                <a:pt x="1220287" y="0"/>
              </a:moveTo>
              <a:lnTo>
                <a:pt x="1220287" y="222315"/>
              </a:lnTo>
              <a:lnTo>
                <a:pt x="0" y="222315"/>
              </a:lnTo>
              <a:lnTo>
                <a:pt x="0" y="367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F339E-FFAE-445C-9B68-0731883ADD67}">
      <dsp:nvSpPr>
        <dsp:cNvPr id="0" name=""/>
        <dsp:cNvSpPr/>
      </dsp:nvSpPr>
      <dsp:spPr>
        <a:xfrm>
          <a:off x="4140219" y="3974953"/>
          <a:ext cx="3129484" cy="367023"/>
        </a:xfrm>
        <a:custGeom>
          <a:avLst/>
          <a:gdLst/>
          <a:ahLst/>
          <a:cxnLst/>
          <a:rect l="0" t="0" r="0" b="0"/>
          <a:pathLst>
            <a:path>
              <a:moveTo>
                <a:pt x="3129484" y="0"/>
              </a:moveTo>
              <a:lnTo>
                <a:pt x="3129484" y="222315"/>
              </a:lnTo>
              <a:lnTo>
                <a:pt x="0" y="222315"/>
              </a:lnTo>
              <a:lnTo>
                <a:pt x="0" y="367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30AE4-9F9E-4B6A-8790-7DA8100821D6}">
      <dsp:nvSpPr>
        <dsp:cNvPr id="0" name=""/>
        <dsp:cNvSpPr/>
      </dsp:nvSpPr>
      <dsp:spPr>
        <a:xfrm>
          <a:off x="2231022" y="3974953"/>
          <a:ext cx="5038680" cy="367023"/>
        </a:xfrm>
        <a:custGeom>
          <a:avLst/>
          <a:gdLst/>
          <a:ahLst/>
          <a:cxnLst/>
          <a:rect l="0" t="0" r="0" b="0"/>
          <a:pathLst>
            <a:path>
              <a:moveTo>
                <a:pt x="5038680" y="0"/>
              </a:moveTo>
              <a:lnTo>
                <a:pt x="5038680" y="222315"/>
              </a:lnTo>
              <a:lnTo>
                <a:pt x="0" y="222315"/>
              </a:lnTo>
              <a:lnTo>
                <a:pt x="0" y="367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CB11E-0A4F-48E1-9754-D780DC2F1F66}">
      <dsp:nvSpPr>
        <dsp:cNvPr id="0" name=""/>
        <dsp:cNvSpPr/>
      </dsp:nvSpPr>
      <dsp:spPr>
        <a:xfrm>
          <a:off x="5187823" y="2983039"/>
          <a:ext cx="2081880" cy="271471"/>
        </a:xfrm>
        <a:custGeom>
          <a:avLst/>
          <a:gdLst/>
          <a:ahLst/>
          <a:cxnLst/>
          <a:rect l="0" t="0" r="0" b="0"/>
          <a:pathLst>
            <a:path>
              <a:moveTo>
                <a:pt x="0" y="271471"/>
              </a:moveTo>
              <a:lnTo>
                <a:pt x="208188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27A36-F0D8-4320-B92C-416A35F733E0}">
      <dsp:nvSpPr>
        <dsp:cNvPr id="0" name=""/>
        <dsp:cNvSpPr/>
      </dsp:nvSpPr>
      <dsp:spPr>
        <a:xfrm>
          <a:off x="4240918" y="1652484"/>
          <a:ext cx="946905" cy="610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403"/>
              </a:lnTo>
              <a:lnTo>
                <a:pt x="946905" y="465403"/>
              </a:lnTo>
              <a:lnTo>
                <a:pt x="946905" y="610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513FC-74A3-4465-BB5B-6201E1FBA533}">
      <dsp:nvSpPr>
        <dsp:cNvPr id="0" name=""/>
        <dsp:cNvSpPr/>
      </dsp:nvSpPr>
      <dsp:spPr>
        <a:xfrm>
          <a:off x="2159801" y="1790842"/>
          <a:ext cx="967296" cy="920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852"/>
              </a:lnTo>
              <a:lnTo>
                <a:pt x="967296" y="775852"/>
              </a:lnTo>
              <a:lnTo>
                <a:pt x="967296" y="920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13E6A-F6BC-4FFB-875B-C26461D444BF}">
      <dsp:nvSpPr>
        <dsp:cNvPr id="0" name=""/>
        <dsp:cNvSpPr/>
      </dsp:nvSpPr>
      <dsp:spPr>
        <a:xfrm>
          <a:off x="2159801" y="653532"/>
          <a:ext cx="2081116" cy="998951"/>
        </a:xfrm>
        <a:custGeom>
          <a:avLst/>
          <a:gdLst/>
          <a:ahLst/>
          <a:cxnLst/>
          <a:rect l="0" t="0" r="0" b="0"/>
          <a:pathLst>
            <a:path>
              <a:moveTo>
                <a:pt x="2081116" y="99895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2F7A9-45A8-4B86-A82B-84AE192D60F8}">
      <dsp:nvSpPr>
        <dsp:cNvPr id="0" name=""/>
        <dsp:cNvSpPr/>
      </dsp:nvSpPr>
      <dsp:spPr>
        <a:xfrm>
          <a:off x="3459883" y="660570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0716E-DC34-43AC-AAAB-5C4BDAA401A9}">
      <dsp:nvSpPr>
        <dsp:cNvPr id="0" name=""/>
        <dsp:cNvSpPr/>
      </dsp:nvSpPr>
      <dsp:spPr>
        <a:xfrm>
          <a:off x="3633446" y="825455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troma" panose="00000500000000000000" pitchFamily="50" charset="0"/>
            </a:rPr>
            <a:t>Governance Board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Stroma" panose="00000500000000000000" pitchFamily="50" charset="0"/>
            </a:rPr>
            <a:t>(Oversees ‘Lab School’ Activities At-Large)</a:t>
          </a:r>
          <a:endParaRPr lang="en-US" sz="1100" kern="1200" dirty="0">
            <a:latin typeface="Stroma" panose="00000500000000000000" pitchFamily="50" charset="0"/>
          </a:endParaRPr>
        </a:p>
      </dsp:txBody>
      <dsp:txXfrm>
        <a:off x="3662498" y="854507"/>
        <a:ext cx="1503966" cy="933810"/>
      </dsp:txXfrm>
    </dsp:sp>
    <dsp:sp modelId="{1D752C6C-448E-40D7-A3F9-9392AED58B8A}">
      <dsp:nvSpPr>
        <dsp:cNvPr id="0" name=""/>
        <dsp:cNvSpPr/>
      </dsp:nvSpPr>
      <dsp:spPr>
        <a:xfrm>
          <a:off x="1312574" y="653532"/>
          <a:ext cx="1694455" cy="1137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0E1E-AE09-4AB8-9603-CAE14FF7E81A}">
      <dsp:nvSpPr>
        <dsp:cNvPr id="0" name=""/>
        <dsp:cNvSpPr/>
      </dsp:nvSpPr>
      <dsp:spPr>
        <a:xfrm>
          <a:off x="1486137" y="818418"/>
          <a:ext cx="1694455" cy="1137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troma" panose="00000500000000000000" pitchFamily="50" charset="0"/>
            </a:rPr>
            <a:t>Regional School Board </a:t>
          </a:r>
          <a:r>
            <a:rPr lang="en-US" sz="1000" kern="1200" dirty="0" smtClean="0">
              <a:latin typeface="Stroma" panose="00000500000000000000" pitchFamily="50" charset="0"/>
            </a:rPr>
            <a:t>(Oversees Regional  K-12 School Components of ‘Lab School’ At-Large) 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1519448" y="851729"/>
        <a:ext cx="1627833" cy="1070687"/>
      </dsp:txXfrm>
    </dsp:sp>
    <dsp:sp modelId="{5806B357-A66E-4089-91D1-36A669B66264}">
      <dsp:nvSpPr>
        <dsp:cNvPr id="0" name=""/>
        <dsp:cNvSpPr/>
      </dsp:nvSpPr>
      <dsp:spPr>
        <a:xfrm>
          <a:off x="2346063" y="2711403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B57A4-CFAA-4272-B42C-438632759C77}">
      <dsp:nvSpPr>
        <dsp:cNvPr id="0" name=""/>
        <dsp:cNvSpPr/>
      </dsp:nvSpPr>
      <dsp:spPr>
        <a:xfrm>
          <a:off x="2519626" y="2876288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Superintendent’s Advisory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2548678" y="2905340"/>
        <a:ext cx="1503966" cy="933810"/>
      </dsp:txXfrm>
    </dsp:sp>
    <dsp:sp modelId="{6B55DCDA-3D79-4E98-999E-5DC947920D30}">
      <dsp:nvSpPr>
        <dsp:cNvPr id="0" name=""/>
        <dsp:cNvSpPr/>
      </dsp:nvSpPr>
      <dsp:spPr>
        <a:xfrm>
          <a:off x="4406788" y="2262596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9E4B-69A3-4F03-BE66-EC45AD9CD84D}">
      <dsp:nvSpPr>
        <dsp:cNvPr id="0" name=""/>
        <dsp:cNvSpPr/>
      </dsp:nvSpPr>
      <dsp:spPr>
        <a:xfrm>
          <a:off x="4580351" y="2427482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Executive Director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4609403" y="2456534"/>
        <a:ext cx="1503966" cy="933810"/>
      </dsp:txXfrm>
    </dsp:sp>
    <dsp:sp modelId="{4E8D6914-43A4-4437-B5A4-9CDC2077BB2F}">
      <dsp:nvSpPr>
        <dsp:cNvPr id="0" name=""/>
        <dsp:cNvSpPr/>
      </dsp:nvSpPr>
      <dsp:spPr>
        <a:xfrm>
          <a:off x="6488668" y="2983039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13255-1896-4444-980F-EA7C8AF79722}">
      <dsp:nvSpPr>
        <dsp:cNvPr id="0" name=""/>
        <dsp:cNvSpPr/>
      </dsp:nvSpPr>
      <dsp:spPr>
        <a:xfrm>
          <a:off x="6662231" y="3147924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Assistant Director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6691283" y="3176976"/>
        <a:ext cx="1503966" cy="933810"/>
      </dsp:txXfrm>
    </dsp:sp>
    <dsp:sp modelId="{0B2BCC4E-4B53-4DF1-AFD4-41E58F68155C}">
      <dsp:nvSpPr>
        <dsp:cNvPr id="0" name=""/>
        <dsp:cNvSpPr/>
      </dsp:nvSpPr>
      <dsp:spPr>
        <a:xfrm>
          <a:off x="1449987" y="4341977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FCBAD-0A23-433D-9AD2-F9305E43247B}">
      <dsp:nvSpPr>
        <dsp:cNvPr id="0" name=""/>
        <dsp:cNvSpPr/>
      </dsp:nvSpPr>
      <dsp:spPr>
        <a:xfrm>
          <a:off x="1623550" y="4506862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Office Manager and Office Support Staff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1652602" y="4535914"/>
        <a:ext cx="1503966" cy="933810"/>
      </dsp:txXfrm>
    </dsp:sp>
    <dsp:sp modelId="{853794D2-8F1A-4822-8E30-5E86ED0C8B83}">
      <dsp:nvSpPr>
        <dsp:cNvPr id="0" name=""/>
        <dsp:cNvSpPr/>
      </dsp:nvSpPr>
      <dsp:spPr>
        <a:xfrm>
          <a:off x="3359184" y="4341977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B1F78-E777-449C-AF78-4A1C303CAF5A}">
      <dsp:nvSpPr>
        <dsp:cNvPr id="0" name=""/>
        <dsp:cNvSpPr/>
      </dsp:nvSpPr>
      <dsp:spPr>
        <a:xfrm>
          <a:off x="3532747" y="4506862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School Counselors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3561799" y="4535914"/>
        <a:ext cx="1503966" cy="933810"/>
      </dsp:txXfrm>
    </dsp:sp>
    <dsp:sp modelId="{3127344B-735B-4216-BCCE-7079203DDE3C}">
      <dsp:nvSpPr>
        <dsp:cNvPr id="0" name=""/>
        <dsp:cNvSpPr/>
      </dsp:nvSpPr>
      <dsp:spPr>
        <a:xfrm>
          <a:off x="5268381" y="4341977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A901E-EF79-43E5-A207-BCBCACD28F38}">
      <dsp:nvSpPr>
        <dsp:cNvPr id="0" name=""/>
        <dsp:cNvSpPr/>
      </dsp:nvSpPr>
      <dsp:spPr>
        <a:xfrm>
          <a:off x="5441944" y="4506862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Teachers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5470996" y="4535914"/>
        <a:ext cx="1503966" cy="933810"/>
      </dsp:txXfrm>
    </dsp:sp>
    <dsp:sp modelId="{A6A26DCB-3EE5-4AFE-A882-A45D35A6F33A}">
      <dsp:nvSpPr>
        <dsp:cNvPr id="0" name=""/>
        <dsp:cNvSpPr/>
      </dsp:nvSpPr>
      <dsp:spPr>
        <a:xfrm>
          <a:off x="7177577" y="4341977"/>
          <a:ext cx="1562070" cy="9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CAB9E-4DB3-415E-BD0C-FE3B8DD296A8}">
      <dsp:nvSpPr>
        <dsp:cNvPr id="0" name=""/>
        <dsp:cNvSpPr/>
      </dsp:nvSpPr>
      <dsp:spPr>
        <a:xfrm>
          <a:off x="7351141" y="4506862"/>
          <a:ext cx="1562070" cy="99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Stroma" panose="00000500000000000000" pitchFamily="50" charset="0"/>
            </a:rPr>
            <a:t>Instructional Technology Resource Teacher /Technology Support Staff</a:t>
          </a:r>
          <a:endParaRPr lang="en-US" sz="1000" kern="1200" dirty="0">
            <a:latin typeface="Stroma" panose="00000500000000000000" pitchFamily="50" charset="0"/>
          </a:endParaRPr>
        </a:p>
      </dsp:txBody>
      <dsp:txXfrm>
        <a:off x="7380193" y="4535914"/>
        <a:ext cx="1503966" cy="933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0B2C4-7A75-4D1B-93B9-39CF4955C577}">
      <dsp:nvSpPr>
        <dsp:cNvPr id="0" name=""/>
        <dsp:cNvSpPr/>
      </dsp:nvSpPr>
      <dsp:spPr>
        <a:xfrm>
          <a:off x="4313" y="501638"/>
          <a:ext cx="1961322" cy="8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ton" pitchFamily="2" charset="0"/>
            </a:rPr>
            <a:t>Phase 1</a:t>
          </a:r>
          <a:endParaRPr lang="en-US" sz="2000" kern="1200" dirty="0">
            <a:latin typeface="Anton" pitchFamily="2" charset="0"/>
          </a:endParaRPr>
        </a:p>
      </dsp:txBody>
      <dsp:txXfrm>
        <a:off x="4313" y="501638"/>
        <a:ext cx="1961322" cy="576000"/>
      </dsp:txXfrm>
    </dsp:sp>
    <dsp:sp modelId="{DDF066C2-5EFE-4701-A769-48ADEB55AA92}">
      <dsp:nvSpPr>
        <dsp:cNvPr id="0" name=""/>
        <dsp:cNvSpPr/>
      </dsp:nvSpPr>
      <dsp:spPr>
        <a:xfrm>
          <a:off x="406030" y="1077638"/>
          <a:ext cx="1961322" cy="154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roxima Nova Lt" panose="02000506030000020004" pitchFamily="50" charset="0"/>
            </a:rPr>
            <a:t>Meals brought over from nearby school.</a:t>
          </a:r>
          <a:endParaRPr lang="en-US" sz="2000" kern="1200" dirty="0">
            <a:latin typeface="Proxima Nova Lt" panose="02000506030000020004" pitchFamily="50" charset="0"/>
          </a:endParaRPr>
        </a:p>
      </dsp:txBody>
      <dsp:txXfrm>
        <a:off x="451369" y="1122977"/>
        <a:ext cx="1870644" cy="1457322"/>
      </dsp:txXfrm>
    </dsp:sp>
    <dsp:sp modelId="{74DC2971-C28C-463B-B64D-ECF04A2824A5}">
      <dsp:nvSpPr>
        <dsp:cNvPr id="0" name=""/>
        <dsp:cNvSpPr/>
      </dsp:nvSpPr>
      <dsp:spPr>
        <a:xfrm>
          <a:off x="2262965" y="545482"/>
          <a:ext cx="630338" cy="488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62965" y="643144"/>
        <a:ext cx="483844" cy="292988"/>
      </dsp:txXfrm>
    </dsp:sp>
    <dsp:sp modelId="{C256E8EE-E400-4835-B445-7573478DF5CC}">
      <dsp:nvSpPr>
        <dsp:cNvPr id="0" name=""/>
        <dsp:cNvSpPr/>
      </dsp:nvSpPr>
      <dsp:spPr>
        <a:xfrm>
          <a:off x="3154953" y="501638"/>
          <a:ext cx="1961322" cy="8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ton" pitchFamily="2" charset="0"/>
            </a:rPr>
            <a:t>Phase 2</a:t>
          </a:r>
          <a:endParaRPr lang="en-US" sz="2000" kern="1200" dirty="0">
            <a:latin typeface="Anton" pitchFamily="2" charset="0"/>
          </a:endParaRPr>
        </a:p>
      </dsp:txBody>
      <dsp:txXfrm>
        <a:off x="3154953" y="501638"/>
        <a:ext cx="1961322" cy="576000"/>
      </dsp:txXfrm>
    </dsp:sp>
    <dsp:sp modelId="{A26118E8-25DB-4A96-A9B0-BCA733B7326C}">
      <dsp:nvSpPr>
        <dsp:cNvPr id="0" name=""/>
        <dsp:cNvSpPr/>
      </dsp:nvSpPr>
      <dsp:spPr>
        <a:xfrm>
          <a:off x="3556669" y="1077638"/>
          <a:ext cx="1961322" cy="154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roxima Nova Lt" panose="02000506030000020004" pitchFamily="50" charset="0"/>
            </a:rPr>
            <a:t>Adoption of cooling and warming equipment.</a:t>
          </a:r>
          <a:endParaRPr lang="en-US" sz="2000" kern="1200" dirty="0">
            <a:latin typeface="Proxima Nova Lt" panose="02000506030000020004" pitchFamily="50" charset="0"/>
          </a:endParaRPr>
        </a:p>
      </dsp:txBody>
      <dsp:txXfrm>
        <a:off x="3602008" y="1122977"/>
        <a:ext cx="1870644" cy="1457322"/>
      </dsp:txXfrm>
    </dsp:sp>
    <dsp:sp modelId="{430557D6-6951-4A93-9D80-7EA4B85AF7AA}">
      <dsp:nvSpPr>
        <dsp:cNvPr id="0" name=""/>
        <dsp:cNvSpPr/>
      </dsp:nvSpPr>
      <dsp:spPr>
        <a:xfrm>
          <a:off x="5413604" y="545482"/>
          <a:ext cx="630338" cy="48831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413604" y="643144"/>
        <a:ext cx="483844" cy="292988"/>
      </dsp:txXfrm>
    </dsp:sp>
    <dsp:sp modelId="{27CC0162-D33E-41BD-9089-3FCE27470332}">
      <dsp:nvSpPr>
        <dsp:cNvPr id="0" name=""/>
        <dsp:cNvSpPr/>
      </dsp:nvSpPr>
      <dsp:spPr>
        <a:xfrm>
          <a:off x="6305592" y="501638"/>
          <a:ext cx="1961322" cy="864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nton" pitchFamily="2" charset="0"/>
            </a:rPr>
            <a:t>Phase 3</a:t>
          </a:r>
          <a:endParaRPr lang="en-US" sz="2000" kern="1200" dirty="0">
            <a:latin typeface="Anton" pitchFamily="2" charset="0"/>
          </a:endParaRPr>
        </a:p>
      </dsp:txBody>
      <dsp:txXfrm>
        <a:off x="6305592" y="501638"/>
        <a:ext cx="1961322" cy="576000"/>
      </dsp:txXfrm>
    </dsp:sp>
    <dsp:sp modelId="{89096EDA-6608-461A-9285-3BBC82A0915C}">
      <dsp:nvSpPr>
        <dsp:cNvPr id="0" name=""/>
        <dsp:cNvSpPr/>
      </dsp:nvSpPr>
      <dsp:spPr>
        <a:xfrm>
          <a:off x="6707309" y="1077638"/>
          <a:ext cx="1961322" cy="154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Proxima Nova Lt" panose="02000506030000020004" pitchFamily="50" charset="0"/>
            </a:rPr>
            <a:t>Convert existing space into a commercial kitchen.</a:t>
          </a:r>
          <a:endParaRPr lang="en-US" sz="2000" kern="1200" dirty="0">
            <a:latin typeface="Proxima Nova Lt" panose="02000506030000020004" pitchFamily="50" charset="0"/>
          </a:endParaRPr>
        </a:p>
      </dsp:txBody>
      <dsp:txXfrm>
        <a:off x="6752648" y="1122977"/>
        <a:ext cx="1870644" cy="1457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6CF8-177B-4A13-A6EF-F6D23656DF54}">
      <dsp:nvSpPr>
        <dsp:cNvPr id="0" name=""/>
        <dsp:cNvSpPr/>
      </dsp:nvSpPr>
      <dsp:spPr>
        <a:xfrm>
          <a:off x="4588" y="89318"/>
          <a:ext cx="2086192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ton" pitchFamily="2" charset="0"/>
            </a:rPr>
            <a:t>Phase 1</a:t>
          </a:r>
          <a:endParaRPr lang="en-US" sz="1600" kern="1200" dirty="0">
            <a:latin typeface="Anton" pitchFamily="2" charset="0"/>
          </a:endParaRPr>
        </a:p>
      </dsp:txBody>
      <dsp:txXfrm>
        <a:off x="4588" y="89318"/>
        <a:ext cx="2086192" cy="460800"/>
      </dsp:txXfrm>
    </dsp:sp>
    <dsp:sp modelId="{072EB981-3151-4969-AB27-79F9C570D3AD}">
      <dsp:nvSpPr>
        <dsp:cNvPr id="0" name=""/>
        <dsp:cNvSpPr/>
      </dsp:nvSpPr>
      <dsp:spPr>
        <a:xfrm>
          <a:off x="431880" y="550118"/>
          <a:ext cx="2086192" cy="2534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Furniture/ equipment to enhance instruction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K-12 Internet and security cameras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Maker/learning space development </a:t>
          </a:r>
          <a:endParaRPr lang="en-US" sz="1600" kern="1200" dirty="0"/>
        </a:p>
      </dsp:txBody>
      <dsp:txXfrm>
        <a:off x="492982" y="611220"/>
        <a:ext cx="1963988" cy="2412196"/>
      </dsp:txXfrm>
    </dsp:sp>
    <dsp:sp modelId="{9D839E99-1380-438E-99C7-ED2BD13D51DB}">
      <dsp:nvSpPr>
        <dsp:cNvPr id="0" name=""/>
        <dsp:cNvSpPr/>
      </dsp:nvSpPr>
      <dsp:spPr>
        <a:xfrm>
          <a:off x="2407039" y="60017"/>
          <a:ext cx="670469" cy="5194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07039" y="163897"/>
        <a:ext cx="514649" cy="311641"/>
      </dsp:txXfrm>
    </dsp:sp>
    <dsp:sp modelId="{188A5072-90E8-4F0D-8E11-EF6521315410}">
      <dsp:nvSpPr>
        <dsp:cNvPr id="0" name=""/>
        <dsp:cNvSpPr/>
      </dsp:nvSpPr>
      <dsp:spPr>
        <a:xfrm>
          <a:off x="3355817" y="89318"/>
          <a:ext cx="2086192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ton" pitchFamily="2" charset="0"/>
            </a:rPr>
            <a:t>Phase 2</a:t>
          </a:r>
          <a:endParaRPr lang="en-US" sz="1600" kern="1200" dirty="0">
            <a:latin typeface="Anton" pitchFamily="2" charset="0"/>
          </a:endParaRPr>
        </a:p>
      </dsp:txBody>
      <dsp:txXfrm>
        <a:off x="3355817" y="89318"/>
        <a:ext cx="2086192" cy="460800"/>
      </dsp:txXfrm>
    </dsp:sp>
    <dsp:sp modelId="{215FD31C-D205-4B46-99DD-C0B6D7FE3A3E}">
      <dsp:nvSpPr>
        <dsp:cNvPr id="0" name=""/>
        <dsp:cNvSpPr/>
      </dsp:nvSpPr>
      <dsp:spPr>
        <a:xfrm>
          <a:off x="3783109" y="550118"/>
          <a:ext cx="2086192" cy="2534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Science lab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Maker space (Part 2)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Enhanced safety vestibule build out</a:t>
          </a:r>
          <a:endParaRPr lang="en-US" sz="1600" kern="1200" dirty="0"/>
        </a:p>
      </dsp:txBody>
      <dsp:txXfrm>
        <a:off x="3844211" y="611220"/>
        <a:ext cx="1963988" cy="2412196"/>
      </dsp:txXfrm>
    </dsp:sp>
    <dsp:sp modelId="{12AA38F7-BFB2-4294-A503-75F8FC642757}">
      <dsp:nvSpPr>
        <dsp:cNvPr id="0" name=""/>
        <dsp:cNvSpPr/>
      </dsp:nvSpPr>
      <dsp:spPr>
        <a:xfrm>
          <a:off x="5758268" y="60017"/>
          <a:ext cx="670469" cy="5194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758268" y="163897"/>
        <a:ext cx="514649" cy="311641"/>
      </dsp:txXfrm>
    </dsp:sp>
    <dsp:sp modelId="{0D3E7283-3D88-4802-AD5A-39CFDFBB05EF}">
      <dsp:nvSpPr>
        <dsp:cNvPr id="0" name=""/>
        <dsp:cNvSpPr/>
      </dsp:nvSpPr>
      <dsp:spPr>
        <a:xfrm>
          <a:off x="6707046" y="89318"/>
          <a:ext cx="2086192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ton" pitchFamily="2" charset="0"/>
            </a:rPr>
            <a:t>Phase 3</a:t>
          </a:r>
          <a:endParaRPr lang="en-US" sz="1600" kern="1200" dirty="0">
            <a:latin typeface="Anton" pitchFamily="2" charset="0"/>
          </a:endParaRPr>
        </a:p>
      </dsp:txBody>
      <dsp:txXfrm>
        <a:off x="6707046" y="89318"/>
        <a:ext cx="2086192" cy="460800"/>
      </dsp:txXfrm>
    </dsp:sp>
    <dsp:sp modelId="{CFC70B48-F317-4349-A3BE-C09035388BD3}">
      <dsp:nvSpPr>
        <dsp:cNvPr id="0" name=""/>
        <dsp:cNvSpPr/>
      </dsp:nvSpPr>
      <dsp:spPr>
        <a:xfrm>
          <a:off x="7134338" y="550118"/>
          <a:ext cx="2086192" cy="2534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Commercial Kitchen</a:t>
          </a:r>
          <a:endParaRPr lang="en-US" sz="1600" kern="1200" dirty="0"/>
        </a:p>
      </dsp:txBody>
      <dsp:txXfrm>
        <a:off x="7195440" y="611220"/>
        <a:ext cx="1963988" cy="24121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D6586-A348-4761-BA32-87F2BE0602E0}">
      <dsp:nvSpPr>
        <dsp:cNvPr id="0" name=""/>
        <dsp:cNvSpPr/>
      </dsp:nvSpPr>
      <dsp:spPr>
        <a:xfrm>
          <a:off x="2910" y="197581"/>
          <a:ext cx="2837421" cy="790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ora" panose="02000503000000020004" pitchFamily="2" charset="0"/>
            </a:rPr>
            <a:t>Students with IEPs</a:t>
          </a:r>
          <a:endParaRPr lang="en-US" sz="2200" kern="1200" dirty="0">
            <a:latin typeface="Lora" panose="02000503000000020004" pitchFamily="2" charset="0"/>
          </a:endParaRPr>
        </a:p>
      </dsp:txBody>
      <dsp:txXfrm>
        <a:off x="2910" y="197581"/>
        <a:ext cx="2837421" cy="790277"/>
      </dsp:txXfrm>
    </dsp:sp>
    <dsp:sp modelId="{04F831DF-CFB3-47D9-80F6-584E71A1BBE2}">
      <dsp:nvSpPr>
        <dsp:cNvPr id="0" name=""/>
        <dsp:cNvSpPr/>
      </dsp:nvSpPr>
      <dsp:spPr>
        <a:xfrm>
          <a:off x="2910" y="987858"/>
          <a:ext cx="2837421" cy="29062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Case Management in partnership with sending school division.</a:t>
          </a:r>
          <a:endParaRPr lang="en-US" sz="2200" kern="1200" dirty="0">
            <a:latin typeface="Proxima Nova Lt" panose="02000506030000020004" pitchFamily="50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Special Education Staff</a:t>
          </a:r>
          <a:endParaRPr lang="en-US" sz="2200" kern="1200" dirty="0">
            <a:latin typeface="Proxima Nova Lt" panose="02000506030000020004" pitchFamily="50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Encouragement of dual endorsement pursuit.</a:t>
          </a:r>
          <a:endParaRPr lang="en-US" sz="2200" kern="1200" dirty="0">
            <a:latin typeface="Proxima Nova Lt" panose="02000506030000020004" pitchFamily="50" charset="0"/>
          </a:endParaRPr>
        </a:p>
      </dsp:txBody>
      <dsp:txXfrm>
        <a:off x="2910" y="987858"/>
        <a:ext cx="2837421" cy="2906268"/>
      </dsp:txXfrm>
    </dsp:sp>
    <dsp:sp modelId="{E1DF6E59-D53C-418E-A3DA-757100AA64E0}">
      <dsp:nvSpPr>
        <dsp:cNvPr id="0" name=""/>
        <dsp:cNvSpPr/>
      </dsp:nvSpPr>
      <dsp:spPr>
        <a:xfrm>
          <a:off x="3237571" y="197581"/>
          <a:ext cx="2837421" cy="790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ora" panose="02000503000000020004" pitchFamily="2" charset="0"/>
            </a:rPr>
            <a:t>EL Students</a:t>
          </a:r>
          <a:endParaRPr lang="en-US" sz="2200" kern="1200" dirty="0">
            <a:latin typeface="Lora" panose="02000503000000020004" pitchFamily="2" charset="0"/>
          </a:endParaRPr>
        </a:p>
      </dsp:txBody>
      <dsp:txXfrm>
        <a:off x="3237571" y="197581"/>
        <a:ext cx="2837421" cy="790277"/>
      </dsp:txXfrm>
    </dsp:sp>
    <dsp:sp modelId="{7388FAE4-F05E-4AE3-BF07-DA3B8800EBBA}">
      <dsp:nvSpPr>
        <dsp:cNvPr id="0" name=""/>
        <dsp:cNvSpPr/>
      </dsp:nvSpPr>
      <dsp:spPr>
        <a:xfrm>
          <a:off x="3237571" y="987858"/>
          <a:ext cx="2837421" cy="29062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Encouragement for all educators at ATI-UMW to pursue adding and EL endorsement if not yet obtained.</a:t>
          </a:r>
          <a:endParaRPr lang="en-US" sz="2200" kern="1200" dirty="0">
            <a:latin typeface="Proxima Nova Lt" panose="02000506030000020004" pitchFamily="50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Work with sending school division to monitor and support.</a:t>
          </a:r>
          <a:endParaRPr lang="en-US" sz="2200" kern="1200" dirty="0">
            <a:latin typeface="Proxima Nova Lt" panose="02000506030000020004" pitchFamily="50" charset="0"/>
          </a:endParaRPr>
        </a:p>
      </dsp:txBody>
      <dsp:txXfrm>
        <a:off x="3237571" y="987858"/>
        <a:ext cx="2837421" cy="2906268"/>
      </dsp:txXfrm>
    </dsp:sp>
    <dsp:sp modelId="{5E476720-EC7C-409C-B856-2E47C24A221C}">
      <dsp:nvSpPr>
        <dsp:cNvPr id="0" name=""/>
        <dsp:cNvSpPr/>
      </dsp:nvSpPr>
      <dsp:spPr>
        <a:xfrm>
          <a:off x="6472231" y="197581"/>
          <a:ext cx="2837421" cy="790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ora" panose="02000503000000020004" pitchFamily="2" charset="0"/>
            </a:rPr>
            <a:t>Students Identified as Gifted</a:t>
          </a:r>
          <a:endParaRPr lang="en-US" sz="2200" kern="1200" dirty="0">
            <a:latin typeface="Lora" panose="02000503000000020004" pitchFamily="2" charset="0"/>
          </a:endParaRPr>
        </a:p>
      </dsp:txBody>
      <dsp:txXfrm>
        <a:off x="6472231" y="197581"/>
        <a:ext cx="2837421" cy="790277"/>
      </dsp:txXfrm>
    </dsp:sp>
    <dsp:sp modelId="{7C7EEB73-79EC-4EDD-904E-D5BD7ED4E463}">
      <dsp:nvSpPr>
        <dsp:cNvPr id="0" name=""/>
        <dsp:cNvSpPr/>
      </dsp:nvSpPr>
      <dsp:spPr>
        <a:xfrm>
          <a:off x="6472231" y="987858"/>
          <a:ext cx="2837421" cy="29062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Will seek to have one educator with a gifted endorsement.  </a:t>
          </a:r>
          <a:endParaRPr lang="en-US" sz="2200" kern="1200" dirty="0">
            <a:latin typeface="Proxima Nova Lt" panose="02000506030000020004" pitchFamily="50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Proxima Nova Lt" panose="02000506030000020004" pitchFamily="50" charset="0"/>
            </a:rPr>
            <a:t>Extension and acceleration available as needed.</a:t>
          </a:r>
          <a:endParaRPr lang="en-US" sz="2200" kern="1200" dirty="0">
            <a:latin typeface="Proxima Nova Lt" panose="02000506030000020004" pitchFamily="50" charset="0"/>
          </a:endParaRPr>
        </a:p>
      </dsp:txBody>
      <dsp:txXfrm>
        <a:off x="6472231" y="987858"/>
        <a:ext cx="2837421" cy="2906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B74FF-6911-4A08-9F39-13B431FAA641}">
      <dsp:nvSpPr>
        <dsp:cNvPr id="0" name=""/>
        <dsp:cNvSpPr/>
      </dsp:nvSpPr>
      <dsp:spPr>
        <a:xfrm>
          <a:off x="8375051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9B89B-F917-4AF9-8B7F-65C5C70698A4}">
      <dsp:nvSpPr>
        <dsp:cNvPr id="0" name=""/>
        <dsp:cNvSpPr/>
      </dsp:nvSpPr>
      <dsp:spPr>
        <a:xfrm>
          <a:off x="7962376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D5599-E651-4F9F-8636-7B01E0A060EB}">
      <dsp:nvSpPr>
        <dsp:cNvPr id="0" name=""/>
        <dsp:cNvSpPr/>
      </dsp:nvSpPr>
      <dsp:spPr>
        <a:xfrm>
          <a:off x="7549700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BF5A-D00D-42B6-B554-41F721102600}">
      <dsp:nvSpPr>
        <dsp:cNvPr id="0" name=""/>
        <dsp:cNvSpPr/>
      </dsp:nvSpPr>
      <dsp:spPr>
        <a:xfrm>
          <a:off x="7137809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78CBB-49B2-4DE4-92EA-3AA866B331F8}">
      <dsp:nvSpPr>
        <dsp:cNvPr id="0" name=""/>
        <dsp:cNvSpPr/>
      </dsp:nvSpPr>
      <dsp:spPr>
        <a:xfrm>
          <a:off x="6725134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1C629-CE1B-4575-9EFC-3A44A7CFD2AB}">
      <dsp:nvSpPr>
        <dsp:cNvPr id="0" name=""/>
        <dsp:cNvSpPr/>
      </dsp:nvSpPr>
      <dsp:spPr>
        <a:xfrm>
          <a:off x="6087291" y="1928333"/>
          <a:ext cx="450334" cy="45069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8E245-AD8F-4235-BAA2-B8676C413912}">
      <dsp:nvSpPr>
        <dsp:cNvPr id="0" name=""/>
        <dsp:cNvSpPr/>
      </dsp:nvSpPr>
      <dsp:spPr>
        <a:xfrm>
          <a:off x="8007880" y="157577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FD339-B146-4C54-AC01-3F1E0B7BEA91}">
      <dsp:nvSpPr>
        <dsp:cNvPr id="0" name=""/>
        <dsp:cNvSpPr/>
      </dsp:nvSpPr>
      <dsp:spPr>
        <a:xfrm>
          <a:off x="8007880" y="2509388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AF0EE-414E-4ABA-B851-31642F246FFE}">
      <dsp:nvSpPr>
        <dsp:cNvPr id="0" name=""/>
        <dsp:cNvSpPr/>
      </dsp:nvSpPr>
      <dsp:spPr>
        <a:xfrm>
          <a:off x="8208726" y="1777977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221B5-C20D-4F39-B387-7C418D7F2C08}">
      <dsp:nvSpPr>
        <dsp:cNvPr id="0" name=""/>
        <dsp:cNvSpPr/>
      </dsp:nvSpPr>
      <dsp:spPr>
        <a:xfrm>
          <a:off x="8222063" y="2308296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71D3F-6DFC-4AB9-885E-E8C07D6D602B}">
      <dsp:nvSpPr>
        <dsp:cNvPr id="0" name=""/>
        <dsp:cNvSpPr/>
      </dsp:nvSpPr>
      <dsp:spPr>
        <a:xfrm>
          <a:off x="3620652" y="1013606"/>
          <a:ext cx="2279914" cy="228015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Anton" pitchFamily="2" charset="0"/>
            </a:rPr>
            <a:t>Lab School </a:t>
          </a:r>
          <a:endParaRPr lang="en-US" sz="4300" kern="1200" dirty="0">
            <a:latin typeface="Anton" pitchFamily="2" charset="0"/>
          </a:endParaRPr>
        </a:p>
      </dsp:txBody>
      <dsp:txXfrm>
        <a:off x="3954538" y="1347526"/>
        <a:ext cx="1612142" cy="1612311"/>
      </dsp:txXfrm>
    </dsp:sp>
    <dsp:sp modelId="{3907155C-A27C-4BA6-853A-3E2957B6D38C}">
      <dsp:nvSpPr>
        <dsp:cNvPr id="0" name=""/>
        <dsp:cNvSpPr/>
      </dsp:nvSpPr>
      <dsp:spPr>
        <a:xfrm>
          <a:off x="3450404" y="818810"/>
          <a:ext cx="450334" cy="45069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C3D74-3517-4747-911C-A8CBE86D7CF5}">
      <dsp:nvSpPr>
        <dsp:cNvPr id="0" name=""/>
        <dsp:cNvSpPr/>
      </dsp:nvSpPr>
      <dsp:spPr>
        <a:xfrm>
          <a:off x="3161688" y="58105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F7279-9F39-4409-B146-CD5A734A4455}">
      <dsp:nvSpPr>
        <dsp:cNvPr id="0" name=""/>
        <dsp:cNvSpPr/>
      </dsp:nvSpPr>
      <dsp:spPr>
        <a:xfrm>
          <a:off x="2680756" y="58105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0AC94-E066-4BED-84C1-0F543FE1DF33}">
      <dsp:nvSpPr>
        <dsp:cNvPr id="0" name=""/>
        <dsp:cNvSpPr/>
      </dsp:nvSpPr>
      <dsp:spPr>
        <a:xfrm>
          <a:off x="2199825" y="58105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3EDF2-2924-4640-87A1-53042E4C6104}">
      <dsp:nvSpPr>
        <dsp:cNvPr id="0" name=""/>
        <dsp:cNvSpPr/>
      </dsp:nvSpPr>
      <dsp:spPr>
        <a:xfrm>
          <a:off x="1718893" y="58105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222B-EF79-4B69-94A2-5E7E58CF00E2}">
      <dsp:nvSpPr>
        <dsp:cNvPr id="0" name=""/>
        <dsp:cNvSpPr/>
      </dsp:nvSpPr>
      <dsp:spPr>
        <a:xfrm>
          <a:off x="1237177" y="58105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BA9B-5FD3-4102-B559-72B168C04CCB}">
      <dsp:nvSpPr>
        <dsp:cNvPr id="0" name=""/>
        <dsp:cNvSpPr/>
      </dsp:nvSpPr>
      <dsp:spPr>
        <a:xfrm>
          <a:off x="756245" y="58105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2FED0-F76E-4857-93F2-CA34DB3670DA}">
      <dsp:nvSpPr>
        <dsp:cNvPr id="0" name=""/>
        <dsp:cNvSpPr/>
      </dsp:nvSpPr>
      <dsp:spPr>
        <a:xfrm>
          <a:off x="1074961" y="0"/>
          <a:ext cx="1998670" cy="57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troma" panose="00000500000000000000" pitchFamily="50" charset="0"/>
            </a:rPr>
            <a:t>Grant Funding</a:t>
          </a:r>
          <a:endParaRPr lang="en-US" sz="1600" kern="1200" dirty="0">
            <a:latin typeface="Stroma" panose="00000500000000000000" pitchFamily="50" charset="0"/>
          </a:endParaRPr>
        </a:p>
      </dsp:txBody>
      <dsp:txXfrm>
        <a:off x="1074961" y="0"/>
        <a:ext cx="1998670" cy="579203"/>
      </dsp:txXfrm>
    </dsp:sp>
    <dsp:sp modelId="{06EB8F41-480E-4E7B-AA88-4DA6D8E70A39}">
      <dsp:nvSpPr>
        <dsp:cNvPr id="0" name=""/>
        <dsp:cNvSpPr/>
      </dsp:nvSpPr>
      <dsp:spPr>
        <a:xfrm>
          <a:off x="2982810" y="1928333"/>
          <a:ext cx="450334" cy="45069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8137C-7B37-40AF-AA57-AE0C99FC241F}">
      <dsp:nvSpPr>
        <dsp:cNvPr id="0" name=""/>
        <dsp:cNvSpPr/>
      </dsp:nvSpPr>
      <dsp:spPr>
        <a:xfrm>
          <a:off x="2537183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BEF3D-E64E-4634-99DB-80C35DB5D348}">
      <dsp:nvSpPr>
        <dsp:cNvPr id="0" name=""/>
        <dsp:cNvSpPr/>
      </dsp:nvSpPr>
      <dsp:spPr>
        <a:xfrm>
          <a:off x="2092341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74FBC-6CA1-4C89-B044-05461ADB3F1B}">
      <dsp:nvSpPr>
        <dsp:cNvPr id="0" name=""/>
        <dsp:cNvSpPr/>
      </dsp:nvSpPr>
      <dsp:spPr>
        <a:xfrm>
          <a:off x="1646714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95CD-0CDC-42F6-8C5B-ADAA8D5E0761}">
      <dsp:nvSpPr>
        <dsp:cNvPr id="0" name=""/>
        <dsp:cNvSpPr/>
      </dsp:nvSpPr>
      <dsp:spPr>
        <a:xfrm>
          <a:off x="1201872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DDE2E-3310-41CB-96F5-E6D0559E9BDF}">
      <dsp:nvSpPr>
        <dsp:cNvPr id="0" name=""/>
        <dsp:cNvSpPr/>
      </dsp:nvSpPr>
      <dsp:spPr>
        <a:xfrm>
          <a:off x="756245" y="2040915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135C-D5F3-463D-B063-AE6ABA7530E9}">
      <dsp:nvSpPr>
        <dsp:cNvPr id="0" name=""/>
        <dsp:cNvSpPr/>
      </dsp:nvSpPr>
      <dsp:spPr>
        <a:xfrm>
          <a:off x="833304" y="1333223"/>
          <a:ext cx="1821922" cy="64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troma" panose="00000500000000000000" pitchFamily="50" charset="0"/>
            </a:rPr>
            <a:t>Local Contributions</a:t>
          </a:r>
          <a:endParaRPr lang="en-US" sz="1600" kern="1200" dirty="0">
            <a:latin typeface="Stroma" panose="00000500000000000000" pitchFamily="50" charset="0"/>
          </a:endParaRPr>
        </a:p>
      </dsp:txBody>
      <dsp:txXfrm>
        <a:off x="833304" y="1333223"/>
        <a:ext cx="1821922" cy="641271"/>
      </dsp:txXfrm>
    </dsp:sp>
    <dsp:sp modelId="{3BB3B2D4-3714-4D13-A16C-179D7EFAFDDA}">
      <dsp:nvSpPr>
        <dsp:cNvPr id="0" name=""/>
        <dsp:cNvSpPr/>
      </dsp:nvSpPr>
      <dsp:spPr>
        <a:xfrm>
          <a:off x="3450404" y="3019339"/>
          <a:ext cx="450334" cy="45069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44F46-816A-4E13-ABC1-DC292AE21B74}">
      <dsp:nvSpPr>
        <dsp:cNvPr id="0" name=""/>
        <dsp:cNvSpPr/>
      </dsp:nvSpPr>
      <dsp:spPr>
        <a:xfrm>
          <a:off x="3161688" y="347818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716AB-50A4-42AE-B579-0E50A31AE4EE}">
      <dsp:nvSpPr>
        <dsp:cNvPr id="0" name=""/>
        <dsp:cNvSpPr/>
      </dsp:nvSpPr>
      <dsp:spPr>
        <a:xfrm>
          <a:off x="2680756" y="347818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761AD-58F9-4BD2-9E87-42E75F01ACEF}">
      <dsp:nvSpPr>
        <dsp:cNvPr id="0" name=""/>
        <dsp:cNvSpPr/>
      </dsp:nvSpPr>
      <dsp:spPr>
        <a:xfrm>
          <a:off x="2199825" y="347818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5CF03-A9BB-40AC-A623-85BEFF143E5A}">
      <dsp:nvSpPr>
        <dsp:cNvPr id="0" name=""/>
        <dsp:cNvSpPr/>
      </dsp:nvSpPr>
      <dsp:spPr>
        <a:xfrm>
          <a:off x="1718893" y="347818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37DEF-4EE3-4D7C-AF6A-7126CA8AF3DF}">
      <dsp:nvSpPr>
        <dsp:cNvPr id="0" name=""/>
        <dsp:cNvSpPr/>
      </dsp:nvSpPr>
      <dsp:spPr>
        <a:xfrm>
          <a:off x="1237177" y="347818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1AAE2-3FCF-4506-8B75-9111C6FDE31E}">
      <dsp:nvSpPr>
        <dsp:cNvPr id="0" name=""/>
        <dsp:cNvSpPr/>
      </dsp:nvSpPr>
      <dsp:spPr>
        <a:xfrm>
          <a:off x="756245" y="3478184"/>
          <a:ext cx="225167" cy="225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0F8C-26D2-43C9-9E8A-B99F3527A45F}">
      <dsp:nvSpPr>
        <dsp:cNvPr id="0" name=""/>
        <dsp:cNvSpPr/>
      </dsp:nvSpPr>
      <dsp:spPr>
        <a:xfrm>
          <a:off x="492599" y="2854917"/>
          <a:ext cx="2862150" cy="57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troma" panose="00000500000000000000" pitchFamily="50" charset="0"/>
            </a:rPr>
            <a:t>Alternate Revenue Streams</a:t>
          </a:r>
          <a:endParaRPr lang="en-US" sz="1600" kern="1200" dirty="0">
            <a:latin typeface="Stroma" panose="00000500000000000000" pitchFamily="50" charset="0"/>
          </a:endParaRPr>
        </a:p>
      </dsp:txBody>
      <dsp:txXfrm>
        <a:off x="492599" y="2854917"/>
        <a:ext cx="2862150" cy="57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CFDC-1A34-49FC-994A-C4EF5C7EA1D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00A8-3FC4-4167-8F2E-55283D63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Self-paced Learning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Project-based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2EB9-6FCF-496A-A108-5CEAB3147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382157" y="-733954"/>
            <a:ext cx="3429000" cy="91133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0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C811-73A9-4CD6-9BD3-CCF1DA4FB0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84E-78C5-4A5C-9E7A-EFC2BD30B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274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2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97301"/>
            <a:ext cx="10363200" cy="1663699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09800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82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018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018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1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685800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25780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905000"/>
            <a:ext cx="4011084" cy="40052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27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6482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826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57801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rgbClr val="8DC9F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3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382157" y="-733954"/>
            <a:ext cx="3429000" cy="91133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382" y="15287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382" y="4063856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861D-ABEB-4C5C-949D-D6B52C0C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>
            <a:lvl1pPr>
              <a:defRPr>
                <a:solidFill>
                  <a:srgbClr val="002D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274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0575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7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97301"/>
            <a:ext cx="10363200" cy="1663699"/>
          </a:xfrm>
        </p:spPr>
        <p:txBody>
          <a:bodyPr anchor="t"/>
          <a:lstStyle>
            <a:lvl1pPr algn="l">
              <a:defRPr sz="5333" b="1" cap="all">
                <a:solidFill>
                  <a:srgbClr val="002D61"/>
                </a:solidFill>
                <a:latin typeface="Anton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09800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50575C"/>
                </a:solidFill>
                <a:latin typeface="Stroma" panose="00000500000000000000" pitchFamily="50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42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018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018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685800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25780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905000"/>
            <a:ext cx="4011084" cy="40052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11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6482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826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57801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rgbClr val="8DC9F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13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1F69F6-4243-D449-8953-223D09DF4E3E}"/>
              </a:ext>
            </a:extLst>
          </p:cNvPr>
          <p:cNvSpPr/>
          <p:nvPr/>
        </p:nvSpPr>
        <p:spPr>
          <a:xfrm>
            <a:off x="9652000" y="5867400"/>
            <a:ext cx="2540000" cy="7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F4CA88-B1DF-1F47-9C73-C5F4BD4CB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5969000"/>
            <a:ext cx="2133600" cy="545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89" y="-292611"/>
            <a:ext cx="3176022" cy="3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none" normalizeH="0" baseline="0">
          <a:solidFill>
            <a:schemeClr val="bg1"/>
          </a:solidFill>
          <a:latin typeface="Stroma" pitchFamily="2" charset="77"/>
          <a:ea typeface="Stroma" pitchFamily="2" charset="77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Proxima Nova" panose="02000506030000020004" pitchFamily="2" charset="0"/>
          <a:ea typeface="Proxima Nova" panose="02000506030000020004" pitchFamily="2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5437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E8D3E264-A095-D540-B5C3-37FA853945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29" b="9282"/>
          <a:stretch/>
        </p:blipFill>
        <p:spPr>
          <a:xfrm>
            <a:off x="9618263" y="5743787"/>
            <a:ext cx="25400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16054" r="9788" b="13782"/>
          <a:stretch/>
        </p:blipFill>
        <p:spPr>
          <a:xfrm>
            <a:off x="323273" y="4979555"/>
            <a:ext cx="1823357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3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90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5867" b="0" i="0" kern="1200">
          <a:solidFill>
            <a:srgbClr val="002D61"/>
          </a:solidFill>
          <a:latin typeface="Stroma Medium" pitchFamily="2" charset="77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rgbClr val="50575C"/>
          </a:solidFill>
          <a:latin typeface="Proxima Nova" panose="02000506030000020004" pitchFamily="2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rgbClr val="50575C"/>
          </a:solidFill>
          <a:latin typeface="Proxima Nova" panose="02000506030000020004" pitchFamily="2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75C"/>
          </a:solidFill>
          <a:latin typeface="Proxima Nova" panose="02000506030000020004" pitchFamily="2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rgbClr val="50575C"/>
          </a:solidFill>
          <a:latin typeface="Proxima Nova" panose="02000506030000020004" pitchFamily="2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rgbClr val="50575C"/>
          </a:solidFill>
          <a:latin typeface="Proxima Nova" panose="02000506030000020004" pitchFamily="2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5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416722-8F4F-B44C-B1D1-84A412B6A68B}"/>
              </a:ext>
            </a:extLst>
          </p:cNvPr>
          <p:cNvSpPr/>
          <p:nvPr/>
        </p:nvSpPr>
        <p:spPr>
          <a:xfrm>
            <a:off x="9652000" y="5867400"/>
            <a:ext cx="2540000" cy="7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5437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819A3-E5AD-774C-850F-F90AF0864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5969000"/>
            <a:ext cx="2133600" cy="5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l" defTabSz="609585" rtl="0" eaLnBrk="1" latinLnBrk="0" hangingPunct="1">
        <a:spcBef>
          <a:spcPct val="0"/>
        </a:spcBef>
        <a:buNone/>
        <a:defRPr sz="5867" b="0" i="0" kern="1200">
          <a:solidFill>
            <a:schemeClr val="bg1"/>
          </a:solidFill>
          <a:latin typeface="Stroma Medium" pitchFamily="2" charset="77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218" y="1482582"/>
            <a:ext cx="9430327" cy="237821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Academy of Technology and Innovation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18" y="3860801"/>
            <a:ext cx="9642764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nton" pitchFamily="2" charset="0"/>
              </a:rPr>
              <a:t>A Proposed Lab School to Serve the Fredericksburg Region</a:t>
            </a:r>
            <a:endParaRPr lang="en-US" sz="3600" dirty="0">
              <a:solidFill>
                <a:schemeClr val="tx2"/>
              </a:solidFill>
              <a:latin typeface="An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Teachers for Tomorrow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5437"/>
            <a:ext cx="10972800" cy="35769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Dual enrollment pathway approved in the region will be offered at the Lab School.</a:t>
            </a:r>
          </a:p>
          <a:p>
            <a:r>
              <a:rPr lang="en-US" dirty="0" smtClean="0"/>
              <a:t>UMW was recently awarded a Noyce Grant providing unique opportunities to build a STEM teacher pipeline supporting with $1.4 million in scholarship funds.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troma" panose="00000500000000000000" pitchFamily="50" charset="0"/>
              </a:rPr>
              <a:t>Understanding the Dual Structure</a:t>
            </a:r>
            <a:endParaRPr lang="en-US" sz="3200" b="1" dirty="0">
              <a:latin typeface="Strom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2104888"/>
              </p:ext>
            </p:extLst>
          </p:nvPr>
        </p:nvGraphicFramePr>
        <p:xfrm>
          <a:off x="1052945" y="73891"/>
          <a:ext cx="10363199" cy="550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221018" y="1792320"/>
            <a:ext cx="1348509" cy="1049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27665" y="3509818"/>
            <a:ext cx="0" cy="766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53891" y="3144750"/>
            <a:ext cx="360218" cy="923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21018" y="1366981"/>
            <a:ext cx="4618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troma" panose="00000500000000000000" pitchFamily="50" charset="0"/>
              </a:rPr>
              <a:t>Coordinating Across Divisions</a:t>
            </a:r>
            <a:endParaRPr lang="en-US" sz="3200" b="1" dirty="0">
              <a:latin typeface="Strom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coordination of transportation options.</a:t>
            </a:r>
          </a:p>
          <a:p>
            <a:r>
              <a:rPr lang="en-US" dirty="0" smtClean="0"/>
              <a:t>Might take a variety of forms:</a:t>
            </a:r>
          </a:p>
          <a:p>
            <a:pPr lvl="1"/>
            <a:r>
              <a:rPr lang="en-US" dirty="0" smtClean="0"/>
              <a:t>Car/Bus/Van/Minibus</a:t>
            </a:r>
          </a:p>
          <a:p>
            <a:pPr lvl="1"/>
            <a:r>
              <a:rPr lang="en-US" dirty="0" smtClean="0"/>
              <a:t>Hub stops/Door-to-door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7543"/>
            <a:ext cx="109728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Food Service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652"/>
            <a:ext cx="10515600" cy="4351338"/>
          </a:xfrm>
        </p:spPr>
        <p:txBody>
          <a:bodyPr/>
          <a:lstStyle/>
          <a:p>
            <a:r>
              <a:rPr lang="en-US" sz="3600" dirty="0" smtClean="0"/>
              <a:t>Contracted through K-12 School Division, budgeted by ATI-UMW.</a:t>
            </a:r>
          </a:p>
          <a:p>
            <a:r>
              <a:rPr lang="en-US" sz="3600" dirty="0" smtClean="0"/>
              <a:t>Phased build out: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453392"/>
              </p:ext>
            </p:extLst>
          </p:nvPr>
        </p:nvGraphicFramePr>
        <p:xfrm>
          <a:off x="1614056" y="2854037"/>
          <a:ext cx="8672945" cy="312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7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4880"/>
              </p:ext>
            </p:extLst>
          </p:nvPr>
        </p:nvGraphicFramePr>
        <p:xfrm>
          <a:off x="1499453" y="2445823"/>
          <a:ext cx="9225119" cy="317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04" y="14233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Facilities</a:t>
            </a:r>
            <a:endParaRPr lang="en-US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1052945" y="1051654"/>
            <a:ext cx="984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24 Classrooms exist at present that are ready for school tomorrow, outfitted with furniture, technology, and presentation infrastructure.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Building improvements to support the mission and vision: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55" y="180398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Special Needs</a:t>
            </a:r>
            <a:endParaRPr lang="en-US" sz="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20717"/>
              </p:ext>
            </p:extLst>
          </p:nvPr>
        </p:nvGraphicFramePr>
        <p:xfrm>
          <a:off x="1819563" y="1339273"/>
          <a:ext cx="9312564" cy="409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4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troma" panose="00000500000000000000" pitchFamily="50" charset="0"/>
              </a:rPr>
              <a:t>Creating a Sustainable Program</a:t>
            </a:r>
            <a:endParaRPr lang="en-US" sz="3200" b="1" dirty="0">
              <a:latin typeface="Strom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90891"/>
              </p:ext>
            </p:extLst>
          </p:nvPr>
        </p:nvGraphicFramePr>
        <p:xfrm>
          <a:off x="1856509" y="1690688"/>
          <a:ext cx="9243440" cy="370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Braided Funding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4440"/>
              </p:ext>
            </p:extLst>
          </p:nvPr>
        </p:nvGraphicFramePr>
        <p:xfrm>
          <a:off x="2001326" y="532431"/>
          <a:ext cx="11036166" cy="551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333" y="780462"/>
            <a:ext cx="32179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History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Political Science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>
                <a:solidFill>
                  <a:schemeClr val="tx2"/>
                </a:solidFill>
                <a:latin typeface="Proxima Nova"/>
              </a:rPr>
              <a:t>Hospitality and Tourism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Anthropology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Biology</a:t>
            </a:r>
          </a:p>
          <a:p>
            <a:pPr algn="r"/>
            <a:endParaRPr lang="en-US" sz="1600" b="1" dirty="0" smtClean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Art and Design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Theatre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World Languages</a:t>
            </a:r>
          </a:p>
          <a:p>
            <a:pPr algn="r"/>
            <a:endParaRPr lang="en-US" sz="1600" b="1" dirty="0" smtClean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Business</a:t>
            </a: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roxima Nova"/>
              </a:rPr>
              <a:t>Nutrition</a:t>
            </a:r>
            <a:endParaRPr lang="en-US" sz="1600" b="1" dirty="0">
              <a:solidFill>
                <a:schemeClr val="tx2"/>
              </a:solidFill>
              <a:latin typeface="Proxima Nova"/>
            </a:endParaRPr>
          </a:p>
          <a:p>
            <a:pPr algn="r"/>
            <a:endParaRPr lang="en-US" sz="1600" b="1" dirty="0">
              <a:solidFill>
                <a:schemeClr val="tx2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0141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28" y="494433"/>
            <a:ext cx="10515600" cy="1325563"/>
          </a:xfrm>
        </p:spPr>
        <p:txBody>
          <a:bodyPr/>
          <a:lstStyle/>
          <a:p>
            <a:r>
              <a:rPr lang="en-US" dirty="0" smtClean="0"/>
              <a:t>State Lab School Grants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615855"/>
              </p:ext>
            </p:extLst>
          </p:nvPr>
        </p:nvGraphicFramePr>
        <p:xfrm>
          <a:off x="1464819" y="775953"/>
          <a:ext cx="9090891" cy="53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3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399" y="4641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Local Contributions</a:t>
            </a:r>
            <a:br>
              <a:rPr lang="en-US" sz="4400" dirty="0" smtClean="0"/>
            </a:br>
            <a:r>
              <a:rPr lang="en-US" sz="3100" dirty="0" smtClean="0">
                <a:solidFill>
                  <a:schemeClr val="tx2"/>
                </a:solidFill>
                <a:latin typeface="Anton" pitchFamily="2" charset="0"/>
              </a:rPr>
              <a:t>Per Pupil Expenditure Contribution Estimates</a:t>
            </a:r>
            <a:endParaRPr lang="en-US" sz="3100" dirty="0">
              <a:solidFill>
                <a:schemeClr val="tx2"/>
              </a:solidFill>
              <a:latin typeface="Anton" pitchFamily="2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11433"/>
              </p:ext>
            </p:extLst>
          </p:nvPr>
        </p:nvGraphicFramePr>
        <p:xfrm>
          <a:off x="1779825" y="1887298"/>
          <a:ext cx="8817075" cy="33247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3415">
                  <a:extLst>
                    <a:ext uri="{9D8B030D-6E8A-4147-A177-3AD203B41FA5}">
                      <a16:colId xmlns:a16="http://schemas.microsoft.com/office/drawing/2014/main" val="168179084"/>
                    </a:ext>
                  </a:extLst>
                </a:gridCol>
                <a:gridCol w="1763415">
                  <a:extLst>
                    <a:ext uri="{9D8B030D-6E8A-4147-A177-3AD203B41FA5}">
                      <a16:colId xmlns:a16="http://schemas.microsoft.com/office/drawing/2014/main" val="2258056616"/>
                    </a:ext>
                  </a:extLst>
                </a:gridCol>
                <a:gridCol w="1763415">
                  <a:extLst>
                    <a:ext uri="{9D8B030D-6E8A-4147-A177-3AD203B41FA5}">
                      <a16:colId xmlns:a16="http://schemas.microsoft.com/office/drawing/2014/main" val="2328733459"/>
                    </a:ext>
                  </a:extLst>
                </a:gridCol>
                <a:gridCol w="1763415">
                  <a:extLst>
                    <a:ext uri="{9D8B030D-6E8A-4147-A177-3AD203B41FA5}">
                      <a16:colId xmlns:a16="http://schemas.microsoft.com/office/drawing/2014/main" val="2684174523"/>
                    </a:ext>
                  </a:extLst>
                </a:gridCol>
                <a:gridCol w="1763415">
                  <a:extLst>
                    <a:ext uri="{9D8B030D-6E8A-4147-A177-3AD203B41FA5}">
                      <a16:colId xmlns:a16="http://schemas.microsoft.com/office/drawing/2014/main" val="1414588352"/>
                    </a:ext>
                  </a:extLst>
                </a:gridCol>
              </a:tblGrid>
              <a:tr h="5511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troma" panose="00000500000000000000" pitchFamily="50" charset="0"/>
                        </a:rPr>
                        <a:t>Year One</a:t>
                      </a:r>
                      <a:endParaRPr lang="en-US" sz="2000" dirty="0">
                        <a:latin typeface="Stroma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troma" panose="00000500000000000000" pitchFamily="50" charset="0"/>
                        </a:rPr>
                        <a:t>Year Two</a:t>
                      </a:r>
                      <a:endParaRPr lang="en-US" sz="2000" dirty="0">
                        <a:latin typeface="Stroma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troma" panose="00000500000000000000" pitchFamily="50" charset="0"/>
                        </a:rPr>
                        <a:t>Year Three</a:t>
                      </a:r>
                      <a:endParaRPr lang="en-US" sz="2000" dirty="0">
                        <a:latin typeface="Stroma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troma" panose="00000500000000000000" pitchFamily="50" charset="0"/>
                        </a:rPr>
                        <a:t>Year Four</a:t>
                      </a:r>
                      <a:endParaRPr lang="en-US" sz="2000" dirty="0">
                        <a:latin typeface="Stroma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Stroma" panose="00000500000000000000" pitchFamily="50" charset="0"/>
                        </a:rPr>
                        <a:t>Year Five</a:t>
                      </a:r>
                      <a:endParaRPr lang="en-US" sz="2000" dirty="0">
                        <a:latin typeface="Stroma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91619"/>
                  </a:ext>
                </a:extLst>
              </a:tr>
              <a:tr h="1910900">
                <a:tc>
                  <a:txBody>
                    <a:bodyPr/>
                    <a:lstStyle/>
                    <a:p>
                      <a:r>
                        <a:rPr lang="en-US" dirty="0" smtClean="0"/>
                        <a:t>$8,500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1600" dirty="0" smtClean="0"/>
                        <a:t>($3,269 less than</a:t>
                      </a:r>
                      <a:r>
                        <a:rPr lang="en-US" sz="1600" baseline="0" dirty="0" smtClean="0"/>
                        <a:t> the lowest average per pupil expenditure (PPE) in Planning District 16 for Fiscal Year 21)</a:t>
                      </a:r>
                      <a:endParaRPr lang="en-US" sz="1600" dirty="0">
                        <a:latin typeface="Proxima Nova Lt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$9,000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($2,769 less than the</a:t>
                      </a:r>
                      <a:r>
                        <a:rPr lang="en-US" sz="1600" baseline="0" dirty="0" smtClean="0"/>
                        <a:t> lowest average PPE in Planning District 16 for Fiscal Year 21)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$9,500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($2,269 less than the </a:t>
                      </a:r>
                      <a:r>
                        <a:rPr lang="en-US" sz="1600" baseline="0" dirty="0" smtClean="0"/>
                        <a:t>lowest average PPE in Planning District 16 for Fiscal Year 21)</a:t>
                      </a:r>
                      <a:endParaRPr lang="en-US" sz="1600" dirty="0" smtClean="0"/>
                    </a:p>
                    <a:p>
                      <a:endParaRPr lang="en-US" dirty="0">
                        <a:latin typeface="Proxima Nova Lt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($1,769 less than the</a:t>
                      </a:r>
                      <a:r>
                        <a:rPr lang="en-US" sz="1600" baseline="0" dirty="0" smtClean="0"/>
                        <a:t> lowest Average PPE in Planning District 16 for Fiscal Year 21)</a:t>
                      </a:r>
                      <a:endParaRPr lang="en-US" sz="1600" dirty="0" smtClean="0"/>
                    </a:p>
                    <a:p>
                      <a:endParaRPr lang="en-US" dirty="0">
                        <a:latin typeface="Proxima Nova Lt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$10,500</a:t>
                      </a:r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($1,269 less than the</a:t>
                      </a:r>
                      <a:r>
                        <a:rPr lang="en-US" sz="1600" baseline="0" dirty="0" smtClean="0"/>
                        <a:t> lowest Average PPE in Planning District 16 for Fiscal Year 21)</a:t>
                      </a:r>
                      <a:endParaRPr lang="en-US" sz="1600" dirty="0" smtClean="0"/>
                    </a:p>
                    <a:p>
                      <a:endParaRPr lang="en-US" dirty="0">
                        <a:latin typeface="Proxima Nova Lt" panose="0200050603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600"/>
            <a:ext cx="10972800" cy="1066655"/>
          </a:xfrm>
        </p:spPr>
        <p:txBody>
          <a:bodyPr>
            <a:noAutofit/>
          </a:bodyPr>
          <a:lstStyle/>
          <a:p>
            <a:r>
              <a:rPr lang="en-US" sz="5000" dirty="0" smtClean="0"/>
              <a:t>Sustainability and Alternate Revenue Streams</a:t>
            </a:r>
            <a:endParaRPr lang="en-US" sz="5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0181" y="1828800"/>
            <a:ext cx="9559638" cy="36483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Proxima Nova Lt" panose="02000506030000020004" pitchFamily="50" charset="0"/>
              </a:rPr>
              <a:t>By Year Five, we will be fully sustainable </a:t>
            </a:r>
            <a:r>
              <a:rPr lang="en-US" sz="3200" dirty="0" smtClean="0">
                <a:latin typeface="Proxima Nova Lt" panose="02000506030000020004" pitchFamily="50" charset="0"/>
              </a:rPr>
              <a:t>through local </a:t>
            </a:r>
            <a:r>
              <a:rPr lang="en-US" sz="3200" dirty="0">
                <a:latin typeface="Proxima Nova Lt" panose="02000506030000020004" pitchFamily="50" charset="0"/>
              </a:rPr>
              <a:t>contributions </a:t>
            </a:r>
            <a:r>
              <a:rPr lang="en-US" sz="3200" dirty="0" smtClean="0">
                <a:latin typeface="Proxima Nova Lt" panose="02000506030000020004" pitchFamily="50" charset="0"/>
              </a:rPr>
              <a:t>and in-kind UMW support, </a:t>
            </a:r>
            <a:r>
              <a:rPr lang="en-US" sz="3200" dirty="0">
                <a:latin typeface="Proxima Nova Lt" panose="02000506030000020004" pitchFamily="50" charset="0"/>
              </a:rPr>
              <a:t>while still remaining under the lowest average PPE of Planning District 16 from </a:t>
            </a:r>
            <a:r>
              <a:rPr lang="en-US" sz="3200" dirty="0" smtClean="0">
                <a:latin typeface="Proxima Nova Lt" panose="02000506030000020004" pitchFamily="50" charset="0"/>
              </a:rPr>
              <a:t>2021. </a:t>
            </a:r>
            <a:endParaRPr lang="en-US" sz="3200" dirty="0">
              <a:latin typeface="Proxima Nova Lt" panose="02000506030000020004" pitchFamily="50" charset="0"/>
            </a:endParaRPr>
          </a:p>
          <a:p>
            <a:r>
              <a:rPr lang="en-US" sz="3200" dirty="0" smtClean="0">
                <a:latin typeface="Proxima Nova Lt" panose="02000506030000020004" pitchFamily="50" charset="0"/>
              </a:rPr>
              <a:t>Additional grants and donations will be </a:t>
            </a:r>
            <a:r>
              <a:rPr lang="en-US" sz="3200" dirty="0">
                <a:latin typeface="Proxima Nova Lt" panose="02000506030000020004" pitchFamily="50" charset="0"/>
              </a:rPr>
              <a:t>used towards additional improvements, capacity building, </a:t>
            </a:r>
            <a:r>
              <a:rPr lang="en-US" sz="3200" dirty="0" smtClean="0">
                <a:latin typeface="Proxima Nova Lt" panose="02000506030000020004" pitchFamily="50" charset="0"/>
              </a:rPr>
              <a:t>and/or </a:t>
            </a:r>
            <a:r>
              <a:rPr lang="en-US" sz="3200" dirty="0">
                <a:latin typeface="Proxima Nova Lt" panose="02000506030000020004" pitchFamily="50" charset="0"/>
              </a:rPr>
              <a:t>to reduce local contributions as decided through the governance structure</a:t>
            </a:r>
            <a:r>
              <a:rPr lang="en-US" sz="2800" dirty="0">
                <a:latin typeface="Proxima Nova Lt" panose="02000506030000020004" pitchFamily="50" charset="0"/>
              </a:rPr>
              <a:t>.</a:t>
            </a:r>
          </a:p>
          <a:p>
            <a:endParaRPr lang="en-US" sz="28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218" y="1482582"/>
            <a:ext cx="9430327" cy="237821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Academy of Technology and Innovation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18" y="3860801"/>
            <a:ext cx="9642764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nton" pitchFamily="2" charset="0"/>
              </a:rPr>
              <a:t>A Proposed Lab School to Serve the Fredericksburg Region</a:t>
            </a:r>
            <a:endParaRPr lang="en-US" sz="3600" dirty="0">
              <a:solidFill>
                <a:schemeClr val="tx2"/>
              </a:solidFill>
              <a:latin typeface="An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81" y="176050"/>
            <a:ext cx="10515600" cy="1325563"/>
          </a:xfrm>
        </p:spPr>
        <p:txBody>
          <a:bodyPr/>
          <a:lstStyle/>
          <a:p>
            <a:r>
              <a:rPr lang="en-US" dirty="0" smtClean="0"/>
              <a:t>Work that Matters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6969555"/>
              </p:ext>
            </p:extLst>
          </p:nvPr>
        </p:nvGraphicFramePr>
        <p:xfrm>
          <a:off x="1319391" y="1220854"/>
          <a:ext cx="9456990" cy="545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7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troma" panose="00000500000000000000" pitchFamily="50" charset="0"/>
              </a:rPr>
              <a:t>Understanding the Opportunities for Students</a:t>
            </a:r>
            <a:endParaRPr lang="en-US" sz="3200" b="1" dirty="0">
              <a:latin typeface="Strom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60" y="2330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Components of the High School Experience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8982883"/>
              </p:ext>
            </p:extLst>
          </p:nvPr>
        </p:nvGraphicFramePr>
        <p:xfrm>
          <a:off x="2050471" y="1558608"/>
          <a:ext cx="8839202" cy="403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0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 smtClean="0"/>
              <a:t>Instructional Delivery</a:t>
            </a:r>
            <a:endParaRPr lang="en-US" sz="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81777"/>
              </p:ext>
            </p:extLst>
          </p:nvPr>
        </p:nvGraphicFramePr>
        <p:xfrm>
          <a:off x="438150" y="1104900"/>
          <a:ext cx="11125200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8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Pipeline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troma" panose="00000500000000000000" pitchFamily="50" charset="0"/>
              </a:rPr>
              <a:t>Supporting the Development of Future Educators</a:t>
            </a:r>
            <a:endParaRPr lang="en-US" sz="3200" b="1" dirty="0">
              <a:latin typeface="Strom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Development School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95438"/>
            <a:ext cx="10972800" cy="35492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a ‘teaching hospital’ for education to support robust training for the next generation of educators.</a:t>
            </a:r>
          </a:p>
          <a:p>
            <a:r>
              <a:rPr lang="en-US" dirty="0" smtClean="0"/>
              <a:t>Provide opportunities for future and current educators, joined with faculty, to co-teach, co-design, and co-research.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7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601"/>
            <a:ext cx="10972800" cy="35676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rovide opportunities for educators across the region to see interdisciplinary, project-based teaching and learning. </a:t>
            </a:r>
          </a:p>
          <a:p>
            <a:r>
              <a:rPr lang="en-US" dirty="0" smtClean="0"/>
              <a:t>Disseminate of research-based, engaging teaching practices across the region.</a:t>
            </a:r>
          </a:p>
          <a:p>
            <a:r>
              <a:rPr lang="en-US" dirty="0" smtClean="0"/>
              <a:t>Create vertical alignment between the higher education, secondary, elementary, and pre-school continuums of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56686"/>
      </p:ext>
    </p:extLst>
  </p:cSld>
  <p:clrMapOvr>
    <a:masterClrMapping/>
  </p:clrMapOvr>
</p:sld>
</file>

<file path=ppt/theme/theme1.xml><?xml version="1.0" encoding="utf-8"?>
<a:theme xmlns:a="http://schemas.openxmlformats.org/drawingml/2006/main" name="1_16-9 Cover">
  <a:themeElements>
    <a:clrScheme name="ATI_UMW">
      <a:dk1>
        <a:srgbClr val="002D61"/>
      </a:dk1>
      <a:lt1>
        <a:srgbClr val="FFFFFF"/>
      </a:lt1>
      <a:dk2>
        <a:srgbClr val="0067A2"/>
      </a:dk2>
      <a:lt2>
        <a:srgbClr val="E7E6E6"/>
      </a:lt2>
      <a:accent1>
        <a:srgbClr val="D1422A"/>
      </a:accent1>
      <a:accent2>
        <a:srgbClr val="B8C11C"/>
      </a:accent2>
      <a:accent3>
        <a:srgbClr val="8DC9F7"/>
      </a:accent3>
      <a:accent4>
        <a:srgbClr val="F7BF0A"/>
      </a:accent4>
      <a:accent5>
        <a:srgbClr val="355E3B"/>
      </a:accent5>
      <a:accent6>
        <a:srgbClr val="6FBCF5"/>
      </a:accent6>
      <a:hlink>
        <a:srgbClr val="0067A2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W-ATIPPTTemplate" id="{0E3D5B43-9BD8-42FF-9C6E-2E7F21AC8B50}" vid="{631A2B22-34E7-4A74-A3E4-0D542B4BB155}"/>
    </a:ext>
  </a:extLst>
</a:theme>
</file>

<file path=ppt/theme/theme2.xml><?xml version="1.0" encoding="utf-8"?>
<a:theme xmlns:a="http://schemas.openxmlformats.org/drawingml/2006/main" name="1_16-9 White Background">
  <a:themeElements>
    <a:clrScheme name="ATI_UMW">
      <a:dk1>
        <a:srgbClr val="002D61"/>
      </a:dk1>
      <a:lt1>
        <a:srgbClr val="FFFFFF"/>
      </a:lt1>
      <a:dk2>
        <a:srgbClr val="0067A2"/>
      </a:dk2>
      <a:lt2>
        <a:srgbClr val="E7E6E6"/>
      </a:lt2>
      <a:accent1>
        <a:srgbClr val="D1422A"/>
      </a:accent1>
      <a:accent2>
        <a:srgbClr val="B8C11C"/>
      </a:accent2>
      <a:accent3>
        <a:srgbClr val="8DC9F7"/>
      </a:accent3>
      <a:accent4>
        <a:srgbClr val="F7BF0A"/>
      </a:accent4>
      <a:accent5>
        <a:srgbClr val="355E3B"/>
      </a:accent5>
      <a:accent6>
        <a:srgbClr val="6FBCF5"/>
      </a:accent6>
      <a:hlink>
        <a:srgbClr val="0067A2"/>
      </a:hlink>
      <a:folHlink>
        <a:srgbClr val="75707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W-ATIPPTTemplate" id="{0E3D5B43-9BD8-42FF-9C6E-2E7F21AC8B50}" vid="{EF166970-6F93-43A8-8F3B-7C478B678F52}"/>
    </a:ext>
  </a:extLst>
</a:theme>
</file>

<file path=ppt/theme/theme3.xml><?xml version="1.0" encoding="utf-8"?>
<a:theme xmlns:a="http://schemas.openxmlformats.org/drawingml/2006/main" name="3_16-9 Gray Background">
  <a:themeElements>
    <a:clrScheme name="UMW theme colors">
      <a:dk1>
        <a:srgbClr val="000000"/>
      </a:dk1>
      <a:lt1>
        <a:srgbClr val="FFFFFF"/>
      </a:lt1>
      <a:dk2>
        <a:srgbClr val="75787B"/>
      </a:dk2>
      <a:lt2>
        <a:srgbClr val="C8C9C7"/>
      </a:lt2>
      <a:accent1>
        <a:srgbClr val="D0412A"/>
      </a:accent1>
      <a:accent2>
        <a:srgbClr val="F7BE09"/>
      </a:accent2>
      <a:accent3>
        <a:srgbClr val="B8C11C"/>
      </a:accent3>
      <a:accent4>
        <a:srgbClr val="AF5D3B"/>
      </a:accent4>
      <a:accent5>
        <a:srgbClr val="8DC8F7"/>
      </a:accent5>
      <a:accent6>
        <a:srgbClr val="0066A1"/>
      </a:accent6>
      <a:hlink>
        <a:srgbClr val="BB0000"/>
      </a:hlink>
      <a:folHlink>
        <a:srgbClr val="82000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W-ATIPPTTemplate" id="{0E3D5B43-9BD8-42FF-9C6E-2E7F21AC8B50}" vid="{92F8C4B9-1965-4D47-850A-79A96ECA28D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UMW-ATIPPTTemplate</Template>
  <TotalTime>338</TotalTime>
  <Words>788</Words>
  <Application>Microsoft Office PowerPoint</Application>
  <PresentationFormat>Widescreen</PresentationFormat>
  <Paragraphs>157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Anton</vt:lpstr>
      <vt:lpstr>Arial</vt:lpstr>
      <vt:lpstr>Arial Black</vt:lpstr>
      <vt:lpstr>Calibri</vt:lpstr>
      <vt:lpstr>Georgia</vt:lpstr>
      <vt:lpstr>Lora</vt:lpstr>
      <vt:lpstr>Proxima Nova</vt:lpstr>
      <vt:lpstr>Proxima Nova Lt</vt:lpstr>
      <vt:lpstr>Stroma</vt:lpstr>
      <vt:lpstr>Stroma Medium</vt:lpstr>
      <vt:lpstr>ヒラギノ角ゴ Pro W3</vt:lpstr>
      <vt:lpstr>1_16-9 Cover</vt:lpstr>
      <vt:lpstr>1_16-9 White Background</vt:lpstr>
      <vt:lpstr>3_16-9 Gray Background</vt:lpstr>
      <vt:lpstr>The Academy of Technology and Innovation</vt:lpstr>
      <vt:lpstr>PowerPoint Presentation</vt:lpstr>
      <vt:lpstr>Work that Matters</vt:lpstr>
      <vt:lpstr>Academic Overview</vt:lpstr>
      <vt:lpstr>Key Components of the High School Experience</vt:lpstr>
      <vt:lpstr>Instructional Delivery</vt:lpstr>
      <vt:lpstr>Teacher Pipeline</vt:lpstr>
      <vt:lpstr>Professional Development School</vt:lpstr>
      <vt:lpstr>Demonstration Site</vt:lpstr>
      <vt:lpstr>Teachers for Tomorrow Pathway</vt:lpstr>
      <vt:lpstr>Governance Overview</vt:lpstr>
      <vt:lpstr>PowerPoint Presentation</vt:lpstr>
      <vt:lpstr>Operations Overview</vt:lpstr>
      <vt:lpstr>Transportation</vt:lpstr>
      <vt:lpstr>Food Service</vt:lpstr>
      <vt:lpstr>Facilities</vt:lpstr>
      <vt:lpstr>Special Needs</vt:lpstr>
      <vt:lpstr>Financial Overview</vt:lpstr>
      <vt:lpstr>Braided Funding Approach</vt:lpstr>
      <vt:lpstr>State Lab School Grants</vt:lpstr>
      <vt:lpstr>Local Contributions Per Pupil Expenditure Contribution Estimates</vt:lpstr>
      <vt:lpstr>Sustainability and Alternate Revenue Streams</vt:lpstr>
      <vt:lpstr>The Academy of Technology and Innovation</vt:lpstr>
    </vt:vector>
  </TitlesOfParts>
  <Company>Stafford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of Technology and Innovation at UMW</dc:title>
  <dc:creator>Windows User</dc:creator>
  <cp:lastModifiedBy>Windows User</cp:lastModifiedBy>
  <cp:revision>22</cp:revision>
  <dcterms:created xsi:type="dcterms:W3CDTF">2023-09-28T13:08:25Z</dcterms:created>
  <dcterms:modified xsi:type="dcterms:W3CDTF">2023-09-28T18:56:12Z</dcterms:modified>
</cp:coreProperties>
</file>