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sldIdLst>
    <p:sldId id="267" r:id="rId2"/>
    <p:sldId id="268" r:id="rId3"/>
    <p:sldId id="269" r:id="rId4"/>
    <p:sldId id="270" r:id="rId5"/>
    <p:sldId id="271" r:id="rId6"/>
    <p:sldId id="288" r:id="rId7"/>
    <p:sldId id="272" r:id="rId8"/>
    <p:sldId id="301" r:id="rId9"/>
    <p:sldId id="274" r:id="rId10"/>
    <p:sldId id="273" r:id="rId11"/>
    <p:sldId id="275" r:id="rId12"/>
    <p:sldId id="276" r:id="rId13"/>
    <p:sldId id="298" r:id="rId14"/>
    <p:sldId id="297" r:id="rId15"/>
    <p:sldId id="284" r:id="rId16"/>
    <p:sldId id="282" r:id="rId17"/>
    <p:sldId id="283" r:id="rId18"/>
    <p:sldId id="281" r:id="rId19"/>
    <p:sldId id="291" r:id="rId20"/>
    <p:sldId id="292" r:id="rId21"/>
    <p:sldId id="293" r:id="rId22"/>
    <p:sldId id="296" r:id="rId23"/>
    <p:sldId id="300" r:id="rId24"/>
    <p:sldId id="295" r:id="rId25"/>
    <p:sldId id="286" r:id="rId26"/>
    <p:sldId id="285" r:id="rId27"/>
    <p:sldId id="287" r:id="rId28"/>
    <p:sldId id="289" r:id="rId29"/>
    <p:sldId id="299" r:id="rId30"/>
    <p:sldId id="290" r:id="rId3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4480"/>
    <a:srgbClr val="3E5B91"/>
    <a:srgbClr val="5555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95" autoAdjust="0"/>
    <p:restoredTop sz="53953" autoAdjust="0"/>
  </p:normalViewPr>
  <p:slideViewPr>
    <p:cSldViewPr snapToGrid="0">
      <p:cViewPr varScale="1">
        <p:scale>
          <a:sx n="59" d="100"/>
          <a:sy n="59" d="100"/>
        </p:scale>
        <p:origin x="2388" y="7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BA8915-769D-4255-BEF1-4D2FD1E5529D}"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en-US"/>
        </a:p>
      </dgm:t>
    </dgm:pt>
    <dgm:pt modelId="{7B7FAF63-44BE-4640-B9B4-68E496F9A972}">
      <dgm:prSet phldrT="[Text]"/>
      <dgm:spPr/>
      <dgm:t>
        <a:bodyPr/>
        <a:lstStyle/>
        <a:p>
          <a:r>
            <a:rPr lang="en-US" dirty="0"/>
            <a:t>Your </a:t>
          </a:r>
          <a:br>
            <a:rPr lang="en-US" dirty="0"/>
          </a:br>
          <a:r>
            <a:rPr lang="en-US" dirty="0"/>
            <a:t>Teacher Shortage Story</a:t>
          </a:r>
        </a:p>
      </dgm:t>
    </dgm:pt>
    <dgm:pt modelId="{7AD77CB1-5ED4-48F9-AD52-2F34EC657144}" type="parTrans" cxnId="{466343BC-AF2D-440D-9610-9E7BDA618024}">
      <dgm:prSet/>
      <dgm:spPr/>
      <dgm:t>
        <a:bodyPr/>
        <a:lstStyle/>
        <a:p>
          <a:endParaRPr lang="en-US"/>
        </a:p>
      </dgm:t>
    </dgm:pt>
    <dgm:pt modelId="{DBEA85FD-DEFB-4C13-88C0-37AE4181D6A7}" type="sibTrans" cxnId="{466343BC-AF2D-440D-9610-9E7BDA618024}">
      <dgm:prSet/>
      <dgm:spPr/>
      <dgm:t>
        <a:bodyPr/>
        <a:lstStyle/>
        <a:p>
          <a:endParaRPr lang="en-US"/>
        </a:p>
      </dgm:t>
    </dgm:pt>
    <dgm:pt modelId="{9D2AD8EF-1710-4E09-869B-E8A51BF5A013}" type="pres">
      <dgm:prSet presAssocID="{97BA8915-769D-4255-BEF1-4D2FD1E5529D}" presName="compositeShape" presStyleCnt="0">
        <dgm:presLayoutVars>
          <dgm:chMax val="7"/>
          <dgm:dir/>
          <dgm:resizeHandles val="exact"/>
        </dgm:presLayoutVars>
      </dgm:prSet>
      <dgm:spPr/>
    </dgm:pt>
    <dgm:pt modelId="{282C3690-9A89-49EC-BC79-21DC32BE824B}" type="pres">
      <dgm:prSet presAssocID="{97BA8915-769D-4255-BEF1-4D2FD1E5529D}" presName="wedge1" presStyleLbl="node1" presStyleIdx="0" presStyleCnt="1"/>
      <dgm:spPr/>
    </dgm:pt>
    <dgm:pt modelId="{48E4663C-9EC2-4DF6-A97D-2C452C1F4690}" type="pres">
      <dgm:prSet presAssocID="{97BA8915-769D-4255-BEF1-4D2FD1E5529D}" presName="dummy1a" presStyleCnt="0"/>
      <dgm:spPr/>
    </dgm:pt>
    <dgm:pt modelId="{708F48D6-00E7-4F1A-B355-9C80BD39BDC2}" type="pres">
      <dgm:prSet presAssocID="{97BA8915-769D-4255-BEF1-4D2FD1E5529D}" presName="dummy1b" presStyleCnt="0"/>
      <dgm:spPr/>
    </dgm:pt>
    <dgm:pt modelId="{2EC19F80-145E-4F44-BBA1-E066E5E05DF6}" type="pres">
      <dgm:prSet presAssocID="{97BA8915-769D-4255-BEF1-4D2FD1E5529D}" presName="wedge1Tx" presStyleLbl="node1" presStyleIdx="0" presStyleCnt="1">
        <dgm:presLayoutVars>
          <dgm:chMax val="0"/>
          <dgm:chPref val="0"/>
          <dgm:bulletEnabled val="1"/>
        </dgm:presLayoutVars>
      </dgm:prSet>
      <dgm:spPr/>
    </dgm:pt>
    <dgm:pt modelId="{828D816A-2F43-47C9-B011-2B82378C1E2D}" type="pres">
      <dgm:prSet presAssocID="{DBEA85FD-DEFB-4C13-88C0-37AE4181D6A7}" presName="arrowWedge1single" presStyleLbl="fgSibTrans2D1" presStyleIdx="0" presStyleCnt="1"/>
      <dgm:spPr/>
    </dgm:pt>
  </dgm:ptLst>
  <dgm:cxnLst>
    <dgm:cxn modelId="{B5135A1E-4ACE-4024-AA04-E4EF6CE32D46}" type="presOf" srcId="{97BA8915-769D-4255-BEF1-4D2FD1E5529D}" destId="{9D2AD8EF-1710-4E09-869B-E8A51BF5A013}" srcOrd="0" destOrd="0" presId="urn:microsoft.com/office/officeart/2005/8/layout/cycle8"/>
    <dgm:cxn modelId="{76FB662B-321E-48A9-838A-25BA19B9DA1B}" type="presOf" srcId="{7B7FAF63-44BE-4640-B9B4-68E496F9A972}" destId="{2EC19F80-145E-4F44-BBA1-E066E5E05DF6}" srcOrd="1" destOrd="0" presId="urn:microsoft.com/office/officeart/2005/8/layout/cycle8"/>
    <dgm:cxn modelId="{94534F64-993B-4432-BEBB-77E073781834}" type="presOf" srcId="{7B7FAF63-44BE-4640-B9B4-68E496F9A972}" destId="{282C3690-9A89-49EC-BC79-21DC32BE824B}" srcOrd="0" destOrd="0" presId="urn:microsoft.com/office/officeart/2005/8/layout/cycle8"/>
    <dgm:cxn modelId="{466343BC-AF2D-440D-9610-9E7BDA618024}" srcId="{97BA8915-769D-4255-BEF1-4D2FD1E5529D}" destId="{7B7FAF63-44BE-4640-B9B4-68E496F9A972}" srcOrd="0" destOrd="0" parTransId="{7AD77CB1-5ED4-48F9-AD52-2F34EC657144}" sibTransId="{DBEA85FD-DEFB-4C13-88C0-37AE4181D6A7}"/>
    <dgm:cxn modelId="{C27F1E2E-41F2-4F07-9D2B-606E7397C41E}" type="presParOf" srcId="{9D2AD8EF-1710-4E09-869B-E8A51BF5A013}" destId="{282C3690-9A89-49EC-BC79-21DC32BE824B}" srcOrd="0" destOrd="0" presId="urn:microsoft.com/office/officeart/2005/8/layout/cycle8"/>
    <dgm:cxn modelId="{D9E3DA54-2A80-4B1A-B00E-889B9446FCB5}" type="presParOf" srcId="{9D2AD8EF-1710-4E09-869B-E8A51BF5A013}" destId="{48E4663C-9EC2-4DF6-A97D-2C452C1F4690}" srcOrd="1" destOrd="0" presId="urn:microsoft.com/office/officeart/2005/8/layout/cycle8"/>
    <dgm:cxn modelId="{0460E99F-B7BD-4845-A686-E9FA61DB0BED}" type="presParOf" srcId="{9D2AD8EF-1710-4E09-869B-E8A51BF5A013}" destId="{708F48D6-00E7-4F1A-B355-9C80BD39BDC2}" srcOrd="2" destOrd="0" presId="urn:microsoft.com/office/officeart/2005/8/layout/cycle8"/>
    <dgm:cxn modelId="{0C146452-1714-466F-B73D-5BE0B2A9086D}" type="presParOf" srcId="{9D2AD8EF-1710-4E09-869B-E8A51BF5A013}" destId="{2EC19F80-145E-4F44-BBA1-E066E5E05DF6}" srcOrd="3" destOrd="0" presId="urn:microsoft.com/office/officeart/2005/8/layout/cycle8"/>
    <dgm:cxn modelId="{E981B016-7503-4D9E-B3FC-E00C419F88DD}" type="presParOf" srcId="{9D2AD8EF-1710-4E09-869B-E8A51BF5A013}" destId="{828D816A-2F43-47C9-B011-2B82378C1E2D}" srcOrd="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BA8915-769D-4255-BEF1-4D2FD1E5529D}"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7B7FAF63-44BE-4640-B9B4-68E496F9A972}">
      <dgm:prSet phldrT="[Text]"/>
      <dgm:spPr/>
      <dgm:t>
        <a:bodyPr/>
        <a:lstStyle/>
        <a:p>
          <a:r>
            <a:rPr lang="en-US" dirty="0"/>
            <a:t>Your Teacher Shortage Story</a:t>
          </a:r>
        </a:p>
      </dgm:t>
    </dgm:pt>
    <dgm:pt modelId="{7AD77CB1-5ED4-48F9-AD52-2F34EC657144}" type="parTrans" cxnId="{466343BC-AF2D-440D-9610-9E7BDA618024}">
      <dgm:prSet/>
      <dgm:spPr/>
      <dgm:t>
        <a:bodyPr/>
        <a:lstStyle/>
        <a:p>
          <a:endParaRPr lang="en-US"/>
        </a:p>
      </dgm:t>
    </dgm:pt>
    <dgm:pt modelId="{DBEA85FD-DEFB-4C13-88C0-37AE4181D6A7}" type="sibTrans" cxnId="{466343BC-AF2D-440D-9610-9E7BDA618024}">
      <dgm:prSet/>
      <dgm:spPr/>
      <dgm:t>
        <a:bodyPr/>
        <a:lstStyle/>
        <a:p>
          <a:endParaRPr lang="en-US"/>
        </a:p>
      </dgm:t>
    </dgm:pt>
    <dgm:pt modelId="{2DBD4652-A162-4BC8-A9AB-79F8A0FAABF3}">
      <dgm:prSet phldrT="[Text]"/>
      <dgm:spPr/>
      <dgm:t>
        <a:bodyPr/>
        <a:lstStyle/>
        <a:p>
          <a:r>
            <a:rPr lang="en-US" dirty="0"/>
            <a:t>VDOE</a:t>
          </a:r>
        </a:p>
      </dgm:t>
    </dgm:pt>
    <dgm:pt modelId="{56D5E255-2D2B-4276-B298-E0EFD5966A47}" type="parTrans" cxnId="{6A9162A0-BD16-470F-8759-95659940A742}">
      <dgm:prSet/>
      <dgm:spPr/>
      <dgm:t>
        <a:bodyPr/>
        <a:lstStyle/>
        <a:p>
          <a:endParaRPr lang="en-US" dirty="0"/>
        </a:p>
      </dgm:t>
    </dgm:pt>
    <dgm:pt modelId="{BBBF6553-6A5D-4627-9EFE-39C780377CAC}" type="sibTrans" cxnId="{6A9162A0-BD16-470F-8759-95659940A742}">
      <dgm:prSet/>
      <dgm:spPr/>
      <dgm:t>
        <a:bodyPr/>
        <a:lstStyle/>
        <a:p>
          <a:endParaRPr lang="en-US"/>
        </a:p>
      </dgm:t>
    </dgm:pt>
    <dgm:pt modelId="{80FD2F6A-6255-4870-AB8E-D9A110583DA6}">
      <dgm:prSet phldrT="[Text]"/>
      <dgm:spPr/>
      <dgm:t>
        <a:bodyPr/>
        <a:lstStyle/>
        <a:p>
          <a:r>
            <a:rPr lang="en-US" dirty="0"/>
            <a:t>Governor</a:t>
          </a:r>
        </a:p>
      </dgm:t>
    </dgm:pt>
    <dgm:pt modelId="{69831ACB-1ED6-48F7-B289-ADFEA7B6B8CA}" type="parTrans" cxnId="{AA2609B7-87C3-44DA-B888-DDE9DD50BA88}">
      <dgm:prSet/>
      <dgm:spPr/>
      <dgm:t>
        <a:bodyPr/>
        <a:lstStyle/>
        <a:p>
          <a:endParaRPr lang="en-US" dirty="0"/>
        </a:p>
      </dgm:t>
    </dgm:pt>
    <dgm:pt modelId="{8B0B2E9C-60A2-4C2F-A38A-D2FD9FF3FF12}" type="sibTrans" cxnId="{AA2609B7-87C3-44DA-B888-DDE9DD50BA88}">
      <dgm:prSet/>
      <dgm:spPr/>
      <dgm:t>
        <a:bodyPr/>
        <a:lstStyle/>
        <a:p>
          <a:endParaRPr lang="en-US"/>
        </a:p>
      </dgm:t>
    </dgm:pt>
    <dgm:pt modelId="{E83B6CA2-7174-4137-9EB9-A26E2872AD0E}">
      <dgm:prSet phldrT="[Text]"/>
      <dgm:spPr/>
      <dgm:t>
        <a:bodyPr/>
        <a:lstStyle/>
        <a:p>
          <a:r>
            <a:rPr lang="en-US" dirty="0"/>
            <a:t>Other School Divisions</a:t>
          </a:r>
        </a:p>
      </dgm:t>
    </dgm:pt>
    <dgm:pt modelId="{A6990049-2D83-4DBD-BC2A-C755370A458A}" type="parTrans" cxnId="{6B689470-5545-4150-8197-8ADD5947D88B}">
      <dgm:prSet/>
      <dgm:spPr/>
      <dgm:t>
        <a:bodyPr/>
        <a:lstStyle/>
        <a:p>
          <a:endParaRPr lang="en-US" dirty="0"/>
        </a:p>
      </dgm:t>
    </dgm:pt>
    <dgm:pt modelId="{C20F6E5E-1D55-4E85-A974-943DDB72C583}" type="sibTrans" cxnId="{6B689470-5545-4150-8197-8ADD5947D88B}">
      <dgm:prSet/>
      <dgm:spPr/>
      <dgm:t>
        <a:bodyPr/>
        <a:lstStyle/>
        <a:p>
          <a:endParaRPr lang="en-US"/>
        </a:p>
      </dgm:t>
    </dgm:pt>
    <dgm:pt modelId="{E0E32711-788A-4941-8D96-C33C8FB702A2}">
      <dgm:prSet phldrT="[Text]"/>
      <dgm:spPr/>
      <dgm:t>
        <a:bodyPr/>
        <a:lstStyle/>
        <a:p>
          <a:r>
            <a:rPr lang="en-US" dirty="0"/>
            <a:t>General Assembly</a:t>
          </a:r>
        </a:p>
      </dgm:t>
    </dgm:pt>
    <dgm:pt modelId="{88A7C750-D40B-4F8C-89BD-92E9E6BEFD3F}" type="parTrans" cxnId="{D056B4F2-8BD1-4E57-8314-DAEC383E7E79}">
      <dgm:prSet/>
      <dgm:spPr/>
      <dgm:t>
        <a:bodyPr/>
        <a:lstStyle/>
        <a:p>
          <a:endParaRPr lang="en-US" dirty="0"/>
        </a:p>
      </dgm:t>
    </dgm:pt>
    <dgm:pt modelId="{8D6C2963-00A4-474D-ABD1-55E51AF0B2F2}" type="sibTrans" cxnId="{D056B4F2-8BD1-4E57-8314-DAEC383E7E79}">
      <dgm:prSet/>
      <dgm:spPr/>
      <dgm:t>
        <a:bodyPr/>
        <a:lstStyle/>
        <a:p>
          <a:endParaRPr lang="en-US"/>
        </a:p>
      </dgm:t>
    </dgm:pt>
    <dgm:pt modelId="{B73B5CC1-DF12-48D0-B450-F7543E247C2F}">
      <dgm:prSet phldrT="[Text]"/>
      <dgm:spPr/>
      <dgm:t>
        <a:bodyPr/>
        <a:lstStyle/>
        <a:p>
          <a:r>
            <a:rPr lang="en-US" dirty="0"/>
            <a:t>General Public</a:t>
          </a:r>
        </a:p>
      </dgm:t>
    </dgm:pt>
    <dgm:pt modelId="{B2CCE60E-D203-4AB2-A118-579CE551E210}" type="parTrans" cxnId="{3016D553-0CAC-457F-A7F2-86255C34C51E}">
      <dgm:prSet/>
      <dgm:spPr/>
      <dgm:t>
        <a:bodyPr/>
        <a:lstStyle/>
        <a:p>
          <a:endParaRPr lang="en-US" dirty="0"/>
        </a:p>
      </dgm:t>
    </dgm:pt>
    <dgm:pt modelId="{ECFAAAC6-E775-4ECE-B298-47FDF01EEF59}" type="sibTrans" cxnId="{3016D553-0CAC-457F-A7F2-86255C34C51E}">
      <dgm:prSet/>
      <dgm:spPr/>
      <dgm:t>
        <a:bodyPr/>
        <a:lstStyle/>
        <a:p>
          <a:endParaRPr lang="en-US"/>
        </a:p>
      </dgm:t>
    </dgm:pt>
    <dgm:pt modelId="{63353D18-E5E8-419B-AE2F-1443440ED1F3}">
      <dgm:prSet phldrT="[Text]"/>
      <dgm:spPr/>
      <dgm:t>
        <a:bodyPr/>
        <a:lstStyle/>
        <a:p>
          <a:r>
            <a:rPr lang="en-US" dirty="0"/>
            <a:t>Policy Makers</a:t>
          </a:r>
        </a:p>
      </dgm:t>
    </dgm:pt>
    <dgm:pt modelId="{BB3B0DB4-4121-4BBD-95B5-5C7893B8CDE1}" type="parTrans" cxnId="{F5361FB1-2D99-4154-A261-E7901835E773}">
      <dgm:prSet/>
      <dgm:spPr/>
      <dgm:t>
        <a:bodyPr/>
        <a:lstStyle/>
        <a:p>
          <a:endParaRPr lang="en-US" dirty="0"/>
        </a:p>
      </dgm:t>
    </dgm:pt>
    <dgm:pt modelId="{CC9BCAF4-DE1B-4060-B0FF-19310B8ACF06}" type="sibTrans" cxnId="{F5361FB1-2D99-4154-A261-E7901835E773}">
      <dgm:prSet/>
      <dgm:spPr/>
      <dgm:t>
        <a:bodyPr/>
        <a:lstStyle/>
        <a:p>
          <a:endParaRPr lang="en-US"/>
        </a:p>
      </dgm:t>
    </dgm:pt>
    <dgm:pt modelId="{42AEBEF1-FF44-419C-A64E-6A3A6D77CE00}" type="pres">
      <dgm:prSet presAssocID="{97BA8915-769D-4255-BEF1-4D2FD1E5529D}" presName="Name0" presStyleCnt="0">
        <dgm:presLayoutVars>
          <dgm:chMax val="1"/>
          <dgm:dir/>
          <dgm:animLvl val="ctr"/>
          <dgm:resizeHandles val="exact"/>
        </dgm:presLayoutVars>
      </dgm:prSet>
      <dgm:spPr/>
    </dgm:pt>
    <dgm:pt modelId="{6DC2CBDA-F53E-4B19-AA38-E60842EF6017}" type="pres">
      <dgm:prSet presAssocID="{7B7FAF63-44BE-4640-B9B4-68E496F9A972}" presName="centerShape" presStyleLbl="node0" presStyleIdx="0" presStyleCnt="1"/>
      <dgm:spPr/>
    </dgm:pt>
    <dgm:pt modelId="{7472BDC0-7BF6-4C85-A3FE-92ADB25F6471}" type="pres">
      <dgm:prSet presAssocID="{56D5E255-2D2B-4276-B298-E0EFD5966A47}" presName="parTrans" presStyleLbl="sibTrans2D1" presStyleIdx="0" presStyleCnt="6"/>
      <dgm:spPr/>
    </dgm:pt>
    <dgm:pt modelId="{46340AB7-3A25-4528-8286-3D9A31E981ED}" type="pres">
      <dgm:prSet presAssocID="{56D5E255-2D2B-4276-B298-E0EFD5966A47}" presName="connectorText" presStyleLbl="sibTrans2D1" presStyleIdx="0" presStyleCnt="6"/>
      <dgm:spPr/>
    </dgm:pt>
    <dgm:pt modelId="{28A98F31-3114-4B9B-85CA-0A417C3D337E}" type="pres">
      <dgm:prSet presAssocID="{2DBD4652-A162-4BC8-A9AB-79F8A0FAABF3}" presName="node" presStyleLbl="node1" presStyleIdx="0" presStyleCnt="6">
        <dgm:presLayoutVars>
          <dgm:bulletEnabled val="1"/>
        </dgm:presLayoutVars>
      </dgm:prSet>
      <dgm:spPr/>
    </dgm:pt>
    <dgm:pt modelId="{2CCA9212-8AEE-4F92-B6EA-CC736F43485B}" type="pres">
      <dgm:prSet presAssocID="{69831ACB-1ED6-48F7-B289-ADFEA7B6B8CA}" presName="parTrans" presStyleLbl="sibTrans2D1" presStyleIdx="1" presStyleCnt="6"/>
      <dgm:spPr/>
    </dgm:pt>
    <dgm:pt modelId="{EC3E8677-FF21-445F-8D96-13416C4857DF}" type="pres">
      <dgm:prSet presAssocID="{69831ACB-1ED6-48F7-B289-ADFEA7B6B8CA}" presName="connectorText" presStyleLbl="sibTrans2D1" presStyleIdx="1" presStyleCnt="6"/>
      <dgm:spPr/>
    </dgm:pt>
    <dgm:pt modelId="{5F64A8C5-A722-473C-BA7C-295D358A4F94}" type="pres">
      <dgm:prSet presAssocID="{80FD2F6A-6255-4870-AB8E-D9A110583DA6}" presName="node" presStyleLbl="node1" presStyleIdx="1" presStyleCnt="6">
        <dgm:presLayoutVars>
          <dgm:bulletEnabled val="1"/>
        </dgm:presLayoutVars>
      </dgm:prSet>
      <dgm:spPr/>
    </dgm:pt>
    <dgm:pt modelId="{6A98CE60-6ADA-4BAC-AE91-906AC90F3659}" type="pres">
      <dgm:prSet presAssocID="{A6990049-2D83-4DBD-BC2A-C755370A458A}" presName="parTrans" presStyleLbl="sibTrans2D1" presStyleIdx="2" presStyleCnt="6"/>
      <dgm:spPr/>
    </dgm:pt>
    <dgm:pt modelId="{66FF4DE0-4E48-498F-AEA3-689AEC3624B4}" type="pres">
      <dgm:prSet presAssocID="{A6990049-2D83-4DBD-BC2A-C755370A458A}" presName="connectorText" presStyleLbl="sibTrans2D1" presStyleIdx="2" presStyleCnt="6"/>
      <dgm:spPr/>
    </dgm:pt>
    <dgm:pt modelId="{B31D194D-40F7-45FE-B2D9-2EFCD13F32FA}" type="pres">
      <dgm:prSet presAssocID="{E83B6CA2-7174-4137-9EB9-A26E2872AD0E}" presName="node" presStyleLbl="node1" presStyleIdx="2" presStyleCnt="6">
        <dgm:presLayoutVars>
          <dgm:bulletEnabled val="1"/>
        </dgm:presLayoutVars>
      </dgm:prSet>
      <dgm:spPr/>
    </dgm:pt>
    <dgm:pt modelId="{1CB18B25-E1EC-47DF-822F-DD85D1A4F82B}" type="pres">
      <dgm:prSet presAssocID="{88A7C750-D40B-4F8C-89BD-92E9E6BEFD3F}" presName="parTrans" presStyleLbl="sibTrans2D1" presStyleIdx="3" presStyleCnt="6"/>
      <dgm:spPr/>
    </dgm:pt>
    <dgm:pt modelId="{1B04C748-3FBB-4BD1-BFBC-7EFD29312F57}" type="pres">
      <dgm:prSet presAssocID="{88A7C750-D40B-4F8C-89BD-92E9E6BEFD3F}" presName="connectorText" presStyleLbl="sibTrans2D1" presStyleIdx="3" presStyleCnt="6"/>
      <dgm:spPr/>
    </dgm:pt>
    <dgm:pt modelId="{877D6221-E175-4F04-8BE1-DB806CF08C59}" type="pres">
      <dgm:prSet presAssocID="{E0E32711-788A-4941-8D96-C33C8FB702A2}" presName="node" presStyleLbl="node1" presStyleIdx="3" presStyleCnt="6">
        <dgm:presLayoutVars>
          <dgm:bulletEnabled val="1"/>
        </dgm:presLayoutVars>
      </dgm:prSet>
      <dgm:spPr/>
    </dgm:pt>
    <dgm:pt modelId="{83EA0A1F-D80A-4E6B-A720-167531088A3F}" type="pres">
      <dgm:prSet presAssocID="{B2CCE60E-D203-4AB2-A118-579CE551E210}" presName="parTrans" presStyleLbl="sibTrans2D1" presStyleIdx="4" presStyleCnt="6"/>
      <dgm:spPr/>
    </dgm:pt>
    <dgm:pt modelId="{0DA1417C-1FD7-4380-A9BA-5943D576E034}" type="pres">
      <dgm:prSet presAssocID="{B2CCE60E-D203-4AB2-A118-579CE551E210}" presName="connectorText" presStyleLbl="sibTrans2D1" presStyleIdx="4" presStyleCnt="6"/>
      <dgm:spPr/>
    </dgm:pt>
    <dgm:pt modelId="{6C48DEDB-797F-48AA-B8CC-2F2CEC891176}" type="pres">
      <dgm:prSet presAssocID="{B73B5CC1-DF12-48D0-B450-F7543E247C2F}" presName="node" presStyleLbl="node1" presStyleIdx="4" presStyleCnt="6">
        <dgm:presLayoutVars>
          <dgm:bulletEnabled val="1"/>
        </dgm:presLayoutVars>
      </dgm:prSet>
      <dgm:spPr/>
    </dgm:pt>
    <dgm:pt modelId="{BC6FA8A0-DDEF-4797-8F38-0EF32791DB32}" type="pres">
      <dgm:prSet presAssocID="{BB3B0DB4-4121-4BBD-95B5-5C7893B8CDE1}" presName="parTrans" presStyleLbl="sibTrans2D1" presStyleIdx="5" presStyleCnt="6"/>
      <dgm:spPr/>
    </dgm:pt>
    <dgm:pt modelId="{91D54A3B-04CF-412A-8A0E-9C2A3092145C}" type="pres">
      <dgm:prSet presAssocID="{BB3B0DB4-4121-4BBD-95B5-5C7893B8CDE1}" presName="connectorText" presStyleLbl="sibTrans2D1" presStyleIdx="5" presStyleCnt="6"/>
      <dgm:spPr/>
    </dgm:pt>
    <dgm:pt modelId="{56ED66EC-4F3E-4CD0-B039-E4A4E558661D}" type="pres">
      <dgm:prSet presAssocID="{63353D18-E5E8-419B-AE2F-1443440ED1F3}" presName="node" presStyleLbl="node1" presStyleIdx="5" presStyleCnt="6">
        <dgm:presLayoutVars>
          <dgm:bulletEnabled val="1"/>
        </dgm:presLayoutVars>
      </dgm:prSet>
      <dgm:spPr/>
    </dgm:pt>
  </dgm:ptLst>
  <dgm:cxnLst>
    <dgm:cxn modelId="{6BF53005-CBD3-42D9-915B-6F32CE37421F}" type="presOf" srcId="{88A7C750-D40B-4F8C-89BD-92E9E6BEFD3F}" destId="{1CB18B25-E1EC-47DF-822F-DD85D1A4F82B}" srcOrd="0" destOrd="0" presId="urn:microsoft.com/office/officeart/2005/8/layout/radial5"/>
    <dgm:cxn modelId="{85C68908-A71E-48C2-9C61-ACA44E430323}" type="presOf" srcId="{B2CCE60E-D203-4AB2-A118-579CE551E210}" destId="{0DA1417C-1FD7-4380-A9BA-5943D576E034}" srcOrd="1" destOrd="0" presId="urn:microsoft.com/office/officeart/2005/8/layout/radial5"/>
    <dgm:cxn modelId="{43A21C0B-D292-4A44-90E2-ED27F067CEC1}" type="presOf" srcId="{E0E32711-788A-4941-8D96-C33C8FB702A2}" destId="{877D6221-E175-4F04-8BE1-DB806CF08C59}" srcOrd="0" destOrd="0" presId="urn:microsoft.com/office/officeart/2005/8/layout/radial5"/>
    <dgm:cxn modelId="{2E5DBC0B-AB6E-4E1A-B70F-74FC472DA438}" type="presOf" srcId="{56D5E255-2D2B-4276-B298-E0EFD5966A47}" destId="{7472BDC0-7BF6-4C85-A3FE-92ADB25F6471}" srcOrd="0" destOrd="0" presId="urn:microsoft.com/office/officeart/2005/8/layout/radial5"/>
    <dgm:cxn modelId="{65C5F02E-7083-4BA8-9C5D-D0032E59E470}" type="presOf" srcId="{97BA8915-769D-4255-BEF1-4D2FD1E5529D}" destId="{42AEBEF1-FF44-419C-A64E-6A3A6D77CE00}" srcOrd="0" destOrd="0" presId="urn:microsoft.com/office/officeart/2005/8/layout/radial5"/>
    <dgm:cxn modelId="{24BA0F33-2F26-4781-8625-3586A1597FCE}" type="presOf" srcId="{A6990049-2D83-4DBD-BC2A-C755370A458A}" destId="{66FF4DE0-4E48-498F-AEA3-689AEC3624B4}" srcOrd="1" destOrd="0" presId="urn:microsoft.com/office/officeart/2005/8/layout/radial5"/>
    <dgm:cxn modelId="{144DB63D-66FF-4055-AD1A-C73D6F965567}" type="presOf" srcId="{69831ACB-1ED6-48F7-B289-ADFEA7B6B8CA}" destId="{2CCA9212-8AEE-4F92-B6EA-CC736F43485B}" srcOrd="0" destOrd="0" presId="urn:microsoft.com/office/officeart/2005/8/layout/radial5"/>
    <dgm:cxn modelId="{9D8CF664-CCC7-4EB8-BC1F-26009D8CB98D}" type="presOf" srcId="{2DBD4652-A162-4BC8-A9AB-79F8A0FAABF3}" destId="{28A98F31-3114-4B9B-85CA-0A417C3D337E}" srcOrd="0" destOrd="0" presId="urn:microsoft.com/office/officeart/2005/8/layout/radial5"/>
    <dgm:cxn modelId="{E0F47A47-FFC0-4F54-AF43-6CE9516D6604}" type="presOf" srcId="{7B7FAF63-44BE-4640-B9B4-68E496F9A972}" destId="{6DC2CBDA-F53E-4B19-AA38-E60842EF6017}" srcOrd="0" destOrd="0" presId="urn:microsoft.com/office/officeart/2005/8/layout/radial5"/>
    <dgm:cxn modelId="{6B689470-5545-4150-8197-8ADD5947D88B}" srcId="{7B7FAF63-44BE-4640-B9B4-68E496F9A972}" destId="{E83B6CA2-7174-4137-9EB9-A26E2872AD0E}" srcOrd="2" destOrd="0" parTransId="{A6990049-2D83-4DBD-BC2A-C755370A458A}" sibTransId="{C20F6E5E-1D55-4E85-A974-943DDB72C583}"/>
    <dgm:cxn modelId="{3016D553-0CAC-457F-A7F2-86255C34C51E}" srcId="{7B7FAF63-44BE-4640-B9B4-68E496F9A972}" destId="{B73B5CC1-DF12-48D0-B450-F7543E247C2F}" srcOrd="4" destOrd="0" parTransId="{B2CCE60E-D203-4AB2-A118-579CE551E210}" sibTransId="{ECFAAAC6-E775-4ECE-B298-47FDF01EEF59}"/>
    <dgm:cxn modelId="{865F2277-D608-4524-8EA7-4AF38067AD86}" type="presOf" srcId="{BB3B0DB4-4121-4BBD-95B5-5C7893B8CDE1}" destId="{91D54A3B-04CF-412A-8A0E-9C2A3092145C}" srcOrd="1" destOrd="0" presId="urn:microsoft.com/office/officeart/2005/8/layout/radial5"/>
    <dgm:cxn modelId="{5B412E78-C0E9-4DBF-A68D-3073ABB433F2}" type="presOf" srcId="{88A7C750-D40B-4F8C-89BD-92E9E6BEFD3F}" destId="{1B04C748-3FBB-4BD1-BFBC-7EFD29312F57}" srcOrd="1" destOrd="0" presId="urn:microsoft.com/office/officeart/2005/8/layout/radial5"/>
    <dgm:cxn modelId="{D24B7683-29A9-4F9F-9251-E24267E5CA84}" type="presOf" srcId="{E83B6CA2-7174-4137-9EB9-A26E2872AD0E}" destId="{B31D194D-40F7-45FE-B2D9-2EFCD13F32FA}" srcOrd="0" destOrd="0" presId="urn:microsoft.com/office/officeart/2005/8/layout/radial5"/>
    <dgm:cxn modelId="{ADF6EE8E-4144-4705-915D-DB55AD3CD74D}" type="presOf" srcId="{80FD2F6A-6255-4870-AB8E-D9A110583DA6}" destId="{5F64A8C5-A722-473C-BA7C-295D358A4F94}" srcOrd="0" destOrd="0" presId="urn:microsoft.com/office/officeart/2005/8/layout/radial5"/>
    <dgm:cxn modelId="{6A9162A0-BD16-470F-8759-95659940A742}" srcId="{7B7FAF63-44BE-4640-B9B4-68E496F9A972}" destId="{2DBD4652-A162-4BC8-A9AB-79F8A0FAABF3}" srcOrd="0" destOrd="0" parTransId="{56D5E255-2D2B-4276-B298-E0EFD5966A47}" sibTransId="{BBBF6553-6A5D-4627-9EFE-39C780377CAC}"/>
    <dgm:cxn modelId="{B78D82A5-9D20-4C04-81DA-A5FAA7AFE1C8}" type="presOf" srcId="{BB3B0DB4-4121-4BBD-95B5-5C7893B8CDE1}" destId="{BC6FA8A0-DDEF-4797-8F38-0EF32791DB32}" srcOrd="0" destOrd="0" presId="urn:microsoft.com/office/officeart/2005/8/layout/radial5"/>
    <dgm:cxn modelId="{F5361FB1-2D99-4154-A261-E7901835E773}" srcId="{7B7FAF63-44BE-4640-B9B4-68E496F9A972}" destId="{63353D18-E5E8-419B-AE2F-1443440ED1F3}" srcOrd="5" destOrd="0" parTransId="{BB3B0DB4-4121-4BBD-95B5-5C7893B8CDE1}" sibTransId="{CC9BCAF4-DE1B-4060-B0FF-19310B8ACF06}"/>
    <dgm:cxn modelId="{AA2609B7-87C3-44DA-B888-DDE9DD50BA88}" srcId="{7B7FAF63-44BE-4640-B9B4-68E496F9A972}" destId="{80FD2F6A-6255-4870-AB8E-D9A110583DA6}" srcOrd="1" destOrd="0" parTransId="{69831ACB-1ED6-48F7-B289-ADFEA7B6B8CA}" sibTransId="{8B0B2E9C-60A2-4C2F-A38A-D2FD9FF3FF12}"/>
    <dgm:cxn modelId="{466343BC-AF2D-440D-9610-9E7BDA618024}" srcId="{97BA8915-769D-4255-BEF1-4D2FD1E5529D}" destId="{7B7FAF63-44BE-4640-B9B4-68E496F9A972}" srcOrd="0" destOrd="0" parTransId="{7AD77CB1-5ED4-48F9-AD52-2F34EC657144}" sibTransId="{DBEA85FD-DEFB-4C13-88C0-37AE4181D6A7}"/>
    <dgm:cxn modelId="{7BD5BFC9-78FD-4407-ADA4-9B134A2ED7A5}" type="presOf" srcId="{B2CCE60E-D203-4AB2-A118-579CE551E210}" destId="{83EA0A1F-D80A-4E6B-A720-167531088A3F}" srcOrd="0" destOrd="0" presId="urn:microsoft.com/office/officeart/2005/8/layout/radial5"/>
    <dgm:cxn modelId="{5E2FC2D7-2CD4-4DFE-A8DC-6453888A8501}" type="presOf" srcId="{A6990049-2D83-4DBD-BC2A-C755370A458A}" destId="{6A98CE60-6ADA-4BAC-AE91-906AC90F3659}" srcOrd="0" destOrd="0" presId="urn:microsoft.com/office/officeart/2005/8/layout/radial5"/>
    <dgm:cxn modelId="{5F80C8D9-6827-4263-8CC0-06CAC93B96ED}" type="presOf" srcId="{69831ACB-1ED6-48F7-B289-ADFEA7B6B8CA}" destId="{EC3E8677-FF21-445F-8D96-13416C4857DF}" srcOrd="1" destOrd="0" presId="urn:microsoft.com/office/officeart/2005/8/layout/radial5"/>
    <dgm:cxn modelId="{38EE56DF-2A56-45E8-900B-9F4FB6A28D78}" type="presOf" srcId="{B73B5CC1-DF12-48D0-B450-F7543E247C2F}" destId="{6C48DEDB-797F-48AA-B8CC-2F2CEC891176}" srcOrd="0" destOrd="0" presId="urn:microsoft.com/office/officeart/2005/8/layout/radial5"/>
    <dgm:cxn modelId="{D056B4F2-8BD1-4E57-8314-DAEC383E7E79}" srcId="{7B7FAF63-44BE-4640-B9B4-68E496F9A972}" destId="{E0E32711-788A-4941-8D96-C33C8FB702A2}" srcOrd="3" destOrd="0" parTransId="{88A7C750-D40B-4F8C-89BD-92E9E6BEFD3F}" sibTransId="{8D6C2963-00A4-474D-ABD1-55E51AF0B2F2}"/>
    <dgm:cxn modelId="{EBA3FDF5-3234-4E7C-99A0-C547011091F1}" type="presOf" srcId="{56D5E255-2D2B-4276-B298-E0EFD5966A47}" destId="{46340AB7-3A25-4528-8286-3D9A31E981ED}" srcOrd="1" destOrd="0" presId="urn:microsoft.com/office/officeart/2005/8/layout/radial5"/>
    <dgm:cxn modelId="{65896EFC-071C-432F-B36F-8D8023148D17}" type="presOf" srcId="{63353D18-E5E8-419B-AE2F-1443440ED1F3}" destId="{56ED66EC-4F3E-4CD0-B039-E4A4E558661D}" srcOrd="0" destOrd="0" presId="urn:microsoft.com/office/officeart/2005/8/layout/radial5"/>
    <dgm:cxn modelId="{8D587CDD-3D72-47D2-99A0-368864E9448F}" type="presParOf" srcId="{42AEBEF1-FF44-419C-A64E-6A3A6D77CE00}" destId="{6DC2CBDA-F53E-4B19-AA38-E60842EF6017}" srcOrd="0" destOrd="0" presId="urn:microsoft.com/office/officeart/2005/8/layout/radial5"/>
    <dgm:cxn modelId="{7623EFAB-DE8B-41A5-90D7-96D02B42AA3F}" type="presParOf" srcId="{42AEBEF1-FF44-419C-A64E-6A3A6D77CE00}" destId="{7472BDC0-7BF6-4C85-A3FE-92ADB25F6471}" srcOrd="1" destOrd="0" presId="urn:microsoft.com/office/officeart/2005/8/layout/radial5"/>
    <dgm:cxn modelId="{EAC0AF0D-720C-4ED3-9293-E22BA00DEE2A}" type="presParOf" srcId="{7472BDC0-7BF6-4C85-A3FE-92ADB25F6471}" destId="{46340AB7-3A25-4528-8286-3D9A31E981ED}" srcOrd="0" destOrd="0" presId="urn:microsoft.com/office/officeart/2005/8/layout/radial5"/>
    <dgm:cxn modelId="{06B88850-7761-4DC7-9639-E3C697138B8C}" type="presParOf" srcId="{42AEBEF1-FF44-419C-A64E-6A3A6D77CE00}" destId="{28A98F31-3114-4B9B-85CA-0A417C3D337E}" srcOrd="2" destOrd="0" presId="urn:microsoft.com/office/officeart/2005/8/layout/radial5"/>
    <dgm:cxn modelId="{4EB6BD24-EE17-417B-956C-764A02D663AD}" type="presParOf" srcId="{42AEBEF1-FF44-419C-A64E-6A3A6D77CE00}" destId="{2CCA9212-8AEE-4F92-B6EA-CC736F43485B}" srcOrd="3" destOrd="0" presId="urn:microsoft.com/office/officeart/2005/8/layout/radial5"/>
    <dgm:cxn modelId="{3BC78419-A821-4447-A3BB-1823B9E650A3}" type="presParOf" srcId="{2CCA9212-8AEE-4F92-B6EA-CC736F43485B}" destId="{EC3E8677-FF21-445F-8D96-13416C4857DF}" srcOrd="0" destOrd="0" presId="urn:microsoft.com/office/officeart/2005/8/layout/radial5"/>
    <dgm:cxn modelId="{903FD9B8-6188-43E5-B1EA-EA6232BD338A}" type="presParOf" srcId="{42AEBEF1-FF44-419C-A64E-6A3A6D77CE00}" destId="{5F64A8C5-A722-473C-BA7C-295D358A4F94}" srcOrd="4" destOrd="0" presId="urn:microsoft.com/office/officeart/2005/8/layout/radial5"/>
    <dgm:cxn modelId="{6A6FEF96-8DDE-4D9B-A29B-60D476A45C06}" type="presParOf" srcId="{42AEBEF1-FF44-419C-A64E-6A3A6D77CE00}" destId="{6A98CE60-6ADA-4BAC-AE91-906AC90F3659}" srcOrd="5" destOrd="0" presId="urn:microsoft.com/office/officeart/2005/8/layout/radial5"/>
    <dgm:cxn modelId="{973AB336-AB9A-4C44-93BC-2A8BE7193656}" type="presParOf" srcId="{6A98CE60-6ADA-4BAC-AE91-906AC90F3659}" destId="{66FF4DE0-4E48-498F-AEA3-689AEC3624B4}" srcOrd="0" destOrd="0" presId="urn:microsoft.com/office/officeart/2005/8/layout/radial5"/>
    <dgm:cxn modelId="{6B0A1DBA-ECC2-4F4D-817C-0AFA5508B699}" type="presParOf" srcId="{42AEBEF1-FF44-419C-A64E-6A3A6D77CE00}" destId="{B31D194D-40F7-45FE-B2D9-2EFCD13F32FA}" srcOrd="6" destOrd="0" presId="urn:microsoft.com/office/officeart/2005/8/layout/radial5"/>
    <dgm:cxn modelId="{13CBC482-C7EA-46B6-9A0E-C28E8BCC5EF4}" type="presParOf" srcId="{42AEBEF1-FF44-419C-A64E-6A3A6D77CE00}" destId="{1CB18B25-E1EC-47DF-822F-DD85D1A4F82B}" srcOrd="7" destOrd="0" presId="urn:microsoft.com/office/officeart/2005/8/layout/radial5"/>
    <dgm:cxn modelId="{0D36DACC-5922-437F-9EE2-EE35E9B373BD}" type="presParOf" srcId="{1CB18B25-E1EC-47DF-822F-DD85D1A4F82B}" destId="{1B04C748-3FBB-4BD1-BFBC-7EFD29312F57}" srcOrd="0" destOrd="0" presId="urn:microsoft.com/office/officeart/2005/8/layout/radial5"/>
    <dgm:cxn modelId="{9A0D4AF5-96F3-4665-B527-94A855CFE633}" type="presParOf" srcId="{42AEBEF1-FF44-419C-A64E-6A3A6D77CE00}" destId="{877D6221-E175-4F04-8BE1-DB806CF08C59}" srcOrd="8" destOrd="0" presId="urn:microsoft.com/office/officeart/2005/8/layout/radial5"/>
    <dgm:cxn modelId="{AC6A2BE0-05AB-44D7-80C3-3EAA4E05E65E}" type="presParOf" srcId="{42AEBEF1-FF44-419C-A64E-6A3A6D77CE00}" destId="{83EA0A1F-D80A-4E6B-A720-167531088A3F}" srcOrd="9" destOrd="0" presId="urn:microsoft.com/office/officeart/2005/8/layout/radial5"/>
    <dgm:cxn modelId="{8ECC5EB5-E476-4E70-9808-002C20A37440}" type="presParOf" srcId="{83EA0A1F-D80A-4E6B-A720-167531088A3F}" destId="{0DA1417C-1FD7-4380-A9BA-5943D576E034}" srcOrd="0" destOrd="0" presId="urn:microsoft.com/office/officeart/2005/8/layout/radial5"/>
    <dgm:cxn modelId="{DDB19664-36C7-481C-BC0A-DE7AA2E009EF}" type="presParOf" srcId="{42AEBEF1-FF44-419C-A64E-6A3A6D77CE00}" destId="{6C48DEDB-797F-48AA-B8CC-2F2CEC891176}" srcOrd="10" destOrd="0" presId="urn:microsoft.com/office/officeart/2005/8/layout/radial5"/>
    <dgm:cxn modelId="{FA395DDB-B971-42F2-88B8-10A0E6B2A001}" type="presParOf" srcId="{42AEBEF1-FF44-419C-A64E-6A3A6D77CE00}" destId="{BC6FA8A0-DDEF-4797-8F38-0EF32791DB32}" srcOrd="11" destOrd="0" presId="urn:microsoft.com/office/officeart/2005/8/layout/radial5"/>
    <dgm:cxn modelId="{276836C0-DA6B-4294-BF3F-60C239708EF0}" type="presParOf" srcId="{BC6FA8A0-DDEF-4797-8F38-0EF32791DB32}" destId="{91D54A3B-04CF-412A-8A0E-9C2A3092145C}" srcOrd="0" destOrd="0" presId="urn:microsoft.com/office/officeart/2005/8/layout/radial5"/>
    <dgm:cxn modelId="{30F4058A-DEB8-4C9D-9ED8-E4D488B879A7}" type="presParOf" srcId="{42AEBEF1-FF44-419C-A64E-6A3A6D77CE00}" destId="{56ED66EC-4F3E-4CD0-B039-E4A4E558661D}" srcOrd="1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5DD240-1C07-4DC7-9287-79B61BA64A1A}"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US"/>
        </a:p>
      </dgm:t>
    </dgm:pt>
    <dgm:pt modelId="{5EA9CB7C-221C-4521-B9BC-360A87BB8006}">
      <dgm:prSet phldrT="[Text]"/>
      <dgm:spPr/>
      <dgm:t>
        <a:bodyPr/>
        <a:lstStyle/>
        <a:p>
          <a:r>
            <a:rPr lang="en-US" baseline="0" dirty="0">
              <a:solidFill>
                <a:schemeClr val="tx1"/>
              </a:solidFill>
            </a:rPr>
            <a:t>Accurate</a:t>
          </a:r>
        </a:p>
      </dgm:t>
    </dgm:pt>
    <dgm:pt modelId="{40006ADB-F94D-4A64-A092-BD249EE9EFA9}" type="parTrans" cxnId="{30784E8B-8CB7-45BF-A2F5-E4F538BB64B7}">
      <dgm:prSet/>
      <dgm:spPr/>
      <dgm:t>
        <a:bodyPr/>
        <a:lstStyle/>
        <a:p>
          <a:endParaRPr lang="en-US"/>
        </a:p>
      </dgm:t>
    </dgm:pt>
    <dgm:pt modelId="{C775A775-DB55-4B86-A821-83DE2E7411A0}" type="sibTrans" cxnId="{30784E8B-8CB7-45BF-A2F5-E4F538BB64B7}">
      <dgm:prSet/>
      <dgm:spPr/>
      <dgm:t>
        <a:bodyPr/>
        <a:lstStyle/>
        <a:p>
          <a:endParaRPr lang="en-US"/>
        </a:p>
      </dgm:t>
    </dgm:pt>
    <dgm:pt modelId="{DE5F7DAA-B14B-4FFB-B389-6B4AA2BEAD05}">
      <dgm:prSet phldrT="[Text]"/>
      <dgm:spPr/>
      <dgm:t>
        <a:bodyPr/>
        <a:lstStyle/>
        <a:p>
          <a:r>
            <a:rPr lang="en-US" dirty="0"/>
            <a:t>Timely</a:t>
          </a:r>
        </a:p>
      </dgm:t>
    </dgm:pt>
    <dgm:pt modelId="{47CCCC6F-9AFE-4BD6-A537-3C59987A1854}" type="parTrans" cxnId="{CA60A7F7-26BE-4F6D-90B4-37A563E7CA46}">
      <dgm:prSet/>
      <dgm:spPr/>
      <dgm:t>
        <a:bodyPr/>
        <a:lstStyle/>
        <a:p>
          <a:endParaRPr lang="en-US"/>
        </a:p>
      </dgm:t>
    </dgm:pt>
    <dgm:pt modelId="{7C082902-6EA1-4CBD-B67B-845D2678CE29}" type="sibTrans" cxnId="{CA60A7F7-26BE-4F6D-90B4-37A563E7CA46}">
      <dgm:prSet/>
      <dgm:spPr/>
      <dgm:t>
        <a:bodyPr/>
        <a:lstStyle/>
        <a:p>
          <a:endParaRPr lang="en-US"/>
        </a:p>
      </dgm:t>
    </dgm:pt>
    <dgm:pt modelId="{4050FD48-454C-4A84-9916-CA38956DAB9E}" type="pres">
      <dgm:prSet presAssocID="{345DD240-1C07-4DC7-9287-79B61BA64A1A}" presName="compositeShape" presStyleCnt="0">
        <dgm:presLayoutVars>
          <dgm:chMax val="2"/>
          <dgm:dir/>
          <dgm:resizeHandles val="exact"/>
        </dgm:presLayoutVars>
      </dgm:prSet>
      <dgm:spPr/>
    </dgm:pt>
    <dgm:pt modelId="{31236130-2A7A-4FD0-B2BD-C279B18582E0}" type="pres">
      <dgm:prSet presAssocID="{345DD240-1C07-4DC7-9287-79B61BA64A1A}" presName="divider" presStyleLbl="fgShp" presStyleIdx="0" presStyleCnt="1" custLinFactNeighborY="-678"/>
      <dgm:spPr/>
    </dgm:pt>
    <dgm:pt modelId="{935A4D83-7299-4E48-9A2D-21D81B3D2659}" type="pres">
      <dgm:prSet presAssocID="{5EA9CB7C-221C-4521-B9BC-360A87BB8006}" presName="downArrow" presStyleLbl="node1" presStyleIdx="0" presStyleCnt="2"/>
      <dgm:spPr/>
    </dgm:pt>
    <dgm:pt modelId="{148BC468-6236-4E9C-8B7B-287C64163A1B}" type="pres">
      <dgm:prSet presAssocID="{5EA9CB7C-221C-4521-B9BC-360A87BB8006}" presName="downArrowText" presStyleLbl="revTx" presStyleIdx="0" presStyleCnt="2">
        <dgm:presLayoutVars>
          <dgm:bulletEnabled val="1"/>
        </dgm:presLayoutVars>
      </dgm:prSet>
      <dgm:spPr/>
    </dgm:pt>
    <dgm:pt modelId="{C97628D6-E865-4372-AD46-BE6CECC30EA5}" type="pres">
      <dgm:prSet presAssocID="{DE5F7DAA-B14B-4FFB-B389-6B4AA2BEAD05}" presName="upArrow" presStyleLbl="node1" presStyleIdx="1" presStyleCnt="2"/>
      <dgm:spPr/>
    </dgm:pt>
    <dgm:pt modelId="{8F77F13E-97A0-4680-B977-19C8E0B7C98C}" type="pres">
      <dgm:prSet presAssocID="{DE5F7DAA-B14B-4FFB-B389-6B4AA2BEAD05}" presName="upArrowText" presStyleLbl="revTx" presStyleIdx="1" presStyleCnt="2">
        <dgm:presLayoutVars>
          <dgm:bulletEnabled val="1"/>
        </dgm:presLayoutVars>
      </dgm:prSet>
      <dgm:spPr/>
    </dgm:pt>
  </dgm:ptLst>
  <dgm:cxnLst>
    <dgm:cxn modelId="{53588F86-AEB8-472B-BD15-204B6A10F5EF}" type="presOf" srcId="{5EA9CB7C-221C-4521-B9BC-360A87BB8006}" destId="{148BC468-6236-4E9C-8B7B-287C64163A1B}" srcOrd="0" destOrd="0" presId="urn:microsoft.com/office/officeart/2005/8/layout/arrow3"/>
    <dgm:cxn modelId="{30784E8B-8CB7-45BF-A2F5-E4F538BB64B7}" srcId="{345DD240-1C07-4DC7-9287-79B61BA64A1A}" destId="{5EA9CB7C-221C-4521-B9BC-360A87BB8006}" srcOrd="0" destOrd="0" parTransId="{40006ADB-F94D-4A64-A092-BD249EE9EFA9}" sibTransId="{C775A775-DB55-4B86-A821-83DE2E7411A0}"/>
    <dgm:cxn modelId="{3C30FD90-DC29-4A37-86D2-A9E697187D6B}" type="presOf" srcId="{DE5F7DAA-B14B-4FFB-B389-6B4AA2BEAD05}" destId="{8F77F13E-97A0-4680-B977-19C8E0B7C98C}" srcOrd="0" destOrd="0" presId="urn:microsoft.com/office/officeart/2005/8/layout/arrow3"/>
    <dgm:cxn modelId="{CA60A7F7-26BE-4F6D-90B4-37A563E7CA46}" srcId="{345DD240-1C07-4DC7-9287-79B61BA64A1A}" destId="{DE5F7DAA-B14B-4FFB-B389-6B4AA2BEAD05}" srcOrd="1" destOrd="0" parTransId="{47CCCC6F-9AFE-4BD6-A537-3C59987A1854}" sibTransId="{7C082902-6EA1-4CBD-B67B-845D2678CE29}"/>
    <dgm:cxn modelId="{F6EA57FB-AA38-40E6-81C5-123A7B1B825E}" type="presOf" srcId="{345DD240-1C07-4DC7-9287-79B61BA64A1A}" destId="{4050FD48-454C-4A84-9916-CA38956DAB9E}" srcOrd="0" destOrd="0" presId="urn:microsoft.com/office/officeart/2005/8/layout/arrow3"/>
    <dgm:cxn modelId="{2BA6AC75-283E-4CF7-B0CC-48D116399CCA}" type="presParOf" srcId="{4050FD48-454C-4A84-9916-CA38956DAB9E}" destId="{31236130-2A7A-4FD0-B2BD-C279B18582E0}" srcOrd="0" destOrd="0" presId="urn:microsoft.com/office/officeart/2005/8/layout/arrow3"/>
    <dgm:cxn modelId="{126C95E5-FFC2-4D51-B5BE-C2CC41731CFC}" type="presParOf" srcId="{4050FD48-454C-4A84-9916-CA38956DAB9E}" destId="{935A4D83-7299-4E48-9A2D-21D81B3D2659}" srcOrd="1" destOrd="0" presId="urn:microsoft.com/office/officeart/2005/8/layout/arrow3"/>
    <dgm:cxn modelId="{7124F083-BDE0-4C3D-8D53-5CC7159C1371}" type="presParOf" srcId="{4050FD48-454C-4A84-9916-CA38956DAB9E}" destId="{148BC468-6236-4E9C-8B7B-287C64163A1B}" srcOrd="2" destOrd="0" presId="urn:microsoft.com/office/officeart/2005/8/layout/arrow3"/>
    <dgm:cxn modelId="{C7D0E761-63C2-4CC6-9DFB-556669471296}" type="presParOf" srcId="{4050FD48-454C-4A84-9916-CA38956DAB9E}" destId="{C97628D6-E865-4372-AD46-BE6CECC30EA5}" srcOrd="3" destOrd="0" presId="urn:microsoft.com/office/officeart/2005/8/layout/arrow3"/>
    <dgm:cxn modelId="{BF06D71E-544C-47FA-9B37-8100CD893EE1}" type="presParOf" srcId="{4050FD48-454C-4A84-9916-CA38956DAB9E}" destId="{8F77F13E-97A0-4680-B977-19C8E0B7C98C}"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8A95192-9D45-4F85-AB7B-9210254D7F9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C659F70-1F80-46E4-A0C1-F070D5814B99}">
      <dgm:prSet phldrT="[Text]"/>
      <dgm:spPr/>
      <dgm:t>
        <a:bodyPr/>
        <a:lstStyle/>
        <a:p>
          <a:pPr algn="ctr"/>
          <a:r>
            <a:rPr lang="en-US" b="1" i="0" dirty="0"/>
            <a:t>A12023xxx</a:t>
          </a:r>
          <a:endParaRPr lang="en-US" dirty="0"/>
        </a:p>
      </dgm:t>
    </dgm:pt>
    <dgm:pt modelId="{D96E03F6-3DE7-4C0D-AC51-42F0A969AC33}" type="parTrans" cxnId="{A1AA9CD6-CC80-4781-8148-A36F8DE35C6A}">
      <dgm:prSet/>
      <dgm:spPr/>
      <dgm:t>
        <a:bodyPr/>
        <a:lstStyle/>
        <a:p>
          <a:endParaRPr lang="en-US"/>
        </a:p>
      </dgm:t>
    </dgm:pt>
    <dgm:pt modelId="{BF62A600-8F2E-4ED0-A8E1-37E8964020E2}" type="sibTrans" cxnId="{A1AA9CD6-CC80-4781-8148-A36F8DE35C6A}">
      <dgm:prSet/>
      <dgm:spPr/>
      <dgm:t>
        <a:bodyPr/>
        <a:lstStyle/>
        <a:p>
          <a:endParaRPr lang="en-US"/>
        </a:p>
      </dgm:t>
    </dgm:pt>
    <dgm:pt modelId="{E7D42785-2FA7-4C84-B29C-56679A5EF28F}" type="pres">
      <dgm:prSet presAssocID="{98A95192-9D45-4F85-AB7B-9210254D7F98}" presName="linear" presStyleCnt="0">
        <dgm:presLayoutVars>
          <dgm:animLvl val="lvl"/>
          <dgm:resizeHandles val="exact"/>
        </dgm:presLayoutVars>
      </dgm:prSet>
      <dgm:spPr/>
    </dgm:pt>
    <dgm:pt modelId="{A260427A-277B-4612-A1BF-1F507E686DBA}" type="pres">
      <dgm:prSet presAssocID="{7C659F70-1F80-46E4-A0C1-F070D5814B99}" presName="parentText" presStyleLbl="node1" presStyleIdx="0" presStyleCnt="1">
        <dgm:presLayoutVars>
          <dgm:chMax val="0"/>
          <dgm:bulletEnabled val="1"/>
        </dgm:presLayoutVars>
      </dgm:prSet>
      <dgm:spPr/>
    </dgm:pt>
  </dgm:ptLst>
  <dgm:cxnLst>
    <dgm:cxn modelId="{5A60F54B-75C1-4E43-8F0D-C7A24DA2D236}" type="presOf" srcId="{98A95192-9D45-4F85-AB7B-9210254D7F98}" destId="{E7D42785-2FA7-4C84-B29C-56679A5EF28F}" srcOrd="0" destOrd="0" presId="urn:microsoft.com/office/officeart/2005/8/layout/vList2"/>
    <dgm:cxn modelId="{F0CA959F-8520-4690-BA1B-045ED617724B}" type="presOf" srcId="{7C659F70-1F80-46E4-A0C1-F070D5814B99}" destId="{A260427A-277B-4612-A1BF-1F507E686DBA}" srcOrd="0" destOrd="0" presId="urn:microsoft.com/office/officeart/2005/8/layout/vList2"/>
    <dgm:cxn modelId="{A1AA9CD6-CC80-4781-8148-A36F8DE35C6A}" srcId="{98A95192-9D45-4F85-AB7B-9210254D7F98}" destId="{7C659F70-1F80-46E4-A0C1-F070D5814B99}" srcOrd="0" destOrd="0" parTransId="{D96E03F6-3DE7-4C0D-AC51-42F0A969AC33}" sibTransId="{BF62A600-8F2E-4ED0-A8E1-37E8964020E2}"/>
    <dgm:cxn modelId="{95D42272-2458-479F-8AB8-E88D1EDAE5AF}" type="presParOf" srcId="{E7D42785-2FA7-4C84-B29C-56679A5EF28F}" destId="{A260427A-277B-4612-A1BF-1F507E686DB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CB2AE5C-250E-4948-91FD-50026CDB488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7499CE8D-2A34-4AEB-8F4C-E35F4C771F85}">
      <dgm:prSet phldrT="[Text]"/>
      <dgm:spPr/>
      <dgm:t>
        <a:bodyPr/>
        <a:lstStyle/>
        <a:p>
          <a:r>
            <a:rPr lang="en-US" dirty="0"/>
            <a:t>New</a:t>
          </a:r>
        </a:p>
      </dgm:t>
    </dgm:pt>
    <dgm:pt modelId="{10D0A6F1-119A-4E15-9A1F-B6C24A3C7818}" type="parTrans" cxnId="{6BC55160-A0AB-40EB-90C3-EF1A3981D8B3}">
      <dgm:prSet/>
      <dgm:spPr/>
      <dgm:t>
        <a:bodyPr/>
        <a:lstStyle/>
        <a:p>
          <a:endParaRPr lang="en-US"/>
        </a:p>
      </dgm:t>
    </dgm:pt>
    <dgm:pt modelId="{FD1FE63E-983A-4F69-949C-A8E62F839E6D}" type="sibTrans" cxnId="{6BC55160-A0AB-40EB-90C3-EF1A3981D8B3}">
      <dgm:prSet/>
      <dgm:spPr/>
      <dgm:t>
        <a:bodyPr/>
        <a:lstStyle/>
        <a:p>
          <a:endParaRPr lang="en-US"/>
        </a:p>
      </dgm:t>
    </dgm:pt>
    <dgm:pt modelId="{503877AC-90FA-4DEE-A00A-0B495F234C38}">
      <dgm:prSet phldrT="[Text]"/>
      <dgm:spPr/>
      <dgm:t>
        <a:bodyPr/>
        <a:lstStyle/>
        <a:p>
          <a:r>
            <a:rPr lang="en-US" dirty="0"/>
            <a:t>Position 142</a:t>
          </a:r>
        </a:p>
      </dgm:t>
    </dgm:pt>
    <dgm:pt modelId="{6E7EC435-2049-49DD-BF66-AB2189E83F58}" type="parTrans" cxnId="{EFCE1FD8-537A-4BFD-980A-E37C986E66DD}">
      <dgm:prSet/>
      <dgm:spPr/>
      <dgm:t>
        <a:bodyPr/>
        <a:lstStyle/>
        <a:p>
          <a:endParaRPr lang="en-US"/>
        </a:p>
      </dgm:t>
    </dgm:pt>
    <dgm:pt modelId="{D7F1F0EA-E3D5-4D5D-BE01-59FDBEB9C2C6}" type="sibTrans" cxnId="{EFCE1FD8-537A-4BFD-980A-E37C986E66DD}">
      <dgm:prSet/>
      <dgm:spPr/>
      <dgm:t>
        <a:bodyPr/>
        <a:lstStyle/>
        <a:p>
          <a:endParaRPr lang="en-US"/>
        </a:p>
      </dgm:t>
    </dgm:pt>
    <dgm:pt modelId="{8C347BCF-1108-4046-9A5D-20260B82CC8D}">
      <dgm:prSet phldrT="[Text]"/>
      <dgm:spPr/>
      <dgm:t>
        <a:bodyPr/>
        <a:lstStyle/>
        <a:p>
          <a:r>
            <a:rPr lang="en-US" dirty="0"/>
            <a:t>Position 141</a:t>
          </a:r>
        </a:p>
      </dgm:t>
    </dgm:pt>
    <dgm:pt modelId="{D41C8BCE-F472-4C21-A54D-A200C715EEA6}" type="parTrans" cxnId="{C6EDDCA2-19BD-4FA9-9E0C-D770D4498180}">
      <dgm:prSet/>
      <dgm:spPr/>
      <dgm:t>
        <a:bodyPr/>
        <a:lstStyle/>
        <a:p>
          <a:endParaRPr lang="en-US"/>
        </a:p>
      </dgm:t>
    </dgm:pt>
    <dgm:pt modelId="{BC4AB64F-A406-46B1-B9E2-1B537AD8059F}" type="sibTrans" cxnId="{C6EDDCA2-19BD-4FA9-9E0C-D770D4498180}">
      <dgm:prSet/>
      <dgm:spPr/>
      <dgm:t>
        <a:bodyPr/>
        <a:lstStyle/>
        <a:p>
          <a:endParaRPr lang="en-US"/>
        </a:p>
      </dgm:t>
    </dgm:pt>
    <dgm:pt modelId="{4536F2F2-0F84-4616-9CEE-B388965BFBC6}">
      <dgm:prSet phldrT="[Text]"/>
      <dgm:spPr/>
      <dgm:t>
        <a:bodyPr/>
        <a:lstStyle/>
        <a:p>
          <a:r>
            <a:rPr lang="en-US" dirty="0"/>
            <a:t>Position  140</a:t>
          </a:r>
        </a:p>
      </dgm:t>
    </dgm:pt>
    <dgm:pt modelId="{405631D0-D1CB-40A0-A33B-7497587A6ECA}" type="parTrans" cxnId="{C5A602DA-DB21-4EC9-9374-AC353729ABC8}">
      <dgm:prSet/>
      <dgm:spPr/>
      <dgm:t>
        <a:bodyPr/>
        <a:lstStyle/>
        <a:p>
          <a:endParaRPr lang="en-US"/>
        </a:p>
      </dgm:t>
    </dgm:pt>
    <dgm:pt modelId="{C6355EF5-21E8-41B8-8949-32BFFF96C2F1}" type="sibTrans" cxnId="{C5A602DA-DB21-4EC9-9374-AC353729ABC8}">
      <dgm:prSet/>
      <dgm:spPr/>
      <dgm:t>
        <a:bodyPr/>
        <a:lstStyle/>
        <a:p>
          <a:endParaRPr lang="en-US"/>
        </a:p>
      </dgm:t>
    </dgm:pt>
    <dgm:pt modelId="{57D585B8-4C08-4A8E-9B5D-1C5D16C4F1F2}">
      <dgm:prSet phldrT="[Text]"/>
      <dgm:spPr/>
      <dgm:t>
        <a:bodyPr/>
        <a:lstStyle/>
        <a:p>
          <a:r>
            <a:rPr lang="en-US" dirty="0"/>
            <a:t>New</a:t>
          </a:r>
        </a:p>
      </dgm:t>
    </dgm:pt>
    <dgm:pt modelId="{E55A2B41-2B9C-413C-A3E4-EDFB4E63D6F4}" type="parTrans" cxnId="{3E52E041-1820-42EF-B90C-42944AF2C0BB}">
      <dgm:prSet/>
      <dgm:spPr/>
      <dgm:t>
        <a:bodyPr/>
        <a:lstStyle/>
        <a:p>
          <a:endParaRPr lang="en-US"/>
        </a:p>
      </dgm:t>
    </dgm:pt>
    <dgm:pt modelId="{626C1A9C-97BF-4F45-8C7C-D07BFC6FC0F8}" type="sibTrans" cxnId="{3E52E041-1820-42EF-B90C-42944AF2C0BB}">
      <dgm:prSet/>
      <dgm:spPr/>
      <dgm:t>
        <a:bodyPr/>
        <a:lstStyle/>
        <a:p>
          <a:endParaRPr lang="en-US"/>
        </a:p>
      </dgm:t>
    </dgm:pt>
    <dgm:pt modelId="{FAE8D743-368C-473A-B847-6726623FA211}">
      <dgm:prSet phldrT="[Text]"/>
      <dgm:spPr/>
      <dgm:t>
        <a:bodyPr/>
        <a:lstStyle/>
        <a:p>
          <a:r>
            <a:rPr lang="en-US" dirty="0"/>
            <a:t>Licensed Behavior Analysts</a:t>
          </a:r>
        </a:p>
      </dgm:t>
    </dgm:pt>
    <dgm:pt modelId="{42D19CE2-5CC4-44FF-914C-125442A9EA40}" type="parTrans" cxnId="{517E9EB1-FDE5-4633-B77E-ABC08D7659FD}">
      <dgm:prSet/>
      <dgm:spPr/>
      <dgm:t>
        <a:bodyPr/>
        <a:lstStyle/>
        <a:p>
          <a:endParaRPr lang="en-US"/>
        </a:p>
      </dgm:t>
    </dgm:pt>
    <dgm:pt modelId="{7A40805E-DAEE-4174-9C9F-B43A480D365E}" type="sibTrans" cxnId="{517E9EB1-FDE5-4633-B77E-ABC08D7659FD}">
      <dgm:prSet/>
      <dgm:spPr/>
      <dgm:t>
        <a:bodyPr/>
        <a:lstStyle/>
        <a:p>
          <a:endParaRPr lang="en-US"/>
        </a:p>
      </dgm:t>
    </dgm:pt>
    <dgm:pt modelId="{A36D68D3-8696-492F-A390-6B4C31276E28}">
      <dgm:prSet phldrT="[Text]"/>
      <dgm:spPr/>
      <dgm:t>
        <a:bodyPr/>
        <a:lstStyle/>
        <a:p>
          <a:r>
            <a:rPr lang="en-US" dirty="0"/>
            <a:t>Admin/B Record</a:t>
          </a:r>
        </a:p>
      </dgm:t>
    </dgm:pt>
    <dgm:pt modelId="{A8B0BBEB-C7F3-4ADC-91F2-183F67BA7263}" type="parTrans" cxnId="{5A8CC5DB-DEE3-435F-A81B-5DA1BB921373}">
      <dgm:prSet/>
      <dgm:spPr/>
      <dgm:t>
        <a:bodyPr/>
        <a:lstStyle/>
        <a:p>
          <a:endParaRPr lang="en-US"/>
        </a:p>
      </dgm:t>
    </dgm:pt>
    <dgm:pt modelId="{C9A0E6FF-5D8F-4A24-9017-1A8C6366BAB1}" type="sibTrans" cxnId="{5A8CC5DB-DEE3-435F-A81B-5DA1BB921373}">
      <dgm:prSet/>
      <dgm:spPr/>
      <dgm:t>
        <a:bodyPr/>
        <a:lstStyle/>
        <a:p>
          <a:endParaRPr lang="en-US"/>
        </a:p>
      </dgm:t>
    </dgm:pt>
    <dgm:pt modelId="{4E66D2BC-90E4-4ABE-B4E9-3CBC7D8B234E}">
      <dgm:prSet phldrT="[Text]"/>
      <dgm:spPr/>
      <dgm:t>
        <a:bodyPr/>
        <a:lstStyle/>
        <a:p>
          <a:r>
            <a:rPr lang="en-US" dirty="0"/>
            <a:t>Licensed Assistant Behavior Analysts</a:t>
          </a:r>
        </a:p>
      </dgm:t>
    </dgm:pt>
    <dgm:pt modelId="{8E58DA1A-A1CD-4BDA-BC86-C5E9DF087CBE}" type="parTrans" cxnId="{505C7DA3-5B3C-4AB6-AB9C-7B4C8E0EA6BA}">
      <dgm:prSet/>
      <dgm:spPr/>
      <dgm:t>
        <a:bodyPr/>
        <a:lstStyle/>
        <a:p>
          <a:endParaRPr lang="en-US"/>
        </a:p>
      </dgm:t>
    </dgm:pt>
    <dgm:pt modelId="{29FE74DC-9C2B-462B-8489-7EC22B7515FD}" type="sibTrans" cxnId="{505C7DA3-5B3C-4AB6-AB9C-7B4C8E0EA6BA}">
      <dgm:prSet/>
      <dgm:spPr/>
      <dgm:t>
        <a:bodyPr/>
        <a:lstStyle/>
        <a:p>
          <a:endParaRPr lang="en-US"/>
        </a:p>
      </dgm:t>
    </dgm:pt>
    <dgm:pt modelId="{FD764596-BD04-4ED1-BDB5-81B6609B7CBE}">
      <dgm:prSet phldrT="[Text]"/>
      <dgm:spPr/>
      <dgm:t>
        <a:bodyPr/>
        <a:lstStyle/>
        <a:p>
          <a:r>
            <a:rPr lang="en-US" dirty="0"/>
            <a:t>Admin/B Record</a:t>
          </a:r>
        </a:p>
      </dgm:t>
    </dgm:pt>
    <dgm:pt modelId="{DD55B55B-5DB3-4C35-9A1A-309638BFD5E5}" type="parTrans" cxnId="{E88A620C-E068-472A-8279-FCF3E4DA8A8F}">
      <dgm:prSet/>
      <dgm:spPr/>
      <dgm:t>
        <a:bodyPr/>
        <a:lstStyle/>
        <a:p>
          <a:endParaRPr lang="en-US"/>
        </a:p>
      </dgm:t>
    </dgm:pt>
    <dgm:pt modelId="{B6E647FF-5DDB-4D69-93E9-1FB9285169F9}" type="sibTrans" cxnId="{E88A620C-E068-472A-8279-FCF3E4DA8A8F}">
      <dgm:prSet/>
      <dgm:spPr/>
      <dgm:t>
        <a:bodyPr/>
        <a:lstStyle/>
        <a:p>
          <a:endParaRPr lang="en-US"/>
        </a:p>
      </dgm:t>
    </dgm:pt>
    <dgm:pt modelId="{01A0E750-B3A4-413D-BE34-A6F7013EDFC7}">
      <dgm:prSet phldrT="[Text]"/>
      <dgm:spPr/>
      <dgm:t>
        <a:bodyPr/>
        <a:lstStyle/>
        <a:p>
          <a:r>
            <a:rPr lang="en-US"/>
            <a:t>New</a:t>
          </a:r>
          <a:endParaRPr lang="en-US" dirty="0"/>
        </a:p>
      </dgm:t>
    </dgm:pt>
    <dgm:pt modelId="{16CC81B0-9026-432E-A0DA-ECF31DFD5898}" type="parTrans" cxnId="{97D9B46A-832D-43AF-A0B8-DEB5E3CAFE6D}">
      <dgm:prSet/>
      <dgm:spPr/>
    </dgm:pt>
    <dgm:pt modelId="{BEFFF735-0CD5-49DD-9515-7CB35480B0C5}" type="sibTrans" cxnId="{97D9B46A-832D-43AF-A0B8-DEB5E3CAFE6D}">
      <dgm:prSet/>
      <dgm:spPr/>
    </dgm:pt>
    <dgm:pt modelId="{EB3D21C6-994D-45FA-AAD5-CC397B18E25B}">
      <dgm:prSet phldrT="[Text]"/>
      <dgm:spPr/>
      <dgm:t>
        <a:bodyPr/>
        <a:lstStyle/>
        <a:p>
          <a:r>
            <a:rPr lang="en-US"/>
            <a:t>Other Licensed Health and Behavioral Positions</a:t>
          </a:r>
          <a:endParaRPr lang="en-US" dirty="0"/>
        </a:p>
      </dgm:t>
    </dgm:pt>
    <dgm:pt modelId="{2C09785C-7FA5-40F0-B7B8-16EDDEAACCD7}" type="parTrans" cxnId="{BFE72CEE-8545-43DB-B326-0394D741E524}">
      <dgm:prSet/>
      <dgm:spPr/>
      <dgm:t>
        <a:bodyPr/>
        <a:lstStyle/>
        <a:p>
          <a:endParaRPr lang="en-US"/>
        </a:p>
      </dgm:t>
    </dgm:pt>
    <dgm:pt modelId="{81798454-E362-450A-BAAC-84707B6429F5}" type="sibTrans" cxnId="{BFE72CEE-8545-43DB-B326-0394D741E524}">
      <dgm:prSet/>
      <dgm:spPr/>
      <dgm:t>
        <a:bodyPr/>
        <a:lstStyle/>
        <a:p>
          <a:endParaRPr lang="en-US"/>
        </a:p>
      </dgm:t>
    </dgm:pt>
    <dgm:pt modelId="{846C7259-BDAD-442A-8581-8D4D662C88E8}">
      <dgm:prSet phldrT="[Text]"/>
      <dgm:spPr/>
      <dgm:t>
        <a:bodyPr/>
        <a:lstStyle/>
        <a:p>
          <a:r>
            <a:rPr lang="en-US" dirty="0"/>
            <a:t>Admin/B Record</a:t>
          </a:r>
        </a:p>
      </dgm:t>
    </dgm:pt>
    <dgm:pt modelId="{67CE45E8-F4A3-43F6-8F35-B1227AC899BD}" type="parTrans" cxnId="{329CBBAE-76B2-4ADE-8F21-9C85C8E95B3D}">
      <dgm:prSet/>
      <dgm:spPr/>
      <dgm:t>
        <a:bodyPr/>
        <a:lstStyle/>
        <a:p>
          <a:endParaRPr lang="en-US"/>
        </a:p>
      </dgm:t>
    </dgm:pt>
    <dgm:pt modelId="{BDFEF296-898B-4B38-AB96-A0BC54499623}" type="sibTrans" cxnId="{329CBBAE-76B2-4ADE-8F21-9C85C8E95B3D}">
      <dgm:prSet/>
      <dgm:spPr/>
      <dgm:t>
        <a:bodyPr/>
        <a:lstStyle/>
        <a:p>
          <a:endParaRPr lang="en-US"/>
        </a:p>
      </dgm:t>
    </dgm:pt>
    <dgm:pt modelId="{AD3470B5-CC44-404C-B608-FD6AB777F889}" type="pres">
      <dgm:prSet presAssocID="{7CB2AE5C-250E-4948-91FD-50026CDB4887}" presName="vert0" presStyleCnt="0">
        <dgm:presLayoutVars>
          <dgm:dir/>
          <dgm:animOne val="branch"/>
          <dgm:animLvl val="lvl"/>
        </dgm:presLayoutVars>
      </dgm:prSet>
      <dgm:spPr/>
    </dgm:pt>
    <dgm:pt modelId="{B95E63B8-65E5-4CCA-831E-16F980EB5DB5}" type="pres">
      <dgm:prSet presAssocID="{4536F2F2-0F84-4616-9CEE-B388965BFBC6}" presName="thickLine" presStyleLbl="alignNode1" presStyleIdx="0" presStyleCnt="3"/>
      <dgm:spPr/>
    </dgm:pt>
    <dgm:pt modelId="{47C7854F-4D75-4AB7-8852-E6CE76D9B51A}" type="pres">
      <dgm:prSet presAssocID="{4536F2F2-0F84-4616-9CEE-B388965BFBC6}" presName="horz1" presStyleCnt="0"/>
      <dgm:spPr/>
    </dgm:pt>
    <dgm:pt modelId="{B1327C56-9387-49E2-915F-B92AE1F81907}" type="pres">
      <dgm:prSet presAssocID="{4536F2F2-0F84-4616-9CEE-B388965BFBC6}" presName="tx1" presStyleLbl="revTx" presStyleIdx="0" presStyleCnt="12"/>
      <dgm:spPr/>
    </dgm:pt>
    <dgm:pt modelId="{B0EE2839-21C5-45D8-B9F7-35E6C3BE19D4}" type="pres">
      <dgm:prSet presAssocID="{4536F2F2-0F84-4616-9CEE-B388965BFBC6}" presName="vert1" presStyleCnt="0"/>
      <dgm:spPr/>
    </dgm:pt>
    <dgm:pt modelId="{B80F6B8D-3B66-471D-B59B-B99A193142E6}" type="pres">
      <dgm:prSet presAssocID="{57D585B8-4C08-4A8E-9B5D-1C5D16C4F1F2}" presName="vertSpace2a" presStyleCnt="0"/>
      <dgm:spPr/>
    </dgm:pt>
    <dgm:pt modelId="{67F13585-67CB-4907-BB68-F424553A93F3}" type="pres">
      <dgm:prSet presAssocID="{57D585B8-4C08-4A8E-9B5D-1C5D16C4F1F2}" presName="horz2" presStyleCnt="0"/>
      <dgm:spPr/>
    </dgm:pt>
    <dgm:pt modelId="{BFFE0230-B4ED-4979-87D3-2C9B095ED4CE}" type="pres">
      <dgm:prSet presAssocID="{57D585B8-4C08-4A8E-9B5D-1C5D16C4F1F2}" presName="horzSpace2" presStyleCnt="0"/>
      <dgm:spPr/>
    </dgm:pt>
    <dgm:pt modelId="{ABC44FB4-8AC2-446A-A8AB-2D54BA8B62CA}" type="pres">
      <dgm:prSet presAssocID="{57D585B8-4C08-4A8E-9B5D-1C5D16C4F1F2}" presName="tx2" presStyleLbl="revTx" presStyleIdx="1" presStyleCnt="12"/>
      <dgm:spPr/>
    </dgm:pt>
    <dgm:pt modelId="{4DCA7959-D2B5-4455-AF35-D9D046C4BD39}" type="pres">
      <dgm:prSet presAssocID="{57D585B8-4C08-4A8E-9B5D-1C5D16C4F1F2}" presName="vert2" presStyleCnt="0"/>
      <dgm:spPr/>
    </dgm:pt>
    <dgm:pt modelId="{77B7E8B3-4284-44D2-BF59-6DEED254D1E8}" type="pres">
      <dgm:prSet presAssocID="{57D585B8-4C08-4A8E-9B5D-1C5D16C4F1F2}" presName="thinLine2b" presStyleLbl="callout" presStyleIdx="0" presStyleCnt="9"/>
      <dgm:spPr/>
    </dgm:pt>
    <dgm:pt modelId="{7FB331DE-DA18-4531-B080-6651AFC71CA5}" type="pres">
      <dgm:prSet presAssocID="{57D585B8-4C08-4A8E-9B5D-1C5D16C4F1F2}" presName="vertSpace2b" presStyleCnt="0"/>
      <dgm:spPr/>
    </dgm:pt>
    <dgm:pt modelId="{8DCFA4E4-3E84-403F-95F5-D97432FE1F3D}" type="pres">
      <dgm:prSet presAssocID="{FAE8D743-368C-473A-B847-6726623FA211}" presName="horz2" presStyleCnt="0"/>
      <dgm:spPr/>
    </dgm:pt>
    <dgm:pt modelId="{3B27C2DD-0493-43B8-BB69-3A81F53F6AAB}" type="pres">
      <dgm:prSet presAssocID="{FAE8D743-368C-473A-B847-6726623FA211}" presName="horzSpace2" presStyleCnt="0"/>
      <dgm:spPr/>
    </dgm:pt>
    <dgm:pt modelId="{AB2DAC42-800D-4F44-9842-839EBEF04E73}" type="pres">
      <dgm:prSet presAssocID="{FAE8D743-368C-473A-B847-6726623FA211}" presName="tx2" presStyleLbl="revTx" presStyleIdx="2" presStyleCnt="12"/>
      <dgm:spPr/>
    </dgm:pt>
    <dgm:pt modelId="{96FBB759-DE74-44FC-821A-38761D247016}" type="pres">
      <dgm:prSet presAssocID="{FAE8D743-368C-473A-B847-6726623FA211}" presName="vert2" presStyleCnt="0"/>
      <dgm:spPr/>
    </dgm:pt>
    <dgm:pt modelId="{8A43DFC3-2AD6-460E-B630-4413C5779D85}" type="pres">
      <dgm:prSet presAssocID="{FAE8D743-368C-473A-B847-6726623FA211}" presName="thinLine2b" presStyleLbl="callout" presStyleIdx="1" presStyleCnt="9"/>
      <dgm:spPr/>
    </dgm:pt>
    <dgm:pt modelId="{3B3C317B-48AF-4CCD-8871-3306B94C7549}" type="pres">
      <dgm:prSet presAssocID="{FAE8D743-368C-473A-B847-6726623FA211}" presName="vertSpace2b" presStyleCnt="0"/>
      <dgm:spPr/>
    </dgm:pt>
    <dgm:pt modelId="{B82AFCF5-BEB7-4644-8875-7D3D5F03F6B4}" type="pres">
      <dgm:prSet presAssocID="{A36D68D3-8696-492F-A390-6B4C31276E28}" presName="horz2" presStyleCnt="0"/>
      <dgm:spPr/>
    </dgm:pt>
    <dgm:pt modelId="{917A5024-8F10-4017-ACFC-86CA20468927}" type="pres">
      <dgm:prSet presAssocID="{A36D68D3-8696-492F-A390-6B4C31276E28}" presName="horzSpace2" presStyleCnt="0"/>
      <dgm:spPr/>
    </dgm:pt>
    <dgm:pt modelId="{D4C2B1BB-CD70-41CD-8352-5C22DC9443C2}" type="pres">
      <dgm:prSet presAssocID="{A36D68D3-8696-492F-A390-6B4C31276E28}" presName="tx2" presStyleLbl="revTx" presStyleIdx="3" presStyleCnt="12"/>
      <dgm:spPr/>
    </dgm:pt>
    <dgm:pt modelId="{7EC58749-54B5-4359-B1A3-7D3133179CB5}" type="pres">
      <dgm:prSet presAssocID="{A36D68D3-8696-492F-A390-6B4C31276E28}" presName="vert2" presStyleCnt="0"/>
      <dgm:spPr/>
    </dgm:pt>
    <dgm:pt modelId="{94BA1BCB-E077-4BCF-AAE9-9319D82736B8}" type="pres">
      <dgm:prSet presAssocID="{A36D68D3-8696-492F-A390-6B4C31276E28}" presName="thinLine2b" presStyleLbl="callout" presStyleIdx="2" presStyleCnt="9"/>
      <dgm:spPr/>
    </dgm:pt>
    <dgm:pt modelId="{633ADC9F-D597-485B-8537-3136CB8EEB5A}" type="pres">
      <dgm:prSet presAssocID="{A36D68D3-8696-492F-A390-6B4C31276E28}" presName="vertSpace2b" presStyleCnt="0"/>
      <dgm:spPr/>
    </dgm:pt>
    <dgm:pt modelId="{C76B2DCD-DE90-474F-9883-6C18566C30B3}" type="pres">
      <dgm:prSet presAssocID="{8C347BCF-1108-4046-9A5D-20260B82CC8D}" presName="thickLine" presStyleLbl="alignNode1" presStyleIdx="1" presStyleCnt="3"/>
      <dgm:spPr/>
    </dgm:pt>
    <dgm:pt modelId="{7B9AF828-8CB1-4CC7-AECF-FFB6EE29A440}" type="pres">
      <dgm:prSet presAssocID="{8C347BCF-1108-4046-9A5D-20260B82CC8D}" presName="horz1" presStyleCnt="0"/>
      <dgm:spPr/>
    </dgm:pt>
    <dgm:pt modelId="{1402B9DD-892F-44FC-9849-DC120317F089}" type="pres">
      <dgm:prSet presAssocID="{8C347BCF-1108-4046-9A5D-20260B82CC8D}" presName="tx1" presStyleLbl="revTx" presStyleIdx="4" presStyleCnt="12"/>
      <dgm:spPr/>
    </dgm:pt>
    <dgm:pt modelId="{0F0ED9BA-8B4F-4FE7-A166-D648EEA39CD5}" type="pres">
      <dgm:prSet presAssocID="{8C347BCF-1108-4046-9A5D-20260B82CC8D}" presName="vert1" presStyleCnt="0"/>
      <dgm:spPr/>
    </dgm:pt>
    <dgm:pt modelId="{189501B1-B270-468A-A6B1-F0999E11556C}" type="pres">
      <dgm:prSet presAssocID="{7499CE8D-2A34-4AEB-8F4C-E35F4C771F85}" presName="vertSpace2a" presStyleCnt="0"/>
      <dgm:spPr/>
    </dgm:pt>
    <dgm:pt modelId="{9078EA96-7A75-4D18-93BF-3FC8E305A028}" type="pres">
      <dgm:prSet presAssocID="{7499CE8D-2A34-4AEB-8F4C-E35F4C771F85}" presName="horz2" presStyleCnt="0"/>
      <dgm:spPr/>
    </dgm:pt>
    <dgm:pt modelId="{2FDC5F2E-81B7-45FC-8B7E-A56D2274A20C}" type="pres">
      <dgm:prSet presAssocID="{7499CE8D-2A34-4AEB-8F4C-E35F4C771F85}" presName="horzSpace2" presStyleCnt="0"/>
      <dgm:spPr/>
    </dgm:pt>
    <dgm:pt modelId="{85153E0A-1213-47CC-A483-7F60909CA8A2}" type="pres">
      <dgm:prSet presAssocID="{7499CE8D-2A34-4AEB-8F4C-E35F4C771F85}" presName="tx2" presStyleLbl="revTx" presStyleIdx="5" presStyleCnt="12"/>
      <dgm:spPr/>
    </dgm:pt>
    <dgm:pt modelId="{1428FDC6-7574-465D-9E22-25F0D7616080}" type="pres">
      <dgm:prSet presAssocID="{7499CE8D-2A34-4AEB-8F4C-E35F4C771F85}" presName="vert2" presStyleCnt="0"/>
      <dgm:spPr/>
    </dgm:pt>
    <dgm:pt modelId="{E3849109-A8AD-41B4-BB94-E58F76C09655}" type="pres">
      <dgm:prSet presAssocID="{7499CE8D-2A34-4AEB-8F4C-E35F4C771F85}" presName="thinLine2b" presStyleLbl="callout" presStyleIdx="3" presStyleCnt="9"/>
      <dgm:spPr/>
    </dgm:pt>
    <dgm:pt modelId="{FCE913B0-AD60-4F9E-9014-117290465031}" type="pres">
      <dgm:prSet presAssocID="{7499CE8D-2A34-4AEB-8F4C-E35F4C771F85}" presName="vertSpace2b" presStyleCnt="0"/>
      <dgm:spPr/>
    </dgm:pt>
    <dgm:pt modelId="{E6E98DB2-706B-4606-B26B-CAD4E65B9BC3}" type="pres">
      <dgm:prSet presAssocID="{4E66D2BC-90E4-4ABE-B4E9-3CBC7D8B234E}" presName="horz2" presStyleCnt="0"/>
      <dgm:spPr/>
    </dgm:pt>
    <dgm:pt modelId="{F903BB3A-F850-4F06-A61A-BEF69AD0C89D}" type="pres">
      <dgm:prSet presAssocID="{4E66D2BC-90E4-4ABE-B4E9-3CBC7D8B234E}" presName="horzSpace2" presStyleCnt="0"/>
      <dgm:spPr/>
    </dgm:pt>
    <dgm:pt modelId="{E30FAAAA-A0FE-4311-829A-F06A382CD5F1}" type="pres">
      <dgm:prSet presAssocID="{4E66D2BC-90E4-4ABE-B4E9-3CBC7D8B234E}" presName="tx2" presStyleLbl="revTx" presStyleIdx="6" presStyleCnt="12"/>
      <dgm:spPr/>
    </dgm:pt>
    <dgm:pt modelId="{7FE3217E-F037-4C75-A5BC-54DC3CCB3A8A}" type="pres">
      <dgm:prSet presAssocID="{4E66D2BC-90E4-4ABE-B4E9-3CBC7D8B234E}" presName="vert2" presStyleCnt="0"/>
      <dgm:spPr/>
    </dgm:pt>
    <dgm:pt modelId="{2C15E1C4-077D-49ED-8062-CE35E5CBBFEC}" type="pres">
      <dgm:prSet presAssocID="{4E66D2BC-90E4-4ABE-B4E9-3CBC7D8B234E}" presName="thinLine2b" presStyleLbl="callout" presStyleIdx="4" presStyleCnt="9"/>
      <dgm:spPr/>
    </dgm:pt>
    <dgm:pt modelId="{188C2AE9-22A4-41DC-89B3-C3FC4FAA292A}" type="pres">
      <dgm:prSet presAssocID="{4E66D2BC-90E4-4ABE-B4E9-3CBC7D8B234E}" presName="vertSpace2b" presStyleCnt="0"/>
      <dgm:spPr/>
    </dgm:pt>
    <dgm:pt modelId="{48B27E81-220B-4946-ABA3-B2B098AE470A}" type="pres">
      <dgm:prSet presAssocID="{FD764596-BD04-4ED1-BDB5-81B6609B7CBE}" presName="horz2" presStyleCnt="0"/>
      <dgm:spPr/>
    </dgm:pt>
    <dgm:pt modelId="{8E1E0557-8546-46C2-8492-001FE8804E5A}" type="pres">
      <dgm:prSet presAssocID="{FD764596-BD04-4ED1-BDB5-81B6609B7CBE}" presName="horzSpace2" presStyleCnt="0"/>
      <dgm:spPr/>
    </dgm:pt>
    <dgm:pt modelId="{49EC68DC-103B-42FC-A023-F5A09EF68B19}" type="pres">
      <dgm:prSet presAssocID="{FD764596-BD04-4ED1-BDB5-81B6609B7CBE}" presName="tx2" presStyleLbl="revTx" presStyleIdx="7" presStyleCnt="12"/>
      <dgm:spPr/>
    </dgm:pt>
    <dgm:pt modelId="{62A4CAE0-FADA-40BD-9A27-5BF9FE9F2D01}" type="pres">
      <dgm:prSet presAssocID="{FD764596-BD04-4ED1-BDB5-81B6609B7CBE}" presName="vert2" presStyleCnt="0"/>
      <dgm:spPr/>
    </dgm:pt>
    <dgm:pt modelId="{B7B85716-64F1-45FF-AD72-45CD01240F0E}" type="pres">
      <dgm:prSet presAssocID="{FD764596-BD04-4ED1-BDB5-81B6609B7CBE}" presName="thinLine2b" presStyleLbl="callout" presStyleIdx="5" presStyleCnt="9"/>
      <dgm:spPr/>
    </dgm:pt>
    <dgm:pt modelId="{06CF3B0D-B34C-46CC-9CB7-FB79A4A0A0FE}" type="pres">
      <dgm:prSet presAssocID="{FD764596-BD04-4ED1-BDB5-81B6609B7CBE}" presName="vertSpace2b" presStyleCnt="0"/>
      <dgm:spPr/>
    </dgm:pt>
    <dgm:pt modelId="{7740400B-CD47-41F2-85C6-B205A7C2A239}" type="pres">
      <dgm:prSet presAssocID="{503877AC-90FA-4DEE-A00A-0B495F234C38}" presName="thickLine" presStyleLbl="alignNode1" presStyleIdx="2" presStyleCnt="3"/>
      <dgm:spPr/>
    </dgm:pt>
    <dgm:pt modelId="{FC8B3F72-53F9-441C-AC6A-D9D00199D866}" type="pres">
      <dgm:prSet presAssocID="{503877AC-90FA-4DEE-A00A-0B495F234C38}" presName="horz1" presStyleCnt="0"/>
      <dgm:spPr/>
    </dgm:pt>
    <dgm:pt modelId="{70F6DF05-8612-4B66-A6FA-F7BB803659C9}" type="pres">
      <dgm:prSet presAssocID="{503877AC-90FA-4DEE-A00A-0B495F234C38}" presName="tx1" presStyleLbl="revTx" presStyleIdx="8" presStyleCnt="12"/>
      <dgm:spPr/>
    </dgm:pt>
    <dgm:pt modelId="{3B68F283-1C15-48F1-A615-B4CED83C4FC1}" type="pres">
      <dgm:prSet presAssocID="{503877AC-90FA-4DEE-A00A-0B495F234C38}" presName="vert1" presStyleCnt="0"/>
      <dgm:spPr/>
    </dgm:pt>
    <dgm:pt modelId="{D1453C7E-7507-4F86-B6D6-A5571E1F13F5}" type="pres">
      <dgm:prSet presAssocID="{01A0E750-B3A4-413D-BE34-A6F7013EDFC7}" presName="vertSpace2a" presStyleCnt="0"/>
      <dgm:spPr/>
    </dgm:pt>
    <dgm:pt modelId="{F98A6908-41C1-45A5-9223-669BD1AC62E6}" type="pres">
      <dgm:prSet presAssocID="{01A0E750-B3A4-413D-BE34-A6F7013EDFC7}" presName="horz2" presStyleCnt="0"/>
      <dgm:spPr/>
    </dgm:pt>
    <dgm:pt modelId="{8CF47452-F6BA-4D88-83B5-6571A0D3919F}" type="pres">
      <dgm:prSet presAssocID="{01A0E750-B3A4-413D-BE34-A6F7013EDFC7}" presName="horzSpace2" presStyleCnt="0"/>
      <dgm:spPr/>
    </dgm:pt>
    <dgm:pt modelId="{2EA945FF-E446-4950-A394-AD74F38F3145}" type="pres">
      <dgm:prSet presAssocID="{01A0E750-B3A4-413D-BE34-A6F7013EDFC7}" presName="tx2" presStyleLbl="revTx" presStyleIdx="9" presStyleCnt="12"/>
      <dgm:spPr/>
    </dgm:pt>
    <dgm:pt modelId="{0FBA5F57-81D0-450F-B3C1-1758CC13B918}" type="pres">
      <dgm:prSet presAssocID="{01A0E750-B3A4-413D-BE34-A6F7013EDFC7}" presName="vert2" presStyleCnt="0"/>
      <dgm:spPr/>
    </dgm:pt>
    <dgm:pt modelId="{74A89975-A4F1-43EA-919C-3C308C2240A3}" type="pres">
      <dgm:prSet presAssocID="{01A0E750-B3A4-413D-BE34-A6F7013EDFC7}" presName="thinLine2b" presStyleLbl="callout" presStyleIdx="6" presStyleCnt="9"/>
      <dgm:spPr/>
    </dgm:pt>
    <dgm:pt modelId="{0C91D418-9C79-405E-B946-6A13543B5DBE}" type="pres">
      <dgm:prSet presAssocID="{01A0E750-B3A4-413D-BE34-A6F7013EDFC7}" presName="vertSpace2b" presStyleCnt="0"/>
      <dgm:spPr/>
    </dgm:pt>
    <dgm:pt modelId="{FB71E8FB-95A1-4FA1-93A3-15DDDCCE310E}" type="pres">
      <dgm:prSet presAssocID="{EB3D21C6-994D-45FA-AAD5-CC397B18E25B}" presName="horz2" presStyleCnt="0"/>
      <dgm:spPr/>
    </dgm:pt>
    <dgm:pt modelId="{EBC7F473-C06B-4D90-BBC8-8D8BFADEFBAD}" type="pres">
      <dgm:prSet presAssocID="{EB3D21C6-994D-45FA-AAD5-CC397B18E25B}" presName="horzSpace2" presStyleCnt="0"/>
      <dgm:spPr/>
    </dgm:pt>
    <dgm:pt modelId="{F6BB0E9A-F557-444C-802A-0428EC7A3B0C}" type="pres">
      <dgm:prSet presAssocID="{EB3D21C6-994D-45FA-AAD5-CC397B18E25B}" presName="tx2" presStyleLbl="revTx" presStyleIdx="10" presStyleCnt="12"/>
      <dgm:spPr/>
    </dgm:pt>
    <dgm:pt modelId="{2E8AED1B-6332-4CFC-B47A-ED765BC22C64}" type="pres">
      <dgm:prSet presAssocID="{EB3D21C6-994D-45FA-AAD5-CC397B18E25B}" presName="vert2" presStyleCnt="0"/>
      <dgm:spPr/>
    </dgm:pt>
    <dgm:pt modelId="{44A9282E-F897-495A-97A8-569C3226CBCF}" type="pres">
      <dgm:prSet presAssocID="{EB3D21C6-994D-45FA-AAD5-CC397B18E25B}" presName="thinLine2b" presStyleLbl="callout" presStyleIdx="7" presStyleCnt="9"/>
      <dgm:spPr/>
    </dgm:pt>
    <dgm:pt modelId="{18587D88-5FB6-498D-B852-846E9AD00D24}" type="pres">
      <dgm:prSet presAssocID="{EB3D21C6-994D-45FA-AAD5-CC397B18E25B}" presName="vertSpace2b" presStyleCnt="0"/>
      <dgm:spPr/>
    </dgm:pt>
    <dgm:pt modelId="{F3FD0F83-51E4-4544-9B7B-D552BC46B188}" type="pres">
      <dgm:prSet presAssocID="{846C7259-BDAD-442A-8581-8D4D662C88E8}" presName="horz2" presStyleCnt="0"/>
      <dgm:spPr/>
    </dgm:pt>
    <dgm:pt modelId="{27E74232-35F8-4B60-BBA4-40719E4B9929}" type="pres">
      <dgm:prSet presAssocID="{846C7259-BDAD-442A-8581-8D4D662C88E8}" presName="horzSpace2" presStyleCnt="0"/>
      <dgm:spPr/>
    </dgm:pt>
    <dgm:pt modelId="{D71DC116-4F3D-400C-9F23-BE1EBF1A0BDB}" type="pres">
      <dgm:prSet presAssocID="{846C7259-BDAD-442A-8581-8D4D662C88E8}" presName="tx2" presStyleLbl="revTx" presStyleIdx="11" presStyleCnt="12"/>
      <dgm:spPr/>
    </dgm:pt>
    <dgm:pt modelId="{69F987B5-4AF6-480F-BF4A-141B531DE30E}" type="pres">
      <dgm:prSet presAssocID="{846C7259-BDAD-442A-8581-8D4D662C88E8}" presName="vert2" presStyleCnt="0"/>
      <dgm:spPr/>
    </dgm:pt>
    <dgm:pt modelId="{1AA6E4DE-C8FE-4B33-9F53-18BA0A4833DB}" type="pres">
      <dgm:prSet presAssocID="{846C7259-BDAD-442A-8581-8D4D662C88E8}" presName="thinLine2b" presStyleLbl="callout" presStyleIdx="8" presStyleCnt="9"/>
      <dgm:spPr/>
    </dgm:pt>
    <dgm:pt modelId="{8CACF80F-E1DB-4C98-971D-27A3E1C6B179}" type="pres">
      <dgm:prSet presAssocID="{846C7259-BDAD-442A-8581-8D4D662C88E8}" presName="vertSpace2b" presStyleCnt="0"/>
      <dgm:spPr/>
    </dgm:pt>
  </dgm:ptLst>
  <dgm:cxnLst>
    <dgm:cxn modelId="{E88A620C-E068-472A-8279-FCF3E4DA8A8F}" srcId="{8C347BCF-1108-4046-9A5D-20260B82CC8D}" destId="{FD764596-BD04-4ED1-BDB5-81B6609B7CBE}" srcOrd="2" destOrd="0" parTransId="{DD55B55B-5DB3-4C35-9A1A-309638BFD5E5}" sibTransId="{B6E647FF-5DDB-4D69-93E9-1FB9285169F9}"/>
    <dgm:cxn modelId="{A040B433-7A8D-40B7-AD61-B4B08AE99A5F}" type="presOf" srcId="{FAE8D743-368C-473A-B847-6726623FA211}" destId="{AB2DAC42-800D-4F44-9842-839EBEF04E73}" srcOrd="0" destOrd="0" presId="urn:microsoft.com/office/officeart/2008/layout/LinedList"/>
    <dgm:cxn modelId="{DA11333B-5F22-4F38-BCBA-4BC36F06CAB6}" type="presOf" srcId="{A36D68D3-8696-492F-A390-6B4C31276E28}" destId="{D4C2B1BB-CD70-41CD-8352-5C22DC9443C2}" srcOrd="0" destOrd="0" presId="urn:microsoft.com/office/officeart/2008/layout/LinedList"/>
    <dgm:cxn modelId="{A680A33D-EAE3-431F-902B-71D75527310C}" type="presOf" srcId="{8C347BCF-1108-4046-9A5D-20260B82CC8D}" destId="{1402B9DD-892F-44FC-9849-DC120317F089}" srcOrd="0" destOrd="0" presId="urn:microsoft.com/office/officeart/2008/layout/LinedList"/>
    <dgm:cxn modelId="{6BC55160-A0AB-40EB-90C3-EF1A3981D8B3}" srcId="{8C347BCF-1108-4046-9A5D-20260B82CC8D}" destId="{7499CE8D-2A34-4AEB-8F4C-E35F4C771F85}" srcOrd="0" destOrd="0" parTransId="{10D0A6F1-119A-4E15-9A1F-B6C24A3C7818}" sibTransId="{FD1FE63E-983A-4F69-949C-A8E62F839E6D}"/>
    <dgm:cxn modelId="{3E52E041-1820-42EF-B90C-42944AF2C0BB}" srcId="{4536F2F2-0F84-4616-9CEE-B388965BFBC6}" destId="{57D585B8-4C08-4A8E-9B5D-1C5D16C4F1F2}" srcOrd="0" destOrd="0" parTransId="{E55A2B41-2B9C-413C-A3E4-EDFB4E63D6F4}" sibTransId="{626C1A9C-97BF-4F45-8C7C-D07BFC6FC0F8}"/>
    <dgm:cxn modelId="{97D9B46A-832D-43AF-A0B8-DEB5E3CAFE6D}" srcId="{503877AC-90FA-4DEE-A00A-0B495F234C38}" destId="{01A0E750-B3A4-413D-BE34-A6F7013EDFC7}" srcOrd="0" destOrd="0" parTransId="{16CC81B0-9026-432E-A0DA-ECF31DFD5898}" sibTransId="{BEFFF735-0CD5-49DD-9515-7CB35480B0C5}"/>
    <dgm:cxn modelId="{8E857176-D23A-4F87-B3AE-2C215A94AF11}" type="presOf" srcId="{503877AC-90FA-4DEE-A00A-0B495F234C38}" destId="{70F6DF05-8612-4B66-A6FA-F7BB803659C9}" srcOrd="0" destOrd="0" presId="urn:microsoft.com/office/officeart/2008/layout/LinedList"/>
    <dgm:cxn modelId="{9A67F183-FED8-4AB2-8E5A-51D877D1A965}" type="presOf" srcId="{57D585B8-4C08-4A8E-9B5D-1C5D16C4F1F2}" destId="{ABC44FB4-8AC2-446A-A8AB-2D54BA8B62CA}" srcOrd="0" destOrd="0" presId="urn:microsoft.com/office/officeart/2008/layout/LinedList"/>
    <dgm:cxn modelId="{63FE4A88-9D4B-4271-8A5F-3C02AFD9D3F7}" type="presOf" srcId="{FD764596-BD04-4ED1-BDB5-81B6609B7CBE}" destId="{49EC68DC-103B-42FC-A023-F5A09EF68B19}" srcOrd="0" destOrd="0" presId="urn:microsoft.com/office/officeart/2008/layout/LinedList"/>
    <dgm:cxn modelId="{C574F393-4D25-4875-9A04-24070D19904D}" type="presOf" srcId="{4E66D2BC-90E4-4ABE-B4E9-3CBC7D8B234E}" destId="{E30FAAAA-A0FE-4311-829A-F06A382CD5F1}" srcOrd="0" destOrd="0" presId="urn:microsoft.com/office/officeart/2008/layout/LinedList"/>
    <dgm:cxn modelId="{C6EDDCA2-19BD-4FA9-9E0C-D770D4498180}" srcId="{7CB2AE5C-250E-4948-91FD-50026CDB4887}" destId="{8C347BCF-1108-4046-9A5D-20260B82CC8D}" srcOrd="1" destOrd="0" parTransId="{D41C8BCE-F472-4C21-A54D-A200C715EEA6}" sibTransId="{BC4AB64F-A406-46B1-B9E2-1B537AD8059F}"/>
    <dgm:cxn modelId="{505C7DA3-5B3C-4AB6-AB9C-7B4C8E0EA6BA}" srcId="{8C347BCF-1108-4046-9A5D-20260B82CC8D}" destId="{4E66D2BC-90E4-4ABE-B4E9-3CBC7D8B234E}" srcOrd="1" destOrd="0" parTransId="{8E58DA1A-A1CD-4BDA-BC86-C5E9DF087CBE}" sibTransId="{29FE74DC-9C2B-462B-8489-7EC22B7515FD}"/>
    <dgm:cxn modelId="{329CBBAE-76B2-4ADE-8F21-9C85C8E95B3D}" srcId="{503877AC-90FA-4DEE-A00A-0B495F234C38}" destId="{846C7259-BDAD-442A-8581-8D4D662C88E8}" srcOrd="2" destOrd="0" parTransId="{67CE45E8-F4A3-43F6-8F35-B1227AC899BD}" sibTransId="{BDFEF296-898B-4B38-AB96-A0BC54499623}"/>
    <dgm:cxn modelId="{517E9EB1-FDE5-4633-B77E-ABC08D7659FD}" srcId="{4536F2F2-0F84-4616-9CEE-B388965BFBC6}" destId="{FAE8D743-368C-473A-B847-6726623FA211}" srcOrd="1" destOrd="0" parTransId="{42D19CE2-5CC4-44FF-914C-125442A9EA40}" sibTransId="{7A40805E-DAEE-4174-9C9F-B43A480D365E}"/>
    <dgm:cxn modelId="{274FA2D4-03F7-47AD-BCE1-2F6B8626F3F5}" type="presOf" srcId="{EB3D21C6-994D-45FA-AAD5-CC397B18E25B}" destId="{F6BB0E9A-F557-444C-802A-0428EC7A3B0C}" srcOrd="0" destOrd="0" presId="urn:microsoft.com/office/officeart/2008/layout/LinedList"/>
    <dgm:cxn modelId="{EFCE1FD8-537A-4BFD-980A-E37C986E66DD}" srcId="{7CB2AE5C-250E-4948-91FD-50026CDB4887}" destId="{503877AC-90FA-4DEE-A00A-0B495F234C38}" srcOrd="2" destOrd="0" parTransId="{6E7EC435-2049-49DD-BF66-AB2189E83F58}" sibTransId="{D7F1F0EA-E3D5-4D5D-BE01-59FDBEB9C2C6}"/>
    <dgm:cxn modelId="{C5A602DA-DB21-4EC9-9374-AC353729ABC8}" srcId="{7CB2AE5C-250E-4948-91FD-50026CDB4887}" destId="{4536F2F2-0F84-4616-9CEE-B388965BFBC6}" srcOrd="0" destOrd="0" parTransId="{405631D0-D1CB-40A0-A33B-7497587A6ECA}" sibTransId="{C6355EF5-21E8-41B8-8949-32BFFF96C2F1}"/>
    <dgm:cxn modelId="{0028CEDA-562D-405F-932F-D0D88F3E857D}" type="presOf" srcId="{846C7259-BDAD-442A-8581-8D4D662C88E8}" destId="{D71DC116-4F3D-400C-9F23-BE1EBF1A0BDB}" srcOrd="0" destOrd="0" presId="urn:microsoft.com/office/officeart/2008/layout/LinedList"/>
    <dgm:cxn modelId="{014DD4DA-AADB-4561-A315-5CACC9B735D5}" type="presOf" srcId="{01A0E750-B3A4-413D-BE34-A6F7013EDFC7}" destId="{2EA945FF-E446-4950-A394-AD74F38F3145}" srcOrd="0" destOrd="0" presId="urn:microsoft.com/office/officeart/2008/layout/LinedList"/>
    <dgm:cxn modelId="{5A8CC5DB-DEE3-435F-A81B-5DA1BB921373}" srcId="{4536F2F2-0F84-4616-9CEE-B388965BFBC6}" destId="{A36D68D3-8696-492F-A390-6B4C31276E28}" srcOrd="2" destOrd="0" parTransId="{A8B0BBEB-C7F3-4ADC-91F2-183F67BA7263}" sibTransId="{C9A0E6FF-5D8F-4A24-9017-1A8C6366BAB1}"/>
    <dgm:cxn modelId="{E79481E4-1A33-47CB-ABE3-02D8BCB38402}" type="presOf" srcId="{7CB2AE5C-250E-4948-91FD-50026CDB4887}" destId="{AD3470B5-CC44-404C-B608-FD6AB777F889}" srcOrd="0" destOrd="0" presId="urn:microsoft.com/office/officeart/2008/layout/LinedList"/>
    <dgm:cxn modelId="{5F3693EC-06A2-4D0F-A588-6457C7451589}" type="presOf" srcId="{4536F2F2-0F84-4616-9CEE-B388965BFBC6}" destId="{B1327C56-9387-49E2-915F-B92AE1F81907}" srcOrd="0" destOrd="0" presId="urn:microsoft.com/office/officeart/2008/layout/LinedList"/>
    <dgm:cxn modelId="{BFE72CEE-8545-43DB-B326-0394D741E524}" srcId="{503877AC-90FA-4DEE-A00A-0B495F234C38}" destId="{EB3D21C6-994D-45FA-AAD5-CC397B18E25B}" srcOrd="1" destOrd="0" parTransId="{2C09785C-7FA5-40F0-B7B8-16EDDEAACCD7}" sibTransId="{81798454-E362-450A-BAAC-84707B6429F5}"/>
    <dgm:cxn modelId="{4CE93FF6-1C8F-4BAB-A9FC-3FBE9ABFA364}" type="presOf" srcId="{7499CE8D-2A34-4AEB-8F4C-E35F4C771F85}" destId="{85153E0A-1213-47CC-A483-7F60909CA8A2}" srcOrd="0" destOrd="0" presId="urn:microsoft.com/office/officeart/2008/layout/LinedList"/>
    <dgm:cxn modelId="{5B70270D-21A2-4E0D-81F9-FE6E783750D6}" type="presParOf" srcId="{AD3470B5-CC44-404C-B608-FD6AB777F889}" destId="{B95E63B8-65E5-4CCA-831E-16F980EB5DB5}" srcOrd="0" destOrd="0" presId="urn:microsoft.com/office/officeart/2008/layout/LinedList"/>
    <dgm:cxn modelId="{8F44EA07-EC81-406E-8AE1-74679EE19325}" type="presParOf" srcId="{AD3470B5-CC44-404C-B608-FD6AB777F889}" destId="{47C7854F-4D75-4AB7-8852-E6CE76D9B51A}" srcOrd="1" destOrd="0" presId="urn:microsoft.com/office/officeart/2008/layout/LinedList"/>
    <dgm:cxn modelId="{70E86190-48A6-4AFA-A9EA-960E0BE7BBB6}" type="presParOf" srcId="{47C7854F-4D75-4AB7-8852-E6CE76D9B51A}" destId="{B1327C56-9387-49E2-915F-B92AE1F81907}" srcOrd="0" destOrd="0" presId="urn:microsoft.com/office/officeart/2008/layout/LinedList"/>
    <dgm:cxn modelId="{7675BB00-208F-44C9-8169-7685136D2808}" type="presParOf" srcId="{47C7854F-4D75-4AB7-8852-E6CE76D9B51A}" destId="{B0EE2839-21C5-45D8-B9F7-35E6C3BE19D4}" srcOrd="1" destOrd="0" presId="urn:microsoft.com/office/officeart/2008/layout/LinedList"/>
    <dgm:cxn modelId="{FD3D6E2D-2D90-459C-9AB0-EB365F61B8C1}" type="presParOf" srcId="{B0EE2839-21C5-45D8-B9F7-35E6C3BE19D4}" destId="{B80F6B8D-3B66-471D-B59B-B99A193142E6}" srcOrd="0" destOrd="0" presId="urn:microsoft.com/office/officeart/2008/layout/LinedList"/>
    <dgm:cxn modelId="{C4E2BBEA-4351-4D6D-BF5A-61E89BE6B000}" type="presParOf" srcId="{B0EE2839-21C5-45D8-B9F7-35E6C3BE19D4}" destId="{67F13585-67CB-4907-BB68-F424553A93F3}" srcOrd="1" destOrd="0" presId="urn:microsoft.com/office/officeart/2008/layout/LinedList"/>
    <dgm:cxn modelId="{33CFBB99-C222-4D11-835B-67E6765FBDF6}" type="presParOf" srcId="{67F13585-67CB-4907-BB68-F424553A93F3}" destId="{BFFE0230-B4ED-4979-87D3-2C9B095ED4CE}" srcOrd="0" destOrd="0" presId="urn:microsoft.com/office/officeart/2008/layout/LinedList"/>
    <dgm:cxn modelId="{A8DF3D59-AA93-4C34-B858-0DC4164D9899}" type="presParOf" srcId="{67F13585-67CB-4907-BB68-F424553A93F3}" destId="{ABC44FB4-8AC2-446A-A8AB-2D54BA8B62CA}" srcOrd="1" destOrd="0" presId="urn:microsoft.com/office/officeart/2008/layout/LinedList"/>
    <dgm:cxn modelId="{613C4609-614E-4C62-B0D0-C19CD729D06A}" type="presParOf" srcId="{67F13585-67CB-4907-BB68-F424553A93F3}" destId="{4DCA7959-D2B5-4455-AF35-D9D046C4BD39}" srcOrd="2" destOrd="0" presId="urn:microsoft.com/office/officeart/2008/layout/LinedList"/>
    <dgm:cxn modelId="{47AFDE49-8CF2-483D-B270-8DB5BAFEE534}" type="presParOf" srcId="{B0EE2839-21C5-45D8-B9F7-35E6C3BE19D4}" destId="{77B7E8B3-4284-44D2-BF59-6DEED254D1E8}" srcOrd="2" destOrd="0" presId="urn:microsoft.com/office/officeart/2008/layout/LinedList"/>
    <dgm:cxn modelId="{0C23C36B-82C7-43DC-9EAF-2B358690E110}" type="presParOf" srcId="{B0EE2839-21C5-45D8-B9F7-35E6C3BE19D4}" destId="{7FB331DE-DA18-4531-B080-6651AFC71CA5}" srcOrd="3" destOrd="0" presId="urn:microsoft.com/office/officeart/2008/layout/LinedList"/>
    <dgm:cxn modelId="{3894460A-17B3-4C82-B95A-E15A24B2ABCC}" type="presParOf" srcId="{B0EE2839-21C5-45D8-B9F7-35E6C3BE19D4}" destId="{8DCFA4E4-3E84-403F-95F5-D97432FE1F3D}" srcOrd="4" destOrd="0" presId="urn:microsoft.com/office/officeart/2008/layout/LinedList"/>
    <dgm:cxn modelId="{3755D04D-368A-4A49-A928-5094545664D8}" type="presParOf" srcId="{8DCFA4E4-3E84-403F-95F5-D97432FE1F3D}" destId="{3B27C2DD-0493-43B8-BB69-3A81F53F6AAB}" srcOrd="0" destOrd="0" presId="urn:microsoft.com/office/officeart/2008/layout/LinedList"/>
    <dgm:cxn modelId="{6400A4B7-BA53-4133-BC54-4B56C834F336}" type="presParOf" srcId="{8DCFA4E4-3E84-403F-95F5-D97432FE1F3D}" destId="{AB2DAC42-800D-4F44-9842-839EBEF04E73}" srcOrd="1" destOrd="0" presId="urn:microsoft.com/office/officeart/2008/layout/LinedList"/>
    <dgm:cxn modelId="{257E132B-A57F-4EEC-89A8-A68C0DF5D969}" type="presParOf" srcId="{8DCFA4E4-3E84-403F-95F5-D97432FE1F3D}" destId="{96FBB759-DE74-44FC-821A-38761D247016}" srcOrd="2" destOrd="0" presId="urn:microsoft.com/office/officeart/2008/layout/LinedList"/>
    <dgm:cxn modelId="{9940C3FF-6074-4587-9015-A1D20BFA0F39}" type="presParOf" srcId="{B0EE2839-21C5-45D8-B9F7-35E6C3BE19D4}" destId="{8A43DFC3-2AD6-460E-B630-4413C5779D85}" srcOrd="5" destOrd="0" presId="urn:microsoft.com/office/officeart/2008/layout/LinedList"/>
    <dgm:cxn modelId="{917818DF-A7BC-492E-937B-6B3DC8B5D129}" type="presParOf" srcId="{B0EE2839-21C5-45D8-B9F7-35E6C3BE19D4}" destId="{3B3C317B-48AF-4CCD-8871-3306B94C7549}" srcOrd="6" destOrd="0" presId="urn:microsoft.com/office/officeart/2008/layout/LinedList"/>
    <dgm:cxn modelId="{8AA90137-0B2A-45BB-A17E-EB6120618FD7}" type="presParOf" srcId="{B0EE2839-21C5-45D8-B9F7-35E6C3BE19D4}" destId="{B82AFCF5-BEB7-4644-8875-7D3D5F03F6B4}" srcOrd="7" destOrd="0" presId="urn:microsoft.com/office/officeart/2008/layout/LinedList"/>
    <dgm:cxn modelId="{7A85A725-246A-4639-B5C1-966AF60FEB0A}" type="presParOf" srcId="{B82AFCF5-BEB7-4644-8875-7D3D5F03F6B4}" destId="{917A5024-8F10-4017-ACFC-86CA20468927}" srcOrd="0" destOrd="0" presId="urn:microsoft.com/office/officeart/2008/layout/LinedList"/>
    <dgm:cxn modelId="{03EDAA9C-F306-476C-AE70-C727D12DEBC1}" type="presParOf" srcId="{B82AFCF5-BEB7-4644-8875-7D3D5F03F6B4}" destId="{D4C2B1BB-CD70-41CD-8352-5C22DC9443C2}" srcOrd="1" destOrd="0" presId="urn:microsoft.com/office/officeart/2008/layout/LinedList"/>
    <dgm:cxn modelId="{31F29F72-1DB8-4092-A909-98FD8742A192}" type="presParOf" srcId="{B82AFCF5-BEB7-4644-8875-7D3D5F03F6B4}" destId="{7EC58749-54B5-4359-B1A3-7D3133179CB5}" srcOrd="2" destOrd="0" presId="urn:microsoft.com/office/officeart/2008/layout/LinedList"/>
    <dgm:cxn modelId="{501EB3CA-AF64-4131-B0EB-F9E7CC7B3825}" type="presParOf" srcId="{B0EE2839-21C5-45D8-B9F7-35E6C3BE19D4}" destId="{94BA1BCB-E077-4BCF-AAE9-9319D82736B8}" srcOrd="8" destOrd="0" presId="urn:microsoft.com/office/officeart/2008/layout/LinedList"/>
    <dgm:cxn modelId="{B78A0727-B651-4120-BA02-A8778924EFD7}" type="presParOf" srcId="{B0EE2839-21C5-45D8-B9F7-35E6C3BE19D4}" destId="{633ADC9F-D597-485B-8537-3136CB8EEB5A}" srcOrd="9" destOrd="0" presId="urn:microsoft.com/office/officeart/2008/layout/LinedList"/>
    <dgm:cxn modelId="{7C3E4C75-99F7-439F-85C1-5847901A6B49}" type="presParOf" srcId="{AD3470B5-CC44-404C-B608-FD6AB777F889}" destId="{C76B2DCD-DE90-474F-9883-6C18566C30B3}" srcOrd="2" destOrd="0" presId="urn:microsoft.com/office/officeart/2008/layout/LinedList"/>
    <dgm:cxn modelId="{A2F5682A-CF64-4994-890E-B05481C8E5AE}" type="presParOf" srcId="{AD3470B5-CC44-404C-B608-FD6AB777F889}" destId="{7B9AF828-8CB1-4CC7-AECF-FFB6EE29A440}" srcOrd="3" destOrd="0" presId="urn:microsoft.com/office/officeart/2008/layout/LinedList"/>
    <dgm:cxn modelId="{A0FAEF1C-2535-4FE5-A513-11BD3D534670}" type="presParOf" srcId="{7B9AF828-8CB1-4CC7-AECF-FFB6EE29A440}" destId="{1402B9DD-892F-44FC-9849-DC120317F089}" srcOrd="0" destOrd="0" presId="urn:microsoft.com/office/officeart/2008/layout/LinedList"/>
    <dgm:cxn modelId="{F977B1DA-9C3A-46F3-BBD0-F4EA142BB14D}" type="presParOf" srcId="{7B9AF828-8CB1-4CC7-AECF-FFB6EE29A440}" destId="{0F0ED9BA-8B4F-4FE7-A166-D648EEA39CD5}" srcOrd="1" destOrd="0" presId="urn:microsoft.com/office/officeart/2008/layout/LinedList"/>
    <dgm:cxn modelId="{1ECF222C-2E54-427C-8C3C-8F966AFA158E}" type="presParOf" srcId="{0F0ED9BA-8B4F-4FE7-A166-D648EEA39CD5}" destId="{189501B1-B270-468A-A6B1-F0999E11556C}" srcOrd="0" destOrd="0" presId="urn:microsoft.com/office/officeart/2008/layout/LinedList"/>
    <dgm:cxn modelId="{44E15472-BA3B-449B-BE09-F1836FD2C94A}" type="presParOf" srcId="{0F0ED9BA-8B4F-4FE7-A166-D648EEA39CD5}" destId="{9078EA96-7A75-4D18-93BF-3FC8E305A028}" srcOrd="1" destOrd="0" presId="urn:microsoft.com/office/officeart/2008/layout/LinedList"/>
    <dgm:cxn modelId="{C899DEC9-8813-467A-BC9B-803A3537689C}" type="presParOf" srcId="{9078EA96-7A75-4D18-93BF-3FC8E305A028}" destId="{2FDC5F2E-81B7-45FC-8B7E-A56D2274A20C}" srcOrd="0" destOrd="0" presId="urn:microsoft.com/office/officeart/2008/layout/LinedList"/>
    <dgm:cxn modelId="{1E421B1A-81AA-4C3E-93ED-AF43826777A4}" type="presParOf" srcId="{9078EA96-7A75-4D18-93BF-3FC8E305A028}" destId="{85153E0A-1213-47CC-A483-7F60909CA8A2}" srcOrd="1" destOrd="0" presId="urn:microsoft.com/office/officeart/2008/layout/LinedList"/>
    <dgm:cxn modelId="{E0B004D0-9CE4-4337-A4B9-0431A1DA33F5}" type="presParOf" srcId="{9078EA96-7A75-4D18-93BF-3FC8E305A028}" destId="{1428FDC6-7574-465D-9E22-25F0D7616080}" srcOrd="2" destOrd="0" presId="urn:microsoft.com/office/officeart/2008/layout/LinedList"/>
    <dgm:cxn modelId="{A0BB7063-4A0A-41BD-981E-DB65494723F2}" type="presParOf" srcId="{0F0ED9BA-8B4F-4FE7-A166-D648EEA39CD5}" destId="{E3849109-A8AD-41B4-BB94-E58F76C09655}" srcOrd="2" destOrd="0" presId="urn:microsoft.com/office/officeart/2008/layout/LinedList"/>
    <dgm:cxn modelId="{6C67BB7E-912F-4AC7-8007-4EC103938961}" type="presParOf" srcId="{0F0ED9BA-8B4F-4FE7-A166-D648EEA39CD5}" destId="{FCE913B0-AD60-4F9E-9014-117290465031}" srcOrd="3" destOrd="0" presId="urn:microsoft.com/office/officeart/2008/layout/LinedList"/>
    <dgm:cxn modelId="{D9DF05C4-B1D2-4A3B-AECC-A00C6A722764}" type="presParOf" srcId="{0F0ED9BA-8B4F-4FE7-A166-D648EEA39CD5}" destId="{E6E98DB2-706B-4606-B26B-CAD4E65B9BC3}" srcOrd="4" destOrd="0" presId="urn:microsoft.com/office/officeart/2008/layout/LinedList"/>
    <dgm:cxn modelId="{2490382C-A5A1-4EB3-9A07-7B72A3C9135B}" type="presParOf" srcId="{E6E98DB2-706B-4606-B26B-CAD4E65B9BC3}" destId="{F903BB3A-F850-4F06-A61A-BEF69AD0C89D}" srcOrd="0" destOrd="0" presId="urn:microsoft.com/office/officeart/2008/layout/LinedList"/>
    <dgm:cxn modelId="{C6C680FD-7CD7-49F1-A1AE-7320250E8601}" type="presParOf" srcId="{E6E98DB2-706B-4606-B26B-CAD4E65B9BC3}" destId="{E30FAAAA-A0FE-4311-829A-F06A382CD5F1}" srcOrd="1" destOrd="0" presId="urn:microsoft.com/office/officeart/2008/layout/LinedList"/>
    <dgm:cxn modelId="{8BD661AD-5100-49D7-95C0-CA4F6508EC93}" type="presParOf" srcId="{E6E98DB2-706B-4606-B26B-CAD4E65B9BC3}" destId="{7FE3217E-F037-4C75-A5BC-54DC3CCB3A8A}" srcOrd="2" destOrd="0" presId="urn:microsoft.com/office/officeart/2008/layout/LinedList"/>
    <dgm:cxn modelId="{B07A699B-ACAA-4DC0-BA89-FE62B9B034F6}" type="presParOf" srcId="{0F0ED9BA-8B4F-4FE7-A166-D648EEA39CD5}" destId="{2C15E1C4-077D-49ED-8062-CE35E5CBBFEC}" srcOrd="5" destOrd="0" presId="urn:microsoft.com/office/officeart/2008/layout/LinedList"/>
    <dgm:cxn modelId="{1224BBC7-A044-4EA4-A262-85F96F7E1184}" type="presParOf" srcId="{0F0ED9BA-8B4F-4FE7-A166-D648EEA39CD5}" destId="{188C2AE9-22A4-41DC-89B3-C3FC4FAA292A}" srcOrd="6" destOrd="0" presId="urn:microsoft.com/office/officeart/2008/layout/LinedList"/>
    <dgm:cxn modelId="{D4348449-F8E0-4003-B9BF-80ED50770778}" type="presParOf" srcId="{0F0ED9BA-8B4F-4FE7-A166-D648EEA39CD5}" destId="{48B27E81-220B-4946-ABA3-B2B098AE470A}" srcOrd="7" destOrd="0" presId="urn:microsoft.com/office/officeart/2008/layout/LinedList"/>
    <dgm:cxn modelId="{31C2D07C-38C0-4A92-9CD2-31041634AED5}" type="presParOf" srcId="{48B27E81-220B-4946-ABA3-B2B098AE470A}" destId="{8E1E0557-8546-46C2-8492-001FE8804E5A}" srcOrd="0" destOrd="0" presId="urn:microsoft.com/office/officeart/2008/layout/LinedList"/>
    <dgm:cxn modelId="{1735EDC8-B567-427C-8E8F-774E3B2D3B17}" type="presParOf" srcId="{48B27E81-220B-4946-ABA3-B2B098AE470A}" destId="{49EC68DC-103B-42FC-A023-F5A09EF68B19}" srcOrd="1" destOrd="0" presId="urn:microsoft.com/office/officeart/2008/layout/LinedList"/>
    <dgm:cxn modelId="{22A4755C-776F-40B5-8E4B-F3A84528DC88}" type="presParOf" srcId="{48B27E81-220B-4946-ABA3-B2B098AE470A}" destId="{62A4CAE0-FADA-40BD-9A27-5BF9FE9F2D01}" srcOrd="2" destOrd="0" presId="urn:microsoft.com/office/officeart/2008/layout/LinedList"/>
    <dgm:cxn modelId="{EC4FEC51-0845-42AE-A807-9C7255B1354F}" type="presParOf" srcId="{0F0ED9BA-8B4F-4FE7-A166-D648EEA39CD5}" destId="{B7B85716-64F1-45FF-AD72-45CD01240F0E}" srcOrd="8" destOrd="0" presId="urn:microsoft.com/office/officeart/2008/layout/LinedList"/>
    <dgm:cxn modelId="{28F5FC24-D839-4234-A38E-925D30843ADC}" type="presParOf" srcId="{0F0ED9BA-8B4F-4FE7-A166-D648EEA39CD5}" destId="{06CF3B0D-B34C-46CC-9CB7-FB79A4A0A0FE}" srcOrd="9" destOrd="0" presId="urn:microsoft.com/office/officeart/2008/layout/LinedList"/>
    <dgm:cxn modelId="{88066CA6-BF3D-455A-B18F-7166AF71C197}" type="presParOf" srcId="{AD3470B5-CC44-404C-B608-FD6AB777F889}" destId="{7740400B-CD47-41F2-85C6-B205A7C2A239}" srcOrd="4" destOrd="0" presId="urn:microsoft.com/office/officeart/2008/layout/LinedList"/>
    <dgm:cxn modelId="{270BF5F6-41CD-4419-9019-AA5C4A89BAC0}" type="presParOf" srcId="{AD3470B5-CC44-404C-B608-FD6AB777F889}" destId="{FC8B3F72-53F9-441C-AC6A-D9D00199D866}" srcOrd="5" destOrd="0" presId="urn:microsoft.com/office/officeart/2008/layout/LinedList"/>
    <dgm:cxn modelId="{39155A13-7E16-47F7-835E-20288922FD1C}" type="presParOf" srcId="{FC8B3F72-53F9-441C-AC6A-D9D00199D866}" destId="{70F6DF05-8612-4B66-A6FA-F7BB803659C9}" srcOrd="0" destOrd="0" presId="urn:microsoft.com/office/officeart/2008/layout/LinedList"/>
    <dgm:cxn modelId="{B23E219E-1141-48D4-9B44-AE74DBB169A4}" type="presParOf" srcId="{FC8B3F72-53F9-441C-AC6A-D9D00199D866}" destId="{3B68F283-1C15-48F1-A615-B4CED83C4FC1}" srcOrd="1" destOrd="0" presId="urn:microsoft.com/office/officeart/2008/layout/LinedList"/>
    <dgm:cxn modelId="{517E03D0-3C19-4DD6-AD83-4C1F753F5A5D}" type="presParOf" srcId="{3B68F283-1C15-48F1-A615-B4CED83C4FC1}" destId="{D1453C7E-7507-4F86-B6D6-A5571E1F13F5}" srcOrd="0" destOrd="0" presId="urn:microsoft.com/office/officeart/2008/layout/LinedList"/>
    <dgm:cxn modelId="{77115104-B483-46BC-9C82-E68A752D3B1C}" type="presParOf" srcId="{3B68F283-1C15-48F1-A615-B4CED83C4FC1}" destId="{F98A6908-41C1-45A5-9223-669BD1AC62E6}" srcOrd="1" destOrd="0" presId="urn:microsoft.com/office/officeart/2008/layout/LinedList"/>
    <dgm:cxn modelId="{EB11EF24-EC6E-4472-A744-C44CFE787CE1}" type="presParOf" srcId="{F98A6908-41C1-45A5-9223-669BD1AC62E6}" destId="{8CF47452-F6BA-4D88-83B5-6571A0D3919F}" srcOrd="0" destOrd="0" presId="urn:microsoft.com/office/officeart/2008/layout/LinedList"/>
    <dgm:cxn modelId="{192435CE-EFF5-46A6-9095-5DC67BA97915}" type="presParOf" srcId="{F98A6908-41C1-45A5-9223-669BD1AC62E6}" destId="{2EA945FF-E446-4950-A394-AD74F38F3145}" srcOrd="1" destOrd="0" presId="urn:microsoft.com/office/officeart/2008/layout/LinedList"/>
    <dgm:cxn modelId="{7A8CCC3A-A900-45E6-AFD1-970FA5AF15F2}" type="presParOf" srcId="{F98A6908-41C1-45A5-9223-669BD1AC62E6}" destId="{0FBA5F57-81D0-450F-B3C1-1758CC13B918}" srcOrd="2" destOrd="0" presId="urn:microsoft.com/office/officeart/2008/layout/LinedList"/>
    <dgm:cxn modelId="{EFC6601C-FB92-4240-B3DD-5D19A697877C}" type="presParOf" srcId="{3B68F283-1C15-48F1-A615-B4CED83C4FC1}" destId="{74A89975-A4F1-43EA-919C-3C308C2240A3}" srcOrd="2" destOrd="0" presId="urn:microsoft.com/office/officeart/2008/layout/LinedList"/>
    <dgm:cxn modelId="{DAE38D9C-7BF2-4FFD-A77D-BFD6A79F43B6}" type="presParOf" srcId="{3B68F283-1C15-48F1-A615-B4CED83C4FC1}" destId="{0C91D418-9C79-405E-B946-6A13543B5DBE}" srcOrd="3" destOrd="0" presId="urn:microsoft.com/office/officeart/2008/layout/LinedList"/>
    <dgm:cxn modelId="{9B69FB81-328D-4BC9-BBB6-6242FDCF936A}" type="presParOf" srcId="{3B68F283-1C15-48F1-A615-B4CED83C4FC1}" destId="{FB71E8FB-95A1-4FA1-93A3-15DDDCCE310E}" srcOrd="4" destOrd="0" presId="urn:microsoft.com/office/officeart/2008/layout/LinedList"/>
    <dgm:cxn modelId="{46027A7B-DBD5-452C-9656-5B3F82607801}" type="presParOf" srcId="{FB71E8FB-95A1-4FA1-93A3-15DDDCCE310E}" destId="{EBC7F473-C06B-4D90-BBC8-8D8BFADEFBAD}" srcOrd="0" destOrd="0" presId="urn:microsoft.com/office/officeart/2008/layout/LinedList"/>
    <dgm:cxn modelId="{BCBB9BD3-6A91-4586-87F6-FBA060C060A6}" type="presParOf" srcId="{FB71E8FB-95A1-4FA1-93A3-15DDDCCE310E}" destId="{F6BB0E9A-F557-444C-802A-0428EC7A3B0C}" srcOrd="1" destOrd="0" presId="urn:microsoft.com/office/officeart/2008/layout/LinedList"/>
    <dgm:cxn modelId="{72C048FF-A97D-46CC-89DB-C039565126E9}" type="presParOf" srcId="{FB71E8FB-95A1-4FA1-93A3-15DDDCCE310E}" destId="{2E8AED1B-6332-4CFC-B47A-ED765BC22C64}" srcOrd="2" destOrd="0" presId="urn:microsoft.com/office/officeart/2008/layout/LinedList"/>
    <dgm:cxn modelId="{3A8510BF-A76F-4878-9DAA-F2C059BAA3E6}" type="presParOf" srcId="{3B68F283-1C15-48F1-A615-B4CED83C4FC1}" destId="{44A9282E-F897-495A-97A8-569C3226CBCF}" srcOrd="5" destOrd="0" presId="urn:microsoft.com/office/officeart/2008/layout/LinedList"/>
    <dgm:cxn modelId="{141837B7-5467-4D6A-BAD3-A3C0EDEDAA29}" type="presParOf" srcId="{3B68F283-1C15-48F1-A615-B4CED83C4FC1}" destId="{18587D88-5FB6-498D-B852-846E9AD00D24}" srcOrd="6" destOrd="0" presId="urn:microsoft.com/office/officeart/2008/layout/LinedList"/>
    <dgm:cxn modelId="{05EC3ACE-E9B5-49CF-A0A6-0E97A8835523}" type="presParOf" srcId="{3B68F283-1C15-48F1-A615-B4CED83C4FC1}" destId="{F3FD0F83-51E4-4544-9B7B-D552BC46B188}" srcOrd="7" destOrd="0" presId="urn:microsoft.com/office/officeart/2008/layout/LinedList"/>
    <dgm:cxn modelId="{DD8C20E3-155B-4F97-804A-929EA82750EC}" type="presParOf" srcId="{F3FD0F83-51E4-4544-9B7B-D552BC46B188}" destId="{27E74232-35F8-4B60-BBA4-40719E4B9929}" srcOrd="0" destOrd="0" presId="urn:microsoft.com/office/officeart/2008/layout/LinedList"/>
    <dgm:cxn modelId="{E7C5AC3F-61D2-4061-9667-818FBC9BCA5F}" type="presParOf" srcId="{F3FD0F83-51E4-4544-9B7B-D552BC46B188}" destId="{D71DC116-4F3D-400C-9F23-BE1EBF1A0BDB}" srcOrd="1" destOrd="0" presId="urn:microsoft.com/office/officeart/2008/layout/LinedList"/>
    <dgm:cxn modelId="{E63F74A2-BD52-4CA8-BCCB-B1AA27EF2D4C}" type="presParOf" srcId="{F3FD0F83-51E4-4544-9B7B-D552BC46B188}" destId="{69F987B5-4AF6-480F-BF4A-141B531DE30E}" srcOrd="2" destOrd="0" presId="urn:microsoft.com/office/officeart/2008/layout/LinedList"/>
    <dgm:cxn modelId="{21F6C1B9-02AA-4339-AEB1-738F77258E3D}" type="presParOf" srcId="{3B68F283-1C15-48F1-A615-B4CED83C4FC1}" destId="{1AA6E4DE-C8FE-4B33-9F53-18BA0A4833DB}" srcOrd="8" destOrd="0" presId="urn:microsoft.com/office/officeart/2008/layout/LinedList"/>
    <dgm:cxn modelId="{958B61BE-4623-4ED3-8C82-AD6EED4491C7}" type="presParOf" srcId="{3B68F283-1C15-48F1-A615-B4CED83C4FC1}" destId="{8CACF80F-E1DB-4C98-971D-27A3E1C6B179}"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CC232D2-C6FD-4B3C-8670-AD0F55091F3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5F5E98F-A306-4CB2-9E8B-935C1F37A9DA}" type="pres">
      <dgm:prSet presAssocID="{ECC232D2-C6FD-4B3C-8670-AD0F55091F33}" presName="linear" presStyleCnt="0">
        <dgm:presLayoutVars>
          <dgm:animLvl val="lvl"/>
          <dgm:resizeHandles val="exact"/>
        </dgm:presLayoutVars>
      </dgm:prSet>
      <dgm:spPr/>
    </dgm:pt>
  </dgm:ptLst>
  <dgm:cxnLst>
    <dgm:cxn modelId="{B2C827EB-7AFA-4B1F-902E-EB8C0719A058}" type="presOf" srcId="{ECC232D2-C6FD-4B3C-8670-AD0F55091F33}" destId="{05F5E98F-A306-4CB2-9E8B-935C1F37A9D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6BB10B2-ADCC-4EC2-B03B-485E4D62C37A}" type="doc">
      <dgm:prSet loTypeId="urn:microsoft.com/office/officeart/2005/8/layout/vProcess5" loCatId="process" qsTypeId="urn:microsoft.com/office/officeart/2005/8/quickstyle/3d3" qsCatId="3D" csTypeId="urn:microsoft.com/office/officeart/2005/8/colors/accent1_2" csCatId="accent1" phldr="1"/>
      <dgm:spPr/>
      <dgm:t>
        <a:bodyPr/>
        <a:lstStyle/>
        <a:p>
          <a:endParaRPr lang="en-US"/>
        </a:p>
      </dgm:t>
    </dgm:pt>
    <dgm:pt modelId="{870ACE44-3B19-4C03-931E-884517D68DE8}">
      <dgm:prSet phldrT="[Text]"/>
      <dgm:spPr/>
      <dgm:t>
        <a:bodyPr/>
        <a:lstStyle/>
        <a:p>
          <a:r>
            <a:rPr lang="en-US" dirty="0"/>
            <a:t>Upload Data</a:t>
          </a:r>
        </a:p>
      </dgm:t>
    </dgm:pt>
    <dgm:pt modelId="{4055375D-946E-46E6-8F8F-8A12DED7226A}" type="parTrans" cxnId="{FD8F1216-AE16-4E89-B8A3-426F3D0B5083}">
      <dgm:prSet/>
      <dgm:spPr/>
      <dgm:t>
        <a:bodyPr/>
        <a:lstStyle/>
        <a:p>
          <a:endParaRPr lang="en-US"/>
        </a:p>
      </dgm:t>
    </dgm:pt>
    <dgm:pt modelId="{04FDF14A-C6A5-4696-9F51-BFD8913D6FF2}" type="sibTrans" cxnId="{FD8F1216-AE16-4E89-B8A3-426F3D0B5083}">
      <dgm:prSet/>
      <dgm:spPr/>
      <dgm:t>
        <a:bodyPr/>
        <a:lstStyle/>
        <a:p>
          <a:endParaRPr lang="en-US" dirty="0"/>
        </a:p>
      </dgm:t>
    </dgm:pt>
    <dgm:pt modelId="{C2DC2165-EB10-44B3-AB7F-AD077C8C6E68}">
      <dgm:prSet phldrT="[Text]"/>
      <dgm:spPr/>
      <dgm:t>
        <a:bodyPr/>
        <a:lstStyle/>
        <a:p>
          <a:r>
            <a:rPr lang="en-US" dirty="0"/>
            <a:t>Resolve All issues</a:t>
          </a:r>
        </a:p>
      </dgm:t>
    </dgm:pt>
    <dgm:pt modelId="{AFC5B02D-A8D9-4D77-A402-A90C30319647}" type="parTrans" cxnId="{C416DD2C-0AD9-4A05-BBB5-B42216C1DBAE}">
      <dgm:prSet/>
      <dgm:spPr/>
      <dgm:t>
        <a:bodyPr/>
        <a:lstStyle/>
        <a:p>
          <a:endParaRPr lang="en-US"/>
        </a:p>
      </dgm:t>
    </dgm:pt>
    <dgm:pt modelId="{DB8BC04D-A13F-4541-AF92-CFC64667658E}" type="sibTrans" cxnId="{C416DD2C-0AD9-4A05-BBB5-B42216C1DBAE}">
      <dgm:prSet/>
      <dgm:spPr/>
      <dgm:t>
        <a:bodyPr/>
        <a:lstStyle/>
        <a:p>
          <a:endParaRPr lang="en-US"/>
        </a:p>
      </dgm:t>
    </dgm:pt>
    <dgm:pt modelId="{5AA8604B-7C36-4340-A7EB-EBD18B8BEDC2}">
      <dgm:prSet phldrT="[Text]"/>
      <dgm:spPr/>
      <dgm:t>
        <a:bodyPr/>
        <a:lstStyle/>
        <a:p>
          <a:r>
            <a:rPr lang="en-US" dirty="0"/>
            <a:t>Submit For Local Approval</a:t>
          </a:r>
        </a:p>
      </dgm:t>
    </dgm:pt>
    <dgm:pt modelId="{A638FE6F-2216-4E0A-A8A4-DBC2336E114C}" type="parTrans" cxnId="{AC2D27FE-4240-4077-8208-A1818A2BACF1}">
      <dgm:prSet/>
      <dgm:spPr/>
      <dgm:t>
        <a:bodyPr/>
        <a:lstStyle/>
        <a:p>
          <a:endParaRPr lang="en-US"/>
        </a:p>
      </dgm:t>
    </dgm:pt>
    <dgm:pt modelId="{4FABBCB4-F7BF-4ECE-975F-355F52A9BD99}" type="sibTrans" cxnId="{AC2D27FE-4240-4077-8208-A1818A2BACF1}">
      <dgm:prSet/>
      <dgm:spPr/>
      <dgm:t>
        <a:bodyPr/>
        <a:lstStyle/>
        <a:p>
          <a:endParaRPr lang="en-US" dirty="0"/>
        </a:p>
      </dgm:t>
    </dgm:pt>
    <dgm:pt modelId="{146ABB25-51A1-4A0C-8138-D8300D410746}">
      <dgm:prSet phldrT="[Text]"/>
      <dgm:spPr/>
      <dgm:t>
        <a:bodyPr/>
        <a:lstStyle/>
        <a:p>
          <a:r>
            <a:rPr lang="en-US" dirty="0"/>
            <a:t>Local PEC Data Approver</a:t>
          </a:r>
        </a:p>
      </dgm:t>
    </dgm:pt>
    <dgm:pt modelId="{2EF54598-F766-413C-AE5F-071ECDF0ABF6}" type="parTrans" cxnId="{78EF46D2-018E-4D12-8E02-F0A40A0572DE}">
      <dgm:prSet/>
      <dgm:spPr/>
      <dgm:t>
        <a:bodyPr/>
        <a:lstStyle/>
        <a:p>
          <a:endParaRPr lang="en-US"/>
        </a:p>
      </dgm:t>
    </dgm:pt>
    <dgm:pt modelId="{86F22B61-06B2-493A-8DCB-007B4370C4EA}" type="sibTrans" cxnId="{78EF46D2-018E-4D12-8E02-F0A40A0572DE}">
      <dgm:prSet/>
      <dgm:spPr/>
      <dgm:t>
        <a:bodyPr/>
        <a:lstStyle/>
        <a:p>
          <a:endParaRPr lang="en-US"/>
        </a:p>
      </dgm:t>
    </dgm:pt>
    <dgm:pt modelId="{A14C4E85-EC61-4D47-976F-54EC6F2683DF}">
      <dgm:prSet phldrT="[Text]"/>
      <dgm:spPr/>
      <dgm:t>
        <a:bodyPr/>
        <a:lstStyle/>
        <a:p>
          <a:r>
            <a:rPr lang="en-US" dirty="0"/>
            <a:t>Submit For Verification</a:t>
          </a:r>
        </a:p>
      </dgm:t>
    </dgm:pt>
    <dgm:pt modelId="{FCF8434E-30A2-45AD-8D6C-79A90E1ABF3F}" type="parTrans" cxnId="{E0A1E456-F7CA-46D1-BF57-38866A1DCE43}">
      <dgm:prSet/>
      <dgm:spPr/>
      <dgm:t>
        <a:bodyPr/>
        <a:lstStyle/>
        <a:p>
          <a:endParaRPr lang="en-US"/>
        </a:p>
      </dgm:t>
    </dgm:pt>
    <dgm:pt modelId="{CA6117BB-4852-43AF-8225-58736E1BAD47}" type="sibTrans" cxnId="{E0A1E456-F7CA-46D1-BF57-38866A1DCE43}">
      <dgm:prSet/>
      <dgm:spPr/>
      <dgm:t>
        <a:bodyPr/>
        <a:lstStyle/>
        <a:p>
          <a:endParaRPr lang="en-US"/>
        </a:p>
      </dgm:t>
    </dgm:pt>
    <dgm:pt modelId="{18EBAB93-5B53-406A-99C4-69591C009BBC}">
      <dgm:prSet phldrT="[Text]"/>
      <dgm:spPr/>
      <dgm:t>
        <a:bodyPr/>
        <a:lstStyle/>
        <a:p>
          <a:r>
            <a:rPr lang="en-US" dirty="0"/>
            <a:t>Goes to Superintendent</a:t>
          </a:r>
        </a:p>
      </dgm:t>
    </dgm:pt>
    <dgm:pt modelId="{D88EBCE8-417D-43BB-AA4D-36E093531D11}" type="parTrans" cxnId="{A1FFBEC8-C5E4-4CFC-A187-939FCBE100C4}">
      <dgm:prSet/>
      <dgm:spPr/>
      <dgm:t>
        <a:bodyPr/>
        <a:lstStyle/>
        <a:p>
          <a:endParaRPr lang="en-US"/>
        </a:p>
      </dgm:t>
    </dgm:pt>
    <dgm:pt modelId="{CD948B45-D609-44F7-922F-3B3121DB5761}" type="sibTrans" cxnId="{A1FFBEC8-C5E4-4CFC-A187-939FCBE100C4}">
      <dgm:prSet/>
      <dgm:spPr/>
      <dgm:t>
        <a:bodyPr/>
        <a:lstStyle/>
        <a:p>
          <a:endParaRPr lang="en-US"/>
        </a:p>
      </dgm:t>
    </dgm:pt>
    <dgm:pt modelId="{9676BB94-3DED-4235-8FF6-D542E8556835}">
      <dgm:prSet phldrT="[Text]"/>
      <dgm:spPr/>
      <dgm:t>
        <a:bodyPr/>
        <a:lstStyle/>
        <a:p>
          <a:r>
            <a:rPr lang="en-US" dirty="0"/>
            <a:t>Review Verification Report</a:t>
          </a:r>
        </a:p>
      </dgm:t>
    </dgm:pt>
    <dgm:pt modelId="{5F1B029E-D54E-4C06-BEF5-287EC1C1EEFB}" type="parTrans" cxnId="{8208A2BD-66F6-4A68-AE6D-C423C63CA401}">
      <dgm:prSet/>
      <dgm:spPr/>
      <dgm:t>
        <a:bodyPr/>
        <a:lstStyle/>
        <a:p>
          <a:endParaRPr lang="en-US"/>
        </a:p>
      </dgm:t>
    </dgm:pt>
    <dgm:pt modelId="{C4089C27-C60E-490F-8B09-50F6B73DEB47}" type="sibTrans" cxnId="{8208A2BD-66F6-4A68-AE6D-C423C63CA401}">
      <dgm:prSet/>
      <dgm:spPr/>
      <dgm:t>
        <a:bodyPr/>
        <a:lstStyle/>
        <a:p>
          <a:endParaRPr lang="en-US"/>
        </a:p>
      </dgm:t>
    </dgm:pt>
    <dgm:pt modelId="{940E785A-0869-43F8-938C-7147A59BDF04}">
      <dgm:prSet phldrT="[Text]"/>
      <dgm:spPr/>
      <dgm:t>
        <a:bodyPr/>
        <a:lstStyle/>
        <a:p>
          <a:r>
            <a:rPr lang="en-US" dirty="0"/>
            <a:t>Local HR Approver</a:t>
          </a:r>
        </a:p>
      </dgm:t>
    </dgm:pt>
    <dgm:pt modelId="{EBDFACCA-69A7-40F0-B856-D52725E47D5A}" type="parTrans" cxnId="{3F0D8270-28F2-463A-8C22-4CE4F8BF5B5D}">
      <dgm:prSet/>
      <dgm:spPr/>
      <dgm:t>
        <a:bodyPr/>
        <a:lstStyle/>
        <a:p>
          <a:endParaRPr lang="en-US"/>
        </a:p>
      </dgm:t>
    </dgm:pt>
    <dgm:pt modelId="{852CEF76-7B4C-4D09-A7F3-D07A79BA83E0}" type="sibTrans" cxnId="{3F0D8270-28F2-463A-8C22-4CE4F8BF5B5D}">
      <dgm:prSet/>
      <dgm:spPr/>
      <dgm:t>
        <a:bodyPr/>
        <a:lstStyle/>
        <a:p>
          <a:endParaRPr lang="en-US"/>
        </a:p>
      </dgm:t>
    </dgm:pt>
    <dgm:pt modelId="{F2B01D1F-B1DB-4E0E-A5C6-13C4A010F70C}">
      <dgm:prSet phldrT="[Text]"/>
      <dgm:spPr/>
      <dgm:t>
        <a:bodyPr/>
        <a:lstStyle/>
        <a:p>
          <a:r>
            <a:rPr lang="en-US" dirty="0"/>
            <a:t>Local Special Education Approver</a:t>
          </a:r>
        </a:p>
      </dgm:t>
    </dgm:pt>
    <dgm:pt modelId="{2D77ED69-DE0E-4FA0-84C2-3CB8B78A7C31}" type="parTrans" cxnId="{B32C1EA6-3F86-4562-8A0D-5E570F826C11}">
      <dgm:prSet/>
      <dgm:spPr/>
      <dgm:t>
        <a:bodyPr/>
        <a:lstStyle/>
        <a:p>
          <a:endParaRPr lang="en-US"/>
        </a:p>
      </dgm:t>
    </dgm:pt>
    <dgm:pt modelId="{EA180112-1A47-48F3-AFD4-7A4F3914D10E}" type="sibTrans" cxnId="{B32C1EA6-3F86-4562-8A0D-5E570F826C11}">
      <dgm:prSet/>
      <dgm:spPr/>
      <dgm:t>
        <a:bodyPr/>
        <a:lstStyle/>
        <a:p>
          <a:endParaRPr lang="en-US"/>
        </a:p>
      </dgm:t>
    </dgm:pt>
    <dgm:pt modelId="{21FE684D-3D07-4C0B-95E6-20DBE8467264}" type="pres">
      <dgm:prSet presAssocID="{D6BB10B2-ADCC-4EC2-B03B-485E4D62C37A}" presName="outerComposite" presStyleCnt="0">
        <dgm:presLayoutVars>
          <dgm:chMax val="5"/>
          <dgm:dir/>
          <dgm:resizeHandles val="exact"/>
        </dgm:presLayoutVars>
      </dgm:prSet>
      <dgm:spPr/>
    </dgm:pt>
    <dgm:pt modelId="{B2496F50-A647-43F9-958B-2A19B9B05C0B}" type="pres">
      <dgm:prSet presAssocID="{D6BB10B2-ADCC-4EC2-B03B-485E4D62C37A}" presName="dummyMaxCanvas" presStyleCnt="0">
        <dgm:presLayoutVars/>
      </dgm:prSet>
      <dgm:spPr/>
    </dgm:pt>
    <dgm:pt modelId="{CECDA332-2378-48A4-8725-89011DD5645A}" type="pres">
      <dgm:prSet presAssocID="{D6BB10B2-ADCC-4EC2-B03B-485E4D62C37A}" presName="ThreeNodes_1" presStyleLbl="node1" presStyleIdx="0" presStyleCnt="3">
        <dgm:presLayoutVars>
          <dgm:bulletEnabled val="1"/>
        </dgm:presLayoutVars>
      </dgm:prSet>
      <dgm:spPr/>
    </dgm:pt>
    <dgm:pt modelId="{BB4CEB16-DDD3-4952-9411-2E9419884F78}" type="pres">
      <dgm:prSet presAssocID="{D6BB10B2-ADCC-4EC2-B03B-485E4D62C37A}" presName="ThreeNodes_2" presStyleLbl="node1" presStyleIdx="1" presStyleCnt="3">
        <dgm:presLayoutVars>
          <dgm:bulletEnabled val="1"/>
        </dgm:presLayoutVars>
      </dgm:prSet>
      <dgm:spPr/>
    </dgm:pt>
    <dgm:pt modelId="{6CB900EE-23AB-48BA-B58B-ABF24778BC11}" type="pres">
      <dgm:prSet presAssocID="{D6BB10B2-ADCC-4EC2-B03B-485E4D62C37A}" presName="ThreeNodes_3" presStyleLbl="node1" presStyleIdx="2" presStyleCnt="3">
        <dgm:presLayoutVars>
          <dgm:bulletEnabled val="1"/>
        </dgm:presLayoutVars>
      </dgm:prSet>
      <dgm:spPr/>
    </dgm:pt>
    <dgm:pt modelId="{7B07D3D4-75B4-4167-A735-889E9523F457}" type="pres">
      <dgm:prSet presAssocID="{D6BB10B2-ADCC-4EC2-B03B-485E4D62C37A}" presName="ThreeConn_1-2" presStyleLbl="fgAccFollowNode1" presStyleIdx="0" presStyleCnt="2">
        <dgm:presLayoutVars>
          <dgm:bulletEnabled val="1"/>
        </dgm:presLayoutVars>
      </dgm:prSet>
      <dgm:spPr/>
    </dgm:pt>
    <dgm:pt modelId="{8F4A3F6C-C226-4C0C-A47A-D16AC6672BD3}" type="pres">
      <dgm:prSet presAssocID="{D6BB10B2-ADCC-4EC2-B03B-485E4D62C37A}" presName="ThreeConn_2-3" presStyleLbl="fgAccFollowNode1" presStyleIdx="1" presStyleCnt="2">
        <dgm:presLayoutVars>
          <dgm:bulletEnabled val="1"/>
        </dgm:presLayoutVars>
      </dgm:prSet>
      <dgm:spPr/>
    </dgm:pt>
    <dgm:pt modelId="{1EA0D2DB-CF45-45FA-963A-28EBFE87A220}" type="pres">
      <dgm:prSet presAssocID="{D6BB10B2-ADCC-4EC2-B03B-485E4D62C37A}" presName="ThreeNodes_1_text" presStyleLbl="node1" presStyleIdx="2" presStyleCnt="3">
        <dgm:presLayoutVars>
          <dgm:bulletEnabled val="1"/>
        </dgm:presLayoutVars>
      </dgm:prSet>
      <dgm:spPr/>
    </dgm:pt>
    <dgm:pt modelId="{6423BAD7-E5A6-4816-A5AA-114EE720854F}" type="pres">
      <dgm:prSet presAssocID="{D6BB10B2-ADCC-4EC2-B03B-485E4D62C37A}" presName="ThreeNodes_2_text" presStyleLbl="node1" presStyleIdx="2" presStyleCnt="3">
        <dgm:presLayoutVars>
          <dgm:bulletEnabled val="1"/>
        </dgm:presLayoutVars>
      </dgm:prSet>
      <dgm:spPr/>
    </dgm:pt>
    <dgm:pt modelId="{8F422A5F-377B-42FB-9217-7BECE779CCE3}" type="pres">
      <dgm:prSet presAssocID="{D6BB10B2-ADCC-4EC2-B03B-485E4D62C37A}" presName="ThreeNodes_3_text" presStyleLbl="node1" presStyleIdx="2" presStyleCnt="3">
        <dgm:presLayoutVars>
          <dgm:bulletEnabled val="1"/>
        </dgm:presLayoutVars>
      </dgm:prSet>
      <dgm:spPr/>
    </dgm:pt>
  </dgm:ptLst>
  <dgm:cxnLst>
    <dgm:cxn modelId="{0BB72D00-8EB5-464C-9C3D-06EB7911E93F}" type="presOf" srcId="{146ABB25-51A1-4A0C-8138-D8300D410746}" destId="{6423BAD7-E5A6-4816-A5AA-114EE720854F}" srcOrd="1" destOrd="1" presId="urn:microsoft.com/office/officeart/2005/8/layout/vProcess5"/>
    <dgm:cxn modelId="{91BD840B-9C5C-4CBB-80BE-DFBA14BEB46B}" type="presOf" srcId="{D6BB10B2-ADCC-4EC2-B03B-485E4D62C37A}" destId="{21FE684D-3D07-4C0B-95E6-20DBE8467264}" srcOrd="0" destOrd="0" presId="urn:microsoft.com/office/officeart/2005/8/layout/vProcess5"/>
    <dgm:cxn modelId="{FD8F1216-AE16-4E89-B8A3-426F3D0B5083}" srcId="{D6BB10B2-ADCC-4EC2-B03B-485E4D62C37A}" destId="{870ACE44-3B19-4C03-931E-884517D68DE8}" srcOrd="0" destOrd="0" parTransId="{4055375D-946E-46E6-8F8F-8A12DED7226A}" sibTransId="{04FDF14A-C6A5-4696-9F51-BFD8913D6FF2}"/>
    <dgm:cxn modelId="{1167D618-4FBB-40D2-8826-E97C26194B98}" type="presOf" srcId="{9676BB94-3DED-4235-8FF6-D542E8556835}" destId="{1EA0D2DB-CF45-45FA-963A-28EBFE87A220}" srcOrd="1" destOrd="2" presId="urn:microsoft.com/office/officeart/2005/8/layout/vProcess5"/>
    <dgm:cxn modelId="{A1D97420-09DD-4BC6-9BFF-C436EA3A1A09}" type="presOf" srcId="{940E785A-0869-43F8-938C-7147A59BDF04}" destId="{BB4CEB16-DDD3-4952-9411-2E9419884F78}" srcOrd="0" destOrd="2" presId="urn:microsoft.com/office/officeart/2005/8/layout/vProcess5"/>
    <dgm:cxn modelId="{6B509027-58ED-4C80-BF72-429E39AADAB7}" type="presOf" srcId="{A14C4E85-EC61-4D47-976F-54EC6F2683DF}" destId="{8F422A5F-377B-42FB-9217-7BECE779CCE3}" srcOrd="1" destOrd="0" presId="urn:microsoft.com/office/officeart/2005/8/layout/vProcess5"/>
    <dgm:cxn modelId="{C416DD2C-0AD9-4A05-BBB5-B42216C1DBAE}" srcId="{870ACE44-3B19-4C03-931E-884517D68DE8}" destId="{C2DC2165-EB10-44B3-AB7F-AD077C8C6E68}" srcOrd="0" destOrd="0" parTransId="{AFC5B02D-A8D9-4D77-A402-A90C30319647}" sibTransId="{DB8BC04D-A13F-4541-AF92-CFC64667658E}"/>
    <dgm:cxn modelId="{FDB0ED2C-53F2-4477-93C1-4822CD6C7815}" type="presOf" srcId="{9676BB94-3DED-4235-8FF6-D542E8556835}" destId="{CECDA332-2378-48A4-8725-89011DD5645A}" srcOrd="0" destOrd="2" presId="urn:microsoft.com/office/officeart/2005/8/layout/vProcess5"/>
    <dgm:cxn modelId="{3241EB33-DF32-4F80-AE93-2EFFD248D97D}" type="presOf" srcId="{146ABB25-51A1-4A0C-8138-D8300D410746}" destId="{BB4CEB16-DDD3-4952-9411-2E9419884F78}" srcOrd="0" destOrd="1" presId="urn:microsoft.com/office/officeart/2005/8/layout/vProcess5"/>
    <dgm:cxn modelId="{47910236-4E4E-43AC-8042-15A236005CFC}" type="presOf" srcId="{5AA8604B-7C36-4340-A7EB-EBD18B8BEDC2}" destId="{BB4CEB16-DDD3-4952-9411-2E9419884F78}" srcOrd="0" destOrd="0" presId="urn:microsoft.com/office/officeart/2005/8/layout/vProcess5"/>
    <dgm:cxn modelId="{0087C73E-ED6F-44A1-8D4C-AEFBFBD1D162}" type="presOf" srcId="{C2DC2165-EB10-44B3-AB7F-AD077C8C6E68}" destId="{CECDA332-2378-48A4-8725-89011DD5645A}" srcOrd="0" destOrd="1" presId="urn:microsoft.com/office/officeart/2005/8/layout/vProcess5"/>
    <dgm:cxn modelId="{21FA5442-143B-41BC-985A-D51D3A1B0C13}" type="presOf" srcId="{C2DC2165-EB10-44B3-AB7F-AD077C8C6E68}" destId="{1EA0D2DB-CF45-45FA-963A-28EBFE87A220}" srcOrd="1" destOrd="1" presId="urn:microsoft.com/office/officeart/2005/8/layout/vProcess5"/>
    <dgm:cxn modelId="{86EC2144-FC5E-4E5C-8C15-B10216043F3D}" type="presOf" srcId="{F2B01D1F-B1DB-4E0E-A5C6-13C4A010F70C}" destId="{6423BAD7-E5A6-4816-A5AA-114EE720854F}" srcOrd="1" destOrd="3" presId="urn:microsoft.com/office/officeart/2005/8/layout/vProcess5"/>
    <dgm:cxn modelId="{2A8EAF65-76FC-453D-BA4D-17F630614B0F}" type="presOf" srcId="{5AA8604B-7C36-4340-A7EB-EBD18B8BEDC2}" destId="{6423BAD7-E5A6-4816-A5AA-114EE720854F}" srcOrd="1" destOrd="0" presId="urn:microsoft.com/office/officeart/2005/8/layout/vProcess5"/>
    <dgm:cxn modelId="{104A416C-E2AA-4F14-B6D1-061E0D0CC861}" type="presOf" srcId="{870ACE44-3B19-4C03-931E-884517D68DE8}" destId="{CECDA332-2378-48A4-8725-89011DD5645A}" srcOrd="0" destOrd="0" presId="urn:microsoft.com/office/officeart/2005/8/layout/vProcess5"/>
    <dgm:cxn modelId="{7DC43B70-525B-4826-9FAB-3ED5AD6834C5}" type="presOf" srcId="{18EBAB93-5B53-406A-99C4-69591C009BBC}" destId="{8F422A5F-377B-42FB-9217-7BECE779CCE3}" srcOrd="1" destOrd="1" presId="urn:microsoft.com/office/officeart/2005/8/layout/vProcess5"/>
    <dgm:cxn modelId="{3F0D8270-28F2-463A-8C22-4CE4F8BF5B5D}" srcId="{5AA8604B-7C36-4340-A7EB-EBD18B8BEDC2}" destId="{940E785A-0869-43F8-938C-7147A59BDF04}" srcOrd="1" destOrd="0" parTransId="{EBDFACCA-69A7-40F0-B856-D52725E47D5A}" sibTransId="{852CEF76-7B4C-4D09-A7F3-D07A79BA83E0}"/>
    <dgm:cxn modelId="{E0A1E456-F7CA-46D1-BF57-38866A1DCE43}" srcId="{D6BB10B2-ADCC-4EC2-B03B-485E4D62C37A}" destId="{A14C4E85-EC61-4D47-976F-54EC6F2683DF}" srcOrd="2" destOrd="0" parTransId="{FCF8434E-30A2-45AD-8D6C-79A90E1ABF3F}" sibTransId="{CA6117BB-4852-43AF-8225-58736E1BAD47}"/>
    <dgm:cxn modelId="{FC384357-B30C-4F1E-B3DB-004737435978}" type="presOf" srcId="{A14C4E85-EC61-4D47-976F-54EC6F2683DF}" destId="{6CB900EE-23AB-48BA-B58B-ABF24778BC11}" srcOrd="0" destOrd="0" presId="urn:microsoft.com/office/officeart/2005/8/layout/vProcess5"/>
    <dgm:cxn modelId="{77DC8877-74B8-462C-AEF8-165DA6E3E000}" type="presOf" srcId="{870ACE44-3B19-4C03-931E-884517D68DE8}" destId="{1EA0D2DB-CF45-45FA-963A-28EBFE87A220}" srcOrd="1" destOrd="0" presId="urn:microsoft.com/office/officeart/2005/8/layout/vProcess5"/>
    <dgm:cxn modelId="{A0AFD957-8285-4486-AEC7-456E9FECC171}" type="presOf" srcId="{4FABBCB4-F7BF-4ECE-975F-355F52A9BD99}" destId="{8F4A3F6C-C226-4C0C-A47A-D16AC6672BD3}" srcOrd="0" destOrd="0" presId="urn:microsoft.com/office/officeart/2005/8/layout/vProcess5"/>
    <dgm:cxn modelId="{B32C1EA6-3F86-4562-8A0D-5E570F826C11}" srcId="{5AA8604B-7C36-4340-A7EB-EBD18B8BEDC2}" destId="{F2B01D1F-B1DB-4E0E-A5C6-13C4A010F70C}" srcOrd="2" destOrd="0" parTransId="{2D77ED69-DE0E-4FA0-84C2-3CB8B78A7C31}" sibTransId="{EA180112-1A47-48F3-AFD4-7A4F3914D10E}"/>
    <dgm:cxn modelId="{6BA7CEB8-562C-40EC-8870-071E251267F0}" type="presOf" srcId="{F2B01D1F-B1DB-4E0E-A5C6-13C4A010F70C}" destId="{BB4CEB16-DDD3-4952-9411-2E9419884F78}" srcOrd="0" destOrd="3" presId="urn:microsoft.com/office/officeart/2005/8/layout/vProcess5"/>
    <dgm:cxn modelId="{8208A2BD-66F6-4A68-AE6D-C423C63CA401}" srcId="{870ACE44-3B19-4C03-931E-884517D68DE8}" destId="{9676BB94-3DED-4235-8FF6-D542E8556835}" srcOrd="1" destOrd="0" parTransId="{5F1B029E-D54E-4C06-BEF5-287EC1C1EEFB}" sibTransId="{C4089C27-C60E-490F-8B09-50F6B73DEB47}"/>
    <dgm:cxn modelId="{A1FFBEC8-C5E4-4CFC-A187-939FCBE100C4}" srcId="{A14C4E85-EC61-4D47-976F-54EC6F2683DF}" destId="{18EBAB93-5B53-406A-99C4-69591C009BBC}" srcOrd="0" destOrd="0" parTransId="{D88EBCE8-417D-43BB-AA4D-36E093531D11}" sibTransId="{CD948B45-D609-44F7-922F-3B3121DB5761}"/>
    <dgm:cxn modelId="{78EF46D2-018E-4D12-8E02-F0A40A0572DE}" srcId="{5AA8604B-7C36-4340-A7EB-EBD18B8BEDC2}" destId="{146ABB25-51A1-4A0C-8138-D8300D410746}" srcOrd="0" destOrd="0" parTransId="{2EF54598-F766-413C-AE5F-071ECDF0ABF6}" sibTransId="{86F22B61-06B2-493A-8DCB-007B4370C4EA}"/>
    <dgm:cxn modelId="{0A2673EB-D750-413B-AE03-B46C9E634B6B}" type="presOf" srcId="{18EBAB93-5B53-406A-99C4-69591C009BBC}" destId="{6CB900EE-23AB-48BA-B58B-ABF24778BC11}" srcOrd="0" destOrd="1" presId="urn:microsoft.com/office/officeart/2005/8/layout/vProcess5"/>
    <dgm:cxn modelId="{F40BBCFC-00FA-438A-8CCC-A905FB988B3C}" type="presOf" srcId="{04FDF14A-C6A5-4696-9F51-BFD8913D6FF2}" destId="{7B07D3D4-75B4-4167-A735-889E9523F457}" srcOrd="0" destOrd="0" presId="urn:microsoft.com/office/officeart/2005/8/layout/vProcess5"/>
    <dgm:cxn modelId="{5EB2E4FC-D5B6-4B71-8327-3DE2DA75463D}" type="presOf" srcId="{940E785A-0869-43F8-938C-7147A59BDF04}" destId="{6423BAD7-E5A6-4816-A5AA-114EE720854F}" srcOrd="1" destOrd="2" presId="urn:microsoft.com/office/officeart/2005/8/layout/vProcess5"/>
    <dgm:cxn modelId="{AC2D27FE-4240-4077-8208-A1818A2BACF1}" srcId="{D6BB10B2-ADCC-4EC2-B03B-485E4D62C37A}" destId="{5AA8604B-7C36-4340-A7EB-EBD18B8BEDC2}" srcOrd="1" destOrd="0" parTransId="{A638FE6F-2216-4E0A-A8A4-DBC2336E114C}" sibTransId="{4FABBCB4-F7BF-4ECE-975F-355F52A9BD99}"/>
    <dgm:cxn modelId="{7FF61CB1-A770-4FF9-8510-0D835A23E6FA}" type="presParOf" srcId="{21FE684D-3D07-4C0B-95E6-20DBE8467264}" destId="{B2496F50-A647-43F9-958B-2A19B9B05C0B}" srcOrd="0" destOrd="0" presId="urn:microsoft.com/office/officeart/2005/8/layout/vProcess5"/>
    <dgm:cxn modelId="{4461B6EB-1E0D-4D4E-8CD5-59570F65E80E}" type="presParOf" srcId="{21FE684D-3D07-4C0B-95E6-20DBE8467264}" destId="{CECDA332-2378-48A4-8725-89011DD5645A}" srcOrd="1" destOrd="0" presId="urn:microsoft.com/office/officeart/2005/8/layout/vProcess5"/>
    <dgm:cxn modelId="{318AA397-5843-4E18-A45B-822A036F0C79}" type="presParOf" srcId="{21FE684D-3D07-4C0B-95E6-20DBE8467264}" destId="{BB4CEB16-DDD3-4952-9411-2E9419884F78}" srcOrd="2" destOrd="0" presId="urn:microsoft.com/office/officeart/2005/8/layout/vProcess5"/>
    <dgm:cxn modelId="{A6653D42-31BA-4077-8C4A-D8E5A4354E03}" type="presParOf" srcId="{21FE684D-3D07-4C0B-95E6-20DBE8467264}" destId="{6CB900EE-23AB-48BA-B58B-ABF24778BC11}" srcOrd="3" destOrd="0" presId="urn:microsoft.com/office/officeart/2005/8/layout/vProcess5"/>
    <dgm:cxn modelId="{72ED8B93-752F-4E15-8DE3-0209D3E35D4A}" type="presParOf" srcId="{21FE684D-3D07-4C0B-95E6-20DBE8467264}" destId="{7B07D3D4-75B4-4167-A735-889E9523F457}" srcOrd="4" destOrd="0" presId="urn:microsoft.com/office/officeart/2005/8/layout/vProcess5"/>
    <dgm:cxn modelId="{A5FB2E16-2ED2-409F-91EA-1E823ED0D851}" type="presParOf" srcId="{21FE684D-3D07-4C0B-95E6-20DBE8467264}" destId="{8F4A3F6C-C226-4C0C-A47A-D16AC6672BD3}" srcOrd="5" destOrd="0" presId="urn:microsoft.com/office/officeart/2005/8/layout/vProcess5"/>
    <dgm:cxn modelId="{391A9932-6D8E-43A2-8F4C-C898BB02E5EE}" type="presParOf" srcId="{21FE684D-3D07-4C0B-95E6-20DBE8467264}" destId="{1EA0D2DB-CF45-45FA-963A-28EBFE87A220}" srcOrd="6" destOrd="0" presId="urn:microsoft.com/office/officeart/2005/8/layout/vProcess5"/>
    <dgm:cxn modelId="{1248F5FE-FB7D-48AD-8627-4037F29CFA6F}" type="presParOf" srcId="{21FE684D-3D07-4C0B-95E6-20DBE8467264}" destId="{6423BAD7-E5A6-4816-A5AA-114EE720854F}" srcOrd="7" destOrd="0" presId="urn:microsoft.com/office/officeart/2005/8/layout/vProcess5"/>
    <dgm:cxn modelId="{E829E0C6-8E3F-448B-A301-2B2CAEA09D0A}" type="presParOf" srcId="{21FE684D-3D07-4C0B-95E6-20DBE8467264}" destId="{8F422A5F-377B-42FB-9217-7BECE779CCE3}"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2C3690-9A89-49EC-BC79-21DC32BE824B}">
      <dsp:nvSpPr>
        <dsp:cNvPr id="0" name=""/>
        <dsp:cNvSpPr/>
      </dsp:nvSpPr>
      <dsp:spPr>
        <a:xfrm>
          <a:off x="3276219" y="377443"/>
          <a:ext cx="3963162" cy="396316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2000250">
            <a:lnSpc>
              <a:spcPct val="90000"/>
            </a:lnSpc>
            <a:spcBef>
              <a:spcPct val="0"/>
            </a:spcBef>
            <a:spcAft>
              <a:spcPct val="35000"/>
            </a:spcAft>
            <a:buNone/>
          </a:pPr>
          <a:r>
            <a:rPr lang="en-US" sz="4500" kern="1200" dirty="0"/>
            <a:t>Your </a:t>
          </a:r>
          <a:br>
            <a:rPr lang="en-US" sz="4500" kern="1200" dirty="0"/>
          </a:br>
          <a:r>
            <a:rPr lang="en-US" sz="4500" kern="1200" dirty="0"/>
            <a:t>Teacher Shortage Story</a:t>
          </a:r>
        </a:p>
      </dsp:txBody>
      <dsp:txXfrm>
        <a:off x="3936746" y="1037971"/>
        <a:ext cx="2642108" cy="2642108"/>
      </dsp:txXfrm>
    </dsp:sp>
    <dsp:sp modelId="{828D816A-2F43-47C9-B011-2B82378C1E2D}">
      <dsp:nvSpPr>
        <dsp:cNvPr id="0" name=""/>
        <dsp:cNvSpPr/>
      </dsp:nvSpPr>
      <dsp:spPr>
        <a:xfrm>
          <a:off x="3048880" y="132023"/>
          <a:ext cx="4453839" cy="4453839"/>
        </a:xfrm>
        <a:prstGeom prst="circularArrow">
          <a:avLst>
            <a:gd name="adj1" fmla="val 5085"/>
            <a:gd name="adj2" fmla="val 327528"/>
            <a:gd name="adj3" fmla="val 15841244"/>
            <a:gd name="adj4" fmla="val 16231228"/>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C2CBDA-F53E-4B19-AA38-E60842EF6017}">
      <dsp:nvSpPr>
        <dsp:cNvPr id="0" name=""/>
        <dsp:cNvSpPr/>
      </dsp:nvSpPr>
      <dsp:spPr>
        <a:xfrm>
          <a:off x="4637800" y="1739025"/>
          <a:ext cx="1239998" cy="12399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Your Teacher Shortage Story</a:t>
          </a:r>
        </a:p>
      </dsp:txBody>
      <dsp:txXfrm>
        <a:off x="4819394" y="1920619"/>
        <a:ext cx="876810" cy="876810"/>
      </dsp:txXfrm>
    </dsp:sp>
    <dsp:sp modelId="{7472BDC0-7BF6-4C85-A3FE-92ADB25F6471}">
      <dsp:nvSpPr>
        <dsp:cNvPr id="0" name=""/>
        <dsp:cNvSpPr/>
      </dsp:nvSpPr>
      <dsp:spPr>
        <a:xfrm rot="16200000">
          <a:off x="5126297" y="1287552"/>
          <a:ext cx="263004" cy="4215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5165748" y="1411323"/>
        <a:ext cx="184103" cy="252959"/>
      </dsp:txXfrm>
    </dsp:sp>
    <dsp:sp modelId="{28A98F31-3114-4B9B-85CA-0A417C3D337E}">
      <dsp:nvSpPr>
        <dsp:cNvPr id="0" name=""/>
        <dsp:cNvSpPr/>
      </dsp:nvSpPr>
      <dsp:spPr>
        <a:xfrm>
          <a:off x="4637800" y="2792"/>
          <a:ext cx="1239998" cy="12399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VDOE</a:t>
          </a:r>
        </a:p>
      </dsp:txBody>
      <dsp:txXfrm>
        <a:off x="4819394" y="184386"/>
        <a:ext cx="876810" cy="876810"/>
      </dsp:txXfrm>
    </dsp:sp>
    <dsp:sp modelId="{2CCA9212-8AEE-4F92-B6EA-CC736F43485B}">
      <dsp:nvSpPr>
        <dsp:cNvPr id="0" name=""/>
        <dsp:cNvSpPr/>
      </dsp:nvSpPr>
      <dsp:spPr>
        <a:xfrm rot="19800000">
          <a:off x="5871662" y="1717888"/>
          <a:ext cx="263004" cy="4215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5876947" y="1821933"/>
        <a:ext cx="184103" cy="252959"/>
      </dsp:txXfrm>
    </dsp:sp>
    <dsp:sp modelId="{5F64A8C5-A722-473C-BA7C-295D358A4F94}">
      <dsp:nvSpPr>
        <dsp:cNvPr id="0" name=""/>
        <dsp:cNvSpPr/>
      </dsp:nvSpPr>
      <dsp:spPr>
        <a:xfrm>
          <a:off x="6141422" y="870909"/>
          <a:ext cx="1239998" cy="12399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Governor</a:t>
          </a:r>
        </a:p>
      </dsp:txBody>
      <dsp:txXfrm>
        <a:off x="6323016" y="1052503"/>
        <a:ext cx="876810" cy="876810"/>
      </dsp:txXfrm>
    </dsp:sp>
    <dsp:sp modelId="{6A98CE60-6ADA-4BAC-AE91-906AC90F3659}">
      <dsp:nvSpPr>
        <dsp:cNvPr id="0" name=""/>
        <dsp:cNvSpPr/>
      </dsp:nvSpPr>
      <dsp:spPr>
        <a:xfrm rot="1800000">
          <a:off x="5871662" y="2578561"/>
          <a:ext cx="263004" cy="4215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5876947" y="2643156"/>
        <a:ext cx="184103" cy="252959"/>
      </dsp:txXfrm>
    </dsp:sp>
    <dsp:sp modelId="{B31D194D-40F7-45FE-B2D9-2EFCD13F32FA}">
      <dsp:nvSpPr>
        <dsp:cNvPr id="0" name=""/>
        <dsp:cNvSpPr/>
      </dsp:nvSpPr>
      <dsp:spPr>
        <a:xfrm>
          <a:off x="6141422" y="2607142"/>
          <a:ext cx="1239998" cy="12399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Other School Divisions</a:t>
          </a:r>
        </a:p>
      </dsp:txBody>
      <dsp:txXfrm>
        <a:off x="6323016" y="2788736"/>
        <a:ext cx="876810" cy="876810"/>
      </dsp:txXfrm>
    </dsp:sp>
    <dsp:sp modelId="{1CB18B25-E1EC-47DF-822F-DD85D1A4F82B}">
      <dsp:nvSpPr>
        <dsp:cNvPr id="0" name=""/>
        <dsp:cNvSpPr/>
      </dsp:nvSpPr>
      <dsp:spPr>
        <a:xfrm rot="5400000">
          <a:off x="5126297" y="3008898"/>
          <a:ext cx="263004" cy="4215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5165748" y="3053768"/>
        <a:ext cx="184103" cy="252959"/>
      </dsp:txXfrm>
    </dsp:sp>
    <dsp:sp modelId="{877D6221-E175-4F04-8BE1-DB806CF08C59}">
      <dsp:nvSpPr>
        <dsp:cNvPr id="0" name=""/>
        <dsp:cNvSpPr/>
      </dsp:nvSpPr>
      <dsp:spPr>
        <a:xfrm>
          <a:off x="4637800" y="3475258"/>
          <a:ext cx="1239998" cy="12399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General Assembly</a:t>
          </a:r>
        </a:p>
      </dsp:txBody>
      <dsp:txXfrm>
        <a:off x="4819394" y="3656852"/>
        <a:ext cx="876810" cy="876810"/>
      </dsp:txXfrm>
    </dsp:sp>
    <dsp:sp modelId="{83EA0A1F-D80A-4E6B-A720-167531088A3F}">
      <dsp:nvSpPr>
        <dsp:cNvPr id="0" name=""/>
        <dsp:cNvSpPr/>
      </dsp:nvSpPr>
      <dsp:spPr>
        <a:xfrm rot="9000000">
          <a:off x="4380933" y="2578561"/>
          <a:ext cx="263004" cy="4215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rot="10800000">
        <a:off x="4454549" y="2643156"/>
        <a:ext cx="184103" cy="252959"/>
      </dsp:txXfrm>
    </dsp:sp>
    <dsp:sp modelId="{6C48DEDB-797F-48AA-B8CC-2F2CEC891176}">
      <dsp:nvSpPr>
        <dsp:cNvPr id="0" name=""/>
        <dsp:cNvSpPr/>
      </dsp:nvSpPr>
      <dsp:spPr>
        <a:xfrm>
          <a:off x="3134178" y="2607142"/>
          <a:ext cx="1239998" cy="12399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General Public</a:t>
          </a:r>
        </a:p>
      </dsp:txBody>
      <dsp:txXfrm>
        <a:off x="3315772" y="2788736"/>
        <a:ext cx="876810" cy="876810"/>
      </dsp:txXfrm>
    </dsp:sp>
    <dsp:sp modelId="{BC6FA8A0-DDEF-4797-8F38-0EF32791DB32}">
      <dsp:nvSpPr>
        <dsp:cNvPr id="0" name=""/>
        <dsp:cNvSpPr/>
      </dsp:nvSpPr>
      <dsp:spPr>
        <a:xfrm rot="12600000">
          <a:off x="4380933" y="1717888"/>
          <a:ext cx="263004" cy="4215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rot="10800000">
        <a:off x="4454549" y="1821933"/>
        <a:ext cx="184103" cy="252959"/>
      </dsp:txXfrm>
    </dsp:sp>
    <dsp:sp modelId="{56ED66EC-4F3E-4CD0-B039-E4A4E558661D}">
      <dsp:nvSpPr>
        <dsp:cNvPr id="0" name=""/>
        <dsp:cNvSpPr/>
      </dsp:nvSpPr>
      <dsp:spPr>
        <a:xfrm>
          <a:off x="3134178" y="870909"/>
          <a:ext cx="1239998" cy="12399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Policy Makers</a:t>
          </a:r>
        </a:p>
      </dsp:txBody>
      <dsp:txXfrm>
        <a:off x="3315772" y="1052503"/>
        <a:ext cx="876810" cy="8768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236130-2A7A-4FD0-B2BD-C279B18582E0}">
      <dsp:nvSpPr>
        <dsp:cNvPr id="0" name=""/>
        <dsp:cNvSpPr/>
      </dsp:nvSpPr>
      <dsp:spPr>
        <a:xfrm rot="21300000">
          <a:off x="24184" y="2077644"/>
          <a:ext cx="7832668" cy="896958"/>
        </a:xfrm>
        <a:prstGeom prst="mathMinus">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5A4D83-7299-4E48-9A2D-21D81B3D2659}">
      <dsp:nvSpPr>
        <dsp:cNvPr id="0" name=""/>
        <dsp:cNvSpPr/>
      </dsp:nvSpPr>
      <dsp:spPr>
        <a:xfrm>
          <a:off x="945724" y="253681"/>
          <a:ext cx="2364311" cy="2029448"/>
        </a:xfrm>
        <a:prstGeom prst="down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8BC468-6236-4E9C-8B7B-287C64163A1B}">
      <dsp:nvSpPr>
        <dsp:cNvPr id="0" name=""/>
        <dsp:cNvSpPr/>
      </dsp:nvSpPr>
      <dsp:spPr>
        <a:xfrm>
          <a:off x="4176950" y="0"/>
          <a:ext cx="2521932" cy="2130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8704" tIns="298704" rIns="298704" bIns="298704" numCol="1" spcCol="1270" anchor="ctr" anchorCtr="0">
          <a:noAutofit/>
        </a:bodyPr>
        <a:lstStyle/>
        <a:p>
          <a:pPr marL="0" lvl="0" indent="0" algn="ctr" defTabSz="1866900">
            <a:lnSpc>
              <a:spcPct val="90000"/>
            </a:lnSpc>
            <a:spcBef>
              <a:spcPct val="0"/>
            </a:spcBef>
            <a:spcAft>
              <a:spcPct val="35000"/>
            </a:spcAft>
            <a:buNone/>
          </a:pPr>
          <a:r>
            <a:rPr lang="en-US" sz="4200" kern="1200" baseline="0" dirty="0">
              <a:solidFill>
                <a:schemeClr val="tx1"/>
              </a:solidFill>
            </a:rPr>
            <a:t>Accurate</a:t>
          </a:r>
        </a:p>
      </dsp:txBody>
      <dsp:txXfrm>
        <a:off x="4176950" y="0"/>
        <a:ext cx="2521932" cy="2130920"/>
      </dsp:txXfrm>
    </dsp:sp>
    <dsp:sp modelId="{C97628D6-E865-4372-AD46-BE6CECC30EA5}">
      <dsp:nvSpPr>
        <dsp:cNvPr id="0" name=""/>
        <dsp:cNvSpPr/>
      </dsp:nvSpPr>
      <dsp:spPr>
        <a:xfrm>
          <a:off x="4571002" y="2790491"/>
          <a:ext cx="2364311" cy="2029448"/>
        </a:xfrm>
        <a:prstGeom prst="up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77F13E-97A0-4680-B977-19C8E0B7C98C}">
      <dsp:nvSpPr>
        <dsp:cNvPr id="0" name=""/>
        <dsp:cNvSpPr/>
      </dsp:nvSpPr>
      <dsp:spPr>
        <a:xfrm>
          <a:off x="1182155" y="2942700"/>
          <a:ext cx="2521932" cy="2130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8704" tIns="298704" rIns="298704" bIns="298704" numCol="1" spcCol="1270" anchor="ctr" anchorCtr="0">
          <a:noAutofit/>
        </a:bodyPr>
        <a:lstStyle/>
        <a:p>
          <a:pPr marL="0" lvl="0" indent="0" algn="ctr" defTabSz="1866900">
            <a:lnSpc>
              <a:spcPct val="90000"/>
            </a:lnSpc>
            <a:spcBef>
              <a:spcPct val="0"/>
            </a:spcBef>
            <a:spcAft>
              <a:spcPct val="35000"/>
            </a:spcAft>
            <a:buNone/>
          </a:pPr>
          <a:r>
            <a:rPr lang="en-US" sz="4200" kern="1200" dirty="0"/>
            <a:t>Timely</a:t>
          </a:r>
        </a:p>
      </dsp:txBody>
      <dsp:txXfrm>
        <a:off x="1182155" y="2942700"/>
        <a:ext cx="2521932" cy="21309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60427A-277B-4612-A1BF-1F507E686DBA}">
      <dsp:nvSpPr>
        <dsp:cNvPr id="0" name=""/>
        <dsp:cNvSpPr/>
      </dsp:nvSpPr>
      <dsp:spPr>
        <a:xfrm>
          <a:off x="0" y="1929821"/>
          <a:ext cx="8128000" cy="15590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b="1" i="0" kern="1200" dirty="0"/>
            <a:t>A12023xxx</a:t>
          </a:r>
          <a:endParaRPr lang="en-US" sz="6500" kern="1200" dirty="0"/>
        </a:p>
      </dsp:txBody>
      <dsp:txXfrm>
        <a:off x="76105" y="2005926"/>
        <a:ext cx="7975790" cy="14068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5E63B8-65E5-4CCA-831E-16F980EB5DB5}">
      <dsp:nvSpPr>
        <dsp:cNvPr id="0" name=""/>
        <dsp:cNvSpPr/>
      </dsp:nvSpPr>
      <dsp:spPr>
        <a:xfrm>
          <a:off x="0" y="2140"/>
          <a:ext cx="102456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327C56-9387-49E2-915F-B92AE1F81907}">
      <dsp:nvSpPr>
        <dsp:cNvPr id="0" name=""/>
        <dsp:cNvSpPr/>
      </dsp:nvSpPr>
      <dsp:spPr>
        <a:xfrm>
          <a:off x="0" y="2140"/>
          <a:ext cx="2049137" cy="14601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kern="1200" dirty="0"/>
            <a:t>Position  140</a:t>
          </a:r>
        </a:p>
      </dsp:txBody>
      <dsp:txXfrm>
        <a:off x="0" y="2140"/>
        <a:ext cx="2049137" cy="1460143"/>
      </dsp:txXfrm>
    </dsp:sp>
    <dsp:sp modelId="{ABC44FB4-8AC2-446A-A8AB-2D54BA8B62CA}">
      <dsp:nvSpPr>
        <dsp:cNvPr id="0" name=""/>
        <dsp:cNvSpPr/>
      </dsp:nvSpPr>
      <dsp:spPr>
        <a:xfrm>
          <a:off x="2202822" y="24955"/>
          <a:ext cx="8042864" cy="456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New</a:t>
          </a:r>
        </a:p>
      </dsp:txBody>
      <dsp:txXfrm>
        <a:off x="2202822" y="24955"/>
        <a:ext cx="8042864" cy="456294"/>
      </dsp:txXfrm>
    </dsp:sp>
    <dsp:sp modelId="{77B7E8B3-4284-44D2-BF59-6DEED254D1E8}">
      <dsp:nvSpPr>
        <dsp:cNvPr id="0" name=""/>
        <dsp:cNvSpPr/>
      </dsp:nvSpPr>
      <dsp:spPr>
        <a:xfrm>
          <a:off x="2049137" y="481250"/>
          <a:ext cx="819654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2DAC42-800D-4F44-9842-839EBEF04E73}">
      <dsp:nvSpPr>
        <dsp:cNvPr id="0" name=""/>
        <dsp:cNvSpPr/>
      </dsp:nvSpPr>
      <dsp:spPr>
        <a:xfrm>
          <a:off x="2202822" y="504065"/>
          <a:ext cx="8042864" cy="456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Licensed Behavior Analysts</a:t>
          </a:r>
        </a:p>
      </dsp:txBody>
      <dsp:txXfrm>
        <a:off x="2202822" y="504065"/>
        <a:ext cx="8042864" cy="456294"/>
      </dsp:txXfrm>
    </dsp:sp>
    <dsp:sp modelId="{8A43DFC3-2AD6-460E-B630-4413C5779D85}">
      <dsp:nvSpPr>
        <dsp:cNvPr id="0" name=""/>
        <dsp:cNvSpPr/>
      </dsp:nvSpPr>
      <dsp:spPr>
        <a:xfrm>
          <a:off x="2049137" y="960360"/>
          <a:ext cx="819654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C2B1BB-CD70-41CD-8352-5C22DC9443C2}">
      <dsp:nvSpPr>
        <dsp:cNvPr id="0" name=""/>
        <dsp:cNvSpPr/>
      </dsp:nvSpPr>
      <dsp:spPr>
        <a:xfrm>
          <a:off x="2202822" y="983174"/>
          <a:ext cx="8042864" cy="456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Admin/B Record</a:t>
          </a:r>
        </a:p>
      </dsp:txBody>
      <dsp:txXfrm>
        <a:off x="2202822" y="983174"/>
        <a:ext cx="8042864" cy="456294"/>
      </dsp:txXfrm>
    </dsp:sp>
    <dsp:sp modelId="{94BA1BCB-E077-4BCF-AAE9-9319D82736B8}">
      <dsp:nvSpPr>
        <dsp:cNvPr id="0" name=""/>
        <dsp:cNvSpPr/>
      </dsp:nvSpPr>
      <dsp:spPr>
        <a:xfrm>
          <a:off x="2049137" y="1439469"/>
          <a:ext cx="819654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6B2DCD-DE90-474F-9883-6C18566C30B3}">
      <dsp:nvSpPr>
        <dsp:cNvPr id="0" name=""/>
        <dsp:cNvSpPr/>
      </dsp:nvSpPr>
      <dsp:spPr>
        <a:xfrm>
          <a:off x="0" y="1462284"/>
          <a:ext cx="102456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02B9DD-892F-44FC-9849-DC120317F089}">
      <dsp:nvSpPr>
        <dsp:cNvPr id="0" name=""/>
        <dsp:cNvSpPr/>
      </dsp:nvSpPr>
      <dsp:spPr>
        <a:xfrm>
          <a:off x="0" y="1462284"/>
          <a:ext cx="2049137" cy="14601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kern="1200" dirty="0"/>
            <a:t>Position 141</a:t>
          </a:r>
        </a:p>
      </dsp:txBody>
      <dsp:txXfrm>
        <a:off x="0" y="1462284"/>
        <a:ext cx="2049137" cy="1460143"/>
      </dsp:txXfrm>
    </dsp:sp>
    <dsp:sp modelId="{85153E0A-1213-47CC-A483-7F60909CA8A2}">
      <dsp:nvSpPr>
        <dsp:cNvPr id="0" name=""/>
        <dsp:cNvSpPr/>
      </dsp:nvSpPr>
      <dsp:spPr>
        <a:xfrm>
          <a:off x="2202822" y="1485099"/>
          <a:ext cx="8042864" cy="456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New</a:t>
          </a:r>
        </a:p>
      </dsp:txBody>
      <dsp:txXfrm>
        <a:off x="2202822" y="1485099"/>
        <a:ext cx="8042864" cy="456294"/>
      </dsp:txXfrm>
    </dsp:sp>
    <dsp:sp modelId="{E3849109-A8AD-41B4-BB94-E58F76C09655}">
      <dsp:nvSpPr>
        <dsp:cNvPr id="0" name=""/>
        <dsp:cNvSpPr/>
      </dsp:nvSpPr>
      <dsp:spPr>
        <a:xfrm>
          <a:off x="2049137" y="1941393"/>
          <a:ext cx="819654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0FAAAA-A0FE-4311-829A-F06A382CD5F1}">
      <dsp:nvSpPr>
        <dsp:cNvPr id="0" name=""/>
        <dsp:cNvSpPr/>
      </dsp:nvSpPr>
      <dsp:spPr>
        <a:xfrm>
          <a:off x="2202822" y="1964208"/>
          <a:ext cx="8042864" cy="456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Licensed Assistant Behavior Analysts</a:t>
          </a:r>
        </a:p>
      </dsp:txBody>
      <dsp:txXfrm>
        <a:off x="2202822" y="1964208"/>
        <a:ext cx="8042864" cy="456294"/>
      </dsp:txXfrm>
    </dsp:sp>
    <dsp:sp modelId="{2C15E1C4-077D-49ED-8062-CE35E5CBBFEC}">
      <dsp:nvSpPr>
        <dsp:cNvPr id="0" name=""/>
        <dsp:cNvSpPr/>
      </dsp:nvSpPr>
      <dsp:spPr>
        <a:xfrm>
          <a:off x="2049137" y="2420503"/>
          <a:ext cx="819654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EC68DC-103B-42FC-A023-F5A09EF68B19}">
      <dsp:nvSpPr>
        <dsp:cNvPr id="0" name=""/>
        <dsp:cNvSpPr/>
      </dsp:nvSpPr>
      <dsp:spPr>
        <a:xfrm>
          <a:off x="2202822" y="2443318"/>
          <a:ext cx="8042864" cy="456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Admin/B Record</a:t>
          </a:r>
        </a:p>
      </dsp:txBody>
      <dsp:txXfrm>
        <a:off x="2202822" y="2443318"/>
        <a:ext cx="8042864" cy="456294"/>
      </dsp:txXfrm>
    </dsp:sp>
    <dsp:sp modelId="{B7B85716-64F1-45FF-AD72-45CD01240F0E}">
      <dsp:nvSpPr>
        <dsp:cNvPr id="0" name=""/>
        <dsp:cNvSpPr/>
      </dsp:nvSpPr>
      <dsp:spPr>
        <a:xfrm>
          <a:off x="2049137" y="2899612"/>
          <a:ext cx="819654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40400B-CD47-41F2-85C6-B205A7C2A239}">
      <dsp:nvSpPr>
        <dsp:cNvPr id="0" name=""/>
        <dsp:cNvSpPr/>
      </dsp:nvSpPr>
      <dsp:spPr>
        <a:xfrm>
          <a:off x="0" y="2922427"/>
          <a:ext cx="102456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F6DF05-8612-4B66-A6FA-F7BB803659C9}">
      <dsp:nvSpPr>
        <dsp:cNvPr id="0" name=""/>
        <dsp:cNvSpPr/>
      </dsp:nvSpPr>
      <dsp:spPr>
        <a:xfrm>
          <a:off x="0" y="2922427"/>
          <a:ext cx="2049137" cy="14601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kern="1200" dirty="0"/>
            <a:t>Position 142</a:t>
          </a:r>
        </a:p>
      </dsp:txBody>
      <dsp:txXfrm>
        <a:off x="0" y="2922427"/>
        <a:ext cx="2049137" cy="1460143"/>
      </dsp:txXfrm>
    </dsp:sp>
    <dsp:sp modelId="{2EA945FF-E446-4950-A394-AD74F38F3145}">
      <dsp:nvSpPr>
        <dsp:cNvPr id="0" name=""/>
        <dsp:cNvSpPr/>
      </dsp:nvSpPr>
      <dsp:spPr>
        <a:xfrm>
          <a:off x="2202822" y="2945242"/>
          <a:ext cx="8042864" cy="456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New</a:t>
          </a:r>
          <a:endParaRPr lang="en-US" sz="2100" kern="1200" dirty="0"/>
        </a:p>
      </dsp:txBody>
      <dsp:txXfrm>
        <a:off x="2202822" y="2945242"/>
        <a:ext cx="8042864" cy="456294"/>
      </dsp:txXfrm>
    </dsp:sp>
    <dsp:sp modelId="{74A89975-A4F1-43EA-919C-3C308C2240A3}">
      <dsp:nvSpPr>
        <dsp:cNvPr id="0" name=""/>
        <dsp:cNvSpPr/>
      </dsp:nvSpPr>
      <dsp:spPr>
        <a:xfrm>
          <a:off x="2049137" y="3401537"/>
          <a:ext cx="819654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BB0E9A-F557-444C-802A-0428EC7A3B0C}">
      <dsp:nvSpPr>
        <dsp:cNvPr id="0" name=""/>
        <dsp:cNvSpPr/>
      </dsp:nvSpPr>
      <dsp:spPr>
        <a:xfrm>
          <a:off x="2202822" y="3424351"/>
          <a:ext cx="8042864" cy="456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Other Licensed Health and Behavioral Positions</a:t>
          </a:r>
          <a:endParaRPr lang="en-US" sz="2100" kern="1200" dirty="0"/>
        </a:p>
      </dsp:txBody>
      <dsp:txXfrm>
        <a:off x="2202822" y="3424351"/>
        <a:ext cx="8042864" cy="456294"/>
      </dsp:txXfrm>
    </dsp:sp>
    <dsp:sp modelId="{44A9282E-F897-495A-97A8-569C3226CBCF}">
      <dsp:nvSpPr>
        <dsp:cNvPr id="0" name=""/>
        <dsp:cNvSpPr/>
      </dsp:nvSpPr>
      <dsp:spPr>
        <a:xfrm>
          <a:off x="2049137" y="3880646"/>
          <a:ext cx="819654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1DC116-4F3D-400C-9F23-BE1EBF1A0BDB}">
      <dsp:nvSpPr>
        <dsp:cNvPr id="0" name=""/>
        <dsp:cNvSpPr/>
      </dsp:nvSpPr>
      <dsp:spPr>
        <a:xfrm>
          <a:off x="2202822" y="3903461"/>
          <a:ext cx="8042864" cy="456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Admin/B Record</a:t>
          </a:r>
        </a:p>
      </dsp:txBody>
      <dsp:txXfrm>
        <a:off x="2202822" y="3903461"/>
        <a:ext cx="8042864" cy="456294"/>
      </dsp:txXfrm>
    </dsp:sp>
    <dsp:sp modelId="{1AA6E4DE-C8FE-4B33-9F53-18BA0A4833DB}">
      <dsp:nvSpPr>
        <dsp:cNvPr id="0" name=""/>
        <dsp:cNvSpPr/>
      </dsp:nvSpPr>
      <dsp:spPr>
        <a:xfrm>
          <a:off x="2049137" y="4359756"/>
          <a:ext cx="819654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CDA332-2378-48A4-8725-89011DD5645A}">
      <dsp:nvSpPr>
        <dsp:cNvPr id="0" name=""/>
        <dsp:cNvSpPr/>
      </dsp:nvSpPr>
      <dsp:spPr>
        <a:xfrm>
          <a:off x="0" y="0"/>
          <a:ext cx="6908800" cy="1625600"/>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Upload Data</a:t>
          </a:r>
        </a:p>
        <a:p>
          <a:pPr marL="171450" lvl="1" indent="-171450" algn="l" defTabSz="800100">
            <a:lnSpc>
              <a:spcPct val="90000"/>
            </a:lnSpc>
            <a:spcBef>
              <a:spcPct val="0"/>
            </a:spcBef>
            <a:spcAft>
              <a:spcPct val="15000"/>
            </a:spcAft>
            <a:buChar char="•"/>
          </a:pPr>
          <a:r>
            <a:rPr lang="en-US" sz="1800" kern="1200" dirty="0"/>
            <a:t>Resolve All issues</a:t>
          </a:r>
        </a:p>
        <a:p>
          <a:pPr marL="171450" lvl="1" indent="-171450" algn="l" defTabSz="800100">
            <a:lnSpc>
              <a:spcPct val="90000"/>
            </a:lnSpc>
            <a:spcBef>
              <a:spcPct val="0"/>
            </a:spcBef>
            <a:spcAft>
              <a:spcPct val="15000"/>
            </a:spcAft>
            <a:buChar char="•"/>
          </a:pPr>
          <a:r>
            <a:rPr lang="en-US" sz="1800" kern="1200" dirty="0"/>
            <a:t>Review Verification Report</a:t>
          </a:r>
        </a:p>
      </dsp:txBody>
      <dsp:txXfrm>
        <a:off x="47612" y="47612"/>
        <a:ext cx="5154651" cy="1530376"/>
      </dsp:txXfrm>
    </dsp:sp>
    <dsp:sp modelId="{BB4CEB16-DDD3-4952-9411-2E9419884F78}">
      <dsp:nvSpPr>
        <dsp:cNvPr id="0" name=""/>
        <dsp:cNvSpPr/>
      </dsp:nvSpPr>
      <dsp:spPr>
        <a:xfrm>
          <a:off x="609599" y="1896533"/>
          <a:ext cx="6908800" cy="1625600"/>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Submit For Local Approval</a:t>
          </a:r>
        </a:p>
        <a:p>
          <a:pPr marL="171450" lvl="1" indent="-171450" algn="l" defTabSz="800100">
            <a:lnSpc>
              <a:spcPct val="90000"/>
            </a:lnSpc>
            <a:spcBef>
              <a:spcPct val="0"/>
            </a:spcBef>
            <a:spcAft>
              <a:spcPct val="15000"/>
            </a:spcAft>
            <a:buChar char="•"/>
          </a:pPr>
          <a:r>
            <a:rPr lang="en-US" sz="1800" kern="1200" dirty="0"/>
            <a:t>Local PEC Data Approver</a:t>
          </a:r>
        </a:p>
        <a:p>
          <a:pPr marL="171450" lvl="1" indent="-171450" algn="l" defTabSz="800100">
            <a:lnSpc>
              <a:spcPct val="90000"/>
            </a:lnSpc>
            <a:spcBef>
              <a:spcPct val="0"/>
            </a:spcBef>
            <a:spcAft>
              <a:spcPct val="15000"/>
            </a:spcAft>
            <a:buChar char="•"/>
          </a:pPr>
          <a:r>
            <a:rPr lang="en-US" sz="1800" kern="1200" dirty="0"/>
            <a:t>Local HR Approver</a:t>
          </a:r>
        </a:p>
        <a:p>
          <a:pPr marL="171450" lvl="1" indent="-171450" algn="l" defTabSz="800100">
            <a:lnSpc>
              <a:spcPct val="90000"/>
            </a:lnSpc>
            <a:spcBef>
              <a:spcPct val="0"/>
            </a:spcBef>
            <a:spcAft>
              <a:spcPct val="15000"/>
            </a:spcAft>
            <a:buChar char="•"/>
          </a:pPr>
          <a:r>
            <a:rPr lang="en-US" sz="1800" kern="1200" dirty="0"/>
            <a:t>Local Special Education Approver</a:t>
          </a:r>
        </a:p>
      </dsp:txBody>
      <dsp:txXfrm>
        <a:off x="657211" y="1944145"/>
        <a:ext cx="5147335" cy="1530376"/>
      </dsp:txXfrm>
    </dsp:sp>
    <dsp:sp modelId="{6CB900EE-23AB-48BA-B58B-ABF24778BC11}">
      <dsp:nvSpPr>
        <dsp:cNvPr id="0" name=""/>
        <dsp:cNvSpPr/>
      </dsp:nvSpPr>
      <dsp:spPr>
        <a:xfrm>
          <a:off x="1219199" y="3793066"/>
          <a:ext cx="6908800" cy="1625600"/>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Submit For Verification</a:t>
          </a:r>
        </a:p>
        <a:p>
          <a:pPr marL="171450" lvl="1" indent="-171450" algn="l" defTabSz="800100">
            <a:lnSpc>
              <a:spcPct val="90000"/>
            </a:lnSpc>
            <a:spcBef>
              <a:spcPct val="0"/>
            </a:spcBef>
            <a:spcAft>
              <a:spcPct val="15000"/>
            </a:spcAft>
            <a:buChar char="•"/>
          </a:pPr>
          <a:r>
            <a:rPr lang="en-US" sz="1800" kern="1200" dirty="0"/>
            <a:t>Goes to Superintendent</a:t>
          </a:r>
        </a:p>
      </dsp:txBody>
      <dsp:txXfrm>
        <a:off x="1266811" y="3840678"/>
        <a:ext cx="5147335" cy="1530376"/>
      </dsp:txXfrm>
    </dsp:sp>
    <dsp:sp modelId="{7B07D3D4-75B4-4167-A735-889E9523F457}">
      <dsp:nvSpPr>
        <dsp:cNvPr id="0" name=""/>
        <dsp:cNvSpPr/>
      </dsp:nvSpPr>
      <dsp:spPr>
        <a:xfrm>
          <a:off x="5852159" y="1232746"/>
          <a:ext cx="1056640" cy="1056640"/>
        </a:xfrm>
        <a:prstGeom prst="downArrow">
          <a:avLst>
            <a:gd name="adj1" fmla="val 55000"/>
            <a:gd name="adj2" fmla="val 45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6089903" y="1232746"/>
        <a:ext cx="581152" cy="795122"/>
      </dsp:txXfrm>
    </dsp:sp>
    <dsp:sp modelId="{8F4A3F6C-C226-4C0C-A47A-D16AC6672BD3}">
      <dsp:nvSpPr>
        <dsp:cNvPr id="0" name=""/>
        <dsp:cNvSpPr/>
      </dsp:nvSpPr>
      <dsp:spPr>
        <a:xfrm>
          <a:off x="6461759" y="3118442"/>
          <a:ext cx="1056640" cy="1056640"/>
        </a:xfrm>
        <a:prstGeom prst="downArrow">
          <a:avLst>
            <a:gd name="adj1" fmla="val 55000"/>
            <a:gd name="adj2" fmla="val 45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6699503" y="3118442"/>
        <a:ext cx="581152" cy="795122"/>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270128E-993C-4902-8012-4837AFDCDFE9}" type="datetimeFigureOut">
              <a:rPr lang="en-US" smtClean="0"/>
              <a:t>9/26/2023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0DDDA28-A9E5-470C-8A90-D17729306CEC}" type="slidenum">
              <a:rPr lang="en-US" smtClean="0"/>
              <a:t>‹#›</a:t>
            </a:fld>
            <a:endParaRPr lang="en-US" dirty="0"/>
          </a:p>
        </p:txBody>
      </p:sp>
    </p:spTree>
    <p:extLst>
      <p:ext uri="{BB962C8B-B14F-4D97-AF65-F5344CB8AC3E}">
        <p14:creationId xmlns:p14="http://schemas.microsoft.com/office/powerpoint/2010/main" val="3834701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t>
            </a:r>
            <a:r>
              <a:rPr lang="en-US" baseline="0" dirty="0"/>
              <a:t>and welcome to the Fall Positions and Exits Collection Overview.  My name is Aleta Fonville.  I am the data specialist responsible for the Positions &amp; Exits Collection.  Helping me today is Dana </a:t>
            </a:r>
            <a:r>
              <a:rPr lang="en-US" baseline="0" dirty="0" err="1"/>
              <a:t>Ratcliffe</a:t>
            </a:r>
            <a:r>
              <a:rPr lang="en-US" baseline="0" dirty="0"/>
              <a:t>.  Dana is a data specialist also and works with MSC and IPAL.</a:t>
            </a:r>
          </a:p>
          <a:p>
            <a:endParaRPr lang="en-US" baseline="0" dirty="0"/>
          </a:p>
          <a:p>
            <a:r>
              <a:rPr lang="en-US" baseline="0" dirty="0"/>
              <a:t>Today’s presentation is the same as last year’, with a few updates to the Changes area.  Still, it is good information that everyone can use to make sure we are all on the same page.  </a:t>
            </a:r>
          </a:p>
        </p:txBody>
      </p:sp>
      <p:sp>
        <p:nvSpPr>
          <p:cNvPr id="4" name="Slide Number Placeholder 3"/>
          <p:cNvSpPr>
            <a:spLocks noGrp="1"/>
          </p:cNvSpPr>
          <p:nvPr>
            <p:ph type="sldNum" sz="quarter" idx="10"/>
          </p:nvPr>
        </p:nvSpPr>
        <p:spPr/>
        <p:txBody>
          <a:bodyPr/>
          <a:lstStyle/>
          <a:p>
            <a:fld id="{8571A650-665F-B049-BFDF-C141BB58E043}" type="slidenum">
              <a:rPr lang="en-US" smtClean="0"/>
              <a:pPr/>
              <a:t>1</a:t>
            </a:fld>
            <a:endParaRPr lang="en-US" dirty="0"/>
          </a:p>
        </p:txBody>
      </p:sp>
    </p:spTree>
    <p:extLst>
      <p:ext uri="{BB962C8B-B14F-4D97-AF65-F5344CB8AC3E}">
        <p14:creationId xmlns:p14="http://schemas.microsoft.com/office/powerpoint/2010/main" val="2262412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A record is different for each submission.  For the Fall PEC submission, your a record will contain:</a:t>
            </a:r>
          </a:p>
          <a:p>
            <a:endParaRPr lang="en-US" baseline="0" dirty="0"/>
          </a:p>
          <a:p>
            <a:pPr marL="232943" indent="-232943">
              <a:buAutoNum type="arabicPeriod"/>
            </a:pPr>
            <a:r>
              <a:rPr lang="en-US" baseline="0" dirty="0"/>
              <a:t>An A for the record type</a:t>
            </a:r>
          </a:p>
          <a:p>
            <a:pPr marL="232943" indent="-232943">
              <a:buAutoNum type="arabicPeriod"/>
            </a:pPr>
            <a:r>
              <a:rPr lang="en-US" baseline="0" dirty="0"/>
              <a:t>The number 1 to denote the Fall submission</a:t>
            </a:r>
          </a:p>
          <a:p>
            <a:pPr marL="232943" indent="-232943">
              <a:buAutoNum type="arabicPeriod"/>
            </a:pPr>
            <a:r>
              <a:rPr lang="en-US" baseline="0" dirty="0"/>
              <a:t>The current school year of 2023</a:t>
            </a:r>
          </a:p>
          <a:p>
            <a:pPr marL="232943" indent="-232943">
              <a:buAutoNum type="arabicPeriod"/>
            </a:pPr>
            <a:r>
              <a:rPr lang="en-US" baseline="0" dirty="0"/>
              <a:t>And your three digit school division number</a:t>
            </a:r>
          </a:p>
        </p:txBody>
      </p:sp>
      <p:sp>
        <p:nvSpPr>
          <p:cNvPr id="4" name="Slide Number Placeholder 3"/>
          <p:cNvSpPr>
            <a:spLocks noGrp="1"/>
          </p:cNvSpPr>
          <p:nvPr>
            <p:ph type="sldNum" sz="quarter" idx="10"/>
          </p:nvPr>
        </p:nvSpPr>
        <p:spPr/>
        <p:txBody>
          <a:bodyPr/>
          <a:lstStyle/>
          <a:p>
            <a:fld id="{40DDDA28-A9E5-470C-8A90-D17729306CEC}" type="slidenum">
              <a:rPr lang="en-US" smtClean="0"/>
              <a:t>10</a:t>
            </a:fld>
            <a:endParaRPr lang="en-US" dirty="0"/>
          </a:p>
        </p:txBody>
      </p:sp>
    </p:spTree>
    <p:extLst>
      <p:ext uri="{BB962C8B-B14F-4D97-AF65-F5344CB8AC3E}">
        <p14:creationId xmlns:p14="http://schemas.microsoft.com/office/powerpoint/2010/main" val="4216952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biggest bulk</a:t>
            </a:r>
            <a:r>
              <a:rPr lang="en-US" baseline="0" dirty="0"/>
              <a:t> of your work in the Fall submission will be the B record.  An important piece of the B record will be Positions by FTE.  If you use the Excel Data File Template, this is column I.  </a:t>
            </a:r>
          </a:p>
          <a:p>
            <a:endParaRPr lang="en-US" baseline="0" dirty="0"/>
          </a:p>
          <a:p>
            <a:r>
              <a:rPr lang="en-US" baseline="0" dirty="0"/>
              <a:t>This field is asking for the total positions in FTE are required to run the school and/or to service the students.    All positions on the division and school level must be reported.</a:t>
            </a:r>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11</a:t>
            </a:fld>
            <a:endParaRPr lang="en-US" dirty="0"/>
          </a:p>
        </p:txBody>
      </p:sp>
    </p:spTree>
    <p:extLst>
      <p:ext uri="{BB962C8B-B14F-4D97-AF65-F5344CB8AC3E}">
        <p14:creationId xmlns:p14="http://schemas.microsoft.com/office/powerpoint/2010/main" val="173590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a:t>The next important piece of the B record will be Unfilled Positions by FTE.  If you use the Excel data file template, this is column J. </a:t>
            </a:r>
          </a:p>
          <a:p>
            <a:pPr defTabSz="931774">
              <a:defRPr/>
            </a:pPr>
            <a:endParaRPr lang="en-US" baseline="0" dirty="0"/>
          </a:p>
          <a:p>
            <a:pPr lvl="1"/>
            <a:r>
              <a:rPr lang="en-US" baseline="0" dirty="0"/>
              <a:t>Positions by FTE reports what is needed.  Of that need, how much is unfilled? </a:t>
            </a:r>
            <a:r>
              <a:rPr lang="en-US" dirty="0"/>
              <a:t>Unfilled positions only include those positions that were advertised as available but no one qualified was hired.  If the duties of the position were given to an existing employee in lieu of hiring a new employee, the position should still be included in this count. </a:t>
            </a:r>
          </a:p>
          <a:p>
            <a:pPr lvl="1"/>
            <a:endParaRPr lang="en-US" dirty="0"/>
          </a:p>
          <a:p>
            <a:pPr lvl="1"/>
            <a:r>
              <a:rPr lang="en-US" dirty="0"/>
              <a:t>All positions held by school-level and division-level personnel, both licensed and unlicensed, must be reported on the Fall Submission. </a:t>
            </a:r>
          </a:p>
        </p:txBody>
      </p:sp>
      <p:sp>
        <p:nvSpPr>
          <p:cNvPr id="4" name="Slide Number Placeholder 3"/>
          <p:cNvSpPr>
            <a:spLocks noGrp="1"/>
          </p:cNvSpPr>
          <p:nvPr>
            <p:ph type="sldNum" sz="quarter" idx="10"/>
          </p:nvPr>
        </p:nvSpPr>
        <p:spPr/>
        <p:txBody>
          <a:bodyPr/>
          <a:lstStyle/>
          <a:p>
            <a:fld id="{8571A650-665F-B049-BFDF-C141BB58E043}" type="slidenum">
              <a:rPr lang="en-US" smtClean="0"/>
              <a:pPr/>
              <a:t>12</a:t>
            </a:fld>
            <a:endParaRPr lang="en-US" dirty="0"/>
          </a:p>
        </p:txBody>
      </p:sp>
    </p:spTree>
    <p:extLst>
      <p:ext uri="{BB962C8B-B14F-4D97-AF65-F5344CB8AC3E}">
        <p14:creationId xmlns:p14="http://schemas.microsoft.com/office/powerpoint/2010/main" val="1559059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a:t>Let’s say you need five FTE history teachers and of that 5, 2 are unfilled.  This is the wrong way to report your 5 history teachers.  Your Positions and Unfilled positions should not equal to 5.</a:t>
            </a:r>
          </a:p>
          <a:p>
            <a:pPr defTabSz="931774">
              <a:defRPr/>
            </a:pPr>
            <a:endParaRPr lang="en-US" baseline="0" dirty="0"/>
          </a:p>
          <a:p>
            <a:pPr defTabSz="931774">
              <a:defRPr/>
            </a:pPr>
            <a:endParaRPr lang="en-US" baseline="0" dirty="0"/>
          </a:p>
          <a:p>
            <a:pPr defTabSz="931774">
              <a:defRPr/>
            </a:pPr>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13</a:t>
            </a:fld>
            <a:endParaRPr lang="en-US" dirty="0"/>
          </a:p>
        </p:txBody>
      </p:sp>
    </p:spTree>
    <p:extLst>
      <p:ext uri="{BB962C8B-B14F-4D97-AF65-F5344CB8AC3E}">
        <p14:creationId xmlns:p14="http://schemas.microsoft.com/office/powerpoint/2010/main" val="1470233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a:t>Because we have an unfilled position column, it’s as if the mind tells us that there is an Filled Positions column.  But that’s not what we have. </a:t>
            </a:r>
          </a:p>
          <a:p>
            <a:pPr defTabSz="931774">
              <a:defRPr/>
            </a:pPr>
            <a:endParaRPr lang="en-US" baseline="0" dirty="0"/>
          </a:p>
          <a:p>
            <a:pPr defTabSz="931774">
              <a:defRPr/>
            </a:pPr>
            <a:r>
              <a:rPr lang="en-US" baseline="0" dirty="0"/>
              <a:t>Rather, if you need 5 history positions (which is represented by the Positions by FTE column), and of that 5 two are unfilled (which is represented by the Unfilled Positions Column), this is how you would report it.  Unfilled is a subset of Positions by FTE.</a:t>
            </a:r>
          </a:p>
          <a:p>
            <a:pPr defTabSz="931774">
              <a:defRPr/>
            </a:pPr>
            <a:endParaRPr lang="en-US" baseline="0" dirty="0"/>
          </a:p>
          <a:p>
            <a:pPr defTabSz="931774">
              <a:defRPr/>
            </a:pPr>
            <a:endParaRPr lang="en-US" baseline="0" dirty="0"/>
          </a:p>
          <a:p>
            <a:pPr defTabSz="931774">
              <a:defRPr/>
            </a:pPr>
            <a:endParaRPr lang="en-US" baseline="0" dirty="0"/>
          </a:p>
          <a:p>
            <a:pPr defTabSz="931774">
              <a:defRPr/>
            </a:pPr>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14</a:t>
            </a:fld>
            <a:endParaRPr lang="en-US" dirty="0"/>
          </a:p>
        </p:txBody>
      </p:sp>
    </p:spTree>
    <p:extLst>
      <p:ext uri="{BB962C8B-B14F-4D97-AF65-F5344CB8AC3E}">
        <p14:creationId xmlns:p14="http://schemas.microsoft.com/office/powerpoint/2010/main" val="1011502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I said before, the layout to the report has not changed from last year.  However, due to feedback we instituted some changes to how data is uploaded.</a:t>
            </a:r>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15</a:t>
            </a:fld>
            <a:endParaRPr lang="en-US" dirty="0"/>
          </a:p>
        </p:txBody>
      </p:sp>
    </p:spTree>
    <p:extLst>
      <p:ext uri="{BB962C8B-B14F-4D97-AF65-F5344CB8AC3E}">
        <p14:creationId xmlns:p14="http://schemas.microsoft.com/office/powerpoint/2010/main" val="11584055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system will not allow your upload to complete if you have not listed FTEs for your opened schools.</a:t>
            </a:r>
          </a:p>
          <a:p>
            <a:endParaRPr lang="en-US" baseline="0" dirty="0"/>
          </a:p>
          <a:p>
            <a:r>
              <a:rPr lang="en-US" baseline="0" dirty="0"/>
              <a:t>You can only report FTEs for schools that are in operation.  This will help those divisions that are merging or closing under one name and opening under another.</a:t>
            </a:r>
          </a:p>
          <a:p>
            <a:endParaRPr lang="en-US" baseline="0" dirty="0"/>
          </a:p>
          <a:p>
            <a:r>
              <a:rPr lang="en-US" baseline="0" dirty="0"/>
              <a:t>To help you gauge if you have counted all FTEs in a school, the system will only allow a percentage of total FTEs to be on a division level.</a:t>
            </a:r>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16</a:t>
            </a:fld>
            <a:endParaRPr lang="en-US" dirty="0"/>
          </a:p>
        </p:txBody>
      </p:sp>
    </p:spTree>
    <p:extLst>
      <p:ext uri="{BB962C8B-B14F-4D97-AF65-F5344CB8AC3E}">
        <p14:creationId xmlns:p14="http://schemas.microsoft.com/office/powerpoint/2010/main" val="27023382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changes to the position codes.</a:t>
            </a:r>
          </a:p>
          <a:p>
            <a:endParaRPr lang="en-US" dirty="0"/>
          </a:p>
          <a:p>
            <a:r>
              <a:rPr lang="en-US" dirty="0"/>
              <a:t>We added three positions for in the behavior area.  They are licensed Admin positions.  I don’t have definitions as of yet, but if you need clarification I will do my best to get the information for you.</a:t>
            </a:r>
          </a:p>
        </p:txBody>
      </p:sp>
      <p:sp>
        <p:nvSpPr>
          <p:cNvPr id="4" name="Slide Number Placeholder 3"/>
          <p:cNvSpPr>
            <a:spLocks noGrp="1"/>
          </p:cNvSpPr>
          <p:nvPr>
            <p:ph type="sldNum" sz="quarter" idx="10"/>
          </p:nvPr>
        </p:nvSpPr>
        <p:spPr/>
        <p:txBody>
          <a:bodyPr/>
          <a:lstStyle/>
          <a:p>
            <a:fld id="{8571A650-665F-B049-BFDF-C141BB58E043}" type="slidenum">
              <a:rPr lang="en-US" smtClean="0"/>
              <a:pPr/>
              <a:t>17</a:t>
            </a:fld>
            <a:endParaRPr lang="en-US" dirty="0"/>
          </a:p>
        </p:txBody>
      </p:sp>
    </p:spTree>
    <p:extLst>
      <p:ext uri="{BB962C8B-B14F-4D97-AF65-F5344CB8AC3E}">
        <p14:creationId xmlns:p14="http://schemas.microsoft.com/office/powerpoint/2010/main" val="32205432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There are several questions that have been prevalent throughout the divisions.  This section will discuss the main ones.</a:t>
            </a:r>
          </a:p>
        </p:txBody>
      </p:sp>
      <p:sp>
        <p:nvSpPr>
          <p:cNvPr id="4" name="Slide Number Placeholder 3"/>
          <p:cNvSpPr>
            <a:spLocks noGrp="1"/>
          </p:cNvSpPr>
          <p:nvPr>
            <p:ph type="sldNum" sz="quarter" idx="10"/>
          </p:nvPr>
        </p:nvSpPr>
        <p:spPr/>
        <p:txBody>
          <a:bodyPr/>
          <a:lstStyle/>
          <a:p>
            <a:fld id="{8571A650-665F-B049-BFDF-C141BB58E043}" type="slidenum">
              <a:rPr lang="en-US" smtClean="0"/>
              <a:pPr/>
              <a:t>18</a:t>
            </a:fld>
            <a:endParaRPr lang="en-US" dirty="0"/>
          </a:p>
        </p:txBody>
      </p:sp>
    </p:spTree>
    <p:extLst>
      <p:ext uri="{BB962C8B-B14F-4D97-AF65-F5344CB8AC3E}">
        <p14:creationId xmlns:p14="http://schemas.microsoft.com/office/powerpoint/2010/main" val="5108761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a:t>Basically, all regional centers will report their data, unless they have been exempt from self reporting.  In these cases, the divisions will report for the regional centers.  Email me if you have any questions as to which centers are responsible for self reporting.</a:t>
            </a:r>
          </a:p>
          <a:p>
            <a:pPr defTabSz="931774">
              <a:defRPr/>
            </a:pPr>
            <a:endParaRPr lang="en-US" baseline="0" dirty="0"/>
          </a:p>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19</a:t>
            </a:fld>
            <a:endParaRPr lang="en-US" dirty="0"/>
          </a:p>
        </p:txBody>
      </p:sp>
    </p:spTree>
    <p:extLst>
      <p:ext uri="{BB962C8B-B14F-4D97-AF65-F5344CB8AC3E}">
        <p14:creationId xmlns:p14="http://schemas.microsoft.com/office/powerpoint/2010/main" val="1359725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are gathering information for the Fall PEC submission file.  </a:t>
            </a:r>
          </a:p>
          <a:p>
            <a:r>
              <a:rPr lang="en-US" baseline="0" dirty="0"/>
              <a:t>First on the agenda is to talk about why we need this data.</a:t>
            </a:r>
          </a:p>
          <a:p>
            <a:r>
              <a:rPr lang="en-US" baseline="0" dirty="0"/>
              <a:t>I will go over the data file, discussing the points that you need to pay more attention to.</a:t>
            </a:r>
          </a:p>
          <a:p>
            <a:r>
              <a:rPr lang="en-US" baseline="0" dirty="0"/>
              <a:t>While there aren’t any changes to the layout, I do have some additional data constraints.  I will talk about it here.</a:t>
            </a:r>
          </a:p>
          <a:p>
            <a:r>
              <a:rPr lang="en-US" baseline="0" dirty="0"/>
              <a:t>Next I will review some common questions</a:t>
            </a:r>
          </a:p>
          <a:p>
            <a:r>
              <a:rPr lang="en-US" baseline="0" dirty="0"/>
              <a:t>Lastly, I want to make sure you are aware of everything you need to successfully submit your Fall data.</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2</a:t>
            </a:fld>
            <a:endParaRPr lang="en-US" dirty="0"/>
          </a:p>
        </p:txBody>
      </p:sp>
    </p:spTree>
    <p:extLst>
      <p:ext uri="{BB962C8B-B14F-4D97-AF65-F5344CB8AC3E}">
        <p14:creationId xmlns:p14="http://schemas.microsoft.com/office/powerpoint/2010/main" val="31461354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r>
              <a:rPr lang="en-US" baseline="0" dirty="0"/>
              <a:t>  Remember, unfilled positions are those positions that were advertised as available but no one qualified was hired.  If the duties of a position were given to an exiting person in lieu of hiring a new employee, the position should be included in the unfilled count.</a:t>
            </a:r>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20</a:t>
            </a:fld>
            <a:endParaRPr lang="en-US" dirty="0"/>
          </a:p>
        </p:txBody>
      </p:sp>
    </p:spTree>
    <p:extLst>
      <p:ext uri="{BB962C8B-B14F-4D97-AF65-F5344CB8AC3E}">
        <p14:creationId xmlns:p14="http://schemas.microsoft.com/office/powerpoint/2010/main" val="34662387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a:t>There are some positions that require a license on a school/division level.  However, for the sake of this collection, licensed positions are based on the Board of Education.  Please refer to your Position Codes document for verification of which positions are licensed.</a:t>
            </a:r>
          </a:p>
          <a:p>
            <a:pPr defTabSz="931774">
              <a:defRPr/>
            </a:pPr>
            <a:endParaRPr lang="en-US" baseline="0" dirty="0"/>
          </a:p>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21</a:t>
            </a:fld>
            <a:endParaRPr lang="en-US" dirty="0"/>
          </a:p>
        </p:txBody>
      </p:sp>
    </p:spTree>
    <p:extLst>
      <p:ext uri="{BB962C8B-B14F-4D97-AF65-F5344CB8AC3E}">
        <p14:creationId xmlns:p14="http://schemas.microsoft.com/office/powerpoint/2010/main" val="33682708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a:t>Extra-curricular activities are not captured on the Fall PEC report.  So, sport-related coaches will not be included.  However, if you have subject related coaches, like a math or instructional coach, look at positions codes 114-121 to see which one fits your needs.</a:t>
            </a:r>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22</a:t>
            </a:fld>
            <a:endParaRPr lang="en-US" dirty="0"/>
          </a:p>
        </p:txBody>
      </p:sp>
    </p:spTree>
    <p:extLst>
      <p:ext uri="{BB962C8B-B14F-4D97-AF65-F5344CB8AC3E}">
        <p14:creationId xmlns:p14="http://schemas.microsoft.com/office/powerpoint/2010/main" val="22777538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a:t>The blue bar shows how to calculate the FTEs for a position.  It is:</a:t>
            </a:r>
          </a:p>
          <a:p>
            <a:pPr defTabSz="931774">
              <a:defRPr/>
            </a:pPr>
            <a:endParaRPr lang="en-US" dirty="0"/>
          </a:p>
          <a:p>
            <a:pPr defTabSz="931774">
              <a:defRPr/>
            </a:pPr>
            <a:r>
              <a:rPr lang="en-US" dirty="0"/>
              <a:t>Hours-a-Day times Days-a-Week divided by Total Hours-a-Week</a:t>
            </a:r>
          </a:p>
          <a:p>
            <a:pPr defTabSz="931774">
              <a:defRPr/>
            </a:pPr>
            <a:endParaRPr lang="en-US" dirty="0"/>
          </a:p>
          <a:p>
            <a:pPr defTabSz="931774">
              <a:defRPr/>
            </a:pPr>
            <a:r>
              <a:rPr lang="en-US" dirty="0"/>
              <a:t>The question we just went is for 4 hours a day, 5 days a week.  That’s 20 hours.  Divide that by the total hours a week and that will calculate the FTE.</a:t>
            </a:r>
          </a:p>
          <a:p>
            <a:pPr defTabSz="931774">
              <a:defRPr/>
            </a:pPr>
            <a:endParaRPr lang="en-US" dirty="0"/>
          </a:p>
          <a:p>
            <a:pPr defTabSz="931774">
              <a:defRPr/>
            </a:pPr>
            <a:r>
              <a:rPr lang="en-US" dirty="0"/>
              <a:t>This is how we came to the .56 and .67 in the example.</a:t>
            </a:r>
          </a:p>
          <a:p>
            <a:pPr defTabSz="931774">
              <a:defRPr/>
            </a:pPr>
            <a:endParaRPr lang="en-US" dirty="0"/>
          </a:p>
          <a:p>
            <a:pPr defTabSz="931774">
              <a:defRPr/>
            </a:pPr>
            <a:endParaRPr lang="en-US" dirty="0"/>
          </a:p>
          <a:p>
            <a:pPr defTabSz="931774">
              <a:defRPr/>
            </a:pPr>
            <a:r>
              <a:rPr lang="en-US" dirty="0"/>
              <a:t>For future explanation … suppose we have a position that is taught for 90 minutes, 5 days a week?</a:t>
            </a:r>
          </a:p>
          <a:p>
            <a:pPr marL="174708" indent="-174708" defTabSz="931774">
              <a:buFont typeface="Arial" panose="020B0604020202020204" pitchFamily="34" charset="0"/>
              <a:buChar char="•"/>
              <a:defRPr/>
            </a:pPr>
            <a:r>
              <a:rPr lang="en-US" dirty="0"/>
              <a:t>Divide 90/60 to get the hours-a-day figure.</a:t>
            </a:r>
          </a:p>
          <a:p>
            <a:pPr marL="174708" indent="-174708">
              <a:buFont typeface="Arial" panose="020B0604020202020204" pitchFamily="34" charset="0"/>
              <a:buChar char="•"/>
            </a:pPr>
            <a:r>
              <a:rPr lang="en-US" dirty="0"/>
              <a:t>Multiply that by the number of days the class is taught.</a:t>
            </a:r>
          </a:p>
          <a:p>
            <a:pPr marL="174708" indent="-174708">
              <a:buFont typeface="Arial" panose="020B0604020202020204" pitchFamily="34" charset="0"/>
              <a:buChar char="•"/>
            </a:pPr>
            <a:r>
              <a:rPr lang="en-US" dirty="0"/>
              <a:t>Divide that by the hours in a week.</a:t>
            </a:r>
          </a:p>
          <a:p>
            <a:pPr marL="174708" indent="-174708">
              <a:buFont typeface="Arial" panose="020B0604020202020204" pitchFamily="34" charset="0"/>
              <a:buChar char="•"/>
            </a:pPr>
            <a:r>
              <a:rPr lang="en-US" dirty="0"/>
              <a:t>1.5 hours a day * 5 days a week = 7.5 / 37.5 total hours a week = </a:t>
            </a:r>
            <a:r>
              <a:rPr lang="en-US" u="dbl" dirty="0">
                <a:uFill>
                  <a:solidFill>
                    <a:schemeClr val="tx1"/>
                  </a:solidFill>
                </a:uFill>
              </a:rPr>
              <a:t>.20</a:t>
            </a:r>
            <a:r>
              <a:rPr lang="en-US" dirty="0"/>
              <a:t> total FTE</a:t>
            </a:r>
          </a:p>
          <a:p>
            <a:pPr defTabSz="931774">
              <a:defRPr/>
            </a:pPr>
            <a:endParaRPr lang="en-US" dirty="0"/>
          </a:p>
          <a:p>
            <a:pPr defTabSz="931774">
              <a:defRPr/>
            </a:pPr>
            <a:endParaRPr lang="en-US" dirty="0"/>
          </a:p>
          <a:p>
            <a:pPr defTabSz="931774">
              <a:defRPr/>
            </a:pPr>
            <a:endParaRPr lang="en-US" baseline="0" dirty="0"/>
          </a:p>
          <a:p>
            <a:pPr defTabSz="931774">
              <a:defRPr/>
            </a:pPr>
            <a:endParaRPr lang="en-US" baseline="0" dirty="0"/>
          </a:p>
          <a:p>
            <a:pPr defTabSz="931774">
              <a:defRPr/>
            </a:pPr>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23</a:t>
            </a:fld>
            <a:endParaRPr lang="en-US" dirty="0"/>
          </a:p>
        </p:txBody>
      </p:sp>
    </p:spTree>
    <p:extLst>
      <p:ext uri="{BB962C8B-B14F-4D97-AF65-F5344CB8AC3E}">
        <p14:creationId xmlns:p14="http://schemas.microsoft.com/office/powerpoint/2010/main" val="5102471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We</a:t>
            </a:r>
            <a:r>
              <a:rPr lang="en-US" baseline="0" dirty="0"/>
              <a:t> have gone over the information that you need for your successful submission.  Here are some resources that will also be helpful.</a:t>
            </a:r>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24</a:t>
            </a:fld>
            <a:endParaRPr lang="en-US" dirty="0"/>
          </a:p>
        </p:txBody>
      </p:sp>
    </p:spTree>
    <p:extLst>
      <p:ext uri="{BB962C8B-B14F-4D97-AF65-F5344CB8AC3E}">
        <p14:creationId xmlns:p14="http://schemas.microsoft.com/office/powerpoint/2010/main" val="32298546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baseline="0" dirty="0"/>
              <a:t>Use this as a reference or a To Do List.  Here are the steps you will follow to finalize your submission.</a:t>
            </a:r>
          </a:p>
          <a:p>
            <a:pPr defTabSz="949478">
              <a:defRPr/>
            </a:pPr>
            <a:endParaRPr lang="en-US" baseline="0" dirty="0"/>
          </a:p>
          <a:p>
            <a:pPr defTabSz="949478">
              <a:defRPr/>
            </a:pPr>
            <a:r>
              <a:rPr lang="en-US" baseline="0" dirty="0"/>
              <a:t>After you upload, resolve any issues and review the verification report. Once that is done, the collection manager needs to submit the file for local approval.  This will send the file to the Local PEC Data Approver, the Local HR Approver, and the Local Special Education Approver for their signatures.   From there, the Collection Manager will submit the report  for Verification, and this will send the file to the Superintendent for approval.</a:t>
            </a:r>
            <a:endParaRPr lang="en-US" dirty="0"/>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25</a:t>
            </a:fld>
            <a:endParaRPr lang="en-US" dirty="0"/>
          </a:p>
        </p:txBody>
      </p:sp>
    </p:spTree>
    <p:extLst>
      <p:ext uri="{BB962C8B-B14F-4D97-AF65-F5344CB8AC3E}">
        <p14:creationId xmlns:p14="http://schemas.microsoft.com/office/powerpoint/2010/main" val="4696382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PEC website has been updated for the upcoming year, and has what you need to submit your collection file.</a:t>
            </a:r>
          </a:p>
          <a:p>
            <a:endParaRPr lang="en-US" baseline="0" dirty="0"/>
          </a:p>
          <a:p>
            <a:r>
              <a:rPr lang="en-US" baseline="0" dirty="0"/>
              <a:t>Please note, the Superintendent’s memo for the Fall has been approved and will be uploaded within the next few weeks. </a:t>
            </a:r>
          </a:p>
          <a:p>
            <a:endParaRPr lang="en-US" baseline="0" dirty="0"/>
          </a:p>
          <a:p>
            <a:r>
              <a:rPr lang="en-US" baseline="0" dirty="0"/>
              <a:t>For the Fall, you will need the Data File Template and Position Codes files.</a:t>
            </a:r>
          </a:p>
          <a:p>
            <a:endParaRPr lang="en-US" baseline="0" dirty="0"/>
          </a:p>
          <a:p>
            <a:r>
              <a:rPr lang="en-US" baseline="0" dirty="0"/>
              <a:t>Remember I told you that others are reading your story?  The Staffing and Vacancy Report tells the state-wide Teacher Vacancy story.</a:t>
            </a:r>
          </a:p>
          <a:p>
            <a:endParaRPr lang="en-US" baseline="0" dirty="0"/>
          </a:p>
          <a:p>
            <a:r>
              <a:rPr lang="en-US" baseline="0" dirty="0"/>
              <a:t>If you are new to the collection, you will need the PEC December 2021 PowerPoint presentations under Training &amp; PowerPoints.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26</a:t>
            </a:fld>
            <a:endParaRPr lang="en-US" dirty="0"/>
          </a:p>
        </p:txBody>
      </p:sp>
    </p:spTree>
    <p:extLst>
      <p:ext uri="{BB962C8B-B14F-4D97-AF65-F5344CB8AC3E}">
        <p14:creationId xmlns:p14="http://schemas.microsoft.com/office/powerpoint/2010/main" val="32693663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need help,</a:t>
            </a:r>
            <a:r>
              <a:rPr lang="en-US" baseline="0" dirty="0"/>
              <a:t> your local co-workers can assist you.</a:t>
            </a:r>
          </a:p>
          <a:p>
            <a:endParaRPr lang="en-US" baseline="0" dirty="0"/>
          </a:p>
          <a:p>
            <a:r>
              <a:rPr lang="en-US" baseline="0" dirty="0"/>
              <a:t>Student Record Collection contact</a:t>
            </a:r>
          </a:p>
          <a:p>
            <a:r>
              <a:rPr lang="en-US" baseline="0" dirty="0"/>
              <a:t>Master Schedule Collection contact</a:t>
            </a:r>
          </a:p>
          <a:p>
            <a:r>
              <a:rPr lang="en-US" baseline="0" dirty="0"/>
              <a:t>SSWS Account Manager</a:t>
            </a:r>
          </a:p>
          <a:p>
            <a:r>
              <a:rPr lang="en-US" baseline="0" dirty="0"/>
              <a:t>ERA contact</a:t>
            </a:r>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27</a:t>
            </a:fld>
            <a:endParaRPr lang="en-US" dirty="0"/>
          </a:p>
        </p:txBody>
      </p:sp>
    </p:spTree>
    <p:extLst>
      <p:ext uri="{BB962C8B-B14F-4D97-AF65-F5344CB8AC3E}">
        <p14:creationId xmlns:p14="http://schemas.microsoft.com/office/powerpoint/2010/main" val="34854426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the link to the PEC website.</a:t>
            </a:r>
          </a:p>
          <a:p>
            <a:endParaRPr lang="en-US" baseline="0" dirty="0"/>
          </a:p>
          <a:p>
            <a:r>
              <a:rPr lang="en-US" baseline="0" dirty="0"/>
              <a:t>I am Aleta Fonville.  If you are new to PEC, please reach out to me so that I can bring you up-to-date with the totality of the Fall PEC submission</a:t>
            </a:r>
          </a:p>
          <a:p>
            <a:endParaRPr lang="en-US" baseline="0" dirty="0"/>
          </a:p>
          <a:p>
            <a:r>
              <a:rPr lang="en-US" baseline="0" dirty="0"/>
              <a:t>If you have any questions regarding licenses, you can contact Maggie Clemmons at this listed email address.  </a:t>
            </a:r>
          </a:p>
        </p:txBody>
      </p:sp>
      <p:sp>
        <p:nvSpPr>
          <p:cNvPr id="4" name="Slide Number Placeholder 3"/>
          <p:cNvSpPr>
            <a:spLocks noGrp="1"/>
          </p:cNvSpPr>
          <p:nvPr>
            <p:ph type="sldNum" sz="quarter" idx="10"/>
          </p:nvPr>
        </p:nvSpPr>
        <p:spPr/>
        <p:txBody>
          <a:bodyPr/>
          <a:lstStyle/>
          <a:p>
            <a:fld id="{8571A650-665F-B049-BFDF-C141BB58E043}" type="slidenum">
              <a:rPr lang="en-US" smtClean="0"/>
              <a:pPr/>
              <a:t>28</a:t>
            </a:fld>
            <a:endParaRPr lang="en-US" dirty="0"/>
          </a:p>
        </p:txBody>
      </p:sp>
    </p:spTree>
    <p:extLst>
      <p:ext uri="{BB962C8B-B14F-4D97-AF65-F5344CB8AC3E}">
        <p14:creationId xmlns:p14="http://schemas.microsoft.com/office/powerpoint/2010/main" val="17656635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As a recap …. </a:t>
            </a:r>
          </a:p>
          <a:p>
            <a:endParaRPr lang="en-US" baseline="0" dirty="0"/>
          </a:p>
          <a:p>
            <a:r>
              <a:rPr lang="en-US" baseline="0" dirty="0"/>
              <a:t>The Fall PEC data that you are reporting is as of October 1.  You can begin uploading your files on October 3</a:t>
            </a:r>
            <a:r>
              <a:rPr lang="en-US" baseline="30000" dirty="0"/>
              <a:t>rd</a:t>
            </a:r>
            <a:r>
              <a:rPr lang="en-US" baseline="0" dirty="0"/>
              <a:t>.  That’s when the Fall PEC window opens.  </a:t>
            </a:r>
          </a:p>
          <a:p>
            <a:endParaRPr lang="en-US" baseline="0" dirty="0"/>
          </a:p>
          <a:p>
            <a:r>
              <a:rPr lang="en-US" baseline="0" dirty="0"/>
              <a:t>This year, October 1 is on a Saturday.  If you can’t pull your data as of 10/1, use Friday’s date and/or data.  Monday may include changes that go beyond the October 1 deadline.</a:t>
            </a:r>
          </a:p>
          <a:p>
            <a:endParaRPr lang="en-US" baseline="0" dirty="0"/>
          </a:p>
          <a:p>
            <a:r>
              <a:rPr lang="en-US" baseline="0" dirty="0"/>
              <a:t>A successful submission is due on October 21.   From the 3</a:t>
            </a:r>
            <a:r>
              <a:rPr lang="en-US" baseline="30000" dirty="0"/>
              <a:t>rd</a:t>
            </a:r>
            <a:r>
              <a:rPr lang="en-US" baseline="0" dirty="0"/>
              <a:t> to the 21</a:t>
            </a:r>
            <a:r>
              <a:rPr lang="en-US" baseline="30000" dirty="0"/>
              <a:t>st</a:t>
            </a:r>
            <a:r>
              <a:rPr lang="en-US" baseline="0" dirty="0"/>
              <a:t> is the time for you to upload your data, work out any errors and get the required approver signatures.</a:t>
            </a:r>
          </a:p>
          <a:p>
            <a:endParaRPr lang="en-US" baseline="0" dirty="0"/>
          </a:p>
          <a:p>
            <a:r>
              <a:rPr lang="en-US" baseline="0" dirty="0"/>
              <a:t>Please don’t waste this time as the final signatures from your Supervisor is due on November 4</a:t>
            </a:r>
            <a:r>
              <a:rPr lang="en-US" baseline="30000" dirty="0"/>
              <a:t>th</a:t>
            </a:r>
            <a:r>
              <a:rPr lang="en-US" baseline="0" dirty="0"/>
              <a:t>.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29</a:t>
            </a:fld>
            <a:endParaRPr lang="en-US" dirty="0"/>
          </a:p>
        </p:txBody>
      </p:sp>
    </p:spTree>
    <p:extLst>
      <p:ext uri="{BB962C8B-B14F-4D97-AF65-F5344CB8AC3E}">
        <p14:creationId xmlns:p14="http://schemas.microsoft.com/office/powerpoint/2010/main" val="2223636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Position &amp; Exits collection was created to:</a:t>
            </a:r>
          </a:p>
          <a:p>
            <a:pPr lvl="1"/>
            <a:r>
              <a:rPr lang="en-US" dirty="0"/>
              <a:t>Identify critical shortages of teachers and administrative personnel by endorsement (subject) area, geographic region, or school division and </a:t>
            </a:r>
          </a:p>
          <a:p>
            <a:pPr lvl="1"/>
            <a:r>
              <a:rPr lang="en-US" dirty="0"/>
              <a:t>Collect information on the total number of full-time equivalent positions (FTEs) in administration and instruction and the number of unfilled positions</a:t>
            </a:r>
          </a:p>
          <a:p>
            <a:pPr lvl="1"/>
            <a:endParaRPr lang="en-US" dirty="0"/>
          </a:p>
          <a:p>
            <a:pPr lvl="0"/>
            <a:r>
              <a:rPr lang="en-US" dirty="0"/>
              <a:t>This is your story.</a:t>
            </a:r>
          </a:p>
          <a:p>
            <a:pPr lvl="0"/>
            <a:endParaRPr lang="en-US" dirty="0"/>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3</a:t>
            </a:fld>
            <a:endParaRPr lang="en-US" dirty="0"/>
          </a:p>
        </p:txBody>
      </p:sp>
    </p:spTree>
    <p:extLst>
      <p:ext uri="{BB962C8B-B14F-4D97-AF65-F5344CB8AC3E}">
        <p14:creationId xmlns:p14="http://schemas.microsoft.com/office/powerpoint/2010/main" val="5781697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completed our agenda.  I hope that you have a better understanding of what is required</a:t>
            </a:r>
            <a:r>
              <a:rPr lang="en-US" baseline="0" dirty="0"/>
              <a:t> for your successful Fall PEC submission.</a:t>
            </a:r>
          </a:p>
          <a:p>
            <a:endParaRPr lang="en-US" baseline="0" dirty="0"/>
          </a:p>
          <a:p>
            <a:r>
              <a:rPr lang="en-US" baseline="0" dirty="0"/>
              <a:t>Thanks for your time and attention.</a:t>
            </a:r>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30</a:t>
            </a:fld>
            <a:endParaRPr lang="en-US" dirty="0"/>
          </a:p>
        </p:txBody>
      </p:sp>
    </p:spTree>
    <p:extLst>
      <p:ext uri="{BB962C8B-B14F-4D97-AF65-F5344CB8AC3E}">
        <p14:creationId xmlns:p14="http://schemas.microsoft.com/office/powerpoint/2010/main" val="1390536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a:t>
            </a:r>
            <a:r>
              <a:rPr lang="en-US" baseline="0" dirty="0"/>
              <a:t> you tell your story so that others may read it.  As it is read, decisions are made on a local, state-wide, and even federal level.  There are so many others who are interested in your story including parents, tax payers, other school divisions, media companies, to name a few.  </a:t>
            </a:r>
          </a:p>
          <a:p>
            <a:endParaRPr lang="en-US" baseline="0"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4</a:t>
            </a:fld>
            <a:endParaRPr lang="en-US" dirty="0"/>
          </a:p>
        </p:txBody>
      </p:sp>
    </p:spTree>
    <p:extLst>
      <p:ext uri="{BB962C8B-B14F-4D97-AF65-F5344CB8AC3E}">
        <p14:creationId xmlns:p14="http://schemas.microsoft.com/office/powerpoint/2010/main" val="1706052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of the attention, it is important that</a:t>
            </a:r>
            <a:r>
              <a:rPr lang="en-US" baseline="0" dirty="0"/>
              <a:t> your information is timely and accurate. </a:t>
            </a:r>
          </a:p>
          <a:p>
            <a:endParaRPr lang="en-US" baseline="0" dirty="0"/>
          </a:p>
          <a:p>
            <a:r>
              <a:rPr lang="en-US" baseline="0" dirty="0"/>
              <a:t>Data Services reports your story to other officials like the Secretary, General Assembly, and even the Governor.  The timeliness of your submission help us meet our deadlines. </a:t>
            </a:r>
          </a:p>
          <a:p>
            <a:endParaRPr lang="en-US" baseline="0" dirty="0"/>
          </a:p>
          <a:p>
            <a:r>
              <a:rPr lang="en-US" baseline="0" dirty="0"/>
              <a:t>That being said, your data must also be accurate.  There are decision makers reading your story.  Remember, bad data can result in bad decisions. </a:t>
            </a:r>
          </a:p>
          <a:p>
            <a:endParaRPr lang="en-US" baseline="0" dirty="0"/>
          </a:p>
          <a:p>
            <a:r>
              <a:rPr lang="en-US" baseline="0" dirty="0"/>
              <a:t>So there has to be a balance.  The data must be accurate and on time. We have to have both. </a:t>
            </a:r>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5</a:t>
            </a:fld>
            <a:endParaRPr lang="en-US" dirty="0"/>
          </a:p>
        </p:txBody>
      </p:sp>
    </p:spTree>
    <p:extLst>
      <p:ext uri="{BB962C8B-B14F-4D97-AF65-F5344CB8AC3E}">
        <p14:creationId xmlns:p14="http://schemas.microsoft.com/office/powerpoint/2010/main" val="640115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be timely, you must know the timeline.  Here it is.     Today is the first training for PEC Fall.  </a:t>
            </a:r>
            <a:r>
              <a:rPr lang="en-US" strike="sngStrike" dirty="0"/>
              <a:t>(We started training in September.  This</a:t>
            </a:r>
            <a:r>
              <a:rPr lang="en-US" strike="sngStrike" baseline="0" dirty="0"/>
              <a:t> is the last session and is being recorded for future reference.)</a:t>
            </a:r>
          </a:p>
          <a:p>
            <a:endParaRPr lang="en-US" baseline="0" dirty="0"/>
          </a:p>
          <a:p>
            <a:r>
              <a:rPr lang="en-US" baseline="0" dirty="0"/>
              <a:t>The data that you are reporting is as of October 1.  You can begin uploading your files on October 1</a:t>
            </a:r>
            <a:r>
              <a:rPr lang="en-US" baseline="30000" dirty="0"/>
              <a:t>st</a:t>
            </a:r>
            <a:r>
              <a:rPr lang="en-US" baseline="0" dirty="0"/>
              <a:t>.  That’s when the Fall PEC window opens</a:t>
            </a:r>
          </a:p>
          <a:p>
            <a:endParaRPr lang="en-US" baseline="0" dirty="0"/>
          </a:p>
          <a:p>
            <a:r>
              <a:rPr lang="en-US" baseline="0" dirty="0"/>
              <a:t>A successful submission is due on October 20.   From the 1</a:t>
            </a:r>
            <a:r>
              <a:rPr lang="en-US" baseline="30000" dirty="0"/>
              <a:t>st</a:t>
            </a:r>
            <a:r>
              <a:rPr lang="en-US" baseline="0" dirty="0"/>
              <a:t> to the 20</a:t>
            </a:r>
            <a:r>
              <a:rPr lang="en-US" baseline="30000" dirty="0"/>
              <a:t>th</a:t>
            </a:r>
            <a:r>
              <a:rPr lang="en-US" baseline="0" dirty="0"/>
              <a:t> is the time for you to upload your data, work out any errors and get the required local signatures.</a:t>
            </a:r>
          </a:p>
          <a:p>
            <a:endParaRPr lang="en-US" baseline="0" dirty="0"/>
          </a:p>
          <a:p>
            <a:r>
              <a:rPr lang="en-US" baseline="0" dirty="0"/>
              <a:t>Please don’t waste this time as the final signatures from your Supervisor is due on November 3</a:t>
            </a:r>
            <a:r>
              <a:rPr lang="en-US" baseline="30000" dirty="0"/>
              <a:t>rd</a:t>
            </a:r>
            <a:r>
              <a:rPr lang="en-US" baseline="0" dirty="0"/>
              <a:t>.  </a:t>
            </a:r>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6</a:t>
            </a:fld>
            <a:endParaRPr lang="en-US" dirty="0"/>
          </a:p>
        </p:txBody>
      </p:sp>
    </p:spTree>
    <p:extLst>
      <p:ext uri="{BB962C8B-B14F-4D97-AF65-F5344CB8AC3E}">
        <p14:creationId xmlns:p14="http://schemas.microsoft.com/office/powerpoint/2010/main" val="1104641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dirty="0"/>
              <a:t>Now that we have discussed</a:t>
            </a:r>
            <a:r>
              <a:rPr lang="en-US" baseline="0" dirty="0"/>
              <a:t> the purpose of the data and its timeline, let’s cover some of the details that will be included in your file.</a:t>
            </a:r>
            <a:endParaRPr lang="en-US" dirty="0"/>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7</a:t>
            </a:fld>
            <a:endParaRPr lang="en-US" dirty="0"/>
          </a:p>
        </p:txBody>
      </p:sp>
    </p:spTree>
    <p:extLst>
      <p:ext uri="{BB962C8B-B14F-4D97-AF65-F5344CB8AC3E}">
        <p14:creationId xmlns:p14="http://schemas.microsoft.com/office/powerpoint/2010/main" val="3857999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There aren’t any changes to the layout of the data from last year.  Really, the collection itself is basically the same, with minor changes that will be discussed later on.  All else is the same.</a:t>
            </a:r>
          </a:p>
          <a:p>
            <a:endParaRPr lang="en-US" baseline="0" dirty="0"/>
          </a:p>
          <a:p>
            <a:r>
              <a:rPr lang="en-US" baseline="0" dirty="0"/>
              <a:t>We will still report the number of positions that are required to operate the school and/or service the students.</a:t>
            </a:r>
          </a:p>
          <a:p>
            <a:r>
              <a:rPr lang="en-US" baseline="0" dirty="0"/>
              <a:t>Data is collected by FTE, and the data is as of October 1.  </a:t>
            </a:r>
            <a:r>
              <a:rPr lang="en-US" sz="1800" dirty="0">
                <a:effectLst/>
                <a:latin typeface="Calibri" panose="020F0502020204030204" pitchFamily="34" charset="0"/>
                <a:ea typeface="Calibri" panose="020F0502020204030204" pitchFamily="34" charset="0"/>
              </a:rPr>
              <a:t>The data is “as of” 10/1, but divisions should report all planned FTEs for the year (similar to MSC).</a:t>
            </a:r>
          </a:p>
          <a:p>
            <a:r>
              <a:rPr lang="en-US" baseline="0" dirty="0"/>
              <a:t>And your data will represent all positions on a school and/or division level, and will include both licensed and unlicensed positions.</a:t>
            </a:r>
          </a:p>
        </p:txBody>
      </p:sp>
      <p:sp>
        <p:nvSpPr>
          <p:cNvPr id="4" name="Slide Number Placeholder 3"/>
          <p:cNvSpPr>
            <a:spLocks noGrp="1"/>
          </p:cNvSpPr>
          <p:nvPr>
            <p:ph type="sldNum" sz="quarter" idx="10"/>
          </p:nvPr>
        </p:nvSpPr>
        <p:spPr/>
        <p:txBody>
          <a:bodyPr/>
          <a:lstStyle/>
          <a:p>
            <a:fld id="{40DDDA28-A9E5-470C-8A90-D17729306CEC}" type="slidenum">
              <a:rPr lang="en-US" smtClean="0"/>
              <a:t>8</a:t>
            </a:fld>
            <a:endParaRPr lang="en-US" dirty="0"/>
          </a:p>
        </p:txBody>
      </p:sp>
    </p:spTree>
    <p:extLst>
      <p:ext uri="{BB962C8B-B14F-4D97-AF65-F5344CB8AC3E}">
        <p14:creationId xmlns:p14="http://schemas.microsoft.com/office/powerpoint/2010/main" val="1648053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Fall PEC data is not reporting a person, but a position.  And the position is based on FTEs.  FTEs are the minimum number of hours to be eligible to receive benefits, or the IRS definition of an FTE.  </a:t>
            </a:r>
          </a:p>
          <a:p>
            <a:endParaRPr lang="en-US" baseline="0" dirty="0"/>
          </a:p>
          <a:p>
            <a:pPr defTabSz="931774">
              <a:defRPr/>
            </a:pPr>
            <a:r>
              <a:rPr lang="en-US" baseline="0" dirty="0"/>
              <a:t>Because we are reporting positions, it is possible that the FTE representing a person will be greater than 1 FTE.  This is the case if a person takes extra work.  For example, </a:t>
            </a:r>
            <a:r>
              <a:rPr lang="en-US" dirty="0"/>
              <a:t>a school has one biology teacher who teaches a full course load plus an extra section of biology for an additional stipend.  </a:t>
            </a:r>
            <a:r>
              <a:rPr lang="en-US" baseline="0" dirty="0"/>
              <a:t> </a:t>
            </a:r>
          </a:p>
          <a:p>
            <a:pPr defTabSz="931774">
              <a:defRPr/>
            </a:pPr>
            <a:endParaRPr lang="en-US" baseline="0" dirty="0"/>
          </a:p>
          <a:p>
            <a:pPr defTabSz="931774">
              <a:defRPr/>
            </a:pPr>
            <a:r>
              <a:rPr lang="en-US" baseline="0" dirty="0"/>
              <a:t>Another thing to keep in mind … a person may have other responsibilities that are not captured in the FTE count, such as planning periods or study hall.  Therefore, if they only teach Math, you must relay how much time is actually dedicated to the teaching the subject.  This mean you may not automatically have 1 FTE for this math teacher.</a:t>
            </a:r>
          </a:p>
          <a:p>
            <a:pPr defTabSz="931774">
              <a:defRPr/>
            </a:pPr>
            <a:endParaRPr lang="en-US" baseline="0" dirty="0"/>
          </a:p>
          <a:p>
            <a:pPr marL="0" marR="0" lvl="0" indent="0" algn="l" defTabSz="931774" rtl="0" eaLnBrk="1" fontAlgn="auto" latinLnBrk="0" hangingPunct="1">
              <a:lnSpc>
                <a:spcPct val="100000"/>
              </a:lnSpc>
              <a:spcBef>
                <a:spcPts val="0"/>
              </a:spcBef>
              <a:spcAft>
                <a:spcPts val="0"/>
              </a:spcAft>
              <a:buClrTx/>
              <a:buSzTx/>
              <a:buFontTx/>
              <a:buNone/>
              <a:tabLst/>
              <a:defRPr/>
            </a:pPr>
            <a:r>
              <a:rPr lang="en-US" dirty="0"/>
              <a:t>As </a:t>
            </a:r>
            <a:r>
              <a:rPr lang="en-US" baseline="0" dirty="0"/>
              <a:t>I’ve mentioned the importance of working with a team.  Here’s is where an HR team member will be helpful.  Basically, the HR rep will understand the FTEs but the IT will understand the technical portion of the submission.</a:t>
            </a:r>
          </a:p>
          <a:p>
            <a:pPr defTabSz="931774">
              <a:defRPr/>
            </a:pPr>
            <a:endParaRPr lang="en-US" dirty="0"/>
          </a:p>
          <a:p>
            <a:pPr defTabSz="931774">
              <a:defRPr/>
            </a:pPr>
            <a:endParaRPr lang="en-US" dirty="0"/>
          </a:p>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9</a:t>
            </a:fld>
            <a:endParaRPr lang="en-US" dirty="0"/>
          </a:p>
        </p:txBody>
      </p:sp>
    </p:spTree>
    <p:extLst>
      <p:ext uri="{BB962C8B-B14F-4D97-AF65-F5344CB8AC3E}">
        <p14:creationId xmlns:p14="http://schemas.microsoft.com/office/powerpoint/2010/main" val="31621145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30909"/>
            <a:ext cx="5254951" cy="2387600"/>
          </a:xfrm>
        </p:spPr>
        <p:txBody>
          <a:bodyPr anchor="b"/>
          <a:lstStyle>
            <a:lvl1pPr algn="l">
              <a:defRPr sz="6000" cap="small" baseline="0"/>
            </a:lvl1pPr>
          </a:lstStyle>
          <a:p>
            <a:r>
              <a:rPr lang="en-US" dirty="0"/>
              <a:t>Click to edit Master title style</a:t>
            </a:r>
          </a:p>
        </p:txBody>
      </p:sp>
      <p:sp>
        <p:nvSpPr>
          <p:cNvPr id="3" name="Subtitle 2"/>
          <p:cNvSpPr>
            <a:spLocks noGrp="1"/>
          </p:cNvSpPr>
          <p:nvPr>
            <p:ph type="subTitle" idx="1"/>
          </p:nvPr>
        </p:nvSpPr>
        <p:spPr>
          <a:xfrm>
            <a:off x="838200" y="3636221"/>
            <a:ext cx="5254951"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5410D7D0-E191-4C83-8A0F-12414189B1E3}" type="datetime1">
              <a:rPr lang="en-US" smtClean="0"/>
              <a:t>9/26/2023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dirty="0"/>
          </a:p>
        </p:txBody>
      </p:sp>
      <p:sp>
        <p:nvSpPr>
          <p:cNvPr id="8" name="Rectangle 7" descr="VDOE Logo"/>
          <p:cNvSpPr/>
          <p:nvPr userDrawn="1"/>
        </p:nvSpPr>
        <p:spPr>
          <a:xfrm>
            <a:off x="2020701" y="919537"/>
            <a:ext cx="10893915" cy="5938463"/>
          </a:xfrm>
          <a:prstGeom prst="rect">
            <a:avLst/>
          </a:prstGeom>
          <a:blipFill dpi="0" rotWithShape="1">
            <a:blip r:embed="rId2">
              <a:alphaModFix amt="2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userDrawn="1"/>
        </p:nvSpPr>
        <p:spPr>
          <a:xfrm>
            <a:off x="2178121" y="5751826"/>
            <a:ext cx="9513869" cy="692497"/>
          </a:xfrm>
          <a:prstGeom prst="rect">
            <a:avLst/>
          </a:prstGeom>
          <a:noFill/>
        </p:spPr>
        <p:txBody>
          <a:bodyPr wrap="square" rtlCol="0">
            <a:spAutoFit/>
          </a:bodyPr>
          <a:lstStyle/>
          <a:p>
            <a:pPr algn="r"/>
            <a:r>
              <a:rPr lang="en-US" sz="3900" b="1" dirty="0">
                <a:solidFill>
                  <a:schemeClr val="tx1">
                    <a:alpha val="20000"/>
                  </a:schemeClr>
                </a:solidFill>
                <a:latin typeface="Trebuchet MS" panose="020B0603020202020204" pitchFamily="34" charset="0"/>
              </a:rPr>
              <a:t>VIRGINIA DEPARTMENT OF EDUCATION</a:t>
            </a:r>
          </a:p>
        </p:txBody>
      </p:sp>
    </p:spTree>
    <p:extLst>
      <p:ext uri="{BB962C8B-B14F-4D97-AF65-F5344CB8AC3E}">
        <p14:creationId xmlns:p14="http://schemas.microsoft.com/office/powerpoint/2010/main" val="1054030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06C96A5-1280-4BBD-93AB-AD67D678B93B}" type="datetime1">
              <a:rPr lang="en-US" smtClean="0"/>
              <a:t>9/26/2023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dirty="0"/>
          </a:p>
        </p:txBody>
      </p:sp>
      <p:sp>
        <p:nvSpPr>
          <p:cNvPr id="9" name="Content Placeholder 2"/>
          <p:cNvSpPr>
            <a:spLocks noGrp="1"/>
          </p:cNvSpPr>
          <p:nvPr>
            <p:ph sz="half" idx="1"/>
          </p:nvPr>
        </p:nvSpPr>
        <p:spPr>
          <a:xfrm>
            <a:off x="838200" y="1548622"/>
            <a:ext cx="5181600" cy="46283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p:cNvSpPr>
            <a:spLocks noGrp="1"/>
          </p:cNvSpPr>
          <p:nvPr>
            <p:ph sz="half" idx="2"/>
          </p:nvPr>
        </p:nvSpPr>
        <p:spPr>
          <a:xfrm>
            <a:off x="6172200" y="1548622"/>
            <a:ext cx="5181600" cy="46283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p:cNvSpPr>
            <a:spLocks noGrp="1"/>
          </p:cNvSpPr>
          <p:nvPr>
            <p:ph type="body" sz="quarter" idx="13" hasCustomPrompt="1"/>
          </p:nvPr>
        </p:nvSpPr>
        <p:spPr>
          <a:xfrm>
            <a:off x="0" y="0"/>
            <a:ext cx="12192000" cy="1323975"/>
          </a:xfrm>
          <a:noFill/>
        </p:spPr>
        <p:txBody>
          <a:bodyPr lIns="822960" tIns="640080">
            <a:normAutofit/>
          </a:bodyPr>
          <a:lstStyle>
            <a:lvl1pPr marL="0" indent="0">
              <a:buNone/>
              <a:defRPr sz="4400" cap="small" baseline="0">
                <a:solidFill>
                  <a:schemeClr val="tx1"/>
                </a:solidFill>
                <a:latin typeface="+mj-lt"/>
              </a:defRPr>
            </a:lvl1pPr>
          </a:lstStyle>
          <a:p>
            <a:pPr lvl="0"/>
            <a:r>
              <a:rPr lang="en-US" dirty="0"/>
              <a:t>Click Here to Edit Master Title</a:t>
            </a:r>
          </a:p>
        </p:txBody>
      </p:sp>
    </p:spTree>
    <p:extLst>
      <p:ext uri="{BB962C8B-B14F-4D97-AF65-F5344CB8AC3E}">
        <p14:creationId xmlns:p14="http://schemas.microsoft.com/office/powerpoint/2010/main" val="293911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525199"/>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525199"/>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80D8FE-4F26-421C-BC9E-A31C57605D1F}" type="datetime1">
              <a:rPr lang="en-US" smtClean="0"/>
              <a:t>9/26/2023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2102BAA-C61A-4A39-BDF1-4340D572B82C}" type="slidenum">
              <a:rPr lang="en-US" smtClean="0"/>
              <a:t>‹#›</a:t>
            </a:fld>
            <a:endParaRPr lang="en-US" dirty="0"/>
          </a:p>
        </p:txBody>
      </p:sp>
      <p:sp>
        <p:nvSpPr>
          <p:cNvPr id="11" name="Text Placeholder 10"/>
          <p:cNvSpPr>
            <a:spLocks noGrp="1"/>
          </p:cNvSpPr>
          <p:nvPr>
            <p:ph type="body" sz="quarter" idx="13" hasCustomPrompt="1"/>
          </p:nvPr>
        </p:nvSpPr>
        <p:spPr>
          <a:xfrm>
            <a:off x="0" y="0"/>
            <a:ext cx="12192000" cy="1323975"/>
          </a:xfrm>
          <a:solidFill>
            <a:schemeClr val="tx1"/>
          </a:solidFill>
        </p:spPr>
        <p:txBody>
          <a:bodyPr lIns="822960" tIns="640080">
            <a:normAutofit/>
          </a:bodyPr>
          <a:lstStyle>
            <a:lvl1pPr marL="0" indent="0">
              <a:buNone/>
              <a:defRPr sz="4400" cap="small" baseline="0">
                <a:solidFill>
                  <a:schemeClr val="bg1"/>
                </a:solidFill>
                <a:latin typeface="+mj-lt"/>
              </a:defRPr>
            </a:lvl1pPr>
          </a:lstStyle>
          <a:p>
            <a:pPr lvl="0"/>
            <a:r>
              <a:rPr lang="en-US" dirty="0"/>
              <a:t>Click Here to Edit Master Title</a:t>
            </a:r>
          </a:p>
        </p:txBody>
      </p:sp>
    </p:spTree>
    <p:extLst>
      <p:ext uri="{BB962C8B-B14F-4D97-AF65-F5344CB8AC3E}">
        <p14:creationId xmlns:p14="http://schemas.microsoft.com/office/powerpoint/2010/main" val="3344165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525199"/>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525199"/>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80D8FE-4F26-421C-BC9E-A31C57605D1F}" type="datetime1">
              <a:rPr lang="en-US" smtClean="0"/>
              <a:t>9/26/2023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2102BAA-C61A-4A39-BDF1-4340D572B82C}" type="slidenum">
              <a:rPr lang="en-US" smtClean="0"/>
              <a:t>‹#›</a:t>
            </a:fld>
            <a:endParaRPr lang="en-US" dirty="0"/>
          </a:p>
        </p:txBody>
      </p:sp>
      <p:sp>
        <p:nvSpPr>
          <p:cNvPr id="11" name="Text Placeholder 10"/>
          <p:cNvSpPr>
            <a:spLocks noGrp="1"/>
          </p:cNvSpPr>
          <p:nvPr>
            <p:ph type="body" sz="quarter" idx="13" hasCustomPrompt="1"/>
          </p:nvPr>
        </p:nvSpPr>
        <p:spPr>
          <a:xfrm>
            <a:off x="0" y="0"/>
            <a:ext cx="12192000" cy="1323975"/>
          </a:xfrm>
          <a:noFill/>
        </p:spPr>
        <p:txBody>
          <a:bodyPr lIns="822960" tIns="640080">
            <a:normAutofit/>
          </a:bodyPr>
          <a:lstStyle>
            <a:lvl1pPr marL="0" indent="0">
              <a:buNone/>
              <a:defRPr sz="4400" cap="small" baseline="0">
                <a:solidFill>
                  <a:schemeClr val="tx1"/>
                </a:solidFill>
                <a:latin typeface="+mj-lt"/>
              </a:defRPr>
            </a:lvl1pPr>
          </a:lstStyle>
          <a:p>
            <a:pPr lvl="0"/>
            <a:r>
              <a:rPr lang="en-US" dirty="0"/>
              <a:t>Click Here to Edit Master Title</a:t>
            </a:r>
          </a:p>
        </p:txBody>
      </p:sp>
    </p:spTree>
    <p:extLst>
      <p:ext uri="{BB962C8B-B14F-4D97-AF65-F5344CB8AC3E}">
        <p14:creationId xmlns:p14="http://schemas.microsoft.com/office/powerpoint/2010/main" val="3832358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7859DFB-BBD1-424E-8E61-D0F07BC8954A}" type="datetime1">
              <a:rPr lang="en-US" smtClean="0"/>
              <a:t>9/26/2023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2102BAA-C61A-4A39-BDF1-4340D572B82C}" type="slidenum">
              <a:rPr lang="en-US" smtClean="0"/>
              <a:t>‹#›</a:t>
            </a:fld>
            <a:endParaRPr lang="en-US" dirty="0"/>
          </a:p>
        </p:txBody>
      </p:sp>
      <p:sp>
        <p:nvSpPr>
          <p:cNvPr id="7" name="Text Placeholder 10"/>
          <p:cNvSpPr>
            <a:spLocks noGrp="1"/>
          </p:cNvSpPr>
          <p:nvPr>
            <p:ph type="body" sz="quarter" idx="13" hasCustomPrompt="1"/>
          </p:nvPr>
        </p:nvSpPr>
        <p:spPr>
          <a:xfrm>
            <a:off x="0" y="0"/>
            <a:ext cx="12192000" cy="1323975"/>
          </a:xfrm>
          <a:noFill/>
        </p:spPr>
        <p:txBody>
          <a:bodyPr lIns="822960" tIns="640080">
            <a:normAutofit/>
          </a:bodyPr>
          <a:lstStyle>
            <a:lvl1pPr marL="0" indent="0">
              <a:buNone/>
              <a:defRPr sz="4400" cap="small" baseline="0">
                <a:solidFill>
                  <a:schemeClr val="tx1"/>
                </a:solidFill>
                <a:latin typeface="+mj-lt"/>
              </a:defRPr>
            </a:lvl1pPr>
          </a:lstStyle>
          <a:p>
            <a:pPr lvl="0"/>
            <a:r>
              <a:rPr lang="en-US" dirty="0"/>
              <a:t>Click Here to Edit Master Title</a:t>
            </a:r>
          </a:p>
        </p:txBody>
      </p:sp>
    </p:spTree>
    <p:extLst>
      <p:ext uri="{BB962C8B-B14F-4D97-AF65-F5344CB8AC3E}">
        <p14:creationId xmlns:p14="http://schemas.microsoft.com/office/powerpoint/2010/main" val="4126667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11DC38-4FAD-4906-B701-8C1D07FFDAE2}" type="datetime1">
              <a:rPr lang="en-US" smtClean="0"/>
              <a:t>9/26/2023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2102BAA-C61A-4A39-BDF1-4340D572B82C}" type="slidenum">
              <a:rPr lang="en-US" smtClean="0"/>
              <a:t>‹#›</a:t>
            </a:fld>
            <a:endParaRPr lang="en-US" dirty="0"/>
          </a:p>
        </p:txBody>
      </p:sp>
    </p:spTree>
    <p:extLst>
      <p:ext uri="{BB962C8B-B14F-4D97-AF65-F5344CB8AC3E}">
        <p14:creationId xmlns:p14="http://schemas.microsoft.com/office/powerpoint/2010/main" val="164318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C962E0-DFCC-480B-934F-571908404525}" type="datetime1">
              <a:rPr lang="en-US" smtClean="0"/>
              <a:t>9/26/2023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dirty="0"/>
          </a:p>
        </p:txBody>
      </p:sp>
    </p:spTree>
    <p:extLst>
      <p:ext uri="{BB962C8B-B14F-4D97-AF65-F5344CB8AC3E}">
        <p14:creationId xmlns:p14="http://schemas.microsoft.com/office/powerpoint/2010/main" val="36113987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2DB1A3-8D5C-47DE-BDB0-FBDB82B09CF6}" type="datetime1">
              <a:rPr lang="en-US" smtClean="0"/>
              <a:t>9/26/2023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dirty="0"/>
          </a:p>
        </p:txBody>
      </p:sp>
    </p:spTree>
    <p:extLst>
      <p:ext uri="{BB962C8B-B14F-4D97-AF65-F5344CB8AC3E}">
        <p14:creationId xmlns:p14="http://schemas.microsoft.com/office/powerpoint/2010/main" val="1686771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225920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2DB1A3-8D5C-47DE-BDB0-FBDB82B09CF6}" type="datetime1">
              <a:rPr lang="en-US" smtClean="0"/>
              <a:t>9/26/2023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dirty="0"/>
          </a:p>
        </p:txBody>
      </p:sp>
      <p:sp>
        <p:nvSpPr>
          <p:cNvPr id="9" name="Picture Placeholder 2"/>
          <p:cNvSpPr>
            <a:spLocks noGrp="1"/>
          </p:cNvSpPr>
          <p:nvPr>
            <p:ph type="pic" idx="13"/>
          </p:nvPr>
        </p:nvSpPr>
        <p:spPr>
          <a:xfrm>
            <a:off x="5183188" y="3451509"/>
            <a:ext cx="2970212" cy="225920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Picture Placeholder 2"/>
          <p:cNvSpPr>
            <a:spLocks noGrp="1"/>
          </p:cNvSpPr>
          <p:nvPr>
            <p:ph type="pic" idx="14"/>
          </p:nvPr>
        </p:nvSpPr>
        <p:spPr>
          <a:xfrm>
            <a:off x="8383588" y="3451508"/>
            <a:ext cx="2970212" cy="225920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7768318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EC52538-36D0-8943-9136-3BA029FC0932}"/>
              </a:ext>
            </a:extLst>
          </p:cNvPr>
          <p:cNvSpPr>
            <a:spLocks noGrp="1"/>
          </p:cNvSpPr>
          <p:nvPr>
            <p:ph type="dt" sz="half" idx="10"/>
          </p:nvPr>
        </p:nvSpPr>
        <p:spPr/>
        <p:txBody>
          <a:bodyPr/>
          <a:lstStyle/>
          <a:p>
            <a:fld id="{3CB643BD-9E80-4F7B-B6B6-8F3243373BB6}" type="datetime1">
              <a:rPr lang="en-US" smtClean="0"/>
              <a:t>9/26/2023</a:t>
            </a:fld>
            <a:endParaRPr lang="en-US" dirty="0"/>
          </a:p>
        </p:txBody>
      </p:sp>
      <p:sp>
        <p:nvSpPr>
          <p:cNvPr id="4" name="Footer Placeholder 3">
            <a:extLst>
              <a:ext uri="{FF2B5EF4-FFF2-40B4-BE49-F238E27FC236}">
                <a16:creationId xmlns:a16="http://schemas.microsoft.com/office/drawing/2014/main" id="{3E37C020-2CFF-9347-B513-B8FBEB7243F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8A6B8E1-B5E4-3048-87CE-BCB72C1AF6C5}"/>
              </a:ext>
            </a:extLst>
          </p:cNvPr>
          <p:cNvSpPr>
            <a:spLocks noGrp="1"/>
          </p:cNvSpPr>
          <p:nvPr>
            <p:ph type="sldNum" sz="quarter" idx="12"/>
          </p:nvPr>
        </p:nvSpPr>
        <p:spPr/>
        <p:txBody>
          <a:bodyPr/>
          <a:lstStyle/>
          <a:p>
            <a:fld id="{25E842EE-07A5-BF42-B259-F0753968FB43}" type="slidenum">
              <a:rPr lang="en-US" smtClean="0"/>
              <a:t>‹#›</a:t>
            </a:fld>
            <a:endParaRPr lang="en-US" dirty="0"/>
          </a:p>
        </p:txBody>
      </p:sp>
      <p:sp>
        <p:nvSpPr>
          <p:cNvPr id="6" name="Title 1">
            <a:extLst>
              <a:ext uri="{FF2B5EF4-FFF2-40B4-BE49-F238E27FC236}">
                <a16:creationId xmlns:a16="http://schemas.microsoft.com/office/drawing/2014/main" id="{1BC19C0C-ED9D-2442-BCBB-B31C9C1A8D3D}"/>
              </a:ext>
            </a:extLst>
          </p:cNvPr>
          <p:cNvSpPr>
            <a:spLocks noGrp="1"/>
          </p:cNvSpPr>
          <p:nvPr>
            <p:ph type="ctrTitle" hasCustomPrompt="1"/>
          </p:nvPr>
        </p:nvSpPr>
        <p:spPr>
          <a:xfrm>
            <a:off x="1524000" y="2235199"/>
            <a:ext cx="9144000" cy="2387600"/>
          </a:xfrm>
          <a:solidFill>
            <a:schemeClr val="bg1">
              <a:alpha val="63000"/>
            </a:schemeClr>
          </a:solidFill>
          <a:ln w="79375" cap="rnd">
            <a:solidFill>
              <a:srgbClr val="C00000">
                <a:alpha val="79000"/>
              </a:srgbClr>
            </a:solidFill>
            <a:extLst>
              <a:ext uri="{C807C97D-BFC1-408E-A445-0C87EB9F89A2}">
                <ask:lineSketchStyleProps xmlns:ask="http://schemas.microsoft.com/office/drawing/2018/sketchyshapes" sd="1219033472">
                  <a:custGeom>
                    <a:avLst/>
                    <a:gdLst>
                      <a:gd name="connsiteX0" fmla="*/ 0 w 9144000"/>
                      <a:gd name="connsiteY0" fmla="*/ 0 h 2387600"/>
                      <a:gd name="connsiteX1" fmla="*/ 9144000 w 9144000"/>
                      <a:gd name="connsiteY1" fmla="*/ 0 h 2387600"/>
                      <a:gd name="connsiteX2" fmla="*/ 9144000 w 9144000"/>
                      <a:gd name="connsiteY2" fmla="*/ 2387600 h 2387600"/>
                      <a:gd name="connsiteX3" fmla="*/ 0 w 9144000"/>
                      <a:gd name="connsiteY3" fmla="*/ 2387600 h 2387600"/>
                      <a:gd name="connsiteX4" fmla="*/ 0 w 9144000"/>
                      <a:gd name="connsiteY4" fmla="*/ 0 h 238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387600" fill="none" extrusionOk="0">
                        <a:moveTo>
                          <a:pt x="0" y="0"/>
                        </a:moveTo>
                        <a:cubicBezTo>
                          <a:pt x="3028269" y="-49533"/>
                          <a:pt x="5283183" y="-14809"/>
                          <a:pt x="9144000" y="0"/>
                        </a:cubicBezTo>
                        <a:cubicBezTo>
                          <a:pt x="9231639" y="505107"/>
                          <a:pt x="9071321" y="1690582"/>
                          <a:pt x="9144000" y="2387600"/>
                        </a:cubicBezTo>
                        <a:cubicBezTo>
                          <a:pt x="4837205" y="2339369"/>
                          <a:pt x="2638381" y="2472055"/>
                          <a:pt x="0" y="2387600"/>
                        </a:cubicBezTo>
                        <a:cubicBezTo>
                          <a:pt x="-38581" y="2075969"/>
                          <a:pt x="63341" y="553084"/>
                          <a:pt x="0" y="0"/>
                        </a:cubicBezTo>
                        <a:close/>
                      </a:path>
                      <a:path w="9144000" h="2387600" stroke="0" extrusionOk="0">
                        <a:moveTo>
                          <a:pt x="0" y="0"/>
                        </a:moveTo>
                        <a:cubicBezTo>
                          <a:pt x="2613657" y="118645"/>
                          <a:pt x="5770383" y="116012"/>
                          <a:pt x="9144000" y="0"/>
                        </a:cubicBezTo>
                        <a:cubicBezTo>
                          <a:pt x="9011118" y="637795"/>
                          <a:pt x="9228951" y="1714952"/>
                          <a:pt x="9144000" y="2387600"/>
                        </a:cubicBezTo>
                        <a:cubicBezTo>
                          <a:pt x="5690229" y="2522200"/>
                          <a:pt x="3865307" y="2230404"/>
                          <a:pt x="0" y="2387600"/>
                        </a:cubicBezTo>
                        <a:cubicBezTo>
                          <a:pt x="-20187" y="1892462"/>
                          <a:pt x="-152480" y="696011"/>
                          <a:pt x="0" y="0"/>
                        </a:cubicBezTo>
                        <a:close/>
                      </a:path>
                    </a:pathLst>
                  </a:custGeom>
                  <ask:type>
                    <ask:lineSketchNone/>
                  </ask:type>
                </ask:lineSketchStyleProps>
              </a:ext>
            </a:extLst>
          </a:ln>
        </p:spPr>
        <p:txBody>
          <a:bodyPr anchor="ctr"/>
          <a:lstStyle>
            <a:lvl1pPr algn="ctr">
              <a:defRPr sz="6000"/>
            </a:lvl1pPr>
          </a:lstStyle>
          <a:p>
            <a:r>
              <a:rPr lang="en-US" dirty="0"/>
              <a:t>CLICK TO EDIT MASTER TITLE STYLE</a:t>
            </a:r>
          </a:p>
        </p:txBody>
      </p:sp>
      <p:sp>
        <p:nvSpPr>
          <p:cNvPr id="7" name="Subtitle 2">
            <a:extLst>
              <a:ext uri="{FF2B5EF4-FFF2-40B4-BE49-F238E27FC236}">
                <a16:creationId xmlns:a16="http://schemas.microsoft.com/office/drawing/2014/main" id="{6FAF135A-0843-6144-9054-47528ADE8BB1}"/>
              </a:ext>
            </a:extLst>
          </p:cNvPr>
          <p:cNvSpPr>
            <a:spLocks noGrp="1"/>
          </p:cNvSpPr>
          <p:nvPr>
            <p:ph type="subTitle" idx="1"/>
          </p:nvPr>
        </p:nvSpPr>
        <p:spPr>
          <a:xfrm>
            <a:off x="1445341" y="4714875"/>
            <a:ext cx="9144000" cy="102861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8822744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807386-36D0-4D35-A3B3-C88815D82914}" type="datetime1">
              <a:rPr lang="en-US" smtClean="0"/>
              <a:t>9/26/2023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E842EE-07A5-BF42-B259-F0753968FB43}" type="slidenum">
              <a:rPr lang="en-US" smtClean="0"/>
              <a:t>‹#›</a:t>
            </a:fld>
            <a:endParaRPr lang="en-US" dirty="0"/>
          </a:p>
        </p:txBody>
      </p:sp>
    </p:spTree>
    <p:extLst>
      <p:ext uri="{BB962C8B-B14F-4D97-AF65-F5344CB8AC3E}">
        <p14:creationId xmlns:p14="http://schemas.microsoft.com/office/powerpoint/2010/main" val="1530870726"/>
      </p:ext>
    </p:extLst>
  </p:cSld>
  <p:clrMapOvr>
    <a:masterClrMapping/>
  </p:clrMapOvr>
  <p:extLst>
    <p:ext uri="{DCECCB84-F9BA-43D5-87BE-67443E8EF086}">
      <p15:sldGuideLst xmlns:p15="http://schemas.microsoft.com/office/powerpoint/2012/main">
        <p15:guide id="1" orient="horz" pos="424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1" y="1130909"/>
            <a:ext cx="10515600" cy="2387600"/>
          </a:xfrm>
        </p:spPr>
        <p:txBody>
          <a:bodyPr anchor="b"/>
          <a:lstStyle>
            <a:lvl1pPr algn="ctr">
              <a:defRPr sz="6000" cap="small" baseline="0"/>
            </a:lvl1pPr>
          </a:lstStyle>
          <a:p>
            <a:r>
              <a:rPr lang="en-US" dirty="0"/>
              <a:t>Click to Edit Master title style</a:t>
            </a:r>
          </a:p>
        </p:txBody>
      </p:sp>
      <p:sp>
        <p:nvSpPr>
          <p:cNvPr id="3" name="Subtitle 2"/>
          <p:cNvSpPr>
            <a:spLocks noGrp="1"/>
          </p:cNvSpPr>
          <p:nvPr>
            <p:ph type="subTitle" idx="1"/>
          </p:nvPr>
        </p:nvSpPr>
        <p:spPr>
          <a:xfrm>
            <a:off x="838200" y="3636221"/>
            <a:ext cx="105156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404C249E-D282-4660-885A-F74A817FB28E}" type="datetime1">
              <a:rPr lang="en-US" smtClean="0"/>
              <a:t>9/26/2023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dirty="0"/>
          </a:p>
        </p:txBody>
      </p:sp>
    </p:spTree>
    <p:extLst>
      <p:ext uri="{BB962C8B-B14F-4D97-AF65-F5344CB8AC3E}">
        <p14:creationId xmlns:p14="http://schemas.microsoft.com/office/powerpoint/2010/main" val="2817396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30909"/>
            <a:ext cx="5254951" cy="2387600"/>
          </a:xfrm>
        </p:spPr>
        <p:txBody>
          <a:bodyPr anchor="b"/>
          <a:lstStyle>
            <a:lvl1pPr algn="l">
              <a:defRPr sz="6000" cap="small" baseline="0"/>
            </a:lvl1pPr>
          </a:lstStyle>
          <a:p>
            <a:r>
              <a:rPr lang="en-US" dirty="0"/>
              <a:t>Click to edit Master title style</a:t>
            </a:r>
          </a:p>
        </p:txBody>
      </p:sp>
      <p:sp>
        <p:nvSpPr>
          <p:cNvPr id="3" name="Subtitle 2"/>
          <p:cNvSpPr>
            <a:spLocks noGrp="1"/>
          </p:cNvSpPr>
          <p:nvPr>
            <p:ph type="subTitle" idx="1"/>
          </p:nvPr>
        </p:nvSpPr>
        <p:spPr>
          <a:xfrm>
            <a:off x="838200" y="3636221"/>
            <a:ext cx="5254951"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9E2D3C0D-AEE8-4C37-B586-2E02B9B135CF}" type="datetime1">
              <a:rPr lang="en-US" smtClean="0"/>
              <a:t>9/26/2023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dirty="0"/>
          </a:p>
        </p:txBody>
      </p:sp>
      <p:sp>
        <p:nvSpPr>
          <p:cNvPr id="7" name="Rectangle 6" descr="VDOE Logo"/>
          <p:cNvSpPr/>
          <p:nvPr userDrawn="1"/>
        </p:nvSpPr>
        <p:spPr>
          <a:xfrm>
            <a:off x="2020701" y="919537"/>
            <a:ext cx="10893915" cy="5938463"/>
          </a:xfrm>
          <a:prstGeom prst="rect">
            <a:avLst/>
          </a:prstGeom>
          <a:blipFill dpi="0" rotWithShape="1">
            <a:blip r:embed="rId2">
              <a:alphaModFix amt="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userDrawn="1"/>
        </p:nvSpPr>
        <p:spPr>
          <a:xfrm>
            <a:off x="2178121" y="5751826"/>
            <a:ext cx="9513869" cy="692497"/>
          </a:xfrm>
          <a:prstGeom prst="rect">
            <a:avLst/>
          </a:prstGeom>
          <a:noFill/>
        </p:spPr>
        <p:txBody>
          <a:bodyPr wrap="square" rtlCol="0">
            <a:spAutoFit/>
          </a:bodyPr>
          <a:lstStyle/>
          <a:p>
            <a:pPr algn="r"/>
            <a:r>
              <a:rPr lang="en-US" sz="3900" b="1" dirty="0">
                <a:solidFill>
                  <a:schemeClr val="tx1">
                    <a:alpha val="7000"/>
                  </a:schemeClr>
                </a:solidFill>
                <a:latin typeface="Trebuchet MS" panose="020B0603020202020204" pitchFamily="34" charset="0"/>
              </a:rPr>
              <a:t>VIRGINIA DEPARTMENT OF EDUCATION</a:t>
            </a:r>
          </a:p>
        </p:txBody>
      </p:sp>
    </p:spTree>
    <p:extLst>
      <p:ext uri="{BB962C8B-B14F-4D97-AF65-F5344CB8AC3E}">
        <p14:creationId xmlns:p14="http://schemas.microsoft.com/office/powerpoint/2010/main" val="115817387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bg>
      <p:bgPr>
        <a:gradFill rotWithShape="1">
          <a:gsLst>
            <a:gs pos="0">
              <a:srgbClr val="3E5B91"/>
            </a:gs>
            <a:gs pos="50000">
              <a:srgbClr val="1A4480"/>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30909"/>
            <a:ext cx="10515600" cy="2387600"/>
          </a:xfrm>
        </p:spPr>
        <p:txBody>
          <a:bodyPr anchor="b"/>
          <a:lstStyle>
            <a:lvl1pPr algn="ctr">
              <a:defRPr sz="6000" cap="small" baseline="0"/>
            </a:lvl1pPr>
          </a:lstStyle>
          <a:p>
            <a:r>
              <a:rPr lang="en-US" dirty="0"/>
              <a:t>Click to edit Master title style</a:t>
            </a:r>
          </a:p>
        </p:txBody>
      </p:sp>
      <p:sp>
        <p:nvSpPr>
          <p:cNvPr id="3" name="Subtitle 2"/>
          <p:cNvSpPr>
            <a:spLocks noGrp="1"/>
          </p:cNvSpPr>
          <p:nvPr>
            <p:ph type="subTitle" idx="1"/>
          </p:nvPr>
        </p:nvSpPr>
        <p:spPr>
          <a:xfrm>
            <a:off x="838200" y="3636221"/>
            <a:ext cx="105156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0181799C-EA78-4FD4-8B5A-E18EB096E5C6}" type="datetime1">
              <a:rPr lang="en-US" smtClean="0"/>
              <a:t>9/26/2023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dirty="0"/>
          </a:p>
        </p:txBody>
      </p:sp>
    </p:spTree>
    <p:extLst>
      <p:ext uri="{BB962C8B-B14F-4D97-AF65-F5344CB8AC3E}">
        <p14:creationId xmlns:p14="http://schemas.microsoft.com/office/powerpoint/2010/main" val="387849773"/>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A720E70-56EB-42D6-915F-EA4C717EB9E4}" type="datetime1">
              <a:rPr lang="en-US" smtClean="0"/>
              <a:t>9/26/2023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dirty="0"/>
          </a:p>
        </p:txBody>
      </p:sp>
      <p:sp>
        <p:nvSpPr>
          <p:cNvPr id="8" name="Content Placeholder 2"/>
          <p:cNvSpPr>
            <a:spLocks noGrp="1"/>
          </p:cNvSpPr>
          <p:nvPr>
            <p:ph idx="1"/>
          </p:nvPr>
        </p:nvSpPr>
        <p:spPr>
          <a:xfrm>
            <a:off x="838200" y="1458930"/>
            <a:ext cx="10515600" cy="471803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p:cNvSpPr>
            <a:spLocks noGrp="1"/>
          </p:cNvSpPr>
          <p:nvPr>
            <p:ph type="body" sz="quarter" idx="13" hasCustomPrompt="1"/>
          </p:nvPr>
        </p:nvSpPr>
        <p:spPr>
          <a:xfrm>
            <a:off x="0" y="0"/>
            <a:ext cx="12192000" cy="1323975"/>
          </a:xfrm>
          <a:solidFill>
            <a:schemeClr val="tx1"/>
          </a:solidFill>
        </p:spPr>
        <p:txBody>
          <a:bodyPr lIns="822960" tIns="640080">
            <a:normAutofit/>
          </a:bodyPr>
          <a:lstStyle>
            <a:lvl1pPr marL="0" indent="0">
              <a:buNone/>
              <a:defRPr sz="4400" cap="small" baseline="0">
                <a:solidFill>
                  <a:schemeClr val="bg1"/>
                </a:solidFill>
                <a:latin typeface="+mj-lt"/>
              </a:defRPr>
            </a:lvl1pPr>
          </a:lstStyle>
          <a:p>
            <a:pPr lvl="0"/>
            <a:r>
              <a:rPr lang="en-US" dirty="0"/>
              <a:t>Click Here to Edit Master Title</a:t>
            </a:r>
          </a:p>
        </p:txBody>
      </p:sp>
    </p:spTree>
    <p:extLst>
      <p:ext uri="{BB962C8B-B14F-4D97-AF65-F5344CB8AC3E}">
        <p14:creationId xmlns:p14="http://schemas.microsoft.com/office/powerpoint/2010/main" val="2216124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58930"/>
            <a:ext cx="10515600" cy="47180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720E70-56EB-42D6-915F-EA4C717EB9E4}" type="datetime1">
              <a:rPr lang="en-US" smtClean="0"/>
              <a:t>9/26/2023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dirty="0"/>
          </a:p>
        </p:txBody>
      </p:sp>
      <p:sp>
        <p:nvSpPr>
          <p:cNvPr id="8" name="Text Placeholder 10"/>
          <p:cNvSpPr>
            <a:spLocks noGrp="1"/>
          </p:cNvSpPr>
          <p:nvPr>
            <p:ph type="body" sz="quarter" idx="13" hasCustomPrompt="1"/>
          </p:nvPr>
        </p:nvSpPr>
        <p:spPr>
          <a:xfrm>
            <a:off x="0" y="0"/>
            <a:ext cx="12192000" cy="1323975"/>
          </a:xfrm>
          <a:noFill/>
        </p:spPr>
        <p:txBody>
          <a:bodyPr lIns="822960" tIns="640080">
            <a:normAutofit/>
          </a:bodyPr>
          <a:lstStyle>
            <a:lvl1pPr marL="0" indent="0">
              <a:buNone/>
              <a:defRPr sz="4400" cap="small" baseline="0">
                <a:solidFill>
                  <a:schemeClr val="tx1"/>
                </a:solidFill>
                <a:latin typeface="+mj-lt"/>
              </a:defRPr>
            </a:lvl1pPr>
          </a:lstStyle>
          <a:p>
            <a:pPr lvl="0"/>
            <a:r>
              <a:rPr lang="en-US" dirty="0"/>
              <a:t>Click Here to Edit Master Title</a:t>
            </a:r>
          </a:p>
        </p:txBody>
      </p:sp>
    </p:spTree>
    <p:extLst>
      <p:ext uri="{BB962C8B-B14F-4D97-AF65-F5344CB8AC3E}">
        <p14:creationId xmlns:p14="http://schemas.microsoft.com/office/powerpoint/2010/main" val="4088696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171AC85E-EDEC-42A1-88DA-B1145C21F245}" type="datetime1">
              <a:rPr lang="en-US" smtClean="0"/>
              <a:t>9/26/2023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dirty="0"/>
          </a:p>
        </p:txBody>
      </p:sp>
    </p:spTree>
    <p:extLst>
      <p:ext uri="{BB962C8B-B14F-4D97-AF65-F5344CB8AC3E}">
        <p14:creationId xmlns:p14="http://schemas.microsoft.com/office/powerpoint/2010/main" val="3369611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1_Section Header">
    <p:bg>
      <p:bgPr>
        <a:gradFill flip="none" rotWithShape="1">
          <a:gsLst>
            <a:gs pos="0">
              <a:schemeClr val="tx1"/>
            </a:gs>
            <a:gs pos="50000">
              <a:srgbClr val="1A4480"/>
            </a:gs>
            <a:gs pos="100000">
              <a:srgbClr val="3E5B91"/>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171AC85E-EDEC-42A1-88DA-B1145C21F245}" type="datetime1">
              <a:rPr lang="en-US" smtClean="0"/>
              <a:t>9/26/2023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dirty="0"/>
          </a:p>
        </p:txBody>
      </p:sp>
    </p:spTree>
    <p:extLst>
      <p:ext uri="{BB962C8B-B14F-4D97-AF65-F5344CB8AC3E}">
        <p14:creationId xmlns:p14="http://schemas.microsoft.com/office/powerpoint/2010/main" val="2569919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48622"/>
            <a:ext cx="5181600" cy="46283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548622"/>
            <a:ext cx="5181600" cy="46283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F06C96A5-1280-4BBD-93AB-AD67D678B93B}" type="datetime1">
              <a:rPr lang="en-US" smtClean="0"/>
              <a:t>9/26/2023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dirty="0"/>
          </a:p>
        </p:txBody>
      </p:sp>
      <p:sp>
        <p:nvSpPr>
          <p:cNvPr id="9" name="Text Placeholder 10"/>
          <p:cNvSpPr>
            <a:spLocks noGrp="1"/>
          </p:cNvSpPr>
          <p:nvPr>
            <p:ph type="body" sz="quarter" idx="13" hasCustomPrompt="1"/>
          </p:nvPr>
        </p:nvSpPr>
        <p:spPr>
          <a:xfrm>
            <a:off x="0" y="0"/>
            <a:ext cx="12192000" cy="1323975"/>
          </a:xfrm>
          <a:solidFill>
            <a:schemeClr val="tx1"/>
          </a:solidFill>
        </p:spPr>
        <p:txBody>
          <a:bodyPr lIns="822960" tIns="640080">
            <a:normAutofit/>
          </a:bodyPr>
          <a:lstStyle>
            <a:lvl1pPr marL="0" indent="0">
              <a:buNone/>
              <a:defRPr sz="4400" cap="small" baseline="0">
                <a:solidFill>
                  <a:schemeClr val="bg1"/>
                </a:solidFill>
                <a:latin typeface="+mj-lt"/>
              </a:defRPr>
            </a:lvl1pPr>
          </a:lstStyle>
          <a:p>
            <a:pPr lvl="0"/>
            <a:r>
              <a:rPr lang="en-US" dirty="0"/>
              <a:t>Click Here to Edit Master Title</a:t>
            </a:r>
          </a:p>
        </p:txBody>
      </p:sp>
    </p:spTree>
    <p:extLst>
      <p:ext uri="{BB962C8B-B14F-4D97-AF65-F5344CB8AC3E}">
        <p14:creationId xmlns:p14="http://schemas.microsoft.com/office/powerpoint/2010/main" val="595260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8F71C4-ABB1-43BF-A1B6-165F4DBACD94}" type="datetime1">
              <a:rPr lang="en-US" smtClean="0"/>
              <a:t>9/26/2023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102BAA-C61A-4A39-BDF1-4340D572B82C}" type="slidenum">
              <a:rPr lang="en-US" smtClean="0"/>
              <a:t>‹#›</a:t>
            </a:fld>
            <a:endParaRPr lang="en-US" dirty="0"/>
          </a:p>
        </p:txBody>
      </p:sp>
    </p:spTree>
    <p:extLst>
      <p:ext uri="{BB962C8B-B14F-4D97-AF65-F5344CB8AC3E}">
        <p14:creationId xmlns:p14="http://schemas.microsoft.com/office/powerpoint/2010/main" val="2468087798"/>
      </p:ext>
    </p:extLst>
  </p:cSld>
  <p:clrMap bg1="lt1" tx1="dk1" bg2="lt2" tx2="dk2" accent1="accent1" accent2="accent2" accent3="accent3" accent4="accent4" accent5="accent5" accent6="accent6" hlink="hlink" folHlink="folHlink"/>
  <p:sldLayoutIdLst>
    <p:sldLayoutId id="2147483673" r:id="rId1"/>
    <p:sldLayoutId id="2147483685" r:id="rId2"/>
    <p:sldLayoutId id="2147483684" r:id="rId3"/>
    <p:sldLayoutId id="2147483686" r:id="rId4"/>
    <p:sldLayoutId id="2147483674" r:id="rId5"/>
    <p:sldLayoutId id="2147483687" r:id="rId6"/>
    <p:sldLayoutId id="2147483675" r:id="rId7"/>
    <p:sldLayoutId id="2147483691" r:id="rId8"/>
    <p:sldLayoutId id="2147483676" r:id="rId9"/>
    <p:sldLayoutId id="2147483689" r:id="rId10"/>
    <p:sldLayoutId id="2147483677" r:id="rId11"/>
    <p:sldLayoutId id="2147483690" r:id="rId12"/>
    <p:sldLayoutId id="2147483678" r:id="rId13"/>
    <p:sldLayoutId id="2147483679" r:id="rId14"/>
    <p:sldLayoutId id="2147483680" r:id="rId15"/>
    <p:sldLayoutId id="2147483681" r:id="rId16"/>
    <p:sldLayoutId id="2147483688" r:id="rId17"/>
    <p:sldLayoutId id="2147483692" r:id="rId18"/>
    <p:sldLayoutId id="2147483693"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rgbClr val="555555"/>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Calibri" panose="020F0502020204030204" pitchFamily="34" charset="0"/>
        <a:buChar char="-"/>
        <a:defRPr sz="2400" kern="1200">
          <a:solidFill>
            <a:srgbClr val="555555"/>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65000"/>
        <a:buFont typeface="Courier New" panose="02070309020205020404" pitchFamily="49" charset="0"/>
        <a:buChar char="o"/>
        <a:defRPr sz="2000" kern="1200">
          <a:solidFill>
            <a:srgbClr val="555555"/>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rgbClr val="555555"/>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Calibri" panose="020F0502020204030204" pitchFamily="34" charset="0"/>
        <a:buChar char="-"/>
        <a:defRPr sz="1800" kern="1200">
          <a:solidFill>
            <a:srgbClr val="55555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www.doe.virginia.gov/info_management/data_collection/positions-exits/index.shtml"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hyperlink" Target="mailto:resultshelp@doe.Virginia.gov" TargetMode="External"/><Relationship Id="rId4" Type="http://schemas.openxmlformats.org/officeDocument/2006/relationships/hyperlink" Target="mailto:aleta.fonville@doe.virginia.gov"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8">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87C58FD-EC71-3F44-8D70-7EAFF31B7F23}"/>
              </a:ext>
            </a:extLst>
          </p:cNvPr>
          <p:cNvSpPr>
            <a:spLocks noGrp="1"/>
          </p:cNvSpPr>
          <p:nvPr>
            <p:ph type="ctrTitle"/>
          </p:nvPr>
        </p:nvSpPr>
        <p:spPr>
          <a:xfrm>
            <a:off x="1314824" y="735106"/>
            <a:ext cx="10053763" cy="2928470"/>
          </a:xfrm>
        </p:spPr>
        <p:txBody>
          <a:bodyPr anchor="b">
            <a:normAutofit/>
          </a:bodyPr>
          <a:lstStyle/>
          <a:p>
            <a:r>
              <a:rPr lang="en-US" sz="4800" dirty="0">
                <a:solidFill>
                  <a:srgbClr val="FFFFFF"/>
                </a:solidFill>
              </a:rPr>
              <a:t>Fall</a:t>
            </a:r>
            <a:br>
              <a:rPr lang="en-US" sz="4800" dirty="0">
                <a:solidFill>
                  <a:srgbClr val="FFFFFF"/>
                </a:solidFill>
              </a:rPr>
            </a:br>
            <a:r>
              <a:rPr lang="en-US" sz="4800" dirty="0">
                <a:solidFill>
                  <a:srgbClr val="FFFFFF"/>
                </a:solidFill>
              </a:rPr>
              <a:t>Positions and Exits Collection (Fall PEC)</a:t>
            </a:r>
          </a:p>
        </p:txBody>
      </p:sp>
      <p:sp>
        <p:nvSpPr>
          <p:cNvPr id="3" name="Subtitle 2">
            <a:extLst>
              <a:ext uri="{FF2B5EF4-FFF2-40B4-BE49-F238E27FC236}">
                <a16:creationId xmlns:a16="http://schemas.microsoft.com/office/drawing/2014/main" id="{00B6E87B-5556-024B-8CA8-E1C1B2E6D8F1}"/>
              </a:ext>
            </a:extLst>
          </p:cNvPr>
          <p:cNvSpPr>
            <a:spLocks noGrp="1"/>
          </p:cNvSpPr>
          <p:nvPr>
            <p:ph type="subTitle" idx="1"/>
          </p:nvPr>
        </p:nvSpPr>
        <p:spPr>
          <a:xfrm>
            <a:off x="1350682" y="4870824"/>
            <a:ext cx="10005951" cy="1458258"/>
          </a:xfrm>
        </p:spPr>
        <p:txBody>
          <a:bodyPr anchor="ctr">
            <a:normAutofit/>
          </a:bodyPr>
          <a:lstStyle/>
          <a:p>
            <a:r>
              <a:rPr lang="en-US"/>
              <a:t>September 2023</a:t>
            </a:r>
            <a:endParaRPr lang="en-US" dirty="0"/>
          </a:p>
        </p:txBody>
      </p:sp>
      <p:sp>
        <p:nvSpPr>
          <p:cNvPr id="4" name="Slide Number Placeholder 3"/>
          <p:cNvSpPr>
            <a:spLocks noGrp="1"/>
          </p:cNvSpPr>
          <p:nvPr>
            <p:ph type="sldNum" sz="quarter" idx="12"/>
          </p:nvPr>
        </p:nvSpPr>
        <p:spPr>
          <a:xfrm>
            <a:off x="11704320" y="6446837"/>
            <a:ext cx="448056" cy="365125"/>
          </a:xfrm>
        </p:spPr>
        <p:txBody>
          <a:bodyPr>
            <a:normAutofit/>
          </a:bodyPr>
          <a:lstStyle/>
          <a:p>
            <a:pPr>
              <a:spcAft>
                <a:spcPts val="600"/>
              </a:spcAft>
            </a:pPr>
            <a:fld id="{25E842EE-07A5-BF42-B259-F0753968FB43}" type="slidenum">
              <a:rPr lang="en-US" sz="1100">
                <a:solidFill>
                  <a:schemeClr val="tx1">
                    <a:lumMod val="50000"/>
                    <a:lumOff val="50000"/>
                  </a:schemeClr>
                </a:solidFill>
              </a:rPr>
              <a:pPr>
                <a:spcAft>
                  <a:spcPts val="600"/>
                </a:spcAft>
              </a:pPr>
              <a:t>1</a:t>
            </a:fld>
            <a:endParaRPr lang="en-US" sz="1100">
              <a:solidFill>
                <a:schemeClr val="tx1">
                  <a:lumMod val="50000"/>
                  <a:lumOff val="50000"/>
                </a:schemeClr>
              </a:solidFill>
            </a:endParaRPr>
          </a:p>
        </p:txBody>
      </p:sp>
    </p:spTree>
    <p:extLst>
      <p:ext uri="{BB962C8B-B14F-4D97-AF65-F5344CB8AC3E}">
        <p14:creationId xmlns:p14="http://schemas.microsoft.com/office/powerpoint/2010/main" val="2377213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5E842EE-07A5-BF42-B259-F0753968FB43}" type="slidenum">
              <a:rPr lang="en-US" smtClean="0"/>
              <a:t>10</a:t>
            </a:fld>
            <a:endParaRPr lang="en-US" dirty="0"/>
          </a:p>
        </p:txBody>
      </p:sp>
      <p:sp>
        <p:nvSpPr>
          <p:cNvPr id="5" name="Text Placeholder 4"/>
          <p:cNvSpPr>
            <a:spLocks noGrp="1"/>
          </p:cNvSpPr>
          <p:nvPr>
            <p:ph type="body" sz="quarter" idx="13"/>
          </p:nvPr>
        </p:nvSpPr>
        <p:spPr/>
        <p:txBody>
          <a:bodyPr/>
          <a:lstStyle/>
          <a:p>
            <a:r>
              <a:rPr lang="en-US" dirty="0"/>
              <a:t>A Record</a:t>
            </a:r>
          </a:p>
        </p:txBody>
      </p:sp>
      <p:graphicFrame>
        <p:nvGraphicFramePr>
          <p:cNvPr id="2" name="Diagram 1"/>
          <p:cNvGraphicFramePr/>
          <p:nvPr>
            <p:extLst>
              <p:ext uri="{D42A27DB-BD31-4B8C-83A1-F6EECF244321}">
                <p14:modId xmlns:p14="http://schemas.microsoft.com/office/powerpoint/2010/main" val="1641160857"/>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4486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Definition</a:t>
            </a:r>
          </a:p>
          <a:p>
            <a:pPr lvl="1"/>
            <a:r>
              <a:rPr lang="en-US" dirty="0"/>
              <a:t>The number of Positions by FTE.  All positions held by school-level and division-level personnel, both licensed and unlicensed, must be reported. </a:t>
            </a:r>
          </a:p>
          <a:p>
            <a:r>
              <a:rPr lang="en-US" dirty="0"/>
              <a:t>Edits</a:t>
            </a:r>
          </a:p>
          <a:p>
            <a:pPr lvl="1"/>
            <a:r>
              <a:rPr lang="en-US" dirty="0"/>
              <a:t>Must be a valid number greater than or equal to 0</a:t>
            </a:r>
          </a:p>
          <a:p>
            <a:pPr lvl="1"/>
            <a:r>
              <a:rPr lang="en-US" dirty="0"/>
              <a:t>Must contain a decimal point and two decimal places</a:t>
            </a:r>
          </a:p>
        </p:txBody>
      </p:sp>
      <p:sp>
        <p:nvSpPr>
          <p:cNvPr id="4" name="Text Placeholder 3"/>
          <p:cNvSpPr>
            <a:spLocks noGrp="1"/>
          </p:cNvSpPr>
          <p:nvPr>
            <p:ph type="body" sz="quarter" idx="13"/>
          </p:nvPr>
        </p:nvSpPr>
        <p:spPr/>
        <p:txBody>
          <a:bodyPr/>
          <a:lstStyle/>
          <a:p>
            <a:r>
              <a:rPr lang="en-US" dirty="0"/>
              <a:t>B Record – Positions by FTE (Fall)</a:t>
            </a:r>
          </a:p>
        </p:txBody>
      </p:sp>
    </p:spTree>
    <p:extLst>
      <p:ext uri="{BB962C8B-B14F-4D97-AF65-F5344CB8AC3E}">
        <p14:creationId xmlns:p14="http://schemas.microsoft.com/office/powerpoint/2010/main" val="717144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Definition</a:t>
            </a:r>
          </a:p>
          <a:p>
            <a:pPr lvl="1"/>
            <a:r>
              <a:rPr lang="en-US" dirty="0"/>
              <a:t>The number of positions by FTE that were unfilled.  Unfilled positions only include those positions that were advertised as available but no one qualified was hired.  If the duties of the position were given to an existing employee in lieu of hiring a new employee, the position should still be included in this count. </a:t>
            </a:r>
          </a:p>
          <a:p>
            <a:pPr lvl="1"/>
            <a:r>
              <a:rPr lang="en-US" dirty="0"/>
              <a:t>All positions held by school-level and division-level personnel, both licensed and unlicensed, must be reported on the Fall Submission. </a:t>
            </a:r>
          </a:p>
          <a:p>
            <a:r>
              <a:rPr lang="en-US" dirty="0"/>
              <a:t>Edits</a:t>
            </a:r>
          </a:p>
          <a:p>
            <a:pPr lvl="1"/>
            <a:r>
              <a:rPr lang="en-US" dirty="0"/>
              <a:t>Must be a valid number greater than or equal to 0</a:t>
            </a:r>
          </a:p>
          <a:p>
            <a:pPr lvl="1"/>
            <a:r>
              <a:rPr lang="en-US" dirty="0"/>
              <a:t>Must contain a decimal point and two decimal places</a:t>
            </a:r>
          </a:p>
        </p:txBody>
      </p:sp>
      <p:sp>
        <p:nvSpPr>
          <p:cNvPr id="4" name="Text Placeholder 3"/>
          <p:cNvSpPr>
            <a:spLocks noGrp="1"/>
          </p:cNvSpPr>
          <p:nvPr>
            <p:ph type="body" sz="quarter" idx="13"/>
          </p:nvPr>
        </p:nvSpPr>
        <p:spPr/>
        <p:txBody>
          <a:bodyPr/>
          <a:lstStyle/>
          <a:p>
            <a:r>
              <a:rPr lang="en-US" dirty="0"/>
              <a:t>B Record – Unfilled Positions by FTE</a:t>
            </a:r>
          </a:p>
        </p:txBody>
      </p:sp>
    </p:spTree>
    <p:extLst>
      <p:ext uri="{BB962C8B-B14F-4D97-AF65-F5344CB8AC3E}">
        <p14:creationId xmlns:p14="http://schemas.microsoft.com/office/powerpoint/2010/main" val="3352719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B Record – Bad Example</a:t>
            </a:r>
          </a:p>
        </p:txBody>
      </p:sp>
      <p:pic>
        <p:nvPicPr>
          <p:cNvPr id="2" name="Picture 1"/>
          <p:cNvPicPr>
            <a:picLocks noChangeAspect="1"/>
          </p:cNvPicPr>
          <p:nvPr/>
        </p:nvPicPr>
        <p:blipFill rotWithShape="1">
          <a:blip r:embed="rId3"/>
          <a:srcRect l="26788"/>
          <a:stretch/>
        </p:blipFill>
        <p:spPr>
          <a:xfrm>
            <a:off x="502819" y="2515609"/>
            <a:ext cx="11186363" cy="1826783"/>
          </a:xfrm>
          <a:prstGeom prst="rect">
            <a:avLst/>
          </a:prstGeom>
        </p:spPr>
      </p:pic>
      <p:sp>
        <p:nvSpPr>
          <p:cNvPr id="3" name="Multiply 2"/>
          <p:cNvSpPr/>
          <p:nvPr/>
        </p:nvSpPr>
        <p:spPr>
          <a:xfrm>
            <a:off x="3671807" y="486259"/>
            <a:ext cx="4848387" cy="588548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9713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B Record – Example</a:t>
            </a:r>
          </a:p>
        </p:txBody>
      </p:sp>
      <p:pic>
        <p:nvPicPr>
          <p:cNvPr id="5" name="Picture 4"/>
          <p:cNvPicPr>
            <a:picLocks noChangeAspect="1"/>
          </p:cNvPicPr>
          <p:nvPr/>
        </p:nvPicPr>
        <p:blipFill rotWithShape="1">
          <a:blip r:embed="rId3"/>
          <a:srcRect l="29065"/>
          <a:stretch/>
        </p:blipFill>
        <p:spPr>
          <a:xfrm>
            <a:off x="416881" y="2534094"/>
            <a:ext cx="11358239" cy="1789813"/>
          </a:xfrm>
          <a:prstGeom prst="rect">
            <a:avLst/>
          </a:prstGeom>
        </p:spPr>
      </p:pic>
    </p:spTree>
    <p:extLst>
      <p:ext uri="{BB962C8B-B14F-4D97-AF65-F5344CB8AC3E}">
        <p14:creationId xmlns:p14="http://schemas.microsoft.com/office/powerpoint/2010/main" val="1205772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5E842EE-07A5-BF42-B259-F0753968FB43}" type="slidenum">
              <a:rPr lang="en-US" smtClean="0"/>
              <a:t>15</a:t>
            </a:fld>
            <a:endParaRPr lang="en-US" dirty="0"/>
          </a:p>
        </p:txBody>
      </p:sp>
      <p:sp>
        <p:nvSpPr>
          <p:cNvPr id="6" name="Content Placeholder 5"/>
          <p:cNvSpPr>
            <a:spLocks noGrp="1"/>
          </p:cNvSpPr>
          <p:nvPr>
            <p:ph idx="1"/>
          </p:nvPr>
        </p:nvSpPr>
        <p:spPr/>
        <p:txBody>
          <a:bodyPr>
            <a:normAutofit/>
          </a:bodyPr>
          <a:lstStyle/>
          <a:p>
            <a:pPr>
              <a:lnSpc>
                <a:spcPct val="150000"/>
              </a:lnSpc>
            </a:pPr>
            <a:r>
              <a:rPr lang="en-US" dirty="0"/>
              <a:t>The Purpose</a:t>
            </a:r>
          </a:p>
          <a:p>
            <a:pPr>
              <a:lnSpc>
                <a:spcPct val="150000"/>
              </a:lnSpc>
            </a:pPr>
            <a:r>
              <a:rPr lang="en-US" dirty="0"/>
              <a:t>Data File</a:t>
            </a:r>
          </a:p>
          <a:p>
            <a:pPr>
              <a:lnSpc>
                <a:spcPct val="150000"/>
              </a:lnSpc>
            </a:pPr>
            <a:r>
              <a:rPr lang="en-US" sz="4400" dirty="0">
                <a:solidFill>
                  <a:schemeClr val="tx1"/>
                </a:solidFill>
              </a:rPr>
              <a:t>Changes</a:t>
            </a:r>
          </a:p>
          <a:p>
            <a:pPr>
              <a:lnSpc>
                <a:spcPct val="150000"/>
              </a:lnSpc>
            </a:pPr>
            <a:r>
              <a:rPr lang="en-US" dirty="0"/>
              <a:t>FAQs</a:t>
            </a:r>
          </a:p>
          <a:p>
            <a:pPr>
              <a:lnSpc>
                <a:spcPct val="150000"/>
              </a:lnSpc>
            </a:pPr>
            <a:r>
              <a:rPr lang="en-US" dirty="0"/>
              <a:t>Resources</a:t>
            </a:r>
          </a:p>
          <a:p>
            <a:pPr marL="0" indent="0">
              <a:buNone/>
            </a:pPr>
            <a:endParaRPr lang="en-US" dirty="0"/>
          </a:p>
        </p:txBody>
      </p:sp>
      <p:sp>
        <p:nvSpPr>
          <p:cNvPr id="2" name="Text Placeholder 1"/>
          <p:cNvSpPr>
            <a:spLocks noGrp="1"/>
          </p:cNvSpPr>
          <p:nvPr>
            <p:ph type="body" sz="quarter" idx="13"/>
          </p:nvPr>
        </p:nvSpPr>
        <p:spPr/>
        <p:txBody>
          <a:bodyPr/>
          <a:lstStyle/>
          <a:p>
            <a:r>
              <a:rPr lang="en-US" dirty="0"/>
              <a:t>Agenda</a:t>
            </a:r>
          </a:p>
        </p:txBody>
      </p:sp>
    </p:spTree>
    <p:extLst>
      <p:ext uri="{BB962C8B-B14F-4D97-AF65-F5344CB8AC3E}">
        <p14:creationId xmlns:p14="http://schemas.microsoft.com/office/powerpoint/2010/main" val="556709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All schools that are opened in the division have related FTEs;</a:t>
            </a:r>
          </a:p>
          <a:p>
            <a:endParaRPr lang="en-US" dirty="0"/>
          </a:p>
          <a:p>
            <a:r>
              <a:rPr lang="en-US" dirty="0"/>
              <a:t>Divisions will not be able to report FTEs for schools that are no longer in operation; and</a:t>
            </a:r>
          </a:p>
          <a:p>
            <a:endParaRPr lang="en-US" dirty="0"/>
          </a:p>
          <a:p>
            <a:r>
              <a:rPr lang="en-US" dirty="0"/>
              <a:t>Only a percentage of total FTEs can be on a division level.</a:t>
            </a:r>
          </a:p>
          <a:p>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16</a:t>
            </a:fld>
            <a:endParaRPr lang="en-US" dirty="0"/>
          </a:p>
        </p:txBody>
      </p:sp>
      <p:sp>
        <p:nvSpPr>
          <p:cNvPr id="5" name="Text Placeholder 4"/>
          <p:cNvSpPr>
            <a:spLocks noGrp="1"/>
          </p:cNvSpPr>
          <p:nvPr>
            <p:ph type="body" sz="quarter" idx="13"/>
          </p:nvPr>
        </p:nvSpPr>
        <p:spPr/>
        <p:txBody>
          <a:bodyPr/>
          <a:lstStyle/>
          <a:p>
            <a:r>
              <a:rPr lang="en-US" dirty="0"/>
              <a:t>New Data Constraints</a:t>
            </a:r>
          </a:p>
        </p:txBody>
      </p:sp>
    </p:spTree>
    <p:extLst>
      <p:ext uri="{BB962C8B-B14F-4D97-AF65-F5344CB8AC3E}">
        <p14:creationId xmlns:p14="http://schemas.microsoft.com/office/powerpoint/2010/main" val="447606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5E842EE-07A5-BF42-B259-F0753968FB43}" type="slidenum">
              <a:rPr lang="en-US" smtClean="0"/>
              <a:t>17</a:t>
            </a:fld>
            <a:endParaRPr lang="en-US" dirty="0"/>
          </a:p>
        </p:txBody>
      </p:sp>
      <p:sp>
        <p:nvSpPr>
          <p:cNvPr id="6" name="Text Placeholder 5"/>
          <p:cNvSpPr>
            <a:spLocks noGrp="1"/>
          </p:cNvSpPr>
          <p:nvPr>
            <p:ph type="body" sz="quarter" idx="13"/>
          </p:nvPr>
        </p:nvSpPr>
        <p:spPr/>
        <p:txBody>
          <a:bodyPr/>
          <a:lstStyle/>
          <a:p>
            <a:r>
              <a:rPr lang="en-US" dirty="0"/>
              <a:t>Changes to Position Codes</a:t>
            </a:r>
          </a:p>
        </p:txBody>
      </p:sp>
      <p:graphicFrame>
        <p:nvGraphicFramePr>
          <p:cNvPr id="2" name="Diagram 1"/>
          <p:cNvGraphicFramePr/>
          <p:nvPr>
            <p:extLst>
              <p:ext uri="{D42A27DB-BD31-4B8C-83A1-F6EECF244321}">
                <p14:modId xmlns:p14="http://schemas.microsoft.com/office/powerpoint/2010/main" val="4163257995"/>
              </p:ext>
            </p:extLst>
          </p:nvPr>
        </p:nvGraphicFramePr>
        <p:xfrm>
          <a:off x="1277956" y="1651731"/>
          <a:ext cx="10245687" cy="4384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52021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5E842EE-07A5-BF42-B259-F0753968FB43}" type="slidenum">
              <a:rPr lang="en-US" smtClean="0"/>
              <a:t>18</a:t>
            </a:fld>
            <a:endParaRPr lang="en-US" dirty="0"/>
          </a:p>
        </p:txBody>
      </p:sp>
      <p:sp>
        <p:nvSpPr>
          <p:cNvPr id="6" name="Content Placeholder 5"/>
          <p:cNvSpPr>
            <a:spLocks noGrp="1"/>
          </p:cNvSpPr>
          <p:nvPr>
            <p:ph idx="1"/>
          </p:nvPr>
        </p:nvSpPr>
        <p:spPr/>
        <p:txBody>
          <a:bodyPr>
            <a:normAutofit/>
          </a:bodyPr>
          <a:lstStyle/>
          <a:p>
            <a:pPr>
              <a:lnSpc>
                <a:spcPct val="150000"/>
              </a:lnSpc>
            </a:pPr>
            <a:r>
              <a:rPr lang="en-US" dirty="0"/>
              <a:t>The Purpose</a:t>
            </a:r>
          </a:p>
          <a:p>
            <a:pPr>
              <a:lnSpc>
                <a:spcPct val="150000"/>
              </a:lnSpc>
            </a:pPr>
            <a:r>
              <a:rPr lang="en-US" dirty="0"/>
              <a:t>Data</a:t>
            </a:r>
            <a:r>
              <a:rPr lang="en-US" sz="3600" dirty="0">
                <a:solidFill>
                  <a:schemeClr val="tx1"/>
                </a:solidFill>
              </a:rPr>
              <a:t> </a:t>
            </a:r>
            <a:r>
              <a:rPr lang="en-US" dirty="0"/>
              <a:t>File</a:t>
            </a:r>
          </a:p>
          <a:p>
            <a:pPr>
              <a:lnSpc>
                <a:spcPct val="150000"/>
              </a:lnSpc>
            </a:pPr>
            <a:r>
              <a:rPr lang="en-US" dirty="0"/>
              <a:t>Changes</a:t>
            </a:r>
          </a:p>
          <a:p>
            <a:pPr>
              <a:lnSpc>
                <a:spcPct val="150000"/>
              </a:lnSpc>
            </a:pPr>
            <a:r>
              <a:rPr lang="en-US" sz="4800" dirty="0">
                <a:solidFill>
                  <a:schemeClr val="tx1"/>
                </a:solidFill>
              </a:rPr>
              <a:t>FAQs</a:t>
            </a:r>
          </a:p>
          <a:p>
            <a:pPr>
              <a:lnSpc>
                <a:spcPct val="150000"/>
              </a:lnSpc>
            </a:pPr>
            <a:r>
              <a:rPr lang="en-US" dirty="0"/>
              <a:t>Resources</a:t>
            </a:r>
          </a:p>
        </p:txBody>
      </p:sp>
      <p:sp>
        <p:nvSpPr>
          <p:cNvPr id="2" name="Text Placeholder 1"/>
          <p:cNvSpPr>
            <a:spLocks noGrp="1"/>
          </p:cNvSpPr>
          <p:nvPr>
            <p:ph type="body" sz="quarter" idx="13"/>
          </p:nvPr>
        </p:nvSpPr>
        <p:spPr/>
        <p:txBody>
          <a:bodyPr/>
          <a:lstStyle/>
          <a:p>
            <a:r>
              <a:rPr lang="en-US" dirty="0"/>
              <a:t>Agenda</a:t>
            </a:r>
          </a:p>
        </p:txBody>
      </p:sp>
    </p:spTree>
    <p:extLst>
      <p:ext uri="{BB962C8B-B14F-4D97-AF65-F5344CB8AC3E}">
        <p14:creationId xmlns:p14="http://schemas.microsoft.com/office/powerpoint/2010/main" val="4293017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Who submits data from Regional Centers?</a:t>
            </a:r>
          </a:p>
          <a:p>
            <a:pPr lvl="1"/>
            <a:r>
              <a:rPr lang="en-US" dirty="0"/>
              <a:t>Each school division will report the Positions by FTE and the Unfilled Positions by FTE for each of their schools and central office.</a:t>
            </a:r>
          </a:p>
          <a:p>
            <a:pPr lvl="1"/>
            <a:r>
              <a:rPr lang="en-US" dirty="0"/>
              <a:t>Each regional center will report the Positions by FTE and the Unfilled Positions by FTE for each of their centers/programs and central office.</a:t>
            </a:r>
          </a:p>
          <a:p>
            <a:pPr lvl="2"/>
            <a:r>
              <a:rPr lang="en-US" dirty="0"/>
              <a:t>Governor’s schools</a:t>
            </a:r>
          </a:p>
          <a:p>
            <a:pPr lvl="2"/>
            <a:r>
              <a:rPr lang="en-US" dirty="0"/>
              <a:t>CTE Centers</a:t>
            </a:r>
          </a:p>
          <a:p>
            <a:pPr lvl="2"/>
            <a:r>
              <a:rPr lang="en-US" dirty="0"/>
              <a:t>Alternative Ed, Special Ed </a:t>
            </a:r>
          </a:p>
          <a:p>
            <a:pPr lvl="2"/>
            <a:r>
              <a:rPr lang="en-US" dirty="0"/>
              <a:t>Virtual</a:t>
            </a:r>
          </a:p>
          <a:p>
            <a:pPr lvl="2"/>
            <a:r>
              <a:rPr lang="en-US" dirty="0"/>
              <a:t>Etc.</a:t>
            </a:r>
          </a:p>
          <a:p>
            <a:pPr lvl="1"/>
            <a:r>
              <a:rPr lang="en-US" dirty="0"/>
              <a:t>Private Special Education schools do not report</a:t>
            </a:r>
          </a:p>
          <a:p>
            <a:endParaRPr lang="en-US" dirty="0"/>
          </a:p>
          <a:p>
            <a:pPr marL="0" indent="0">
              <a:buNone/>
            </a:pPr>
            <a:endParaRPr lang="en-US" dirty="0"/>
          </a:p>
        </p:txBody>
      </p:sp>
      <p:sp>
        <p:nvSpPr>
          <p:cNvPr id="5" name="Text Placeholder 4"/>
          <p:cNvSpPr>
            <a:spLocks noGrp="1"/>
          </p:cNvSpPr>
          <p:nvPr>
            <p:ph type="body" sz="quarter" idx="13"/>
          </p:nvPr>
        </p:nvSpPr>
        <p:spPr/>
        <p:txBody>
          <a:bodyPr/>
          <a:lstStyle/>
          <a:p>
            <a:r>
              <a:rPr lang="en-US" dirty="0"/>
              <a:t>FAQ</a:t>
            </a:r>
          </a:p>
        </p:txBody>
      </p:sp>
    </p:spTree>
    <p:extLst>
      <p:ext uri="{BB962C8B-B14F-4D97-AF65-F5344CB8AC3E}">
        <p14:creationId xmlns:p14="http://schemas.microsoft.com/office/powerpoint/2010/main" val="625397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5E842EE-07A5-BF42-B259-F0753968FB43}" type="slidenum">
              <a:rPr lang="en-US" smtClean="0"/>
              <a:t>2</a:t>
            </a:fld>
            <a:endParaRPr lang="en-US" dirty="0"/>
          </a:p>
        </p:txBody>
      </p:sp>
      <p:sp>
        <p:nvSpPr>
          <p:cNvPr id="6" name="Content Placeholder 5"/>
          <p:cNvSpPr>
            <a:spLocks noGrp="1"/>
          </p:cNvSpPr>
          <p:nvPr>
            <p:ph idx="1"/>
          </p:nvPr>
        </p:nvSpPr>
        <p:spPr/>
        <p:txBody>
          <a:bodyPr>
            <a:normAutofit lnSpcReduction="10000"/>
          </a:bodyPr>
          <a:lstStyle/>
          <a:p>
            <a:pPr>
              <a:lnSpc>
                <a:spcPct val="150000"/>
              </a:lnSpc>
            </a:pPr>
            <a:r>
              <a:rPr lang="en-US" sz="4800" dirty="0">
                <a:solidFill>
                  <a:schemeClr val="tx1"/>
                </a:solidFill>
              </a:rPr>
              <a:t>The Purpose</a:t>
            </a:r>
          </a:p>
          <a:p>
            <a:pPr>
              <a:lnSpc>
                <a:spcPct val="150000"/>
              </a:lnSpc>
            </a:pPr>
            <a:r>
              <a:rPr lang="en-US" sz="3200" dirty="0"/>
              <a:t>Data</a:t>
            </a:r>
            <a:r>
              <a:rPr lang="en-US" sz="4000" dirty="0">
                <a:solidFill>
                  <a:schemeClr val="tx1"/>
                </a:solidFill>
              </a:rPr>
              <a:t> </a:t>
            </a:r>
            <a:r>
              <a:rPr lang="en-US" sz="3200" dirty="0"/>
              <a:t>File</a:t>
            </a:r>
          </a:p>
          <a:p>
            <a:pPr>
              <a:lnSpc>
                <a:spcPct val="150000"/>
              </a:lnSpc>
            </a:pPr>
            <a:r>
              <a:rPr lang="en-US" sz="3200" dirty="0"/>
              <a:t>Changes</a:t>
            </a:r>
          </a:p>
          <a:p>
            <a:pPr>
              <a:lnSpc>
                <a:spcPct val="150000"/>
              </a:lnSpc>
            </a:pPr>
            <a:r>
              <a:rPr lang="en-US" sz="3200" dirty="0"/>
              <a:t>FAQs</a:t>
            </a:r>
          </a:p>
          <a:p>
            <a:pPr>
              <a:lnSpc>
                <a:spcPct val="150000"/>
              </a:lnSpc>
            </a:pPr>
            <a:r>
              <a:rPr lang="en-US" sz="3200" dirty="0"/>
              <a:t>Resources</a:t>
            </a:r>
          </a:p>
          <a:p>
            <a:endParaRPr lang="en-US" dirty="0"/>
          </a:p>
        </p:txBody>
      </p:sp>
      <p:sp>
        <p:nvSpPr>
          <p:cNvPr id="2" name="Text Placeholder 1"/>
          <p:cNvSpPr>
            <a:spLocks noGrp="1"/>
          </p:cNvSpPr>
          <p:nvPr>
            <p:ph type="body" sz="quarter" idx="13"/>
          </p:nvPr>
        </p:nvSpPr>
        <p:spPr/>
        <p:txBody>
          <a:bodyPr/>
          <a:lstStyle/>
          <a:p>
            <a:r>
              <a:rPr lang="en-US" dirty="0"/>
              <a:t>Agenda</a:t>
            </a:r>
          </a:p>
          <a:p>
            <a:endParaRPr lang="en-US" dirty="0"/>
          </a:p>
        </p:txBody>
      </p:sp>
    </p:spTree>
    <p:extLst>
      <p:ext uri="{BB962C8B-B14F-4D97-AF65-F5344CB8AC3E}">
        <p14:creationId xmlns:p14="http://schemas.microsoft.com/office/powerpoint/2010/main" val="3542972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n-US" dirty="0"/>
              <a:t>If a division chooses a MOP or other virtual provider instead of hiring another teacher, does this count as unfilled?</a:t>
            </a:r>
          </a:p>
          <a:p>
            <a:pPr lvl="1"/>
            <a:r>
              <a:rPr lang="en-US" dirty="0"/>
              <a:t>Yes - if the position was advertised and the position wasn’t filled</a:t>
            </a:r>
          </a:p>
          <a:p>
            <a:pPr lvl="1"/>
            <a:r>
              <a:rPr lang="en-US" dirty="0"/>
              <a:t>No - if a MOP was chosen without advertising for a person to fill the position</a:t>
            </a:r>
          </a:p>
          <a:p>
            <a:pPr lvl="8"/>
            <a:endParaRPr lang="en-US" dirty="0"/>
          </a:p>
          <a:p>
            <a:r>
              <a:rPr lang="en-US" dirty="0"/>
              <a:t>Are all virtual teaching positions reported?</a:t>
            </a:r>
          </a:p>
          <a:p>
            <a:pPr lvl="1"/>
            <a:r>
              <a:rPr lang="en-US" dirty="0"/>
              <a:t>Yes - if the virtual teacher is hired by the school division or center</a:t>
            </a:r>
          </a:p>
          <a:p>
            <a:pPr lvl="1"/>
            <a:r>
              <a:rPr lang="en-US" dirty="0"/>
              <a:t>Yes – if a MOP is selected to provide a teacher and curriculum for one or more courses in lieu of hiring a person to fill the position</a:t>
            </a:r>
          </a:p>
          <a:p>
            <a:pPr lvl="1"/>
            <a:r>
              <a:rPr lang="en-US" dirty="0"/>
              <a:t>No – if it is a full-time MOP program where participating students only attend classes offered by the MOP</a:t>
            </a:r>
          </a:p>
          <a:p>
            <a:pPr lvl="8"/>
            <a:endParaRPr lang="en-US" dirty="0"/>
          </a:p>
          <a:p>
            <a:r>
              <a:rPr lang="en-US" dirty="0"/>
              <a:t>If a teacher teaches 3 sections of inclusive language arts and 2 sections of journalism, would his FTE have to be split between two different position codes?</a:t>
            </a:r>
          </a:p>
          <a:p>
            <a:pPr lvl="1"/>
            <a:r>
              <a:rPr lang="en-US" dirty="0"/>
              <a:t>Yes – so that each position is captured</a:t>
            </a:r>
          </a:p>
        </p:txBody>
      </p:sp>
      <p:sp>
        <p:nvSpPr>
          <p:cNvPr id="4" name="Text Placeholder 3"/>
          <p:cNvSpPr>
            <a:spLocks noGrp="1"/>
          </p:cNvSpPr>
          <p:nvPr>
            <p:ph type="body" sz="quarter" idx="13"/>
          </p:nvPr>
        </p:nvSpPr>
        <p:spPr/>
        <p:txBody>
          <a:bodyPr/>
          <a:lstStyle/>
          <a:p>
            <a:r>
              <a:rPr lang="en-US" dirty="0"/>
              <a:t>FAQ Continued</a:t>
            </a:r>
          </a:p>
        </p:txBody>
      </p:sp>
    </p:spTree>
    <p:extLst>
      <p:ext uri="{BB962C8B-B14F-4D97-AF65-F5344CB8AC3E}">
        <p14:creationId xmlns:p14="http://schemas.microsoft.com/office/powerpoint/2010/main" val="3406144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a:t>What does "licensed" mean?</a:t>
            </a:r>
          </a:p>
          <a:p>
            <a:pPr lvl="1"/>
            <a:r>
              <a:rPr lang="en-US" dirty="0"/>
              <a:t>“Licensed” means the position requires a Board of Education license</a:t>
            </a:r>
          </a:p>
          <a:p>
            <a:pPr lvl="1"/>
            <a:endParaRPr lang="en-US" dirty="0"/>
          </a:p>
          <a:p>
            <a:r>
              <a:rPr lang="en-US" dirty="0"/>
              <a:t>Would long-term substitutes be reported anywhere on this report?</a:t>
            </a:r>
          </a:p>
          <a:p>
            <a:pPr lvl="1"/>
            <a:r>
              <a:rPr lang="en-US" dirty="0"/>
              <a:t>This report is by position.  The position needs to be reported whether it is filled by a permanent employee or a long-term substitute.</a:t>
            </a:r>
          </a:p>
          <a:p>
            <a:pPr lvl="1"/>
            <a:endParaRPr lang="en-US" dirty="0"/>
          </a:p>
          <a:p>
            <a:r>
              <a:rPr lang="en-US" dirty="0"/>
              <a:t>How are long-term substitutes counted when they are not subbing in an unfilled position?</a:t>
            </a:r>
          </a:p>
          <a:p>
            <a:pPr lvl="1"/>
            <a:r>
              <a:rPr lang="en-US" dirty="0"/>
              <a:t>Some schools employ a long-term sub to fill in for teachers when needed instead of pulling a sub from the sub pool.  If this is the case, this position would be reported using Position Code = 102</a:t>
            </a:r>
          </a:p>
        </p:txBody>
      </p:sp>
      <p:sp>
        <p:nvSpPr>
          <p:cNvPr id="4" name="Text Placeholder 3"/>
          <p:cNvSpPr>
            <a:spLocks noGrp="1"/>
          </p:cNvSpPr>
          <p:nvPr>
            <p:ph type="body" sz="quarter" idx="13"/>
          </p:nvPr>
        </p:nvSpPr>
        <p:spPr/>
        <p:txBody>
          <a:bodyPr/>
          <a:lstStyle/>
          <a:p>
            <a:r>
              <a:rPr lang="en-US" dirty="0"/>
              <a:t>FAQ Continued</a:t>
            </a:r>
          </a:p>
        </p:txBody>
      </p:sp>
    </p:spTree>
    <p:extLst>
      <p:ext uri="{BB962C8B-B14F-4D97-AF65-F5344CB8AC3E}">
        <p14:creationId xmlns:p14="http://schemas.microsoft.com/office/powerpoint/2010/main" val="585625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58929"/>
            <a:ext cx="10515600" cy="5220840"/>
          </a:xfrm>
        </p:spPr>
        <p:txBody>
          <a:bodyPr>
            <a:normAutofit fontScale="92500"/>
          </a:bodyPr>
          <a:lstStyle/>
          <a:p>
            <a:r>
              <a:rPr lang="en-US" dirty="0"/>
              <a:t>How is FTE determined for coaches?</a:t>
            </a:r>
          </a:p>
          <a:p>
            <a:pPr lvl="1"/>
            <a:r>
              <a:rPr lang="en-US" dirty="0"/>
              <a:t>Coaching positions are not part of this collection</a:t>
            </a:r>
          </a:p>
          <a:p>
            <a:pPr lvl="1"/>
            <a:endParaRPr lang="en-US" dirty="0"/>
          </a:p>
          <a:p>
            <a:r>
              <a:rPr lang="en-US" dirty="0"/>
              <a:t>Are School Board members included in this report?</a:t>
            </a:r>
          </a:p>
          <a:p>
            <a:pPr lvl="1"/>
            <a:r>
              <a:rPr lang="en-US" dirty="0"/>
              <a:t>No</a:t>
            </a:r>
          </a:p>
          <a:p>
            <a:r>
              <a:rPr lang="en-US" dirty="0"/>
              <a:t>If a position only requires 4 hours per day (example, a Special Education Paraprofessional for Ages 3-5), is this considered a 1.0 FTE?</a:t>
            </a:r>
          </a:p>
          <a:p>
            <a:pPr lvl="1"/>
            <a:r>
              <a:rPr lang="en-US" dirty="0"/>
              <a:t>No </a:t>
            </a:r>
          </a:p>
          <a:p>
            <a:pPr lvl="1"/>
            <a:r>
              <a:rPr lang="en-US" dirty="0"/>
              <a:t>Assuming the position is 4 hours-5 days a week, that’s 20 hours/wk</a:t>
            </a:r>
          </a:p>
          <a:p>
            <a:pPr lvl="2"/>
            <a:r>
              <a:rPr lang="en-US" sz="2400" dirty="0"/>
              <a:t>If the division defines full time as 40 hours per week, then this position is .50 FTE</a:t>
            </a:r>
          </a:p>
          <a:p>
            <a:pPr lvl="2"/>
            <a:r>
              <a:rPr lang="en-US" sz="2400" dirty="0"/>
              <a:t>If the division defines full time as 36 hours per week, then this position is .56 FTE</a:t>
            </a:r>
          </a:p>
          <a:p>
            <a:pPr lvl="2"/>
            <a:r>
              <a:rPr lang="en-US" sz="2400" dirty="0"/>
              <a:t>If the division does not have a definition of full time thus using the IRS definition of 30 hrs/wk for full time, then this position is .67 FTE</a:t>
            </a:r>
          </a:p>
          <a:p>
            <a:pPr lvl="1"/>
            <a:endParaRPr lang="en-US" dirty="0"/>
          </a:p>
          <a:p>
            <a:endParaRPr lang="en-US" dirty="0"/>
          </a:p>
          <a:p>
            <a:endParaRPr lang="en-US" dirty="0"/>
          </a:p>
        </p:txBody>
      </p:sp>
      <p:sp>
        <p:nvSpPr>
          <p:cNvPr id="4" name="Text Placeholder 3"/>
          <p:cNvSpPr>
            <a:spLocks noGrp="1"/>
          </p:cNvSpPr>
          <p:nvPr>
            <p:ph type="body" sz="quarter" idx="13"/>
          </p:nvPr>
        </p:nvSpPr>
        <p:spPr/>
        <p:txBody>
          <a:bodyPr/>
          <a:lstStyle/>
          <a:p>
            <a:r>
              <a:rPr lang="en-US" dirty="0"/>
              <a:t>FAQ Continued</a:t>
            </a:r>
          </a:p>
        </p:txBody>
      </p:sp>
    </p:spTree>
    <p:extLst>
      <p:ext uri="{BB962C8B-B14F-4D97-AF65-F5344CB8AC3E}">
        <p14:creationId xmlns:p14="http://schemas.microsoft.com/office/powerpoint/2010/main" val="9585081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FTE Calculations</a:t>
            </a:r>
          </a:p>
        </p:txBody>
      </p:sp>
      <p:sp>
        <p:nvSpPr>
          <p:cNvPr id="5" name="Content Placeholder 4"/>
          <p:cNvSpPr>
            <a:spLocks noGrp="1"/>
          </p:cNvSpPr>
          <p:nvPr>
            <p:ph idx="1"/>
          </p:nvPr>
        </p:nvSpPr>
        <p:spPr>
          <a:xfrm>
            <a:off x="838200" y="2249349"/>
            <a:ext cx="10515600" cy="1346010"/>
          </a:xfrm>
          <a:prstGeom prst="rect">
            <a:avLst/>
          </a:prstGeom>
        </p:spPr>
        <p:txBody>
          <a:bodyPr wrap="square">
            <a:spAutoFit/>
          </a:bodyPr>
          <a:lstStyle/>
          <a:p>
            <a:r>
              <a:rPr lang="en-US" sz="2400" dirty="0"/>
              <a:t>4 hours-a-day * 5 days-a-week = 20 / 40 total hours-a-week = </a:t>
            </a:r>
            <a:r>
              <a:rPr lang="en-US" sz="2400" u="dbl" dirty="0">
                <a:uFill>
                  <a:solidFill>
                    <a:schemeClr val="tx1"/>
                  </a:solidFill>
                </a:uFill>
              </a:rPr>
              <a:t>.50</a:t>
            </a:r>
            <a:r>
              <a:rPr lang="en-US" sz="2400" dirty="0"/>
              <a:t> total FTE</a:t>
            </a:r>
          </a:p>
          <a:p>
            <a:r>
              <a:rPr lang="en-US" sz="2400" dirty="0"/>
              <a:t>4*5=20/36= </a:t>
            </a:r>
            <a:r>
              <a:rPr lang="en-US" sz="2400" u="dbl" dirty="0">
                <a:uFill>
                  <a:solidFill>
                    <a:schemeClr val="tx1"/>
                  </a:solidFill>
                </a:uFill>
              </a:rPr>
              <a:t>.56</a:t>
            </a:r>
          </a:p>
          <a:p>
            <a:r>
              <a:rPr lang="en-US" sz="2400" dirty="0"/>
              <a:t>4*5=20/30= </a:t>
            </a:r>
            <a:r>
              <a:rPr lang="en-US" sz="2400" u="dbl" dirty="0">
                <a:uFill>
                  <a:solidFill>
                    <a:schemeClr val="tx1"/>
                  </a:solidFill>
                </a:uFill>
              </a:rPr>
              <a:t>.67</a:t>
            </a:r>
          </a:p>
        </p:txBody>
      </p:sp>
      <p:sp>
        <p:nvSpPr>
          <p:cNvPr id="6" name="Content Placeholder 4"/>
          <p:cNvSpPr txBox="1">
            <a:spLocks/>
          </p:cNvSpPr>
          <p:nvPr/>
        </p:nvSpPr>
        <p:spPr>
          <a:xfrm>
            <a:off x="841248" y="3796584"/>
            <a:ext cx="10515600" cy="2267287"/>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rgbClr val="555555"/>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Calibri" panose="020F0502020204030204" pitchFamily="34" charset="0"/>
              <a:buChar char="-"/>
              <a:defRPr sz="2400" kern="1200">
                <a:solidFill>
                  <a:srgbClr val="555555"/>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65000"/>
              <a:buFont typeface="Courier New" panose="02070309020205020404" pitchFamily="49" charset="0"/>
              <a:buChar char="o"/>
              <a:defRPr sz="2000" kern="1200">
                <a:solidFill>
                  <a:srgbClr val="555555"/>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rgbClr val="555555"/>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Calibri" panose="020F0502020204030204" pitchFamily="34" charset="0"/>
              <a:buChar char="-"/>
              <a:defRPr sz="1800" kern="1200">
                <a:solidFill>
                  <a:srgbClr val="55555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u="sng" dirty="0"/>
              <a:t>If person is teaching a class for 90 minutes-a-day</a:t>
            </a:r>
            <a:r>
              <a:rPr lang="en-US" sz="2400" dirty="0"/>
              <a:t>:</a:t>
            </a:r>
          </a:p>
          <a:p>
            <a:r>
              <a:rPr lang="en-US" sz="2400" dirty="0"/>
              <a:t>Divide 90/60 to get the hours-a-day figure.</a:t>
            </a:r>
          </a:p>
          <a:p>
            <a:r>
              <a:rPr lang="en-US" sz="2400" dirty="0"/>
              <a:t>Multiply that by the number of days the class is taught.</a:t>
            </a:r>
          </a:p>
          <a:p>
            <a:r>
              <a:rPr lang="en-US" sz="2400" dirty="0"/>
              <a:t>Divide that by the hours in a week.</a:t>
            </a:r>
          </a:p>
          <a:p>
            <a:r>
              <a:rPr lang="en-US" sz="2400" dirty="0"/>
              <a:t>1.5 hours a day * 5 days a week = 7.5 / 37.5 total hours a week = </a:t>
            </a:r>
            <a:r>
              <a:rPr lang="en-US" sz="2400" u="dbl" dirty="0">
                <a:uFill>
                  <a:solidFill>
                    <a:schemeClr val="tx1"/>
                  </a:solidFill>
                </a:uFill>
              </a:rPr>
              <a:t>.20</a:t>
            </a:r>
            <a:r>
              <a:rPr lang="en-US" sz="2400" dirty="0"/>
              <a:t> total FTE</a:t>
            </a:r>
          </a:p>
        </p:txBody>
      </p:sp>
      <p:graphicFrame>
        <p:nvGraphicFramePr>
          <p:cNvPr id="2" name="Diagram 1"/>
          <p:cNvGraphicFramePr/>
          <p:nvPr>
            <p:extLst>
              <p:ext uri="{D42A27DB-BD31-4B8C-83A1-F6EECF244321}">
                <p14:modId xmlns:p14="http://schemas.microsoft.com/office/powerpoint/2010/main" val="506999560"/>
              </p:ext>
            </p:extLst>
          </p:nvPr>
        </p:nvGraphicFramePr>
        <p:xfrm>
          <a:off x="-5257800" y="5458067"/>
          <a:ext cx="12192000" cy="12198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ounded Rectangle 6"/>
          <p:cNvSpPr/>
          <p:nvPr/>
        </p:nvSpPr>
        <p:spPr>
          <a:xfrm>
            <a:off x="929902" y="1580827"/>
            <a:ext cx="10104895" cy="6266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Hours-a-Day * Days-a-Week / Total Hours-a-Week</a:t>
            </a:r>
          </a:p>
        </p:txBody>
      </p:sp>
    </p:spTree>
    <p:extLst>
      <p:ext uri="{BB962C8B-B14F-4D97-AF65-F5344CB8AC3E}">
        <p14:creationId xmlns:p14="http://schemas.microsoft.com/office/powerpoint/2010/main" val="23007116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5E842EE-07A5-BF42-B259-F0753968FB43}" type="slidenum">
              <a:rPr lang="en-US" smtClean="0"/>
              <a:t>24</a:t>
            </a:fld>
            <a:endParaRPr lang="en-US" dirty="0"/>
          </a:p>
        </p:txBody>
      </p:sp>
      <p:sp>
        <p:nvSpPr>
          <p:cNvPr id="6" name="Content Placeholder 5"/>
          <p:cNvSpPr>
            <a:spLocks noGrp="1"/>
          </p:cNvSpPr>
          <p:nvPr>
            <p:ph idx="1"/>
          </p:nvPr>
        </p:nvSpPr>
        <p:spPr/>
        <p:txBody>
          <a:bodyPr>
            <a:normAutofit/>
          </a:bodyPr>
          <a:lstStyle/>
          <a:p>
            <a:pPr>
              <a:lnSpc>
                <a:spcPct val="150000"/>
              </a:lnSpc>
            </a:pPr>
            <a:r>
              <a:rPr lang="en-US" dirty="0"/>
              <a:t>The Purpose</a:t>
            </a:r>
          </a:p>
          <a:p>
            <a:pPr>
              <a:lnSpc>
                <a:spcPct val="150000"/>
              </a:lnSpc>
            </a:pPr>
            <a:r>
              <a:rPr lang="en-US" dirty="0"/>
              <a:t>Data File</a:t>
            </a:r>
          </a:p>
          <a:p>
            <a:pPr>
              <a:lnSpc>
                <a:spcPct val="150000"/>
              </a:lnSpc>
            </a:pPr>
            <a:r>
              <a:rPr lang="en-US" dirty="0"/>
              <a:t>Changes</a:t>
            </a:r>
          </a:p>
          <a:p>
            <a:pPr>
              <a:lnSpc>
                <a:spcPct val="150000"/>
              </a:lnSpc>
            </a:pPr>
            <a:r>
              <a:rPr lang="en-US" dirty="0"/>
              <a:t>FAQs</a:t>
            </a:r>
          </a:p>
          <a:p>
            <a:pPr>
              <a:lnSpc>
                <a:spcPct val="150000"/>
              </a:lnSpc>
            </a:pPr>
            <a:r>
              <a:rPr lang="en-US" sz="4800" dirty="0">
                <a:solidFill>
                  <a:schemeClr val="tx1"/>
                </a:solidFill>
              </a:rPr>
              <a:t>Resources</a:t>
            </a:r>
          </a:p>
          <a:p>
            <a:endParaRPr lang="en-US" dirty="0"/>
          </a:p>
        </p:txBody>
      </p:sp>
      <p:sp>
        <p:nvSpPr>
          <p:cNvPr id="2" name="Text Placeholder 1"/>
          <p:cNvSpPr>
            <a:spLocks noGrp="1"/>
          </p:cNvSpPr>
          <p:nvPr>
            <p:ph type="body" sz="quarter" idx="13"/>
          </p:nvPr>
        </p:nvSpPr>
        <p:spPr/>
        <p:txBody>
          <a:bodyPr/>
          <a:lstStyle/>
          <a:p>
            <a:r>
              <a:rPr lang="en-US" dirty="0"/>
              <a:t>Agenda</a:t>
            </a:r>
          </a:p>
        </p:txBody>
      </p:sp>
    </p:spTree>
    <p:extLst>
      <p:ext uri="{BB962C8B-B14F-4D97-AF65-F5344CB8AC3E}">
        <p14:creationId xmlns:p14="http://schemas.microsoft.com/office/powerpoint/2010/main" val="21920302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5E842EE-07A5-BF42-B259-F0753968FB43}" type="slidenum">
              <a:rPr lang="en-US" smtClean="0"/>
              <a:t>25</a:t>
            </a:fld>
            <a:endParaRPr lang="en-US" dirty="0"/>
          </a:p>
        </p:txBody>
      </p:sp>
      <p:graphicFrame>
        <p:nvGraphicFramePr>
          <p:cNvPr id="2" name="Diagram 1"/>
          <p:cNvGraphicFramePr/>
          <p:nvPr>
            <p:extLst>
              <p:ext uri="{D42A27DB-BD31-4B8C-83A1-F6EECF244321}">
                <p14:modId xmlns:p14="http://schemas.microsoft.com/office/powerpoint/2010/main" val="4093617172"/>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20552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5E842EE-07A5-BF42-B259-F0753968FB43}" type="slidenum">
              <a:rPr lang="en-US" smtClean="0"/>
              <a:t>26</a:t>
            </a:fld>
            <a:endParaRPr lang="en-US" dirty="0"/>
          </a:p>
        </p:txBody>
      </p:sp>
      <p:sp>
        <p:nvSpPr>
          <p:cNvPr id="6" name="Text Placeholder 5"/>
          <p:cNvSpPr>
            <a:spLocks noGrp="1"/>
          </p:cNvSpPr>
          <p:nvPr>
            <p:ph type="body" sz="quarter" idx="13"/>
          </p:nvPr>
        </p:nvSpPr>
        <p:spPr/>
        <p:txBody>
          <a:bodyPr/>
          <a:lstStyle/>
          <a:p>
            <a:r>
              <a:rPr lang="en-US" dirty="0"/>
              <a:t>PEC Website</a:t>
            </a:r>
          </a:p>
        </p:txBody>
      </p:sp>
      <p:pic>
        <p:nvPicPr>
          <p:cNvPr id="5" name="Picture 4">
            <a:extLst>
              <a:ext uri="{FF2B5EF4-FFF2-40B4-BE49-F238E27FC236}">
                <a16:creationId xmlns:a16="http://schemas.microsoft.com/office/drawing/2014/main" id="{A328FCBA-A58D-DF28-353A-C88EEB383C3F}"/>
              </a:ext>
            </a:extLst>
          </p:cNvPr>
          <p:cNvPicPr>
            <a:picLocks/>
          </p:cNvPicPr>
          <p:nvPr/>
        </p:nvPicPr>
        <p:blipFill>
          <a:blip r:embed="rId3"/>
          <a:stretch>
            <a:fillRect/>
          </a:stretch>
        </p:blipFill>
        <p:spPr>
          <a:xfrm>
            <a:off x="2710542" y="1191986"/>
            <a:ext cx="6988629" cy="5290457"/>
          </a:xfrm>
          <a:prstGeom prst="rect">
            <a:avLst/>
          </a:prstGeom>
        </p:spPr>
      </p:pic>
    </p:spTree>
    <p:extLst>
      <p:ext uri="{BB962C8B-B14F-4D97-AF65-F5344CB8AC3E}">
        <p14:creationId xmlns:p14="http://schemas.microsoft.com/office/powerpoint/2010/main" val="10373783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Assistance with file layouts and uploading files in SSWS</a:t>
            </a:r>
          </a:p>
          <a:p>
            <a:pPr lvl="1"/>
            <a:r>
              <a:rPr lang="en-US" dirty="0"/>
              <a:t>Student Record Collection contact</a:t>
            </a:r>
          </a:p>
          <a:p>
            <a:pPr lvl="1"/>
            <a:r>
              <a:rPr lang="en-US" dirty="0"/>
              <a:t>Master Schedule Collection contact</a:t>
            </a:r>
          </a:p>
          <a:p>
            <a:r>
              <a:rPr lang="en-US" dirty="0"/>
              <a:t>Assistance with access to the PEC application in SSWS</a:t>
            </a:r>
          </a:p>
          <a:p>
            <a:pPr lvl="1"/>
            <a:r>
              <a:rPr lang="en-US" dirty="0"/>
              <a:t>SSWS Account Manager</a:t>
            </a:r>
          </a:p>
          <a:p>
            <a:pPr lvl="1"/>
            <a:r>
              <a:rPr lang="en-US" dirty="0"/>
              <a:t>SSWS back-up Account Manager</a:t>
            </a:r>
          </a:p>
          <a:p>
            <a:pPr lvl="1"/>
            <a:r>
              <a:rPr lang="en-US" dirty="0"/>
              <a:t>Education Registry Application contact</a:t>
            </a:r>
          </a:p>
          <a:p>
            <a:r>
              <a:rPr lang="en-US" dirty="0"/>
              <a:t>Assistance with setting up local approvers</a:t>
            </a:r>
          </a:p>
          <a:p>
            <a:pPr lvl="1"/>
            <a:r>
              <a:rPr lang="en-US" dirty="0"/>
              <a:t>SSWS Account Manager</a:t>
            </a:r>
          </a:p>
          <a:p>
            <a:pPr lvl="1"/>
            <a:r>
              <a:rPr lang="en-US" dirty="0"/>
              <a:t>SSWS back-up Account Manager</a:t>
            </a:r>
          </a:p>
          <a:p>
            <a:pPr lvl="1"/>
            <a:r>
              <a:rPr lang="en-US" dirty="0"/>
              <a:t>Education Registry Application contact</a:t>
            </a:r>
          </a:p>
          <a:p>
            <a:endParaRPr lang="en-US" dirty="0"/>
          </a:p>
          <a:p>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27</a:t>
            </a:fld>
            <a:endParaRPr lang="en-US" dirty="0"/>
          </a:p>
        </p:txBody>
      </p:sp>
      <p:sp>
        <p:nvSpPr>
          <p:cNvPr id="5" name="Text Placeholder 4"/>
          <p:cNvSpPr>
            <a:spLocks noGrp="1"/>
          </p:cNvSpPr>
          <p:nvPr>
            <p:ph type="body" sz="quarter" idx="13"/>
          </p:nvPr>
        </p:nvSpPr>
        <p:spPr/>
        <p:txBody>
          <a:bodyPr/>
          <a:lstStyle/>
          <a:p>
            <a:r>
              <a:rPr lang="en-US" dirty="0"/>
              <a:t>Divisional Resources</a:t>
            </a:r>
          </a:p>
        </p:txBody>
      </p:sp>
    </p:spTree>
    <p:extLst>
      <p:ext uri="{BB962C8B-B14F-4D97-AF65-F5344CB8AC3E}">
        <p14:creationId xmlns:p14="http://schemas.microsoft.com/office/powerpoint/2010/main" val="17717375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nl-NL" dirty="0">
                <a:solidFill>
                  <a:srgbClr val="0F150D"/>
                </a:solidFill>
              </a:rPr>
              <a:t>Positions &amp; Exits Collection web site</a:t>
            </a:r>
          </a:p>
          <a:p>
            <a:pPr marL="0" indent="0">
              <a:buNone/>
            </a:pPr>
            <a:r>
              <a:rPr lang="en-US" dirty="0">
                <a:hlinkClick r:id="rId3"/>
              </a:rPr>
              <a:t>http://www.doe.virginia.gov/info_management/data_collection/positions-exits/index.shtml</a:t>
            </a:r>
            <a:endParaRPr lang="en-US" dirty="0"/>
          </a:p>
          <a:p>
            <a:pPr marL="0" indent="0">
              <a:buNone/>
            </a:pPr>
            <a:endParaRPr lang="en-US" dirty="0"/>
          </a:p>
          <a:p>
            <a:pPr marL="0" indent="0">
              <a:buNone/>
            </a:pPr>
            <a:r>
              <a:rPr lang="en-US" dirty="0">
                <a:solidFill>
                  <a:srgbClr val="0F150D"/>
                </a:solidFill>
              </a:rPr>
              <a:t>Aleta Fonville, Specialist, Office of Data Services</a:t>
            </a:r>
          </a:p>
          <a:p>
            <a:pPr marL="0" indent="0">
              <a:buNone/>
            </a:pPr>
            <a:r>
              <a:rPr lang="en-US" dirty="0"/>
              <a:t>Email: </a:t>
            </a:r>
            <a:r>
              <a:rPr lang="en-US" dirty="0">
                <a:hlinkClick r:id="rId4"/>
              </a:rPr>
              <a:t>aleta.fonville@doe.virginia.gov</a:t>
            </a:r>
            <a:r>
              <a:rPr lang="en-US" dirty="0"/>
              <a:t> or</a:t>
            </a:r>
          </a:p>
          <a:p>
            <a:pPr marL="0" indent="0">
              <a:buNone/>
            </a:pPr>
            <a:r>
              <a:rPr lang="en-US" dirty="0"/>
              <a:t>          </a:t>
            </a:r>
            <a:r>
              <a:rPr lang="en-US" dirty="0">
                <a:hlinkClick r:id="rId5"/>
              </a:rPr>
              <a:t>resultshelp@doe.virginia.gov</a:t>
            </a:r>
            <a:r>
              <a:rPr lang="en-US" dirty="0"/>
              <a:t> </a:t>
            </a:r>
          </a:p>
          <a:p>
            <a:pPr marL="0" indent="0">
              <a:buNone/>
            </a:pPr>
            <a:endParaRPr lang="en-US" dirty="0"/>
          </a:p>
          <a:p>
            <a:pPr marL="0" indent="0">
              <a:buNone/>
            </a:pPr>
            <a:r>
              <a:rPr lang="en-US" dirty="0">
                <a:solidFill>
                  <a:srgbClr val="0F150D"/>
                </a:solidFill>
              </a:rPr>
              <a:t>Susanna Wells</a:t>
            </a:r>
            <a:r>
              <a:rPr lang="en-US">
                <a:solidFill>
                  <a:srgbClr val="0F150D"/>
                </a:solidFill>
              </a:rPr>
              <a:t>, Office </a:t>
            </a:r>
            <a:r>
              <a:rPr lang="en-US" dirty="0">
                <a:solidFill>
                  <a:srgbClr val="0F150D"/>
                </a:solidFill>
              </a:rPr>
              <a:t>of Licensure and School Leadership</a:t>
            </a:r>
          </a:p>
          <a:p>
            <a:pPr marL="0" indent="0">
              <a:buNone/>
            </a:pPr>
            <a:r>
              <a:rPr lang="nl-NL" dirty="0"/>
              <a:t>Email:  </a:t>
            </a:r>
            <a:r>
              <a:rPr lang="nl-NL" u="sng" dirty="0"/>
              <a:t>susanna.wells@doe.virginia.gov</a:t>
            </a:r>
          </a:p>
        </p:txBody>
      </p:sp>
      <p:sp>
        <p:nvSpPr>
          <p:cNvPr id="4" name="Text Placeholder 3"/>
          <p:cNvSpPr>
            <a:spLocks noGrp="1"/>
          </p:cNvSpPr>
          <p:nvPr>
            <p:ph type="body" sz="quarter" idx="13"/>
          </p:nvPr>
        </p:nvSpPr>
        <p:spPr/>
        <p:txBody>
          <a:bodyPr/>
          <a:lstStyle/>
          <a:p>
            <a:r>
              <a:rPr lang="en-US" dirty="0"/>
              <a:t>Additional Resources</a:t>
            </a:r>
          </a:p>
        </p:txBody>
      </p:sp>
    </p:spTree>
    <p:extLst>
      <p:ext uri="{BB962C8B-B14F-4D97-AF65-F5344CB8AC3E}">
        <p14:creationId xmlns:p14="http://schemas.microsoft.com/office/powerpoint/2010/main" val="33826648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marL="0" indent="0">
              <a:buNone/>
            </a:pPr>
            <a:r>
              <a:rPr lang="en-US" dirty="0">
                <a:solidFill>
                  <a:srgbClr val="0F150D"/>
                </a:solidFill>
              </a:rPr>
              <a:t>Division-level data gathering is ongoing July 1, 2023 - June 30, 2024</a:t>
            </a:r>
          </a:p>
          <a:p>
            <a:pPr lvl="8"/>
            <a:endParaRPr lang="en-US" dirty="0"/>
          </a:p>
          <a:p>
            <a:r>
              <a:rPr lang="en-US" sz="3200" dirty="0">
                <a:solidFill>
                  <a:schemeClr val="tx1"/>
                </a:solidFill>
              </a:rPr>
              <a:t>September 26:	Training Webinar</a:t>
            </a:r>
          </a:p>
          <a:p>
            <a:r>
              <a:rPr lang="en-US" sz="3200" dirty="0"/>
              <a:t>October 1:   	Fall PEC Window Opens</a:t>
            </a:r>
          </a:p>
          <a:p>
            <a:r>
              <a:rPr lang="en-US" sz="3200" dirty="0"/>
              <a:t>October 20:	Fall PEC Successful Submission Due</a:t>
            </a:r>
          </a:p>
          <a:p>
            <a:r>
              <a:rPr lang="en-US" sz="3200" dirty="0"/>
              <a:t>November 3:	Fall PEC Final Signatures Due</a:t>
            </a:r>
          </a:p>
          <a:p>
            <a:endParaRPr lang="en-US" sz="1600" i="1" dirty="0"/>
          </a:p>
        </p:txBody>
      </p:sp>
      <p:sp>
        <p:nvSpPr>
          <p:cNvPr id="3" name="Text Placeholder 2"/>
          <p:cNvSpPr>
            <a:spLocks noGrp="1"/>
          </p:cNvSpPr>
          <p:nvPr>
            <p:ph type="body" sz="quarter" idx="13"/>
          </p:nvPr>
        </p:nvSpPr>
        <p:spPr/>
        <p:txBody>
          <a:bodyPr/>
          <a:lstStyle/>
          <a:p>
            <a:r>
              <a:rPr lang="en-US" dirty="0"/>
              <a:t>Data Reporting Timeline</a:t>
            </a:r>
          </a:p>
        </p:txBody>
      </p:sp>
    </p:spTree>
    <p:extLst>
      <p:ext uri="{BB962C8B-B14F-4D97-AF65-F5344CB8AC3E}">
        <p14:creationId xmlns:p14="http://schemas.microsoft.com/office/powerpoint/2010/main" val="82774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3843652661"/>
              </p:ext>
            </p:extLst>
          </p:nvPr>
        </p:nvGraphicFramePr>
        <p:xfrm>
          <a:off x="838200" y="1458913"/>
          <a:ext cx="10515600" cy="4718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25E842EE-07A5-BF42-B259-F0753968FB43}" type="slidenum">
              <a:rPr lang="en-US" smtClean="0"/>
              <a:t>3</a:t>
            </a:fld>
            <a:endParaRPr lang="en-US" dirty="0"/>
          </a:p>
        </p:txBody>
      </p:sp>
      <p:sp>
        <p:nvSpPr>
          <p:cNvPr id="2" name="Text Placeholder 1"/>
          <p:cNvSpPr>
            <a:spLocks noGrp="1"/>
          </p:cNvSpPr>
          <p:nvPr>
            <p:ph type="body" sz="quarter" idx="13"/>
          </p:nvPr>
        </p:nvSpPr>
        <p:spPr/>
        <p:txBody>
          <a:bodyPr/>
          <a:lstStyle/>
          <a:p>
            <a:r>
              <a:rPr lang="en-US" dirty="0"/>
              <a:t>Your Story</a:t>
            </a:r>
          </a:p>
        </p:txBody>
      </p:sp>
    </p:spTree>
    <p:extLst>
      <p:ext uri="{BB962C8B-B14F-4D97-AF65-F5344CB8AC3E}">
        <p14:creationId xmlns:p14="http://schemas.microsoft.com/office/powerpoint/2010/main" val="21123105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C58FD-EC71-3F44-8D70-7EAFF31B7F23}"/>
              </a:ext>
            </a:extLst>
          </p:cNvPr>
          <p:cNvSpPr>
            <a:spLocks noGrp="1"/>
          </p:cNvSpPr>
          <p:nvPr>
            <p:ph type="ctrTitle"/>
          </p:nvPr>
        </p:nvSpPr>
        <p:spPr>
          <a:xfrm>
            <a:off x="838200" y="1130909"/>
            <a:ext cx="10862733" cy="2387600"/>
          </a:xfrm>
        </p:spPr>
        <p:txBody>
          <a:bodyPr>
            <a:normAutofit fontScale="90000"/>
          </a:bodyPr>
          <a:lstStyle/>
          <a:p>
            <a:r>
              <a:rPr lang="en-US" dirty="0"/>
              <a:t>Thank You</a:t>
            </a:r>
            <a:br>
              <a:rPr lang="en-US" dirty="0"/>
            </a:br>
            <a:r>
              <a:rPr lang="en-US" dirty="0"/>
              <a:t>For Your Time </a:t>
            </a:r>
            <a:br>
              <a:rPr lang="en-US" dirty="0"/>
            </a:br>
            <a:r>
              <a:rPr lang="en-US" dirty="0"/>
              <a:t>and Attention</a:t>
            </a:r>
          </a:p>
        </p:txBody>
      </p:sp>
      <p:sp>
        <p:nvSpPr>
          <p:cNvPr id="4" name="Slide Number Placeholder 3"/>
          <p:cNvSpPr>
            <a:spLocks noGrp="1"/>
          </p:cNvSpPr>
          <p:nvPr>
            <p:ph type="sldNum" sz="quarter" idx="12"/>
          </p:nvPr>
        </p:nvSpPr>
        <p:spPr/>
        <p:txBody>
          <a:bodyPr/>
          <a:lstStyle/>
          <a:p>
            <a:fld id="{25E842EE-07A5-BF42-B259-F0753968FB43}" type="slidenum">
              <a:rPr lang="en-US" smtClean="0"/>
              <a:t>30</a:t>
            </a:fld>
            <a:endParaRPr lang="en-US" dirty="0"/>
          </a:p>
        </p:txBody>
      </p:sp>
    </p:spTree>
    <p:extLst>
      <p:ext uri="{BB962C8B-B14F-4D97-AF65-F5344CB8AC3E}">
        <p14:creationId xmlns:p14="http://schemas.microsoft.com/office/powerpoint/2010/main" val="4159033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2424092995"/>
              </p:ext>
            </p:extLst>
          </p:nvPr>
        </p:nvGraphicFramePr>
        <p:xfrm>
          <a:off x="838200" y="1458913"/>
          <a:ext cx="10515600" cy="4718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25E842EE-07A5-BF42-B259-F0753968FB43}" type="slidenum">
              <a:rPr lang="en-US" smtClean="0"/>
              <a:t>4</a:t>
            </a:fld>
            <a:endParaRPr lang="en-US" dirty="0"/>
          </a:p>
        </p:txBody>
      </p:sp>
      <p:sp>
        <p:nvSpPr>
          <p:cNvPr id="8" name="Text Placeholder 7"/>
          <p:cNvSpPr>
            <a:spLocks noGrp="1"/>
          </p:cNvSpPr>
          <p:nvPr>
            <p:ph type="body" sz="quarter" idx="13"/>
          </p:nvPr>
        </p:nvSpPr>
        <p:spPr/>
        <p:txBody>
          <a:bodyPr/>
          <a:lstStyle/>
          <a:p>
            <a:r>
              <a:rPr lang="en-US" dirty="0"/>
              <a:t>Readers of Your Story</a:t>
            </a:r>
          </a:p>
        </p:txBody>
      </p:sp>
    </p:spTree>
    <p:extLst>
      <p:ext uri="{BB962C8B-B14F-4D97-AF65-F5344CB8AC3E}">
        <p14:creationId xmlns:p14="http://schemas.microsoft.com/office/powerpoint/2010/main" val="724351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5E842EE-07A5-BF42-B259-F0753968FB43}" type="slidenum">
              <a:rPr lang="en-US" smtClean="0"/>
              <a:t>5</a:t>
            </a:fld>
            <a:endParaRPr lang="en-US" dirty="0"/>
          </a:p>
        </p:txBody>
      </p:sp>
      <p:sp>
        <p:nvSpPr>
          <p:cNvPr id="6" name="Text Placeholder 5"/>
          <p:cNvSpPr>
            <a:spLocks noGrp="1"/>
          </p:cNvSpPr>
          <p:nvPr>
            <p:ph type="body" sz="quarter" idx="13"/>
          </p:nvPr>
        </p:nvSpPr>
        <p:spPr/>
        <p:txBody>
          <a:bodyPr/>
          <a:lstStyle/>
          <a:p>
            <a:r>
              <a:rPr lang="en-US" dirty="0"/>
              <a:t>A Balance</a:t>
            </a:r>
          </a:p>
        </p:txBody>
      </p:sp>
      <p:graphicFrame>
        <p:nvGraphicFramePr>
          <p:cNvPr id="2" name="Diagram 1"/>
          <p:cNvGraphicFramePr/>
          <p:nvPr>
            <p:extLst>
              <p:ext uri="{D42A27DB-BD31-4B8C-83A1-F6EECF244321}">
                <p14:modId xmlns:p14="http://schemas.microsoft.com/office/powerpoint/2010/main" val="4128344391"/>
              </p:ext>
            </p:extLst>
          </p:nvPr>
        </p:nvGraphicFramePr>
        <p:xfrm>
          <a:off x="2357610" y="1489031"/>
          <a:ext cx="7881038" cy="50736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4633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marL="0" indent="0">
              <a:buNone/>
            </a:pPr>
            <a:r>
              <a:rPr lang="en-US" dirty="0">
                <a:solidFill>
                  <a:srgbClr val="0F150D"/>
                </a:solidFill>
              </a:rPr>
              <a:t>Division-level data gathering is ongoing July 1, 2023 - June 30, 2024</a:t>
            </a:r>
          </a:p>
          <a:p>
            <a:pPr lvl="8"/>
            <a:endParaRPr lang="en-US" dirty="0"/>
          </a:p>
          <a:p>
            <a:r>
              <a:rPr lang="en-US" sz="3200" dirty="0">
                <a:solidFill>
                  <a:schemeClr val="tx1"/>
                </a:solidFill>
              </a:rPr>
              <a:t>September 26:	Training Webinar</a:t>
            </a:r>
          </a:p>
          <a:p>
            <a:r>
              <a:rPr lang="en-US" sz="3200" dirty="0"/>
              <a:t>October 1:   	Fall PEC Window Opens</a:t>
            </a:r>
          </a:p>
          <a:p>
            <a:r>
              <a:rPr lang="en-US" sz="3200" dirty="0"/>
              <a:t>October 20:	Fall PEC Successful Submission Due</a:t>
            </a:r>
          </a:p>
          <a:p>
            <a:r>
              <a:rPr lang="en-US" sz="3200" dirty="0"/>
              <a:t>November 3:	Fall PEC Final Signatures Due</a:t>
            </a:r>
          </a:p>
          <a:p>
            <a:endParaRPr lang="en-US" sz="1600" i="1" dirty="0"/>
          </a:p>
        </p:txBody>
      </p:sp>
      <p:sp>
        <p:nvSpPr>
          <p:cNvPr id="3" name="Text Placeholder 2"/>
          <p:cNvSpPr>
            <a:spLocks noGrp="1"/>
          </p:cNvSpPr>
          <p:nvPr>
            <p:ph type="body" sz="quarter" idx="13"/>
          </p:nvPr>
        </p:nvSpPr>
        <p:spPr/>
        <p:txBody>
          <a:bodyPr/>
          <a:lstStyle/>
          <a:p>
            <a:r>
              <a:rPr lang="en-US" dirty="0"/>
              <a:t>Data Reporting Timeline</a:t>
            </a:r>
          </a:p>
        </p:txBody>
      </p:sp>
    </p:spTree>
    <p:extLst>
      <p:ext uri="{BB962C8B-B14F-4D97-AF65-F5344CB8AC3E}">
        <p14:creationId xmlns:p14="http://schemas.microsoft.com/office/powerpoint/2010/main" val="1462372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5E842EE-07A5-BF42-B259-F0753968FB43}" type="slidenum">
              <a:rPr lang="en-US" smtClean="0"/>
              <a:t>7</a:t>
            </a:fld>
            <a:endParaRPr lang="en-US" dirty="0"/>
          </a:p>
        </p:txBody>
      </p:sp>
      <p:sp>
        <p:nvSpPr>
          <p:cNvPr id="6" name="Content Placeholder 5"/>
          <p:cNvSpPr>
            <a:spLocks noGrp="1"/>
          </p:cNvSpPr>
          <p:nvPr>
            <p:ph idx="1"/>
          </p:nvPr>
        </p:nvSpPr>
        <p:spPr/>
        <p:txBody>
          <a:bodyPr>
            <a:normAutofit/>
          </a:bodyPr>
          <a:lstStyle/>
          <a:p>
            <a:pPr>
              <a:lnSpc>
                <a:spcPct val="150000"/>
              </a:lnSpc>
            </a:pPr>
            <a:r>
              <a:rPr lang="en-US" dirty="0"/>
              <a:t>The Purpose</a:t>
            </a:r>
          </a:p>
          <a:p>
            <a:pPr>
              <a:lnSpc>
                <a:spcPct val="150000"/>
              </a:lnSpc>
            </a:pPr>
            <a:r>
              <a:rPr lang="en-US" sz="4800" dirty="0">
                <a:solidFill>
                  <a:schemeClr val="tx1"/>
                </a:solidFill>
              </a:rPr>
              <a:t>Data File</a:t>
            </a:r>
          </a:p>
          <a:p>
            <a:pPr>
              <a:lnSpc>
                <a:spcPct val="150000"/>
              </a:lnSpc>
            </a:pPr>
            <a:r>
              <a:rPr lang="en-US" dirty="0"/>
              <a:t>Changes</a:t>
            </a:r>
          </a:p>
          <a:p>
            <a:pPr>
              <a:lnSpc>
                <a:spcPct val="150000"/>
              </a:lnSpc>
            </a:pPr>
            <a:r>
              <a:rPr lang="en-US" dirty="0"/>
              <a:t>FAQs</a:t>
            </a:r>
          </a:p>
          <a:p>
            <a:pPr>
              <a:lnSpc>
                <a:spcPct val="150000"/>
              </a:lnSpc>
            </a:pPr>
            <a:r>
              <a:rPr lang="en-US" dirty="0"/>
              <a:t>Resources</a:t>
            </a:r>
          </a:p>
        </p:txBody>
      </p:sp>
      <p:sp>
        <p:nvSpPr>
          <p:cNvPr id="2" name="Text Placeholder 1"/>
          <p:cNvSpPr>
            <a:spLocks noGrp="1"/>
          </p:cNvSpPr>
          <p:nvPr>
            <p:ph type="body" sz="quarter" idx="13"/>
          </p:nvPr>
        </p:nvSpPr>
        <p:spPr/>
        <p:txBody>
          <a:bodyPr/>
          <a:lstStyle/>
          <a:p>
            <a:r>
              <a:rPr lang="en-US" dirty="0"/>
              <a:t>Agenda</a:t>
            </a:r>
          </a:p>
          <a:p>
            <a:endParaRPr lang="en-US" sz="2800" dirty="0">
              <a:solidFill>
                <a:srgbClr val="555555"/>
              </a:solidFill>
              <a:latin typeface="+mn-lt"/>
            </a:endParaRPr>
          </a:p>
        </p:txBody>
      </p:sp>
    </p:spTree>
    <p:extLst>
      <p:ext uri="{BB962C8B-B14F-4D97-AF65-F5344CB8AC3E}">
        <p14:creationId xmlns:p14="http://schemas.microsoft.com/office/powerpoint/2010/main" val="3329062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200" dirty="0"/>
              <a:t>Emphasis is on number of Positions and the number of Unfilled Positions.</a:t>
            </a:r>
          </a:p>
          <a:p>
            <a:r>
              <a:rPr lang="en-US" sz="3200" dirty="0"/>
              <a:t>Data will be collected by Full Time Equivalency (FTE).</a:t>
            </a:r>
          </a:p>
          <a:p>
            <a:r>
              <a:rPr lang="en-US" sz="3200" dirty="0"/>
              <a:t>The as-of date is October 1</a:t>
            </a:r>
            <a:r>
              <a:rPr lang="en-US" sz="3200" baseline="30000" dirty="0"/>
              <a:t>st</a:t>
            </a:r>
            <a:r>
              <a:rPr lang="en-US" sz="3200" dirty="0"/>
              <a:t>.  </a:t>
            </a:r>
          </a:p>
          <a:p>
            <a:r>
              <a:rPr lang="en-US" sz="3200" dirty="0"/>
              <a:t>All positions held by school-level and division-level personnel, both licensed and unlicensed must be reported.</a:t>
            </a:r>
          </a:p>
          <a:p>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8</a:t>
            </a:fld>
            <a:endParaRPr lang="en-US" dirty="0"/>
          </a:p>
        </p:txBody>
      </p:sp>
      <p:sp>
        <p:nvSpPr>
          <p:cNvPr id="5" name="Text Placeholder 4"/>
          <p:cNvSpPr>
            <a:spLocks noGrp="1"/>
          </p:cNvSpPr>
          <p:nvPr>
            <p:ph type="body" sz="quarter" idx="13"/>
          </p:nvPr>
        </p:nvSpPr>
        <p:spPr/>
        <p:txBody>
          <a:bodyPr/>
          <a:lstStyle/>
          <a:p>
            <a:r>
              <a:rPr lang="en-US" dirty="0"/>
              <a:t>Fall PEC</a:t>
            </a:r>
          </a:p>
        </p:txBody>
      </p:sp>
    </p:spTree>
    <p:extLst>
      <p:ext uri="{BB962C8B-B14F-4D97-AF65-F5344CB8AC3E}">
        <p14:creationId xmlns:p14="http://schemas.microsoft.com/office/powerpoint/2010/main" val="383720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1.00 FTE</a:t>
            </a:r>
          </a:p>
          <a:p>
            <a:pPr lvl="1"/>
            <a:r>
              <a:rPr lang="en-US" dirty="0"/>
              <a:t>The minimum number of hours to be eligible to receive benefits, OR</a:t>
            </a:r>
          </a:p>
          <a:p>
            <a:pPr lvl="1"/>
            <a:r>
              <a:rPr lang="en-US" dirty="0"/>
              <a:t>The IRS definition of full-time</a:t>
            </a:r>
          </a:p>
          <a:p>
            <a:pPr lvl="2"/>
            <a:r>
              <a:rPr lang="en-US" b="0" dirty="0"/>
              <a:t>an employee employed on average at least 30 hours of service per week, or 130 hours of service per month</a:t>
            </a:r>
          </a:p>
          <a:p>
            <a:r>
              <a:rPr lang="en-US" dirty="0"/>
              <a:t>Greater than 1.00 FTE</a:t>
            </a:r>
          </a:p>
          <a:p>
            <a:pPr lvl="1"/>
            <a:r>
              <a:rPr lang="en-US" dirty="0"/>
              <a:t>If an employee takes extra work (class section, extra bus routes, etc.) then the sum of the FTE for the positions filled by that individual would be greater than 1.00 FTE.</a:t>
            </a:r>
          </a:p>
          <a:p>
            <a:pPr lvl="1"/>
            <a:r>
              <a:rPr lang="en-US" dirty="0"/>
              <a:t>For example, a school has one biology teacher who teaches a full course load plus an extra section of biology for an additional stipend.</a:t>
            </a:r>
          </a:p>
          <a:p>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9</a:t>
            </a:fld>
            <a:endParaRPr lang="en-US" dirty="0"/>
          </a:p>
        </p:txBody>
      </p:sp>
      <p:sp>
        <p:nvSpPr>
          <p:cNvPr id="5" name="Text Placeholder 4"/>
          <p:cNvSpPr>
            <a:spLocks noGrp="1"/>
          </p:cNvSpPr>
          <p:nvPr>
            <p:ph type="body" sz="quarter" idx="13"/>
          </p:nvPr>
        </p:nvSpPr>
        <p:spPr/>
        <p:txBody>
          <a:bodyPr/>
          <a:lstStyle/>
          <a:p>
            <a:r>
              <a:rPr lang="en-US" dirty="0"/>
              <a:t>Full-Time Equivalency (FTE)</a:t>
            </a:r>
          </a:p>
        </p:txBody>
      </p:sp>
    </p:spTree>
    <p:extLst>
      <p:ext uri="{BB962C8B-B14F-4D97-AF65-F5344CB8AC3E}">
        <p14:creationId xmlns:p14="http://schemas.microsoft.com/office/powerpoint/2010/main" val="950793720"/>
      </p:ext>
    </p:extLst>
  </p:cSld>
  <p:clrMapOvr>
    <a:masterClrMapping/>
  </p:clrMapOvr>
</p:sld>
</file>

<file path=ppt/theme/theme1.xml><?xml version="1.0" encoding="utf-8"?>
<a:theme xmlns:a="http://schemas.openxmlformats.org/drawingml/2006/main" name="Office Theme">
  <a:themeElements>
    <a:clrScheme name="VDOE New">
      <a:dk1>
        <a:srgbClr val="003C71"/>
      </a:dk1>
      <a:lt1>
        <a:srgbClr val="FFFFFF"/>
      </a:lt1>
      <a:dk2>
        <a:srgbClr val="003C71"/>
      </a:dk2>
      <a:lt2>
        <a:srgbClr val="FFFFFF"/>
      </a:lt2>
      <a:accent1>
        <a:srgbClr val="003C71"/>
      </a:accent1>
      <a:accent2>
        <a:srgbClr val="FF6A39"/>
      </a:accent2>
      <a:accent3>
        <a:srgbClr val="555555"/>
      </a:accent3>
      <a:accent4>
        <a:srgbClr val="FFC600"/>
      </a:accent4>
      <a:accent5>
        <a:srgbClr val="0160B6"/>
      </a:accent5>
      <a:accent6>
        <a:srgbClr val="279989"/>
      </a:accent6>
      <a:hlink>
        <a:srgbClr val="0563C1"/>
      </a:hlink>
      <a:folHlink>
        <a:srgbClr val="8496B0"/>
      </a:folHlink>
    </a:clrScheme>
    <a:fontScheme name="VDOE-New">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13897</TotalTime>
  <Words>3678</Words>
  <Application>Microsoft Office PowerPoint</Application>
  <PresentationFormat>Widescreen</PresentationFormat>
  <Paragraphs>381</Paragraphs>
  <Slides>30</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Courier New</vt:lpstr>
      <vt:lpstr>Georgia</vt:lpstr>
      <vt:lpstr>Trebuchet MS</vt:lpstr>
      <vt:lpstr>Office Theme</vt:lpstr>
      <vt:lpstr>Fall Positions and Exits Collection (Fall PEC)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Your Time  and Attention</vt:lpstr>
    </vt:vector>
  </TitlesOfParts>
  <Company>Virginia Information Technologies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VITA Program</dc:creator>
  <cp:lastModifiedBy>Fonville, Aleta (DOE)</cp:lastModifiedBy>
  <cp:revision>94</cp:revision>
  <cp:lastPrinted>2023-09-14T13:35:17Z</cp:lastPrinted>
  <dcterms:created xsi:type="dcterms:W3CDTF">2022-07-20T12:39:39Z</dcterms:created>
  <dcterms:modified xsi:type="dcterms:W3CDTF">2023-09-26T18:21:50Z</dcterms:modified>
</cp:coreProperties>
</file>