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embedTrueTypeFonts="1" saveSubsetFonts="1" autoCompressPictures="0">
  <p:sldMasterIdLst>
    <p:sldMasterId id="2147483708" r:id="rId4"/>
    <p:sldMasterId id="2147483726" r:id="rId5"/>
    <p:sldMasterId id="2147483653" r:id="rId6"/>
  </p:sldMasterIdLst>
  <p:notesMasterIdLst>
    <p:notesMasterId r:id="rId28"/>
  </p:notesMasterIdLst>
  <p:sldIdLst>
    <p:sldId id="513" r:id="rId7"/>
    <p:sldId id="327" r:id="rId8"/>
    <p:sldId id="315" r:id="rId9"/>
    <p:sldId id="506" r:id="rId10"/>
    <p:sldId id="517" r:id="rId11"/>
    <p:sldId id="531" r:id="rId12"/>
    <p:sldId id="501" r:id="rId13"/>
    <p:sldId id="307" r:id="rId14"/>
    <p:sldId id="455" r:id="rId15"/>
    <p:sldId id="514" r:id="rId16"/>
    <p:sldId id="521" r:id="rId17"/>
    <p:sldId id="525" r:id="rId18"/>
    <p:sldId id="530" r:id="rId19"/>
    <p:sldId id="523" r:id="rId20"/>
    <p:sldId id="516" r:id="rId21"/>
    <p:sldId id="524" r:id="rId22"/>
    <p:sldId id="534" r:id="rId23"/>
    <p:sldId id="533" r:id="rId24"/>
    <p:sldId id="532" r:id="rId25"/>
    <p:sldId id="519" r:id="rId26"/>
    <p:sldId id="306" r:id="rId27"/>
  </p:sldIdLst>
  <p:sldSz cx="9144000" cy="5143500" type="screen16x9"/>
  <p:notesSz cx="6858000" cy="9144000"/>
  <p:embeddedFontLst>
    <p:embeddedFont>
      <p:font typeface="Calibri" panose="020F0502020204030204" pitchFamily="34" charset="0"/>
      <p:regular r:id="rId29"/>
      <p:bold r:id="rId30"/>
      <p:italic r:id="rId31"/>
      <p:boldItalic r:id="rId32"/>
    </p:embeddedFont>
    <p:embeddedFont>
      <p:font typeface="Calibri Light" panose="020F0302020204030204" pitchFamily="34" charset="0"/>
      <p:regular r:id="rId33"/>
      <p:italic r:id="rId34"/>
    </p:embeddedFont>
    <p:embeddedFont>
      <p:font typeface="Georgia" panose="02040502050405020303" pitchFamily="18" charset="0"/>
      <p:regular r:id="rId35"/>
      <p:bold r:id="rId36"/>
      <p:italic r:id="rId37"/>
      <p:boldItalic r:id="rId38"/>
    </p:embeddedFont>
    <p:embeddedFont>
      <p:font typeface="Segoe UI" panose="020B0502040204020203" pitchFamily="34" charset="0"/>
      <p:regular r:id="rId39"/>
      <p:bold r:id="rId40"/>
      <p:italic r:id="rId41"/>
      <p:boldItalic r:id="rId42"/>
    </p:embeddedFont>
    <p:embeddedFont>
      <p:font typeface="Trebuchet MS" panose="020B0603020202020204" pitchFamily="34" charset="0"/>
      <p:regular r:id="rId43"/>
      <p:bold r:id="rId44"/>
      <p:italic r:id="rId45"/>
      <p:boldItalic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03864"/>
    <a:srgbClr val="B2B2B2"/>
    <a:srgbClr val="CAC7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4C8BA91-00B2-47A3-B945-543557C1B41E}">
  <a:tblStyle styleId="{64C8BA91-00B2-47A3-B945-543557C1B41E}"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850" autoAdjust="0"/>
  </p:normalViewPr>
  <p:slideViewPr>
    <p:cSldViewPr snapToGrid="0">
      <p:cViewPr varScale="1">
        <p:scale>
          <a:sx n="118" d="100"/>
          <a:sy n="118" d="100"/>
        </p:scale>
        <p:origin x="2946" y="108"/>
      </p:cViewPr>
      <p:guideLst>
        <p:guide orient="horz" pos="1620"/>
        <p:guide pos="2880"/>
      </p:guideLst>
    </p:cSldViewPr>
  </p:slideViewPr>
  <p:notesTextViewPr>
    <p:cViewPr>
      <p:scale>
        <a:sx n="1" d="1"/>
        <a:sy n="1" d="1"/>
      </p:scale>
      <p:origin x="0" y="0"/>
    </p:cViewPr>
  </p:notesTextViewPr>
  <p:sorterViewPr>
    <p:cViewPr>
      <p:scale>
        <a:sx n="154" d="100"/>
        <a:sy n="154"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font" Target="fonts/font11.fntdata"/><Relationship Id="rId21" Type="http://schemas.openxmlformats.org/officeDocument/2006/relationships/slide" Target="slides/slide15.xml"/><Relationship Id="rId34" Type="http://schemas.openxmlformats.org/officeDocument/2006/relationships/font" Target="fonts/font6.fntdata"/><Relationship Id="rId42" Type="http://schemas.openxmlformats.org/officeDocument/2006/relationships/font" Target="fonts/font14.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font" Target="fonts/font1.fntdata"/><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font" Target="fonts/font17.fntdata"/><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notesMaster" Target="notesMasters/notesMaster1.xml"/><Relationship Id="rId36" Type="http://schemas.openxmlformats.org/officeDocument/2006/relationships/font" Target="fonts/font8.fntdata"/><Relationship Id="rId49"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font" Target="fonts/font3.fntdata"/><Relationship Id="rId44" Type="http://schemas.openxmlformats.org/officeDocument/2006/relationships/font" Target="fonts/font16.fntdata"/><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font" Target="fonts/font15.fntdata"/><Relationship Id="rId48" Type="http://schemas.openxmlformats.org/officeDocument/2006/relationships/viewProps" Target="viewProps.xml"/><Relationship Id="rId8" Type="http://schemas.openxmlformats.org/officeDocument/2006/relationships/slide" Target="slides/slide2.xml"/><Relationship Id="rId51"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font" Target="fonts/font5.fntdata"/><Relationship Id="rId38" Type="http://schemas.openxmlformats.org/officeDocument/2006/relationships/font" Target="fonts/font10.fntdata"/><Relationship Id="rId46" Type="http://schemas.openxmlformats.org/officeDocument/2006/relationships/font" Target="fonts/font18.fntdata"/><Relationship Id="rId20" Type="http://schemas.openxmlformats.org/officeDocument/2006/relationships/slide" Target="slides/slide14.xml"/><Relationship Id="rId41" Type="http://schemas.openxmlformats.org/officeDocument/2006/relationships/font" Target="fonts/font13.fntdata"/><Relationship Id="rId1" Type="http://schemas.openxmlformats.org/officeDocument/2006/relationships/customXml" Target="../customXml/item1.xml"/><Relationship Id="rId6"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626108-919E-4E20-9C81-AA313C5AFF63}" type="doc">
      <dgm:prSet loTypeId="urn:microsoft.com/office/officeart/2005/8/layout/hChevron3" loCatId="process" qsTypeId="urn:microsoft.com/office/officeart/2005/8/quickstyle/simple1" qsCatId="simple" csTypeId="urn:microsoft.com/office/officeart/2005/8/colors/accent1_2" csCatId="accent1" phldr="1"/>
      <dgm:spPr/>
    </dgm:pt>
    <dgm:pt modelId="{90249B05-516C-4533-9941-9DE89FE6415A}" type="pres">
      <dgm:prSet presAssocID="{5D626108-919E-4E20-9C81-AA313C5AFF63}" presName="Name0" presStyleCnt="0">
        <dgm:presLayoutVars>
          <dgm:dir/>
          <dgm:resizeHandles val="exact"/>
        </dgm:presLayoutVars>
      </dgm:prSet>
      <dgm:spPr/>
    </dgm:pt>
  </dgm:ptLst>
  <dgm:cxnLst>
    <dgm:cxn modelId="{294F0CC5-7B57-4350-94B2-07C81D13A43F}" type="presOf" srcId="{5D626108-919E-4E20-9C81-AA313C5AFF63}" destId="{90249B05-516C-4533-9941-9DE89FE6415A}" srcOrd="0"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0190C56B-A6AC-4357-A3B2-3CF271DA30E8}"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9821F715-A064-44F0-B88F-66A2DAA15967}">
      <dgm:prSet phldrT="[Text]" custT="1"/>
      <dgm:spPr/>
      <dgm:t>
        <a:bodyPr/>
        <a:lstStyle/>
        <a:p>
          <a:r>
            <a:rPr lang="en-US" sz="1600" dirty="0">
              <a:latin typeface="Times New Roman" panose="02020603050405020304" pitchFamily="18" charset="0"/>
              <a:cs typeface="Times New Roman" panose="02020603050405020304" pitchFamily="18" charset="0"/>
            </a:rPr>
            <a:t>Option 1</a:t>
          </a:r>
        </a:p>
        <a:p>
          <a:r>
            <a:rPr lang="en-US" sz="1600" dirty="0">
              <a:latin typeface="Times New Roman" panose="02020603050405020304" pitchFamily="18" charset="0"/>
              <a:cs typeface="Times New Roman" panose="02020603050405020304" pitchFamily="18" charset="0"/>
            </a:rPr>
            <a:t>Full Crosswalk Year</a:t>
          </a:r>
        </a:p>
      </dgm:t>
    </dgm:pt>
    <dgm:pt modelId="{B2095D67-5AED-4CD6-962B-15E0941604DE}" type="parTrans" cxnId="{9E7DEE10-C170-4061-AFCA-858FF0D63106}">
      <dgm:prSet/>
      <dgm:spPr/>
      <dgm:t>
        <a:bodyPr/>
        <a:lstStyle/>
        <a:p>
          <a:endParaRPr lang="en-US"/>
        </a:p>
      </dgm:t>
    </dgm:pt>
    <dgm:pt modelId="{26B25849-A94B-4ADC-9660-CED2E81A4CEA}" type="sibTrans" cxnId="{9E7DEE10-C170-4061-AFCA-858FF0D63106}">
      <dgm:prSet/>
      <dgm:spPr/>
      <dgm:t>
        <a:bodyPr/>
        <a:lstStyle/>
        <a:p>
          <a:endParaRPr lang="en-US"/>
        </a:p>
      </dgm:t>
    </dgm:pt>
    <dgm:pt modelId="{E574D241-2DB9-47C6-95A7-E155E60C1F71}">
      <dgm:prSet phldrT="[Text]"/>
      <dgm:spPr/>
      <dgm:t>
        <a:bodyPr/>
        <a:lstStyle/>
        <a:p>
          <a:pPr rtl="0"/>
          <a:r>
            <a:rPr lang="en-US" dirty="0">
              <a:solidFill>
                <a:srgbClr val="000000"/>
              </a:solidFill>
              <a:latin typeface="Times New Roman"/>
              <a:cs typeface="Times New Roman"/>
            </a:rPr>
            <a:t>Instruction in both 2016 Mathematics </a:t>
          </a:r>
          <a:r>
            <a:rPr lang="en-US" i="1" dirty="0">
              <a:solidFill>
                <a:srgbClr val="000000"/>
              </a:solidFill>
              <a:latin typeface="Times New Roman"/>
              <a:cs typeface="Times New Roman"/>
            </a:rPr>
            <a:t>Standards of Learning</a:t>
          </a:r>
          <a:r>
            <a:rPr lang="en-US" dirty="0">
              <a:solidFill>
                <a:srgbClr val="000000"/>
              </a:solidFill>
              <a:latin typeface="Times New Roman"/>
              <a:cs typeface="Times New Roman"/>
            </a:rPr>
            <a:t> and the 2023 Mathematics </a:t>
          </a:r>
          <a:r>
            <a:rPr lang="en-US" i="1" dirty="0">
              <a:solidFill>
                <a:srgbClr val="000000"/>
              </a:solidFill>
              <a:latin typeface="Times New Roman"/>
              <a:cs typeface="Times New Roman"/>
            </a:rPr>
            <a:t>Standards of Learning</a:t>
          </a:r>
        </a:p>
      </dgm:t>
    </dgm:pt>
    <dgm:pt modelId="{8AF5B6C9-3583-488F-8754-4DC6CE5AA67E}" type="parTrans" cxnId="{9D16E578-E262-470C-AB76-98A99FDDDA14}">
      <dgm:prSet/>
      <dgm:spPr/>
      <dgm:t>
        <a:bodyPr/>
        <a:lstStyle/>
        <a:p>
          <a:endParaRPr lang="en-US"/>
        </a:p>
      </dgm:t>
    </dgm:pt>
    <dgm:pt modelId="{85F9D328-4F37-4F81-825C-BAE5D6A37F6C}" type="sibTrans" cxnId="{9D16E578-E262-470C-AB76-98A99FDDDA14}">
      <dgm:prSet/>
      <dgm:spPr/>
      <dgm:t>
        <a:bodyPr/>
        <a:lstStyle/>
        <a:p>
          <a:endParaRPr lang="en-US"/>
        </a:p>
      </dgm:t>
    </dgm:pt>
    <dgm:pt modelId="{06E8F4E0-E7C9-4EC6-99E1-8CA84F31084E}">
      <dgm:prSet phldrT="[Text]" custT="1"/>
      <dgm:spPr/>
      <dgm:t>
        <a:bodyPr/>
        <a:lstStyle/>
        <a:p>
          <a:r>
            <a:rPr lang="en-US" sz="1600" dirty="0">
              <a:latin typeface="Times New Roman"/>
              <a:cs typeface="Times New Roman"/>
            </a:rPr>
            <a:t>Option 2 </a:t>
          </a:r>
          <a:br>
            <a:rPr lang="en-US" sz="1600" dirty="0">
              <a:latin typeface="Times New Roman"/>
              <a:cs typeface="Times New Roman"/>
            </a:rPr>
          </a:br>
          <a:r>
            <a:rPr lang="en-US" sz="1600" dirty="0">
              <a:latin typeface="Times New Roman"/>
              <a:cs typeface="Times New Roman"/>
            </a:rPr>
            <a:t>Partial Crosswalk Year</a:t>
          </a:r>
        </a:p>
      </dgm:t>
    </dgm:pt>
    <dgm:pt modelId="{1FBD1CD5-5F75-468B-ABF2-67DF8A129E8E}" type="parTrans" cxnId="{79CC114E-F0BF-405B-84A6-7555A4C967CF}">
      <dgm:prSet/>
      <dgm:spPr/>
      <dgm:t>
        <a:bodyPr/>
        <a:lstStyle/>
        <a:p>
          <a:endParaRPr lang="en-US"/>
        </a:p>
      </dgm:t>
    </dgm:pt>
    <dgm:pt modelId="{07A6AEF9-C707-4F45-A258-8330F38EF2D0}" type="sibTrans" cxnId="{79CC114E-F0BF-405B-84A6-7555A4C967CF}">
      <dgm:prSet/>
      <dgm:spPr/>
      <dgm:t>
        <a:bodyPr/>
        <a:lstStyle/>
        <a:p>
          <a:endParaRPr lang="en-US"/>
        </a:p>
      </dgm:t>
    </dgm:pt>
    <dgm:pt modelId="{34FF06F1-DE10-485B-B6AD-56826643D23D}">
      <dgm:prSet phldrT="[Text]"/>
      <dgm:spPr/>
      <dgm:t>
        <a:bodyPr/>
        <a:lstStyle/>
        <a:p>
          <a:r>
            <a:rPr lang="en-US" dirty="0">
              <a:solidFill>
                <a:srgbClr val="000000"/>
              </a:solidFill>
              <a:latin typeface="Times New Roman" panose="02020603050405020304" pitchFamily="18" charset="0"/>
              <a:cs typeface="Times New Roman" panose="02020603050405020304" pitchFamily="18" charset="0"/>
            </a:rPr>
            <a:t>Instruction in the 2016 Mathematics </a:t>
          </a:r>
          <a:r>
            <a:rPr lang="en-US" i="1" dirty="0">
              <a:solidFill>
                <a:srgbClr val="000000"/>
              </a:solidFill>
              <a:latin typeface="Times New Roman" panose="02020603050405020304" pitchFamily="18" charset="0"/>
              <a:cs typeface="Times New Roman" panose="02020603050405020304" pitchFamily="18" charset="0"/>
            </a:rPr>
            <a:t>Standards of Learning</a:t>
          </a:r>
          <a:r>
            <a:rPr lang="en-US" dirty="0">
              <a:solidFill>
                <a:srgbClr val="000000"/>
              </a:solidFill>
              <a:latin typeface="Times New Roman" panose="02020603050405020304" pitchFamily="18" charset="0"/>
              <a:cs typeface="Times New Roman" panose="02020603050405020304" pitchFamily="18" charset="0"/>
            </a:rPr>
            <a:t> with choices for prioritization of key content from the 2023 Mathematics </a:t>
          </a:r>
          <a:r>
            <a:rPr lang="en-US" i="1" dirty="0">
              <a:solidFill>
                <a:srgbClr val="000000"/>
              </a:solidFill>
              <a:latin typeface="Times New Roman" panose="02020603050405020304" pitchFamily="18" charset="0"/>
              <a:cs typeface="Times New Roman" panose="02020603050405020304" pitchFamily="18" charset="0"/>
            </a:rPr>
            <a:t>Standards of Learning </a:t>
          </a:r>
        </a:p>
      </dgm:t>
    </dgm:pt>
    <dgm:pt modelId="{C2256F7D-2139-4002-92EF-57D53C1E8073}" type="parTrans" cxnId="{0F0C4C3C-34D5-4E29-9561-3B62E9810606}">
      <dgm:prSet/>
      <dgm:spPr/>
      <dgm:t>
        <a:bodyPr/>
        <a:lstStyle/>
        <a:p>
          <a:endParaRPr lang="en-US"/>
        </a:p>
      </dgm:t>
    </dgm:pt>
    <dgm:pt modelId="{647398D9-A550-4F9F-8A52-CB4AD66619F8}" type="sibTrans" cxnId="{0F0C4C3C-34D5-4E29-9561-3B62E9810606}">
      <dgm:prSet/>
      <dgm:spPr/>
      <dgm:t>
        <a:bodyPr/>
        <a:lstStyle/>
        <a:p>
          <a:endParaRPr lang="en-US"/>
        </a:p>
      </dgm:t>
    </dgm:pt>
    <dgm:pt modelId="{9A6A2706-19E1-4A7D-B1E1-AFA24761DA7A}">
      <dgm:prSet phldrT="[Text]" custT="1"/>
      <dgm:spPr/>
      <dgm:t>
        <a:bodyPr/>
        <a:lstStyle/>
        <a:p>
          <a:r>
            <a:rPr lang="en-US" sz="1600" dirty="0">
              <a:latin typeface="Times New Roman" panose="02020603050405020304" pitchFamily="18" charset="0"/>
              <a:cs typeface="Times New Roman" panose="02020603050405020304" pitchFamily="18" charset="0"/>
            </a:rPr>
            <a:t>Option 3</a:t>
          </a:r>
        </a:p>
      </dgm:t>
    </dgm:pt>
    <dgm:pt modelId="{8824CEB3-B364-4F46-BDED-7309428DA4A4}" type="parTrans" cxnId="{1381D0D5-C5B5-4412-BF9E-C4A71DCE6976}">
      <dgm:prSet/>
      <dgm:spPr/>
      <dgm:t>
        <a:bodyPr/>
        <a:lstStyle/>
        <a:p>
          <a:endParaRPr lang="en-US"/>
        </a:p>
      </dgm:t>
    </dgm:pt>
    <dgm:pt modelId="{59DBE37D-EEFA-4909-9963-AE1CA81CF124}" type="sibTrans" cxnId="{1381D0D5-C5B5-4412-BF9E-C4A71DCE6976}">
      <dgm:prSet/>
      <dgm:spPr/>
      <dgm:t>
        <a:bodyPr/>
        <a:lstStyle/>
        <a:p>
          <a:endParaRPr lang="en-US"/>
        </a:p>
      </dgm:t>
    </dgm:pt>
    <dgm:pt modelId="{BFA2AD99-F3A6-473D-9D22-5EEA5D2F2B2B}">
      <dgm:prSet phldrT="[Text]"/>
      <dgm:spPr/>
      <dgm:t>
        <a:bodyPr/>
        <a:lstStyle/>
        <a:p>
          <a:r>
            <a:rPr lang="en-US" dirty="0">
              <a:latin typeface="Times New Roman" panose="02020603050405020304" pitchFamily="18" charset="0"/>
              <a:cs typeface="Times New Roman" panose="02020603050405020304" pitchFamily="18" charset="0"/>
            </a:rPr>
            <a:t>Instruction focused solely on 2016 Mathematics </a:t>
          </a:r>
          <a:r>
            <a:rPr lang="en-US" i="1" dirty="0">
              <a:latin typeface="Times New Roman" panose="02020603050405020304" pitchFamily="18" charset="0"/>
              <a:cs typeface="Times New Roman" panose="02020603050405020304" pitchFamily="18" charset="0"/>
            </a:rPr>
            <a:t>Standards of Learning</a:t>
          </a:r>
        </a:p>
      </dgm:t>
    </dgm:pt>
    <dgm:pt modelId="{8645F56B-D320-465A-AC9F-A090F557116E}" type="parTrans" cxnId="{49F72792-D0C4-4B3E-BB54-F8DC9F15AFE0}">
      <dgm:prSet/>
      <dgm:spPr/>
      <dgm:t>
        <a:bodyPr/>
        <a:lstStyle/>
        <a:p>
          <a:endParaRPr lang="en-US"/>
        </a:p>
      </dgm:t>
    </dgm:pt>
    <dgm:pt modelId="{6D9C9D7D-94D3-40E9-805F-0E9A441D3033}" type="sibTrans" cxnId="{49F72792-D0C4-4B3E-BB54-F8DC9F15AFE0}">
      <dgm:prSet/>
      <dgm:spPr/>
      <dgm:t>
        <a:bodyPr/>
        <a:lstStyle/>
        <a:p>
          <a:endParaRPr lang="en-US"/>
        </a:p>
      </dgm:t>
    </dgm:pt>
    <dgm:pt modelId="{CA7D5C32-693A-4527-9639-1CBE3ADFE9CA}" type="pres">
      <dgm:prSet presAssocID="{0190C56B-A6AC-4357-A3B2-3CF271DA30E8}" presName="Name0" presStyleCnt="0">
        <dgm:presLayoutVars>
          <dgm:dir/>
          <dgm:animLvl val="lvl"/>
          <dgm:resizeHandles val="exact"/>
        </dgm:presLayoutVars>
      </dgm:prSet>
      <dgm:spPr/>
    </dgm:pt>
    <dgm:pt modelId="{C6613534-5F1A-49B7-86EA-9E8E93016C74}" type="pres">
      <dgm:prSet presAssocID="{9821F715-A064-44F0-B88F-66A2DAA15967}" presName="linNode" presStyleCnt="0"/>
      <dgm:spPr/>
    </dgm:pt>
    <dgm:pt modelId="{2450C610-140A-4DBB-973A-40FB904C5310}" type="pres">
      <dgm:prSet presAssocID="{9821F715-A064-44F0-B88F-66A2DAA15967}" presName="parentText" presStyleLbl="node1" presStyleIdx="0" presStyleCnt="3">
        <dgm:presLayoutVars>
          <dgm:chMax val="1"/>
          <dgm:bulletEnabled val="1"/>
        </dgm:presLayoutVars>
      </dgm:prSet>
      <dgm:spPr/>
    </dgm:pt>
    <dgm:pt modelId="{FC5B9940-413F-45AB-BD04-612E67CDAFB8}" type="pres">
      <dgm:prSet presAssocID="{9821F715-A064-44F0-B88F-66A2DAA15967}" presName="descendantText" presStyleLbl="alignAccFollowNode1" presStyleIdx="0" presStyleCnt="3">
        <dgm:presLayoutVars>
          <dgm:bulletEnabled val="1"/>
        </dgm:presLayoutVars>
      </dgm:prSet>
      <dgm:spPr/>
    </dgm:pt>
    <dgm:pt modelId="{335BC4B1-69CF-4C8A-B685-049FDFAC8E1B}" type="pres">
      <dgm:prSet presAssocID="{26B25849-A94B-4ADC-9660-CED2E81A4CEA}" presName="sp" presStyleCnt="0"/>
      <dgm:spPr/>
    </dgm:pt>
    <dgm:pt modelId="{3D2A8B42-84C9-4330-BAF2-6CD3D1C1EBDF}" type="pres">
      <dgm:prSet presAssocID="{06E8F4E0-E7C9-4EC6-99E1-8CA84F31084E}" presName="linNode" presStyleCnt="0"/>
      <dgm:spPr/>
    </dgm:pt>
    <dgm:pt modelId="{DDBEA0AC-BDA4-451E-85BA-330CDC7B2A39}" type="pres">
      <dgm:prSet presAssocID="{06E8F4E0-E7C9-4EC6-99E1-8CA84F31084E}" presName="parentText" presStyleLbl="node1" presStyleIdx="1" presStyleCnt="3">
        <dgm:presLayoutVars>
          <dgm:chMax val="1"/>
          <dgm:bulletEnabled val="1"/>
        </dgm:presLayoutVars>
      </dgm:prSet>
      <dgm:spPr/>
    </dgm:pt>
    <dgm:pt modelId="{6B3DEB74-2367-4982-9355-732AE3BAE288}" type="pres">
      <dgm:prSet presAssocID="{06E8F4E0-E7C9-4EC6-99E1-8CA84F31084E}" presName="descendantText" presStyleLbl="alignAccFollowNode1" presStyleIdx="1" presStyleCnt="3">
        <dgm:presLayoutVars>
          <dgm:bulletEnabled val="1"/>
        </dgm:presLayoutVars>
      </dgm:prSet>
      <dgm:spPr/>
    </dgm:pt>
    <dgm:pt modelId="{C3B884B0-6757-43DD-976D-9B373F29873C}" type="pres">
      <dgm:prSet presAssocID="{07A6AEF9-C707-4F45-A258-8330F38EF2D0}" presName="sp" presStyleCnt="0"/>
      <dgm:spPr/>
    </dgm:pt>
    <dgm:pt modelId="{F930CA32-241D-4D4A-9841-100F54F9710C}" type="pres">
      <dgm:prSet presAssocID="{9A6A2706-19E1-4A7D-B1E1-AFA24761DA7A}" presName="linNode" presStyleCnt="0"/>
      <dgm:spPr/>
    </dgm:pt>
    <dgm:pt modelId="{6F52BBB0-C07E-46E2-94D5-F9F1D8940B69}" type="pres">
      <dgm:prSet presAssocID="{9A6A2706-19E1-4A7D-B1E1-AFA24761DA7A}" presName="parentText" presStyleLbl="node1" presStyleIdx="2" presStyleCnt="3">
        <dgm:presLayoutVars>
          <dgm:chMax val="1"/>
          <dgm:bulletEnabled val="1"/>
        </dgm:presLayoutVars>
      </dgm:prSet>
      <dgm:spPr/>
    </dgm:pt>
    <dgm:pt modelId="{C2D71298-285E-468F-B04A-827A8CA47D89}" type="pres">
      <dgm:prSet presAssocID="{9A6A2706-19E1-4A7D-B1E1-AFA24761DA7A}" presName="descendantText" presStyleLbl="alignAccFollowNode1" presStyleIdx="2" presStyleCnt="3">
        <dgm:presLayoutVars>
          <dgm:bulletEnabled val="1"/>
        </dgm:presLayoutVars>
      </dgm:prSet>
      <dgm:spPr/>
    </dgm:pt>
  </dgm:ptLst>
  <dgm:cxnLst>
    <dgm:cxn modelId="{F655A504-DDAE-4A4E-BA70-210F2A705A00}" type="presOf" srcId="{9A6A2706-19E1-4A7D-B1E1-AFA24761DA7A}" destId="{6F52BBB0-C07E-46E2-94D5-F9F1D8940B69}" srcOrd="0" destOrd="0" presId="urn:microsoft.com/office/officeart/2005/8/layout/vList5"/>
    <dgm:cxn modelId="{9E7DEE10-C170-4061-AFCA-858FF0D63106}" srcId="{0190C56B-A6AC-4357-A3B2-3CF271DA30E8}" destId="{9821F715-A064-44F0-B88F-66A2DAA15967}" srcOrd="0" destOrd="0" parTransId="{B2095D67-5AED-4CD6-962B-15E0941604DE}" sibTransId="{26B25849-A94B-4ADC-9660-CED2E81A4CEA}"/>
    <dgm:cxn modelId="{0F0C4C3C-34D5-4E29-9561-3B62E9810606}" srcId="{06E8F4E0-E7C9-4EC6-99E1-8CA84F31084E}" destId="{34FF06F1-DE10-485B-B6AD-56826643D23D}" srcOrd="0" destOrd="0" parTransId="{C2256F7D-2139-4002-92EF-57D53C1E8073}" sibTransId="{647398D9-A550-4F9F-8A52-CB4AD66619F8}"/>
    <dgm:cxn modelId="{F530583F-088C-41C8-B2E4-830B5DB3024E}" type="presOf" srcId="{BFA2AD99-F3A6-473D-9D22-5EEA5D2F2B2B}" destId="{C2D71298-285E-468F-B04A-827A8CA47D89}" srcOrd="0" destOrd="0" presId="urn:microsoft.com/office/officeart/2005/8/layout/vList5"/>
    <dgm:cxn modelId="{05D66761-89B3-4CE7-BEC9-098DB64BB95F}" type="presOf" srcId="{E574D241-2DB9-47C6-95A7-E155E60C1F71}" destId="{FC5B9940-413F-45AB-BD04-612E67CDAFB8}" srcOrd="0" destOrd="0" presId="urn:microsoft.com/office/officeart/2005/8/layout/vList5"/>
    <dgm:cxn modelId="{79CC114E-F0BF-405B-84A6-7555A4C967CF}" srcId="{0190C56B-A6AC-4357-A3B2-3CF271DA30E8}" destId="{06E8F4E0-E7C9-4EC6-99E1-8CA84F31084E}" srcOrd="1" destOrd="0" parTransId="{1FBD1CD5-5F75-468B-ABF2-67DF8A129E8E}" sibTransId="{07A6AEF9-C707-4F45-A258-8330F38EF2D0}"/>
    <dgm:cxn modelId="{E32F0374-220F-41E2-B2A9-FD2029632510}" type="presOf" srcId="{0190C56B-A6AC-4357-A3B2-3CF271DA30E8}" destId="{CA7D5C32-693A-4527-9639-1CBE3ADFE9CA}" srcOrd="0" destOrd="0" presId="urn:microsoft.com/office/officeart/2005/8/layout/vList5"/>
    <dgm:cxn modelId="{9D16E578-E262-470C-AB76-98A99FDDDA14}" srcId="{9821F715-A064-44F0-B88F-66A2DAA15967}" destId="{E574D241-2DB9-47C6-95A7-E155E60C1F71}" srcOrd="0" destOrd="0" parTransId="{8AF5B6C9-3583-488F-8754-4DC6CE5AA67E}" sibTransId="{85F9D328-4F37-4F81-825C-BAE5D6A37F6C}"/>
    <dgm:cxn modelId="{49F72792-D0C4-4B3E-BB54-F8DC9F15AFE0}" srcId="{9A6A2706-19E1-4A7D-B1E1-AFA24761DA7A}" destId="{BFA2AD99-F3A6-473D-9D22-5EEA5D2F2B2B}" srcOrd="0" destOrd="0" parTransId="{8645F56B-D320-465A-AC9F-A090F557116E}" sibTransId="{6D9C9D7D-94D3-40E9-805F-0E9A441D3033}"/>
    <dgm:cxn modelId="{C3F616B7-6A0E-42AA-A16C-1F2D323B2BE2}" type="presOf" srcId="{9821F715-A064-44F0-B88F-66A2DAA15967}" destId="{2450C610-140A-4DBB-973A-40FB904C5310}" srcOrd="0" destOrd="0" presId="urn:microsoft.com/office/officeart/2005/8/layout/vList5"/>
    <dgm:cxn modelId="{429D6AB8-A337-4F62-9AA7-1B94E5E2779E}" type="presOf" srcId="{06E8F4E0-E7C9-4EC6-99E1-8CA84F31084E}" destId="{DDBEA0AC-BDA4-451E-85BA-330CDC7B2A39}" srcOrd="0" destOrd="0" presId="urn:microsoft.com/office/officeart/2005/8/layout/vList5"/>
    <dgm:cxn modelId="{1381D0D5-C5B5-4412-BF9E-C4A71DCE6976}" srcId="{0190C56B-A6AC-4357-A3B2-3CF271DA30E8}" destId="{9A6A2706-19E1-4A7D-B1E1-AFA24761DA7A}" srcOrd="2" destOrd="0" parTransId="{8824CEB3-B364-4F46-BDED-7309428DA4A4}" sibTransId="{59DBE37D-EEFA-4909-9963-AE1CA81CF124}"/>
    <dgm:cxn modelId="{139FE9E3-B1A5-4222-895E-D48C104CC886}" type="presOf" srcId="{34FF06F1-DE10-485B-B6AD-56826643D23D}" destId="{6B3DEB74-2367-4982-9355-732AE3BAE288}" srcOrd="0" destOrd="0" presId="urn:microsoft.com/office/officeart/2005/8/layout/vList5"/>
    <dgm:cxn modelId="{B6194009-FF44-494D-AC65-ECC6258441CD}" type="presParOf" srcId="{CA7D5C32-693A-4527-9639-1CBE3ADFE9CA}" destId="{C6613534-5F1A-49B7-86EA-9E8E93016C74}" srcOrd="0" destOrd="0" presId="urn:microsoft.com/office/officeart/2005/8/layout/vList5"/>
    <dgm:cxn modelId="{015B1EC4-F1B6-4ADA-ADE1-518DED8DA271}" type="presParOf" srcId="{C6613534-5F1A-49B7-86EA-9E8E93016C74}" destId="{2450C610-140A-4DBB-973A-40FB904C5310}" srcOrd="0" destOrd="0" presId="urn:microsoft.com/office/officeart/2005/8/layout/vList5"/>
    <dgm:cxn modelId="{6256F402-8454-4D00-930E-2D027FB08A1F}" type="presParOf" srcId="{C6613534-5F1A-49B7-86EA-9E8E93016C74}" destId="{FC5B9940-413F-45AB-BD04-612E67CDAFB8}" srcOrd="1" destOrd="0" presId="urn:microsoft.com/office/officeart/2005/8/layout/vList5"/>
    <dgm:cxn modelId="{B08E793E-6CA2-471C-9485-376FFDA05179}" type="presParOf" srcId="{CA7D5C32-693A-4527-9639-1CBE3ADFE9CA}" destId="{335BC4B1-69CF-4C8A-B685-049FDFAC8E1B}" srcOrd="1" destOrd="0" presId="urn:microsoft.com/office/officeart/2005/8/layout/vList5"/>
    <dgm:cxn modelId="{AC0BA492-7954-4899-AF4F-DB7F717056D1}" type="presParOf" srcId="{CA7D5C32-693A-4527-9639-1CBE3ADFE9CA}" destId="{3D2A8B42-84C9-4330-BAF2-6CD3D1C1EBDF}" srcOrd="2" destOrd="0" presId="urn:microsoft.com/office/officeart/2005/8/layout/vList5"/>
    <dgm:cxn modelId="{284BF22D-D585-4743-A047-BB722D62DFE1}" type="presParOf" srcId="{3D2A8B42-84C9-4330-BAF2-6CD3D1C1EBDF}" destId="{DDBEA0AC-BDA4-451E-85BA-330CDC7B2A39}" srcOrd="0" destOrd="0" presId="urn:microsoft.com/office/officeart/2005/8/layout/vList5"/>
    <dgm:cxn modelId="{043C0EE8-C2C7-4F49-B0FE-B19A66D8C519}" type="presParOf" srcId="{3D2A8B42-84C9-4330-BAF2-6CD3D1C1EBDF}" destId="{6B3DEB74-2367-4982-9355-732AE3BAE288}" srcOrd="1" destOrd="0" presId="urn:microsoft.com/office/officeart/2005/8/layout/vList5"/>
    <dgm:cxn modelId="{CF4725A2-E58B-412B-B156-FECEF2E9074A}" type="presParOf" srcId="{CA7D5C32-693A-4527-9639-1CBE3ADFE9CA}" destId="{C3B884B0-6757-43DD-976D-9B373F29873C}" srcOrd="3" destOrd="0" presId="urn:microsoft.com/office/officeart/2005/8/layout/vList5"/>
    <dgm:cxn modelId="{03293899-003E-484A-88FF-F27C6D0C08B6}" type="presParOf" srcId="{CA7D5C32-693A-4527-9639-1CBE3ADFE9CA}" destId="{F930CA32-241D-4D4A-9841-100F54F9710C}" srcOrd="4" destOrd="0" presId="urn:microsoft.com/office/officeart/2005/8/layout/vList5"/>
    <dgm:cxn modelId="{394AAD30-21C4-43BB-931C-5310BC9C9956}" type="presParOf" srcId="{F930CA32-241D-4D4A-9841-100F54F9710C}" destId="{6F52BBB0-C07E-46E2-94D5-F9F1D8940B69}" srcOrd="0" destOrd="0" presId="urn:microsoft.com/office/officeart/2005/8/layout/vList5"/>
    <dgm:cxn modelId="{E8DD774F-4457-408A-95F7-0EE78892FB6A}" type="presParOf" srcId="{F930CA32-241D-4D4A-9841-100F54F9710C}" destId="{C2D71298-285E-468F-B04A-827A8CA47D89}" srcOrd="1" destOrd="0" presId="urn:microsoft.com/office/officeart/2005/8/layout/vList5"/>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190C56B-A6AC-4357-A3B2-3CF271DA30E8}"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9821F715-A064-44F0-B88F-66A2DAA15967}">
      <dgm:prSet phldrT="[Text]" custT="1"/>
      <dgm:spPr/>
      <dgm:t>
        <a:bodyPr/>
        <a:lstStyle/>
        <a:p>
          <a:r>
            <a:rPr lang="en-US" sz="1600" dirty="0">
              <a:latin typeface="Georgia"/>
              <a:cs typeface="Times New Roman"/>
            </a:rPr>
            <a:t>Option 1</a:t>
          </a:r>
        </a:p>
        <a:p>
          <a:r>
            <a:rPr lang="en-US" sz="1600" dirty="0">
              <a:latin typeface="Georgia"/>
              <a:cs typeface="Times New Roman"/>
            </a:rPr>
            <a:t>Full Crosswalk Year</a:t>
          </a:r>
        </a:p>
      </dgm:t>
    </dgm:pt>
    <dgm:pt modelId="{B2095D67-5AED-4CD6-962B-15E0941604DE}" type="parTrans" cxnId="{9E7DEE10-C170-4061-AFCA-858FF0D63106}">
      <dgm:prSet/>
      <dgm:spPr/>
      <dgm:t>
        <a:bodyPr/>
        <a:lstStyle/>
        <a:p>
          <a:endParaRPr lang="en-US"/>
        </a:p>
      </dgm:t>
    </dgm:pt>
    <dgm:pt modelId="{26B25849-A94B-4ADC-9660-CED2E81A4CEA}" type="sibTrans" cxnId="{9E7DEE10-C170-4061-AFCA-858FF0D63106}">
      <dgm:prSet/>
      <dgm:spPr/>
      <dgm:t>
        <a:bodyPr/>
        <a:lstStyle/>
        <a:p>
          <a:endParaRPr lang="en-US"/>
        </a:p>
      </dgm:t>
    </dgm:pt>
    <dgm:pt modelId="{E574D241-2DB9-47C6-95A7-E155E60C1F71}">
      <dgm:prSet phldrT="[Text]" custT="1"/>
      <dgm:spPr/>
      <dgm:t>
        <a:bodyPr/>
        <a:lstStyle/>
        <a:p>
          <a:pPr rtl="0"/>
          <a:r>
            <a:rPr lang="en-US" sz="2000" dirty="0">
              <a:latin typeface="Georgia"/>
              <a:cs typeface="Times New Roman"/>
            </a:rPr>
            <a:t>Instruction</a:t>
          </a:r>
          <a:r>
            <a:rPr lang="en-US" sz="2000" dirty="0">
              <a:latin typeface="Times New Roman"/>
              <a:cs typeface="Times New Roman"/>
            </a:rPr>
            <a:t> in both 2016 Mathematics </a:t>
          </a:r>
          <a:r>
            <a:rPr lang="en-US" sz="2000" i="1" dirty="0">
              <a:latin typeface="Times New Roman"/>
              <a:cs typeface="Times New Roman"/>
            </a:rPr>
            <a:t>Standards of Learning</a:t>
          </a:r>
          <a:r>
            <a:rPr lang="en-US" sz="2000" dirty="0">
              <a:latin typeface="Times New Roman"/>
              <a:cs typeface="Times New Roman"/>
            </a:rPr>
            <a:t> and the 2023 Mathematics </a:t>
          </a:r>
          <a:r>
            <a:rPr lang="en-US" sz="2000" i="1" dirty="0">
              <a:latin typeface="Times New Roman"/>
              <a:cs typeface="Times New Roman"/>
            </a:rPr>
            <a:t>Standards of Learning</a:t>
          </a:r>
        </a:p>
      </dgm:t>
    </dgm:pt>
    <dgm:pt modelId="{8AF5B6C9-3583-488F-8754-4DC6CE5AA67E}" type="parTrans" cxnId="{9D16E578-E262-470C-AB76-98A99FDDDA14}">
      <dgm:prSet/>
      <dgm:spPr/>
      <dgm:t>
        <a:bodyPr/>
        <a:lstStyle/>
        <a:p>
          <a:endParaRPr lang="en-US"/>
        </a:p>
      </dgm:t>
    </dgm:pt>
    <dgm:pt modelId="{85F9D328-4F37-4F81-825C-BAE5D6A37F6C}" type="sibTrans" cxnId="{9D16E578-E262-470C-AB76-98A99FDDDA14}">
      <dgm:prSet/>
      <dgm:spPr/>
      <dgm:t>
        <a:bodyPr/>
        <a:lstStyle/>
        <a:p>
          <a:endParaRPr lang="en-US"/>
        </a:p>
      </dgm:t>
    </dgm:pt>
    <dgm:pt modelId="{CA7D5C32-693A-4527-9639-1CBE3ADFE9CA}" type="pres">
      <dgm:prSet presAssocID="{0190C56B-A6AC-4357-A3B2-3CF271DA30E8}" presName="Name0" presStyleCnt="0">
        <dgm:presLayoutVars>
          <dgm:dir/>
          <dgm:animLvl val="lvl"/>
          <dgm:resizeHandles val="exact"/>
        </dgm:presLayoutVars>
      </dgm:prSet>
      <dgm:spPr/>
    </dgm:pt>
    <dgm:pt modelId="{C6613534-5F1A-49B7-86EA-9E8E93016C74}" type="pres">
      <dgm:prSet presAssocID="{9821F715-A064-44F0-B88F-66A2DAA15967}" presName="linNode" presStyleCnt="0"/>
      <dgm:spPr/>
    </dgm:pt>
    <dgm:pt modelId="{2450C610-140A-4DBB-973A-40FB904C5310}" type="pres">
      <dgm:prSet presAssocID="{9821F715-A064-44F0-B88F-66A2DAA15967}" presName="parentText" presStyleLbl="node1" presStyleIdx="0" presStyleCnt="1" custLinFactNeighborX="-5481" custLinFactNeighborY="25062">
        <dgm:presLayoutVars>
          <dgm:chMax val="1"/>
          <dgm:bulletEnabled val="1"/>
        </dgm:presLayoutVars>
      </dgm:prSet>
      <dgm:spPr/>
    </dgm:pt>
    <dgm:pt modelId="{FC5B9940-413F-45AB-BD04-612E67CDAFB8}" type="pres">
      <dgm:prSet presAssocID="{9821F715-A064-44F0-B88F-66A2DAA15967}" presName="descendantText" presStyleLbl="alignAccFollowNode1" presStyleIdx="0" presStyleCnt="1">
        <dgm:presLayoutVars>
          <dgm:bulletEnabled val="1"/>
        </dgm:presLayoutVars>
      </dgm:prSet>
      <dgm:spPr/>
    </dgm:pt>
  </dgm:ptLst>
  <dgm:cxnLst>
    <dgm:cxn modelId="{9E7DEE10-C170-4061-AFCA-858FF0D63106}" srcId="{0190C56B-A6AC-4357-A3B2-3CF271DA30E8}" destId="{9821F715-A064-44F0-B88F-66A2DAA15967}" srcOrd="0" destOrd="0" parTransId="{B2095D67-5AED-4CD6-962B-15E0941604DE}" sibTransId="{26B25849-A94B-4ADC-9660-CED2E81A4CEA}"/>
    <dgm:cxn modelId="{05D66761-89B3-4CE7-BEC9-098DB64BB95F}" type="presOf" srcId="{E574D241-2DB9-47C6-95A7-E155E60C1F71}" destId="{FC5B9940-413F-45AB-BD04-612E67CDAFB8}" srcOrd="0" destOrd="0" presId="urn:microsoft.com/office/officeart/2005/8/layout/vList5"/>
    <dgm:cxn modelId="{E32F0374-220F-41E2-B2A9-FD2029632510}" type="presOf" srcId="{0190C56B-A6AC-4357-A3B2-3CF271DA30E8}" destId="{CA7D5C32-693A-4527-9639-1CBE3ADFE9CA}" srcOrd="0" destOrd="0" presId="urn:microsoft.com/office/officeart/2005/8/layout/vList5"/>
    <dgm:cxn modelId="{9D16E578-E262-470C-AB76-98A99FDDDA14}" srcId="{9821F715-A064-44F0-B88F-66A2DAA15967}" destId="{E574D241-2DB9-47C6-95A7-E155E60C1F71}" srcOrd="0" destOrd="0" parTransId="{8AF5B6C9-3583-488F-8754-4DC6CE5AA67E}" sibTransId="{85F9D328-4F37-4F81-825C-BAE5D6A37F6C}"/>
    <dgm:cxn modelId="{C3F616B7-6A0E-42AA-A16C-1F2D323B2BE2}" type="presOf" srcId="{9821F715-A064-44F0-B88F-66A2DAA15967}" destId="{2450C610-140A-4DBB-973A-40FB904C5310}" srcOrd="0" destOrd="0" presId="urn:microsoft.com/office/officeart/2005/8/layout/vList5"/>
    <dgm:cxn modelId="{B6194009-FF44-494D-AC65-ECC6258441CD}" type="presParOf" srcId="{CA7D5C32-693A-4527-9639-1CBE3ADFE9CA}" destId="{C6613534-5F1A-49B7-86EA-9E8E93016C74}" srcOrd="0" destOrd="0" presId="urn:microsoft.com/office/officeart/2005/8/layout/vList5"/>
    <dgm:cxn modelId="{015B1EC4-F1B6-4ADA-ADE1-518DED8DA271}" type="presParOf" srcId="{C6613534-5F1A-49B7-86EA-9E8E93016C74}" destId="{2450C610-140A-4DBB-973A-40FB904C5310}" srcOrd="0" destOrd="0" presId="urn:microsoft.com/office/officeart/2005/8/layout/vList5"/>
    <dgm:cxn modelId="{6256F402-8454-4D00-930E-2D027FB08A1F}" type="presParOf" srcId="{C6613534-5F1A-49B7-86EA-9E8E93016C74}" destId="{FC5B9940-413F-45AB-BD04-612E67CDAFB8}"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190C56B-A6AC-4357-A3B2-3CF271DA30E8}"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06E8F4E0-E7C9-4EC6-99E1-8CA84F31084E}">
      <dgm:prSet phldrT="[Text]" custT="1"/>
      <dgm:spPr/>
      <dgm:t>
        <a:bodyPr/>
        <a:lstStyle/>
        <a:p>
          <a:r>
            <a:rPr lang="en-US" sz="1600">
              <a:latin typeface="Georgia" panose="02040502050405020303" pitchFamily="18" charset="0"/>
              <a:cs typeface="Times New Roman" panose="02020603050405020304" pitchFamily="18" charset="0"/>
            </a:rPr>
            <a:t>Option 2 </a:t>
          </a:r>
          <a:br>
            <a:rPr lang="en-US" sz="1600">
              <a:latin typeface="Georgia" panose="02040502050405020303" pitchFamily="18" charset="0"/>
              <a:cs typeface="Times New Roman" panose="02020603050405020304" pitchFamily="18" charset="0"/>
            </a:rPr>
          </a:br>
          <a:r>
            <a:rPr lang="en-US" sz="1600">
              <a:latin typeface="Georgia" panose="02040502050405020303" pitchFamily="18" charset="0"/>
              <a:cs typeface="Times New Roman" panose="02020603050405020304" pitchFamily="18" charset="0"/>
            </a:rPr>
            <a:t>Partial Crosswalk Year</a:t>
          </a:r>
          <a:endParaRPr lang="en-US" sz="1600" dirty="0">
            <a:latin typeface="Georgia" panose="02040502050405020303" pitchFamily="18" charset="0"/>
            <a:cs typeface="Times New Roman" panose="02020603050405020304" pitchFamily="18" charset="0"/>
          </a:endParaRPr>
        </a:p>
      </dgm:t>
    </dgm:pt>
    <dgm:pt modelId="{1FBD1CD5-5F75-468B-ABF2-67DF8A129E8E}" type="parTrans" cxnId="{79CC114E-F0BF-405B-84A6-7555A4C967CF}">
      <dgm:prSet/>
      <dgm:spPr/>
      <dgm:t>
        <a:bodyPr/>
        <a:lstStyle/>
        <a:p>
          <a:endParaRPr lang="en-US">
            <a:latin typeface="Georgia" panose="02040502050405020303" pitchFamily="18" charset="0"/>
          </a:endParaRPr>
        </a:p>
      </dgm:t>
    </dgm:pt>
    <dgm:pt modelId="{07A6AEF9-C707-4F45-A258-8330F38EF2D0}" type="sibTrans" cxnId="{79CC114E-F0BF-405B-84A6-7555A4C967CF}">
      <dgm:prSet/>
      <dgm:spPr/>
      <dgm:t>
        <a:bodyPr/>
        <a:lstStyle/>
        <a:p>
          <a:endParaRPr lang="en-US">
            <a:latin typeface="Georgia" panose="02040502050405020303" pitchFamily="18" charset="0"/>
          </a:endParaRPr>
        </a:p>
      </dgm:t>
    </dgm:pt>
    <dgm:pt modelId="{34FF06F1-DE10-485B-B6AD-56826643D23D}">
      <dgm:prSet phldrT="[Text]"/>
      <dgm:spPr/>
      <dgm:t>
        <a:bodyPr/>
        <a:lstStyle/>
        <a:p>
          <a:r>
            <a:rPr lang="en-US">
              <a:latin typeface="Georgia" panose="02040502050405020303" pitchFamily="18" charset="0"/>
              <a:cs typeface="Times New Roman" panose="02020603050405020304" pitchFamily="18" charset="0"/>
            </a:rPr>
            <a:t>Instruction in the 2016 Mathematics </a:t>
          </a:r>
          <a:r>
            <a:rPr lang="en-US" i="1">
              <a:latin typeface="Georgia" panose="02040502050405020303" pitchFamily="18" charset="0"/>
              <a:cs typeface="Times New Roman" panose="02020603050405020304" pitchFamily="18" charset="0"/>
            </a:rPr>
            <a:t>Standards of Learning</a:t>
          </a:r>
          <a:r>
            <a:rPr lang="en-US">
              <a:latin typeface="Georgia" panose="02040502050405020303" pitchFamily="18" charset="0"/>
              <a:cs typeface="Times New Roman" panose="02020603050405020304" pitchFamily="18" charset="0"/>
            </a:rPr>
            <a:t> with choices for prioritization of key content from the 2023 Mathematics </a:t>
          </a:r>
          <a:r>
            <a:rPr lang="en-US" i="1">
              <a:latin typeface="Georgia" panose="02040502050405020303" pitchFamily="18" charset="0"/>
              <a:cs typeface="Times New Roman" panose="02020603050405020304" pitchFamily="18" charset="0"/>
            </a:rPr>
            <a:t>Standards of Learning </a:t>
          </a:r>
          <a:endParaRPr lang="en-US" i="1" dirty="0">
            <a:latin typeface="Georgia" panose="02040502050405020303" pitchFamily="18" charset="0"/>
            <a:cs typeface="Times New Roman" panose="02020603050405020304" pitchFamily="18" charset="0"/>
          </a:endParaRPr>
        </a:p>
      </dgm:t>
    </dgm:pt>
    <dgm:pt modelId="{C2256F7D-2139-4002-92EF-57D53C1E8073}" type="parTrans" cxnId="{0F0C4C3C-34D5-4E29-9561-3B62E9810606}">
      <dgm:prSet/>
      <dgm:spPr/>
      <dgm:t>
        <a:bodyPr/>
        <a:lstStyle/>
        <a:p>
          <a:endParaRPr lang="en-US">
            <a:latin typeface="Georgia" panose="02040502050405020303" pitchFamily="18" charset="0"/>
          </a:endParaRPr>
        </a:p>
      </dgm:t>
    </dgm:pt>
    <dgm:pt modelId="{647398D9-A550-4F9F-8A52-CB4AD66619F8}" type="sibTrans" cxnId="{0F0C4C3C-34D5-4E29-9561-3B62E9810606}">
      <dgm:prSet/>
      <dgm:spPr/>
      <dgm:t>
        <a:bodyPr/>
        <a:lstStyle/>
        <a:p>
          <a:endParaRPr lang="en-US">
            <a:latin typeface="Georgia" panose="02040502050405020303" pitchFamily="18" charset="0"/>
          </a:endParaRPr>
        </a:p>
      </dgm:t>
    </dgm:pt>
    <dgm:pt modelId="{CA7D5C32-693A-4527-9639-1CBE3ADFE9CA}" type="pres">
      <dgm:prSet presAssocID="{0190C56B-A6AC-4357-A3B2-3CF271DA30E8}" presName="Name0" presStyleCnt="0">
        <dgm:presLayoutVars>
          <dgm:dir/>
          <dgm:animLvl val="lvl"/>
          <dgm:resizeHandles val="exact"/>
        </dgm:presLayoutVars>
      </dgm:prSet>
      <dgm:spPr/>
    </dgm:pt>
    <dgm:pt modelId="{3D2A8B42-84C9-4330-BAF2-6CD3D1C1EBDF}" type="pres">
      <dgm:prSet presAssocID="{06E8F4E0-E7C9-4EC6-99E1-8CA84F31084E}" presName="linNode" presStyleCnt="0"/>
      <dgm:spPr/>
    </dgm:pt>
    <dgm:pt modelId="{DDBEA0AC-BDA4-451E-85BA-330CDC7B2A39}" type="pres">
      <dgm:prSet presAssocID="{06E8F4E0-E7C9-4EC6-99E1-8CA84F31084E}" presName="parentText" presStyleLbl="node1" presStyleIdx="0" presStyleCnt="1">
        <dgm:presLayoutVars>
          <dgm:chMax val="1"/>
          <dgm:bulletEnabled val="1"/>
        </dgm:presLayoutVars>
      </dgm:prSet>
      <dgm:spPr/>
    </dgm:pt>
    <dgm:pt modelId="{6B3DEB74-2367-4982-9355-732AE3BAE288}" type="pres">
      <dgm:prSet presAssocID="{06E8F4E0-E7C9-4EC6-99E1-8CA84F31084E}" presName="descendantText" presStyleLbl="alignAccFollowNode1" presStyleIdx="0" presStyleCnt="1">
        <dgm:presLayoutVars>
          <dgm:bulletEnabled val="1"/>
        </dgm:presLayoutVars>
      </dgm:prSet>
      <dgm:spPr/>
    </dgm:pt>
  </dgm:ptLst>
  <dgm:cxnLst>
    <dgm:cxn modelId="{0F0C4C3C-34D5-4E29-9561-3B62E9810606}" srcId="{06E8F4E0-E7C9-4EC6-99E1-8CA84F31084E}" destId="{34FF06F1-DE10-485B-B6AD-56826643D23D}" srcOrd="0" destOrd="0" parTransId="{C2256F7D-2139-4002-92EF-57D53C1E8073}" sibTransId="{647398D9-A550-4F9F-8A52-CB4AD66619F8}"/>
    <dgm:cxn modelId="{79CC114E-F0BF-405B-84A6-7555A4C967CF}" srcId="{0190C56B-A6AC-4357-A3B2-3CF271DA30E8}" destId="{06E8F4E0-E7C9-4EC6-99E1-8CA84F31084E}" srcOrd="0" destOrd="0" parTransId="{1FBD1CD5-5F75-468B-ABF2-67DF8A129E8E}" sibTransId="{07A6AEF9-C707-4F45-A258-8330F38EF2D0}"/>
    <dgm:cxn modelId="{E32F0374-220F-41E2-B2A9-FD2029632510}" type="presOf" srcId="{0190C56B-A6AC-4357-A3B2-3CF271DA30E8}" destId="{CA7D5C32-693A-4527-9639-1CBE3ADFE9CA}" srcOrd="0" destOrd="0" presId="urn:microsoft.com/office/officeart/2005/8/layout/vList5"/>
    <dgm:cxn modelId="{429D6AB8-A337-4F62-9AA7-1B94E5E2779E}" type="presOf" srcId="{06E8F4E0-E7C9-4EC6-99E1-8CA84F31084E}" destId="{DDBEA0AC-BDA4-451E-85BA-330CDC7B2A39}" srcOrd="0" destOrd="0" presId="urn:microsoft.com/office/officeart/2005/8/layout/vList5"/>
    <dgm:cxn modelId="{139FE9E3-B1A5-4222-895E-D48C104CC886}" type="presOf" srcId="{34FF06F1-DE10-485B-B6AD-56826643D23D}" destId="{6B3DEB74-2367-4982-9355-732AE3BAE288}" srcOrd="0" destOrd="0" presId="urn:microsoft.com/office/officeart/2005/8/layout/vList5"/>
    <dgm:cxn modelId="{AC0BA492-7954-4899-AF4F-DB7F717056D1}" type="presParOf" srcId="{CA7D5C32-693A-4527-9639-1CBE3ADFE9CA}" destId="{3D2A8B42-84C9-4330-BAF2-6CD3D1C1EBDF}" srcOrd="0" destOrd="0" presId="urn:microsoft.com/office/officeart/2005/8/layout/vList5"/>
    <dgm:cxn modelId="{284BF22D-D585-4743-A047-BB722D62DFE1}" type="presParOf" srcId="{3D2A8B42-84C9-4330-BAF2-6CD3D1C1EBDF}" destId="{DDBEA0AC-BDA4-451E-85BA-330CDC7B2A39}" srcOrd="0" destOrd="0" presId="urn:microsoft.com/office/officeart/2005/8/layout/vList5"/>
    <dgm:cxn modelId="{043C0EE8-C2C7-4F49-B0FE-B19A66D8C519}" type="presParOf" srcId="{3D2A8B42-84C9-4330-BAF2-6CD3D1C1EBDF}" destId="{6B3DEB74-2367-4982-9355-732AE3BAE288}"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C0336CB-9A61-4D5D-A484-E6893F694240}" type="doc">
      <dgm:prSet loTypeId="urn:microsoft.com/office/officeart/2005/8/layout/vList2" loCatId="list" qsTypeId="urn:microsoft.com/office/officeart/2005/8/quickstyle/simple2" qsCatId="simple" csTypeId="urn:microsoft.com/office/officeart/2005/8/colors/accent1_1" csCatId="accent1" phldr="1"/>
      <dgm:spPr/>
      <dgm:t>
        <a:bodyPr/>
        <a:lstStyle/>
        <a:p>
          <a:endParaRPr lang="en-US"/>
        </a:p>
      </dgm:t>
    </dgm:pt>
    <dgm:pt modelId="{DAB16900-8B2C-4DD1-BD23-C88546F67C2B}">
      <dgm:prSet phldrT="[Text]" custT="1"/>
      <dgm:spPr>
        <a:solidFill>
          <a:schemeClr val="accent1">
            <a:lumMod val="75000"/>
          </a:schemeClr>
        </a:solidFill>
      </dgm:spPr>
      <dgm:t>
        <a:bodyPr/>
        <a:lstStyle/>
        <a:p>
          <a:pPr>
            <a:buNone/>
          </a:pPr>
          <a:r>
            <a:rPr lang="en-US" sz="1800" b="1" dirty="0">
              <a:solidFill>
                <a:schemeClr val="tx1"/>
              </a:solidFill>
              <a:latin typeface="Georgia"/>
              <a:cs typeface="Calibri"/>
            </a:rPr>
            <a:t>Sample Scenario 1: </a:t>
          </a:r>
        </a:p>
        <a:p>
          <a:pPr>
            <a:buNone/>
          </a:pPr>
          <a:r>
            <a:rPr lang="en-US" sz="1600" dirty="0">
              <a:solidFill>
                <a:schemeClr val="tx1"/>
              </a:solidFill>
              <a:latin typeface="Georgia"/>
              <a:cs typeface="Calibri"/>
            </a:rPr>
            <a:t>Focus on prioritized 2023 standards that are needed to prepare students for subsequent mathematics courses</a:t>
          </a:r>
          <a:endParaRPr lang="en-US" sz="1600" dirty="0">
            <a:solidFill>
              <a:schemeClr val="tx1"/>
            </a:solidFill>
          </a:endParaRPr>
        </a:p>
      </dgm:t>
    </dgm:pt>
    <dgm:pt modelId="{C3A48183-D66B-4A8B-B32B-A53578DD0C62}" type="parTrans" cxnId="{1FADE084-505A-47FF-8A9F-0D8FA79C6C90}">
      <dgm:prSet/>
      <dgm:spPr/>
      <dgm:t>
        <a:bodyPr/>
        <a:lstStyle/>
        <a:p>
          <a:endParaRPr lang="en-US"/>
        </a:p>
      </dgm:t>
    </dgm:pt>
    <dgm:pt modelId="{A029791D-3317-4B09-A037-3409FADD8AFD}" type="sibTrans" cxnId="{1FADE084-505A-47FF-8A9F-0D8FA79C6C90}">
      <dgm:prSet/>
      <dgm:spPr/>
      <dgm:t>
        <a:bodyPr/>
        <a:lstStyle/>
        <a:p>
          <a:endParaRPr lang="en-US"/>
        </a:p>
      </dgm:t>
    </dgm:pt>
    <dgm:pt modelId="{B0F2F547-76BA-4FA8-B06D-F77030060310}">
      <dgm:prSet phldrT="[Text]" custT="1"/>
      <dgm:spPr>
        <a:solidFill>
          <a:schemeClr val="accent1">
            <a:lumMod val="60000"/>
            <a:lumOff val="40000"/>
          </a:schemeClr>
        </a:solidFill>
      </dgm:spPr>
      <dgm:t>
        <a:bodyPr/>
        <a:lstStyle/>
        <a:p>
          <a:pPr>
            <a:buNone/>
          </a:pPr>
          <a:r>
            <a:rPr lang="en-US" sz="1800" b="1" dirty="0">
              <a:latin typeface="Georgia" panose="02040502050405020303" pitchFamily="18" charset="0"/>
              <a:cs typeface="Calibri"/>
            </a:rPr>
            <a:t>Sample Scenario 2</a:t>
          </a:r>
          <a:r>
            <a:rPr lang="en-US" sz="1800" dirty="0">
              <a:latin typeface="Georgia" panose="02040502050405020303" pitchFamily="18" charset="0"/>
              <a:cs typeface="Calibri"/>
            </a:rPr>
            <a:t>:</a:t>
          </a:r>
        </a:p>
        <a:p>
          <a:pPr>
            <a:buNone/>
          </a:pPr>
          <a:r>
            <a:rPr lang="en-US" sz="1800" dirty="0">
              <a:latin typeface="Georgia" panose="02040502050405020303" pitchFamily="18" charset="0"/>
              <a:cs typeface="Calibri"/>
            </a:rPr>
            <a:t> </a:t>
          </a:r>
          <a:r>
            <a:rPr lang="en-US" sz="1600" dirty="0">
              <a:latin typeface="Georgia" panose="02040502050405020303" pitchFamily="18" charset="0"/>
              <a:cs typeface="Calibri"/>
            </a:rPr>
            <a:t>Grades K-8 implement Option 1 and Grades 9-12 implement Option 3</a:t>
          </a:r>
          <a:endParaRPr lang="en-US" sz="1800" dirty="0"/>
        </a:p>
      </dgm:t>
    </dgm:pt>
    <dgm:pt modelId="{86857C7C-A7D5-4241-9DA0-33343AD8E992}" type="parTrans" cxnId="{84FA99EC-2A3D-469E-9C3F-D76A6D8D6EFB}">
      <dgm:prSet/>
      <dgm:spPr/>
      <dgm:t>
        <a:bodyPr/>
        <a:lstStyle/>
        <a:p>
          <a:endParaRPr lang="en-US"/>
        </a:p>
      </dgm:t>
    </dgm:pt>
    <dgm:pt modelId="{63C6EC7F-D26E-4545-A913-A17BBB282796}" type="sibTrans" cxnId="{84FA99EC-2A3D-469E-9C3F-D76A6D8D6EFB}">
      <dgm:prSet/>
      <dgm:spPr/>
      <dgm:t>
        <a:bodyPr/>
        <a:lstStyle/>
        <a:p>
          <a:endParaRPr lang="en-US"/>
        </a:p>
      </dgm:t>
    </dgm:pt>
    <dgm:pt modelId="{2FF308B8-73BE-418B-A32B-713D453C942E}">
      <dgm:prSet phldrT="[Text]" custT="1"/>
      <dgm:spPr>
        <a:solidFill>
          <a:schemeClr val="bg1">
            <a:lumMod val="95000"/>
          </a:schemeClr>
        </a:solidFill>
      </dgm:spPr>
      <dgm:t>
        <a:bodyPr/>
        <a:lstStyle/>
        <a:p>
          <a:pPr>
            <a:buNone/>
          </a:pPr>
          <a:r>
            <a:rPr lang="en-US" sz="1800" b="1" dirty="0">
              <a:latin typeface="Georgia"/>
              <a:cs typeface="Calibri"/>
            </a:rPr>
            <a:t>Sample Scenario 4: </a:t>
          </a:r>
        </a:p>
        <a:p>
          <a:pPr>
            <a:buNone/>
          </a:pPr>
          <a:r>
            <a:rPr lang="en-US" sz="1600" dirty="0">
              <a:latin typeface="Georgia"/>
              <a:cs typeface="Calibri"/>
            </a:rPr>
            <a:t>Certain schools in a division could implement one option for transition while other schools could implement another option </a:t>
          </a:r>
          <a:endParaRPr lang="en-US" sz="1600" dirty="0"/>
        </a:p>
      </dgm:t>
    </dgm:pt>
    <dgm:pt modelId="{B7A83D1D-7612-4970-BDFA-B2770B8F01EA}" type="parTrans" cxnId="{2F05D4BC-8F15-419E-82C0-E7BDE2026B61}">
      <dgm:prSet/>
      <dgm:spPr/>
      <dgm:t>
        <a:bodyPr/>
        <a:lstStyle/>
        <a:p>
          <a:endParaRPr lang="en-US"/>
        </a:p>
      </dgm:t>
    </dgm:pt>
    <dgm:pt modelId="{3C16B01B-C0F1-40E7-B659-874E33E29584}" type="sibTrans" cxnId="{2F05D4BC-8F15-419E-82C0-E7BDE2026B61}">
      <dgm:prSet/>
      <dgm:spPr/>
      <dgm:t>
        <a:bodyPr/>
        <a:lstStyle/>
        <a:p>
          <a:endParaRPr lang="en-US"/>
        </a:p>
      </dgm:t>
    </dgm:pt>
    <dgm:pt modelId="{CB638309-BC01-4078-87DF-A4CF4906CF0D}">
      <dgm:prSet custT="1"/>
      <dgm:spPr>
        <a:solidFill>
          <a:schemeClr val="accent1">
            <a:lumMod val="20000"/>
            <a:lumOff val="80000"/>
          </a:schemeClr>
        </a:solidFill>
      </dgm:spPr>
      <dgm:t>
        <a:bodyPr/>
        <a:lstStyle/>
        <a:p>
          <a:r>
            <a:rPr lang="en-US" sz="1800" b="1" dirty="0">
              <a:latin typeface="Georgia" panose="02040502050405020303" pitchFamily="18" charset="0"/>
              <a:cs typeface="Calibri"/>
            </a:rPr>
            <a:t>Sample Scenario 3:</a:t>
          </a:r>
        </a:p>
        <a:p>
          <a:r>
            <a:rPr lang="en-US" sz="1800" b="1" dirty="0">
              <a:latin typeface="Georgia" panose="02040502050405020303" pitchFamily="18" charset="0"/>
              <a:cs typeface="Calibri"/>
            </a:rPr>
            <a:t> </a:t>
          </a:r>
          <a:r>
            <a:rPr lang="en-US" sz="1600" dirty="0">
              <a:latin typeface="Georgia" panose="02040502050405020303" pitchFamily="18" charset="0"/>
              <a:cs typeface="Calibri"/>
            </a:rPr>
            <a:t>Grades K-2 implement Option 1 while Grades 3-6 implement Option 3</a:t>
          </a:r>
          <a:endParaRPr lang="en-US" sz="1800" dirty="0">
            <a:latin typeface="Georgia" panose="02040502050405020303" pitchFamily="18" charset="0"/>
            <a:cs typeface="Calibri"/>
          </a:endParaRPr>
        </a:p>
      </dgm:t>
    </dgm:pt>
    <dgm:pt modelId="{D7BB164E-A4A3-4BD0-9F30-71234C94064B}" type="parTrans" cxnId="{664C224B-2032-426F-8381-9B7A6C942005}">
      <dgm:prSet/>
      <dgm:spPr/>
      <dgm:t>
        <a:bodyPr/>
        <a:lstStyle/>
        <a:p>
          <a:endParaRPr lang="en-US"/>
        </a:p>
      </dgm:t>
    </dgm:pt>
    <dgm:pt modelId="{A0CDB0C3-9926-4A0F-A67E-F0F9E64BAA40}" type="sibTrans" cxnId="{664C224B-2032-426F-8381-9B7A6C942005}">
      <dgm:prSet/>
      <dgm:spPr/>
      <dgm:t>
        <a:bodyPr/>
        <a:lstStyle/>
        <a:p>
          <a:endParaRPr lang="en-US"/>
        </a:p>
      </dgm:t>
    </dgm:pt>
    <dgm:pt modelId="{00B01DAE-E6B9-48B4-9396-6E40024AE936}" type="pres">
      <dgm:prSet presAssocID="{6C0336CB-9A61-4D5D-A484-E6893F694240}" presName="linear" presStyleCnt="0">
        <dgm:presLayoutVars>
          <dgm:animLvl val="lvl"/>
          <dgm:resizeHandles val="exact"/>
        </dgm:presLayoutVars>
      </dgm:prSet>
      <dgm:spPr/>
    </dgm:pt>
    <dgm:pt modelId="{D6386BA0-C7E6-46C6-9718-89ACA92A87C4}" type="pres">
      <dgm:prSet presAssocID="{DAB16900-8B2C-4DD1-BD23-C88546F67C2B}" presName="parentText" presStyleLbl="node1" presStyleIdx="0" presStyleCnt="4" custLinFactY="-2330" custLinFactNeighborX="-399" custLinFactNeighborY="-100000">
        <dgm:presLayoutVars>
          <dgm:chMax val="0"/>
          <dgm:bulletEnabled val="1"/>
        </dgm:presLayoutVars>
      </dgm:prSet>
      <dgm:spPr/>
    </dgm:pt>
    <dgm:pt modelId="{6FBCC803-3E32-4783-9A5E-F4ACDE8E310D}" type="pres">
      <dgm:prSet presAssocID="{A029791D-3317-4B09-A037-3409FADD8AFD}" presName="spacer" presStyleCnt="0"/>
      <dgm:spPr/>
    </dgm:pt>
    <dgm:pt modelId="{AADEF2FD-C8C2-4D37-A981-BD8BB4839B7B}" type="pres">
      <dgm:prSet presAssocID="{B0F2F547-76BA-4FA8-B06D-F77030060310}" presName="parentText" presStyleLbl="node1" presStyleIdx="1" presStyleCnt="4">
        <dgm:presLayoutVars>
          <dgm:chMax val="0"/>
          <dgm:bulletEnabled val="1"/>
        </dgm:presLayoutVars>
      </dgm:prSet>
      <dgm:spPr/>
    </dgm:pt>
    <dgm:pt modelId="{6C7031EB-85A4-4A59-97CE-25EFC4840D2C}" type="pres">
      <dgm:prSet presAssocID="{63C6EC7F-D26E-4545-A913-A17BBB282796}" presName="spacer" presStyleCnt="0"/>
      <dgm:spPr/>
    </dgm:pt>
    <dgm:pt modelId="{4E3EFA59-F4D7-46B7-832C-0B50E315AB71}" type="pres">
      <dgm:prSet presAssocID="{CB638309-BC01-4078-87DF-A4CF4906CF0D}" presName="parentText" presStyleLbl="node1" presStyleIdx="2" presStyleCnt="4">
        <dgm:presLayoutVars>
          <dgm:chMax val="0"/>
          <dgm:bulletEnabled val="1"/>
        </dgm:presLayoutVars>
      </dgm:prSet>
      <dgm:spPr/>
    </dgm:pt>
    <dgm:pt modelId="{093CCBD9-3A9D-4F80-85F2-1DA2E7F935C4}" type="pres">
      <dgm:prSet presAssocID="{A0CDB0C3-9926-4A0F-A67E-F0F9E64BAA40}" presName="spacer" presStyleCnt="0"/>
      <dgm:spPr/>
    </dgm:pt>
    <dgm:pt modelId="{A3C7346A-D3CA-49AC-BDA2-85E4E3A5BCA9}" type="pres">
      <dgm:prSet presAssocID="{2FF308B8-73BE-418B-A32B-713D453C942E}" presName="parentText" presStyleLbl="node1" presStyleIdx="3" presStyleCnt="4">
        <dgm:presLayoutVars>
          <dgm:chMax val="0"/>
          <dgm:bulletEnabled val="1"/>
        </dgm:presLayoutVars>
      </dgm:prSet>
      <dgm:spPr/>
    </dgm:pt>
  </dgm:ptLst>
  <dgm:cxnLst>
    <dgm:cxn modelId="{9E062310-32A9-4AC2-BBC9-0F709776888E}" type="presOf" srcId="{2FF308B8-73BE-418B-A32B-713D453C942E}" destId="{A3C7346A-D3CA-49AC-BDA2-85E4E3A5BCA9}" srcOrd="0" destOrd="0" presId="urn:microsoft.com/office/officeart/2005/8/layout/vList2"/>
    <dgm:cxn modelId="{4D5AAB23-A9DA-4098-A8B8-E708558DA2A9}" type="presOf" srcId="{B0F2F547-76BA-4FA8-B06D-F77030060310}" destId="{AADEF2FD-C8C2-4D37-A981-BD8BB4839B7B}" srcOrd="0" destOrd="0" presId="urn:microsoft.com/office/officeart/2005/8/layout/vList2"/>
    <dgm:cxn modelId="{377EB860-AFD4-4F13-9B8B-DEB9F960BBC0}" type="presOf" srcId="{CB638309-BC01-4078-87DF-A4CF4906CF0D}" destId="{4E3EFA59-F4D7-46B7-832C-0B50E315AB71}" srcOrd="0" destOrd="0" presId="urn:microsoft.com/office/officeart/2005/8/layout/vList2"/>
    <dgm:cxn modelId="{C48F6D45-02EB-4573-B23F-E5FAB24AD748}" type="presOf" srcId="{DAB16900-8B2C-4DD1-BD23-C88546F67C2B}" destId="{D6386BA0-C7E6-46C6-9718-89ACA92A87C4}" srcOrd="0" destOrd="0" presId="urn:microsoft.com/office/officeart/2005/8/layout/vList2"/>
    <dgm:cxn modelId="{664C224B-2032-426F-8381-9B7A6C942005}" srcId="{6C0336CB-9A61-4D5D-A484-E6893F694240}" destId="{CB638309-BC01-4078-87DF-A4CF4906CF0D}" srcOrd="2" destOrd="0" parTransId="{D7BB164E-A4A3-4BD0-9F30-71234C94064B}" sibTransId="{A0CDB0C3-9926-4A0F-A67E-F0F9E64BAA40}"/>
    <dgm:cxn modelId="{B4045852-5A5D-459A-9FC2-27EFC202B548}" type="presOf" srcId="{6C0336CB-9A61-4D5D-A484-E6893F694240}" destId="{00B01DAE-E6B9-48B4-9396-6E40024AE936}" srcOrd="0" destOrd="0" presId="urn:microsoft.com/office/officeart/2005/8/layout/vList2"/>
    <dgm:cxn modelId="{1FADE084-505A-47FF-8A9F-0D8FA79C6C90}" srcId="{6C0336CB-9A61-4D5D-A484-E6893F694240}" destId="{DAB16900-8B2C-4DD1-BD23-C88546F67C2B}" srcOrd="0" destOrd="0" parTransId="{C3A48183-D66B-4A8B-B32B-A53578DD0C62}" sibTransId="{A029791D-3317-4B09-A037-3409FADD8AFD}"/>
    <dgm:cxn modelId="{2F05D4BC-8F15-419E-82C0-E7BDE2026B61}" srcId="{6C0336CB-9A61-4D5D-A484-E6893F694240}" destId="{2FF308B8-73BE-418B-A32B-713D453C942E}" srcOrd="3" destOrd="0" parTransId="{B7A83D1D-7612-4970-BDFA-B2770B8F01EA}" sibTransId="{3C16B01B-C0F1-40E7-B659-874E33E29584}"/>
    <dgm:cxn modelId="{84FA99EC-2A3D-469E-9C3F-D76A6D8D6EFB}" srcId="{6C0336CB-9A61-4D5D-A484-E6893F694240}" destId="{B0F2F547-76BA-4FA8-B06D-F77030060310}" srcOrd="1" destOrd="0" parTransId="{86857C7C-A7D5-4241-9DA0-33343AD8E992}" sibTransId="{63C6EC7F-D26E-4545-A913-A17BBB282796}"/>
    <dgm:cxn modelId="{3236302C-D357-40DF-BA58-37D8A3FEAFFA}" type="presParOf" srcId="{00B01DAE-E6B9-48B4-9396-6E40024AE936}" destId="{D6386BA0-C7E6-46C6-9718-89ACA92A87C4}" srcOrd="0" destOrd="0" presId="urn:microsoft.com/office/officeart/2005/8/layout/vList2"/>
    <dgm:cxn modelId="{D0083AF0-9F48-47B9-9626-1D0A1F1CA445}" type="presParOf" srcId="{00B01DAE-E6B9-48B4-9396-6E40024AE936}" destId="{6FBCC803-3E32-4783-9A5E-F4ACDE8E310D}" srcOrd="1" destOrd="0" presId="urn:microsoft.com/office/officeart/2005/8/layout/vList2"/>
    <dgm:cxn modelId="{1E664CCC-4CA1-4736-8ED3-3CCDB680D8C8}" type="presParOf" srcId="{00B01DAE-E6B9-48B4-9396-6E40024AE936}" destId="{AADEF2FD-C8C2-4D37-A981-BD8BB4839B7B}" srcOrd="2" destOrd="0" presId="urn:microsoft.com/office/officeart/2005/8/layout/vList2"/>
    <dgm:cxn modelId="{7D885306-8174-4FA7-ACBC-3C3FF1E378DF}" type="presParOf" srcId="{00B01DAE-E6B9-48B4-9396-6E40024AE936}" destId="{6C7031EB-85A4-4A59-97CE-25EFC4840D2C}" srcOrd="3" destOrd="0" presId="urn:microsoft.com/office/officeart/2005/8/layout/vList2"/>
    <dgm:cxn modelId="{CB10BD75-5BB2-4BBA-9DE3-68D9B49B035D}" type="presParOf" srcId="{00B01DAE-E6B9-48B4-9396-6E40024AE936}" destId="{4E3EFA59-F4D7-46B7-832C-0B50E315AB71}" srcOrd="4" destOrd="0" presId="urn:microsoft.com/office/officeart/2005/8/layout/vList2"/>
    <dgm:cxn modelId="{9AAB34EB-3348-4BE4-B3F2-04BCBF0E992A}" type="presParOf" srcId="{00B01DAE-E6B9-48B4-9396-6E40024AE936}" destId="{093CCBD9-3A9D-4F80-85F2-1DA2E7F935C4}" srcOrd="5" destOrd="0" presId="urn:microsoft.com/office/officeart/2005/8/layout/vList2"/>
    <dgm:cxn modelId="{67930DB4-3BC2-4197-95E8-CA58BF2C6CDF}" type="presParOf" srcId="{00B01DAE-E6B9-48B4-9396-6E40024AE936}" destId="{A3C7346A-D3CA-49AC-BDA2-85E4E3A5BCA9}"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0190C56B-A6AC-4357-A3B2-3CF271DA30E8}"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34FF06F1-DE10-485B-B6AD-56826643D23D}">
      <dgm:prSet phldrT="[Text]" custT="1"/>
      <dgm:spPr/>
      <dgm:t>
        <a:bodyPr/>
        <a:lstStyle/>
        <a:p>
          <a:r>
            <a:rPr lang="en-US" sz="1600">
              <a:latin typeface="Georgia" panose="02040502050405020303" pitchFamily="18" charset="0"/>
              <a:cs typeface="Times New Roman" panose="02020603050405020304" pitchFamily="18" charset="0"/>
            </a:rPr>
            <a:t>Option</a:t>
          </a:r>
          <a:r>
            <a:rPr lang="en-US" sz="1600">
              <a:latin typeface="Times New Roman" panose="02020603050405020304" pitchFamily="18" charset="0"/>
              <a:cs typeface="Times New Roman" panose="02020603050405020304" pitchFamily="18" charset="0"/>
            </a:rPr>
            <a:t> 3</a:t>
          </a:r>
          <a:endParaRPr lang="en-US" i="1" dirty="0">
            <a:latin typeface="Times New Roman" panose="02020603050405020304" pitchFamily="18" charset="0"/>
            <a:cs typeface="Times New Roman" panose="02020603050405020304" pitchFamily="18" charset="0"/>
          </a:endParaRPr>
        </a:p>
      </dgm:t>
    </dgm:pt>
    <dgm:pt modelId="{C2256F7D-2139-4002-92EF-57D53C1E8073}" type="parTrans" cxnId="{0F0C4C3C-34D5-4E29-9561-3B62E9810606}">
      <dgm:prSet/>
      <dgm:spPr/>
      <dgm:t>
        <a:bodyPr/>
        <a:lstStyle/>
        <a:p>
          <a:endParaRPr lang="en-US"/>
        </a:p>
      </dgm:t>
    </dgm:pt>
    <dgm:pt modelId="{647398D9-A550-4F9F-8A52-CB4AD66619F8}" type="sibTrans" cxnId="{0F0C4C3C-34D5-4E29-9561-3B62E9810606}">
      <dgm:prSet/>
      <dgm:spPr/>
      <dgm:t>
        <a:bodyPr/>
        <a:lstStyle/>
        <a:p>
          <a:endParaRPr lang="en-US"/>
        </a:p>
      </dgm:t>
    </dgm:pt>
    <dgm:pt modelId="{BFA2AD99-F3A6-473D-9D22-5EEA5D2F2B2B}">
      <dgm:prSet phldrT="[Text]" custT="1"/>
      <dgm:spPr/>
      <dgm:t>
        <a:bodyPr/>
        <a:lstStyle/>
        <a:p>
          <a:r>
            <a:rPr lang="en-US" sz="2000">
              <a:latin typeface="Georgia" panose="02040502050405020303" pitchFamily="18" charset="0"/>
              <a:cs typeface="Times New Roman" panose="02020603050405020304" pitchFamily="18" charset="0"/>
            </a:rPr>
            <a:t>Instruction focused solely on 2016 Mathematics </a:t>
          </a:r>
          <a:r>
            <a:rPr lang="en-US" sz="2000" i="1">
              <a:latin typeface="Georgia" panose="02040502050405020303" pitchFamily="18" charset="0"/>
              <a:cs typeface="Times New Roman" panose="02020603050405020304" pitchFamily="18" charset="0"/>
            </a:rPr>
            <a:t>Standards of Learning</a:t>
          </a:r>
          <a:endParaRPr lang="en-US" sz="2000" i="1" dirty="0">
            <a:latin typeface="Georgia" panose="02040502050405020303" pitchFamily="18" charset="0"/>
            <a:cs typeface="Times New Roman" panose="02020603050405020304" pitchFamily="18" charset="0"/>
          </a:endParaRPr>
        </a:p>
      </dgm:t>
    </dgm:pt>
    <dgm:pt modelId="{8645F56B-D320-465A-AC9F-A090F557116E}" type="parTrans" cxnId="{49F72792-D0C4-4B3E-BB54-F8DC9F15AFE0}">
      <dgm:prSet/>
      <dgm:spPr/>
      <dgm:t>
        <a:bodyPr/>
        <a:lstStyle/>
        <a:p>
          <a:endParaRPr lang="en-US"/>
        </a:p>
      </dgm:t>
    </dgm:pt>
    <dgm:pt modelId="{6D9C9D7D-94D3-40E9-805F-0E9A441D3033}" type="sibTrans" cxnId="{49F72792-D0C4-4B3E-BB54-F8DC9F15AFE0}">
      <dgm:prSet/>
      <dgm:spPr/>
      <dgm:t>
        <a:bodyPr/>
        <a:lstStyle/>
        <a:p>
          <a:endParaRPr lang="en-US"/>
        </a:p>
      </dgm:t>
    </dgm:pt>
    <dgm:pt modelId="{CA7D5C32-693A-4527-9639-1CBE3ADFE9CA}" type="pres">
      <dgm:prSet presAssocID="{0190C56B-A6AC-4357-A3B2-3CF271DA30E8}" presName="Name0" presStyleCnt="0">
        <dgm:presLayoutVars>
          <dgm:dir/>
          <dgm:animLvl val="lvl"/>
          <dgm:resizeHandles val="exact"/>
        </dgm:presLayoutVars>
      </dgm:prSet>
      <dgm:spPr/>
    </dgm:pt>
    <dgm:pt modelId="{EC0A0FD2-1572-40D3-9E5E-21E2199AB3A5}" type="pres">
      <dgm:prSet presAssocID="{34FF06F1-DE10-485B-B6AD-56826643D23D}" presName="linNode" presStyleCnt="0"/>
      <dgm:spPr/>
    </dgm:pt>
    <dgm:pt modelId="{1BE7FA3C-6272-4F45-8A52-822D2BE78C3A}" type="pres">
      <dgm:prSet presAssocID="{34FF06F1-DE10-485B-B6AD-56826643D23D}" presName="parentText" presStyleLbl="node1" presStyleIdx="0" presStyleCnt="1" custLinFactNeighborX="-4148" custLinFactNeighborY="6809">
        <dgm:presLayoutVars>
          <dgm:chMax val="1"/>
          <dgm:bulletEnabled val="1"/>
        </dgm:presLayoutVars>
      </dgm:prSet>
      <dgm:spPr/>
    </dgm:pt>
    <dgm:pt modelId="{03C3A629-ECEB-4268-9256-F17D28B044E8}" type="pres">
      <dgm:prSet presAssocID="{34FF06F1-DE10-485B-B6AD-56826643D23D}" presName="descendantText" presStyleLbl="alignAccFollowNode1" presStyleIdx="0" presStyleCnt="1">
        <dgm:presLayoutVars>
          <dgm:bulletEnabled val="1"/>
        </dgm:presLayoutVars>
      </dgm:prSet>
      <dgm:spPr/>
    </dgm:pt>
  </dgm:ptLst>
  <dgm:cxnLst>
    <dgm:cxn modelId="{712DFB23-38A0-4963-8650-3D99115783E1}" type="presOf" srcId="{34FF06F1-DE10-485B-B6AD-56826643D23D}" destId="{1BE7FA3C-6272-4F45-8A52-822D2BE78C3A}" srcOrd="0" destOrd="0" presId="urn:microsoft.com/office/officeart/2005/8/layout/vList5"/>
    <dgm:cxn modelId="{0F0C4C3C-34D5-4E29-9561-3B62E9810606}" srcId="{0190C56B-A6AC-4357-A3B2-3CF271DA30E8}" destId="{34FF06F1-DE10-485B-B6AD-56826643D23D}" srcOrd="0" destOrd="0" parTransId="{C2256F7D-2139-4002-92EF-57D53C1E8073}" sibTransId="{647398D9-A550-4F9F-8A52-CB4AD66619F8}"/>
    <dgm:cxn modelId="{E32F0374-220F-41E2-B2A9-FD2029632510}" type="presOf" srcId="{0190C56B-A6AC-4357-A3B2-3CF271DA30E8}" destId="{CA7D5C32-693A-4527-9639-1CBE3ADFE9CA}" srcOrd="0" destOrd="0" presId="urn:microsoft.com/office/officeart/2005/8/layout/vList5"/>
    <dgm:cxn modelId="{49F72792-D0C4-4B3E-BB54-F8DC9F15AFE0}" srcId="{34FF06F1-DE10-485B-B6AD-56826643D23D}" destId="{BFA2AD99-F3A6-473D-9D22-5EEA5D2F2B2B}" srcOrd="0" destOrd="0" parTransId="{8645F56B-D320-465A-AC9F-A090F557116E}" sibTransId="{6D9C9D7D-94D3-40E9-805F-0E9A441D3033}"/>
    <dgm:cxn modelId="{F1F51FE1-4872-460D-8662-DD8B4D1628AF}" type="presOf" srcId="{BFA2AD99-F3A6-473D-9D22-5EEA5D2F2B2B}" destId="{03C3A629-ECEB-4268-9256-F17D28B044E8}" srcOrd="0" destOrd="0" presId="urn:microsoft.com/office/officeart/2005/8/layout/vList5"/>
    <dgm:cxn modelId="{14285AE0-8274-4B47-A525-0492C6AA90BE}" type="presParOf" srcId="{CA7D5C32-693A-4527-9639-1CBE3ADFE9CA}" destId="{EC0A0FD2-1572-40D3-9E5E-21E2199AB3A5}" srcOrd="0" destOrd="0" presId="urn:microsoft.com/office/officeart/2005/8/layout/vList5"/>
    <dgm:cxn modelId="{B38D13AB-0D28-4D7E-876B-DFFF226747A5}" type="presParOf" srcId="{EC0A0FD2-1572-40D3-9E5E-21E2199AB3A5}" destId="{1BE7FA3C-6272-4F45-8A52-822D2BE78C3A}" srcOrd="0" destOrd="0" presId="urn:microsoft.com/office/officeart/2005/8/layout/vList5"/>
    <dgm:cxn modelId="{8D82BF55-4C27-4497-B946-F605707C4F2D}" type="presParOf" srcId="{EC0A0FD2-1572-40D3-9E5E-21E2199AB3A5}" destId="{03C3A629-ECEB-4268-9256-F17D28B044E8}"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5B9940-413F-45AB-BD04-612E67CDAFB8}">
      <dsp:nvSpPr>
        <dsp:cNvPr id="0" name=""/>
        <dsp:cNvSpPr/>
      </dsp:nvSpPr>
      <dsp:spPr>
        <a:xfrm rot="5400000">
          <a:off x="3200431" y="-1115333"/>
          <a:ext cx="997834" cy="3481739"/>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rtl="0">
            <a:lnSpc>
              <a:spcPct val="90000"/>
            </a:lnSpc>
            <a:spcBef>
              <a:spcPct val="0"/>
            </a:spcBef>
            <a:spcAft>
              <a:spcPct val="15000"/>
            </a:spcAft>
            <a:buChar char="•"/>
          </a:pPr>
          <a:r>
            <a:rPr lang="en-US" sz="1400" kern="1200" dirty="0">
              <a:solidFill>
                <a:srgbClr val="000000"/>
              </a:solidFill>
              <a:latin typeface="Times New Roman"/>
              <a:cs typeface="Times New Roman"/>
            </a:rPr>
            <a:t>Instruction in both 2016 Mathematics </a:t>
          </a:r>
          <a:r>
            <a:rPr lang="en-US" sz="1400" i="1" kern="1200" dirty="0">
              <a:solidFill>
                <a:srgbClr val="000000"/>
              </a:solidFill>
              <a:latin typeface="Times New Roman"/>
              <a:cs typeface="Times New Roman"/>
            </a:rPr>
            <a:t>Standards of Learning</a:t>
          </a:r>
          <a:r>
            <a:rPr lang="en-US" sz="1400" kern="1200" dirty="0">
              <a:solidFill>
                <a:srgbClr val="000000"/>
              </a:solidFill>
              <a:latin typeface="Times New Roman"/>
              <a:cs typeface="Times New Roman"/>
            </a:rPr>
            <a:t> and the 2023 Mathematics </a:t>
          </a:r>
          <a:r>
            <a:rPr lang="en-US" sz="1400" i="1" kern="1200" dirty="0">
              <a:solidFill>
                <a:srgbClr val="000000"/>
              </a:solidFill>
              <a:latin typeface="Times New Roman"/>
              <a:cs typeface="Times New Roman"/>
            </a:rPr>
            <a:t>Standards of Learning</a:t>
          </a:r>
        </a:p>
      </dsp:txBody>
      <dsp:txXfrm rot="-5400000">
        <a:off x="1958479" y="175329"/>
        <a:ext cx="3433029" cy="900414"/>
      </dsp:txXfrm>
    </dsp:sp>
    <dsp:sp modelId="{2450C610-140A-4DBB-973A-40FB904C5310}">
      <dsp:nvSpPr>
        <dsp:cNvPr id="0" name=""/>
        <dsp:cNvSpPr/>
      </dsp:nvSpPr>
      <dsp:spPr>
        <a:xfrm>
          <a:off x="0" y="1889"/>
          <a:ext cx="1958478" cy="124729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Times New Roman" panose="02020603050405020304" pitchFamily="18" charset="0"/>
              <a:cs typeface="Times New Roman" panose="02020603050405020304" pitchFamily="18" charset="0"/>
            </a:rPr>
            <a:t>Option 1</a:t>
          </a:r>
        </a:p>
        <a:p>
          <a:pPr marL="0" lvl="0" indent="0" algn="ctr" defTabSz="711200">
            <a:lnSpc>
              <a:spcPct val="90000"/>
            </a:lnSpc>
            <a:spcBef>
              <a:spcPct val="0"/>
            </a:spcBef>
            <a:spcAft>
              <a:spcPct val="35000"/>
            </a:spcAft>
            <a:buNone/>
          </a:pPr>
          <a:r>
            <a:rPr lang="en-US" sz="1600" kern="1200" dirty="0">
              <a:latin typeface="Times New Roman" panose="02020603050405020304" pitchFamily="18" charset="0"/>
              <a:cs typeface="Times New Roman" panose="02020603050405020304" pitchFamily="18" charset="0"/>
            </a:rPr>
            <a:t>Full Crosswalk Year</a:t>
          </a:r>
        </a:p>
      </dsp:txBody>
      <dsp:txXfrm>
        <a:off x="60888" y="62777"/>
        <a:ext cx="1836702" cy="1125516"/>
      </dsp:txXfrm>
    </dsp:sp>
    <dsp:sp modelId="{6B3DEB74-2367-4982-9355-732AE3BAE288}">
      <dsp:nvSpPr>
        <dsp:cNvPr id="0" name=""/>
        <dsp:cNvSpPr/>
      </dsp:nvSpPr>
      <dsp:spPr>
        <a:xfrm rot="5400000">
          <a:off x="3200431" y="194323"/>
          <a:ext cx="997834" cy="3481739"/>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solidFill>
                <a:srgbClr val="000000"/>
              </a:solidFill>
              <a:latin typeface="Times New Roman" panose="02020603050405020304" pitchFamily="18" charset="0"/>
              <a:cs typeface="Times New Roman" panose="02020603050405020304" pitchFamily="18" charset="0"/>
            </a:rPr>
            <a:t>Instruction in the 2016 Mathematics </a:t>
          </a:r>
          <a:r>
            <a:rPr lang="en-US" sz="1400" i="1" kern="1200" dirty="0">
              <a:solidFill>
                <a:srgbClr val="000000"/>
              </a:solidFill>
              <a:latin typeface="Times New Roman" panose="02020603050405020304" pitchFamily="18" charset="0"/>
              <a:cs typeface="Times New Roman" panose="02020603050405020304" pitchFamily="18" charset="0"/>
            </a:rPr>
            <a:t>Standards of Learning</a:t>
          </a:r>
          <a:r>
            <a:rPr lang="en-US" sz="1400" kern="1200" dirty="0">
              <a:solidFill>
                <a:srgbClr val="000000"/>
              </a:solidFill>
              <a:latin typeface="Times New Roman" panose="02020603050405020304" pitchFamily="18" charset="0"/>
              <a:cs typeface="Times New Roman" panose="02020603050405020304" pitchFamily="18" charset="0"/>
            </a:rPr>
            <a:t> with choices for prioritization of key content from the 2023 Mathematics </a:t>
          </a:r>
          <a:r>
            <a:rPr lang="en-US" sz="1400" i="1" kern="1200" dirty="0">
              <a:solidFill>
                <a:srgbClr val="000000"/>
              </a:solidFill>
              <a:latin typeface="Times New Roman" panose="02020603050405020304" pitchFamily="18" charset="0"/>
              <a:cs typeface="Times New Roman" panose="02020603050405020304" pitchFamily="18" charset="0"/>
            </a:rPr>
            <a:t>Standards of Learning </a:t>
          </a:r>
        </a:p>
      </dsp:txBody>
      <dsp:txXfrm rot="-5400000">
        <a:off x="1958479" y="1484985"/>
        <a:ext cx="3433029" cy="900414"/>
      </dsp:txXfrm>
    </dsp:sp>
    <dsp:sp modelId="{DDBEA0AC-BDA4-451E-85BA-330CDC7B2A39}">
      <dsp:nvSpPr>
        <dsp:cNvPr id="0" name=""/>
        <dsp:cNvSpPr/>
      </dsp:nvSpPr>
      <dsp:spPr>
        <a:xfrm>
          <a:off x="0" y="1311547"/>
          <a:ext cx="1958478" cy="124729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Times New Roman"/>
              <a:cs typeface="Times New Roman"/>
            </a:rPr>
            <a:t>Option 2 </a:t>
          </a:r>
          <a:br>
            <a:rPr lang="en-US" sz="1600" kern="1200" dirty="0">
              <a:latin typeface="Times New Roman"/>
              <a:cs typeface="Times New Roman"/>
            </a:rPr>
          </a:br>
          <a:r>
            <a:rPr lang="en-US" sz="1600" kern="1200" dirty="0">
              <a:latin typeface="Times New Roman"/>
              <a:cs typeface="Times New Roman"/>
            </a:rPr>
            <a:t>Partial Crosswalk Year</a:t>
          </a:r>
        </a:p>
      </dsp:txBody>
      <dsp:txXfrm>
        <a:off x="60888" y="1372435"/>
        <a:ext cx="1836702" cy="1125516"/>
      </dsp:txXfrm>
    </dsp:sp>
    <dsp:sp modelId="{C2D71298-285E-468F-B04A-827A8CA47D89}">
      <dsp:nvSpPr>
        <dsp:cNvPr id="0" name=""/>
        <dsp:cNvSpPr/>
      </dsp:nvSpPr>
      <dsp:spPr>
        <a:xfrm rot="5400000">
          <a:off x="3200431" y="1503981"/>
          <a:ext cx="997834" cy="3481739"/>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latin typeface="Times New Roman" panose="02020603050405020304" pitchFamily="18" charset="0"/>
              <a:cs typeface="Times New Roman" panose="02020603050405020304" pitchFamily="18" charset="0"/>
            </a:rPr>
            <a:t>Instruction focused solely on 2016 Mathematics </a:t>
          </a:r>
          <a:r>
            <a:rPr lang="en-US" sz="1400" i="1" kern="1200" dirty="0">
              <a:latin typeface="Times New Roman" panose="02020603050405020304" pitchFamily="18" charset="0"/>
              <a:cs typeface="Times New Roman" panose="02020603050405020304" pitchFamily="18" charset="0"/>
            </a:rPr>
            <a:t>Standards of Learning</a:t>
          </a:r>
        </a:p>
      </dsp:txBody>
      <dsp:txXfrm rot="-5400000">
        <a:off x="1958479" y="2794643"/>
        <a:ext cx="3433029" cy="900414"/>
      </dsp:txXfrm>
    </dsp:sp>
    <dsp:sp modelId="{6F52BBB0-C07E-46E2-94D5-F9F1D8940B69}">
      <dsp:nvSpPr>
        <dsp:cNvPr id="0" name=""/>
        <dsp:cNvSpPr/>
      </dsp:nvSpPr>
      <dsp:spPr>
        <a:xfrm>
          <a:off x="0" y="2621204"/>
          <a:ext cx="1958478" cy="124729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Times New Roman" panose="02020603050405020304" pitchFamily="18" charset="0"/>
              <a:cs typeface="Times New Roman" panose="02020603050405020304" pitchFamily="18" charset="0"/>
            </a:rPr>
            <a:t>Option 3</a:t>
          </a:r>
        </a:p>
      </dsp:txBody>
      <dsp:txXfrm>
        <a:off x="60888" y="2682092"/>
        <a:ext cx="1836702" cy="112551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5B9940-413F-45AB-BD04-612E67CDAFB8}">
      <dsp:nvSpPr>
        <dsp:cNvPr id="0" name=""/>
        <dsp:cNvSpPr/>
      </dsp:nvSpPr>
      <dsp:spPr>
        <a:xfrm rot="5400000">
          <a:off x="2429382" y="-351356"/>
          <a:ext cx="2032000" cy="3242712"/>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rtl="0">
            <a:lnSpc>
              <a:spcPct val="90000"/>
            </a:lnSpc>
            <a:spcBef>
              <a:spcPct val="0"/>
            </a:spcBef>
            <a:spcAft>
              <a:spcPct val="15000"/>
            </a:spcAft>
            <a:buChar char="•"/>
          </a:pPr>
          <a:r>
            <a:rPr lang="en-US" sz="2000" kern="1200" dirty="0">
              <a:latin typeface="Georgia"/>
              <a:cs typeface="Times New Roman"/>
            </a:rPr>
            <a:t>Instruction</a:t>
          </a:r>
          <a:r>
            <a:rPr lang="en-US" sz="2000" kern="1200" dirty="0">
              <a:latin typeface="Times New Roman"/>
              <a:cs typeface="Times New Roman"/>
            </a:rPr>
            <a:t> in both 2016 Mathematics </a:t>
          </a:r>
          <a:r>
            <a:rPr lang="en-US" sz="2000" i="1" kern="1200" dirty="0">
              <a:latin typeface="Times New Roman"/>
              <a:cs typeface="Times New Roman"/>
            </a:rPr>
            <a:t>Standards of Learning</a:t>
          </a:r>
          <a:r>
            <a:rPr lang="en-US" sz="2000" kern="1200" dirty="0">
              <a:latin typeface="Times New Roman"/>
              <a:cs typeface="Times New Roman"/>
            </a:rPr>
            <a:t> and the 2023 Mathematics </a:t>
          </a:r>
          <a:r>
            <a:rPr lang="en-US" sz="2000" i="1" kern="1200" dirty="0">
              <a:latin typeface="Times New Roman"/>
              <a:cs typeface="Times New Roman"/>
            </a:rPr>
            <a:t>Standards of Learning</a:t>
          </a:r>
        </a:p>
      </dsp:txBody>
      <dsp:txXfrm rot="-5400000">
        <a:off x="1824026" y="353194"/>
        <a:ext cx="3143518" cy="1833612"/>
      </dsp:txXfrm>
    </dsp:sp>
    <dsp:sp modelId="{2450C610-140A-4DBB-973A-40FB904C5310}">
      <dsp:nvSpPr>
        <dsp:cNvPr id="0" name=""/>
        <dsp:cNvSpPr/>
      </dsp:nvSpPr>
      <dsp:spPr>
        <a:xfrm>
          <a:off x="0" y="0"/>
          <a:ext cx="1824026" cy="25400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Georgia"/>
              <a:cs typeface="Times New Roman"/>
            </a:rPr>
            <a:t>Option 1</a:t>
          </a:r>
        </a:p>
        <a:p>
          <a:pPr marL="0" lvl="0" indent="0" algn="ctr" defTabSz="711200">
            <a:lnSpc>
              <a:spcPct val="90000"/>
            </a:lnSpc>
            <a:spcBef>
              <a:spcPct val="0"/>
            </a:spcBef>
            <a:spcAft>
              <a:spcPct val="35000"/>
            </a:spcAft>
            <a:buNone/>
          </a:pPr>
          <a:r>
            <a:rPr lang="en-US" sz="1600" kern="1200" dirty="0">
              <a:latin typeface="Georgia"/>
              <a:cs typeface="Times New Roman"/>
            </a:rPr>
            <a:t>Full Crosswalk Year</a:t>
          </a:r>
        </a:p>
      </dsp:txBody>
      <dsp:txXfrm>
        <a:off x="89042" y="89042"/>
        <a:ext cx="1645942" cy="236191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3DEB74-2367-4982-9355-732AE3BAE288}">
      <dsp:nvSpPr>
        <dsp:cNvPr id="0" name=""/>
        <dsp:cNvSpPr/>
      </dsp:nvSpPr>
      <dsp:spPr>
        <a:xfrm rot="5400000">
          <a:off x="2223981" y="-246166"/>
          <a:ext cx="2053889" cy="3059695"/>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kern="1200">
              <a:latin typeface="Georgia" panose="02040502050405020303" pitchFamily="18" charset="0"/>
              <a:cs typeface="Times New Roman" panose="02020603050405020304" pitchFamily="18" charset="0"/>
            </a:rPr>
            <a:t>Instruction in the 2016 Mathematics </a:t>
          </a:r>
          <a:r>
            <a:rPr lang="en-US" sz="1900" i="1" kern="1200">
              <a:latin typeface="Georgia" panose="02040502050405020303" pitchFamily="18" charset="0"/>
              <a:cs typeface="Times New Roman" panose="02020603050405020304" pitchFamily="18" charset="0"/>
            </a:rPr>
            <a:t>Standards of Learning</a:t>
          </a:r>
          <a:r>
            <a:rPr lang="en-US" sz="1900" kern="1200">
              <a:latin typeface="Georgia" panose="02040502050405020303" pitchFamily="18" charset="0"/>
              <a:cs typeface="Times New Roman" panose="02020603050405020304" pitchFamily="18" charset="0"/>
            </a:rPr>
            <a:t> with choices for prioritization of key content from the 2023 Mathematics </a:t>
          </a:r>
          <a:r>
            <a:rPr lang="en-US" sz="1900" i="1" kern="1200">
              <a:latin typeface="Georgia" panose="02040502050405020303" pitchFamily="18" charset="0"/>
              <a:cs typeface="Times New Roman" panose="02020603050405020304" pitchFamily="18" charset="0"/>
            </a:rPr>
            <a:t>Standards of Learning </a:t>
          </a:r>
          <a:endParaRPr lang="en-US" sz="1900" i="1" kern="1200" dirty="0">
            <a:latin typeface="Georgia" panose="02040502050405020303" pitchFamily="18" charset="0"/>
            <a:cs typeface="Times New Roman" panose="02020603050405020304" pitchFamily="18" charset="0"/>
          </a:endParaRPr>
        </a:p>
      </dsp:txBody>
      <dsp:txXfrm rot="-5400000">
        <a:off x="1721079" y="356999"/>
        <a:ext cx="2959432" cy="1853363"/>
      </dsp:txXfrm>
    </dsp:sp>
    <dsp:sp modelId="{DDBEA0AC-BDA4-451E-85BA-330CDC7B2A39}">
      <dsp:nvSpPr>
        <dsp:cNvPr id="0" name=""/>
        <dsp:cNvSpPr/>
      </dsp:nvSpPr>
      <dsp:spPr>
        <a:xfrm>
          <a:off x="0" y="0"/>
          <a:ext cx="1721078" cy="256736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sz="1600" kern="1200">
              <a:latin typeface="Georgia" panose="02040502050405020303" pitchFamily="18" charset="0"/>
              <a:cs typeface="Times New Roman" panose="02020603050405020304" pitchFamily="18" charset="0"/>
            </a:rPr>
            <a:t>Option 2 </a:t>
          </a:r>
          <a:br>
            <a:rPr lang="en-US" sz="1600" kern="1200">
              <a:latin typeface="Georgia" panose="02040502050405020303" pitchFamily="18" charset="0"/>
              <a:cs typeface="Times New Roman" panose="02020603050405020304" pitchFamily="18" charset="0"/>
            </a:rPr>
          </a:br>
          <a:r>
            <a:rPr lang="en-US" sz="1600" kern="1200">
              <a:latin typeface="Georgia" panose="02040502050405020303" pitchFamily="18" charset="0"/>
              <a:cs typeface="Times New Roman" panose="02020603050405020304" pitchFamily="18" charset="0"/>
            </a:rPr>
            <a:t>Partial Crosswalk Year</a:t>
          </a:r>
          <a:endParaRPr lang="en-US" sz="1600" kern="1200" dirty="0">
            <a:latin typeface="Georgia" panose="02040502050405020303" pitchFamily="18" charset="0"/>
            <a:cs typeface="Times New Roman" panose="02020603050405020304" pitchFamily="18" charset="0"/>
          </a:endParaRPr>
        </a:p>
      </dsp:txBody>
      <dsp:txXfrm>
        <a:off x="84016" y="84016"/>
        <a:ext cx="1553046" cy="239933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386BA0-C7E6-46C6-9718-89ACA92A87C4}">
      <dsp:nvSpPr>
        <dsp:cNvPr id="0" name=""/>
        <dsp:cNvSpPr/>
      </dsp:nvSpPr>
      <dsp:spPr>
        <a:xfrm>
          <a:off x="0" y="0"/>
          <a:ext cx="6603024" cy="938787"/>
        </a:xfrm>
        <a:prstGeom prst="roundRect">
          <a:avLst/>
        </a:prstGeom>
        <a:solidFill>
          <a:schemeClr val="accent1">
            <a:lumMod val="7500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solidFill>
                <a:schemeClr val="tx1"/>
              </a:solidFill>
              <a:latin typeface="Georgia"/>
              <a:cs typeface="Calibri"/>
            </a:rPr>
            <a:t>Sample Scenario 1: </a:t>
          </a:r>
        </a:p>
        <a:p>
          <a:pPr marL="0" lvl="0" indent="0" algn="l" defTabSz="800100">
            <a:lnSpc>
              <a:spcPct val="90000"/>
            </a:lnSpc>
            <a:spcBef>
              <a:spcPct val="0"/>
            </a:spcBef>
            <a:spcAft>
              <a:spcPct val="35000"/>
            </a:spcAft>
            <a:buNone/>
          </a:pPr>
          <a:r>
            <a:rPr lang="en-US" sz="1600" kern="1200" dirty="0">
              <a:solidFill>
                <a:schemeClr val="tx1"/>
              </a:solidFill>
              <a:latin typeface="Georgia"/>
              <a:cs typeface="Calibri"/>
            </a:rPr>
            <a:t>Focus on prioritized 2023 standards that are needed to prepare students for subsequent mathematics courses</a:t>
          </a:r>
          <a:endParaRPr lang="en-US" sz="1600" kern="1200" dirty="0">
            <a:solidFill>
              <a:schemeClr val="tx1"/>
            </a:solidFill>
          </a:endParaRPr>
        </a:p>
      </dsp:txBody>
      <dsp:txXfrm>
        <a:off x="45828" y="45828"/>
        <a:ext cx="6511368" cy="847131"/>
      </dsp:txXfrm>
    </dsp:sp>
    <dsp:sp modelId="{AADEF2FD-C8C2-4D37-A981-BD8BB4839B7B}">
      <dsp:nvSpPr>
        <dsp:cNvPr id="0" name=""/>
        <dsp:cNvSpPr/>
      </dsp:nvSpPr>
      <dsp:spPr>
        <a:xfrm>
          <a:off x="0" y="953346"/>
          <a:ext cx="6603024" cy="938787"/>
        </a:xfrm>
        <a:prstGeom prst="roundRect">
          <a:avLst/>
        </a:prstGeom>
        <a:solidFill>
          <a:schemeClr val="accent1">
            <a:lumMod val="60000"/>
            <a:lumOff val="4000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latin typeface="Georgia" panose="02040502050405020303" pitchFamily="18" charset="0"/>
              <a:cs typeface="Calibri"/>
            </a:rPr>
            <a:t>Sample Scenario 2</a:t>
          </a:r>
          <a:r>
            <a:rPr lang="en-US" sz="1800" kern="1200" dirty="0">
              <a:latin typeface="Georgia" panose="02040502050405020303" pitchFamily="18" charset="0"/>
              <a:cs typeface="Calibri"/>
            </a:rPr>
            <a:t>:</a:t>
          </a:r>
        </a:p>
        <a:p>
          <a:pPr marL="0" lvl="0" indent="0" algn="l" defTabSz="800100">
            <a:lnSpc>
              <a:spcPct val="90000"/>
            </a:lnSpc>
            <a:spcBef>
              <a:spcPct val="0"/>
            </a:spcBef>
            <a:spcAft>
              <a:spcPct val="35000"/>
            </a:spcAft>
            <a:buNone/>
          </a:pPr>
          <a:r>
            <a:rPr lang="en-US" sz="1800" kern="1200" dirty="0">
              <a:latin typeface="Georgia" panose="02040502050405020303" pitchFamily="18" charset="0"/>
              <a:cs typeface="Calibri"/>
            </a:rPr>
            <a:t> </a:t>
          </a:r>
          <a:r>
            <a:rPr lang="en-US" sz="1600" kern="1200" dirty="0">
              <a:latin typeface="Georgia" panose="02040502050405020303" pitchFamily="18" charset="0"/>
              <a:cs typeface="Calibri"/>
            </a:rPr>
            <a:t>Grades K-8 implement Option 1 and Grades 9-12 implement Option 3</a:t>
          </a:r>
          <a:endParaRPr lang="en-US" sz="1800" kern="1200" dirty="0"/>
        </a:p>
      </dsp:txBody>
      <dsp:txXfrm>
        <a:off x="45828" y="999174"/>
        <a:ext cx="6511368" cy="847131"/>
      </dsp:txXfrm>
    </dsp:sp>
    <dsp:sp modelId="{4E3EFA59-F4D7-46B7-832C-0B50E315AB71}">
      <dsp:nvSpPr>
        <dsp:cNvPr id="0" name=""/>
        <dsp:cNvSpPr/>
      </dsp:nvSpPr>
      <dsp:spPr>
        <a:xfrm>
          <a:off x="0" y="1906225"/>
          <a:ext cx="6603024" cy="938787"/>
        </a:xfrm>
        <a:prstGeom prst="roundRect">
          <a:avLst/>
        </a:prstGeom>
        <a:solidFill>
          <a:schemeClr val="accent1">
            <a:lumMod val="20000"/>
            <a:lumOff val="8000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latin typeface="Georgia" panose="02040502050405020303" pitchFamily="18" charset="0"/>
              <a:cs typeface="Calibri"/>
            </a:rPr>
            <a:t>Sample Scenario 3:</a:t>
          </a:r>
        </a:p>
        <a:p>
          <a:pPr marL="0" lvl="0" indent="0" algn="l" defTabSz="800100">
            <a:lnSpc>
              <a:spcPct val="90000"/>
            </a:lnSpc>
            <a:spcBef>
              <a:spcPct val="0"/>
            </a:spcBef>
            <a:spcAft>
              <a:spcPct val="35000"/>
            </a:spcAft>
            <a:buNone/>
          </a:pPr>
          <a:r>
            <a:rPr lang="en-US" sz="1800" b="1" kern="1200" dirty="0">
              <a:latin typeface="Georgia" panose="02040502050405020303" pitchFamily="18" charset="0"/>
              <a:cs typeface="Calibri"/>
            </a:rPr>
            <a:t> </a:t>
          </a:r>
          <a:r>
            <a:rPr lang="en-US" sz="1600" kern="1200" dirty="0">
              <a:latin typeface="Georgia" panose="02040502050405020303" pitchFamily="18" charset="0"/>
              <a:cs typeface="Calibri"/>
            </a:rPr>
            <a:t>Grades K-2 implement Option 1 while Grades 3-6 implement Option 3</a:t>
          </a:r>
          <a:endParaRPr lang="en-US" sz="1800" kern="1200" dirty="0">
            <a:latin typeface="Georgia" panose="02040502050405020303" pitchFamily="18" charset="0"/>
            <a:cs typeface="Calibri"/>
          </a:endParaRPr>
        </a:p>
      </dsp:txBody>
      <dsp:txXfrm>
        <a:off x="45828" y="1952053"/>
        <a:ext cx="6511368" cy="847131"/>
      </dsp:txXfrm>
    </dsp:sp>
    <dsp:sp modelId="{A3C7346A-D3CA-49AC-BDA2-85E4E3A5BCA9}">
      <dsp:nvSpPr>
        <dsp:cNvPr id="0" name=""/>
        <dsp:cNvSpPr/>
      </dsp:nvSpPr>
      <dsp:spPr>
        <a:xfrm>
          <a:off x="0" y="2859103"/>
          <a:ext cx="6603024" cy="938787"/>
        </a:xfrm>
        <a:prstGeom prst="roundRect">
          <a:avLst/>
        </a:prstGeom>
        <a:solidFill>
          <a:schemeClr val="bg1">
            <a:lumMod val="9500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latin typeface="Georgia"/>
              <a:cs typeface="Calibri"/>
            </a:rPr>
            <a:t>Sample Scenario 4: </a:t>
          </a:r>
        </a:p>
        <a:p>
          <a:pPr marL="0" lvl="0" indent="0" algn="l" defTabSz="800100">
            <a:lnSpc>
              <a:spcPct val="90000"/>
            </a:lnSpc>
            <a:spcBef>
              <a:spcPct val="0"/>
            </a:spcBef>
            <a:spcAft>
              <a:spcPct val="35000"/>
            </a:spcAft>
            <a:buNone/>
          </a:pPr>
          <a:r>
            <a:rPr lang="en-US" sz="1600" kern="1200" dirty="0">
              <a:latin typeface="Georgia"/>
              <a:cs typeface="Calibri"/>
            </a:rPr>
            <a:t>Certain schools in a division could implement one option for transition while other schools could implement another option </a:t>
          </a:r>
          <a:endParaRPr lang="en-US" sz="1600" kern="1200" dirty="0"/>
        </a:p>
      </dsp:txBody>
      <dsp:txXfrm>
        <a:off x="45828" y="2904931"/>
        <a:ext cx="6511368" cy="84713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C3A629-ECEB-4268-9256-F17D28B044E8}">
      <dsp:nvSpPr>
        <dsp:cNvPr id="0" name=""/>
        <dsp:cNvSpPr/>
      </dsp:nvSpPr>
      <dsp:spPr>
        <a:xfrm rot="5400000">
          <a:off x="1946481" y="-112590"/>
          <a:ext cx="2061556" cy="2802127"/>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a:latin typeface="Georgia" panose="02040502050405020303" pitchFamily="18" charset="0"/>
              <a:cs typeface="Times New Roman" panose="02020603050405020304" pitchFamily="18" charset="0"/>
            </a:rPr>
            <a:t>Instruction focused solely on 2016 Mathematics </a:t>
          </a:r>
          <a:r>
            <a:rPr lang="en-US" sz="2000" i="1" kern="1200">
              <a:latin typeface="Georgia" panose="02040502050405020303" pitchFamily="18" charset="0"/>
              <a:cs typeface="Times New Roman" panose="02020603050405020304" pitchFamily="18" charset="0"/>
            </a:rPr>
            <a:t>Standards of Learning</a:t>
          </a:r>
          <a:endParaRPr lang="en-US" sz="2000" i="1" kern="1200" dirty="0">
            <a:latin typeface="Georgia" panose="02040502050405020303" pitchFamily="18" charset="0"/>
            <a:cs typeface="Times New Roman" panose="02020603050405020304" pitchFamily="18" charset="0"/>
          </a:endParaRPr>
        </a:p>
      </dsp:txBody>
      <dsp:txXfrm rot="-5400000">
        <a:off x="1576196" y="358332"/>
        <a:ext cx="2701490" cy="1860282"/>
      </dsp:txXfrm>
    </dsp:sp>
    <dsp:sp modelId="{1BE7FA3C-6272-4F45-8A52-822D2BE78C3A}">
      <dsp:nvSpPr>
        <dsp:cNvPr id="0" name=""/>
        <dsp:cNvSpPr/>
      </dsp:nvSpPr>
      <dsp:spPr>
        <a:xfrm>
          <a:off x="0" y="0"/>
          <a:ext cx="1576196" cy="257694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sz="1600" kern="1200">
              <a:latin typeface="Georgia" panose="02040502050405020303" pitchFamily="18" charset="0"/>
              <a:cs typeface="Times New Roman" panose="02020603050405020304" pitchFamily="18" charset="0"/>
            </a:rPr>
            <a:t>Option</a:t>
          </a:r>
          <a:r>
            <a:rPr lang="en-US" sz="1600" kern="1200">
              <a:latin typeface="Times New Roman" panose="02020603050405020304" pitchFamily="18" charset="0"/>
              <a:cs typeface="Times New Roman" panose="02020603050405020304" pitchFamily="18" charset="0"/>
            </a:rPr>
            <a:t> 3</a:t>
          </a:r>
          <a:endParaRPr lang="en-US" i="1" kern="1200" dirty="0">
            <a:latin typeface="Times New Roman" panose="02020603050405020304" pitchFamily="18" charset="0"/>
            <a:cs typeface="Times New Roman" panose="02020603050405020304" pitchFamily="18" charset="0"/>
          </a:endParaRPr>
        </a:p>
      </dsp:txBody>
      <dsp:txXfrm>
        <a:off x="76944" y="76944"/>
        <a:ext cx="1422308" cy="2423058"/>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doe.virginia.gov/teaching-learning-assessment/k-12-standards-instruction/mathematics/standards-of-learning/2023-mathematics-sol"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217" name="Google Shape;21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544212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280651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898754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495262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37882763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392216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32449399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7"/>
        <p:cNvGrpSpPr/>
        <p:nvPr/>
      </p:nvGrpSpPr>
      <p:grpSpPr>
        <a:xfrm>
          <a:off x="0" y="0"/>
          <a:ext cx="0" cy="0"/>
          <a:chOff x="0" y="0"/>
          <a:chExt cx="0" cy="0"/>
        </a:xfrm>
      </p:grpSpPr>
      <p:sp>
        <p:nvSpPr>
          <p:cNvPr id="648" name="Google Shape;648;p47: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The VDOE is taking steps to support school divisions across the Commonwealth to make the transition to the 2023 Mathematics Standards of Learning.</a:t>
            </a:r>
            <a:endParaRPr dirty="0"/>
          </a:p>
        </p:txBody>
      </p:sp>
      <p:sp>
        <p:nvSpPr>
          <p:cNvPr id="649" name="Google Shape;649;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945690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LINK FOR CHAT: </a:t>
            </a:r>
            <a:r>
              <a:rPr lang="en-US" dirty="0">
                <a:hlinkClick r:id="rId3"/>
              </a:rPr>
              <a:t>2023 Mathematics Standards of Learning </a:t>
            </a:r>
            <a:r>
              <a:rPr lang="en-US" dirty="0"/>
              <a:t> https://www.doe.virginia.gov/teaching-learning-assessment/k-12-standards-instruction/mathematics/standards-of-learning/2023-mathematics-sol</a:t>
            </a:r>
          </a:p>
        </p:txBody>
      </p:sp>
    </p:spTree>
    <p:extLst>
      <p:ext uri="{BB962C8B-B14F-4D97-AF65-F5344CB8AC3E}">
        <p14:creationId xmlns:p14="http://schemas.microsoft.com/office/powerpoint/2010/main" val="27503589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LINKS FOR CHAT: </a:t>
            </a:r>
          </a:p>
          <a:p>
            <a:pPr marL="158750" indent="0">
              <a:buNone/>
            </a:pPr>
            <a:r>
              <a:rPr lang="en-US" dirty="0"/>
              <a:t>Elementary Registration: https://doe-virginia-gov.zoom.us/meeting/register/tZMpd-uhrDstHte2PkeXSY9Id8nSkpgeidBx </a:t>
            </a:r>
          </a:p>
          <a:p>
            <a:pPr marL="158750" indent="0">
              <a:buNone/>
            </a:pPr>
            <a:r>
              <a:rPr lang="en-US" dirty="0"/>
              <a:t>Secondary Registration: https://doe-virginia-gov.zoom.us/meeting/register/tZIkdeqhqT8jGNS9ocjYZ63YrMSZW1F3m1CU</a:t>
            </a:r>
          </a:p>
        </p:txBody>
      </p:sp>
    </p:spTree>
    <p:extLst>
      <p:ext uri="{BB962C8B-B14F-4D97-AF65-F5344CB8AC3E}">
        <p14:creationId xmlns:p14="http://schemas.microsoft.com/office/powerpoint/2010/main" val="21932054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Thank you for joining us this evening. </a:t>
            </a:r>
            <a:r>
              <a:rPr lang="en-US" i="0" dirty="0"/>
              <a:t>As many of you are aware, the Virginia Board of Education approved the 2023 Mathematics Standards of Learning on August 31, 2023, with full implementation during the 2024-2025 school year. This webinar is the first </a:t>
            </a:r>
            <a:r>
              <a:rPr lang="en-US" dirty="0"/>
              <a:t>in a series of three webinars that will address the transition of mathematics instruction to the 2023 </a:t>
            </a:r>
            <a:r>
              <a:rPr lang="en-US" i="1" dirty="0"/>
              <a:t>Mathematics Standards of Learning</a:t>
            </a:r>
            <a:r>
              <a:rPr lang="en-US" i="0" dirty="0"/>
              <a:t> during the 2023-2024 school year. </a:t>
            </a:r>
            <a:endParaRPr dirty="0"/>
          </a:p>
        </p:txBody>
      </p:sp>
      <p:sp>
        <p:nvSpPr>
          <p:cNvPr id="153" name="Google Shape;15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19397070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3"/>
        <p:cNvGrpSpPr/>
        <p:nvPr/>
      </p:nvGrpSpPr>
      <p:grpSpPr>
        <a:xfrm>
          <a:off x="0" y="0"/>
          <a:ext cx="0" cy="0"/>
          <a:chOff x="0" y="0"/>
          <a:chExt cx="0" cy="0"/>
        </a:xfrm>
      </p:grpSpPr>
      <p:sp>
        <p:nvSpPr>
          <p:cNvPr id="654" name="Google Shape;654;g1659bc82739_2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55" name="Google Shape;655;g1659bc82739_2_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3: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The development of the revised Mathematics Standards reflect a set of guiding principles that served as a focus for building the new standards.</a:t>
            </a:r>
            <a:endParaRPr dirty="0"/>
          </a:p>
        </p:txBody>
      </p:sp>
      <p:sp>
        <p:nvSpPr>
          <p:cNvPr id="232" name="Google Shape;23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420889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800" b="0" i="0" dirty="0">
                <a:solidFill>
                  <a:srgbClr val="000000"/>
                </a:solidFill>
                <a:effectLst/>
                <a:latin typeface="Times New Roman" panose="02020603050405020304" pitchFamily="18" charset="0"/>
              </a:rPr>
              <a:t>There are six Guiding Principles included in the Virginia’s 2023 Mathematics Standards of Learning document that represent the values and beliefs upon which the revised standards were created. Preparing Virginia’s students to pursue higher education, to compete in a modern workforce, and to be informed citizens requires rigorous mathematical knowledge and skills. Students must gain an understanding of fundamental ideas in number sense, computation, measurement, geometry, probability, data analysis and statistics, and algebra and functions, and they must develop proficiency in mathematical skills. </a:t>
            </a:r>
          </a:p>
          <a:p>
            <a:endParaRPr lang="en-US" sz="1800" b="0" i="0" dirty="0">
              <a:solidFill>
                <a:srgbClr val="000000"/>
              </a:solidFill>
              <a:effectLst/>
              <a:latin typeface="Times New Roman" panose="02020603050405020304" pitchFamily="18" charset="0"/>
            </a:endParaRPr>
          </a:p>
          <a:p>
            <a:pPr algn="l" rtl="0" fontAlgn="base">
              <a:buFont typeface="+mj-lt"/>
              <a:buAutoNum type="arabicPeriod"/>
            </a:pPr>
            <a:r>
              <a:rPr lang="en-US" sz="1800" b="1" i="0" dirty="0">
                <a:solidFill>
                  <a:srgbClr val="000000"/>
                </a:solidFill>
                <a:effectLst/>
                <a:latin typeface="Times New Roman" panose="02020603050405020304" pitchFamily="18" charset="0"/>
              </a:rPr>
              <a:t>Raise the Floor; Remove the Ceiling: </a:t>
            </a:r>
            <a:r>
              <a:rPr lang="en-US" sz="1800" b="0" i="0" dirty="0">
                <a:solidFill>
                  <a:srgbClr val="000000"/>
                </a:solidFill>
                <a:effectLst/>
                <a:latin typeface="Times New Roman" panose="02020603050405020304" pitchFamily="18" charset="0"/>
              </a:rPr>
              <a:t> </a:t>
            </a:r>
          </a:p>
          <a:p>
            <a:pPr algn="l" rtl="0" fontAlgn="base"/>
            <a:r>
              <a:rPr lang="en-US" sz="1800" b="0" i="0" dirty="0">
                <a:solidFill>
                  <a:srgbClr val="000000"/>
                </a:solidFill>
                <a:effectLst/>
                <a:latin typeface="Times New Roman" panose="02020603050405020304" pitchFamily="18" charset="0"/>
              </a:rPr>
              <a:t>Mathematics education programs should have an expectation of creating and providing rigorous mathematics opportunities for all students. </a:t>
            </a:r>
          </a:p>
          <a:p>
            <a:pPr algn="l" rtl="0" fontAlgn="base">
              <a:buFont typeface="+mj-lt"/>
              <a:buAutoNum type="arabicPeriod" startAt="2"/>
            </a:pPr>
            <a:r>
              <a:rPr lang="en-US" sz="1800" b="1" i="0" dirty="0">
                <a:solidFill>
                  <a:srgbClr val="000000"/>
                </a:solidFill>
                <a:effectLst/>
                <a:latin typeface="Times New Roman" panose="02020603050405020304" pitchFamily="18" charset="0"/>
              </a:rPr>
              <a:t>Ensure Every Student Builds Strong Mathematics Foundational Skills: </a:t>
            </a:r>
            <a:r>
              <a:rPr lang="en-US" sz="1800" b="0" i="0" dirty="0">
                <a:solidFill>
                  <a:srgbClr val="000000"/>
                </a:solidFill>
                <a:effectLst/>
                <a:latin typeface="Times New Roman" panose="02020603050405020304" pitchFamily="18" charset="0"/>
              </a:rPr>
              <a:t> </a:t>
            </a:r>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Times New Roman" panose="02020603050405020304" pitchFamily="18" charset="0"/>
              </a:rPr>
              <a:t>Students must possess strong foundational skills while also being able to apply these to real-world and contextual situations.</a:t>
            </a:r>
          </a:p>
          <a:p>
            <a:pPr algn="l" rtl="0" fontAlgn="base">
              <a:buFont typeface="+mj-lt"/>
              <a:buAutoNum type="arabicPeriod" startAt="3"/>
            </a:pPr>
            <a:r>
              <a:rPr lang="en-US" sz="1800" b="1" i="0" dirty="0">
                <a:solidFill>
                  <a:srgbClr val="000000"/>
                </a:solidFill>
                <a:effectLst/>
                <a:latin typeface="Times New Roman" panose="02020603050405020304" pitchFamily="18" charset="0"/>
              </a:rPr>
              <a:t>Master Critical Content: </a:t>
            </a:r>
            <a:r>
              <a:rPr lang="en-US" sz="1800" b="0" i="0" dirty="0">
                <a:solidFill>
                  <a:srgbClr val="000000"/>
                </a:solidFill>
                <a:effectLst/>
                <a:latin typeface="Times New Roman" panose="02020603050405020304" pitchFamily="18" charset="0"/>
              </a:rPr>
              <a:t> </a:t>
            </a:r>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Times New Roman" panose="02020603050405020304" pitchFamily="18" charset="0"/>
              </a:rPr>
              <a:t>Student understanding of prerequisite knowledge in mathematics is critical for students to make connections to new content being learned.</a:t>
            </a:r>
          </a:p>
          <a:p>
            <a:pPr algn="l" rtl="0" fontAlgn="base">
              <a:buFont typeface="+mj-lt"/>
              <a:buAutoNum type="arabicPeriod" startAt="4"/>
            </a:pPr>
            <a:r>
              <a:rPr lang="en-US" sz="1800" b="1" i="0" dirty="0">
                <a:solidFill>
                  <a:srgbClr val="000000"/>
                </a:solidFill>
                <a:effectLst/>
                <a:latin typeface="Times New Roman" panose="02020603050405020304" pitchFamily="18" charset="0"/>
              </a:rPr>
              <a:t>Integrate Mathematics Across All Content Areas: </a:t>
            </a:r>
            <a:r>
              <a:rPr lang="en-US" sz="1800" b="0" i="0" dirty="0">
                <a:solidFill>
                  <a:srgbClr val="000000"/>
                </a:solidFill>
                <a:effectLst/>
                <a:latin typeface="Times New Roman" panose="02020603050405020304" pitchFamily="18" charset="0"/>
              </a:rPr>
              <a:t> </a:t>
            </a:r>
            <a:endParaRPr lang="en-US" b="0" i="0" dirty="0">
              <a:solidFill>
                <a:srgbClr val="000000"/>
              </a:solidFill>
              <a:effectLst/>
              <a:latin typeface="Times New Roman" panose="02020603050405020304" pitchFamily="18" charset="0"/>
            </a:endParaRPr>
          </a:p>
          <a:p>
            <a:pPr algn="l" rtl="0" fontAlgn="base"/>
            <a:r>
              <a:rPr lang="en-US" sz="1800" b="0" i="0" dirty="0">
                <a:solidFill>
                  <a:srgbClr val="000000"/>
                </a:solidFill>
                <a:effectLst/>
                <a:latin typeface="Times New Roman" panose="02020603050405020304" pitchFamily="18" charset="0"/>
              </a:rPr>
              <a:t>It is important for students to make connections between mathematics and the world around them. Making these connections allows students to build upon prior knowledge to relate concepts and procedures from different topics within mathematics and see mathematics as an integrated field of study</a:t>
            </a:r>
          </a:p>
          <a:p>
            <a:pPr algn="l" rtl="0" fontAlgn="base">
              <a:buFont typeface="+mj-lt"/>
              <a:buAutoNum type="arabicPeriod" startAt="5"/>
            </a:pPr>
            <a:r>
              <a:rPr lang="en-US" sz="1800" b="1" i="0" dirty="0">
                <a:solidFill>
                  <a:srgbClr val="000000"/>
                </a:solidFill>
                <a:effectLst/>
                <a:latin typeface="Times New Roman" panose="02020603050405020304" pitchFamily="18" charset="0"/>
              </a:rPr>
              <a:t>Prepare Teachers to Teach Mathematics Accurately and Effectively: </a:t>
            </a:r>
            <a:r>
              <a:rPr lang="en-US" sz="1800" b="0" i="0" dirty="0">
                <a:solidFill>
                  <a:srgbClr val="000000"/>
                </a:solidFill>
                <a:effectLst/>
                <a:latin typeface="Times New Roman" panose="02020603050405020304" pitchFamily="18" charset="0"/>
              </a:rPr>
              <a:t> </a:t>
            </a:r>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Times New Roman" panose="02020603050405020304" pitchFamily="18" charset="0"/>
              </a:rPr>
              <a:t>To have great mathematics students, we must have great mathematics teachers. Teaching mathematics with understanding requires our teachers to have a deep understanding of the content and how students learn mathematics to build understanding.</a:t>
            </a:r>
          </a:p>
          <a:p>
            <a:pPr algn="l" rtl="0" fontAlgn="base">
              <a:buFont typeface="+mj-lt"/>
              <a:buAutoNum type="arabicPeriod" startAt="6"/>
            </a:pPr>
            <a:r>
              <a:rPr lang="en-US" sz="1800" b="1" i="0" dirty="0">
                <a:solidFill>
                  <a:srgbClr val="000000"/>
                </a:solidFill>
                <a:effectLst/>
                <a:latin typeface="Times New Roman" panose="02020603050405020304" pitchFamily="18" charset="0"/>
              </a:rPr>
              <a:t>Apply Mathematics to Better Use Technology: </a:t>
            </a:r>
            <a:r>
              <a:rPr lang="en-US" sz="1800" b="0" i="0" dirty="0">
                <a:solidFill>
                  <a:srgbClr val="000000"/>
                </a:solidFill>
                <a:effectLst/>
                <a:latin typeface="Times New Roman" panose="02020603050405020304" pitchFamily="18" charset="0"/>
              </a:rPr>
              <a:t> </a:t>
            </a:r>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Times New Roman" panose="02020603050405020304" pitchFamily="18" charset="0"/>
              </a:rPr>
              <a:t>The use of appropriate technology and the interpretation of the results from applying technology tools must be an integral part of teaching, learning, and assessment.</a:t>
            </a:r>
            <a:endParaRPr lang="en-US" b="0" i="0" dirty="0">
              <a:solidFill>
                <a:srgbClr val="000000"/>
              </a:solidFill>
              <a:effectLst/>
              <a:latin typeface="Segoe UI" panose="020B0502040204020203" pitchFamily="34" charset="0"/>
            </a:endParaRPr>
          </a:p>
          <a:p>
            <a:pPr algn="l" rtl="0" fontAlgn="base"/>
            <a:endParaRPr lang="en-US" b="0" i="0" dirty="0">
              <a:solidFill>
                <a:srgbClr val="000000"/>
              </a:solidFill>
              <a:effectLst/>
              <a:latin typeface="Segoe UI" panose="020B0502040204020203" pitchFamily="34" charset="0"/>
            </a:endParaRPr>
          </a:p>
          <a:p>
            <a:pPr algn="l" rtl="0" fontAlgn="base"/>
            <a:endParaRPr lang="en-US" b="0" i="0" dirty="0">
              <a:solidFill>
                <a:srgbClr val="000000"/>
              </a:solidFill>
              <a:effectLst/>
              <a:latin typeface="Times New Roman" panose="02020603050405020304" pitchFamily="18" charset="0"/>
            </a:endParaRPr>
          </a:p>
          <a:p>
            <a:pPr algn="l" rtl="0" fontAlgn="base"/>
            <a:endParaRPr lang="en-US" b="0" i="0" dirty="0">
              <a:solidFill>
                <a:srgbClr val="000000"/>
              </a:solidFill>
              <a:effectLst/>
              <a:latin typeface="Segoe UI" panose="020B0502040204020203" pitchFamily="34" charset="0"/>
            </a:endParaRPr>
          </a:p>
          <a:p>
            <a:pPr algn="l" rtl="0" fontAlgn="base"/>
            <a:endParaRPr lang="en-US" b="0" i="0" dirty="0">
              <a:solidFill>
                <a:srgbClr val="000000"/>
              </a:solidFill>
              <a:effectLst/>
              <a:latin typeface="Segoe UI" panose="020B0502040204020203" pitchFamily="34" charset="0"/>
            </a:endParaRPr>
          </a:p>
          <a:p>
            <a:pPr algn="l" rtl="0" fontAlgn="base"/>
            <a:endParaRPr lang="en-US" b="0" i="0" dirty="0">
              <a:solidFill>
                <a:srgbClr val="000000"/>
              </a:solidFill>
              <a:effectLst/>
              <a:latin typeface="Segoe UI" panose="020B0502040204020203" pitchFamily="34" charset="0"/>
            </a:endParaRPr>
          </a:p>
          <a:p>
            <a:endParaRPr lang="en-US" dirty="0"/>
          </a:p>
        </p:txBody>
      </p:sp>
    </p:spTree>
    <p:extLst>
      <p:ext uri="{BB962C8B-B14F-4D97-AF65-F5344CB8AC3E}">
        <p14:creationId xmlns:p14="http://schemas.microsoft.com/office/powerpoint/2010/main" val="29806138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1" name="Google Shape;211;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100"/>
              <a:buFont typeface="Arial"/>
              <a:buNone/>
            </a:pPr>
            <a:r>
              <a:rPr lang="en-US"/>
              <a:t>The mathematics standards of learning include challenging mathematics content, reinforce foundational mathematics skills, support the application of mathematical concepts, and build coherently in complexity across grade levels.</a:t>
            </a:r>
          </a:p>
          <a:p>
            <a:pPr marL="457200" marR="0" lvl="0" indent="-228600" algn="l" rtl="0">
              <a:lnSpc>
                <a:spcPct val="100000"/>
              </a:lnSpc>
              <a:spcBef>
                <a:spcPts val="0"/>
              </a:spcBef>
              <a:spcAft>
                <a:spcPts val="0"/>
              </a:spcAft>
              <a:buClr>
                <a:srgbClr val="000000"/>
              </a:buClr>
              <a:buSzPts val="1100"/>
              <a:buFont typeface="Arial"/>
              <a:buNone/>
            </a:pPr>
            <a:endParaRPr lang="en-US"/>
          </a:p>
          <a:p>
            <a:pPr marL="457200" marR="0" lvl="0" indent="-228600" algn="l" rtl="0">
              <a:lnSpc>
                <a:spcPct val="100000"/>
              </a:lnSpc>
              <a:spcBef>
                <a:spcPts val="0"/>
              </a:spcBef>
              <a:spcAft>
                <a:spcPts val="0"/>
              </a:spcAft>
              <a:buClr>
                <a:srgbClr val="000000"/>
              </a:buClr>
              <a:buSzPts val="1100"/>
              <a:buFont typeface="Arial"/>
              <a:buNone/>
            </a:pPr>
            <a:endParaRPr/>
          </a:p>
        </p:txBody>
      </p:sp>
      <p:sp>
        <p:nvSpPr>
          <p:cNvPr id="212" name="Google Shape;212;p8: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fld id="{00000000-1234-1234-1234-123412341234}" type="slidenum">
              <a:rPr lang="en-US" sz="1400" b="0" i="0" u="none" strike="noStrike" cap="none">
                <a:solidFill>
                  <a:srgbClr val="000000"/>
                </a:solidFill>
                <a:latin typeface="Arial"/>
                <a:ea typeface="Arial"/>
                <a:cs typeface="Arial"/>
                <a:sym typeface="Arial"/>
              </a:rPr>
              <a:t>5</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0535226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7"/>
        <p:cNvGrpSpPr/>
        <p:nvPr/>
      </p:nvGrpSpPr>
      <p:grpSpPr>
        <a:xfrm>
          <a:off x="0" y="0"/>
          <a:ext cx="0" cy="0"/>
          <a:chOff x="0" y="0"/>
          <a:chExt cx="0" cy="0"/>
        </a:xfrm>
      </p:grpSpPr>
      <p:sp>
        <p:nvSpPr>
          <p:cNvPr id="648" name="Google Shape;648;p47: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The VDOE is taking steps to support school divisions across the Commonwealth to make the transition to the 2023 Mathematics Standards of Learning.</a:t>
            </a:r>
            <a:endParaRPr dirty="0"/>
          </a:p>
        </p:txBody>
      </p:sp>
      <p:sp>
        <p:nvSpPr>
          <p:cNvPr id="649" name="Google Shape;649;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835030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 VDOE has partnered with 26 K-12 educators across various regions in Virginia help develop support documents and resources that can guide school divisions in the next steps for implementation of the new standards.</a:t>
            </a:r>
          </a:p>
          <a:p>
            <a:endParaRPr lang="en-US" dirty="0"/>
          </a:p>
          <a:p>
            <a:r>
              <a:rPr lang="en-US" dirty="0"/>
              <a:t>LINK FOR CHAT: Options for Transitions to the 2023 Mathematics SOL: https://www.doe.virginia.gov/home/showpublisheddocument/49005/638297632355100000 </a:t>
            </a:r>
          </a:p>
        </p:txBody>
      </p:sp>
    </p:spTree>
    <p:extLst>
      <p:ext uri="{BB962C8B-B14F-4D97-AF65-F5344CB8AC3E}">
        <p14:creationId xmlns:p14="http://schemas.microsoft.com/office/powerpoint/2010/main" val="6584197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7332227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20: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lang="en-US"/>
          </a:p>
        </p:txBody>
      </p:sp>
      <p:sp>
        <p:nvSpPr>
          <p:cNvPr id="383" name="Google Shape;383;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582525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10667"/>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4267"/>
            </a:lvl1pPr>
            <a:lvl2pPr marL="812810" indent="0" algn="ctr">
              <a:buNone/>
              <a:defRPr sz="3556"/>
            </a:lvl2pPr>
            <a:lvl3pPr marL="1625620" indent="0" algn="ctr">
              <a:buNone/>
              <a:defRPr sz="3200"/>
            </a:lvl3pPr>
            <a:lvl4pPr marL="2438430" indent="0" algn="ctr">
              <a:buNone/>
              <a:defRPr sz="2844"/>
            </a:lvl4pPr>
            <a:lvl5pPr marL="3251241" indent="0" algn="ctr">
              <a:buNone/>
              <a:defRPr sz="2844"/>
            </a:lvl5pPr>
            <a:lvl6pPr marL="4064051" indent="0" algn="ctr">
              <a:buNone/>
              <a:defRPr sz="2844"/>
            </a:lvl6pPr>
            <a:lvl7pPr marL="4876861" indent="0" algn="ctr">
              <a:buNone/>
              <a:defRPr sz="2844"/>
            </a:lvl7pPr>
            <a:lvl8pPr marL="5689671" indent="0" algn="ctr">
              <a:buNone/>
              <a:defRPr sz="2844"/>
            </a:lvl8pPr>
            <a:lvl9pPr marL="6502481" indent="0" algn="ctr">
              <a:buNone/>
              <a:defRPr sz="2844"/>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10/2/2023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7392229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10/2/2023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2422516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10/2/2023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3799347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37"/>
        <p:cNvGrpSpPr/>
        <p:nvPr/>
      </p:nvGrpSpPr>
      <p:grpSpPr>
        <a:xfrm>
          <a:off x="0" y="0"/>
          <a:ext cx="0" cy="0"/>
          <a:chOff x="0" y="0"/>
          <a:chExt cx="0" cy="0"/>
        </a:xfrm>
      </p:grpSpPr>
      <p:sp>
        <p:nvSpPr>
          <p:cNvPr id="38" name="Google Shape;38;p6"/>
          <p:cNvSpPr txBox="1">
            <a:spLocks noGrp="1"/>
          </p:cNvSpPr>
          <p:nvPr>
            <p:ph type="title"/>
          </p:nvPr>
        </p:nvSpPr>
        <p:spPr>
          <a:xfrm>
            <a:off x="0" y="0"/>
            <a:ext cx="9144000" cy="993000"/>
          </a:xfrm>
          <a:prstGeom prst="rect">
            <a:avLst/>
          </a:prstGeom>
          <a:noFill/>
          <a:ln>
            <a:noFill/>
          </a:ln>
        </p:spPr>
        <p:txBody>
          <a:bodyPr spcFirstLastPara="1" wrap="square" lIns="617225" tIns="34275" rIns="68575" bIns="34275" anchor="b" anchorCtr="0">
            <a:normAutofit/>
          </a:bodyPr>
          <a:lstStyle>
            <a:lvl1pPr lvl="0" algn="l">
              <a:lnSpc>
                <a:spcPct val="90000"/>
              </a:lnSpc>
              <a:spcBef>
                <a:spcPts val="0"/>
              </a:spcBef>
              <a:spcAft>
                <a:spcPts val="0"/>
              </a:spcAft>
              <a:buClr>
                <a:schemeClr val="dk1"/>
              </a:buClr>
              <a:buSzPts val="3600"/>
              <a:buFont typeface="Georgia"/>
              <a:buNone/>
              <a:defRPr sz="3600" cap="small">
                <a:solidFill>
                  <a:schemeClr val="dk1"/>
                </a:solidFill>
                <a:latin typefac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9" name="Google Shape;39;p6"/>
          <p:cNvSpPr txBox="1">
            <a:spLocks noGrp="1"/>
          </p:cNvSpPr>
          <p:nvPr>
            <p:ph type="body" idx="1"/>
          </p:nvPr>
        </p:nvSpPr>
        <p:spPr>
          <a:xfrm>
            <a:off x="628650" y="1094197"/>
            <a:ext cx="7886700" cy="3538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SzPts val="1400"/>
              <a:buChar char="•"/>
              <a:defRPr/>
            </a:lvl1pPr>
            <a:lvl2pPr marL="914400" lvl="1" indent="-317500" algn="l">
              <a:lnSpc>
                <a:spcPct val="90000"/>
              </a:lnSpc>
              <a:spcBef>
                <a:spcPts val="400"/>
              </a:spcBef>
              <a:spcAft>
                <a:spcPts val="0"/>
              </a:spcAft>
              <a:buSzPts val="1400"/>
              <a:buChar char="-"/>
              <a:defRPr/>
            </a:lvl2pPr>
            <a:lvl3pPr marL="1371600" lvl="2" indent="-285750" algn="l">
              <a:lnSpc>
                <a:spcPct val="90000"/>
              </a:lnSpc>
              <a:spcBef>
                <a:spcPts val="400"/>
              </a:spcBef>
              <a:spcAft>
                <a:spcPts val="0"/>
              </a:spcAft>
              <a:buSzPts val="900"/>
              <a:buChar char="o"/>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0" name="Google Shape;40;p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1" name="Google Shape;41;p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2" name="Google Shape;42;p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3968900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Section Header">
  <p:cSld name="1_Section Header">
    <p:bg>
      <p:bgPr>
        <a:gradFill>
          <a:gsLst>
            <a:gs pos="0">
              <a:schemeClr val="dk1"/>
            </a:gs>
            <a:gs pos="50000">
              <a:srgbClr val="1A4480"/>
            </a:gs>
            <a:gs pos="100000">
              <a:srgbClr val="3E5B91"/>
            </a:gs>
          </a:gsLst>
          <a:lin ang="16200038" scaled="0"/>
        </a:gradFill>
        <a:effectLst/>
      </p:bgPr>
    </p:bg>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623888" y="1282303"/>
            <a:ext cx="7886700" cy="21396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lt1"/>
              </a:buClr>
              <a:buSzPts val="4500"/>
              <a:buFont typeface="Georgia"/>
              <a:buNone/>
              <a:defRPr sz="4500">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3" name="Google Shape;33;p5"/>
          <p:cNvSpPr txBox="1">
            <a:spLocks noGrp="1"/>
          </p:cNvSpPr>
          <p:nvPr>
            <p:ph type="body" idx="1"/>
          </p:nvPr>
        </p:nvSpPr>
        <p:spPr>
          <a:xfrm>
            <a:off x="623888" y="3442097"/>
            <a:ext cx="7886700" cy="11253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SzPts val="1800"/>
              <a:buNone/>
              <a:defRPr sz="1800">
                <a:solidFill>
                  <a:schemeClr val="lt1"/>
                </a:solidFill>
              </a:defRPr>
            </a:lvl1pPr>
            <a:lvl2pPr marL="914400" lvl="1" indent="-228600" algn="l">
              <a:lnSpc>
                <a:spcPct val="90000"/>
              </a:lnSpc>
              <a:spcBef>
                <a:spcPts val="400"/>
              </a:spcBef>
              <a:spcAft>
                <a:spcPts val="0"/>
              </a:spcAft>
              <a:buSzPts val="1500"/>
              <a:buNone/>
              <a:defRPr sz="1500">
                <a:solidFill>
                  <a:srgbClr val="888FA3"/>
                </a:solidFill>
              </a:defRPr>
            </a:lvl2pPr>
            <a:lvl3pPr marL="1371600" lvl="2" indent="-228600" algn="l">
              <a:lnSpc>
                <a:spcPct val="90000"/>
              </a:lnSpc>
              <a:spcBef>
                <a:spcPts val="400"/>
              </a:spcBef>
              <a:spcAft>
                <a:spcPts val="0"/>
              </a:spcAft>
              <a:buSzPts val="900"/>
              <a:buNone/>
              <a:defRPr sz="1400">
                <a:solidFill>
                  <a:srgbClr val="888FA3"/>
                </a:solidFill>
              </a:defRPr>
            </a:lvl3pPr>
            <a:lvl4pPr marL="1828800" lvl="3" indent="-228600" algn="l">
              <a:lnSpc>
                <a:spcPct val="90000"/>
              </a:lnSpc>
              <a:spcBef>
                <a:spcPts val="400"/>
              </a:spcBef>
              <a:spcAft>
                <a:spcPts val="0"/>
              </a:spcAft>
              <a:buSzPts val="1200"/>
              <a:buNone/>
              <a:defRPr sz="1200">
                <a:solidFill>
                  <a:srgbClr val="888FA3"/>
                </a:solidFill>
              </a:defRPr>
            </a:lvl4pPr>
            <a:lvl5pPr marL="2286000" lvl="4" indent="-228600" algn="l">
              <a:lnSpc>
                <a:spcPct val="90000"/>
              </a:lnSpc>
              <a:spcBef>
                <a:spcPts val="400"/>
              </a:spcBef>
              <a:spcAft>
                <a:spcPts val="0"/>
              </a:spcAft>
              <a:buSzPts val="1200"/>
              <a:buNone/>
              <a:defRPr sz="1200">
                <a:solidFill>
                  <a:srgbClr val="888FA3"/>
                </a:solidFill>
              </a:defRPr>
            </a:lvl5pPr>
            <a:lvl6pPr marL="2743200" lvl="5" indent="-228600" algn="l">
              <a:lnSpc>
                <a:spcPct val="90000"/>
              </a:lnSpc>
              <a:spcBef>
                <a:spcPts val="400"/>
              </a:spcBef>
              <a:spcAft>
                <a:spcPts val="0"/>
              </a:spcAft>
              <a:buClr>
                <a:srgbClr val="888FA3"/>
              </a:buClr>
              <a:buSzPts val="1200"/>
              <a:buNone/>
              <a:defRPr sz="1200">
                <a:solidFill>
                  <a:srgbClr val="888FA3"/>
                </a:solidFill>
              </a:defRPr>
            </a:lvl6pPr>
            <a:lvl7pPr marL="3200400" lvl="6" indent="-228600" algn="l">
              <a:lnSpc>
                <a:spcPct val="90000"/>
              </a:lnSpc>
              <a:spcBef>
                <a:spcPts val="400"/>
              </a:spcBef>
              <a:spcAft>
                <a:spcPts val="0"/>
              </a:spcAft>
              <a:buClr>
                <a:srgbClr val="888FA3"/>
              </a:buClr>
              <a:buSzPts val="1200"/>
              <a:buNone/>
              <a:defRPr sz="1200">
                <a:solidFill>
                  <a:srgbClr val="888FA3"/>
                </a:solidFill>
              </a:defRPr>
            </a:lvl7pPr>
            <a:lvl8pPr marL="3657600" lvl="7" indent="-228600" algn="l">
              <a:lnSpc>
                <a:spcPct val="90000"/>
              </a:lnSpc>
              <a:spcBef>
                <a:spcPts val="400"/>
              </a:spcBef>
              <a:spcAft>
                <a:spcPts val="0"/>
              </a:spcAft>
              <a:buClr>
                <a:srgbClr val="888FA3"/>
              </a:buClr>
              <a:buSzPts val="1200"/>
              <a:buNone/>
              <a:defRPr sz="1200">
                <a:solidFill>
                  <a:srgbClr val="888FA3"/>
                </a:solidFill>
              </a:defRPr>
            </a:lvl8pPr>
            <a:lvl9pPr marL="4114800" lvl="8" indent="-228600" algn="l">
              <a:lnSpc>
                <a:spcPct val="90000"/>
              </a:lnSpc>
              <a:spcBef>
                <a:spcPts val="400"/>
              </a:spcBef>
              <a:spcAft>
                <a:spcPts val="0"/>
              </a:spcAft>
              <a:buClr>
                <a:srgbClr val="888FA3"/>
              </a:buClr>
              <a:buSzPts val="1200"/>
              <a:buNone/>
              <a:defRPr sz="1200">
                <a:solidFill>
                  <a:srgbClr val="888FA3"/>
                </a:solidFill>
              </a:defRPr>
            </a:lvl9pPr>
          </a:lstStyle>
          <a:p>
            <a:endParaRPr/>
          </a:p>
        </p:txBody>
      </p:sp>
      <p:sp>
        <p:nvSpPr>
          <p:cNvPr id="34" name="Google Shape;34;p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5" name="Google Shape;35;p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6" name="Google Shape;36;p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9165569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Title and Content">
  <p:cSld name="2_Title and Content">
    <p:spTree>
      <p:nvGrpSpPr>
        <p:cNvPr id="1" name="Shape 37"/>
        <p:cNvGrpSpPr/>
        <p:nvPr/>
      </p:nvGrpSpPr>
      <p:grpSpPr>
        <a:xfrm>
          <a:off x="0" y="0"/>
          <a:ext cx="0" cy="0"/>
          <a:chOff x="0" y="0"/>
          <a:chExt cx="0" cy="0"/>
        </a:xfrm>
      </p:grpSpPr>
      <p:sp>
        <p:nvSpPr>
          <p:cNvPr id="38" name="Google Shape;38;p6"/>
          <p:cNvSpPr txBox="1">
            <a:spLocks noGrp="1"/>
          </p:cNvSpPr>
          <p:nvPr>
            <p:ph type="title"/>
          </p:nvPr>
        </p:nvSpPr>
        <p:spPr>
          <a:xfrm>
            <a:off x="0" y="0"/>
            <a:ext cx="9144000" cy="993000"/>
          </a:xfrm>
          <a:prstGeom prst="rect">
            <a:avLst/>
          </a:prstGeom>
          <a:noFill/>
          <a:ln>
            <a:noFill/>
          </a:ln>
        </p:spPr>
        <p:txBody>
          <a:bodyPr spcFirstLastPara="1" wrap="square" lIns="617225" tIns="34275" rIns="68575" bIns="34275" anchor="b" anchorCtr="0">
            <a:normAutofit/>
          </a:bodyPr>
          <a:lstStyle>
            <a:lvl1pPr lvl="0" algn="l">
              <a:lnSpc>
                <a:spcPct val="90000"/>
              </a:lnSpc>
              <a:spcBef>
                <a:spcPts val="0"/>
              </a:spcBef>
              <a:spcAft>
                <a:spcPts val="0"/>
              </a:spcAft>
              <a:buClr>
                <a:schemeClr val="dk1"/>
              </a:buClr>
              <a:buSzPts val="3600"/>
              <a:buFont typeface="Georgia"/>
              <a:buNone/>
              <a:defRPr sz="3600" cap="small">
                <a:solidFill>
                  <a:schemeClr val="dk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9" name="Google Shape;39;p6"/>
          <p:cNvSpPr txBox="1">
            <a:spLocks noGrp="1"/>
          </p:cNvSpPr>
          <p:nvPr>
            <p:ph type="body" idx="1"/>
          </p:nvPr>
        </p:nvSpPr>
        <p:spPr>
          <a:xfrm>
            <a:off x="628650" y="1094197"/>
            <a:ext cx="7886700" cy="3538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SzPts val="1400"/>
              <a:buChar char="•"/>
              <a:defRPr/>
            </a:lvl1pPr>
            <a:lvl2pPr marL="914400" lvl="1" indent="-317500" algn="l">
              <a:lnSpc>
                <a:spcPct val="90000"/>
              </a:lnSpc>
              <a:spcBef>
                <a:spcPts val="400"/>
              </a:spcBef>
              <a:spcAft>
                <a:spcPts val="0"/>
              </a:spcAft>
              <a:buSzPts val="1400"/>
              <a:buChar char="-"/>
              <a:defRPr/>
            </a:lvl2pPr>
            <a:lvl3pPr marL="1371600" lvl="2" indent="-285750" algn="l">
              <a:lnSpc>
                <a:spcPct val="90000"/>
              </a:lnSpc>
              <a:spcBef>
                <a:spcPts val="400"/>
              </a:spcBef>
              <a:spcAft>
                <a:spcPts val="0"/>
              </a:spcAft>
              <a:buSzPts val="900"/>
              <a:buChar char="o"/>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0" name="Google Shape;40;p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1" name="Google Shape;41;p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2" name="Google Shape;42;p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6312933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p:cSld name="1_Title Only">
    <p:spTree>
      <p:nvGrpSpPr>
        <p:cNvPr id="1" name="Shape 141"/>
        <p:cNvGrpSpPr/>
        <p:nvPr/>
      </p:nvGrpSpPr>
      <p:grpSpPr>
        <a:xfrm>
          <a:off x="0" y="0"/>
          <a:ext cx="0" cy="0"/>
          <a:chOff x="0" y="0"/>
          <a:chExt cx="0" cy="0"/>
        </a:xfrm>
      </p:grpSpPr>
      <p:sp>
        <p:nvSpPr>
          <p:cNvPr id="142" name="Google Shape;142;p21"/>
          <p:cNvSpPr txBox="1">
            <a:spLocks noGrp="1"/>
          </p:cNvSpPr>
          <p:nvPr>
            <p:ph type="title"/>
          </p:nvPr>
        </p:nvSpPr>
        <p:spPr>
          <a:xfrm>
            <a:off x="0" y="0"/>
            <a:ext cx="9144000" cy="993000"/>
          </a:xfrm>
          <a:prstGeom prst="rect">
            <a:avLst/>
          </a:prstGeom>
          <a:noFill/>
          <a:ln>
            <a:noFill/>
          </a:ln>
        </p:spPr>
        <p:txBody>
          <a:bodyPr spcFirstLastPara="1" wrap="square" lIns="617225" tIns="34275" rIns="68575" bIns="34275" anchor="b" anchorCtr="0">
            <a:normAutofit/>
          </a:bodyPr>
          <a:lstStyle>
            <a:lvl1pPr lvl="0" algn="l">
              <a:lnSpc>
                <a:spcPct val="90000"/>
              </a:lnSpc>
              <a:spcBef>
                <a:spcPts val="0"/>
              </a:spcBef>
              <a:spcAft>
                <a:spcPts val="0"/>
              </a:spcAft>
              <a:buClr>
                <a:schemeClr val="dk1"/>
              </a:buClr>
              <a:buSzPts val="3600"/>
              <a:buFont typeface="Georgia"/>
              <a:buNone/>
              <a:defRPr sz="3600" cap="small">
                <a:solidFill>
                  <a:schemeClr val="dk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43" name="Google Shape;143;p2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44" name="Google Shape;144;p2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45" name="Google Shape;145;p2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5101388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_Title Slide" type="title">
  <p:cSld name="1_Title Slide">
    <p:bg>
      <p:bgPr>
        <a:gradFill>
          <a:gsLst>
            <a:gs pos="0">
              <a:srgbClr val="3E588E"/>
            </a:gs>
            <a:gs pos="50000">
              <a:srgbClr val="1D417D"/>
            </a:gs>
            <a:gs pos="100000">
              <a:srgbClr val="003064"/>
            </a:gs>
          </a:gsLst>
          <a:lin ang="5400012" scaled="0"/>
        </a:gradFill>
        <a:effectLst/>
      </p:bgPr>
    </p:bg>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628650" y="848182"/>
            <a:ext cx="3941400" cy="17907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lt1"/>
              </a:buClr>
              <a:buSzPts val="4500"/>
              <a:buFont typeface="Georgia"/>
              <a:buNone/>
              <a:defRPr sz="4500" cap="small"/>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 name="Google Shape;13;p2"/>
          <p:cNvSpPr txBox="1">
            <a:spLocks noGrp="1"/>
          </p:cNvSpPr>
          <p:nvPr>
            <p:ph type="subTitle" idx="1"/>
          </p:nvPr>
        </p:nvSpPr>
        <p:spPr>
          <a:xfrm>
            <a:off x="628650" y="2727166"/>
            <a:ext cx="3941400" cy="12417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800"/>
              </a:spcBef>
              <a:spcAft>
                <a:spcPts val="0"/>
              </a:spcAft>
              <a:buSzPts val="1800"/>
              <a:buNone/>
              <a:defRPr sz="1800">
                <a:solidFill>
                  <a:schemeClr val="lt1"/>
                </a:solidFill>
              </a:defRPr>
            </a:lvl1pPr>
            <a:lvl2pPr lvl="1" algn="ctr">
              <a:lnSpc>
                <a:spcPct val="90000"/>
              </a:lnSpc>
              <a:spcBef>
                <a:spcPts val="400"/>
              </a:spcBef>
              <a:spcAft>
                <a:spcPts val="0"/>
              </a:spcAft>
              <a:buSzPts val="1500"/>
              <a:buNone/>
              <a:defRPr sz="1500"/>
            </a:lvl2pPr>
            <a:lvl3pPr lvl="2" algn="ctr">
              <a:lnSpc>
                <a:spcPct val="90000"/>
              </a:lnSpc>
              <a:spcBef>
                <a:spcPts val="400"/>
              </a:spcBef>
              <a:spcAft>
                <a:spcPts val="0"/>
              </a:spcAft>
              <a:buSzPts val="900"/>
              <a:buNone/>
              <a:defRPr sz="1400"/>
            </a:lvl3pPr>
            <a:lvl4pPr lvl="3" algn="ctr">
              <a:lnSpc>
                <a:spcPct val="90000"/>
              </a:lnSpc>
              <a:spcBef>
                <a:spcPts val="400"/>
              </a:spcBef>
              <a:spcAft>
                <a:spcPts val="0"/>
              </a:spcAft>
              <a:buSzPts val="1200"/>
              <a:buNone/>
              <a:defRPr sz="1200"/>
            </a:lvl4pPr>
            <a:lvl5pPr lvl="4" algn="ctr">
              <a:lnSpc>
                <a:spcPct val="90000"/>
              </a:lnSpc>
              <a:spcBef>
                <a:spcPts val="400"/>
              </a:spcBef>
              <a:spcAft>
                <a:spcPts val="0"/>
              </a:spcAft>
              <a:buSzPts val="1200"/>
              <a:buNone/>
              <a:defRPr sz="1200"/>
            </a:lvl5pPr>
            <a:lvl6pPr lvl="5" algn="ctr">
              <a:lnSpc>
                <a:spcPct val="90000"/>
              </a:lnSpc>
              <a:spcBef>
                <a:spcPts val="400"/>
              </a:spcBef>
              <a:spcAft>
                <a:spcPts val="0"/>
              </a:spcAft>
              <a:buClr>
                <a:schemeClr val="lt1"/>
              </a:buClr>
              <a:buSzPts val="1200"/>
              <a:buNone/>
              <a:defRPr sz="1200"/>
            </a:lvl6pPr>
            <a:lvl7pPr lvl="6" algn="ctr">
              <a:lnSpc>
                <a:spcPct val="90000"/>
              </a:lnSpc>
              <a:spcBef>
                <a:spcPts val="400"/>
              </a:spcBef>
              <a:spcAft>
                <a:spcPts val="0"/>
              </a:spcAft>
              <a:buClr>
                <a:schemeClr val="lt1"/>
              </a:buClr>
              <a:buSzPts val="1200"/>
              <a:buNone/>
              <a:defRPr sz="1200"/>
            </a:lvl7pPr>
            <a:lvl8pPr lvl="7" algn="ctr">
              <a:lnSpc>
                <a:spcPct val="90000"/>
              </a:lnSpc>
              <a:spcBef>
                <a:spcPts val="400"/>
              </a:spcBef>
              <a:spcAft>
                <a:spcPts val="0"/>
              </a:spcAft>
              <a:buClr>
                <a:schemeClr val="lt1"/>
              </a:buClr>
              <a:buSzPts val="1200"/>
              <a:buNone/>
              <a:defRPr sz="1200"/>
            </a:lvl8pPr>
            <a:lvl9pPr lvl="8" algn="ctr">
              <a:lnSpc>
                <a:spcPct val="90000"/>
              </a:lnSpc>
              <a:spcBef>
                <a:spcPts val="400"/>
              </a:spcBef>
              <a:spcAft>
                <a:spcPts val="0"/>
              </a:spcAft>
              <a:buClr>
                <a:schemeClr val="lt1"/>
              </a:buClr>
              <a:buSzPts val="1200"/>
              <a:buNone/>
              <a:defRPr sz="1200"/>
            </a:lvl9pPr>
          </a:lstStyle>
          <a:p>
            <a:endParaRPr/>
          </a:p>
        </p:txBody>
      </p:sp>
      <p:sp>
        <p:nvSpPr>
          <p:cNvPr id="14" name="Google Shape;14;p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5" name="Google Shape;15;p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6" name="Google Shape;16;p2"/>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7" name="Google Shape;17;p2" descr="VDOE Logo"/>
          <p:cNvSpPr/>
          <p:nvPr/>
        </p:nvSpPr>
        <p:spPr>
          <a:xfrm>
            <a:off x="1515526" y="689653"/>
            <a:ext cx="8170500" cy="4453800"/>
          </a:xfrm>
          <a:prstGeom prst="rect">
            <a:avLst/>
          </a:prstGeom>
          <a:blipFill rotWithShape="1">
            <a:blip r:embed="rId2">
              <a:alphaModFix amt="6000"/>
            </a:blip>
            <a:stretch>
              <a:fillRect/>
            </a:stretch>
          </a:blip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8" name="Google Shape;18;p2"/>
          <p:cNvSpPr txBox="1"/>
          <p:nvPr/>
        </p:nvSpPr>
        <p:spPr>
          <a:xfrm>
            <a:off x="1633591" y="4313870"/>
            <a:ext cx="7135500" cy="515700"/>
          </a:xfrm>
          <a:prstGeom prst="rect">
            <a:avLst/>
          </a:prstGeom>
          <a:noFill/>
          <a:ln>
            <a:noFill/>
          </a:ln>
        </p:spPr>
        <p:txBody>
          <a:bodyPr spcFirstLastPara="1" wrap="square" lIns="68575" tIns="34275" rIns="68575" bIns="34275" anchor="t" anchorCtr="0">
            <a:spAutoFit/>
          </a:bodyPr>
          <a:lstStyle/>
          <a:p>
            <a:pPr marL="0" marR="0" lvl="0" indent="0" algn="r" rtl="0">
              <a:lnSpc>
                <a:spcPct val="100000"/>
              </a:lnSpc>
              <a:spcBef>
                <a:spcPts val="0"/>
              </a:spcBef>
              <a:spcAft>
                <a:spcPts val="0"/>
              </a:spcAft>
              <a:buClr>
                <a:srgbClr val="000000"/>
              </a:buClr>
              <a:buSzPts val="2900"/>
              <a:buFont typeface="Arial"/>
              <a:buNone/>
            </a:pPr>
            <a:r>
              <a:rPr lang="en-US" sz="2900" b="1" i="0" u="none" strike="noStrike" cap="none">
                <a:solidFill>
                  <a:schemeClr val="lt1"/>
                </a:solidFill>
                <a:latin typeface="Trebuchet MS"/>
                <a:ea typeface="Trebuchet MS"/>
                <a:cs typeface="Trebuchet MS"/>
                <a:sym typeface="Trebuchet MS"/>
              </a:rPr>
              <a:t>VIRGINIA DEPARTMENT OF EDUCATION</a:t>
            </a:r>
            <a:endParaRPr sz="11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2234463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9"/>
        <p:cNvGrpSpPr/>
        <p:nvPr/>
      </p:nvGrpSpPr>
      <p:grpSpPr>
        <a:xfrm>
          <a:off x="0" y="0"/>
          <a:ext cx="0" cy="0"/>
          <a:chOff x="0" y="0"/>
          <a:chExt cx="0" cy="0"/>
        </a:xfrm>
      </p:grpSpPr>
      <p:sp>
        <p:nvSpPr>
          <p:cNvPr id="30" name="Google Shape;30;p46"/>
          <p:cNvSpPr txBox="1">
            <a:spLocks noGrp="1"/>
          </p:cNvSpPr>
          <p:nvPr>
            <p:ph type="title"/>
          </p:nvPr>
        </p:nvSpPr>
        <p:spPr>
          <a:xfrm>
            <a:off x="0" y="1"/>
            <a:ext cx="9144000" cy="992981"/>
          </a:xfrm>
          <a:prstGeom prst="rect">
            <a:avLst/>
          </a:prstGeom>
          <a:solidFill>
            <a:schemeClr val="dk1"/>
          </a:solidFill>
          <a:ln>
            <a:noFill/>
          </a:ln>
        </p:spPr>
        <p:txBody>
          <a:bodyPr spcFirstLastPara="1" wrap="square" lIns="822950" tIns="45700" rIns="91425" bIns="45700" anchor="b" anchorCtr="0">
            <a:normAutofit/>
          </a:bodyPr>
          <a:lstStyle>
            <a:lvl1pPr lvl="0" algn="l">
              <a:lnSpc>
                <a:spcPct val="90000"/>
              </a:lnSpc>
              <a:spcBef>
                <a:spcPts val="0"/>
              </a:spcBef>
              <a:spcAft>
                <a:spcPts val="0"/>
              </a:spcAft>
              <a:buClr>
                <a:schemeClr val="lt1"/>
              </a:buClr>
              <a:buSzPts val="4800"/>
              <a:buFont typeface="Georgia"/>
              <a:buNone/>
              <a:defRPr sz="3600" cap="small">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46"/>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46"/>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46"/>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888FA3"/>
                </a:solidFill>
                <a:latin typeface="Calibri"/>
                <a:ea typeface="Calibri"/>
                <a:cs typeface="Calibri"/>
                <a:sym typeface="Calibri"/>
              </a:defRPr>
            </a:lvl9pPr>
          </a:lstStyle>
          <a:p>
            <a:fld id="{00000000-1234-1234-1234-123412341234}" type="slidenum">
              <a:rPr lang="en-US" smtClean="0"/>
              <a:pPr/>
              <a:t>‹#›</a:t>
            </a:fld>
            <a:endParaRPr lang="en-US"/>
          </a:p>
        </p:txBody>
      </p:sp>
      <p:sp>
        <p:nvSpPr>
          <p:cNvPr id="34" name="Google Shape;34;p46"/>
          <p:cNvSpPr txBox="1">
            <a:spLocks noGrp="1"/>
          </p:cNvSpPr>
          <p:nvPr>
            <p:ph type="body" idx="1"/>
          </p:nvPr>
        </p:nvSpPr>
        <p:spPr>
          <a:xfrm>
            <a:off x="628650" y="1094198"/>
            <a:ext cx="7886700" cy="3538525"/>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SzPts val="1800"/>
              <a:buChar char="•"/>
              <a:defRPr/>
            </a:lvl1pPr>
            <a:lvl2pPr marL="685800" lvl="1" indent="-257175" algn="l">
              <a:lnSpc>
                <a:spcPct val="90000"/>
              </a:lnSpc>
              <a:spcBef>
                <a:spcPts val="375"/>
              </a:spcBef>
              <a:spcAft>
                <a:spcPts val="0"/>
              </a:spcAft>
              <a:buSzPts val="1800"/>
              <a:buChar char="-"/>
              <a:defRPr/>
            </a:lvl2pPr>
            <a:lvl3pPr marL="1028700" lvl="2" indent="-227171" algn="l">
              <a:lnSpc>
                <a:spcPct val="90000"/>
              </a:lnSpc>
              <a:spcBef>
                <a:spcPts val="375"/>
              </a:spcBef>
              <a:spcAft>
                <a:spcPts val="0"/>
              </a:spcAft>
              <a:buSzPts val="1170"/>
              <a:buChar char="o"/>
              <a:defRPr/>
            </a:lvl3pPr>
            <a:lvl4pPr marL="1371600" lvl="3" indent="-257175" algn="l">
              <a:lnSpc>
                <a:spcPct val="90000"/>
              </a:lnSpc>
              <a:spcBef>
                <a:spcPts val="375"/>
              </a:spcBef>
              <a:spcAft>
                <a:spcPts val="0"/>
              </a:spcAft>
              <a:buSzPts val="1800"/>
              <a:buChar char="•"/>
              <a:defRPr/>
            </a:lvl4pPr>
            <a:lvl5pPr marL="1714500" lvl="4" indent="-257175" algn="l">
              <a:lnSpc>
                <a:spcPct val="90000"/>
              </a:lnSpc>
              <a:spcBef>
                <a:spcPts val="375"/>
              </a:spcBef>
              <a:spcAft>
                <a:spcPts val="0"/>
              </a:spcAft>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2901409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43"/>
        <p:cNvGrpSpPr/>
        <p:nvPr/>
      </p:nvGrpSpPr>
      <p:grpSpPr>
        <a:xfrm>
          <a:off x="0" y="0"/>
          <a:ext cx="0" cy="0"/>
          <a:chOff x="0" y="0"/>
          <a:chExt cx="0" cy="0"/>
        </a:xfrm>
      </p:grpSpPr>
      <p:sp>
        <p:nvSpPr>
          <p:cNvPr id="44" name="Google Shape;44;p22"/>
          <p:cNvSpPr txBox="1">
            <a:spLocks noGrp="1"/>
          </p:cNvSpPr>
          <p:nvPr>
            <p:ph type="title"/>
          </p:nvPr>
        </p:nvSpPr>
        <p:spPr>
          <a:xfrm>
            <a:off x="0" y="0"/>
            <a:ext cx="9144000" cy="993000"/>
          </a:xfrm>
          <a:prstGeom prst="rect">
            <a:avLst/>
          </a:prstGeom>
          <a:solidFill>
            <a:schemeClr val="dk1"/>
          </a:solidFill>
          <a:ln>
            <a:noFill/>
          </a:ln>
        </p:spPr>
        <p:txBody>
          <a:bodyPr spcFirstLastPara="1" wrap="square" lIns="617225" tIns="34275" rIns="68575" bIns="34275" anchor="b" anchorCtr="0">
            <a:normAutofit/>
          </a:bodyPr>
          <a:lstStyle>
            <a:lvl1pPr lvl="0" algn="l">
              <a:lnSpc>
                <a:spcPct val="90000"/>
              </a:lnSpc>
              <a:spcBef>
                <a:spcPts val="0"/>
              </a:spcBef>
              <a:spcAft>
                <a:spcPts val="0"/>
              </a:spcAft>
              <a:buClr>
                <a:schemeClr val="lt1"/>
              </a:buClr>
              <a:buSzPts val="3600"/>
              <a:buFont typeface="Georgia"/>
              <a:buNone/>
              <a:defRPr sz="3600" cap="small">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5" name="Google Shape;45;p2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6" name="Google Shape;46;p2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7" name="Google Shape;47;p22"/>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48" name="Google Shape;48;p22"/>
          <p:cNvSpPr txBox="1">
            <a:spLocks noGrp="1"/>
          </p:cNvSpPr>
          <p:nvPr>
            <p:ph type="body" idx="1"/>
          </p:nvPr>
        </p:nvSpPr>
        <p:spPr>
          <a:xfrm>
            <a:off x="628650" y="1094197"/>
            <a:ext cx="7886700" cy="3538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SzPts val="1400"/>
              <a:buChar char="•"/>
              <a:defRPr/>
            </a:lvl1pPr>
            <a:lvl2pPr marL="914400" lvl="1" indent="-317500" algn="l">
              <a:lnSpc>
                <a:spcPct val="90000"/>
              </a:lnSpc>
              <a:spcBef>
                <a:spcPts val="400"/>
              </a:spcBef>
              <a:spcAft>
                <a:spcPts val="0"/>
              </a:spcAft>
              <a:buSzPts val="1400"/>
              <a:buChar char="-"/>
              <a:defRPr/>
            </a:lvl2pPr>
            <a:lvl3pPr marL="1371600" lvl="2" indent="-285750" algn="l">
              <a:lnSpc>
                <a:spcPct val="90000"/>
              </a:lnSpc>
              <a:spcBef>
                <a:spcPts val="400"/>
              </a:spcBef>
              <a:spcAft>
                <a:spcPts val="0"/>
              </a:spcAft>
              <a:buSzPts val="900"/>
              <a:buChar char="o"/>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_Section Header">
  <p:cSld name="1_Section Header">
    <p:bg>
      <p:bgPr>
        <a:gradFill>
          <a:gsLst>
            <a:gs pos="0">
              <a:schemeClr val="dk1"/>
            </a:gs>
            <a:gs pos="50000">
              <a:srgbClr val="1A4480"/>
            </a:gs>
            <a:gs pos="100000">
              <a:srgbClr val="3E5B91"/>
            </a:gs>
          </a:gsLst>
          <a:lin ang="16200038" scaled="0"/>
        </a:gradFill>
        <a:effectLst/>
      </p:bgPr>
    </p:bg>
    <p:spTree>
      <p:nvGrpSpPr>
        <p:cNvPr id="1" name="Shape 49"/>
        <p:cNvGrpSpPr/>
        <p:nvPr/>
      </p:nvGrpSpPr>
      <p:grpSpPr>
        <a:xfrm>
          <a:off x="0" y="0"/>
          <a:ext cx="0" cy="0"/>
          <a:chOff x="0" y="0"/>
          <a:chExt cx="0" cy="0"/>
        </a:xfrm>
      </p:grpSpPr>
      <p:sp>
        <p:nvSpPr>
          <p:cNvPr id="50" name="Google Shape;50;p23"/>
          <p:cNvSpPr txBox="1">
            <a:spLocks noGrp="1"/>
          </p:cNvSpPr>
          <p:nvPr>
            <p:ph type="title"/>
          </p:nvPr>
        </p:nvSpPr>
        <p:spPr>
          <a:xfrm>
            <a:off x="623888" y="1282303"/>
            <a:ext cx="7886700" cy="21396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lt1"/>
              </a:buClr>
              <a:buSzPts val="4500"/>
              <a:buFont typeface="Georgia"/>
              <a:buNone/>
              <a:defRPr sz="4500">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1" name="Google Shape;51;p23"/>
          <p:cNvSpPr txBox="1">
            <a:spLocks noGrp="1"/>
          </p:cNvSpPr>
          <p:nvPr>
            <p:ph type="body" idx="1"/>
          </p:nvPr>
        </p:nvSpPr>
        <p:spPr>
          <a:xfrm>
            <a:off x="623888" y="3442097"/>
            <a:ext cx="7886700" cy="11253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SzPts val="1800"/>
              <a:buNone/>
              <a:defRPr sz="1800">
                <a:solidFill>
                  <a:schemeClr val="lt1"/>
                </a:solidFill>
              </a:defRPr>
            </a:lvl1pPr>
            <a:lvl2pPr marL="914400" lvl="1" indent="-228600" algn="l">
              <a:lnSpc>
                <a:spcPct val="90000"/>
              </a:lnSpc>
              <a:spcBef>
                <a:spcPts val="400"/>
              </a:spcBef>
              <a:spcAft>
                <a:spcPts val="0"/>
              </a:spcAft>
              <a:buSzPts val="1500"/>
              <a:buNone/>
              <a:defRPr sz="1500">
                <a:solidFill>
                  <a:srgbClr val="888FA3"/>
                </a:solidFill>
              </a:defRPr>
            </a:lvl2pPr>
            <a:lvl3pPr marL="1371600" lvl="2" indent="-228600" algn="l">
              <a:lnSpc>
                <a:spcPct val="90000"/>
              </a:lnSpc>
              <a:spcBef>
                <a:spcPts val="400"/>
              </a:spcBef>
              <a:spcAft>
                <a:spcPts val="0"/>
              </a:spcAft>
              <a:buSzPts val="900"/>
              <a:buNone/>
              <a:defRPr sz="1400">
                <a:solidFill>
                  <a:srgbClr val="888FA3"/>
                </a:solidFill>
              </a:defRPr>
            </a:lvl3pPr>
            <a:lvl4pPr marL="1828800" lvl="3" indent="-228600" algn="l">
              <a:lnSpc>
                <a:spcPct val="90000"/>
              </a:lnSpc>
              <a:spcBef>
                <a:spcPts val="400"/>
              </a:spcBef>
              <a:spcAft>
                <a:spcPts val="0"/>
              </a:spcAft>
              <a:buSzPts val="1200"/>
              <a:buNone/>
              <a:defRPr sz="1200">
                <a:solidFill>
                  <a:srgbClr val="888FA3"/>
                </a:solidFill>
              </a:defRPr>
            </a:lvl4pPr>
            <a:lvl5pPr marL="2286000" lvl="4" indent="-228600" algn="l">
              <a:lnSpc>
                <a:spcPct val="90000"/>
              </a:lnSpc>
              <a:spcBef>
                <a:spcPts val="400"/>
              </a:spcBef>
              <a:spcAft>
                <a:spcPts val="0"/>
              </a:spcAft>
              <a:buSzPts val="1200"/>
              <a:buNone/>
              <a:defRPr sz="1200">
                <a:solidFill>
                  <a:srgbClr val="888FA3"/>
                </a:solidFill>
              </a:defRPr>
            </a:lvl5pPr>
            <a:lvl6pPr marL="2743200" lvl="5" indent="-228600" algn="l">
              <a:lnSpc>
                <a:spcPct val="90000"/>
              </a:lnSpc>
              <a:spcBef>
                <a:spcPts val="400"/>
              </a:spcBef>
              <a:spcAft>
                <a:spcPts val="0"/>
              </a:spcAft>
              <a:buClr>
                <a:srgbClr val="888FA3"/>
              </a:buClr>
              <a:buSzPts val="1200"/>
              <a:buNone/>
              <a:defRPr sz="1200">
                <a:solidFill>
                  <a:srgbClr val="888FA3"/>
                </a:solidFill>
              </a:defRPr>
            </a:lvl6pPr>
            <a:lvl7pPr marL="3200400" lvl="6" indent="-228600" algn="l">
              <a:lnSpc>
                <a:spcPct val="90000"/>
              </a:lnSpc>
              <a:spcBef>
                <a:spcPts val="400"/>
              </a:spcBef>
              <a:spcAft>
                <a:spcPts val="0"/>
              </a:spcAft>
              <a:buClr>
                <a:srgbClr val="888FA3"/>
              </a:buClr>
              <a:buSzPts val="1200"/>
              <a:buNone/>
              <a:defRPr sz="1200">
                <a:solidFill>
                  <a:srgbClr val="888FA3"/>
                </a:solidFill>
              </a:defRPr>
            </a:lvl7pPr>
            <a:lvl8pPr marL="3657600" lvl="7" indent="-228600" algn="l">
              <a:lnSpc>
                <a:spcPct val="90000"/>
              </a:lnSpc>
              <a:spcBef>
                <a:spcPts val="400"/>
              </a:spcBef>
              <a:spcAft>
                <a:spcPts val="0"/>
              </a:spcAft>
              <a:buClr>
                <a:srgbClr val="888FA3"/>
              </a:buClr>
              <a:buSzPts val="1200"/>
              <a:buNone/>
              <a:defRPr sz="1200">
                <a:solidFill>
                  <a:srgbClr val="888FA3"/>
                </a:solidFill>
              </a:defRPr>
            </a:lvl8pPr>
            <a:lvl9pPr marL="4114800" lvl="8" indent="-228600" algn="l">
              <a:lnSpc>
                <a:spcPct val="90000"/>
              </a:lnSpc>
              <a:spcBef>
                <a:spcPts val="400"/>
              </a:spcBef>
              <a:spcAft>
                <a:spcPts val="0"/>
              </a:spcAft>
              <a:buClr>
                <a:srgbClr val="888FA3"/>
              </a:buClr>
              <a:buSzPts val="1200"/>
              <a:buNone/>
              <a:defRPr sz="1200">
                <a:solidFill>
                  <a:srgbClr val="888FA3"/>
                </a:solidFill>
              </a:defRPr>
            </a:lvl9pPr>
          </a:lstStyle>
          <a:p>
            <a:endParaRPr/>
          </a:p>
        </p:txBody>
      </p:sp>
      <p:sp>
        <p:nvSpPr>
          <p:cNvPr id="52" name="Google Shape;52;p2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3" name="Google Shape;53;p2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4" name="Google Shape;54;p2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10/2/2023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3039273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1" type="titleOnly">
  <p:cSld name="TITLE_ONLY">
    <p:spTree>
      <p:nvGrpSpPr>
        <p:cNvPr id="1" name="Shape 55"/>
        <p:cNvGrpSpPr/>
        <p:nvPr/>
      </p:nvGrpSpPr>
      <p:grpSpPr>
        <a:xfrm>
          <a:off x="0" y="0"/>
          <a:ext cx="0" cy="0"/>
          <a:chOff x="0" y="0"/>
          <a:chExt cx="0" cy="0"/>
        </a:xfrm>
      </p:grpSpPr>
      <p:sp>
        <p:nvSpPr>
          <p:cNvPr id="56" name="Google Shape;56;p27"/>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7" name="Google Shape;57;p2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8" name="Google Shape;58;p2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9" name="Google Shape;59;p2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0"/>
        <p:cNvGrpSpPr/>
        <p:nvPr/>
      </p:nvGrpSpPr>
      <p:grpSpPr>
        <a:xfrm>
          <a:off x="0" y="0"/>
          <a:ext cx="0" cy="0"/>
          <a:chOff x="0" y="0"/>
          <a:chExt cx="0" cy="0"/>
        </a:xfrm>
      </p:grpSpPr>
      <p:sp>
        <p:nvSpPr>
          <p:cNvPr id="61" name="Google Shape;61;p28"/>
          <p:cNvSpPr txBox="1">
            <a:spLocks noGrp="1"/>
          </p:cNvSpPr>
          <p:nvPr>
            <p:ph type="title"/>
          </p:nvPr>
        </p:nvSpPr>
        <p:spPr>
          <a:xfrm>
            <a:off x="311700" y="8137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62" name="Google Shape;62;p28"/>
          <p:cNvSpPr txBox="1">
            <a:spLocks noGrp="1"/>
          </p:cNvSpPr>
          <p:nvPr>
            <p:ph type="body" idx="1"/>
          </p:nvPr>
        </p:nvSpPr>
        <p:spPr>
          <a:xfrm>
            <a:off x="448625" y="1386425"/>
            <a:ext cx="8520600" cy="3416400"/>
          </a:xfrm>
          <a:prstGeom prst="rect">
            <a:avLst/>
          </a:prstGeom>
          <a:noFill/>
          <a:ln>
            <a:noFill/>
          </a:ln>
        </p:spPr>
        <p:txBody>
          <a:bodyPr spcFirstLastPara="1" wrap="square" lIns="91425" tIns="91425" rIns="91425" bIns="91425" anchor="t" anchorCtr="0">
            <a:noAutofit/>
          </a:bodyPr>
          <a:lstStyle>
            <a:lvl1pPr marL="457200" lvl="0" indent="-330200" algn="l">
              <a:lnSpc>
                <a:spcPct val="115000"/>
              </a:lnSpc>
              <a:spcBef>
                <a:spcPts val="0"/>
              </a:spcBef>
              <a:spcAft>
                <a:spcPts val="0"/>
              </a:spcAft>
              <a:buSzPts val="1600"/>
              <a:buChar char="●"/>
              <a:defRPr/>
            </a:lvl1pPr>
            <a:lvl2pPr marL="914400" lvl="1" indent="-330200" algn="l">
              <a:lnSpc>
                <a:spcPct val="115000"/>
              </a:lnSpc>
              <a:spcBef>
                <a:spcPts val="1600"/>
              </a:spcBef>
              <a:spcAft>
                <a:spcPts val="0"/>
              </a:spcAft>
              <a:buSzPts val="16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63" name="Google Shape;63;p2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4"/>
        <p:cNvGrpSpPr/>
        <p:nvPr/>
      </p:nvGrpSpPr>
      <p:grpSpPr>
        <a:xfrm>
          <a:off x="0" y="0"/>
          <a:ext cx="0" cy="0"/>
          <a:chOff x="0" y="0"/>
          <a:chExt cx="0" cy="0"/>
        </a:xfrm>
      </p:grpSpPr>
      <p:sp>
        <p:nvSpPr>
          <p:cNvPr id="65" name="Google Shape;65;p29"/>
          <p:cNvSpPr txBox="1">
            <a:spLocks noGrp="1"/>
          </p:cNvSpPr>
          <p:nvPr>
            <p:ph type="ctrTitle"/>
          </p:nvPr>
        </p:nvSpPr>
        <p:spPr>
          <a:xfrm>
            <a:off x="628650" y="848182"/>
            <a:ext cx="3941400" cy="17907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4500"/>
              <a:buFont typeface="Georgia"/>
              <a:buNone/>
              <a:defRPr sz="4500" cap="small"/>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6" name="Google Shape;66;p29"/>
          <p:cNvSpPr txBox="1">
            <a:spLocks noGrp="1"/>
          </p:cNvSpPr>
          <p:nvPr>
            <p:ph type="subTitle" idx="1"/>
          </p:nvPr>
        </p:nvSpPr>
        <p:spPr>
          <a:xfrm>
            <a:off x="628650" y="2727166"/>
            <a:ext cx="3941400" cy="12417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800"/>
              </a:spcBef>
              <a:spcAft>
                <a:spcPts val="0"/>
              </a:spcAft>
              <a:buSzPts val="1800"/>
              <a:buNone/>
              <a:defRPr sz="1800"/>
            </a:lvl1pPr>
            <a:lvl2pPr lvl="1" algn="ctr">
              <a:lnSpc>
                <a:spcPct val="90000"/>
              </a:lnSpc>
              <a:spcBef>
                <a:spcPts val="400"/>
              </a:spcBef>
              <a:spcAft>
                <a:spcPts val="0"/>
              </a:spcAft>
              <a:buSzPts val="1500"/>
              <a:buNone/>
              <a:defRPr sz="1500"/>
            </a:lvl2pPr>
            <a:lvl3pPr lvl="2" algn="ctr">
              <a:lnSpc>
                <a:spcPct val="90000"/>
              </a:lnSpc>
              <a:spcBef>
                <a:spcPts val="400"/>
              </a:spcBef>
              <a:spcAft>
                <a:spcPts val="0"/>
              </a:spcAft>
              <a:buSzPts val="900"/>
              <a:buNone/>
              <a:defRPr sz="1400"/>
            </a:lvl3pPr>
            <a:lvl4pPr lvl="3" algn="ctr">
              <a:lnSpc>
                <a:spcPct val="90000"/>
              </a:lnSpc>
              <a:spcBef>
                <a:spcPts val="400"/>
              </a:spcBef>
              <a:spcAft>
                <a:spcPts val="0"/>
              </a:spcAft>
              <a:buSzPts val="1200"/>
              <a:buNone/>
              <a:defRPr sz="1200"/>
            </a:lvl4pPr>
            <a:lvl5pPr lvl="4" algn="ctr">
              <a:lnSpc>
                <a:spcPct val="90000"/>
              </a:lnSpc>
              <a:spcBef>
                <a:spcPts val="400"/>
              </a:spcBef>
              <a:spcAft>
                <a:spcPts val="0"/>
              </a:spcAft>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67" name="Google Shape;67;p2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8" name="Google Shape;68;p2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9" name="Google Shape;69;p2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70" name="Google Shape;70;p29" descr="VDOE Logo"/>
          <p:cNvSpPr/>
          <p:nvPr/>
        </p:nvSpPr>
        <p:spPr>
          <a:xfrm>
            <a:off x="1515526" y="689653"/>
            <a:ext cx="8170500" cy="4453800"/>
          </a:xfrm>
          <a:prstGeom prst="rect">
            <a:avLst/>
          </a:prstGeom>
          <a:blipFill rotWithShape="1">
            <a:blip r:embed="rId2">
              <a:alphaModFix amt="20000"/>
            </a:blip>
            <a:stretch>
              <a:fillRect/>
            </a:stretch>
          </a:blip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71" name="Google Shape;71;p29"/>
          <p:cNvSpPr txBox="1"/>
          <p:nvPr/>
        </p:nvSpPr>
        <p:spPr>
          <a:xfrm>
            <a:off x="1633591" y="4313870"/>
            <a:ext cx="7135500" cy="515700"/>
          </a:xfrm>
          <a:prstGeom prst="rect">
            <a:avLst/>
          </a:prstGeom>
          <a:noFill/>
          <a:ln>
            <a:noFill/>
          </a:ln>
        </p:spPr>
        <p:txBody>
          <a:bodyPr spcFirstLastPara="1" wrap="square" lIns="68575" tIns="34275" rIns="68575" bIns="34275" anchor="t" anchorCtr="0">
            <a:spAutoFit/>
          </a:bodyPr>
          <a:lstStyle/>
          <a:p>
            <a:pPr marL="0" marR="0" lvl="0" indent="0" algn="r" rtl="0">
              <a:lnSpc>
                <a:spcPct val="100000"/>
              </a:lnSpc>
              <a:spcBef>
                <a:spcPts val="0"/>
              </a:spcBef>
              <a:spcAft>
                <a:spcPts val="0"/>
              </a:spcAft>
              <a:buClr>
                <a:srgbClr val="000000"/>
              </a:buClr>
              <a:buSzPts val="2900"/>
              <a:buFont typeface="Arial"/>
              <a:buNone/>
            </a:pPr>
            <a:r>
              <a:rPr lang="en-US" sz="2900" b="1" i="0" u="none" strike="noStrike" cap="none">
                <a:solidFill>
                  <a:schemeClr val="dk1"/>
                </a:solidFill>
                <a:latin typeface="Trebuchet MS"/>
                <a:ea typeface="Trebuchet MS"/>
                <a:cs typeface="Trebuchet MS"/>
                <a:sym typeface="Trebuchet MS"/>
              </a:rPr>
              <a:t>VIRGINIA DEPARTMENT OF EDUCATION</a:t>
            </a:r>
            <a:endParaRPr sz="11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2"/>
        <p:cNvGrpSpPr/>
        <p:nvPr/>
      </p:nvGrpSpPr>
      <p:grpSpPr>
        <a:xfrm>
          <a:off x="0" y="0"/>
          <a:ext cx="0" cy="0"/>
          <a:chOff x="0" y="0"/>
          <a:chExt cx="0" cy="0"/>
        </a:xfrm>
      </p:grpSpPr>
      <p:sp>
        <p:nvSpPr>
          <p:cNvPr id="73" name="Google Shape;73;p30"/>
          <p:cNvSpPr txBox="1">
            <a:spLocks noGrp="1"/>
          </p:cNvSpPr>
          <p:nvPr>
            <p:ph type="title"/>
          </p:nvPr>
        </p:nvSpPr>
        <p:spPr>
          <a:xfrm>
            <a:off x="623888" y="1282303"/>
            <a:ext cx="7886700" cy="21396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4500"/>
              <a:buFont typeface="Georgia"/>
              <a:buNone/>
              <a:defRPr sz="4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4" name="Google Shape;74;p30"/>
          <p:cNvSpPr txBox="1">
            <a:spLocks noGrp="1"/>
          </p:cNvSpPr>
          <p:nvPr>
            <p:ph type="body" idx="1"/>
          </p:nvPr>
        </p:nvSpPr>
        <p:spPr>
          <a:xfrm>
            <a:off x="623888" y="3442097"/>
            <a:ext cx="7886700" cy="11253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SzPts val="1800"/>
              <a:buNone/>
              <a:defRPr sz="1800">
                <a:solidFill>
                  <a:schemeClr val="accent3"/>
                </a:solidFill>
              </a:defRPr>
            </a:lvl1pPr>
            <a:lvl2pPr marL="914400" lvl="1" indent="-228600" algn="l">
              <a:lnSpc>
                <a:spcPct val="90000"/>
              </a:lnSpc>
              <a:spcBef>
                <a:spcPts val="400"/>
              </a:spcBef>
              <a:spcAft>
                <a:spcPts val="0"/>
              </a:spcAft>
              <a:buSzPts val="1500"/>
              <a:buNone/>
              <a:defRPr sz="1500">
                <a:solidFill>
                  <a:srgbClr val="888FA3"/>
                </a:solidFill>
              </a:defRPr>
            </a:lvl2pPr>
            <a:lvl3pPr marL="1371600" lvl="2" indent="-228600" algn="l">
              <a:lnSpc>
                <a:spcPct val="90000"/>
              </a:lnSpc>
              <a:spcBef>
                <a:spcPts val="400"/>
              </a:spcBef>
              <a:spcAft>
                <a:spcPts val="0"/>
              </a:spcAft>
              <a:buSzPts val="900"/>
              <a:buNone/>
              <a:defRPr sz="1400">
                <a:solidFill>
                  <a:srgbClr val="888FA3"/>
                </a:solidFill>
              </a:defRPr>
            </a:lvl3pPr>
            <a:lvl4pPr marL="1828800" lvl="3" indent="-228600" algn="l">
              <a:lnSpc>
                <a:spcPct val="90000"/>
              </a:lnSpc>
              <a:spcBef>
                <a:spcPts val="400"/>
              </a:spcBef>
              <a:spcAft>
                <a:spcPts val="0"/>
              </a:spcAft>
              <a:buSzPts val="1200"/>
              <a:buNone/>
              <a:defRPr sz="1200">
                <a:solidFill>
                  <a:srgbClr val="888FA3"/>
                </a:solidFill>
              </a:defRPr>
            </a:lvl4pPr>
            <a:lvl5pPr marL="2286000" lvl="4" indent="-228600" algn="l">
              <a:lnSpc>
                <a:spcPct val="90000"/>
              </a:lnSpc>
              <a:spcBef>
                <a:spcPts val="400"/>
              </a:spcBef>
              <a:spcAft>
                <a:spcPts val="0"/>
              </a:spcAft>
              <a:buSzPts val="1200"/>
              <a:buNone/>
              <a:defRPr sz="1200">
                <a:solidFill>
                  <a:srgbClr val="888FA3"/>
                </a:solidFill>
              </a:defRPr>
            </a:lvl5pPr>
            <a:lvl6pPr marL="2743200" lvl="5" indent="-228600" algn="l">
              <a:lnSpc>
                <a:spcPct val="90000"/>
              </a:lnSpc>
              <a:spcBef>
                <a:spcPts val="400"/>
              </a:spcBef>
              <a:spcAft>
                <a:spcPts val="0"/>
              </a:spcAft>
              <a:buClr>
                <a:srgbClr val="888FA3"/>
              </a:buClr>
              <a:buSzPts val="1200"/>
              <a:buNone/>
              <a:defRPr sz="1200">
                <a:solidFill>
                  <a:srgbClr val="888FA3"/>
                </a:solidFill>
              </a:defRPr>
            </a:lvl6pPr>
            <a:lvl7pPr marL="3200400" lvl="6" indent="-228600" algn="l">
              <a:lnSpc>
                <a:spcPct val="90000"/>
              </a:lnSpc>
              <a:spcBef>
                <a:spcPts val="400"/>
              </a:spcBef>
              <a:spcAft>
                <a:spcPts val="0"/>
              </a:spcAft>
              <a:buClr>
                <a:srgbClr val="888FA3"/>
              </a:buClr>
              <a:buSzPts val="1200"/>
              <a:buNone/>
              <a:defRPr sz="1200">
                <a:solidFill>
                  <a:srgbClr val="888FA3"/>
                </a:solidFill>
              </a:defRPr>
            </a:lvl7pPr>
            <a:lvl8pPr marL="3657600" lvl="7" indent="-228600" algn="l">
              <a:lnSpc>
                <a:spcPct val="90000"/>
              </a:lnSpc>
              <a:spcBef>
                <a:spcPts val="400"/>
              </a:spcBef>
              <a:spcAft>
                <a:spcPts val="0"/>
              </a:spcAft>
              <a:buClr>
                <a:srgbClr val="888FA3"/>
              </a:buClr>
              <a:buSzPts val="1200"/>
              <a:buNone/>
              <a:defRPr sz="1200">
                <a:solidFill>
                  <a:srgbClr val="888FA3"/>
                </a:solidFill>
              </a:defRPr>
            </a:lvl8pPr>
            <a:lvl9pPr marL="4114800" lvl="8" indent="-228600" algn="l">
              <a:lnSpc>
                <a:spcPct val="90000"/>
              </a:lnSpc>
              <a:spcBef>
                <a:spcPts val="400"/>
              </a:spcBef>
              <a:spcAft>
                <a:spcPts val="0"/>
              </a:spcAft>
              <a:buClr>
                <a:srgbClr val="888FA3"/>
              </a:buClr>
              <a:buSzPts val="1200"/>
              <a:buNone/>
              <a:defRPr sz="1200">
                <a:solidFill>
                  <a:srgbClr val="888FA3"/>
                </a:solidFill>
              </a:defRPr>
            </a:lvl9pPr>
          </a:lstStyle>
          <a:p>
            <a:endParaRPr/>
          </a:p>
        </p:txBody>
      </p:sp>
      <p:sp>
        <p:nvSpPr>
          <p:cNvPr id="75" name="Google Shape;75;p3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6" name="Google Shape;76;p3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7" name="Google Shape;77;p3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78"/>
        <p:cNvGrpSpPr/>
        <p:nvPr/>
      </p:nvGrpSpPr>
      <p:grpSpPr>
        <a:xfrm>
          <a:off x="0" y="0"/>
          <a:ext cx="0" cy="0"/>
          <a:chOff x="0" y="0"/>
          <a:chExt cx="0" cy="0"/>
        </a:xfrm>
      </p:grpSpPr>
      <p:sp>
        <p:nvSpPr>
          <p:cNvPr id="79" name="Google Shape;79;p31"/>
          <p:cNvSpPr txBox="1">
            <a:spLocks noGrp="1"/>
          </p:cNvSpPr>
          <p:nvPr>
            <p:ph type="title"/>
          </p:nvPr>
        </p:nvSpPr>
        <p:spPr>
          <a:xfrm>
            <a:off x="0" y="0"/>
            <a:ext cx="9144000" cy="993000"/>
          </a:xfrm>
          <a:prstGeom prst="rect">
            <a:avLst/>
          </a:prstGeom>
          <a:solidFill>
            <a:schemeClr val="dk1"/>
          </a:solidFill>
          <a:ln>
            <a:noFill/>
          </a:ln>
        </p:spPr>
        <p:txBody>
          <a:bodyPr spcFirstLastPara="1" wrap="square" lIns="617225" tIns="34275" rIns="68575" bIns="34275" anchor="b" anchorCtr="0">
            <a:normAutofit/>
          </a:bodyPr>
          <a:lstStyle>
            <a:lvl1pPr lvl="0" algn="l">
              <a:lnSpc>
                <a:spcPct val="90000"/>
              </a:lnSpc>
              <a:spcBef>
                <a:spcPts val="0"/>
              </a:spcBef>
              <a:spcAft>
                <a:spcPts val="0"/>
              </a:spcAft>
              <a:buClr>
                <a:schemeClr val="lt1"/>
              </a:buClr>
              <a:buSzPts val="3600"/>
              <a:buFont typeface="Georgia"/>
              <a:buNone/>
              <a:defRPr sz="3600" cap="small">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0" name="Google Shape;80;p31"/>
          <p:cNvSpPr txBox="1">
            <a:spLocks noGrp="1"/>
          </p:cNvSpPr>
          <p:nvPr>
            <p:ph type="body" idx="1"/>
          </p:nvPr>
        </p:nvSpPr>
        <p:spPr>
          <a:xfrm>
            <a:off x="628650" y="1161467"/>
            <a:ext cx="3886200" cy="34713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SzPts val="1400"/>
              <a:buChar char="•"/>
              <a:defRPr/>
            </a:lvl1pPr>
            <a:lvl2pPr marL="914400" lvl="1" indent="-317500" algn="l">
              <a:lnSpc>
                <a:spcPct val="90000"/>
              </a:lnSpc>
              <a:spcBef>
                <a:spcPts val="400"/>
              </a:spcBef>
              <a:spcAft>
                <a:spcPts val="0"/>
              </a:spcAft>
              <a:buSzPts val="1400"/>
              <a:buChar char="-"/>
              <a:defRPr/>
            </a:lvl2pPr>
            <a:lvl3pPr marL="1371600" lvl="2" indent="-285750" algn="l">
              <a:lnSpc>
                <a:spcPct val="90000"/>
              </a:lnSpc>
              <a:spcBef>
                <a:spcPts val="400"/>
              </a:spcBef>
              <a:spcAft>
                <a:spcPts val="0"/>
              </a:spcAft>
              <a:buSzPts val="900"/>
              <a:buChar char="o"/>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1" name="Google Shape;81;p31"/>
          <p:cNvSpPr txBox="1">
            <a:spLocks noGrp="1"/>
          </p:cNvSpPr>
          <p:nvPr>
            <p:ph type="body" idx="2"/>
          </p:nvPr>
        </p:nvSpPr>
        <p:spPr>
          <a:xfrm>
            <a:off x="4629150" y="1161467"/>
            <a:ext cx="3886200" cy="34713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SzPts val="1400"/>
              <a:buChar char="•"/>
              <a:defRPr/>
            </a:lvl1pPr>
            <a:lvl2pPr marL="914400" lvl="1" indent="-317500" algn="l">
              <a:lnSpc>
                <a:spcPct val="90000"/>
              </a:lnSpc>
              <a:spcBef>
                <a:spcPts val="400"/>
              </a:spcBef>
              <a:spcAft>
                <a:spcPts val="0"/>
              </a:spcAft>
              <a:buSzPts val="1400"/>
              <a:buChar char="-"/>
              <a:defRPr/>
            </a:lvl2pPr>
            <a:lvl3pPr marL="1371600" lvl="2" indent="-285750" algn="l">
              <a:lnSpc>
                <a:spcPct val="90000"/>
              </a:lnSpc>
              <a:spcBef>
                <a:spcPts val="400"/>
              </a:spcBef>
              <a:spcAft>
                <a:spcPts val="0"/>
              </a:spcAft>
              <a:buSzPts val="900"/>
              <a:buChar char="o"/>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2" name="Google Shape;82;p3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3" name="Google Shape;83;p3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4" name="Google Shape;84;p3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1_Comparison">
  <p:cSld name="1_Comparison">
    <p:spTree>
      <p:nvGrpSpPr>
        <p:cNvPr id="1" name="Shape 85"/>
        <p:cNvGrpSpPr/>
        <p:nvPr/>
      </p:nvGrpSpPr>
      <p:grpSpPr>
        <a:xfrm>
          <a:off x="0" y="0"/>
          <a:ext cx="0" cy="0"/>
          <a:chOff x="0" y="0"/>
          <a:chExt cx="0" cy="0"/>
        </a:xfrm>
      </p:grpSpPr>
      <p:sp>
        <p:nvSpPr>
          <p:cNvPr id="86" name="Google Shape;86;p32"/>
          <p:cNvSpPr txBox="1">
            <a:spLocks noGrp="1"/>
          </p:cNvSpPr>
          <p:nvPr>
            <p:ph type="title"/>
          </p:nvPr>
        </p:nvSpPr>
        <p:spPr>
          <a:xfrm>
            <a:off x="0" y="0"/>
            <a:ext cx="9144000" cy="993000"/>
          </a:xfrm>
          <a:prstGeom prst="rect">
            <a:avLst/>
          </a:prstGeom>
          <a:noFill/>
          <a:ln>
            <a:noFill/>
          </a:ln>
        </p:spPr>
        <p:txBody>
          <a:bodyPr spcFirstLastPara="1" wrap="square" lIns="617225" tIns="34275" rIns="68575" bIns="34275" anchor="b" anchorCtr="0">
            <a:normAutofit/>
          </a:bodyPr>
          <a:lstStyle>
            <a:lvl1pPr lvl="0" algn="l">
              <a:lnSpc>
                <a:spcPct val="90000"/>
              </a:lnSpc>
              <a:spcBef>
                <a:spcPts val="0"/>
              </a:spcBef>
              <a:spcAft>
                <a:spcPts val="0"/>
              </a:spcAft>
              <a:buClr>
                <a:schemeClr val="dk1"/>
              </a:buClr>
              <a:buSzPts val="3600"/>
              <a:buFont typeface="Georgia"/>
              <a:buNone/>
              <a:defRPr sz="3600" cap="small">
                <a:solidFill>
                  <a:schemeClr val="dk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7" name="Google Shape;87;p32"/>
          <p:cNvSpPr txBox="1">
            <a:spLocks noGrp="1"/>
          </p:cNvSpPr>
          <p:nvPr>
            <p:ph type="body" idx="1"/>
          </p:nvPr>
        </p:nvSpPr>
        <p:spPr>
          <a:xfrm>
            <a:off x="629841" y="1143899"/>
            <a:ext cx="3868500" cy="618000"/>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SzPts val="1800"/>
              <a:buNone/>
              <a:defRPr sz="1800" b="1">
                <a:solidFill>
                  <a:schemeClr val="dk1"/>
                </a:solidFill>
              </a:defRPr>
            </a:lvl1pPr>
            <a:lvl2pPr marL="914400" lvl="1" indent="-228600" algn="l">
              <a:lnSpc>
                <a:spcPct val="90000"/>
              </a:lnSpc>
              <a:spcBef>
                <a:spcPts val="400"/>
              </a:spcBef>
              <a:spcAft>
                <a:spcPts val="0"/>
              </a:spcAft>
              <a:buSzPts val="1500"/>
              <a:buNone/>
              <a:defRPr sz="1500" b="1"/>
            </a:lvl2pPr>
            <a:lvl3pPr marL="1371600" lvl="2" indent="-228600" algn="l">
              <a:lnSpc>
                <a:spcPct val="90000"/>
              </a:lnSpc>
              <a:spcBef>
                <a:spcPts val="400"/>
              </a:spcBef>
              <a:spcAft>
                <a:spcPts val="0"/>
              </a:spcAft>
              <a:buSzPts val="900"/>
              <a:buNone/>
              <a:defRPr sz="1400" b="1"/>
            </a:lvl3pPr>
            <a:lvl4pPr marL="1828800" lvl="3" indent="-228600" algn="l">
              <a:lnSpc>
                <a:spcPct val="90000"/>
              </a:lnSpc>
              <a:spcBef>
                <a:spcPts val="400"/>
              </a:spcBef>
              <a:spcAft>
                <a:spcPts val="0"/>
              </a:spcAft>
              <a:buSzPts val="1200"/>
              <a:buNone/>
              <a:defRPr sz="1200" b="1"/>
            </a:lvl4pPr>
            <a:lvl5pPr marL="2286000" lvl="4" indent="-228600" algn="l">
              <a:lnSpc>
                <a:spcPct val="90000"/>
              </a:lnSpc>
              <a:spcBef>
                <a:spcPts val="400"/>
              </a:spcBef>
              <a:spcAft>
                <a:spcPts val="0"/>
              </a:spcAft>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88" name="Google Shape;88;p32"/>
          <p:cNvSpPr txBox="1">
            <a:spLocks noGrp="1"/>
          </p:cNvSpPr>
          <p:nvPr>
            <p:ph type="body" idx="2"/>
          </p:nvPr>
        </p:nvSpPr>
        <p:spPr>
          <a:xfrm>
            <a:off x="629841" y="1878806"/>
            <a:ext cx="3868500" cy="27636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SzPts val="1400"/>
              <a:buChar char="•"/>
              <a:defRPr/>
            </a:lvl1pPr>
            <a:lvl2pPr marL="914400" lvl="1" indent="-317500" algn="l">
              <a:lnSpc>
                <a:spcPct val="90000"/>
              </a:lnSpc>
              <a:spcBef>
                <a:spcPts val="400"/>
              </a:spcBef>
              <a:spcAft>
                <a:spcPts val="0"/>
              </a:spcAft>
              <a:buSzPts val="1400"/>
              <a:buChar char="-"/>
              <a:defRPr/>
            </a:lvl2pPr>
            <a:lvl3pPr marL="1371600" lvl="2" indent="-285750" algn="l">
              <a:lnSpc>
                <a:spcPct val="90000"/>
              </a:lnSpc>
              <a:spcBef>
                <a:spcPts val="400"/>
              </a:spcBef>
              <a:spcAft>
                <a:spcPts val="0"/>
              </a:spcAft>
              <a:buSzPts val="900"/>
              <a:buChar char="o"/>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9" name="Google Shape;89;p32"/>
          <p:cNvSpPr txBox="1">
            <a:spLocks noGrp="1"/>
          </p:cNvSpPr>
          <p:nvPr>
            <p:ph type="body" idx="3"/>
          </p:nvPr>
        </p:nvSpPr>
        <p:spPr>
          <a:xfrm>
            <a:off x="4629150" y="1143899"/>
            <a:ext cx="3887400" cy="618000"/>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SzPts val="1800"/>
              <a:buNone/>
              <a:defRPr sz="1800" b="1">
                <a:solidFill>
                  <a:schemeClr val="dk1"/>
                </a:solidFill>
              </a:defRPr>
            </a:lvl1pPr>
            <a:lvl2pPr marL="914400" lvl="1" indent="-228600" algn="l">
              <a:lnSpc>
                <a:spcPct val="90000"/>
              </a:lnSpc>
              <a:spcBef>
                <a:spcPts val="400"/>
              </a:spcBef>
              <a:spcAft>
                <a:spcPts val="0"/>
              </a:spcAft>
              <a:buSzPts val="1500"/>
              <a:buNone/>
              <a:defRPr sz="1500" b="1"/>
            </a:lvl2pPr>
            <a:lvl3pPr marL="1371600" lvl="2" indent="-228600" algn="l">
              <a:lnSpc>
                <a:spcPct val="90000"/>
              </a:lnSpc>
              <a:spcBef>
                <a:spcPts val="400"/>
              </a:spcBef>
              <a:spcAft>
                <a:spcPts val="0"/>
              </a:spcAft>
              <a:buSzPts val="900"/>
              <a:buNone/>
              <a:defRPr sz="1400" b="1"/>
            </a:lvl3pPr>
            <a:lvl4pPr marL="1828800" lvl="3" indent="-228600" algn="l">
              <a:lnSpc>
                <a:spcPct val="90000"/>
              </a:lnSpc>
              <a:spcBef>
                <a:spcPts val="400"/>
              </a:spcBef>
              <a:spcAft>
                <a:spcPts val="0"/>
              </a:spcAft>
              <a:buSzPts val="1200"/>
              <a:buNone/>
              <a:defRPr sz="1200" b="1"/>
            </a:lvl4pPr>
            <a:lvl5pPr marL="2286000" lvl="4" indent="-228600" algn="l">
              <a:lnSpc>
                <a:spcPct val="90000"/>
              </a:lnSpc>
              <a:spcBef>
                <a:spcPts val="400"/>
              </a:spcBef>
              <a:spcAft>
                <a:spcPts val="0"/>
              </a:spcAft>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90" name="Google Shape;90;p32"/>
          <p:cNvSpPr txBox="1">
            <a:spLocks noGrp="1"/>
          </p:cNvSpPr>
          <p:nvPr>
            <p:ph type="body" idx="4"/>
          </p:nvPr>
        </p:nvSpPr>
        <p:spPr>
          <a:xfrm>
            <a:off x="4629150" y="1878806"/>
            <a:ext cx="3887400" cy="27636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SzPts val="1400"/>
              <a:buChar char="•"/>
              <a:defRPr/>
            </a:lvl1pPr>
            <a:lvl2pPr marL="914400" lvl="1" indent="-317500" algn="l">
              <a:lnSpc>
                <a:spcPct val="90000"/>
              </a:lnSpc>
              <a:spcBef>
                <a:spcPts val="400"/>
              </a:spcBef>
              <a:spcAft>
                <a:spcPts val="0"/>
              </a:spcAft>
              <a:buSzPts val="1400"/>
              <a:buChar char="-"/>
              <a:defRPr/>
            </a:lvl2pPr>
            <a:lvl3pPr marL="1371600" lvl="2" indent="-285750" algn="l">
              <a:lnSpc>
                <a:spcPct val="90000"/>
              </a:lnSpc>
              <a:spcBef>
                <a:spcPts val="400"/>
              </a:spcBef>
              <a:spcAft>
                <a:spcPts val="0"/>
              </a:spcAft>
              <a:buSzPts val="900"/>
              <a:buChar char="o"/>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91" name="Google Shape;91;p3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2" name="Google Shape;92;p3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3" name="Google Shape;93;p32"/>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94"/>
        <p:cNvGrpSpPr/>
        <p:nvPr/>
      </p:nvGrpSpPr>
      <p:grpSpPr>
        <a:xfrm>
          <a:off x="0" y="0"/>
          <a:ext cx="0" cy="0"/>
          <a:chOff x="0" y="0"/>
          <a:chExt cx="0" cy="0"/>
        </a:xfrm>
      </p:grpSpPr>
      <p:sp>
        <p:nvSpPr>
          <p:cNvPr id="95" name="Google Shape;95;p33"/>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Georgia"/>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6" name="Google Shape;96;p33"/>
          <p:cNvSpPr txBox="1">
            <a:spLocks noGrp="1"/>
          </p:cNvSpPr>
          <p:nvPr>
            <p:ph type="body" idx="1"/>
          </p:nvPr>
        </p:nvSpPr>
        <p:spPr>
          <a:xfrm>
            <a:off x="3887391" y="740569"/>
            <a:ext cx="4629300" cy="3655200"/>
          </a:xfrm>
          <a:prstGeom prst="rect">
            <a:avLst/>
          </a:prstGeom>
          <a:noFill/>
          <a:ln>
            <a:noFill/>
          </a:ln>
        </p:spPr>
        <p:txBody>
          <a:bodyPr spcFirstLastPara="1" wrap="square" lIns="68575" tIns="34275" rIns="68575" bIns="34275" anchor="t" anchorCtr="0">
            <a:normAutofit/>
          </a:bodyPr>
          <a:lstStyle>
            <a:lvl1pPr marL="457200" lvl="0" indent="-381000" algn="l">
              <a:lnSpc>
                <a:spcPct val="90000"/>
              </a:lnSpc>
              <a:spcBef>
                <a:spcPts val="800"/>
              </a:spcBef>
              <a:spcAft>
                <a:spcPts val="0"/>
              </a:spcAft>
              <a:buSzPts val="2400"/>
              <a:buChar char="•"/>
              <a:defRPr sz="2400"/>
            </a:lvl1pPr>
            <a:lvl2pPr marL="914400" lvl="1" indent="-361950" algn="l">
              <a:lnSpc>
                <a:spcPct val="90000"/>
              </a:lnSpc>
              <a:spcBef>
                <a:spcPts val="400"/>
              </a:spcBef>
              <a:spcAft>
                <a:spcPts val="0"/>
              </a:spcAft>
              <a:buSzPts val="2100"/>
              <a:buChar char="-"/>
              <a:defRPr sz="2100"/>
            </a:lvl2pPr>
            <a:lvl3pPr marL="1371600" lvl="2" indent="-304800" algn="l">
              <a:lnSpc>
                <a:spcPct val="90000"/>
              </a:lnSpc>
              <a:spcBef>
                <a:spcPts val="400"/>
              </a:spcBef>
              <a:spcAft>
                <a:spcPts val="0"/>
              </a:spcAft>
              <a:buSzPts val="1200"/>
              <a:buChar char="o"/>
              <a:defRPr sz="1800"/>
            </a:lvl3pPr>
            <a:lvl4pPr marL="1828800" lvl="3" indent="-323850" algn="l">
              <a:lnSpc>
                <a:spcPct val="90000"/>
              </a:lnSpc>
              <a:spcBef>
                <a:spcPts val="400"/>
              </a:spcBef>
              <a:spcAft>
                <a:spcPts val="0"/>
              </a:spcAft>
              <a:buSzPts val="1500"/>
              <a:buChar char="•"/>
              <a:defRPr sz="1500"/>
            </a:lvl4pPr>
            <a:lvl5pPr marL="2286000" lvl="4" indent="-323850" algn="l">
              <a:lnSpc>
                <a:spcPct val="90000"/>
              </a:lnSpc>
              <a:spcBef>
                <a:spcPts val="400"/>
              </a:spcBef>
              <a:spcAft>
                <a:spcPts val="0"/>
              </a:spcAft>
              <a:buSzPts val="1500"/>
              <a:buChar char="-"/>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97" name="Google Shape;97;p33"/>
          <p:cNvSpPr txBox="1">
            <a:spLocks noGrp="1"/>
          </p:cNvSpPr>
          <p:nvPr>
            <p:ph type="body" idx="2"/>
          </p:nvPr>
        </p:nvSpPr>
        <p:spPr>
          <a:xfrm>
            <a:off x="629841" y="1543050"/>
            <a:ext cx="2949000" cy="28587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SzPts val="1200"/>
              <a:buNone/>
              <a:defRPr sz="1200"/>
            </a:lvl1pPr>
            <a:lvl2pPr marL="914400" lvl="1" indent="-228600" algn="l">
              <a:lnSpc>
                <a:spcPct val="90000"/>
              </a:lnSpc>
              <a:spcBef>
                <a:spcPts val="400"/>
              </a:spcBef>
              <a:spcAft>
                <a:spcPts val="0"/>
              </a:spcAft>
              <a:buSzPts val="1100"/>
              <a:buNone/>
              <a:defRPr sz="1100"/>
            </a:lvl2pPr>
            <a:lvl3pPr marL="1371600" lvl="2" indent="-228600" algn="l">
              <a:lnSpc>
                <a:spcPct val="90000"/>
              </a:lnSpc>
              <a:spcBef>
                <a:spcPts val="400"/>
              </a:spcBef>
              <a:spcAft>
                <a:spcPts val="0"/>
              </a:spcAft>
              <a:buSzPts val="600"/>
              <a:buNone/>
              <a:defRPr sz="900"/>
            </a:lvl3pPr>
            <a:lvl4pPr marL="1828800" lvl="3" indent="-228600" algn="l">
              <a:lnSpc>
                <a:spcPct val="90000"/>
              </a:lnSpc>
              <a:spcBef>
                <a:spcPts val="400"/>
              </a:spcBef>
              <a:spcAft>
                <a:spcPts val="0"/>
              </a:spcAft>
              <a:buSzPts val="800"/>
              <a:buNone/>
              <a:defRPr sz="800"/>
            </a:lvl4pPr>
            <a:lvl5pPr marL="2286000" lvl="4" indent="-228600" algn="l">
              <a:lnSpc>
                <a:spcPct val="90000"/>
              </a:lnSpc>
              <a:spcBef>
                <a:spcPts val="400"/>
              </a:spcBef>
              <a:spcAft>
                <a:spcPts val="0"/>
              </a:spcAft>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98" name="Google Shape;98;p3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9" name="Google Shape;99;p3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0" name="Google Shape;100;p3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01"/>
        <p:cNvGrpSpPr/>
        <p:nvPr/>
      </p:nvGrpSpPr>
      <p:grpSpPr>
        <a:xfrm>
          <a:off x="0" y="0"/>
          <a:ext cx="0" cy="0"/>
          <a:chOff x="0" y="0"/>
          <a:chExt cx="0" cy="0"/>
        </a:xfrm>
      </p:grpSpPr>
      <p:sp>
        <p:nvSpPr>
          <p:cNvPr id="102" name="Google Shape;102;p34"/>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Georgia"/>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3" name="Google Shape;103;p34"/>
          <p:cNvSpPr>
            <a:spLocks noGrp="1"/>
          </p:cNvSpPr>
          <p:nvPr>
            <p:ph type="pic" idx="2"/>
          </p:nvPr>
        </p:nvSpPr>
        <p:spPr>
          <a:xfrm>
            <a:off x="3887391" y="740569"/>
            <a:ext cx="4629300" cy="3655200"/>
          </a:xfrm>
          <a:prstGeom prst="rect">
            <a:avLst/>
          </a:prstGeom>
          <a:noFill/>
          <a:ln>
            <a:noFill/>
          </a:ln>
        </p:spPr>
      </p:sp>
      <p:sp>
        <p:nvSpPr>
          <p:cNvPr id="104" name="Google Shape;104;p34"/>
          <p:cNvSpPr txBox="1">
            <a:spLocks noGrp="1"/>
          </p:cNvSpPr>
          <p:nvPr>
            <p:ph type="body" idx="1"/>
          </p:nvPr>
        </p:nvSpPr>
        <p:spPr>
          <a:xfrm>
            <a:off x="629841" y="1543050"/>
            <a:ext cx="2949000" cy="28587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SzPts val="1200"/>
              <a:buNone/>
              <a:defRPr sz="1200"/>
            </a:lvl1pPr>
            <a:lvl2pPr marL="914400" lvl="1" indent="-228600" algn="l">
              <a:lnSpc>
                <a:spcPct val="90000"/>
              </a:lnSpc>
              <a:spcBef>
                <a:spcPts val="400"/>
              </a:spcBef>
              <a:spcAft>
                <a:spcPts val="0"/>
              </a:spcAft>
              <a:buSzPts val="1100"/>
              <a:buNone/>
              <a:defRPr sz="1100"/>
            </a:lvl2pPr>
            <a:lvl3pPr marL="1371600" lvl="2" indent="-228600" algn="l">
              <a:lnSpc>
                <a:spcPct val="90000"/>
              </a:lnSpc>
              <a:spcBef>
                <a:spcPts val="400"/>
              </a:spcBef>
              <a:spcAft>
                <a:spcPts val="0"/>
              </a:spcAft>
              <a:buSzPts val="600"/>
              <a:buNone/>
              <a:defRPr sz="900"/>
            </a:lvl3pPr>
            <a:lvl4pPr marL="1828800" lvl="3" indent="-228600" algn="l">
              <a:lnSpc>
                <a:spcPct val="90000"/>
              </a:lnSpc>
              <a:spcBef>
                <a:spcPts val="400"/>
              </a:spcBef>
              <a:spcAft>
                <a:spcPts val="0"/>
              </a:spcAft>
              <a:buSzPts val="800"/>
              <a:buNone/>
              <a:defRPr sz="800"/>
            </a:lvl4pPr>
            <a:lvl5pPr marL="2286000" lvl="4" indent="-228600" algn="l">
              <a:lnSpc>
                <a:spcPct val="90000"/>
              </a:lnSpc>
              <a:spcBef>
                <a:spcPts val="400"/>
              </a:spcBef>
              <a:spcAft>
                <a:spcPts val="0"/>
              </a:spcAft>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105" name="Google Shape;105;p3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6" name="Google Shape;106;p3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7" name="Google Shape;107;p3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1_Picture with Caption">
  <p:cSld name="1_Picture with Caption">
    <p:spTree>
      <p:nvGrpSpPr>
        <p:cNvPr id="1" name="Shape 108"/>
        <p:cNvGrpSpPr/>
        <p:nvPr/>
      </p:nvGrpSpPr>
      <p:grpSpPr>
        <a:xfrm>
          <a:off x="0" y="0"/>
          <a:ext cx="0" cy="0"/>
          <a:chOff x="0" y="0"/>
          <a:chExt cx="0" cy="0"/>
        </a:xfrm>
      </p:grpSpPr>
      <p:sp>
        <p:nvSpPr>
          <p:cNvPr id="109" name="Google Shape;109;p35"/>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Georgia"/>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0" name="Google Shape;110;p35"/>
          <p:cNvSpPr>
            <a:spLocks noGrp="1"/>
          </p:cNvSpPr>
          <p:nvPr>
            <p:ph type="pic" idx="2"/>
          </p:nvPr>
        </p:nvSpPr>
        <p:spPr>
          <a:xfrm>
            <a:off x="3887391" y="740569"/>
            <a:ext cx="4629300" cy="1694400"/>
          </a:xfrm>
          <a:prstGeom prst="rect">
            <a:avLst/>
          </a:prstGeom>
          <a:noFill/>
          <a:ln>
            <a:noFill/>
          </a:ln>
        </p:spPr>
      </p:sp>
      <p:sp>
        <p:nvSpPr>
          <p:cNvPr id="111" name="Google Shape;111;p35"/>
          <p:cNvSpPr txBox="1">
            <a:spLocks noGrp="1"/>
          </p:cNvSpPr>
          <p:nvPr>
            <p:ph type="body" idx="1"/>
          </p:nvPr>
        </p:nvSpPr>
        <p:spPr>
          <a:xfrm>
            <a:off x="629841" y="1543050"/>
            <a:ext cx="2949000" cy="28587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SzPts val="1200"/>
              <a:buNone/>
              <a:defRPr sz="1200"/>
            </a:lvl1pPr>
            <a:lvl2pPr marL="914400" lvl="1" indent="-228600" algn="l">
              <a:lnSpc>
                <a:spcPct val="90000"/>
              </a:lnSpc>
              <a:spcBef>
                <a:spcPts val="400"/>
              </a:spcBef>
              <a:spcAft>
                <a:spcPts val="0"/>
              </a:spcAft>
              <a:buSzPts val="1100"/>
              <a:buNone/>
              <a:defRPr sz="1100"/>
            </a:lvl2pPr>
            <a:lvl3pPr marL="1371600" lvl="2" indent="-228600" algn="l">
              <a:lnSpc>
                <a:spcPct val="90000"/>
              </a:lnSpc>
              <a:spcBef>
                <a:spcPts val="400"/>
              </a:spcBef>
              <a:spcAft>
                <a:spcPts val="0"/>
              </a:spcAft>
              <a:buSzPts val="600"/>
              <a:buNone/>
              <a:defRPr sz="900"/>
            </a:lvl3pPr>
            <a:lvl4pPr marL="1828800" lvl="3" indent="-228600" algn="l">
              <a:lnSpc>
                <a:spcPct val="90000"/>
              </a:lnSpc>
              <a:spcBef>
                <a:spcPts val="400"/>
              </a:spcBef>
              <a:spcAft>
                <a:spcPts val="0"/>
              </a:spcAft>
              <a:buSzPts val="800"/>
              <a:buNone/>
              <a:defRPr sz="800"/>
            </a:lvl4pPr>
            <a:lvl5pPr marL="2286000" lvl="4" indent="-228600" algn="l">
              <a:lnSpc>
                <a:spcPct val="90000"/>
              </a:lnSpc>
              <a:spcBef>
                <a:spcPts val="400"/>
              </a:spcBef>
              <a:spcAft>
                <a:spcPts val="0"/>
              </a:spcAft>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112" name="Google Shape;112;p3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3" name="Google Shape;113;p3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4" name="Google Shape;114;p3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15" name="Google Shape;115;p35"/>
          <p:cNvSpPr>
            <a:spLocks noGrp="1"/>
          </p:cNvSpPr>
          <p:nvPr>
            <p:ph type="pic" idx="3"/>
          </p:nvPr>
        </p:nvSpPr>
        <p:spPr>
          <a:xfrm>
            <a:off x="3887391" y="2588632"/>
            <a:ext cx="2227800" cy="1694400"/>
          </a:xfrm>
          <a:prstGeom prst="rect">
            <a:avLst/>
          </a:prstGeom>
          <a:noFill/>
          <a:ln>
            <a:noFill/>
          </a:ln>
        </p:spPr>
      </p:sp>
      <p:sp>
        <p:nvSpPr>
          <p:cNvPr id="116" name="Google Shape;116;p35"/>
          <p:cNvSpPr>
            <a:spLocks noGrp="1"/>
          </p:cNvSpPr>
          <p:nvPr>
            <p:ph type="pic" idx="4"/>
          </p:nvPr>
        </p:nvSpPr>
        <p:spPr>
          <a:xfrm>
            <a:off x="6287691" y="2588631"/>
            <a:ext cx="2227800" cy="1694400"/>
          </a:xfrm>
          <a:prstGeom prst="rect">
            <a:avLst/>
          </a:prstGeom>
          <a:noFill/>
          <a:ln>
            <a:noFill/>
          </a:ln>
        </p:spPr>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117"/>
        <p:cNvGrpSpPr/>
        <p:nvPr/>
      </p:nvGrpSpPr>
      <p:grpSpPr>
        <a:xfrm>
          <a:off x="0" y="0"/>
          <a:ext cx="0" cy="0"/>
          <a:chOff x="0" y="0"/>
          <a:chExt cx="0" cy="0"/>
        </a:xfrm>
      </p:grpSpPr>
      <p:sp>
        <p:nvSpPr>
          <p:cNvPr id="118" name="Google Shape;118;p36"/>
          <p:cNvSpPr txBox="1">
            <a:spLocks noGrp="1"/>
          </p:cNvSpPr>
          <p:nvPr>
            <p:ph type="ctrTitle"/>
          </p:nvPr>
        </p:nvSpPr>
        <p:spPr>
          <a:xfrm>
            <a:off x="628651" y="848182"/>
            <a:ext cx="7886700" cy="17907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dk1"/>
              </a:buClr>
              <a:buSzPts val="4500"/>
              <a:buFont typeface="Georgia"/>
              <a:buNone/>
              <a:defRPr sz="4500" cap="small"/>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9" name="Google Shape;119;p36"/>
          <p:cNvSpPr txBox="1">
            <a:spLocks noGrp="1"/>
          </p:cNvSpPr>
          <p:nvPr>
            <p:ph type="subTitle" idx="1"/>
          </p:nvPr>
        </p:nvSpPr>
        <p:spPr>
          <a:xfrm>
            <a:off x="628650" y="2727166"/>
            <a:ext cx="7886700" cy="12417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SzPts val="1800"/>
              <a:buNone/>
              <a:defRPr sz="1800"/>
            </a:lvl1pPr>
            <a:lvl2pPr lvl="1" algn="ctr">
              <a:lnSpc>
                <a:spcPct val="90000"/>
              </a:lnSpc>
              <a:spcBef>
                <a:spcPts val="400"/>
              </a:spcBef>
              <a:spcAft>
                <a:spcPts val="0"/>
              </a:spcAft>
              <a:buSzPts val="1500"/>
              <a:buNone/>
              <a:defRPr sz="1500"/>
            </a:lvl2pPr>
            <a:lvl3pPr lvl="2" algn="ctr">
              <a:lnSpc>
                <a:spcPct val="90000"/>
              </a:lnSpc>
              <a:spcBef>
                <a:spcPts val="400"/>
              </a:spcBef>
              <a:spcAft>
                <a:spcPts val="0"/>
              </a:spcAft>
              <a:buSzPts val="900"/>
              <a:buNone/>
              <a:defRPr sz="1400"/>
            </a:lvl3pPr>
            <a:lvl4pPr lvl="3" algn="ctr">
              <a:lnSpc>
                <a:spcPct val="90000"/>
              </a:lnSpc>
              <a:spcBef>
                <a:spcPts val="400"/>
              </a:spcBef>
              <a:spcAft>
                <a:spcPts val="0"/>
              </a:spcAft>
              <a:buSzPts val="1200"/>
              <a:buNone/>
              <a:defRPr sz="1200"/>
            </a:lvl4pPr>
            <a:lvl5pPr lvl="4" algn="ctr">
              <a:lnSpc>
                <a:spcPct val="90000"/>
              </a:lnSpc>
              <a:spcBef>
                <a:spcPts val="400"/>
              </a:spcBef>
              <a:spcAft>
                <a:spcPts val="0"/>
              </a:spcAft>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120" name="Google Shape;120;p3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1" name="Google Shape;121;p3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2" name="Google Shape;122;p3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10667"/>
            </a:lvl1pPr>
          </a:lstStyle>
          <a:p>
            <a:r>
              <a:rPr lang="en-US"/>
              <a:t>Click to edit Master title style</a:t>
            </a:r>
          </a:p>
        </p:txBody>
      </p:sp>
      <p:sp>
        <p:nvSpPr>
          <p:cNvPr id="3" name="Text Placeholder 2"/>
          <p:cNvSpPr>
            <a:spLocks noGrp="1"/>
          </p:cNvSpPr>
          <p:nvPr>
            <p:ph type="body" idx="1"/>
          </p:nvPr>
        </p:nvSpPr>
        <p:spPr>
          <a:xfrm>
            <a:off x="623888" y="3442098"/>
            <a:ext cx="7886700" cy="1125140"/>
          </a:xfrm>
        </p:spPr>
        <p:txBody>
          <a:bodyPr/>
          <a:lstStyle>
            <a:lvl1pPr marL="0" indent="0">
              <a:buNone/>
              <a:defRPr sz="4267">
                <a:solidFill>
                  <a:schemeClr val="tx1">
                    <a:tint val="75000"/>
                  </a:schemeClr>
                </a:solidFill>
              </a:defRPr>
            </a:lvl1pPr>
            <a:lvl2pPr marL="812810" indent="0">
              <a:buNone/>
              <a:defRPr sz="3556">
                <a:solidFill>
                  <a:schemeClr val="tx1">
                    <a:tint val="75000"/>
                  </a:schemeClr>
                </a:solidFill>
              </a:defRPr>
            </a:lvl2pPr>
            <a:lvl3pPr marL="1625620" indent="0">
              <a:buNone/>
              <a:defRPr sz="3200">
                <a:solidFill>
                  <a:schemeClr val="tx1">
                    <a:tint val="75000"/>
                  </a:schemeClr>
                </a:solidFill>
              </a:defRPr>
            </a:lvl3pPr>
            <a:lvl4pPr marL="2438430" indent="0">
              <a:buNone/>
              <a:defRPr sz="2844">
                <a:solidFill>
                  <a:schemeClr val="tx1">
                    <a:tint val="75000"/>
                  </a:schemeClr>
                </a:solidFill>
              </a:defRPr>
            </a:lvl4pPr>
            <a:lvl5pPr marL="3251241" indent="0">
              <a:buNone/>
              <a:defRPr sz="2844">
                <a:solidFill>
                  <a:schemeClr val="tx1">
                    <a:tint val="75000"/>
                  </a:schemeClr>
                </a:solidFill>
              </a:defRPr>
            </a:lvl5pPr>
            <a:lvl6pPr marL="4064051" indent="0">
              <a:buNone/>
              <a:defRPr sz="2844">
                <a:solidFill>
                  <a:schemeClr val="tx1">
                    <a:tint val="75000"/>
                  </a:schemeClr>
                </a:solidFill>
              </a:defRPr>
            </a:lvl6pPr>
            <a:lvl7pPr marL="4876861" indent="0">
              <a:buNone/>
              <a:defRPr sz="2844">
                <a:solidFill>
                  <a:schemeClr val="tx1">
                    <a:tint val="75000"/>
                  </a:schemeClr>
                </a:solidFill>
              </a:defRPr>
            </a:lvl7pPr>
            <a:lvl8pPr marL="5689671" indent="0">
              <a:buNone/>
              <a:defRPr sz="2844">
                <a:solidFill>
                  <a:schemeClr val="tx1">
                    <a:tint val="75000"/>
                  </a:schemeClr>
                </a:solidFill>
              </a:defRPr>
            </a:lvl8pPr>
            <a:lvl9pPr marL="6502481" indent="0">
              <a:buNone/>
              <a:defRPr sz="2844">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10/2/2023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73296352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1_Title Slide">
  <p:cSld name="1_Title Slide">
    <p:bg>
      <p:bgPr>
        <a:gradFill>
          <a:gsLst>
            <a:gs pos="0">
              <a:srgbClr val="3E588E"/>
            </a:gs>
            <a:gs pos="50000">
              <a:srgbClr val="1D417D"/>
            </a:gs>
            <a:gs pos="100000">
              <a:srgbClr val="003064"/>
            </a:gs>
          </a:gsLst>
          <a:lin ang="5400012" scaled="0"/>
        </a:gradFill>
        <a:effectLst/>
      </p:bgPr>
    </p:bg>
    <p:spTree>
      <p:nvGrpSpPr>
        <p:cNvPr id="1" name="Shape 123"/>
        <p:cNvGrpSpPr/>
        <p:nvPr/>
      </p:nvGrpSpPr>
      <p:grpSpPr>
        <a:xfrm>
          <a:off x="0" y="0"/>
          <a:ext cx="0" cy="0"/>
          <a:chOff x="0" y="0"/>
          <a:chExt cx="0" cy="0"/>
        </a:xfrm>
      </p:grpSpPr>
      <p:sp>
        <p:nvSpPr>
          <p:cNvPr id="124" name="Google Shape;124;p37"/>
          <p:cNvSpPr txBox="1">
            <a:spLocks noGrp="1"/>
          </p:cNvSpPr>
          <p:nvPr>
            <p:ph type="ctrTitle"/>
          </p:nvPr>
        </p:nvSpPr>
        <p:spPr>
          <a:xfrm>
            <a:off x="628650" y="848182"/>
            <a:ext cx="3941400" cy="17907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lt1"/>
              </a:buClr>
              <a:buSzPts val="4500"/>
              <a:buFont typeface="Georgia"/>
              <a:buNone/>
              <a:defRPr sz="4500" cap="small"/>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5" name="Google Shape;125;p37"/>
          <p:cNvSpPr txBox="1">
            <a:spLocks noGrp="1"/>
          </p:cNvSpPr>
          <p:nvPr>
            <p:ph type="subTitle" idx="1"/>
          </p:nvPr>
        </p:nvSpPr>
        <p:spPr>
          <a:xfrm>
            <a:off x="628650" y="2727166"/>
            <a:ext cx="3941400" cy="12417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800"/>
              </a:spcBef>
              <a:spcAft>
                <a:spcPts val="0"/>
              </a:spcAft>
              <a:buSzPts val="1800"/>
              <a:buNone/>
              <a:defRPr sz="1800">
                <a:solidFill>
                  <a:schemeClr val="lt1"/>
                </a:solidFill>
              </a:defRPr>
            </a:lvl1pPr>
            <a:lvl2pPr lvl="1" algn="ctr">
              <a:lnSpc>
                <a:spcPct val="90000"/>
              </a:lnSpc>
              <a:spcBef>
                <a:spcPts val="400"/>
              </a:spcBef>
              <a:spcAft>
                <a:spcPts val="0"/>
              </a:spcAft>
              <a:buSzPts val="1500"/>
              <a:buNone/>
              <a:defRPr sz="1500"/>
            </a:lvl2pPr>
            <a:lvl3pPr lvl="2" algn="ctr">
              <a:lnSpc>
                <a:spcPct val="90000"/>
              </a:lnSpc>
              <a:spcBef>
                <a:spcPts val="400"/>
              </a:spcBef>
              <a:spcAft>
                <a:spcPts val="0"/>
              </a:spcAft>
              <a:buSzPts val="900"/>
              <a:buNone/>
              <a:defRPr sz="1400"/>
            </a:lvl3pPr>
            <a:lvl4pPr lvl="3" algn="ctr">
              <a:lnSpc>
                <a:spcPct val="90000"/>
              </a:lnSpc>
              <a:spcBef>
                <a:spcPts val="400"/>
              </a:spcBef>
              <a:spcAft>
                <a:spcPts val="0"/>
              </a:spcAft>
              <a:buSzPts val="1200"/>
              <a:buNone/>
              <a:defRPr sz="1200"/>
            </a:lvl4pPr>
            <a:lvl5pPr lvl="4" algn="ctr">
              <a:lnSpc>
                <a:spcPct val="90000"/>
              </a:lnSpc>
              <a:spcBef>
                <a:spcPts val="400"/>
              </a:spcBef>
              <a:spcAft>
                <a:spcPts val="0"/>
              </a:spcAft>
              <a:buSzPts val="1200"/>
              <a:buNone/>
              <a:defRPr sz="1200"/>
            </a:lvl5pPr>
            <a:lvl6pPr lvl="5" algn="ctr">
              <a:lnSpc>
                <a:spcPct val="90000"/>
              </a:lnSpc>
              <a:spcBef>
                <a:spcPts val="400"/>
              </a:spcBef>
              <a:spcAft>
                <a:spcPts val="0"/>
              </a:spcAft>
              <a:buClr>
                <a:schemeClr val="lt1"/>
              </a:buClr>
              <a:buSzPts val="1200"/>
              <a:buNone/>
              <a:defRPr sz="1200"/>
            </a:lvl6pPr>
            <a:lvl7pPr lvl="6" algn="ctr">
              <a:lnSpc>
                <a:spcPct val="90000"/>
              </a:lnSpc>
              <a:spcBef>
                <a:spcPts val="400"/>
              </a:spcBef>
              <a:spcAft>
                <a:spcPts val="0"/>
              </a:spcAft>
              <a:buClr>
                <a:schemeClr val="lt1"/>
              </a:buClr>
              <a:buSzPts val="1200"/>
              <a:buNone/>
              <a:defRPr sz="1200"/>
            </a:lvl7pPr>
            <a:lvl8pPr lvl="7" algn="ctr">
              <a:lnSpc>
                <a:spcPct val="90000"/>
              </a:lnSpc>
              <a:spcBef>
                <a:spcPts val="400"/>
              </a:spcBef>
              <a:spcAft>
                <a:spcPts val="0"/>
              </a:spcAft>
              <a:buClr>
                <a:schemeClr val="lt1"/>
              </a:buClr>
              <a:buSzPts val="1200"/>
              <a:buNone/>
              <a:defRPr sz="1200"/>
            </a:lvl8pPr>
            <a:lvl9pPr lvl="8" algn="ctr">
              <a:lnSpc>
                <a:spcPct val="90000"/>
              </a:lnSpc>
              <a:spcBef>
                <a:spcPts val="400"/>
              </a:spcBef>
              <a:spcAft>
                <a:spcPts val="0"/>
              </a:spcAft>
              <a:buClr>
                <a:schemeClr val="lt1"/>
              </a:buClr>
              <a:buSzPts val="1200"/>
              <a:buNone/>
              <a:defRPr sz="1200"/>
            </a:lvl9pPr>
          </a:lstStyle>
          <a:p>
            <a:endParaRPr/>
          </a:p>
        </p:txBody>
      </p:sp>
      <p:sp>
        <p:nvSpPr>
          <p:cNvPr id="126" name="Google Shape;126;p3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7" name="Google Shape;127;p3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8" name="Google Shape;128;p3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29" name="Google Shape;129;p37" descr="VDOE Logo"/>
          <p:cNvSpPr/>
          <p:nvPr/>
        </p:nvSpPr>
        <p:spPr>
          <a:xfrm>
            <a:off x="1515526" y="689653"/>
            <a:ext cx="8170500" cy="4453800"/>
          </a:xfrm>
          <a:prstGeom prst="rect">
            <a:avLst/>
          </a:prstGeom>
          <a:blipFill rotWithShape="1">
            <a:blip r:embed="rId2">
              <a:alphaModFix amt="6000"/>
            </a:blip>
            <a:stretch>
              <a:fillRect/>
            </a:stretch>
          </a:blip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30" name="Google Shape;130;p37"/>
          <p:cNvSpPr txBox="1"/>
          <p:nvPr/>
        </p:nvSpPr>
        <p:spPr>
          <a:xfrm>
            <a:off x="1633591" y="4313870"/>
            <a:ext cx="7135500" cy="515700"/>
          </a:xfrm>
          <a:prstGeom prst="rect">
            <a:avLst/>
          </a:prstGeom>
          <a:noFill/>
          <a:ln>
            <a:noFill/>
          </a:ln>
        </p:spPr>
        <p:txBody>
          <a:bodyPr spcFirstLastPara="1" wrap="square" lIns="68575" tIns="34275" rIns="68575" bIns="34275" anchor="t" anchorCtr="0">
            <a:spAutoFit/>
          </a:bodyPr>
          <a:lstStyle/>
          <a:p>
            <a:pPr marL="0" marR="0" lvl="0" indent="0" algn="r" rtl="0">
              <a:lnSpc>
                <a:spcPct val="100000"/>
              </a:lnSpc>
              <a:spcBef>
                <a:spcPts val="0"/>
              </a:spcBef>
              <a:spcAft>
                <a:spcPts val="0"/>
              </a:spcAft>
              <a:buClr>
                <a:srgbClr val="000000"/>
              </a:buClr>
              <a:buSzPts val="2900"/>
              <a:buFont typeface="Arial"/>
              <a:buNone/>
            </a:pPr>
            <a:r>
              <a:rPr lang="en-US" sz="2900" b="1" i="0" u="none" strike="noStrike" cap="none">
                <a:solidFill>
                  <a:schemeClr val="lt1"/>
                </a:solidFill>
                <a:latin typeface="Trebuchet MS"/>
                <a:ea typeface="Trebuchet MS"/>
                <a:cs typeface="Trebuchet MS"/>
                <a:sym typeface="Trebuchet MS"/>
              </a:rPr>
              <a:t>VIRGINIA DEPARTMENT OF EDUCATION</a:t>
            </a:r>
            <a:endParaRPr sz="11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3_Title Slide">
  <p:cSld name="3_Title Slide">
    <p:bg>
      <p:bgPr>
        <a:gradFill>
          <a:gsLst>
            <a:gs pos="0">
              <a:srgbClr val="3E5B91"/>
            </a:gs>
            <a:gs pos="50000">
              <a:srgbClr val="1A4480"/>
            </a:gs>
            <a:gs pos="100000">
              <a:srgbClr val="003064"/>
            </a:gs>
          </a:gsLst>
          <a:lin ang="5400012" scaled="0"/>
        </a:gradFill>
        <a:effectLst/>
      </p:bgPr>
    </p:bg>
    <p:spTree>
      <p:nvGrpSpPr>
        <p:cNvPr id="1" name="Shape 131"/>
        <p:cNvGrpSpPr/>
        <p:nvPr/>
      </p:nvGrpSpPr>
      <p:grpSpPr>
        <a:xfrm>
          <a:off x="0" y="0"/>
          <a:ext cx="0" cy="0"/>
          <a:chOff x="0" y="0"/>
          <a:chExt cx="0" cy="0"/>
        </a:xfrm>
      </p:grpSpPr>
      <p:sp>
        <p:nvSpPr>
          <p:cNvPr id="132" name="Google Shape;132;p38"/>
          <p:cNvSpPr txBox="1">
            <a:spLocks noGrp="1"/>
          </p:cNvSpPr>
          <p:nvPr>
            <p:ph type="ctrTitle"/>
          </p:nvPr>
        </p:nvSpPr>
        <p:spPr>
          <a:xfrm>
            <a:off x="628650" y="848182"/>
            <a:ext cx="7886700" cy="17907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lt1"/>
              </a:buClr>
              <a:buSzPts val="4500"/>
              <a:buFont typeface="Georgia"/>
              <a:buNone/>
              <a:defRPr sz="4500" cap="small"/>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3" name="Google Shape;133;p38"/>
          <p:cNvSpPr txBox="1">
            <a:spLocks noGrp="1"/>
          </p:cNvSpPr>
          <p:nvPr>
            <p:ph type="subTitle" idx="1"/>
          </p:nvPr>
        </p:nvSpPr>
        <p:spPr>
          <a:xfrm>
            <a:off x="628650" y="2727166"/>
            <a:ext cx="7886700" cy="12417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SzPts val="1800"/>
              <a:buNone/>
              <a:defRPr sz="1800">
                <a:solidFill>
                  <a:schemeClr val="lt1"/>
                </a:solidFill>
              </a:defRPr>
            </a:lvl1pPr>
            <a:lvl2pPr lvl="1" algn="ctr">
              <a:lnSpc>
                <a:spcPct val="90000"/>
              </a:lnSpc>
              <a:spcBef>
                <a:spcPts val="400"/>
              </a:spcBef>
              <a:spcAft>
                <a:spcPts val="0"/>
              </a:spcAft>
              <a:buSzPts val="1500"/>
              <a:buNone/>
              <a:defRPr sz="1500"/>
            </a:lvl2pPr>
            <a:lvl3pPr lvl="2" algn="ctr">
              <a:lnSpc>
                <a:spcPct val="90000"/>
              </a:lnSpc>
              <a:spcBef>
                <a:spcPts val="400"/>
              </a:spcBef>
              <a:spcAft>
                <a:spcPts val="0"/>
              </a:spcAft>
              <a:buSzPts val="900"/>
              <a:buNone/>
              <a:defRPr sz="1400"/>
            </a:lvl3pPr>
            <a:lvl4pPr lvl="3" algn="ctr">
              <a:lnSpc>
                <a:spcPct val="90000"/>
              </a:lnSpc>
              <a:spcBef>
                <a:spcPts val="400"/>
              </a:spcBef>
              <a:spcAft>
                <a:spcPts val="0"/>
              </a:spcAft>
              <a:buSzPts val="1200"/>
              <a:buNone/>
              <a:defRPr sz="1200"/>
            </a:lvl4pPr>
            <a:lvl5pPr lvl="4" algn="ctr">
              <a:lnSpc>
                <a:spcPct val="90000"/>
              </a:lnSpc>
              <a:spcBef>
                <a:spcPts val="400"/>
              </a:spcBef>
              <a:spcAft>
                <a:spcPts val="0"/>
              </a:spcAft>
              <a:buSzPts val="1200"/>
              <a:buNone/>
              <a:defRPr sz="1200"/>
            </a:lvl5pPr>
            <a:lvl6pPr lvl="5" algn="ctr">
              <a:lnSpc>
                <a:spcPct val="90000"/>
              </a:lnSpc>
              <a:spcBef>
                <a:spcPts val="400"/>
              </a:spcBef>
              <a:spcAft>
                <a:spcPts val="0"/>
              </a:spcAft>
              <a:buClr>
                <a:schemeClr val="lt1"/>
              </a:buClr>
              <a:buSzPts val="1200"/>
              <a:buNone/>
              <a:defRPr sz="1200"/>
            </a:lvl6pPr>
            <a:lvl7pPr lvl="6" algn="ctr">
              <a:lnSpc>
                <a:spcPct val="90000"/>
              </a:lnSpc>
              <a:spcBef>
                <a:spcPts val="400"/>
              </a:spcBef>
              <a:spcAft>
                <a:spcPts val="0"/>
              </a:spcAft>
              <a:buClr>
                <a:schemeClr val="lt1"/>
              </a:buClr>
              <a:buSzPts val="1200"/>
              <a:buNone/>
              <a:defRPr sz="1200"/>
            </a:lvl7pPr>
            <a:lvl8pPr lvl="7" algn="ctr">
              <a:lnSpc>
                <a:spcPct val="90000"/>
              </a:lnSpc>
              <a:spcBef>
                <a:spcPts val="400"/>
              </a:spcBef>
              <a:spcAft>
                <a:spcPts val="0"/>
              </a:spcAft>
              <a:buClr>
                <a:schemeClr val="lt1"/>
              </a:buClr>
              <a:buSzPts val="1200"/>
              <a:buNone/>
              <a:defRPr sz="1200"/>
            </a:lvl8pPr>
            <a:lvl9pPr lvl="8" algn="ctr">
              <a:lnSpc>
                <a:spcPct val="90000"/>
              </a:lnSpc>
              <a:spcBef>
                <a:spcPts val="400"/>
              </a:spcBef>
              <a:spcAft>
                <a:spcPts val="0"/>
              </a:spcAft>
              <a:buClr>
                <a:schemeClr val="lt1"/>
              </a:buClr>
              <a:buSzPts val="1200"/>
              <a:buNone/>
              <a:defRPr sz="1200"/>
            </a:lvl9pPr>
          </a:lstStyle>
          <a:p>
            <a:endParaRPr/>
          </a:p>
        </p:txBody>
      </p:sp>
      <p:sp>
        <p:nvSpPr>
          <p:cNvPr id="134" name="Google Shape;134;p3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5" name="Google Shape;135;p3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6" name="Google Shape;136;p3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137"/>
        <p:cNvGrpSpPr/>
        <p:nvPr/>
      </p:nvGrpSpPr>
      <p:grpSpPr>
        <a:xfrm>
          <a:off x="0" y="0"/>
          <a:ext cx="0" cy="0"/>
          <a:chOff x="0" y="0"/>
          <a:chExt cx="0" cy="0"/>
        </a:xfrm>
      </p:grpSpPr>
      <p:sp>
        <p:nvSpPr>
          <p:cNvPr id="138" name="Google Shape;138;p39"/>
          <p:cNvSpPr txBox="1">
            <a:spLocks noGrp="1"/>
          </p:cNvSpPr>
          <p:nvPr>
            <p:ph type="title"/>
          </p:nvPr>
        </p:nvSpPr>
        <p:spPr>
          <a:xfrm>
            <a:off x="0" y="0"/>
            <a:ext cx="9144000" cy="993000"/>
          </a:xfrm>
          <a:prstGeom prst="rect">
            <a:avLst/>
          </a:prstGeom>
          <a:noFill/>
          <a:ln>
            <a:noFill/>
          </a:ln>
        </p:spPr>
        <p:txBody>
          <a:bodyPr spcFirstLastPara="1" wrap="square" lIns="617225" tIns="34275" rIns="68575" bIns="34275" anchor="b" anchorCtr="0">
            <a:normAutofit/>
          </a:bodyPr>
          <a:lstStyle>
            <a:lvl1pPr lvl="0" algn="l">
              <a:lnSpc>
                <a:spcPct val="90000"/>
              </a:lnSpc>
              <a:spcBef>
                <a:spcPts val="0"/>
              </a:spcBef>
              <a:spcAft>
                <a:spcPts val="0"/>
              </a:spcAft>
              <a:buClr>
                <a:schemeClr val="dk1"/>
              </a:buClr>
              <a:buSzPts val="3600"/>
              <a:buFont typeface="Georgia"/>
              <a:buNone/>
              <a:defRPr sz="3600" cap="small">
                <a:solidFill>
                  <a:schemeClr val="dk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9" name="Google Shape;139;p3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40" name="Google Shape;140;p3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41" name="Google Shape;141;p3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42" name="Google Shape;142;p39"/>
          <p:cNvSpPr txBox="1">
            <a:spLocks noGrp="1"/>
          </p:cNvSpPr>
          <p:nvPr>
            <p:ph type="body" idx="1"/>
          </p:nvPr>
        </p:nvSpPr>
        <p:spPr>
          <a:xfrm>
            <a:off x="628650" y="1161467"/>
            <a:ext cx="3886200" cy="34713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SzPts val="1400"/>
              <a:buChar char="•"/>
              <a:defRPr/>
            </a:lvl1pPr>
            <a:lvl2pPr marL="914400" lvl="1" indent="-317500" algn="l">
              <a:lnSpc>
                <a:spcPct val="90000"/>
              </a:lnSpc>
              <a:spcBef>
                <a:spcPts val="400"/>
              </a:spcBef>
              <a:spcAft>
                <a:spcPts val="0"/>
              </a:spcAft>
              <a:buSzPts val="1400"/>
              <a:buChar char="-"/>
              <a:defRPr/>
            </a:lvl2pPr>
            <a:lvl3pPr marL="1371600" lvl="2" indent="-285750" algn="l">
              <a:lnSpc>
                <a:spcPct val="90000"/>
              </a:lnSpc>
              <a:spcBef>
                <a:spcPts val="400"/>
              </a:spcBef>
              <a:spcAft>
                <a:spcPts val="0"/>
              </a:spcAft>
              <a:buSzPts val="900"/>
              <a:buChar char="o"/>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43" name="Google Shape;143;p39"/>
          <p:cNvSpPr txBox="1">
            <a:spLocks noGrp="1"/>
          </p:cNvSpPr>
          <p:nvPr>
            <p:ph type="body" idx="2"/>
          </p:nvPr>
        </p:nvSpPr>
        <p:spPr>
          <a:xfrm>
            <a:off x="4629150" y="1161467"/>
            <a:ext cx="3886200" cy="34713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SzPts val="1400"/>
              <a:buChar char="•"/>
              <a:defRPr/>
            </a:lvl1pPr>
            <a:lvl2pPr marL="914400" lvl="1" indent="-317500" algn="l">
              <a:lnSpc>
                <a:spcPct val="90000"/>
              </a:lnSpc>
              <a:spcBef>
                <a:spcPts val="400"/>
              </a:spcBef>
              <a:spcAft>
                <a:spcPts val="0"/>
              </a:spcAft>
              <a:buSzPts val="1400"/>
              <a:buChar char="-"/>
              <a:defRPr/>
            </a:lvl2pPr>
            <a:lvl3pPr marL="1371600" lvl="2" indent="-285750" algn="l">
              <a:lnSpc>
                <a:spcPct val="90000"/>
              </a:lnSpc>
              <a:spcBef>
                <a:spcPts val="400"/>
              </a:spcBef>
              <a:spcAft>
                <a:spcPts val="0"/>
              </a:spcAft>
              <a:buSzPts val="900"/>
              <a:buChar char="o"/>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144"/>
        <p:cNvGrpSpPr/>
        <p:nvPr/>
      </p:nvGrpSpPr>
      <p:grpSpPr>
        <a:xfrm>
          <a:off x="0" y="0"/>
          <a:ext cx="0" cy="0"/>
          <a:chOff x="0" y="0"/>
          <a:chExt cx="0" cy="0"/>
        </a:xfrm>
      </p:grpSpPr>
      <p:sp>
        <p:nvSpPr>
          <p:cNvPr id="145" name="Google Shape;145;p40"/>
          <p:cNvSpPr txBox="1">
            <a:spLocks noGrp="1"/>
          </p:cNvSpPr>
          <p:nvPr>
            <p:ph type="title"/>
          </p:nvPr>
        </p:nvSpPr>
        <p:spPr>
          <a:xfrm>
            <a:off x="0" y="0"/>
            <a:ext cx="9144000" cy="993000"/>
          </a:xfrm>
          <a:prstGeom prst="rect">
            <a:avLst/>
          </a:prstGeom>
          <a:solidFill>
            <a:schemeClr val="dk1"/>
          </a:solidFill>
          <a:ln>
            <a:noFill/>
          </a:ln>
        </p:spPr>
        <p:txBody>
          <a:bodyPr spcFirstLastPara="1" wrap="square" lIns="617225" tIns="34275" rIns="68575" bIns="34275" anchor="b" anchorCtr="0">
            <a:normAutofit/>
          </a:bodyPr>
          <a:lstStyle>
            <a:lvl1pPr lvl="0" algn="l">
              <a:lnSpc>
                <a:spcPct val="90000"/>
              </a:lnSpc>
              <a:spcBef>
                <a:spcPts val="0"/>
              </a:spcBef>
              <a:spcAft>
                <a:spcPts val="0"/>
              </a:spcAft>
              <a:buClr>
                <a:schemeClr val="lt1"/>
              </a:buClr>
              <a:buSzPts val="3600"/>
              <a:buFont typeface="Georgia"/>
              <a:buNone/>
              <a:defRPr sz="3600" cap="small">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46" name="Google Shape;146;p40"/>
          <p:cNvSpPr txBox="1">
            <a:spLocks noGrp="1"/>
          </p:cNvSpPr>
          <p:nvPr>
            <p:ph type="body" idx="1"/>
          </p:nvPr>
        </p:nvSpPr>
        <p:spPr>
          <a:xfrm>
            <a:off x="629841" y="1143899"/>
            <a:ext cx="3868500" cy="618000"/>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SzPts val="1800"/>
              <a:buNone/>
              <a:defRPr sz="1800" b="1">
                <a:solidFill>
                  <a:schemeClr val="dk1"/>
                </a:solidFill>
              </a:defRPr>
            </a:lvl1pPr>
            <a:lvl2pPr marL="914400" lvl="1" indent="-228600" algn="l">
              <a:lnSpc>
                <a:spcPct val="90000"/>
              </a:lnSpc>
              <a:spcBef>
                <a:spcPts val="400"/>
              </a:spcBef>
              <a:spcAft>
                <a:spcPts val="0"/>
              </a:spcAft>
              <a:buSzPts val="1500"/>
              <a:buNone/>
              <a:defRPr sz="1500" b="1"/>
            </a:lvl2pPr>
            <a:lvl3pPr marL="1371600" lvl="2" indent="-228600" algn="l">
              <a:lnSpc>
                <a:spcPct val="90000"/>
              </a:lnSpc>
              <a:spcBef>
                <a:spcPts val="400"/>
              </a:spcBef>
              <a:spcAft>
                <a:spcPts val="0"/>
              </a:spcAft>
              <a:buSzPts val="900"/>
              <a:buNone/>
              <a:defRPr sz="1400" b="1"/>
            </a:lvl3pPr>
            <a:lvl4pPr marL="1828800" lvl="3" indent="-228600" algn="l">
              <a:lnSpc>
                <a:spcPct val="90000"/>
              </a:lnSpc>
              <a:spcBef>
                <a:spcPts val="400"/>
              </a:spcBef>
              <a:spcAft>
                <a:spcPts val="0"/>
              </a:spcAft>
              <a:buSzPts val="1200"/>
              <a:buNone/>
              <a:defRPr sz="1200" b="1"/>
            </a:lvl4pPr>
            <a:lvl5pPr marL="2286000" lvl="4" indent="-228600" algn="l">
              <a:lnSpc>
                <a:spcPct val="90000"/>
              </a:lnSpc>
              <a:spcBef>
                <a:spcPts val="400"/>
              </a:spcBef>
              <a:spcAft>
                <a:spcPts val="0"/>
              </a:spcAft>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147" name="Google Shape;147;p40"/>
          <p:cNvSpPr txBox="1">
            <a:spLocks noGrp="1"/>
          </p:cNvSpPr>
          <p:nvPr>
            <p:ph type="body" idx="2"/>
          </p:nvPr>
        </p:nvSpPr>
        <p:spPr>
          <a:xfrm>
            <a:off x="629841" y="1878806"/>
            <a:ext cx="3868500" cy="27636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SzPts val="1400"/>
              <a:buChar char="•"/>
              <a:defRPr/>
            </a:lvl1pPr>
            <a:lvl2pPr marL="914400" lvl="1" indent="-317500" algn="l">
              <a:lnSpc>
                <a:spcPct val="90000"/>
              </a:lnSpc>
              <a:spcBef>
                <a:spcPts val="400"/>
              </a:spcBef>
              <a:spcAft>
                <a:spcPts val="0"/>
              </a:spcAft>
              <a:buSzPts val="1400"/>
              <a:buChar char="-"/>
              <a:defRPr/>
            </a:lvl2pPr>
            <a:lvl3pPr marL="1371600" lvl="2" indent="-285750" algn="l">
              <a:lnSpc>
                <a:spcPct val="90000"/>
              </a:lnSpc>
              <a:spcBef>
                <a:spcPts val="400"/>
              </a:spcBef>
              <a:spcAft>
                <a:spcPts val="0"/>
              </a:spcAft>
              <a:buSzPts val="900"/>
              <a:buChar char="o"/>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48" name="Google Shape;148;p40"/>
          <p:cNvSpPr txBox="1">
            <a:spLocks noGrp="1"/>
          </p:cNvSpPr>
          <p:nvPr>
            <p:ph type="body" idx="3"/>
          </p:nvPr>
        </p:nvSpPr>
        <p:spPr>
          <a:xfrm>
            <a:off x="4629150" y="1143899"/>
            <a:ext cx="3887400" cy="618000"/>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SzPts val="1800"/>
              <a:buNone/>
              <a:defRPr sz="1800" b="1">
                <a:solidFill>
                  <a:schemeClr val="dk1"/>
                </a:solidFill>
              </a:defRPr>
            </a:lvl1pPr>
            <a:lvl2pPr marL="914400" lvl="1" indent="-228600" algn="l">
              <a:lnSpc>
                <a:spcPct val="90000"/>
              </a:lnSpc>
              <a:spcBef>
                <a:spcPts val="400"/>
              </a:spcBef>
              <a:spcAft>
                <a:spcPts val="0"/>
              </a:spcAft>
              <a:buSzPts val="1500"/>
              <a:buNone/>
              <a:defRPr sz="1500" b="1"/>
            </a:lvl2pPr>
            <a:lvl3pPr marL="1371600" lvl="2" indent="-228600" algn="l">
              <a:lnSpc>
                <a:spcPct val="90000"/>
              </a:lnSpc>
              <a:spcBef>
                <a:spcPts val="400"/>
              </a:spcBef>
              <a:spcAft>
                <a:spcPts val="0"/>
              </a:spcAft>
              <a:buSzPts val="900"/>
              <a:buNone/>
              <a:defRPr sz="1400" b="1"/>
            </a:lvl3pPr>
            <a:lvl4pPr marL="1828800" lvl="3" indent="-228600" algn="l">
              <a:lnSpc>
                <a:spcPct val="90000"/>
              </a:lnSpc>
              <a:spcBef>
                <a:spcPts val="400"/>
              </a:spcBef>
              <a:spcAft>
                <a:spcPts val="0"/>
              </a:spcAft>
              <a:buSzPts val="1200"/>
              <a:buNone/>
              <a:defRPr sz="1200" b="1"/>
            </a:lvl4pPr>
            <a:lvl5pPr marL="2286000" lvl="4" indent="-228600" algn="l">
              <a:lnSpc>
                <a:spcPct val="90000"/>
              </a:lnSpc>
              <a:spcBef>
                <a:spcPts val="400"/>
              </a:spcBef>
              <a:spcAft>
                <a:spcPts val="0"/>
              </a:spcAft>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149" name="Google Shape;149;p40"/>
          <p:cNvSpPr txBox="1">
            <a:spLocks noGrp="1"/>
          </p:cNvSpPr>
          <p:nvPr>
            <p:ph type="body" idx="4"/>
          </p:nvPr>
        </p:nvSpPr>
        <p:spPr>
          <a:xfrm>
            <a:off x="4629150" y="1878806"/>
            <a:ext cx="3887400" cy="27636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SzPts val="1400"/>
              <a:buChar char="•"/>
              <a:defRPr/>
            </a:lvl1pPr>
            <a:lvl2pPr marL="914400" lvl="1" indent="-317500" algn="l">
              <a:lnSpc>
                <a:spcPct val="90000"/>
              </a:lnSpc>
              <a:spcBef>
                <a:spcPts val="400"/>
              </a:spcBef>
              <a:spcAft>
                <a:spcPts val="0"/>
              </a:spcAft>
              <a:buSzPts val="1400"/>
              <a:buChar char="-"/>
              <a:defRPr/>
            </a:lvl2pPr>
            <a:lvl3pPr marL="1371600" lvl="2" indent="-285750" algn="l">
              <a:lnSpc>
                <a:spcPct val="90000"/>
              </a:lnSpc>
              <a:spcBef>
                <a:spcPts val="400"/>
              </a:spcBef>
              <a:spcAft>
                <a:spcPts val="0"/>
              </a:spcAft>
              <a:buSzPts val="900"/>
              <a:buChar char="o"/>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50" name="Google Shape;150;p4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51" name="Google Shape;151;p4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52" name="Google Shape;152;p4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Slide 1">
  <p:cSld name="Title Slide">
    <p:spTree>
      <p:nvGrpSpPr>
        <p:cNvPr id="1" name="Shape 153"/>
        <p:cNvGrpSpPr/>
        <p:nvPr/>
      </p:nvGrpSpPr>
      <p:grpSpPr>
        <a:xfrm>
          <a:off x="0" y="0"/>
          <a:ext cx="0" cy="0"/>
          <a:chOff x="0" y="0"/>
          <a:chExt cx="0" cy="0"/>
        </a:xfrm>
      </p:grpSpPr>
      <p:sp>
        <p:nvSpPr>
          <p:cNvPr id="154" name="Google Shape;154;p41"/>
          <p:cNvSpPr txBox="1">
            <a:spLocks noGrp="1"/>
          </p:cNvSpPr>
          <p:nvPr>
            <p:ph type="subTitle" idx="1"/>
          </p:nvPr>
        </p:nvSpPr>
        <p:spPr>
          <a:xfrm>
            <a:off x="1371600" y="1733554"/>
            <a:ext cx="6400800" cy="13143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chemeClr val="dk1"/>
              </a:buClr>
              <a:buSzPts val="3200"/>
              <a:buNone/>
              <a:defRPr i="1">
                <a:solidFill>
                  <a:schemeClr val="dk1"/>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pic>
        <p:nvPicPr>
          <p:cNvPr id="155" name="Google Shape;155;p41" title="Virginia Department of Education logo"/>
          <p:cNvPicPr preferRelativeResize="0"/>
          <p:nvPr/>
        </p:nvPicPr>
        <p:blipFill rotWithShape="1">
          <a:blip r:embed="rId2">
            <a:alphaModFix/>
          </a:blip>
          <a:srcRect/>
          <a:stretch/>
        </p:blipFill>
        <p:spPr>
          <a:xfrm>
            <a:off x="7562773" y="3826787"/>
            <a:ext cx="1471155" cy="635080"/>
          </a:xfrm>
          <a:prstGeom prst="rect">
            <a:avLst/>
          </a:prstGeom>
          <a:noFill/>
          <a:ln>
            <a:noFill/>
          </a:ln>
        </p:spPr>
      </p:pic>
      <p:sp>
        <p:nvSpPr>
          <p:cNvPr id="156" name="Google Shape;156;p41"/>
          <p:cNvSpPr txBox="1">
            <a:spLocks noGrp="1"/>
          </p:cNvSpPr>
          <p:nvPr>
            <p:ph type="title"/>
          </p:nvPr>
        </p:nvSpPr>
        <p:spPr>
          <a:xfrm>
            <a:off x="9418" y="0"/>
            <a:ext cx="9144000" cy="857400"/>
          </a:xfrm>
          <a:prstGeom prst="rect">
            <a:avLst/>
          </a:prstGeom>
          <a:solidFill>
            <a:schemeClr val="dk1"/>
          </a:solidFill>
          <a:ln>
            <a:noFill/>
          </a:ln>
        </p:spPr>
        <p:txBody>
          <a:bodyPr spcFirstLastPara="1" wrap="square" lIns="91425" tIns="45700" rIns="91425" bIns="45700" anchor="t" anchorCtr="0">
            <a:normAutofit/>
          </a:bodyPr>
          <a:lstStyle>
            <a:lvl1pPr marR="0" lvl="0" algn="ctr">
              <a:lnSpc>
                <a:spcPct val="100000"/>
              </a:lnSpc>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10/2/2023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1561750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4267" b="1"/>
            </a:lvl1pPr>
            <a:lvl2pPr marL="812810" indent="0">
              <a:buNone/>
              <a:defRPr sz="3556" b="1"/>
            </a:lvl2pPr>
            <a:lvl3pPr marL="1625620" indent="0">
              <a:buNone/>
              <a:defRPr sz="3200" b="1"/>
            </a:lvl3pPr>
            <a:lvl4pPr marL="2438430" indent="0">
              <a:buNone/>
              <a:defRPr sz="2844" b="1"/>
            </a:lvl4pPr>
            <a:lvl5pPr marL="3251241" indent="0">
              <a:buNone/>
              <a:defRPr sz="2844" b="1"/>
            </a:lvl5pPr>
            <a:lvl6pPr marL="4064051" indent="0">
              <a:buNone/>
              <a:defRPr sz="2844" b="1"/>
            </a:lvl6pPr>
            <a:lvl7pPr marL="4876861" indent="0">
              <a:buNone/>
              <a:defRPr sz="2844" b="1"/>
            </a:lvl7pPr>
            <a:lvl8pPr marL="5689671" indent="0">
              <a:buNone/>
              <a:defRPr sz="2844" b="1"/>
            </a:lvl8pPr>
            <a:lvl9pPr marL="6502481" indent="0">
              <a:buNone/>
              <a:defRPr sz="2844"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4267" b="1"/>
            </a:lvl1pPr>
            <a:lvl2pPr marL="812810" indent="0">
              <a:buNone/>
              <a:defRPr sz="3556" b="1"/>
            </a:lvl2pPr>
            <a:lvl3pPr marL="1625620" indent="0">
              <a:buNone/>
              <a:defRPr sz="3200" b="1"/>
            </a:lvl3pPr>
            <a:lvl4pPr marL="2438430" indent="0">
              <a:buNone/>
              <a:defRPr sz="2844" b="1"/>
            </a:lvl4pPr>
            <a:lvl5pPr marL="3251241" indent="0">
              <a:buNone/>
              <a:defRPr sz="2844" b="1"/>
            </a:lvl5pPr>
            <a:lvl6pPr marL="4064051" indent="0">
              <a:buNone/>
              <a:defRPr sz="2844" b="1"/>
            </a:lvl6pPr>
            <a:lvl7pPr marL="4876861" indent="0">
              <a:buNone/>
              <a:defRPr sz="2844" b="1"/>
            </a:lvl7pPr>
            <a:lvl8pPr marL="5689671" indent="0">
              <a:buNone/>
              <a:defRPr sz="2844" b="1"/>
            </a:lvl8pPr>
            <a:lvl9pPr marL="6502481" indent="0">
              <a:buNone/>
              <a:defRPr sz="2844"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10/2/2023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1411149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10/2/2023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1727849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10/2/2023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6364465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5689"/>
            </a:lvl1pPr>
          </a:lstStyle>
          <a:p>
            <a:r>
              <a:rPr lang="en-US"/>
              <a:t>Click to edit Master title style</a:t>
            </a:r>
          </a:p>
        </p:txBody>
      </p:sp>
      <p:sp>
        <p:nvSpPr>
          <p:cNvPr id="3" name="Content Placeholder 2"/>
          <p:cNvSpPr>
            <a:spLocks noGrp="1"/>
          </p:cNvSpPr>
          <p:nvPr>
            <p:ph idx="1"/>
          </p:nvPr>
        </p:nvSpPr>
        <p:spPr>
          <a:xfrm>
            <a:off x="3887391" y="740569"/>
            <a:ext cx="4629150" cy="3655219"/>
          </a:xfrm>
        </p:spPr>
        <p:txBody>
          <a:bodyPr/>
          <a:lstStyle>
            <a:lvl1pPr>
              <a:defRPr sz="5689"/>
            </a:lvl1pPr>
            <a:lvl2pPr>
              <a:defRPr sz="4978"/>
            </a:lvl2pPr>
            <a:lvl3pPr>
              <a:defRPr sz="4267"/>
            </a:lvl3pPr>
            <a:lvl4pPr>
              <a:defRPr sz="3556"/>
            </a:lvl4pPr>
            <a:lvl5pPr>
              <a:defRPr sz="3556"/>
            </a:lvl5pPr>
            <a:lvl6pPr>
              <a:defRPr sz="3556"/>
            </a:lvl6pPr>
            <a:lvl7pPr>
              <a:defRPr sz="3556"/>
            </a:lvl7pPr>
            <a:lvl8pPr>
              <a:defRPr sz="3556"/>
            </a:lvl8pPr>
            <a:lvl9pPr>
              <a:defRPr sz="355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2844"/>
            </a:lvl1pPr>
            <a:lvl2pPr marL="812810" indent="0">
              <a:buNone/>
              <a:defRPr sz="2489"/>
            </a:lvl2pPr>
            <a:lvl3pPr marL="1625620" indent="0">
              <a:buNone/>
              <a:defRPr sz="2133"/>
            </a:lvl3pPr>
            <a:lvl4pPr marL="2438430" indent="0">
              <a:buNone/>
              <a:defRPr sz="1778"/>
            </a:lvl4pPr>
            <a:lvl5pPr marL="3251241" indent="0">
              <a:buNone/>
              <a:defRPr sz="1778"/>
            </a:lvl5pPr>
            <a:lvl6pPr marL="4064051" indent="0">
              <a:buNone/>
              <a:defRPr sz="1778"/>
            </a:lvl6pPr>
            <a:lvl7pPr marL="4876861" indent="0">
              <a:buNone/>
              <a:defRPr sz="1778"/>
            </a:lvl7pPr>
            <a:lvl8pPr marL="5689671" indent="0">
              <a:buNone/>
              <a:defRPr sz="1778"/>
            </a:lvl8pPr>
            <a:lvl9pPr marL="6502481" indent="0">
              <a:buNone/>
              <a:defRPr sz="1778"/>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10/2/2023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025355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5689"/>
            </a:lvl1pPr>
          </a:lstStyle>
          <a:p>
            <a:r>
              <a:rPr lang="en-US"/>
              <a:t>Click to edit Master title style</a:t>
            </a:r>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5689"/>
            </a:lvl1pPr>
            <a:lvl2pPr marL="812810" indent="0">
              <a:buNone/>
              <a:defRPr sz="4978"/>
            </a:lvl2pPr>
            <a:lvl3pPr marL="1625620" indent="0">
              <a:buNone/>
              <a:defRPr sz="4267"/>
            </a:lvl3pPr>
            <a:lvl4pPr marL="2438430" indent="0">
              <a:buNone/>
              <a:defRPr sz="3556"/>
            </a:lvl4pPr>
            <a:lvl5pPr marL="3251241" indent="0">
              <a:buNone/>
              <a:defRPr sz="3556"/>
            </a:lvl5pPr>
            <a:lvl6pPr marL="4064051" indent="0">
              <a:buNone/>
              <a:defRPr sz="3556"/>
            </a:lvl6pPr>
            <a:lvl7pPr marL="4876861" indent="0">
              <a:buNone/>
              <a:defRPr sz="3556"/>
            </a:lvl7pPr>
            <a:lvl8pPr marL="5689671" indent="0">
              <a:buNone/>
              <a:defRPr sz="3556"/>
            </a:lvl8pPr>
            <a:lvl9pPr marL="6502481" indent="0">
              <a:buNone/>
              <a:defRPr sz="3556"/>
            </a:lvl9pPr>
          </a:lstStyle>
          <a:p>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2844"/>
            </a:lvl1pPr>
            <a:lvl2pPr marL="812810" indent="0">
              <a:buNone/>
              <a:defRPr sz="2489"/>
            </a:lvl2pPr>
            <a:lvl3pPr marL="1625620" indent="0">
              <a:buNone/>
              <a:defRPr sz="2133"/>
            </a:lvl3pPr>
            <a:lvl4pPr marL="2438430" indent="0">
              <a:buNone/>
              <a:defRPr sz="1778"/>
            </a:lvl4pPr>
            <a:lvl5pPr marL="3251241" indent="0">
              <a:buNone/>
              <a:defRPr sz="1778"/>
            </a:lvl5pPr>
            <a:lvl6pPr marL="4064051" indent="0">
              <a:buNone/>
              <a:defRPr sz="1778"/>
            </a:lvl6pPr>
            <a:lvl7pPr marL="4876861" indent="0">
              <a:buNone/>
              <a:defRPr sz="1778"/>
            </a:lvl7pPr>
            <a:lvl8pPr marL="5689671" indent="0">
              <a:buNone/>
              <a:defRPr sz="1778"/>
            </a:lvl8pPr>
            <a:lvl9pPr marL="6502481" indent="0">
              <a:buNone/>
              <a:defRPr sz="1778"/>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10/2/2023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2162242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3.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2133">
                <a:solidFill>
                  <a:schemeClr val="tx1">
                    <a:tint val="75000"/>
                  </a:schemeClr>
                </a:solidFill>
              </a:defRPr>
            </a:lvl1pPr>
          </a:lstStyle>
          <a:p>
            <a:fld id="{C764DE79-268F-4C1A-8933-263129D2AF90}" type="datetimeFigureOut">
              <a:rPr lang="en-US" dirty="0"/>
              <a:t>10/2/2023</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2133">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2133">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16672444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3" r:id="rId13"/>
    <p:sldLayoutId id="2147483724" r:id="rId14"/>
    <p:sldLayoutId id="2147483725"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lt1"/>
              </a:buClr>
              <a:buSzPts val="3300"/>
              <a:buFont typeface="Georgia"/>
              <a:buNone/>
              <a:defRPr sz="3300" b="0" i="0" u="none" strike="noStrike" cap="none">
                <a:solidFill>
                  <a:schemeClr val="lt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accent1"/>
              </a:buClr>
              <a:buSzPts val="2100"/>
              <a:buFont typeface="Arial"/>
              <a:buChar char="•"/>
              <a:defRPr sz="2100" b="0" i="0" u="none" strike="noStrike" cap="none">
                <a:solidFill>
                  <a:srgbClr val="555555"/>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accent1"/>
              </a:buClr>
              <a:buSzPts val="1800"/>
              <a:buFont typeface="Calibri"/>
              <a:buChar char="-"/>
              <a:defRPr sz="1800" b="0" i="0" u="none" strike="noStrike" cap="none">
                <a:solidFill>
                  <a:srgbClr val="555555"/>
                </a:solidFill>
                <a:latin typeface="Calibri"/>
                <a:ea typeface="Calibri"/>
                <a:cs typeface="Calibri"/>
                <a:sym typeface="Calibri"/>
              </a:defRPr>
            </a:lvl2pPr>
            <a:lvl3pPr marL="1371600" marR="0" lvl="2" indent="-292100" algn="l" rtl="0">
              <a:lnSpc>
                <a:spcPct val="90000"/>
              </a:lnSpc>
              <a:spcBef>
                <a:spcPts val="400"/>
              </a:spcBef>
              <a:spcAft>
                <a:spcPts val="0"/>
              </a:spcAft>
              <a:buClr>
                <a:schemeClr val="accent1"/>
              </a:buClr>
              <a:buSzPts val="1000"/>
              <a:buFont typeface="Courier New"/>
              <a:buChar char="o"/>
              <a:defRPr sz="1500" b="0" i="0" u="none" strike="noStrike" cap="none">
                <a:solidFill>
                  <a:srgbClr val="555555"/>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accent1"/>
              </a:buClr>
              <a:buSzPts val="1400"/>
              <a:buFont typeface="Arial"/>
              <a:buChar char="•"/>
              <a:defRPr sz="1400" b="0" i="0" u="none" strike="noStrike" cap="none">
                <a:solidFill>
                  <a:srgbClr val="555555"/>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1"/>
              </a:buClr>
              <a:buSzPts val="1400"/>
              <a:buFont typeface="Calibri"/>
              <a:buChar char="-"/>
              <a:defRPr sz="1400" b="0" i="0" u="none" strike="noStrike" cap="none">
                <a:solidFill>
                  <a:srgbClr val="555555"/>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lt1"/>
              </a:buClr>
              <a:buSzPts val="1400"/>
              <a:buFont typeface="Arial"/>
              <a:buChar char="•"/>
              <a:defRPr sz="1400" b="0" i="0" u="none" strike="noStrike" cap="none">
                <a:solidFill>
                  <a:schemeClr val="lt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lt1"/>
              </a:buClr>
              <a:buSzPts val="1400"/>
              <a:buFont typeface="Arial"/>
              <a:buChar char="•"/>
              <a:defRPr sz="1400" b="0" i="0" u="none" strike="noStrike" cap="none">
                <a:solidFill>
                  <a:schemeClr val="lt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lt1"/>
              </a:buClr>
              <a:buSzPts val="1400"/>
              <a:buFont typeface="Arial"/>
              <a:buChar char="•"/>
              <a:defRPr sz="1400" b="0" i="0" u="none" strike="noStrike" cap="none">
                <a:solidFill>
                  <a:schemeClr val="lt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lt1"/>
              </a:buClr>
              <a:buSzPts val="1400"/>
              <a:buFont typeface="Arial"/>
              <a:buChar char="•"/>
              <a:defRPr sz="1400" b="0" i="0" u="none" strike="noStrike" cap="none">
                <a:solidFill>
                  <a:schemeClr val="lt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9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9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738038677"/>
      </p:ext>
    </p:extLst>
  </p:cSld>
  <p:clrMap bg1="lt1" tx1="dk1" bg2="dk2" tx2="lt2" accent1="accent1" accent2="accent2" accent3="accent3" accent4="accent4" accent5="accent5" accent6="accent6" hlink="hlink" folHlink="folHlink"/>
  <p:sldLayoutIdLst>
    <p:sldLayoutId id="2147483727" r:id="rId1"/>
    <p:sldLayoutId id="2147483728"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7"/>
        <p:cNvGrpSpPr/>
        <p:nvPr/>
      </p:nvGrpSpPr>
      <p:grpSpPr>
        <a:xfrm>
          <a:off x="0" y="0"/>
          <a:ext cx="0" cy="0"/>
          <a:chOff x="0" y="0"/>
          <a:chExt cx="0" cy="0"/>
        </a:xfrm>
      </p:grpSpPr>
      <p:sp>
        <p:nvSpPr>
          <p:cNvPr id="38" name="Google Shape;38;p21"/>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Georgia"/>
              <a:buNone/>
              <a:defRPr sz="3300" b="0" i="0"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39" name="Google Shape;39;p21"/>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accent1"/>
              </a:buClr>
              <a:buSzPts val="2100"/>
              <a:buFont typeface="Arial"/>
              <a:buChar char="•"/>
              <a:defRPr sz="2100" b="0" i="0" u="none" strike="noStrike" cap="none">
                <a:solidFill>
                  <a:srgbClr val="555555"/>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accent1"/>
              </a:buClr>
              <a:buSzPts val="1800"/>
              <a:buFont typeface="Calibri"/>
              <a:buChar char="-"/>
              <a:defRPr sz="1800" b="0" i="0" u="none" strike="noStrike" cap="none">
                <a:solidFill>
                  <a:srgbClr val="555555"/>
                </a:solidFill>
                <a:latin typeface="Calibri"/>
                <a:ea typeface="Calibri"/>
                <a:cs typeface="Calibri"/>
                <a:sym typeface="Calibri"/>
              </a:defRPr>
            </a:lvl2pPr>
            <a:lvl3pPr marL="1371600" marR="0" lvl="2" indent="-292100" algn="l" rtl="0">
              <a:lnSpc>
                <a:spcPct val="90000"/>
              </a:lnSpc>
              <a:spcBef>
                <a:spcPts val="400"/>
              </a:spcBef>
              <a:spcAft>
                <a:spcPts val="0"/>
              </a:spcAft>
              <a:buClr>
                <a:schemeClr val="accent1"/>
              </a:buClr>
              <a:buSzPts val="1000"/>
              <a:buFont typeface="Courier New"/>
              <a:buChar char="o"/>
              <a:defRPr sz="1500" b="0" i="0" u="none" strike="noStrike" cap="none">
                <a:solidFill>
                  <a:srgbClr val="555555"/>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accent1"/>
              </a:buClr>
              <a:buSzPts val="1400"/>
              <a:buFont typeface="Arial"/>
              <a:buChar char="•"/>
              <a:defRPr sz="1400" b="0" i="0" u="none" strike="noStrike" cap="none">
                <a:solidFill>
                  <a:srgbClr val="555555"/>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1"/>
              </a:buClr>
              <a:buSzPts val="1400"/>
              <a:buFont typeface="Calibri"/>
              <a:buChar char="-"/>
              <a:defRPr sz="1400" b="0" i="0" u="none" strike="noStrike" cap="none">
                <a:solidFill>
                  <a:srgbClr val="555555"/>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40" name="Google Shape;40;p2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88FA3"/>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41" name="Google Shape;41;p2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88FA3"/>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42" name="Google Shape;42;p2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 id="2147483666" r:id="rId13"/>
    <p:sldLayoutId id="2147483667" r:id="rId14"/>
    <p:sldLayoutId id="2147483668" r:id="rId15"/>
    <p:sldLayoutId id="2147483669" r:id="rId16"/>
    <p:sldLayoutId id="2147483670"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4.png"/><Relationship Id="rId7" Type="http://schemas.openxmlformats.org/officeDocument/2006/relationships/diagramColors" Target="../diagrams/colors5.xml"/><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19.xml.rels><?xml version="1.0" encoding="UTF-8" standalone="yes"?>
<Relationships xmlns="http://schemas.openxmlformats.org/package/2006/relationships"><Relationship Id="rId3" Type="http://schemas.openxmlformats.org/officeDocument/2006/relationships/hyperlink" Target="https://doe-virginia-gov.zoom.us/meeting/register/tZMpd-uhrDstHte2PkeXSY9Id8nSkpgeidBx" TargetMode="External"/><Relationship Id="rId2" Type="http://schemas.openxmlformats.org/officeDocument/2006/relationships/notesSlide" Target="../notesSlides/notesSlide19.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hyperlink" Target="https://doe-virginia-gov.zoom.us/meeting/register/tZIkdeqhqT8jGNS9ocjYZ63YrMSZW1F3m1CU"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1.xml"/><Relationship Id="rId1" Type="http://schemas.openxmlformats.org/officeDocument/2006/relationships/slideLayout" Target="../slideLayouts/slideLayout15.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hyperlink" Target="https://www.doe.virginia.gov/home/showpublisheddocument/49007/638297632360270000" TargetMode="External"/><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hyperlink" Target="https://www.doe.virginia.gov/home/showpublisheddocument/49005/638297632355100000"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8" Type="http://schemas.openxmlformats.org/officeDocument/2006/relationships/image" Target="../media/image4.png"/><Relationship Id="rId13" Type="http://schemas.microsoft.com/office/2007/relationships/diagramDrawing" Target="../diagrams/drawing2.xml"/><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diagramColors" Target="../diagrams/colors2.xml"/><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diagramColors" Target="../diagrams/colors1.xml"/><Relationship Id="rId11" Type="http://schemas.openxmlformats.org/officeDocument/2006/relationships/diagramQuickStyle" Target="../diagrams/quickStyle2.xml"/><Relationship Id="rId5" Type="http://schemas.openxmlformats.org/officeDocument/2006/relationships/diagramQuickStyle" Target="../diagrams/quickStyle1.xml"/><Relationship Id="rId10" Type="http://schemas.openxmlformats.org/officeDocument/2006/relationships/diagramLayout" Target="../diagrams/layout2.xml"/><Relationship Id="rId4" Type="http://schemas.openxmlformats.org/officeDocument/2006/relationships/diagramLayout" Target="../diagrams/layout1.xml"/><Relationship Id="rId9" Type="http://schemas.openxmlformats.org/officeDocument/2006/relationships/diagramData" Target="../diagrams/data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39"/>
          <p:cNvSpPr txBox="1">
            <a:spLocks noGrp="1"/>
          </p:cNvSpPr>
          <p:nvPr>
            <p:ph type="ctrTitle"/>
          </p:nvPr>
        </p:nvSpPr>
        <p:spPr>
          <a:xfrm>
            <a:off x="511174" y="861371"/>
            <a:ext cx="6777600" cy="2690662"/>
          </a:xfrm>
          <a:prstGeom prst="rect">
            <a:avLst/>
          </a:prstGeom>
          <a:noFill/>
          <a:ln>
            <a:noFill/>
          </a:ln>
        </p:spPr>
        <p:txBody>
          <a:bodyPr spcFirstLastPara="1" wrap="square" lIns="68575" tIns="34275" rIns="68575" bIns="34275" anchor="b" anchorCtr="0">
            <a:normAutofit fontScale="90000"/>
          </a:bodyPr>
          <a:lstStyle/>
          <a:p>
            <a:pPr>
              <a:buSzPct val="100000"/>
            </a:pPr>
            <a:r>
              <a:rPr lang="en-US" sz="5300" dirty="0">
                <a:solidFill>
                  <a:schemeClr val="bg1"/>
                </a:solidFill>
              </a:rPr>
              <a:t>Options for Transitioning to the 2023 Mathematics</a:t>
            </a:r>
            <a:r>
              <a:rPr lang="en-US" sz="5300" i="1" dirty="0">
                <a:solidFill>
                  <a:schemeClr val="bg1"/>
                </a:solidFill>
              </a:rPr>
              <a:t> Standards of Learning (Revised)</a:t>
            </a:r>
            <a:endParaRPr sz="3277" cap="none" dirty="0">
              <a:solidFill>
                <a:schemeClr val="bg1"/>
              </a:solidFill>
            </a:endParaRPr>
          </a:p>
        </p:txBody>
      </p:sp>
      <p:sp>
        <p:nvSpPr>
          <p:cNvPr id="221" name="Google Shape;221;p3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900"/>
              <a:buFont typeface="Arial"/>
              <a:buNone/>
              <a:tabLst/>
              <a:defRPr/>
            </a:pPr>
            <a:fld id="{00000000-1234-1234-1234-123412341234}" type="slidenum">
              <a:rPr kumimoji="0" lang="en-US" sz="900" b="0" i="0" u="none" strike="noStrike" kern="0" cap="none" spc="0" normalizeH="0" baseline="0" noProof="0">
                <a:ln>
                  <a:noFill/>
                </a:ln>
                <a:solidFill>
                  <a:srgbClr val="FFFFFF"/>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900"/>
                <a:buFont typeface="Arial"/>
                <a:buNone/>
                <a:tabLst/>
                <a:defRPr/>
              </a:pPr>
              <a:t>1</a:t>
            </a:fld>
            <a:endParaRPr kumimoji="0" sz="900" b="0" i="0" u="none" strike="noStrike" kern="0" cap="none" spc="0" normalizeH="0" baseline="0" noProof="0">
              <a:ln>
                <a:noFill/>
              </a:ln>
              <a:solidFill>
                <a:srgbClr val="FFFFFF"/>
              </a:solidFill>
              <a:effectLst/>
              <a:uLnTx/>
              <a:uFillTx/>
              <a:latin typeface="Calibri"/>
              <a:cs typeface="Calibri"/>
              <a:sym typeface="Calibri"/>
            </a:endParaRPr>
          </a:p>
        </p:txBody>
      </p:sp>
      <p:sp>
        <p:nvSpPr>
          <p:cNvPr id="2" name="TextBox 1">
            <a:extLst>
              <a:ext uri="{FF2B5EF4-FFF2-40B4-BE49-F238E27FC236}">
                <a16:creationId xmlns:a16="http://schemas.microsoft.com/office/drawing/2014/main" id="{51B47B42-0876-417A-9601-4734263AE1EC}"/>
              </a:ext>
            </a:extLst>
          </p:cNvPr>
          <p:cNvSpPr txBox="1"/>
          <p:nvPr/>
        </p:nvSpPr>
        <p:spPr>
          <a:xfrm>
            <a:off x="612000" y="3758909"/>
            <a:ext cx="3960000" cy="523220"/>
          </a:xfrm>
          <a:prstGeom prst="rect">
            <a:avLst/>
          </a:prstGeom>
          <a:noFill/>
        </p:spPr>
        <p:txBody>
          <a:bodyPr wrap="square" rtlCol="0">
            <a:spAutoFit/>
          </a:bodyPr>
          <a:lstStyle/>
          <a:p>
            <a:r>
              <a:rPr lang="en-US" sz="2800" dirty="0">
                <a:solidFill>
                  <a:schemeClr val="bg1"/>
                </a:solidFill>
                <a:latin typeface="Georgia" panose="02040502050405020303" pitchFamily="18" charset="0"/>
              </a:rPr>
              <a:t>September 21, 2023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1DD5D-025E-0BC5-65C2-DB258AECB88B}"/>
              </a:ext>
            </a:extLst>
          </p:cNvPr>
          <p:cNvSpPr>
            <a:spLocks noGrp="1"/>
          </p:cNvSpPr>
          <p:nvPr>
            <p:ph type="title"/>
          </p:nvPr>
        </p:nvSpPr>
        <p:spPr>
          <a:xfrm>
            <a:off x="0" y="-1"/>
            <a:ext cx="9144000" cy="525601"/>
          </a:xfrm>
          <a:solidFill>
            <a:schemeClr val="accent1">
              <a:lumMod val="50000"/>
            </a:schemeClr>
          </a:solidFill>
        </p:spPr>
        <p:txBody>
          <a:bodyPr/>
          <a:lstStyle/>
          <a:p>
            <a:pPr algn="ctr"/>
            <a:r>
              <a:rPr lang="en-US" sz="2800" dirty="0">
                <a:solidFill>
                  <a:schemeClr val="bg1"/>
                </a:solidFill>
                <a:latin typeface="Georgia"/>
              </a:rPr>
              <a:t>Transition Option 1 – Full Crosswalk Year</a:t>
            </a:r>
            <a:endParaRPr lang="en-US" dirty="0">
              <a:solidFill>
                <a:schemeClr val="bg1"/>
              </a:solidFill>
            </a:endParaRPr>
          </a:p>
        </p:txBody>
      </p:sp>
      <p:graphicFrame>
        <p:nvGraphicFramePr>
          <p:cNvPr id="5" name="Diagram 4">
            <a:extLst>
              <a:ext uri="{FF2B5EF4-FFF2-40B4-BE49-F238E27FC236}">
                <a16:creationId xmlns:a16="http://schemas.microsoft.com/office/drawing/2014/main" id="{94E0DCD2-7EA2-6BA7-3B66-F742BE9C76FD}"/>
              </a:ext>
            </a:extLst>
          </p:cNvPr>
          <p:cNvGraphicFramePr/>
          <p:nvPr>
            <p:extLst>
              <p:ext uri="{D42A27DB-BD31-4B8C-83A1-F6EECF244321}">
                <p14:modId xmlns:p14="http://schemas.microsoft.com/office/powerpoint/2010/main" val="292413343"/>
              </p:ext>
            </p:extLst>
          </p:nvPr>
        </p:nvGraphicFramePr>
        <p:xfrm>
          <a:off x="2215024" y="1480482"/>
          <a:ext cx="5066739" cy="254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92AA194B-5912-6CC2-0ABF-D9DD07E6059F}"/>
              </a:ext>
            </a:extLst>
          </p:cNvPr>
          <p:cNvPicPr>
            <a:picLocks noChangeAspect="1"/>
          </p:cNvPicPr>
          <p:nvPr/>
        </p:nvPicPr>
        <p:blipFill>
          <a:blip r:embed="rId8"/>
          <a:stretch>
            <a:fillRect/>
          </a:stretch>
        </p:blipFill>
        <p:spPr>
          <a:xfrm>
            <a:off x="6885432" y="4767302"/>
            <a:ext cx="2231136" cy="345489"/>
          </a:xfrm>
          <a:prstGeom prst="rect">
            <a:avLst/>
          </a:prstGeom>
        </p:spPr>
      </p:pic>
    </p:spTree>
    <p:extLst>
      <p:ext uri="{BB962C8B-B14F-4D97-AF65-F5344CB8AC3E}">
        <p14:creationId xmlns:p14="http://schemas.microsoft.com/office/powerpoint/2010/main" val="12356378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1DD5D-025E-0BC5-65C2-DB258AECB88B}"/>
              </a:ext>
            </a:extLst>
          </p:cNvPr>
          <p:cNvSpPr>
            <a:spLocks noGrp="1"/>
          </p:cNvSpPr>
          <p:nvPr>
            <p:ph type="title"/>
          </p:nvPr>
        </p:nvSpPr>
        <p:spPr>
          <a:xfrm>
            <a:off x="0" y="-1"/>
            <a:ext cx="9144000" cy="525601"/>
          </a:xfrm>
          <a:solidFill>
            <a:schemeClr val="accent1">
              <a:lumMod val="50000"/>
            </a:schemeClr>
          </a:solidFill>
        </p:spPr>
        <p:txBody>
          <a:bodyPr>
            <a:normAutofit/>
          </a:bodyPr>
          <a:lstStyle/>
          <a:p>
            <a:pPr algn="ctr"/>
            <a:r>
              <a:rPr lang="en-US" sz="2800" dirty="0">
                <a:solidFill>
                  <a:schemeClr val="bg1"/>
                </a:solidFill>
                <a:latin typeface="Georgia" panose="02040502050405020303" pitchFamily="18" charset="0"/>
              </a:rPr>
              <a:t>Option 1 – Support for Transition</a:t>
            </a:r>
          </a:p>
        </p:txBody>
      </p:sp>
      <p:sp>
        <p:nvSpPr>
          <p:cNvPr id="3" name="Text Placeholder 2">
            <a:extLst>
              <a:ext uri="{FF2B5EF4-FFF2-40B4-BE49-F238E27FC236}">
                <a16:creationId xmlns:a16="http://schemas.microsoft.com/office/drawing/2014/main" id="{CAEAAEF7-57DF-EE2F-DF8E-D4F813C973CD}"/>
              </a:ext>
            </a:extLst>
          </p:cNvPr>
          <p:cNvSpPr>
            <a:spLocks noGrp="1"/>
          </p:cNvSpPr>
          <p:nvPr>
            <p:ph type="body" idx="1"/>
          </p:nvPr>
        </p:nvSpPr>
        <p:spPr>
          <a:xfrm>
            <a:off x="447282" y="720436"/>
            <a:ext cx="8127918" cy="3952364"/>
          </a:xfrm>
        </p:spPr>
        <p:txBody>
          <a:bodyPr>
            <a:normAutofit/>
          </a:bodyPr>
          <a:lstStyle/>
          <a:p>
            <a:pPr marL="0" marR="0" indent="0">
              <a:lnSpc>
                <a:spcPct val="115000"/>
              </a:lnSpc>
              <a:spcBef>
                <a:spcPts val="0"/>
              </a:spcBef>
              <a:spcAft>
                <a:spcPts val="0"/>
              </a:spcAft>
              <a:buNone/>
            </a:pPr>
            <a:r>
              <a:rPr lang="en-US" sz="1800" b="1" dirty="0">
                <a:effectLst/>
                <a:latin typeface="Georgia"/>
                <a:ea typeface="Arial" panose="020B0604020202020204" pitchFamily="34" charset="0"/>
              </a:rPr>
              <a:t>Support for </a:t>
            </a:r>
            <a:r>
              <a:rPr lang="en-US" sz="1800" b="1" dirty="0">
                <a:latin typeface="Georgia"/>
                <a:ea typeface="Arial" panose="020B0604020202020204" pitchFamily="34" charset="0"/>
              </a:rPr>
              <a:t>transition</a:t>
            </a:r>
            <a:r>
              <a:rPr lang="en-US" sz="1800" b="1" dirty="0">
                <a:effectLst/>
                <a:latin typeface="Georgia"/>
                <a:ea typeface="Arial" panose="020B0604020202020204" pitchFamily="34" charset="0"/>
              </a:rPr>
              <a:t> may need to include:</a:t>
            </a:r>
            <a:endParaRPr lang="en-US" sz="1800" dirty="0">
              <a:effectLst/>
              <a:latin typeface="Georgia"/>
              <a:ea typeface="Arial" panose="020B0604020202020204" pitchFamily="34" charset="0"/>
            </a:endParaRPr>
          </a:p>
          <a:p>
            <a:pPr marL="342900" indent="-342900">
              <a:lnSpc>
                <a:spcPct val="115000"/>
              </a:lnSpc>
              <a:spcBef>
                <a:spcPts val="0"/>
              </a:spcBef>
              <a:buFont typeface="Symbol" panose="05050102010706020507" pitchFamily="18" charset="2"/>
              <a:buChar char="-"/>
            </a:pPr>
            <a:r>
              <a:rPr lang="en-US" sz="1800" dirty="0">
                <a:latin typeface="Georgia"/>
                <a:ea typeface="Arial" panose="020B0604020202020204" pitchFamily="34" charset="0"/>
              </a:rPr>
              <a:t>Assisting</a:t>
            </a:r>
            <a:r>
              <a:rPr lang="en-US" sz="1800" u="none" strike="noStrike" dirty="0">
                <a:effectLst/>
                <a:latin typeface="Georgia"/>
                <a:ea typeface="Arial" panose="020B0604020202020204" pitchFamily="34" charset="0"/>
              </a:rPr>
              <a:t> teachers </a:t>
            </a:r>
            <a:r>
              <a:rPr lang="en-US" sz="1800" dirty="0">
                <a:latin typeface="Georgia"/>
                <a:ea typeface="Arial" panose="020B0604020202020204" pitchFamily="34" charset="0"/>
              </a:rPr>
              <a:t>in making</a:t>
            </a:r>
            <a:r>
              <a:rPr lang="en-US" sz="1800" u="none" strike="noStrike" dirty="0">
                <a:effectLst/>
                <a:latin typeface="Georgia"/>
                <a:ea typeface="Arial" panose="020B0604020202020204" pitchFamily="34" charset="0"/>
              </a:rPr>
              <a:t> connections between</a:t>
            </a:r>
            <a:r>
              <a:rPr lang="en-US" sz="1800" dirty="0">
                <a:latin typeface="Georgia"/>
                <a:ea typeface="Arial" panose="020B0604020202020204" pitchFamily="34" charset="0"/>
              </a:rPr>
              <a:t> 2016</a:t>
            </a:r>
            <a:r>
              <a:rPr lang="en-US" sz="1800" u="none" strike="noStrike" dirty="0">
                <a:effectLst/>
                <a:latin typeface="Georgia"/>
                <a:ea typeface="Arial" panose="020B0604020202020204" pitchFamily="34" charset="0"/>
              </a:rPr>
              <a:t> and</a:t>
            </a:r>
            <a:r>
              <a:rPr lang="en-US" sz="1800" dirty="0">
                <a:latin typeface="Georgia"/>
                <a:ea typeface="Arial" panose="020B0604020202020204" pitchFamily="34" charset="0"/>
              </a:rPr>
              <a:t> 2023 Mathematics standards (e.g., providing color-coded curricular</a:t>
            </a:r>
            <a:r>
              <a:rPr lang="en-US" sz="1800" u="none" strike="noStrike" dirty="0">
                <a:effectLst/>
                <a:latin typeface="Georgia"/>
                <a:ea typeface="Arial" panose="020B0604020202020204" pitchFamily="34" charset="0"/>
              </a:rPr>
              <a:t> documents</a:t>
            </a:r>
            <a:r>
              <a:rPr lang="en-US" sz="1800" dirty="0">
                <a:latin typeface="Georgia"/>
                <a:ea typeface="Arial" panose="020B0604020202020204" pitchFamily="34" charset="0"/>
              </a:rPr>
              <a:t>)</a:t>
            </a:r>
            <a:endParaRPr lang="en-US" sz="1800" u="none" strike="noStrike" dirty="0">
              <a:effectLst/>
              <a:latin typeface="Georgia"/>
              <a:ea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US" sz="1800" dirty="0">
                <a:latin typeface="Georgia"/>
                <a:ea typeface="Arial" panose="020B0604020202020204" pitchFamily="34" charset="0"/>
              </a:rPr>
              <a:t>Updating</a:t>
            </a:r>
            <a:r>
              <a:rPr lang="en-US" sz="1800" u="none" strike="noStrike" dirty="0">
                <a:effectLst/>
                <a:latin typeface="Georgia"/>
                <a:ea typeface="Arial" panose="020B0604020202020204" pitchFamily="34" charset="0"/>
              </a:rPr>
              <a:t> current assessments to include new content in preparation for upcoming units</a:t>
            </a:r>
          </a:p>
          <a:p>
            <a:pPr marL="342900" indent="-342900">
              <a:lnSpc>
                <a:spcPct val="114999"/>
              </a:lnSpc>
              <a:spcBef>
                <a:spcPts val="0"/>
              </a:spcBef>
              <a:buFont typeface="Symbol" panose="05050102010706020507" pitchFamily="18" charset="2"/>
              <a:buChar char="-"/>
            </a:pPr>
            <a:r>
              <a:rPr lang="en-US" sz="1800" dirty="0">
                <a:latin typeface="Georgia"/>
                <a:ea typeface="Arial" panose="020B0604020202020204" pitchFamily="34" charset="0"/>
              </a:rPr>
              <a:t>Planning time for ongoing professional learning for mathematics leaders </a:t>
            </a:r>
          </a:p>
          <a:p>
            <a:pPr marL="342900" indent="-342900">
              <a:lnSpc>
                <a:spcPct val="115000"/>
              </a:lnSpc>
              <a:spcBef>
                <a:spcPts val="0"/>
              </a:spcBef>
              <a:buFont typeface="Symbol" panose="05050102010706020507" pitchFamily="18" charset="2"/>
              <a:buChar char="-"/>
            </a:pPr>
            <a:r>
              <a:rPr lang="en-US" sz="1800" dirty="0">
                <a:latin typeface="Georgia"/>
                <a:ea typeface="Arial" panose="020B0604020202020204" pitchFamily="34" charset="0"/>
              </a:rPr>
              <a:t>Allotting time for grade</a:t>
            </a:r>
            <a:r>
              <a:rPr lang="en-US" sz="1800" u="none" strike="noStrike" dirty="0">
                <a:effectLst/>
                <a:latin typeface="Georgia"/>
                <a:ea typeface="Arial" panose="020B0604020202020204" pitchFamily="34" charset="0"/>
              </a:rPr>
              <a:t> level </a:t>
            </a:r>
            <a:r>
              <a:rPr lang="en-US" sz="1800" dirty="0">
                <a:latin typeface="Georgia"/>
                <a:ea typeface="Arial" panose="020B0604020202020204" pitchFamily="34" charset="0"/>
              </a:rPr>
              <a:t>professional learning</a:t>
            </a:r>
            <a:r>
              <a:rPr lang="en-US" sz="1800" u="none" strike="noStrike" dirty="0">
                <a:effectLst/>
                <a:latin typeface="Georgia"/>
                <a:ea typeface="Arial" panose="020B0604020202020204" pitchFamily="34" charset="0"/>
              </a:rPr>
              <a:t> </a:t>
            </a:r>
            <a:r>
              <a:rPr lang="en-US" sz="1800" dirty="0">
                <a:latin typeface="Georgia"/>
                <a:ea typeface="Arial" panose="020B0604020202020204" pitchFamily="34" charset="0"/>
              </a:rPr>
              <a:t>and planning for classroom teachers</a:t>
            </a:r>
            <a:endParaRPr lang="en-US" sz="1800" u="none" strike="noStrike" dirty="0">
              <a:effectLst/>
              <a:latin typeface="Georgia"/>
              <a:ea typeface="Arial" panose="020B0604020202020204" pitchFamily="34" charset="0"/>
            </a:endParaRPr>
          </a:p>
          <a:p>
            <a:pPr marL="342900" indent="-342900">
              <a:lnSpc>
                <a:spcPct val="115000"/>
              </a:lnSpc>
              <a:spcBef>
                <a:spcPts val="0"/>
              </a:spcBef>
              <a:buFont typeface="Symbol" panose="05050102010706020507" pitchFamily="18" charset="2"/>
              <a:buChar char="-"/>
            </a:pPr>
            <a:r>
              <a:rPr lang="en-US" sz="1800" dirty="0">
                <a:latin typeface="Georgia"/>
                <a:ea typeface="Arial" panose="020B0604020202020204" pitchFamily="34" charset="0"/>
              </a:rPr>
              <a:t>Creating systems</a:t>
            </a:r>
            <a:r>
              <a:rPr lang="en-US" sz="1800" u="none" strike="noStrike" dirty="0">
                <a:effectLst/>
                <a:latin typeface="Georgia"/>
                <a:ea typeface="Arial" panose="020B0604020202020204" pitchFamily="34" charset="0"/>
              </a:rPr>
              <a:t> for communicating with individual schools, administration, </a:t>
            </a:r>
            <a:r>
              <a:rPr lang="en-US" sz="1800" dirty="0">
                <a:latin typeface="Georgia"/>
                <a:ea typeface="Arial" panose="020B0604020202020204" pitchFamily="34" charset="0"/>
              </a:rPr>
              <a:t>and parents</a:t>
            </a:r>
            <a:endParaRPr lang="en-US" sz="1800" u="none" strike="noStrike" dirty="0">
              <a:effectLst/>
              <a:latin typeface="Georgia"/>
              <a:ea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endParaRPr lang="en-US" sz="1800" u="none" strike="noStrike" dirty="0">
              <a:effectLst/>
              <a:latin typeface="Georgia" panose="02040502050405020303" pitchFamily="18" charset="0"/>
              <a:ea typeface="Arial" panose="020B0604020202020204" pitchFamily="34" charset="0"/>
            </a:endParaRPr>
          </a:p>
          <a:p>
            <a:pPr marL="139700" indent="0">
              <a:buClr>
                <a:srgbClr val="003C71"/>
              </a:buClr>
              <a:buNone/>
            </a:pPr>
            <a:endParaRPr lang="en-US" sz="2000" dirty="0"/>
          </a:p>
        </p:txBody>
      </p:sp>
      <p:pic>
        <p:nvPicPr>
          <p:cNvPr id="5" name="Picture 4">
            <a:extLst>
              <a:ext uri="{FF2B5EF4-FFF2-40B4-BE49-F238E27FC236}">
                <a16:creationId xmlns:a16="http://schemas.microsoft.com/office/drawing/2014/main" id="{CC3FA4F0-15FC-0FD5-ED96-7084CA19CB37}"/>
              </a:ext>
            </a:extLst>
          </p:cNvPr>
          <p:cNvPicPr>
            <a:picLocks noChangeAspect="1"/>
          </p:cNvPicPr>
          <p:nvPr/>
        </p:nvPicPr>
        <p:blipFill>
          <a:blip r:embed="rId3"/>
          <a:stretch>
            <a:fillRect/>
          </a:stretch>
        </p:blipFill>
        <p:spPr>
          <a:xfrm>
            <a:off x="6885432" y="4767302"/>
            <a:ext cx="2231136" cy="345489"/>
          </a:xfrm>
          <a:prstGeom prst="rect">
            <a:avLst/>
          </a:prstGeom>
        </p:spPr>
      </p:pic>
    </p:spTree>
    <p:extLst>
      <p:ext uri="{BB962C8B-B14F-4D97-AF65-F5344CB8AC3E}">
        <p14:creationId xmlns:p14="http://schemas.microsoft.com/office/powerpoint/2010/main" val="33856003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1DD5D-025E-0BC5-65C2-DB258AECB88B}"/>
              </a:ext>
            </a:extLst>
          </p:cNvPr>
          <p:cNvSpPr>
            <a:spLocks noGrp="1"/>
          </p:cNvSpPr>
          <p:nvPr>
            <p:ph type="title"/>
          </p:nvPr>
        </p:nvSpPr>
        <p:spPr>
          <a:xfrm>
            <a:off x="0" y="-1"/>
            <a:ext cx="9144000" cy="525601"/>
          </a:xfrm>
          <a:solidFill>
            <a:schemeClr val="accent1">
              <a:lumMod val="50000"/>
            </a:schemeClr>
          </a:solidFill>
        </p:spPr>
        <p:txBody>
          <a:bodyPr/>
          <a:lstStyle/>
          <a:p>
            <a:pPr algn="ctr"/>
            <a:r>
              <a:rPr lang="en-US" sz="2800" dirty="0">
                <a:solidFill>
                  <a:schemeClr val="bg1"/>
                </a:solidFill>
                <a:latin typeface="Georgia"/>
              </a:rPr>
              <a:t>Transition Option 2 – Partial Crosswalk Year</a:t>
            </a:r>
            <a:endParaRPr lang="en-US" dirty="0">
              <a:solidFill>
                <a:schemeClr val="bg1"/>
              </a:solidFill>
            </a:endParaRPr>
          </a:p>
        </p:txBody>
      </p:sp>
      <p:graphicFrame>
        <p:nvGraphicFramePr>
          <p:cNvPr id="5" name="Diagram 4">
            <a:extLst>
              <a:ext uri="{FF2B5EF4-FFF2-40B4-BE49-F238E27FC236}">
                <a16:creationId xmlns:a16="http://schemas.microsoft.com/office/drawing/2014/main" id="{60DF2F07-2C2F-4F1D-EE1B-09ABDBAC9DD9}"/>
              </a:ext>
            </a:extLst>
          </p:cNvPr>
          <p:cNvGraphicFramePr/>
          <p:nvPr>
            <p:extLst>
              <p:ext uri="{D42A27DB-BD31-4B8C-83A1-F6EECF244321}">
                <p14:modId xmlns:p14="http://schemas.microsoft.com/office/powerpoint/2010/main" val="2525999456"/>
              </p:ext>
            </p:extLst>
          </p:nvPr>
        </p:nvGraphicFramePr>
        <p:xfrm>
          <a:off x="2321990" y="1505528"/>
          <a:ext cx="4780774" cy="25673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6AD55078-DFE4-AB11-452C-649B643AD870}"/>
              </a:ext>
            </a:extLst>
          </p:cNvPr>
          <p:cNvPicPr>
            <a:picLocks noChangeAspect="1"/>
          </p:cNvPicPr>
          <p:nvPr/>
        </p:nvPicPr>
        <p:blipFill>
          <a:blip r:embed="rId8"/>
          <a:stretch>
            <a:fillRect/>
          </a:stretch>
        </p:blipFill>
        <p:spPr>
          <a:xfrm>
            <a:off x="6885432" y="4767302"/>
            <a:ext cx="2231136" cy="345489"/>
          </a:xfrm>
          <a:prstGeom prst="rect">
            <a:avLst/>
          </a:prstGeom>
        </p:spPr>
      </p:pic>
    </p:spTree>
    <p:extLst>
      <p:ext uri="{BB962C8B-B14F-4D97-AF65-F5344CB8AC3E}">
        <p14:creationId xmlns:p14="http://schemas.microsoft.com/office/powerpoint/2010/main" val="4570373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1DD5D-025E-0BC5-65C2-DB258AECB88B}"/>
              </a:ext>
            </a:extLst>
          </p:cNvPr>
          <p:cNvSpPr>
            <a:spLocks noGrp="1"/>
          </p:cNvSpPr>
          <p:nvPr>
            <p:ph type="title"/>
          </p:nvPr>
        </p:nvSpPr>
        <p:spPr>
          <a:xfrm>
            <a:off x="8164" y="0"/>
            <a:ext cx="9135836" cy="756138"/>
          </a:xfrm>
          <a:solidFill>
            <a:schemeClr val="accent1">
              <a:lumMod val="50000"/>
            </a:schemeClr>
          </a:solidFill>
        </p:spPr>
        <p:txBody>
          <a:bodyPr>
            <a:normAutofit fontScale="90000"/>
          </a:bodyPr>
          <a:lstStyle/>
          <a:p>
            <a:pPr algn="ctr"/>
            <a:r>
              <a:rPr lang="en-US" sz="2800" dirty="0">
                <a:solidFill>
                  <a:schemeClr val="bg1"/>
                </a:solidFill>
                <a:latin typeface="Georgia"/>
              </a:rPr>
              <a:t>Option 2 – Sample Scenarios for Partial Implementation</a:t>
            </a:r>
            <a:endParaRPr lang="en-US" dirty="0"/>
          </a:p>
        </p:txBody>
      </p:sp>
      <p:pic>
        <p:nvPicPr>
          <p:cNvPr id="5" name="Picture 4">
            <a:extLst>
              <a:ext uri="{FF2B5EF4-FFF2-40B4-BE49-F238E27FC236}">
                <a16:creationId xmlns:a16="http://schemas.microsoft.com/office/drawing/2014/main" id="{2D678884-C733-EA5C-57D0-D8E1E4A6E86C}"/>
              </a:ext>
            </a:extLst>
          </p:cNvPr>
          <p:cNvPicPr>
            <a:picLocks noChangeAspect="1"/>
          </p:cNvPicPr>
          <p:nvPr/>
        </p:nvPicPr>
        <p:blipFill>
          <a:blip r:embed="rId3"/>
          <a:stretch>
            <a:fillRect/>
          </a:stretch>
        </p:blipFill>
        <p:spPr>
          <a:xfrm>
            <a:off x="6885432" y="4767302"/>
            <a:ext cx="2231136" cy="345489"/>
          </a:xfrm>
          <a:prstGeom prst="rect">
            <a:avLst/>
          </a:prstGeom>
        </p:spPr>
      </p:pic>
      <p:graphicFrame>
        <p:nvGraphicFramePr>
          <p:cNvPr id="7" name="Diagram 6">
            <a:extLst>
              <a:ext uri="{FF2B5EF4-FFF2-40B4-BE49-F238E27FC236}">
                <a16:creationId xmlns:a16="http://schemas.microsoft.com/office/drawing/2014/main" id="{E32077C1-FE55-9BBD-6077-6EF5CFFD1205}"/>
              </a:ext>
            </a:extLst>
          </p:cNvPr>
          <p:cNvGraphicFramePr/>
          <p:nvPr>
            <p:extLst>
              <p:ext uri="{D42A27DB-BD31-4B8C-83A1-F6EECF244321}">
                <p14:modId xmlns:p14="http://schemas.microsoft.com/office/powerpoint/2010/main" val="3499301412"/>
              </p:ext>
            </p:extLst>
          </p:nvPr>
        </p:nvGraphicFramePr>
        <p:xfrm>
          <a:off x="1397976" y="818579"/>
          <a:ext cx="6603024" cy="37983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2346535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1DD5D-025E-0BC5-65C2-DB258AECB88B}"/>
              </a:ext>
            </a:extLst>
          </p:cNvPr>
          <p:cNvSpPr>
            <a:spLocks noGrp="1"/>
          </p:cNvSpPr>
          <p:nvPr>
            <p:ph type="title"/>
          </p:nvPr>
        </p:nvSpPr>
        <p:spPr>
          <a:xfrm>
            <a:off x="0" y="-1"/>
            <a:ext cx="9144000" cy="525601"/>
          </a:xfrm>
          <a:solidFill>
            <a:schemeClr val="accent1">
              <a:lumMod val="50000"/>
            </a:schemeClr>
          </a:solidFill>
        </p:spPr>
        <p:txBody>
          <a:bodyPr>
            <a:normAutofit/>
          </a:bodyPr>
          <a:lstStyle/>
          <a:p>
            <a:pPr algn="ctr"/>
            <a:r>
              <a:rPr lang="en-US" sz="2800" dirty="0">
                <a:solidFill>
                  <a:schemeClr val="bg1"/>
                </a:solidFill>
                <a:latin typeface="Georgia" panose="02040502050405020303" pitchFamily="18" charset="0"/>
              </a:rPr>
              <a:t>Option 2 – Support for Transition</a:t>
            </a:r>
          </a:p>
        </p:txBody>
      </p:sp>
      <p:sp>
        <p:nvSpPr>
          <p:cNvPr id="3" name="Text Placeholder 2">
            <a:extLst>
              <a:ext uri="{FF2B5EF4-FFF2-40B4-BE49-F238E27FC236}">
                <a16:creationId xmlns:a16="http://schemas.microsoft.com/office/drawing/2014/main" id="{CAEAAEF7-57DF-EE2F-DF8E-D4F813C973CD}"/>
              </a:ext>
            </a:extLst>
          </p:cNvPr>
          <p:cNvSpPr>
            <a:spLocks noGrp="1"/>
          </p:cNvSpPr>
          <p:nvPr>
            <p:ph type="body" idx="1"/>
          </p:nvPr>
        </p:nvSpPr>
        <p:spPr>
          <a:xfrm>
            <a:off x="354919" y="669093"/>
            <a:ext cx="8127918" cy="3805314"/>
          </a:xfrm>
        </p:spPr>
        <p:txBody>
          <a:bodyPr>
            <a:normAutofit/>
          </a:bodyPr>
          <a:lstStyle/>
          <a:p>
            <a:pPr marL="0" indent="0">
              <a:lnSpc>
                <a:spcPct val="115000"/>
              </a:lnSpc>
              <a:spcBef>
                <a:spcPts val="0"/>
              </a:spcBef>
              <a:buNone/>
            </a:pPr>
            <a:r>
              <a:rPr lang="en-US" sz="1800" b="1" dirty="0">
                <a:latin typeface="Georgia"/>
                <a:ea typeface="Arial" panose="020B0604020202020204" pitchFamily="34" charset="0"/>
              </a:rPr>
              <a:t>Support for transition may need to include:</a:t>
            </a:r>
          </a:p>
          <a:p>
            <a:pPr marL="342900" indent="-342900">
              <a:lnSpc>
                <a:spcPct val="115000"/>
              </a:lnSpc>
              <a:spcBef>
                <a:spcPts val="0"/>
              </a:spcBef>
              <a:buFont typeface="Arial" panose="020B0604020202020204" pitchFamily="34" charset="0"/>
              <a:buChar char="●"/>
            </a:pPr>
            <a:r>
              <a:rPr lang="en-US" sz="1800" u="none" strike="noStrike" dirty="0">
                <a:effectLst/>
                <a:latin typeface="Georgia" panose="02040502050405020303" pitchFamily="18" charset="0"/>
                <a:ea typeface="Arial" panose="020B0604020202020204" pitchFamily="34" charset="0"/>
              </a:rPr>
              <a:t>Identifying content areas in which student learning loss is prominent</a:t>
            </a:r>
          </a:p>
          <a:p>
            <a:pPr marL="342900" indent="-342900">
              <a:lnSpc>
                <a:spcPct val="115000"/>
              </a:lnSpc>
              <a:spcBef>
                <a:spcPts val="0"/>
              </a:spcBef>
              <a:buFont typeface="Arial" panose="020B0604020202020204" pitchFamily="34" charset="0"/>
              <a:buChar char="●"/>
            </a:pPr>
            <a:r>
              <a:rPr lang="en-US" sz="1800" dirty="0">
                <a:latin typeface="Georgia"/>
                <a:ea typeface="Arial" panose="020B0604020202020204" pitchFamily="34" charset="0"/>
              </a:rPr>
              <a:t>Assisting teachers in prioritizing content from the 2023 Mathematics SOL</a:t>
            </a:r>
          </a:p>
          <a:p>
            <a:pPr marL="342900" indent="-342900">
              <a:lnSpc>
                <a:spcPct val="115000"/>
              </a:lnSpc>
              <a:spcBef>
                <a:spcPts val="0"/>
              </a:spcBef>
              <a:buFont typeface="Arial" panose="020B0604020202020204" pitchFamily="34" charset="0"/>
              <a:buChar char="●"/>
            </a:pPr>
            <a:r>
              <a:rPr lang="en-US" sz="1800" u="none" strike="noStrike" dirty="0">
                <a:effectLst/>
                <a:latin typeface="Georgia"/>
                <a:ea typeface="Arial" panose="020B0604020202020204" pitchFamily="34" charset="0"/>
              </a:rPr>
              <a:t>Updating curriculum documents and assessments to address division chosen prioritization of 2023 content</a:t>
            </a:r>
          </a:p>
          <a:p>
            <a:pPr marL="342900" indent="-342900">
              <a:lnSpc>
                <a:spcPct val="115000"/>
              </a:lnSpc>
              <a:spcBef>
                <a:spcPts val="0"/>
              </a:spcBef>
              <a:buFont typeface="Arial" panose="020B0604020202020204" pitchFamily="34" charset="0"/>
              <a:buChar char="●"/>
            </a:pPr>
            <a:r>
              <a:rPr lang="en-US" sz="1800" u="none" strike="noStrike" dirty="0">
                <a:effectLst/>
                <a:latin typeface="Georgia"/>
                <a:ea typeface="Arial" panose="020B0604020202020204" pitchFamily="34" charset="0"/>
              </a:rPr>
              <a:t>Structuring school year schedule to support instruction addressing prioritized 2023 content </a:t>
            </a:r>
          </a:p>
          <a:p>
            <a:pPr marL="342900" marR="0" lvl="0" indent="-342900">
              <a:lnSpc>
                <a:spcPct val="115000"/>
              </a:lnSpc>
              <a:spcBef>
                <a:spcPts val="0"/>
              </a:spcBef>
              <a:spcAft>
                <a:spcPts val="0"/>
              </a:spcAft>
              <a:buFont typeface="Arial" panose="020B0604020202020204" pitchFamily="34" charset="0"/>
              <a:buChar char="●"/>
            </a:pPr>
            <a:r>
              <a:rPr lang="en-US" sz="1800" u="none" strike="noStrike" dirty="0">
                <a:effectLst/>
                <a:latin typeface="Georgia"/>
                <a:ea typeface="Arial" panose="020B0604020202020204" pitchFamily="34" charset="0"/>
              </a:rPr>
              <a:t>Planning professional learning options for teachers focused on prioritized content in the new 2023 standards</a:t>
            </a:r>
          </a:p>
          <a:p>
            <a:pPr marL="342900" marR="0" lvl="0" indent="-342900">
              <a:lnSpc>
                <a:spcPct val="115000"/>
              </a:lnSpc>
              <a:spcBef>
                <a:spcPts val="0"/>
              </a:spcBef>
              <a:spcAft>
                <a:spcPts val="0"/>
              </a:spcAft>
              <a:buFont typeface="Arial" panose="020B0604020202020204" pitchFamily="34" charset="0"/>
              <a:buChar char="●"/>
            </a:pPr>
            <a:r>
              <a:rPr lang="en-US" sz="1800" u="none" strike="noStrike" dirty="0">
                <a:effectLst/>
                <a:latin typeface="Georgia" panose="02040502050405020303" pitchFamily="18" charset="0"/>
                <a:ea typeface="Arial" panose="020B0604020202020204" pitchFamily="34" charset="0"/>
              </a:rPr>
              <a:t>Clearly communicating which </a:t>
            </a:r>
            <a:r>
              <a:rPr lang="en-US" sz="1800" dirty="0">
                <a:latin typeface="Georgia" panose="02040502050405020303" pitchFamily="18" charset="0"/>
                <a:ea typeface="Arial" panose="020B0604020202020204" pitchFamily="34" charset="0"/>
              </a:rPr>
              <a:t>transition option </a:t>
            </a:r>
            <a:r>
              <a:rPr lang="en-US" sz="1800" u="none" strike="noStrike" dirty="0">
                <a:effectLst/>
                <a:latin typeface="Georgia" panose="02040502050405020303" pitchFamily="18" charset="0"/>
                <a:ea typeface="Arial" panose="020B0604020202020204" pitchFamily="34" charset="0"/>
              </a:rPr>
              <a:t>schools/grade levels are implementing and </a:t>
            </a:r>
            <a:r>
              <a:rPr lang="en-US" sz="1800" dirty="0">
                <a:latin typeface="Georgia" panose="02040502050405020303" pitchFamily="18" charset="0"/>
                <a:ea typeface="Arial" panose="020B0604020202020204" pitchFamily="34" charset="0"/>
              </a:rPr>
              <a:t>division level tracking </a:t>
            </a:r>
            <a:endParaRPr lang="en-US" sz="1800" u="none" strike="noStrike" dirty="0">
              <a:effectLst/>
              <a:latin typeface="Georgia" panose="02040502050405020303" pitchFamily="18" charset="0"/>
              <a:ea typeface="Arial" panose="020B0604020202020204" pitchFamily="34" charset="0"/>
            </a:endParaRPr>
          </a:p>
          <a:p>
            <a:pPr marL="342900" marR="0" lvl="0" indent="-342900">
              <a:lnSpc>
                <a:spcPct val="115000"/>
              </a:lnSpc>
              <a:spcBef>
                <a:spcPts val="0"/>
              </a:spcBef>
              <a:spcAft>
                <a:spcPts val="0"/>
              </a:spcAft>
              <a:buFont typeface="Arial" panose="020B0604020202020204" pitchFamily="34" charset="0"/>
              <a:buChar char="●"/>
            </a:pPr>
            <a:endParaRPr lang="en-US" sz="1800" u="none" strike="noStrike" dirty="0">
              <a:effectLst/>
              <a:latin typeface="Arial" panose="020B0604020202020204" pitchFamily="34" charset="0"/>
              <a:ea typeface="Arial" panose="020B0604020202020204" pitchFamily="34" charset="0"/>
            </a:endParaRPr>
          </a:p>
          <a:p>
            <a:pPr marL="139700" indent="0">
              <a:buClr>
                <a:srgbClr val="003C71"/>
              </a:buClr>
              <a:buNone/>
            </a:pPr>
            <a:endParaRPr lang="en-US" sz="2000" dirty="0"/>
          </a:p>
        </p:txBody>
      </p:sp>
      <p:pic>
        <p:nvPicPr>
          <p:cNvPr id="5" name="Picture 4">
            <a:extLst>
              <a:ext uri="{FF2B5EF4-FFF2-40B4-BE49-F238E27FC236}">
                <a16:creationId xmlns:a16="http://schemas.microsoft.com/office/drawing/2014/main" id="{B8759CBB-27ED-9E2B-134A-CEE30975920C}"/>
              </a:ext>
            </a:extLst>
          </p:cNvPr>
          <p:cNvPicPr>
            <a:picLocks noChangeAspect="1"/>
          </p:cNvPicPr>
          <p:nvPr/>
        </p:nvPicPr>
        <p:blipFill>
          <a:blip r:embed="rId3"/>
          <a:stretch>
            <a:fillRect/>
          </a:stretch>
        </p:blipFill>
        <p:spPr>
          <a:xfrm>
            <a:off x="6885432" y="4767302"/>
            <a:ext cx="2231136" cy="345489"/>
          </a:xfrm>
          <a:prstGeom prst="rect">
            <a:avLst/>
          </a:prstGeom>
        </p:spPr>
      </p:pic>
    </p:spTree>
    <p:extLst>
      <p:ext uri="{BB962C8B-B14F-4D97-AF65-F5344CB8AC3E}">
        <p14:creationId xmlns:p14="http://schemas.microsoft.com/office/powerpoint/2010/main" val="15317233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1DD5D-025E-0BC5-65C2-DB258AECB88B}"/>
              </a:ext>
            </a:extLst>
          </p:cNvPr>
          <p:cNvSpPr>
            <a:spLocks noGrp="1"/>
          </p:cNvSpPr>
          <p:nvPr>
            <p:ph type="title"/>
          </p:nvPr>
        </p:nvSpPr>
        <p:spPr>
          <a:xfrm>
            <a:off x="0" y="-1"/>
            <a:ext cx="9144000" cy="525601"/>
          </a:xfrm>
          <a:solidFill>
            <a:schemeClr val="accent1">
              <a:lumMod val="50000"/>
            </a:schemeClr>
          </a:solidFill>
        </p:spPr>
        <p:txBody>
          <a:bodyPr/>
          <a:lstStyle/>
          <a:p>
            <a:pPr algn="ctr"/>
            <a:r>
              <a:rPr lang="en-US" sz="2800" dirty="0">
                <a:solidFill>
                  <a:schemeClr val="bg1"/>
                </a:solidFill>
                <a:latin typeface="Georgia"/>
              </a:rPr>
              <a:t>Transition Option 3</a:t>
            </a:r>
            <a:endParaRPr lang="en-US" dirty="0">
              <a:solidFill>
                <a:schemeClr val="bg1"/>
              </a:solidFill>
            </a:endParaRPr>
          </a:p>
        </p:txBody>
      </p:sp>
      <p:graphicFrame>
        <p:nvGraphicFramePr>
          <p:cNvPr id="5" name="Diagram 4">
            <a:extLst>
              <a:ext uri="{FF2B5EF4-FFF2-40B4-BE49-F238E27FC236}">
                <a16:creationId xmlns:a16="http://schemas.microsoft.com/office/drawing/2014/main" id="{CB696271-53BB-93D8-D1B6-3CFDD4976C27}"/>
              </a:ext>
            </a:extLst>
          </p:cNvPr>
          <p:cNvGraphicFramePr/>
          <p:nvPr>
            <p:extLst>
              <p:ext uri="{D42A27DB-BD31-4B8C-83A1-F6EECF244321}">
                <p14:modId xmlns:p14="http://schemas.microsoft.com/office/powerpoint/2010/main" val="3142050362"/>
              </p:ext>
            </p:extLst>
          </p:nvPr>
        </p:nvGraphicFramePr>
        <p:xfrm>
          <a:off x="2475346" y="1542473"/>
          <a:ext cx="4378324" cy="25769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1EDDCF28-6F21-A33F-0BC8-6F99E937E978}"/>
              </a:ext>
            </a:extLst>
          </p:cNvPr>
          <p:cNvPicPr>
            <a:picLocks noChangeAspect="1"/>
          </p:cNvPicPr>
          <p:nvPr/>
        </p:nvPicPr>
        <p:blipFill>
          <a:blip r:embed="rId8"/>
          <a:stretch>
            <a:fillRect/>
          </a:stretch>
        </p:blipFill>
        <p:spPr>
          <a:xfrm>
            <a:off x="6885432" y="4767302"/>
            <a:ext cx="2231136" cy="345489"/>
          </a:xfrm>
          <a:prstGeom prst="rect">
            <a:avLst/>
          </a:prstGeom>
        </p:spPr>
      </p:pic>
    </p:spTree>
    <p:extLst>
      <p:ext uri="{BB962C8B-B14F-4D97-AF65-F5344CB8AC3E}">
        <p14:creationId xmlns:p14="http://schemas.microsoft.com/office/powerpoint/2010/main" val="35024483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1DD5D-025E-0BC5-65C2-DB258AECB88B}"/>
              </a:ext>
            </a:extLst>
          </p:cNvPr>
          <p:cNvSpPr>
            <a:spLocks noGrp="1"/>
          </p:cNvSpPr>
          <p:nvPr>
            <p:ph type="title"/>
          </p:nvPr>
        </p:nvSpPr>
        <p:spPr>
          <a:xfrm>
            <a:off x="0" y="-1"/>
            <a:ext cx="9144000" cy="525601"/>
          </a:xfrm>
          <a:solidFill>
            <a:schemeClr val="accent1">
              <a:lumMod val="50000"/>
            </a:schemeClr>
          </a:solidFill>
        </p:spPr>
        <p:txBody>
          <a:bodyPr/>
          <a:lstStyle/>
          <a:p>
            <a:pPr algn="ctr"/>
            <a:r>
              <a:rPr lang="en-US" sz="2800" dirty="0">
                <a:solidFill>
                  <a:schemeClr val="bg1"/>
                </a:solidFill>
                <a:latin typeface="Georgia" panose="02040502050405020303" pitchFamily="18" charset="0"/>
              </a:rPr>
              <a:t>Option 3 – Support for Transition</a:t>
            </a:r>
            <a:endParaRPr lang="en-US" dirty="0">
              <a:solidFill>
                <a:schemeClr val="bg1"/>
              </a:solidFill>
            </a:endParaRPr>
          </a:p>
        </p:txBody>
      </p:sp>
      <p:sp>
        <p:nvSpPr>
          <p:cNvPr id="3" name="Text Placeholder 2">
            <a:extLst>
              <a:ext uri="{FF2B5EF4-FFF2-40B4-BE49-F238E27FC236}">
                <a16:creationId xmlns:a16="http://schemas.microsoft.com/office/drawing/2014/main" id="{CAEAAEF7-57DF-EE2F-DF8E-D4F813C973CD}"/>
              </a:ext>
            </a:extLst>
          </p:cNvPr>
          <p:cNvSpPr>
            <a:spLocks noGrp="1"/>
          </p:cNvSpPr>
          <p:nvPr>
            <p:ph type="body" idx="1"/>
          </p:nvPr>
        </p:nvSpPr>
        <p:spPr>
          <a:xfrm>
            <a:off x="447282" y="867486"/>
            <a:ext cx="8127918" cy="3805314"/>
          </a:xfrm>
        </p:spPr>
        <p:txBody>
          <a:bodyPr>
            <a:normAutofit/>
          </a:bodyPr>
          <a:lstStyle/>
          <a:p>
            <a:pPr marL="0" indent="0">
              <a:lnSpc>
                <a:spcPct val="115000"/>
              </a:lnSpc>
              <a:spcBef>
                <a:spcPts val="0"/>
              </a:spcBef>
              <a:buNone/>
            </a:pPr>
            <a:r>
              <a:rPr lang="en-US" sz="1800" b="1" dirty="0">
                <a:latin typeface="Georgia"/>
                <a:ea typeface="Arial" panose="020B0604020202020204" pitchFamily="34" charset="0"/>
              </a:rPr>
              <a:t>Support for transition may need to include:</a:t>
            </a:r>
          </a:p>
          <a:p>
            <a:pPr marL="285750" indent="-285750">
              <a:lnSpc>
                <a:spcPct val="115000"/>
              </a:lnSpc>
              <a:spcBef>
                <a:spcPts val="0"/>
              </a:spcBef>
            </a:pPr>
            <a:r>
              <a:rPr lang="en-US" sz="1800" dirty="0">
                <a:latin typeface="Georgia" panose="02040502050405020303" pitchFamily="18" charset="0"/>
                <a:ea typeface="Arial" panose="020B0604020202020204" pitchFamily="34" charset="0"/>
              </a:rPr>
              <a:t>Providing professional learning opportunities for teachers to “unpack” the 2023 Mathematics </a:t>
            </a:r>
            <a:r>
              <a:rPr lang="en-US" sz="1800" i="1" dirty="0">
                <a:latin typeface="Georgia" panose="02040502050405020303" pitchFamily="18" charset="0"/>
                <a:ea typeface="Arial" panose="020B0604020202020204" pitchFamily="34" charset="0"/>
              </a:rPr>
              <a:t>Standards of Learning</a:t>
            </a:r>
          </a:p>
          <a:p>
            <a:pPr marL="285750" indent="-285750">
              <a:lnSpc>
                <a:spcPct val="115000"/>
              </a:lnSpc>
              <a:spcBef>
                <a:spcPts val="0"/>
              </a:spcBef>
            </a:pPr>
            <a:r>
              <a:rPr lang="en-US" sz="1800" dirty="0">
                <a:latin typeface="Georgia" panose="02040502050405020303" pitchFamily="18" charset="0"/>
                <a:ea typeface="Arial" panose="020B0604020202020204" pitchFamily="34" charset="0"/>
              </a:rPr>
              <a:t>Identify critical </a:t>
            </a:r>
            <a:r>
              <a:rPr lang="en-US" sz="1800" dirty="0">
                <a:solidFill>
                  <a:srgbClr val="000000"/>
                </a:solidFill>
                <a:effectLst/>
                <a:latin typeface="Georgia" panose="02040502050405020303" pitchFamily="18" charset="0"/>
                <a:ea typeface="Calibri" panose="020F0502020204030204" pitchFamily="34" charset="0"/>
              </a:rPr>
              <a:t>content that if instruction is not provided during the transition year, students may experience gaps in learning</a:t>
            </a:r>
            <a:endParaRPr lang="en-US" sz="1800" dirty="0">
              <a:latin typeface="Georgia" panose="02040502050405020303" pitchFamily="18" charset="0"/>
              <a:ea typeface="Arial" panose="020B0604020202020204" pitchFamily="34" charset="0"/>
            </a:endParaRPr>
          </a:p>
          <a:p>
            <a:pPr marL="285750" indent="-285750">
              <a:lnSpc>
                <a:spcPct val="115000"/>
              </a:lnSpc>
              <a:spcBef>
                <a:spcPts val="0"/>
              </a:spcBef>
            </a:pPr>
            <a:r>
              <a:rPr lang="en-US" sz="1800" dirty="0">
                <a:effectLst/>
                <a:latin typeface="Georgia" panose="02040502050405020303" pitchFamily="18" charset="0"/>
                <a:ea typeface="Arial" panose="020B0604020202020204" pitchFamily="34" charset="0"/>
              </a:rPr>
              <a:t>Updating curriculum documents and assessments to address 2023 Mathematics </a:t>
            </a:r>
            <a:r>
              <a:rPr lang="en-US" sz="1800" i="1" dirty="0">
                <a:effectLst/>
                <a:latin typeface="Georgia" panose="02040502050405020303" pitchFamily="18" charset="0"/>
                <a:ea typeface="Arial" panose="020B0604020202020204" pitchFamily="34" charset="0"/>
              </a:rPr>
              <a:t>Standards of Learning</a:t>
            </a:r>
            <a:r>
              <a:rPr lang="en-US" sz="1800" dirty="0">
                <a:effectLst/>
                <a:latin typeface="Georgia" panose="02040502050405020303" pitchFamily="18" charset="0"/>
                <a:ea typeface="Arial" panose="020B0604020202020204" pitchFamily="34" charset="0"/>
              </a:rPr>
              <a:t> for the 2024-2025 school year</a:t>
            </a:r>
          </a:p>
          <a:p>
            <a:pPr marL="285750" indent="-285750">
              <a:lnSpc>
                <a:spcPct val="115000"/>
              </a:lnSpc>
              <a:spcBef>
                <a:spcPts val="0"/>
              </a:spcBef>
            </a:pPr>
            <a:r>
              <a:rPr lang="en-US" sz="1800" dirty="0">
                <a:latin typeface="Georgia" panose="02040502050405020303" pitchFamily="18" charset="0"/>
                <a:ea typeface="Arial" panose="020B0604020202020204" pitchFamily="34" charset="0"/>
              </a:rPr>
              <a:t>Providing professional learning opportunities to address overarching changes in the 2023 Standards (e.g., incorporating process goals, pedagogy to implement the data cycle, application of mathematics in context)</a:t>
            </a:r>
            <a:endParaRPr lang="en-US" sz="1800" dirty="0">
              <a:effectLst/>
              <a:latin typeface="Georgia" panose="02040502050405020303" pitchFamily="18" charset="0"/>
              <a:ea typeface="Arial" panose="020B0604020202020204" pitchFamily="34" charset="0"/>
            </a:endParaRPr>
          </a:p>
          <a:p>
            <a:pPr marL="139700" indent="0">
              <a:buClr>
                <a:srgbClr val="003C71"/>
              </a:buClr>
              <a:buNone/>
            </a:pPr>
            <a:endParaRPr lang="en-US" sz="1400" dirty="0">
              <a:latin typeface="Georgia" panose="02040502050405020303" pitchFamily="18" charset="0"/>
            </a:endParaRPr>
          </a:p>
        </p:txBody>
      </p:sp>
      <p:pic>
        <p:nvPicPr>
          <p:cNvPr id="5" name="Picture 4">
            <a:extLst>
              <a:ext uri="{FF2B5EF4-FFF2-40B4-BE49-F238E27FC236}">
                <a16:creationId xmlns:a16="http://schemas.microsoft.com/office/drawing/2014/main" id="{C971BF1F-C570-4FA6-B8C9-CDAF5DAEB3A5}"/>
              </a:ext>
            </a:extLst>
          </p:cNvPr>
          <p:cNvPicPr>
            <a:picLocks noChangeAspect="1"/>
          </p:cNvPicPr>
          <p:nvPr/>
        </p:nvPicPr>
        <p:blipFill>
          <a:blip r:embed="rId3"/>
          <a:stretch>
            <a:fillRect/>
          </a:stretch>
        </p:blipFill>
        <p:spPr>
          <a:xfrm>
            <a:off x="6885432" y="4767302"/>
            <a:ext cx="2231136" cy="345489"/>
          </a:xfrm>
          <a:prstGeom prst="rect">
            <a:avLst/>
          </a:prstGeom>
        </p:spPr>
      </p:pic>
    </p:spTree>
    <p:extLst>
      <p:ext uri="{BB962C8B-B14F-4D97-AF65-F5344CB8AC3E}">
        <p14:creationId xmlns:p14="http://schemas.microsoft.com/office/powerpoint/2010/main" val="21289180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50"/>
        <p:cNvGrpSpPr/>
        <p:nvPr/>
      </p:nvGrpSpPr>
      <p:grpSpPr>
        <a:xfrm>
          <a:off x="0" y="0"/>
          <a:ext cx="0" cy="0"/>
          <a:chOff x="0" y="0"/>
          <a:chExt cx="0" cy="0"/>
        </a:xfrm>
      </p:grpSpPr>
      <p:sp>
        <p:nvSpPr>
          <p:cNvPr id="651" name="Google Shape;651;p88"/>
          <p:cNvSpPr txBox="1">
            <a:spLocks noGrp="1"/>
          </p:cNvSpPr>
          <p:nvPr>
            <p:ph type="title"/>
          </p:nvPr>
        </p:nvSpPr>
        <p:spPr>
          <a:xfrm>
            <a:off x="628650" y="1329272"/>
            <a:ext cx="7886700" cy="1862747"/>
          </a:xfrm>
          <a:prstGeom prst="rect">
            <a:avLst/>
          </a:prstGeom>
          <a:noFill/>
          <a:ln>
            <a:noFill/>
          </a:ln>
        </p:spPr>
        <p:txBody>
          <a:bodyPr spcFirstLastPara="1" wrap="square" lIns="68575" tIns="34275" rIns="68575" bIns="34275" anchor="b" anchorCtr="0">
            <a:normAutofit/>
          </a:bodyPr>
          <a:lstStyle/>
          <a:p>
            <a:pPr marL="0" lvl="0" indent="0" algn="l" rtl="0">
              <a:lnSpc>
                <a:spcPct val="90000"/>
              </a:lnSpc>
              <a:spcBef>
                <a:spcPts val="0"/>
              </a:spcBef>
              <a:spcAft>
                <a:spcPts val="0"/>
              </a:spcAft>
              <a:buSzPts val="4500"/>
              <a:buNone/>
            </a:pPr>
            <a:r>
              <a:rPr lang="en-US" sz="3900" dirty="0">
                <a:latin typeface="Georgia"/>
              </a:rPr>
              <a:t>Additional Supporting Documents Currently Available</a:t>
            </a:r>
            <a:endParaRPr lang="en-US" sz="3900" i="1" dirty="0">
              <a:latin typeface="Georgia"/>
            </a:endParaRPr>
          </a:p>
        </p:txBody>
      </p:sp>
      <p:sp>
        <p:nvSpPr>
          <p:cNvPr id="652" name="Google Shape;652;p88"/>
          <p:cNvSpPr txBox="1">
            <a:spLocks noGrp="1"/>
          </p:cNvSpPr>
          <p:nvPr>
            <p:ph type="sldNum" idx="12"/>
          </p:nvPr>
        </p:nvSpPr>
        <p:spPr>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SzPts val="900"/>
              <a:buNone/>
            </a:pPr>
            <a:fld id="{00000000-1234-1234-1234-123412341234}" type="slidenum">
              <a:rPr lang="en-US"/>
              <a:t>17</a:t>
            </a:fld>
            <a:endParaRPr/>
          </a:p>
        </p:txBody>
      </p:sp>
    </p:spTree>
    <p:extLst>
      <p:ext uri="{BB962C8B-B14F-4D97-AF65-F5344CB8AC3E}">
        <p14:creationId xmlns:p14="http://schemas.microsoft.com/office/powerpoint/2010/main" val="22992199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1DD5D-025E-0BC5-65C2-DB258AECB88B}"/>
              </a:ext>
            </a:extLst>
          </p:cNvPr>
          <p:cNvSpPr>
            <a:spLocks noGrp="1"/>
          </p:cNvSpPr>
          <p:nvPr>
            <p:ph type="title"/>
          </p:nvPr>
        </p:nvSpPr>
        <p:spPr>
          <a:xfrm>
            <a:off x="0" y="-1"/>
            <a:ext cx="9144000" cy="525601"/>
          </a:xfrm>
          <a:solidFill>
            <a:schemeClr val="accent1">
              <a:lumMod val="50000"/>
            </a:schemeClr>
          </a:solidFill>
        </p:spPr>
        <p:txBody>
          <a:bodyPr>
            <a:normAutofit/>
          </a:bodyPr>
          <a:lstStyle/>
          <a:p>
            <a:pPr algn="ctr"/>
            <a:r>
              <a:rPr lang="en-US" sz="2800" dirty="0">
                <a:solidFill>
                  <a:schemeClr val="bg1"/>
                </a:solidFill>
                <a:latin typeface="Georgia"/>
              </a:rPr>
              <a:t>2023 Mathematics SOL Webpage</a:t>
            </a:r>
            <a:endParaRPr lang="en-US" dirty="0">
              <a:solidFill>
                <a:schemeClr val="bg1"/>
              </a:solidFill>
            </a:endParaRPr>
          </a:p>
        </p:txBody>
      </p:sp>
      <p:pic>
        <p:nvPicPr>
          <p:cNvPr id="5" name="Picture 4">
            <a:extLst>
              <a:ext uri="{FF2B5EF4-FFF2-40B4-BE49-F238E27FC236}">
                <a16:creationId xmlns:a16="http://schemas.microsoft.com/office/drawing/2014/main" id="{C971BF1F-C570-4FA6-B8C9-CDAF5DAEB3A5}"/>
              </a:ext>
            </a:extLst>
          </p:cNvPr>
          <p:cNvPicPr>
            <a:picLocks noChangeAspect="1"/>
          </p:cNvPicPr>
          <p:nvPr/>
        </p:nvPicPr>
        <p:blipFill>
          <a:blip r:embed="rId3"/>
          <a:stretch>
            <a:fillRect/>
          </a:stretch>
        </p:blipFill>
        <p:spPr>
          <a:xfrm>
            <a:off x="6885432" y="4767302"/>
            <a:ext cx="2231136" cy="345489"/>
          </a:xfrm>
          <a:prstGeom prst="rect">
            <a:avLst/>
          </a:prstGeom>
        </p:spPr>
      </p:pic>
      <p:pic>
        <p:nvPicPr>
          <p:cNvPr id="1026" name="Picture 2">
            <a:extLst>
              <a:ext uri="{FF2B5EF4-FFF2-40B4-BE49-F238E27FC236}">
                <a16:creationId xmlns:a16="http://schemas.microsoft.com/office/drawing/2014/main" id="{77766DAF-809D-DE6D-78F7-88EBC7DF3BB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51795" y="657224"/>
            <a:ext cx="4705498" cy="434853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Rounded Corners 6">
            <a:extLst>
              <a:ext uri="{FF2B5EF4-FFF2-40B4-BE49-F238E27FC236}">
                <a16:creationId xmlns:a16="http://schemas.microsoft.com/office/drawing/2014/main" id="{A8369D74-3F16-AD20-9887-E19CA07E851E}"/>
              </a:ext>
            </a:extLst>
          </p:cNvPr>
          <p:cNvSpPr/>
          <p:nvPr/>
        </p:nvSpPr>
        <p:spPr>
          <a:xfrm>
            <a:off x="5066050" y="1086531"/>
            <a:ext cx="1819382" cy="465487"/>
          </a:xfrm>
          <a:prstGeom prst="round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en-US">
              <a:ln>
                <a:solidFill>
                  <a:srgbClr val="FF0000"/>
                </a:solidFill>
              </a:ln>
            </a:endParaRPr>
          </a:p>
        </p:txBody>
      </p:sp>
      <p:sp>
        <p:nvSpPr>
          <p:cNvPr id="8" name="Explosion: 14 Points 7">
            <a:extLst>
              <a:ext uri="{FF2B5EF4-FFF2-40B4-BE49-F238E27FC236}">
                <a16:creationId xmlns:a16="http://schemas.microsoft.com/office/drawing/2014/main" id="{AC8AEABD-88C8-E55B-661F-29BBE8750B94}"/>
              </a:ext>
            </a:extLst>
          </p:cNvPr>
          <p:cNvSpPr/>
          <p:nvPr/>
        </p:nvSpPr>
        <p:spPr>
          <a:xfrm rot="1320000">
            <a:off x="7277695" y="892861"/>
            <a:ext cx="1446609" cy="970059"/>
          </a:xfrm>
          <a:prstGeom prst="irregularSeal2">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en-US" b="1"/>
              <a:t>NEW</a:t>
            </a:r>
          </a:p>
        </p:txBody>
      </p:sp>
    </p:spTree>
    <p:extLst>
      <p:ext uri="{BB962C8B-B14F-4D97-AF65-F5344CB8AC3E}">
        <p14:creationId xmlns:p14="http://schemas.microsoft.com/office/powerpoint/2010/main" val="11768192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1DD5D-025E-0BC5-65C2-DB258AECB88B}"/>
              </a:ext>
            </a:extLst>
          </p:cNvPr>
          <p:cNvSpPr>
            <a:spLocks noGrp="1"/>
          </p:cNvSpPr>
          <p:nvPr>
            <p:ph type="title"/>
          </p:nvPr>
        </p:nvSpPr>
        <p:spPr>
          <a:xfrm>
            <a:off x="0" y="-1"/>
            <a:ext cx="9144000" cy="525601"/>
          </a:xfrm>
          <a:solidFill>
            <a:schemeClr val="accent1">
              <a:lumMod val="50000"/>
            </a:schemeClr>
          </a:solidFill>
        </p:spPr>
        <p:txBody>
          <a:bodyPr>
            <a:normAutofit fontScale="90000"/>
          </a:bodyPr>
          <a:lstStyle/>
          <a:p>
            <a:pPr algn="ctr"/>
            <a:r>
              <a:rPr lang="en-US" sz="2800" dirty="0">
                <a:solidFill>
                  <a:schemeClr val="bg1"/>
                </a:solidFill>
                <a:latin typeface="Georgia"/>
              </a:rPr>
              <a:t>Upcoming 2023 Mathematics SOL Transition Webinar</a:t>
            </a:r>
            <a:endParaRPr lang="en-US" dirty="0">
              <a:solidFill>
                <a:schemeClr val="bg1"/>
              </a:solidFill>
            </a:endParaRPr>
          </a:p>
        </p:txBody>
      </p:sp>
      <p:sp>
        <p:nvSpPr>
          <p:cNvPr id="3" name="Text Placeholder 2">
            <a:extLst>
              <a:ext uri="{FF2B5EF4-FFF2-40B4-BE49-F238E27FC236}">
                <a16:creationId xmlns:a16="http://schemas.microsoft.com/office/drawing/2014/main" id="{CAEAAEF7-57DF-EE2F-DF8E-D4F813C973CD}"/>
              </a:ext>
            </a:extLst>
          </p:cNvPr>
          <p:cNvSpPr>
            <a:spLocks noGrp="1"/>
          </p:cNvSpPr>
          <p:nvPr>
            <p:ph type="body" idx="1"/>
          </p:nvPr>
        </p:nvSpPr>
        <p:spPr>
          <a:xfrm>
            <a:off x="447282" y="867486"/>
            <a:ext cx="8127918" cy="3805314"/>
          </a:xfrm>
        </p:spPr>
        <p:txBody>
          <a:bodyPr>
            <a:normAutofit/>
          </a:bodyPr>
          <a:lstStyle/>
          <a:p>
            <a:pPr marL="139700" indent="0">
              <a:buNone/>
            </a:pPr>
            <a:r>
              <a:rPr lang="en-US" sz="2400" dirty="0">
                <a:latin typeface="Georgia"/>
                <a:ea typeface="+mn-lt"/>
                <a:cs typeface="+mn-lt"/>
              </a:rPr>
              <a:t>October 2, 2023: Prioritization of the 2023  Mathematics </a:t>
            </a:r>
            <a:r>
              <a:rPr lang="en-US" sz="2400" i="1" dirty="0">
                <a:latin typeface="Georgia"/>
                <a:ea typeface="+mn-lt"/>
                <a:cs typeface="+mn-lt"/>
              </a:rPr>
              <a:t>Standards of Learning</a:t>
            </a:r>
            <a:endParaRPr lang="en-US" sz="2400" dirty="0">
              <a:latin typeface="Georgia"/>
              <a:ea typeface="+mn-lt"/>
              <a:cs typeface="+mn-lt"/>
            </a:endParaRPr>
          </a:p>
          <a:p>
            <a:pPr lvl="1"/>
            <a:r>
              <a:rPr lang="en-US" sz="1800" dirty="0">
                <a:latin typeface="Georgia"/>
                <a:ea typeface="+mn-lt"/>
                <a:cs typeface="+mn-lt"/>
              </a:rPr>
              <a:t>4:00pm - 5:00pm - Elementary session, Grades K-5 </a:t>
            </a:r>
            <a:r>
              <a:rPr lang="en-US" sz="1800" dirty="0">
                <a:solidFill>
                  <a:srgbClr val="444444"/>
                </a:solidFill>
                <a:latin typeface="Georgia"/>
                <a:ea typeface="+mn-lt"/>
                <a:cs typeface="+mn-lt"/>
              </a:rPr>
              <a:t>(</a:t>
            </a:r>
            <a:r>
              <a:rPr lang="en-US" sz="1800" u="sng" dirty="0">
                <a:solidFill>
                  <a:srgbClr val="003C71"/>
                </a:solidFill>
                <a:latin typeface="Georgia"/>
                <a:ea typeface="+mn-lt"/>
                <a:cs typeface="+mn-lt"/>
                <a:hlinkClick r:id="rId3"/>
              </a:rPr>
              <a:t>Registration link</a:t>
            </a:r>
            <a:r>
              <a:rPr lang="en-US" sz="1800" dirty="0">
                <a:solidFill>
                  <a:srgbClr val="444444"/>
                </a:solidFill>
                <a:latin typeface="Georgia"/>
                <a:ea typeface="+mn-lt"/>
                <a:cs typeface="+mn-lt"/>
              </a:rPr>
              <a:t>) </a:t>
            </a:r>
            <a:endParaRPr lang="en-US" sz="1800" dirty="0">
              <a:latin typeface="Georgia"/>
              <a:cs typeface="Calibri"/>
            </a:endParaRPr>
          </a:p>
          <a:p>
            <a:pPr lvl="1"/>
            <a:r>
              <a:rPr lang="en-US" sz="1800" dirty="0">
                <a:latin typeface="Georgia"/>
                <a:ea typeface="+mn-lt"/>
                <a:cs typeface="+mn-lt"/>
              </a:rPr>
              <a:t>5:30pm - 6:30pm - Secondary session, Grades 6-12</a:t>
            </a:r>
            <a:r>
              <a:rPr lang="en-US" sz="1800" dirty="0">
                <a:solidFill>
                  <a:srgbClr val="444444"/>
                </a:solidFill>
                <a:latin typeface="Georgia"/>
                <a:ea typeface="+mn-lt"/>
                <a:cs typeface="+mn-lt"/>
              </a:rPr>
              <a:t> (</a:t>
            </a:r>
            <a:r>
              <a:rPr lang="en-US" sz="1800" u="sng" dirty="0">
                <a:solidFill>
                  <a:srgbClr val="003C71"/>
                </a:solidFill>
                <a:latin typeface="Georgia"/>
                <a:ea typeface="+mn-lt"/>
                <a:cs typeface="+mn-lt"/>
                <a:hlinkClick r:id="rId4"/>
              </a:rPr>
              <a:t>Registration link</a:t>
            </a:r>
            <a:r>
              <a:rPr lang="en-US" sz="1800" dirty="0">
                <a:solidFill>
                  <a:srgbClr val="444444"/>
                </a:solidFill>
                <a:latin typeface="Georgia"/>
                <a:ea typeface="+mn-lt"/>
                <a:cs typeface="+mn-lt"/>
              </a:rPr>
              <a:t>)</a:t>
            </a:r>
            <a:endParaRPr lang="en-US" sz="1800" dirty="0">
              <a:latin typeface="Georgia"/>
              <a:ea typeface="+mn-lt"/>
              <a:cs typeface="+mn-lt"/>
            </a:endParaRPr>
          </a:p>
          <a:p>
            <a:pPr marL="285750" indent="-285750">
              <a:buFont typeface="Arial"/>
              <a:buChar char="•"/>
            </a:pPr>
            <a:endParaRPr lang="en-US" sz="2400" dirty="0">
              <a:solidFill>
                <a:srgbClr val="444444"/>
              </a:solidFill>
              <a:latin typeface="Georgia"/>
              <a:cs typeface="Calibri"/>
            </a:endParaRPr>
          </a:p>
          <a:p>
            <a:pPr marL="139700" indent="0">
              <a:buNone/>
            </a:pPr>
            <a:endParaRPr lang="en-US" sz="1400" dirty="0">
              <a:latin typeface="Georgia" panose="02040502050405020303" pitchFamily="18" charset="0"/>
            </a:endParaRPr>
          </a:p>
        </p:txBody>
      </p:sp>
      <p:pic>
        <p:nvPicPr>
          <p:cNvPr id="5" name="Picture 4">
            <a:extLst>
              <a:ext uri="{FF2B5EF4-FFF2-40B4-BE49-F238E27FC236}">
                <a16:creationId xmlns:a16="http://schemas.microsoft.com/office/drawing/2014/main" id="{C971BF1F-C570-4FA6-B8C9-CDAF5DAEB3A5}"/>
              </a:ext>
            </a:extLst>
          </p:cNvPr>
          <p:cNvPicPr>
            <a:picLocks noChangeAspect="1"/>
          </p:cNvPicPr>
          <p:nvPr/>
        </p:nvPicPr>
        <p:blipFill>
          <a:blip r:embed="rId5"/>
          <a:stretch>
            <a:fillRect/>
          </a:stretch>
        </p:blipFill>
        <p:spPr>
          <a:xfrm>
            <a:off x="6885432" y="4767302"/>
            <a:ext cx="2231136" cy="345489"/>
          </a:xfrm>
          <a:prstGeom prst="rect">
            <a:avLst/>
          </a:prstGeom>
        </p:spPr>
      </p:pic>
    </p:spTree>
    <p:extLst>
      <p:ext uri="{BB962C8B-B14F-4D97-AF65-F5344CB8AC3E}">
        <p14:creationId xmlns:p14="http://schemas.microsoft.com/office/powerpoint/2010/main" val="31856884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
            <a:extLst>
              <a:ext uri="{C183D7F6-B498-43B3-948B-1728B52AA6E4}">
                <adec:decorative xmlns:adec="http://schemas.microsoft.com/office/drawing/2017/decorative" val="0"/>
              </a:ext>
            </a:extLst>
          </p:cNvPr>
          <p:cNvSpPr txBox="1">
            <a:spLocks noGrp="1"/>
          </p:cNvSpPr>
          <p:nvPr>
            <p:ph type="title"/>
          </p:nvPr>
        </p:nvSpPr>
        <p:spPr>
          <a:xfrm>
            <a:off x="0" y="-1"/>
            <a:ext cx="9144000" cy="699339"/>
          </a:xfrm>
          <a:prstGeom prst="rect">
            <a:avLst/>
          </a:prstGeom>
          <a:solidFill>
            <a:schemeClr val="accent1">
              <a:lumMod val="50000"/>
            </a:schemeClr>
          </a:solidFill>
          <a:ln>
            <a:noFill/>
          </a:ln>
        </p:spPr>
        <p:txBody>
          <a:bodyPr spcFirstLastPara="1" wrap="square" lIns="617213" tIns="34275" rIns="68569" bIns="34275" anchor="b" anchorCtr="0">
            <a:normAutofit/>
          </a:bodyPr>
          <a:lstStyle/>
          <a:p>
            <a:pPr algn="ctr">
              <a:tabLst>
                <a:tab pos="1547813" algn="l"/>
              </a:tabLst>
            </a:pPr>
            <a:r>
              <a:rPr lang="en-US" dirty="0">
                <a:solidFill>
                  <a:schemeClr val="bg1"/>
                </a:solidFill>
                <a:latin typeface="Georgia" panose="02040502050405020303" pitchFamily="18" charset="0"/>
              </a:rPr>
              <a:t>Objective and Agenda</a:t>
            </a:r>
          </a:p>
        </p:txBody>
      </p:sp>
      <p:sp>
        <p:nvSpPr>
          <p:cNvPr id="157" name="Google Shape;157;p2">
            <a:extLst>
              <a:ext uri="{C183D7F6-B498-43B3-948B-1728B52AA6E4}">
                <adec:decorative xmlns:adec="http://schemas.microsoft.com/office/drawing/2017/decorative" val="0"/>
              </a:ext>
            </a:extLst>
          </p:cNvPr>
          <p:cNvSpPr txBox="1">
            <a:spLocks noGrp="1"/>
          </p:cNvSpPr>
          <p:nvPr>
            <p:ph type="body" idx="1"/>
          </p:nvPr>
        </p:nvSpPr>
        <p:spPr>
          <a:xfrm>
            <a:off x="628650" y="1081501"/>
            <a:ext cx="7886700" cy="3538500"/>
          </a:xfrm>
          <a:prstGeom prst="rect">
            <a:avLst/>
          </a:prstGeom>
          <a:noFill/>
          <a:ln>
            <a:noFill/>
          </a:ln>
        </p:spPr>
        <p:txBody>
          <a:bodyPr spcFirstLastPara="1" wrap="square" lIns="68569" tIns="34275" rIns="68569" bIns="34275" anchor="t" anchorCtr="0">
            <a:noAutofit/>
          </a:bodyPr>
          <a:lstStyle/>
          <a:p>
            <a:pPr marL="0" indent="0">
              <a:lnSpc>
                <a:spcPct val="110000"/>
              </a:lnSpc>
              <a:spcBef>
                <a:spcPts val="0"/>
              </a:spcBef>
              <a:spcAft>
                <a:spcPts val="1200"/>
              </a:spcAft>
              <a:buSzPts val="2800"/>
              <a:buNone/>
            </a:pPr>
            <a:r>
              <a:rPr lang="en-US" sz="2400" dirty="0">
                <a:solidFill>
                  <a:srgbClr val="000000"/>
                </a:solidFill>
                <a:latin typeface="Georgia" panose="02040502050405020303" pitchFamily="18" charset="0"/>
                <a:ea typeface="Calibri" panose="020F0502020204030204" pitchFamily="34" charset="0"/>
              </a:rPr>
              <a:t>This webinar will provide an overview of the three options from which school divisions may choose for transitioning to the 2023 Mathematics </a:t>
            </a:r>
            <a:r>
              <a:rPr lang="en-US" sz="2400" i="1" dirty="0">
                <a:solidFill>
                  <a:srgbClr val="000000"/>
                </a:solidFill>
                <a:latin typeface="Georgia" panose="02040502050405020303" pitchFamily="18" charset="0"/>
                <a:ea typeface="Calibri" panose="020F0502020204030204" pitchFamily="34" charset="0"/>
              </a:rPr>
              <a:t>Standards of Learning </a:t>
            </a:r>
            <a:r>
              <a:rPr lang="en-US" sz="2400" dirty="0">
                <a:solidFill>
                  <a:srgbClr val="000000"/>
                </a:solidFill>
                <a:latin typeface="Georgia" panose="02040502050405020303" pitchFamily="18" charset="0"/>
                <a:ea typeface="Calibri" panose="020F0502020204030204" pitchFamily="34" charset="0"/>
              </a:rPr>
              <a:t>during the 2023-2024 school year.</a:t>
            </a:r>
          </a:p>
          <a:p>
            <a:pPr marL="0" indent="0">
              <a:lnSpc>
                <a:spcPct val="110000"/>
              </a:lnSpc>
              <a:spcBef>
                <a:spcPts val="0"/>
              </a:spcBef>
              <a:spcAft>
                <a:spcPts val="1200"/>
              </a:spcAft>
              <a:buSzPts val="2800"/>
              <a:buNone/>
            </a:pPr>
            <a:endParaRPr lang="en-US" sz="2400" dirty="0">
              <a:solidFill>
                <a:srgbClr val="000000"/>
              </a:solidFill>
              <a:effectLst/>
              <a:latin typeface="Georgia" panose="02040502050405020303" pitchFamily="18" charset="0"/>
              <a:ea typeface="Calibri" panose="020F0502020204030204" pitchFamily="34" charset="0"/>
            </a:endParaRPr>
          </a:p>
        </p:txBody>
      </p:sp>
      <p:sp>
        <p:nvSpPr>
          <p:cNvPr id="156" name="Google Shape;156;p2">
            <a:extLst>
              <a:ext uri="{C183D7F6-B498-43B3-948B-1728B52AA6E4}">
                <adec:decorative xmlns:adec="http://schemas.microsoft.com/office/drawing/2017/decorative" val="0"/>
              </a:ext>
            </a:extLst>
          </p:cNvPr>
          <p:cNvSpPr txBox="1">
            <a:spLocks noGrp="1"/>
          </p:cNvSpPr>
          <p:nvPr>
            <p:ph type="sldNum" idx="12"/>
          </p:nvPr>
        </p:nvSpPr>
        <p:spPr>
          <a:prstGeom prst="rect">
            <a:avLst/>
          </a:prstGeom>
          <a:noFill/>
          <a:ln>
            <a:noFill/>
          </a:ln>
        </p:spPr>
        <p:txBody>
          <a:bodyPr spcFirstLastPara="1" wrap="square" lIns="68569" tIns="34275" rIns="68569" bIns="34275" anchor="ctr" anchorCtr="0">
            <a:noAutofit/>
          </a:bodyPr>
          <a:lstStyle/>
          <a:p>
            <a:pPr defTabSz="685800"/>
            <a:fld id="{00000000-1234-1234-1234-123412341234}" type="slidenum">
              <a:rPr lang="en-US"/>
              <a:pPr defTabSz="685800"/>
              <a:t>2</a:t>
            </a:fld>
            <a:endParaRPr/>
          </a:p>
        </p:txBody>
      </p:sp>
      <p:pic>
        <p:nvPicPr>
          <p:cNvPr id="3" name="Picture 2">
            <a:extLst>
              <a:ext uri="{FF2B5EF4-FFF2-40B4-BE49-F238E27FC236}">
                <a16:creationId xmlns:a16="http://schemas.microsoft.com/office/drawing/2014/main" id="{BB8246B2-A775-6A12-F5E8-C3AE717F1363}"/>
              </a:ext>
            </a:extLst>
          </p:cNvPr>
          <p:cNvPicPr>
            <a:picLocks noChangeAspect="1"/>
          </p:cNvPicPr>
          <p:nvPr/>
        </p:nvPicPr>
        <p:blipFill>
          <a:blip r:embed="rId3"/>
          <a:stretch>
            <a:fillRect/>
          </a:stretch>
        </p:blipFill>
        <p:spPr>
          <a:xfrm>
            <a:off x="6885432" y="4767302"/>
            <a:ext cx="2231136" cy="345489"/>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1DD5D-025E-0BC5-65C2-DB258AECB88B}"/>
              </a:ext>
            </a:extLst>
          </p:cNvPr>
          <p:cNvSpPr>
            <a:spLocks noGrp="1"/>
          </p:cNvSpPr>
          <p:nvPr>
            <p:ph type="title"/>
          </p:nvPr>
        </p:nvSpPr>
        <p:spPr>
          <a:xfrm>
            <a:off x="0" y="-32350"/>
            <a:ext cx="9144000" cy="577473"/>
          </a:xfrm>
          <a:solidFill>
            <a:schemeClr val="accent1">
              <a:lumMod val="50000"/>
            </a:schemeClr>
          </a:solidFill>
        </p:spPr>
        <p:txBody>
          <a:bodyPr>
            <a:normAutofit/>
          </a:bodyPr>
          <a:lstStyle/>
          <a:p>
            <a:pPr algn="ctr"/>
            <a:r>
              <a:rPr lang="en-US" sz="2800" dirty="0">
                <a:solidFill>
                  <a:schemeClr val="bg1"/>
                </a:solidFill>
                <a:latin typeface="Georgia"/>
              </a:rPr>
              <a:t>VDOE Transition and Implementation Supports</a:t>
            </a:r>
            <a:endParaRPr lang="en-US" dirty="0">
              <a:solidFill>
                <a:schemeClr val="bg1"/>
              </a:solidFill>
            </a:endParaRPr>
          </a:p>
        </p:txBody>
      </p:sp>
      <p:sp>
        <p:nvSpPr>
          <p:cNvPr id="3" name="Text Placeholder 2">
            <a:extLst>
              <a:ext uri="{FF2B5EF4-FFF2-40B4-BE49-F238E27FC236}">
                <a16:creationId xmlns:a16="http://schemas.microsoft.com/office/drawing/2014/main" id="{CAEAAEF7-57DF-EE2F-DF8E-D4F813C973CD}"/>
              </a:ext>
            </a:extLst>
          </p:cNvPr>
          <p:cNvSpPr>
            <a:spLocks noGrp="1"/>
          </p:cNvSpPr>
          <p:nvPr>
            <p:ph type="body" idx="1"/>
          </p:nvPr>
        </p:nvSpPr>
        <p:spPr>
          <a:xfrm>
            <a:off x="447282" y="867486"/>
            <a:ext cx="8127918" cy="3805314"/>
          </a:xfrm>
        </p:spPr>
        <p:txBody>
          <a:bodyPr>
            <a:normAutofit/>
          </a:bodyPr>
          <a:lstStyle/>
          <a:p>
            <a:pPr marL="139700" indent="0">
              <a:buClr>
                <a:srgbClr val="003C71"/>
              </a:buClr>
              <a:buNone/>
            </a:pPr>
            <a:endParaRPr lang="en-US" sz="2000" dirty="0">
              <a:solidFill>
                <a:srgbClr val="000000"/>
              </a:solidFill>
              <a:latin typeface="Georgia"/>
              <a:cs typeface="Calibri"/>
            </a:endParaRPr>
          </a:p>
          <a:p>
            <a:pPr marL="139700" indent="0">
              <a:buClr>
                <a:srgbClr val="003C71"/>
              </a:buClr>
              <a:buNone/>
            </a:pPr>
            <a:endParaRPr lang="en-US" sz="2000" dirty="0"/>
          </a:p>
        </p:txBody>
      </p:sp>
      <p:sp>
        <p:nvSpPr>
          <p:cNvPr id="12" name="TextBox 11">
            <a:extLst>
              <a:ext uri="{FF2B5EF4-FFF2-40B4-BE49-F238E27FC236}">
                <a16:creationId xmlns:a16="http://schemas.microsoft.com/office/drawing/2014/main" id="{BD7899AB-1F32-30B8-5245-A1AF8E931798}"/>
              </a:ext>
            </a:extLst>
          </p:cNvPr>
          <p:cNvSpPr txBox="1"/>
          <p:nvPr/>
        </p:nvSpPr>
        <p:spPr>
          <a:xfrm>
            <a:off x="882051" y="1243283"/>
            <a:ext cx="7121105"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endParaRPr lang="en-US"/>
          </a:p>
        </p:txBody>
      </p:sp>
      <p:graphicFrame>
        <p:nvGraphicFramePr>
          <p:cNvPr id="6" name="Table 5">
            <a:extLst>
              <a:ext uri="{FF2B5EF4-FFF2-40B4-BE49-F238E27FC236}">
                <a16:creationId xmlns:a16="http://schemas.microsoft.com/office/drawing/2014/main" id="{395FEE3E-E723-9B44-218C-53C7C8AD30AA}"/>
              </a:ext>
            </a:extLst>
          </p:cNvPr>
          <p:cNvGraphicFramePr>
            <a:graphicFrameLocks noGrp="1"/>
          </p:cNvGraphicFramePr>
          <p:nvPr>
            <p:extLst>
              <p:ext uri="{D42A27DB-BD31-4B8C-83A1-F6EECF244321}">
                <p14:modId xmlns:p14="http://schemas.microsoft.com/office/powerpoint/2010/main" val="1600019904"/>
              </p:ext>
            </p:extLst>
          </p:nvPr>
        </p:nvGraphicFramePr>
        <p:xfrm>
          <a:off x="447281" y="1073649"/>
          <a:ext cx="8336233" cy="3200400"/>
        </p:xfrm>
        <a:graphic>
          <a:graphicData uri="http://schemas.openxmlformats.org/drawingml/2006/table">
            <a:tbl>
              <a:tblPr firstRow="1" bandRow="1">
                <a:tableStyleId>{64C8BA91-00B2-47A3-B945-543557C1B41E}</a:tableStyleId>
              </a:tblPr>
              <a:tblGrid>
                <a:gridCol w="8336233">
                  <a:extLst>
                    <a:ext uri="{9D8B030D-6E8A-4147-A177-3AD203B41FA5}">
                      <a16:colId xmlns:a16="http://schemas.microsoft.com/office/drawing/2014/main" val="905984585"/>
                    </a:ext>
                  </a:extLst>
                </a:gridCol>
              </a:tblGrid>
              <a:tr h="190500">
                <a:tc>
                  <a:txBody>
                    <a:bodyPr/>
                    <a:lstStyle/>
                    <a:p>
                      <a:pPr algn="ctr" fontAlgn="t"/>
                      <a:r>
                        <a:rPr lang="en-US" sz="1800" b="1" dirty="0">
                          <a:effectLst/>
                          <a:latin typeface="Georgia"/>
                        </a:rPr>
                        <a:t>VDOE 2023 Mathematics Transition and Implementation Supports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2691713866"/>
                  </a:ext>
                </a:extLst>
              </a:tr>
              <a:tr h="190500">
                <a:tc>
                  <a:txBody>
                    <a:bodyPr/>
                    <a:lstStyle/>
                    <a:p>
                      <a:pPr fontAlgn="t"/>
                      <a:r>
                        <a:rPr lang="en-US" sz="1800" dirty="0">
                          <a:effectLst/>
                          <a:latin typeface="Georgia"/>
                        </a:rPr>
                        <a:t>Support divisions in determining appropriate transition option in 2023-2024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02373138"/>
                  </a:ext>
                </a:extLst>
              </a:tr>
              <a:tr h="190500">
                <a:tc>
                  <a:txBody>
                    <a:bodyPr/>
                    <a:lstStyle/>
                    <a:p>
                      <a:pPr fontAlgn="t"/>
                      <a:r>
                        <a:rPr lang="en-US" sz="1800" dirty="0">
                          <a:effectLst/>
                          <a:latin typeface="Georgia"/>
                        </a:rPr>
                        <a:t>Facilitate webinars to support instruction during the 2023-2024 transition year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34149077"/>
                  </a:ext>
                </a:extLst>
              </a:tr>
              <a:tr h="190500">
                <a:tc>
                  <a:txBody>
                    <a:bodyPr/>
                    <a:lstStyle/>
                    <a:p>
                      <a:pPr fontAlgn="t"/>
                      <a:r>
                        <a:rPr lang="en-US" sz="1800" dirty="0">
                          <a:effectLst/>
                          <a:latin typeface="Georgia"/>
                        </a:rPr>
                        <a:t>Execute Mathematics Textbook Approval Process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3875472"/>
                  </a:ext>
                </a:extLst>
              </a:tr>
              <a:tr h="190500">
                <a:tc>
                  <a:txBody>
                    <a:bodyPr/>
                    <a:lstStyle/>
                    <a:p>
                      <a:pPr fontAlgn="t"/>
                      <a:r>
                        <a:rPr lang="en-US" sz="1800" dirty="0">
                          <a:effectLst/>
                          <a:latin typeface="Georgia"/>
                        </a:rPr>
                        <a:t>Develop Dynamic Instructional Guides and Exemplars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84668063"/>
                  </a:ext>
                </a:extLst>
              </a:tr>
              <a:tr h="190500">
                <a:tc>
                  <a:txBody>
                    <a:bodyPr/>
                    <a:lstStyle/>
                    <a:p>
                      <a:pPr fontAlgn="t"/>
                      <a:r>
                        <a:rPr lang="en-US" sz="1800" dirty="0">
                          <a:effectLst/>
                          <a:latin typeface="Georgia"/>
                        </a:rPr>
                        <a:t>Provide Professional Learning Opportunities through Regional Support Hubs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21332523"/>
                  </a:ext>
                </a:extLst>
              </a:tr>
              <a:tr h="190500">
                <a:tc>
                  <a:txBody>
                    <a:bodyPr/>
                    <a:lstStyle/>
                    <a:p>
                      <a:pPr fontAlgn="t"/>
                      <a:r>
                        <a:rPr lang="en-US" sz="1800" dirty="0">
                          <a:effectLst/>
                          <a:latin typeface="Georgia"/>
                        </a:rPr>
                        <a:t>Create Opportunities for Teacher Leader Professional Learning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89076636"/>
                  </a:ext>
                </a:extLst>
              </a:tr>
              <a:tr h="190500">
                <a:tc>
                  <a:txBody>
                    <a:bodyPr/>
                    <a:lstStyle/>
                    <a:p>
                      <a:pPr fontAlgn="t"/>
                      <a:r>
                        <a:rPr lang="en-US" sz="1800" dirty="0">
                          <a:effectLst/>
                          <a:latin typeface="Georgia"/>
                        </a:rPr>
                        <a:t>Implement Mathematics Leadership Development Series – Division Level Leaders, School Principals and Assistant Principals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70429060"/>
                  </a:ext>
                </a:extLst>
              </a:tr>
            </a:tbl>
          </a:graphicData>
        </a:graphic>
      </p:graphicFrame>
      <p:pic>
        <p:nvPicPr>
          <p:cNvPr id="5" name="Picture 4">
            <a:extLst>
              <a:ext uri="{FF2B5EF4-FFF2-40B4-BE49-F238E27FC236}">
                <a16:creationId xmlns:a16="http://schemas.microsoft.com/office/drawing/2014/main" id="{2B0B3839-F773-AEEA-6380-6F889E331AD4}"/>
              </a:ext>
            </a:extLst>
          </p:cNvPr>
          <p:cNvPicPr>
            <a:picLocks noChangeAspect="1"/>
          </p:cNvPicPr>
          <p:nvPr/>
        </p:nvPicPr>
        <p:blipFill>
          <a:blip r:embed="rId3"/>
          <a:stretch>
            <a:fillRect/>
          </a:stretch>
        </p:blipFill>
        <p:spPr>
          <a:xfrm>
            <a:off x="6885432" y="4767302"/>
            <a:ext cx="2231136" cy="345489"/>
          </a:xfrm>
          <a:prstGeom prst="rect">
            <a:avLst/>
          </a:prstGeom>
        </p:spPr>
      </p:pic>
    </p:spTree>
    <p:extLst>
      <p:ext uri="{BB962C8B-B14F-4D97-AF65-F5344CB8AC3E}">
        <p14:creationId xmlns:p14="http://schemas.microsoft.com/office/powerpoint/2010/main" val="9534959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56"/>
        <p:cNvGrpSpPr/>
        <p:nvPr/>
      </p:nvGrpSpPr>
      <p:grpSpPr>
        <a:xfrm>
          <a:off x="0" y="0"/>
          <a:ext cx="0" cy="0"/>
          <a:chOff x="0" y="0"/>
          <a:chExt cx="0" cy="0"/>
        </a:xfrm>
      </p:grpSpPr>
      <p:sp>
        <p:nvSpPr>
          <p:cNvPr id="658" name="Google Shape;658;p89"/>
          <p:cNvSpPr txBox="1">
            <a:spLocks noGrp="1"/>
          </p:cNvSpPr>
          <p:nvPr>
            <p:ph type="title"/>
          </p:nvPr>
        </p:nvSpPr>
        <p:spPr>
          <a:xfrm>
            <a:off x="0" y="0"/>
            <a:ext cx="9144000" cy="712800"/>
          </a:xfrm>
          <a:prstGeom prst="rect">
            <a:avLst/>
          </a:prstGeom>
          <a:solidFill>
            <a:schemeClr val="accent1">
              <a:lumMod val="50000"/>
            </a:schemeClr>
          </a:solid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US" sz="3600" b="0" cap="small">
                <a:solidFill>
                  <a:schemeClr val="bg1"/>
                </a:solidFill>
                <a:latin typeface="Georgia"/>
                <a:ea typeface="Georgia"/>
                <a:cs typeface="Georgia"/>
                <a:sym typeface="Georgia"/>
              </a:rPr>
              <a:t>Questions</a:t>
            </a:r>
            <a:endParaRPr lang="en-US" sz="3600" b="0">
              <a:solidFill>
                <a:schemeClr val="bg1"/>
              </a:solidFill>
              <a:latin typeface="Georgia"/>
              <a:ea typeface="Georgia"/>
              <a:cs typeface="Georgia"/>
              <a:sym typeface="Georgia"/>
            </a:endParaRPr>
          </a:p>
        </p:txBody>
      </p:sp>
      <p:sp>
        <p:nvSpPr>
          <p:cNvPr id="657" name="Google Shape;657;p89"/>
          <p:cNvSpPr txBox="1">
            <a:spLocks noGrp="1"/>
          </p:cNvSpPr>
          <p:nvPr>
            <p:ph type="sldNum" idx="12"/>
          </p:nvPr>
        </p:nvSpPr>
        <p:spPr>
          <a:xfrm>
            <a:off x="8595300" y="4749900"/>
            <a:ext cx="548700" cy="393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Clr>
                <a:srgbClr val="000000"/>
              </a:buClr>
              <a:buSzPts val="1000"/>
              <a:buFont typeface="Arial"/>
              <a:buNone/>
            </a:pPr>
            <a:fld id="{00000000-1234-1234-1234-123412341234}" type="slidenum">
              <a:rPr lang="en-US"/>
              <a:t>21</a:t>
            </a:fld>
            <a:endParaRPr/>
          </a:p>
        </p:txBody>
      </p:sp>
      <p:pic>
        <p:nvPicPr>
          <p:cNvPr id="662" name="Google Shape;662;p89">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2642021" y="1126325"/>
            <a:ext cx="3154525" cy="3154525"/>
          </a:xfrm>
          <a:prstGeom prst="rect">
            <a:avLst/>
          </a:prstGeom>
          <a:noFill/>
          <a:ln>
            <a:noFill/>
          </a:ln>
        </p:spPr>
      </p:pic>
      <p:pic>
        <p:nvPicPr>
          <p:cNvPr id="4" name="Picture 3">
            <a:extLst>
              <a:ext uri="{FF2B5EF4-FFF2-40B4-BE49-F238E27FC236}">
                <a16:creationId xmlns:a16="http://schemas.microsoft.com/office/drawing/2014/main" id="{87D79E28-FE04-2D49-94DC-AEE0959712B2}"/>
              </a:ext>
            </a:extLst>
          </p:cNvPr>
          <p:cNvPicPr>
            <a:picLocks noChangeAspect="1"/>
          </p:cNvPicPr>
          <p:nvPr/>
        </p:nvPicPr>
        <p:blipFill>
          <a:blip r:embed="rId4"/>
          <a:stretch>
            <a:fillRect/>
          </a:stretch>
        </p:blipFill>
        <p:spPr>
          <a:xfrm>
            <a:off x="6885432" y="4767302"/>
            <a:ext cx="2231136" cy="34548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41"/>
          <p:cNvSpPr txBox="1">
            <a:spLocks noGrp="1"/>
          </p:cNvSpPr>
          <p:nvPr>
            <p:ph type="title"/>
          </p:nvPr>
        </p:nvSpPr>
        <p:spPr>
          <a:xfrm>
            <a:off x="628650" y="1142033"/>
            <a:ext cx="7886700" cy="2139600"/>
          </a:xfrm>
          <a:prstGeom prst="rect">
            <a:avLst/>
          </a:prstGeom>
          <a:noFill/>
          <a:ln>
            <a:noFill/>
          </a:ln>
        </p:spPr>
        <p:txBody>
          <a:bodyPr spcFirstLastPara="1" wrap="square" lIns="68575" tIns="34275" rIns="68575" bIns="34275" anchor="b" anchorCtr="0">
            <a:noAutofit/>
          </a:bodyPr>
          <a:lstStyle/>
          <a:p>
            <a:pPr>
              <a:buSzPct val="100000"/>
            </a:pPr>
            <a:r>
              <a:rPr lang="en-US" sz="4800" cap="small" dirty="0">
                <a:solidFill>
                  <a:schemeClr val="bg1"/>
                </a:solidFill>
                <a:latin typeface="Georgia"/>
                <a:sym typeface="Georgia"/>
              </a:rPr>
              <a:t> </a:t>
            </a:r>
            <a:br>
              <a:rPr lang="en-US" sz="4800" cap="small" dirty="0">
                <a:latin typeface="Georgia"/>
              </a:rPr>
            </a:br>
            <a:r>
              <a:rPr lang="en-US" sz="4000" dirty="0">
                <a:latin typeface="Georgia"/>
                <a:sym typeface="Georgia"/>
              </a:rPr>
              <a:t>2023 Mathematics </a:t>
            </a:r>
            <a:r>
              <a:rPr lang="en-US" sz="4000" i="1" dirty="0">
                <a:latin typeface="Georgia"/>
                <a:sym typeface="Georgia"/>
              </a:rPr>
              <a:t>Standards of Learning</a:t>
            </a:r>
            <a:r>
              <a:rPr lang="en-US" sz="4000" dirty="0">
                <a:latin typeface="Georgia"/>
                <a:sym typeface="Georgia"/>
              </a:rPr>
              <a:t> Guiding Principles and Focus</a:t>
            </a:r>
            <a:endParaRPr lang="en-US" sz="3900" dirty="0">
              <a:latin typeface="Georgia"/>
              <a:sym typeface="Georgia"/>
            </a:endParaRPr>
          </a:p>
        </p:txBody>
      </p:sp>
      <p:sp>
        <p:nvSpPr>
          <p:cNvPr id="235" name="Google Shape;235;p41"/>
          <p:cNvSpPr txBox="1">
            <a:spLocks noGrp="1"/>
          </p:cNvSpPr>
          <p:nvPr>
            <p:ph type="sldNum" idx="12"/>
          </p:nvPr>
        </p:nvSpPr>
        <p:spPr>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SzPts val="900"/>
              <a:buNone/>
            </a:pPr>
            <a:fld id="{00000000-1234-1234-1234-123412341234}" type="slidenum">
              <a:rPr lang="en-US"/>
              <a:t>3</a:t>
            </a:fld>
            <a:endParaRPr/>
          </a:p>
        </p:txBody>
      </p:sp>
    </p:spTree>
    <p:extLst>
      <p:ext uri="{BB962C8B-B14F-4D97-AF65-F5344CB8AC3E}">
        <p14:creationId xmlns:p14="http://schemas.microsoft.com/office/powerpoint/2010/main" val="27483181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3B421-4CD9-621F-90DB-E1C884724603}"/>
              </a:ext>
            </a:extLst>
          </p:cNvPr>
          <p:cNvSpPr>
            <a:spLocks noGrp="1"/>
          </p:cNvSpPr>
          <p:nvPr>
            <p:ph type="title"/>
          </p:nvPr>
        </p:nvSpPr>
        <p:spPr>
          <a:xfrm>
            <a:off x="0" y="0"/>
            <a:ext cx="9144000" cy="738909"/>
          </a:xfrm>
          <a:solidFill>
            <a:schemeClr val="accent1">
              <a:lumMod val="50000"/>
            </a:schemeClr>
          </a:solidFill>
        </p:spPr>
        <p:txBody>
          <a:bodyPr>
            <a:normAutofit fontScale="90000"/>
          </a:bodyPr>
          <a:lstStyle/>
          <a:p>
            <a:pPr algn="ctr"/>
            <a:r>
              <a:rPr lang="en-US" dirty="0">
                <a:solidFill>
                  <a:schemeClr val="bg1"/>
                </a:solidFill>
                <a:latin typeface="Georgia"/>
              </a:rPr>
              <a:t>2023 Mathematics SOL Guiding Principles</a:t>
            </a:r>
          </a:p>
        </p:txBody>
      </p:sp>
      <p:sp>
        <p:nvSpPr>
          <p:cNvPr id="3" name="Text Placeholder 2">
            <a:extLst>
              <a:ext uri="{FF2B5EF4-FFF2-40B4-BE49-F238E27FC236}">
                <a16:creationId xmlns:a16="http://schemas.microsoft.com/office/drawing/2014/main" id="{338168D4-940F-7046-AA3E-2636360D0A0F}"/>
              </a:ext>
            </a:extLst>
          </p:cNvPr>
          <p:cNvSpPr>
            <a:spLocks noGrp="1"/>
          </p:cNvSpPr>
          <p:nvPr>
            <p:ph type="body" idx="1"/>
          </p:nvPr>
        </p:nvSpPr>
        <p:spPr>
          <a:xfrm>
            <a:off x="556650" y="958236"/>
            <a:ext cx="7886700" cy="3538500"/>
          </a:xfrm>
        </p:spPr>
        <p:txBody>
          <a:bodyPr>
            <a:noAutofit/>
          </a:bodyPr>
          <a:lstStyle/>
          <a:p>
            <a:pPr>
              <a:buClrTx/>
              <a:buFont typeface="Arial" panose="020B0604020202020204" pitchFamily="34" charset="0"/>
              <a:buChar char="•"/>
            </a:pPr>
            <a:r>
              <a:rPr lang="en-US" sz="2400" dirty="0">
                <a:solidFill>
                  <a:srgbClr val="080808"/>
                </a:solidFill>
                <a:latin typeface="Georgia"/>
              </a:rPr>
              <a:t>Raise the Floor; Remove the Ceiling</a:t>
            </a:r>
            <a:endParaRPr lang="en" sz="2400" dirty="0">
              <a:solidFill>
                <a:srgbClr val="080808"/>
              </a:solidFill>
              <a:latin typeface="Georgia"/>
              <a:ea typeface="+mn-lt"/>
              <a:cs typeface="+mn-lt"/>
            </a:endParaRPr>
          </a:p>
          <a:p>
            <a:pPr>
              <a:buClrTx/>
              <a:buFont typeface="Arial" panose="020B0604020202020204" pitchFamily="34" charset="0"/>
              <a:buChar char="•"/>
            </a:pPr>
            <a:r>
              <a:rPr lang="en" sz="2400" dirty="0">
                <a:solidFill>
                  <a:srgbClr val="080808"/>
                </a:solidFill>
                <a:latin typeface="Georgia"/>
                <a:ea typeface="+mn-lt"/>
                <a:cs typeface="+mn-lt"/>
              </a:rPr>
              <a:t>Ensure Every Student Builds Strong Mathematics Foundational Skills</a:t>
            </a:r>
          </a:p>
          <a:p>
            <a:pPr>
              <a:buClrTx/>
              <a:buFont typeface="Arial" panose="020B0604020202020204" pitchFamily="34" charset="0"/>
              <a:buChar char="•"/>
            </a:pPr>
            <a:r>
              <a:rPr lang="en" sz="2400" dirty="0">
                <a:solidFill>
                  <a:srgbClr val="080808"/>
                </a:solidFill>
                <a:latin typeface="Georgia"/>
                <a:ea typeface="+mn-lt"/>
                <a:cs typeface="+mn-lt"/>
              </a:rPr>
              <a:t>Master Critical Content</a:t>
            </a:r>
            <a:endParaRPr lang="en" sz="2400" dirty="0">
              <a:solidFill>
                <a:srgbClr val="080808"/>
              </a:solidFill>
              <a:latin typeface="Georgia"/>
              <a:ea typeface="+mn-lt"/>
            </a:endParaRPr>
          </a:p>
          <a:p>
            <a:pPr>
              <a:buClrTx/>
              <a:buFont typeface="Arial" panose="020B0604020202020204" pitchFamily="34" charset="0"/>
              <a:buChar char="•"/>
            </a:pPr>
            <a:r>
              <a:rPr lang="en" sz="2400" dirty="0">
                <a:solidFill>
                  <a:srgbClr val="080808"/>
                </a:solidFill>
                <a:latin typeface="Georgia"/>
                <a:ea typeface="+mn-lt"/>
              </a:rPr>
              <a:t>Integrate</a:t>
            </a:r>
            <a:r>
              <a:rPr lang="en" sz="2400" dirty="0">
                <a:solidFill>
                  <a:srgbClr val="080808"/>
                </a:solidFill>
                <a:latin typeface="Georgia"/>
                <a:ea typeface="+mn-lt"/>
                <a:cs typeface="+mn-lt"/>
              </a:rPr>
              <a:t> Mathematics Across All Content Areas</a:t>
            </a:r>
            <a:endParaRPr lang="en" sz="2400" dirty="0">
              <a:solidFill>
                <a:srgbClr val="080808"/>
              </a:solidFill>
              <a:latin typeface="Georgia"/>
              <a:cs typeface="Calibri"/>
            </a:endParaRPr>
          </a:p>
          <a:p>
            <a:pPr>
              <a:buClrTx/>
              <a:buFont typeface="Arial" panose="020B0604020202020204" pitchFamily="34" charset="0"/>
              <a:buChar char="•"/>
            </a:pPr>
            <a:r>
              <a:rPr lang="en" sz="2400" dirty="0">
                <a:solidFill>
                  <a:srgbClr val="080808"/>
                </a:solidFill>
                <a:latin typeface="Georgia"/>
                <a:ea typeface="+mn-lt"/>
                <a:cs typeface="+mn-lt"/>
              </a:rPr>
              <a:t>Prepare Teachers to Teach Mathematics Accurately and Effectively</a:t>
            </a:r>
            <a:endParaRPr lang="en" sz="2400" dirty="0">
              <a:solidFill>
                <a:srgbClr val="080808"/>
              </a:solidFill>
              <a:latin typeface="Georgia"/>
              <a:cs typeface="Calibri" panose="020F0502020204030204"/>
            </a:endParaRPr>
          </a:p>
          <a:p>
            <a:pPr>
              <a:buClrTx/>
              <a:buFont typeface="Arial" panose="020B0604020202020204" pitchFamily="34" charset="0"/>
              <a:buChar char="•"/>
            </a:pPr>
            <a:r>
              <a:rPr lang="en" sz="2400" dirty="0">
                <a:solidFill>
                  <a:srgbClr val="080808"/>
                </a:solidFill>
                <a:latin typeface="Georgia"/>
                <a:cs typeface="Calibri" panose="020F0502020204030204"/>
              </a:rPr>
              <a:t>Apply</a:t>
            </a:r>
            <a:r>
              <a:rPr lang="en" sz="2400" dirty="0">
                <a:solidFill>
                  <a:srgbClr val="080808"/>
                </a:solidFill>
                <a:latin typeface="Georgia"/>
                <a:ea typeface="+mn-lt"/>
                <a:cs typeface="+mn-lt"/>
              </a:rPr>
              <a:t> Mathematics to Better Use Technology</a:t>
            </a:r>
            <a:endParaRPr lang="en" sz="2400" dirty="0">
              <a:solidFill>
                <a:srgbClr val="080808"/>
              </a:solidFill>
              <a:latin typeface="Georgia"/>
              <a:cs typeface="Calibri" panose="020F0502020204030204"/>
            </a:endParaRPr>
          </a:p>
          <a:p>
            <a:pPr marL="139700" indent="0">
              <a:lnSpc>
                <a:spcPct val="100000"/>
              </a:lnSpc>
              <a:buNone/>
            </a:pPr>
            <a:endParaRPr lang="en-US" sz="1800" dirty="0">
              <a:latin typeface="Georgia"/>
            </a:endParaRPr>
          </a:p>
        </p:txBody>
      </p:sp>
      <p:pic>
        <p:nvPicPr>
          <p:cNvPr id="6" name="Picture 5">
            <a:extLst>
              <a:ext uri="{FF2B5EF4-FFF2-40B4-BE49-F238E27FC236}">
                <a16:creationId xmlns:a16="http://schemas.microsoft.com/office/drawing/2014/main" id="{A82B33CC-5158-FF80-5C9C-62F0BFAE246C}"/>
              </a:ext>
            </a:extLst>
          </p:cNvPr>
          <p:cNvPicPr>
            <a:picLocks noChangeAspect="1"/>
          </p:cNvPicPr>
          <p:nvPr/>
        </p:nvPicPr>
        <p:blipFill>
          <a:blip r:embed="rId3"/>
          <a:stretch>
            <a:fillRect/>
          </a:stretch>
        </p:blipFill>
        <p:spPr>
          <a:xfrm>
            <a:off x="6885432" y="4767302"/>
            <a:ext cx="2231136" cy="345489"/>
          </a:xfrm>
          <a:prstGeom prst="rect">
            <a:avLst/>
          </a:prstGeom>
        </p:spPr>
      </p:pic>
    </p:spTree>
    <p:extLst>
      <p:ext uri="{BB962C8B-B14F-4D97-AF65-F5344CB8AC3E}">
        <p14:creationId xmlns:p14="http://schemas.microsoft.com/office/powerpoint/2010/main" val="14160215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8"/>
          <p:cNvSpPr txBox="1">
            <a:spLocks noGrp="1"/>
          </p:cNvSpPr>
          <p:nvPr>
            <p:ph type="title"/>
          </p:nvPr>
        </p:nvSpPr>
        <p:spPr>
          <a:xfrm>
            <a:off x="0" y="0"/>
            <a:ext cx="9144000" cy="993000"/>
          </a:xfrm>
          <a:prstGeom prst="rect">
            <a:avLst/>
          </a:prstGeom>
          <a:solidFill>
            <a:schemeClr val="dk1"/>
          </a:solidFill>
          <a:ln>
            <a:noFill/>
          </a:ln>
        </p:spPr>
        <p:txBody>
          <a:bodyPr spcFirstLastPara="1" wrap="square" lIns="617225" tIns="34275" rIns="68575" bIns="34275" anchor="ctr" anchorCtr="0">
            <a:normAutofit/>
          </a:bodyPr>
          <a:lstStyle/>
          <a:p>
            <a:pPr lvl="0" defTabSz="569913" rtl="0">
              <a:lnSpc>
                <a:spcPct val="100000"/>
              </a:lnSpc>
              <a:spcBef>
                <a:spcPts val="0"/>
              </a:spcBef>
              <a:spcAft>
                <a:spcPts val="0"/>
              </a:spcAft>
              <a:buClr>
                <a:schemeClr val="lt1"/>
              </a:buClr>
              <a:buSzPts val="3600"/>
              <a:buFont typeface="Georgia"/>
              <a:buNone/>
            </a:pPr>
            <a:r>
              <a:rPr lang="en-US" sz="3200"/>
              <a:t>2023 Standards of Learning Focus</a:t>
            </a:r>
            <a:endParaRPr sz="4400"/>
          </a:p>
        </p:txBody>
      </p:sp>
      <p:sp>
        <p:nvSpPr>
          <p:cNvPr id="215" name="Google Shape;215;p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SzPts val="900"/>
              <a:buNone/>
            </a:pPr>
            <a:fld id="{00000000-1234-1234-1234-123412341234}" type="slidenum">
              <a:rPr lang="en-US">
                <a:solidFill>
                  <a:srgbClr val="000000"/>
                </a:solidFill>
              </a:rPr>
              <a:t>5</a:t>
            </a:fld>
            <a:endParaRPr>
              <a:solidFill>
                <a:srgbClr val="000000"/>
              </a:solidFill>
            </a:endParaRPr>
          </a:p>
        </p:txBody>
      </p:sp>
      <p:sp>
        <p:nvSpPr>
          <p:cNvPr id="216" name="Google Shape;216;p8"/>
          <p:cNvSpPr txBox="1">
            <a:spLocks noGrp="1"/>
          </p:cNvSpPr>
          <p:nvPr>
            <p:ph type="body" idx="1"/>
          </p:nvPr>
        </p:nvSpPr>
        <p:spPr>
          <a:xfrm>
            <a:off x="628650" y="1094197"/>
            <a:ext cx="8043160" cy="3538500"/>
          </a:xfrm>
          <a:prstGeom prst="rect">
            <a:avLst/>
          </a:prstGeom>
          <a:noFill/>
          <a:ln>
            <a:noFill/>
          </a:ln>
        </p:spPr>
        <p:txBody>
          <a:bodyPr spcFirstLastPara="1" wrap="square" lIns="68575" tIns="34275" rIns="68575" bIns="34275" anchor="t" anchorCtr="0">
            <a:normAutofit/>
          </a:bodyPr>
          <a:lstStyle/>
          <a:p>
            <a:pPr marL="139700" lvl="0" indent="0" rtl="0">
              <a:lnSpc>
                <a:spcPct val="114000"/>
              </a:lnSpc>
              <a:spcBef>
                <a:spcPts val="0"/>
              </a:spcBef>
              <a:spcAft>
                <a:spcPts val="0"/>
              </a:spcAft>
              <a:buSzPts val="1400"/>
              <a:buNone/>
            </a:pPr>
            <a:r>
              <a:rPr lang="en-US" sz="2400" dirty="0">
                <a:solidFill>
                  <a:srgbClr val="000000"/>
                </a:solidFill>
                <a:latin typeface="Georgia" panose="02040502050405020303" pitchFamily="18" charset="0"/>
              </a:rPr>
              <a:t>The Mathematics Standards of Learning:</a:t>
            </a:r>
          </a:p>
          <a:p>
            <a:pPr>
              <a:lnSpc>
                <a:spcPct val="114000"/>
              </a:lnSpc>
              <a:spcBef>
                <a:spcPts val="0"/>
              </a:spcBef>
            </a:pPr>
            <a:r>
              <a:rPr lang="en-US" sz="2400" dirty="0">
                <a:solidFill>
                  <a:srgbClr val="000000"/>
                </a:solidFill>
                <a:latin typeface="Georgia" panose="02040502050405020303" pitchFamily="18" charset="0"/>
              </a:rPr>
              <a:t>Include challenging mathematics content;</a:t>
            </a:r>
          </a:p>
          <a:p>
            <a:pPr>
              <a:lnSpc>
                <a:spcPct val="114000"/>
              </a:lnSpc>
              <a:spcBef>
                <a:spcPts val="0"/>
              </a:spcBef>
            </a:pPr>
            <a:r>
              <a:rPr lang="en-US" sz="2400" dirty="0">
                <a:solidFill>
                  <a:srgbClr val="000000"/>
                </a:solidFill>
                <a:latin typeface="Georgia" panose="02040502050405020303" pitchFamily="18" charset="0"/>
              </a:rPr>
              <a:t>Reinforce foundational mathematics skills;</a:t>
            </a:r>
          </a:p>
          <a:p>
            <a:pPr>
              <a:lnSpc>
                <a:spcPct val="114000"/>
              </a:lnSpc>
              <a:spcBef>
                <a:spcPts val="0"/>
              </a:spcBef>
            </a:pPr>
            <a:r>
              <a:rPr lang="en-US" sz="2400" dirty="0">
                <a:solidFill>
                  <a:srgbClr val="000000"/>
                </a:solidFill>
                <a:latin typeface="Georgia" panose="02040502050405020303" pitchFamily="18" charset="0"/>
              </a:rPr>
              <a:t>Support the application of mathematical concepts; and</a:t>
            </a:r>
          </a:p>
          <a:p>
            <a:pPr>
              <a:lnSpc>
                <a:spcPct val="114000"/>
              </a:lnSpc>
              <a:spcBef>
                <a:spcPts val="0"/>
              </a:spcBef>
            </a:pPr>
            <a:r>
              <a:rPr lang="en-US" sz="2400" dirty="0">
                <a:solidFill>
                  <a:srgbClr val="000000"/>
                </a:solidFill>
                <a:latin typeface="Georgia" panose="02040502050405020303" pitchFamily="18" charset="0"/>
              </a:rPr>
              <a:t>Build coherently in complexity across grade levels.</a:t>
            </a:r>
          </a:p>
          <a:p>
            <a:pPr marL="139700" lvl="0" indent="0" algn="r" rtl="0">
              <a:lnSpc>
                <a:spcPct val="100000"/>
              </a:lnSpc>
              <a:spcBef>
                <a:spcPts val="0"/>
              </a:spcBef>
              <a:spcAft>
                <a:spcPts val="0"/>
              </a:spcAft>
              <a:buSzPts val="1400"/>
              <a:buNone/>
            </a:pPr>
            <a:endParaRPr lang="en-US" sz="1700" i="1" dirty="0">
              <a:solidFill>
                <a:srgbClr val="000000"/>
              </a:solidFill>
              <a:latin typeface="Georgia" panose="02040502050405020303" pitchFamily="18" charset="0"/>
            </a:endParaRPr>
          </a:p>
          <a:p>
            <a:pPr marL="139700" lvl="0" indent="0" algn="r" rtl="0">
              <a:lnSpc>
                <a:spcPct val="100000"/>
              </a:lnSpc>
              <a:spcBef>
                <a:spcPts val="0"/>
              </a:spcBef>
              <a:spcAft>
                <a:spcPts val="0"/>
              </a:spcAft>
              <a:buSzPts val="1400"/>
              <a:buNone/>
            </a:pPr>
            <a:endParaRPr lang="en-US" sz="1700" i="1" dirty="0">
              <a:solidFill>
                <a:srgbClr val="000000"/>
              </a:solidFill>
              <a:latin typeface="Georgia" panose="02040502050405020303" pitchFamily="18" charset="0"/>
            </a:endParaRPr>
          </a:p>
        </p:txBody>
      </p:sp>
      <p:pic>
        <p:nvPicPr>
          <p:cNvPr id="2" name="Picture 1">
            <a:extLst>
              <a:ext uri="{FF2B5EF4-FFF2-40B4-BE49-F238E27FC236}">
                <a16:creationId xmlns:a16="http://schemas.microsoft.com/office/drawing/2014/main" id="{15B0DDF7-B248-56F1-80FB-C5FEAAD2CAC8}"/>
              </a:ext>
            </a:extLst>
          </p:cNvPr>
          <p:cNvPicPr>
            <a:picLocks noChangeAspect="1"/>
          </p:cNvPicPr>
          <p:nvPr/>
        </p:nvPicPr>
        <p:blipFill>
          <a:blip r:embed="rId3"/>
          <a:stretch>
            <a:fillRect/>
          </a:stretch>
        </p:blipFill>
        <p:spPr>
          <a:xfrm>
            <a:off x="6885432" y="4767302"/>
            <a:ext cx="2231136" cy="345489"/>
          </a:xfrm>
          <a:prstGeom prst="rect">
            <a:avLst/>
          </a:prstGeom>
        </p:spPr>
      </p:pic>
    </p:spTree>
    <p:extLst>
      <p:ext uri="{BB962C8B-B14F-4D97-AF65-F5344CB8AC3E}">
        <p14:creationId xmlns:p14="http://schemas.microsoft.com/office/powerpoint/2010/main" val="6235946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50"/>
        <p:cNvGrpSpPr/>
        <p:nvPr/>
      </p:nvGrpSpPr>
      <p:grpSpPr>
        <a:xfrm>
          <a:off x="0" y="0"/>
          <a:ext cx="0" cy="0"/>
          <a:chOff x="0" y="0"/>
          <a:chExt cx="0" cy="0"/>
        </a:xfrm>
      </p:grpSpPr>
      <p:sp>
        <p:nvSpPr>
          <p:cNvPr id="651" name="Google Shape;651;p88"/>
          <p:cNvSpPr txBox="1">
            <a:spLocks noGrp="1"/>
          </p:cNvSpPr>
          <p:nvPr>
            <p:ph type="title"/>
          </p:nvPr>
        </p:nvSpPr>
        <p:spPr>
          <a:xfrm>
            <a:off x="628650" y="1329272"/>
            <a:ext cx="7886700" cy="1862747"/>
          </a:xfrm>
          <a:prstGeom prst="rect">
            <a:avLst/>
          </a:prstGeom>
          <a:noFill/>
          <a:ln>
            <a:noFill/>
          </a:ln>
        </p:spPr>
        <p:txBody>
          <a:bodyPr spcFirstLastPara="1" wrap="square" lIns="68575" tIns="34275" rIns="68575" bIns="34275" anchor="b" anchorCtr="0">
            <a:normAutofit/>
          </a:bodyPr>
          <a:lstStyle/>
          <a:p>
            <a:pPr marL="0" lvl="0" indent="0" algn="l" rtl="0">
              <a:lnSpc>
                <a:spcPct val="90000"/>
              </a:lnSpc>
              <a:spcBef>
                <a:spcPts val="0"/>
              </a:spcBef>
              <a:spcAft>
                <a:spcPts val="0"/>
              </a:spcAft>
              <a:buSzPts val="4500"/>
              <a:buNone/>
            </a:pPr>
            <a:r>
              <a:rPr lang="en-US" sz="3900" dirty="0">
                <a:latin typeface="Georgia"/>
              </a:rPr>
              <a:t>Transitioning to the 2023 Mathematics </a:t>
            </a:r>
            <a:r>
              <a:rPr lang="en-US" sz="3900" i="1" dirty="0">
                <a:latin typeface="Georgia"/>
              </a:rPr>
              <a:t>Standards of Learning</a:t>
            </a:r>
          </a:p>
        </p:txBody>
      </p:sp>
      <p:sp>
        <p:nvSpPr>
          <p:cNvPr id="652" name="Google Shape;652;p88"/>
          <p:cNvSpPr txBox="1">
            <a:spLocks noGrp="1"/>
          </p:cNvSpPr>
          <p:nvPr>
            <p:ph type="sldNum" idx="12"/>
          </p:nvPr>
        </p:nvSpPr>
        <p:spPr>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SzPts val="900"/>
              <a:buNone/>
            </a:pPr>
            <a:fld id="{00000000-1234-1234-1234-123412341234}" type="slidenum">
              <a:rPr lang="en-US"/>
              <a:t>6</a:t>
            </a:fld>
            <a:endParaRPr/>
          </a:p>
        </p:txBody>
      </p:sp>
    </p:spTree>
    <p:extLst>
      <p:ext uri="{BB962C8B-B14F-4D97-AF65-F5344CB8AC3E}">
        <p14:creationId xmlns:p14="http://schemas.microsoft.com/office/powerpoint/2010/main" val="13026891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1DD5D-025E-0BC5-65C2-DB258AECB88B}"/>
              </a:ext>
            </a:extLst>
          </p:cNvPr>
          <p:cNvSpPr>
            <a:spLocks noGrp="1"/>
          </p:cNvSpPr>
          <p:nvPr>
            <p:ph type="title"/>
          </p:nvPr>
        </p:nvSpPr>
        <p:spPr>
          <a:xfrm>
            <a:off x="0" y="-1"/>
            <a:ext cx="9144000" cy="525601"/>
          </a:xfrm>
          <a:solidFill>
            <a:schemeClr val="accent1">
              <a:lumMod val="50000"/>
            </a:schemeClr>
          </a:solidFill>
        </p:spPr>
        <p:txBody>
          <a:bodyPr/>
          <a:lstStyle/>
          <a:p>
            <a:pPr algn="ctr"/>
            <a:r>
              <a:rPr lang="en-US" sz="2800" dirty="0">
                <a:solidFill>
                  <a:schemeClr val="bg1"/>
                </a:solidFill>
                <a:latin typeface="Georgia"/>
              </a:rPr>
              <a:t>Educator Transition Team</a:t>
            </a:r>
            <a:endParaRPr lang="en-US" dirty="0">
              <a:solidFill>
                <a:schemeClr val="bg1"/>
              </a:solidFill>
            </a:endParaRPr>
          </a:p>
        </p:txBody>
      </p:sp>
      <p:sp>
        <p:nvSpPr>
          <p:cNvPr id="3" name="Text Placeholder 2">
            <a:extLst>
              <a:ext uri="{FF2B5EF4-FFF2-40B4-BE49-F238E27FC236}">
                <a16:creationId xmlns:a16="http://schemas.microsoft.com/office/drawing/2014/main" id="{CAEAAEF7-57DF-EE2F-DF8E-D4F813C973CD}"/>
              </a:ext>
            </a:extLst>
          </p:cNvPr>
          <p:cNvSpPr>
            <a:spLocks noGrp="1"/>
          </p:cNvSpPr>
          <p:nvPr>
            <p:ph type="body" idx="1"/>
          </p:nvPr>
        </p:nvSpPr>
        <p:spPr>
          <a:xfrm>
            <a:off x="447282" y="867486"/>
            <a:ext cx="8127918" cy="3805314"/>
          </a:xfrm>
        </p:spPr>
        <p:txBody>
          <a:bodyPr>
            <a:normAutofit/>
          </a:bodyPr>
          <a:lstStyle/>
          <a:p>
            <a:pPr marL="0" indent="0" fontAlgn="base">
              <a:lnSpc>
                <a:spcPct val="110000"/>
              </a:lnSpc>
              <a:spcBef>
                <a:spcPts val="0"/>
              </a:spcBef>
              <a:spcAft>
                <a:spcPts val="600"/>
              </a:spcAft>
              <a:buClr>
                <a:srgbClr val="000000"/>
              </a:buClr>
              <a:buNone/>
            </a:pPr>
            <a:r>
              <a:rPr lang="en-US" sz="2400" dirty="0">
                <a:latin typeface="Georgia"/>
                <a:ea typeface="+mn-lt"/>
                <a:cs typeface="+mn-lt"/>
              </a:rPr>
              <a:t>The Virginia Department of Education partnered with a group of K-12 educators from across the Commonwealth to develop a technical support document that will guide school divisions in next steps for implementation of the revised standards​.</a:t>
            </a:r>
          </a:p>
          <a:p>
            <a:pPr marL="0" indent="0" fontAlgn="base">
              <a:lnSpc>
                <a:spcPct val="110000"/>
              </a:lnSpc>
              <a:spcBef>
                <a:spcPts val="0"/>
              </a:spcBef>
              <a:spcAft>
                <a:spcPts val="600"/>
              </a:spcAft>
              <a:buClr>
                <a:srgbClr val="000000"/>
              </a:buClr>
              <a:buNone/>
            </a:pPr>
            <a:endParaRPr lang="en-US" sz="2400" dirty="0">
              <a:solidFill>
                <a:srgbClr val="000000"/>
              </a:solidFill>
              <a:latin typeface="Georgia"/>
              <a:ea typeface="+mn-lt"/>
              <a:cs typeface="+mn-lt"/>
            </a:endParaRPr>
          </a:p>
          <a:p>
            <a:pPr marL="0" indent="0" fontAlgn="base">
              <a:lnSpc>
                <a:spcPct val="110000"/>
              </a:lnSpc>
              <a:spcBef>
                <a:spcPts val="0"/>
              </a:spcBef>
              <a:spcAft>
                <a:spcPts val="600"/>
              </a:spcAft>
              <a:buClr>
                <a:srgbClr val="000000"/>
              </a:buClr>
              <a:buNone/>
            </a:pPr>
            <a:r>
              <a:rPr lang="en-US" sz="2400" b="0" i="0" dirty="0">
                <a:solidFill>
                  <a:srgbClr val="000000"/>
                </a:solidFill>
                <a:effectLst/>
                <a:latin typeface="Georgia" panose="02040502050405020303" pitchFamily="18" charset="0"/>
              </a:rPr>
              <a:t>Options for Transitioning to the 2023 Mathematics </a:t>
            </a:r>
            <a:r>
              <a:rPr lang="en-US" sz="2400" b="0" i="1" dirty="0">
                <a:solidFill>
                  <a:srgbClr val="000000"/>
                </a:solidFill>
                <a:effectLst/>
                <a:latin typeface="Georgia" panose="02040502050405020303" pitchFamily="18" charset="0"/>
              </a:rPr>
              <a:t>Standards of Learning</a:t>
            </a:r>
            <a:r>
              <a:rPr lang="en-US" sz="2400" b="0" i="0" dirty="0">
                <a:solidFill>
                  <a:srgbClr val="000000"/>
                </a:solidFill>
                <a:effectLst/>
                <a:latin typeface="Georgia" panose="02040502050405020303" pitchFamily="18" charset="0"/>
              </a:rPr>
              <a:t> (</a:t>
            </a:r>
            <a:r>
              <a:rPr lang="en-US" sz="2400" b="0" i="0" u="sng" dirty="0">
                <a:solidFill>
                  <a:srgbClr val="003C71"/>
                </a:solidFill>
                <a:effectLst/>
                <a:latin typeface="Georgia" panose="02040502050405020303" pitchFamily="18" charset="0"/>
                <a:hlinkClick r:id="rId3"/>
              </a:rPr>
              <a:t>Word</a:t>
            </a:r>
            <a:r>
              <a:rPr lang="en-US" sz="2400" b="0" i="0" dirty="0">
                <a:solidFill>
                  <a:srgbClr val="444444"/>
                </a:solidFill>
                <a:effectLst/>
                <a:latin typeface="Georgia" panose="02040502050405020303" pitchFamily="18" charset="0"/>
              </a:rPr>
              <a:t> | </a:t>
            </a:r>
            <a:r>
              <a:rPr lang="en-US" sz="2400" b="0" i="0" u="sng" dirty="0">
                <a:solidFill>
                  <a:srgbClr val="003C71"/>
                </a:solidFill>
                <a:effectLst/>
                <a:latin typeface="Georgia" panose="02040502050405020303" pitchFamily="18" charset="0"/>
                <a:hlinkClick r:id="rId4"/>
              </a:rPr>
              <a:t>PDF</a:t>
            </a:r>
            <a:r>
              <a:rPr lang="en-US" sz="2400" b="0" i="0" dirty="0">
                <a:solidFill>
                  <a:srgbClr val="000000"/>
                </a:solidFill>
                <a:effectLst/>
                <a:latin typeface="Georgia" panose="02040502050405020303" pitchFamily="18" charset="0"/>
              </a:rPr>
              <a:t>)</a:t>
            </a:r>
          </a:p>
          <a:p>
            <a:pPr marL="0" indent="0" fontAlgn="base">
              <a:lnSpc>
                <a:spcPct val="110000"/>
              </a:lnSpc>
              <a:spcBef>
                <a:spcPts val="0"/>
              </a:spcBef>
              <a:spcAft>
                <a:spcPts val="600"/>
              </a:spcAft>
              <a:buClr>
                <a:srgbClr val="000000"/>
              </a:buClr>
              <a:buNone/>
            </a:pPr>
            <a:endParaRPr lang="en-US" dirty="0">
              <a:solidFill>
                <a:srgbClr val="000000"/>
              </a:solidFill>
              <a:latin typeface="Georgia"/>
            </a:endParaRPr>
          </a:p>
          <a:p>
            <a:pPr>
              <a:buClr>
                <a:srgbClr val="003C71"/>
              </a:buClr>
            </a:pPr>
            <a:endParaRPr lang="en-US" dirty="0"/>
          </a:p>
        </p:txBody>
      </p:sp>
      <p:pic>
        <p:nvPicPr>
          <p:cNvPr id="5" name="Picture 4">
            <a:extLst>
              <a:ext uri="{FF2B5EF4-FFF2-40B4-BE49-F238E27FC236}">
                <a16:creationId xmlns:a16="http://schemas.microsoft.com/office/drawing/2014/main" id="{241669D6-CA86-6012-C953-AF74BE868442}"/>
              </a:ext>
            </a:extLst>
          </p:cNvPr>
          <p:cNvPicPr>
            <a:picLocks noChangeAspect="1"/>
          </p:cNvPicPr>
          <p:nvPr/>
        </p:nvPicPr>
        <p:blipFill>
          <a:blip r:embed="rId5"/>
          <a:stretch>
            <a:fillRect/>
          </a:stretch>
        </p:blipFill>
        <p:spPr>
          <a:xfrm>
            <a:off x="6885432" y="4767302"/>
            <a:ext cx="2231136" cy="345489"/>
          </a:xfrm>
          <a:prstGeom prst="rect">
            <a:avLst/>
          </a:prstGeom>
        </p:spPr>
      </p:pic>
    </p:spTree>
    <p:extLst>
      <p:ext uri="{BB962C8B-B14F-4D97-AF65-F5344CB8AC3E}">
        <p14:creationId xmlns:p14="http://schemas.microsoft.com/office/powerpoint/2010/main" val="40591739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1DD5D-025E-0BC5-65C2-DB258AECB88B}"/>
              </a:ext>
            </a:extLst>
          </p:cNvPr>
          <p:cNvSpPr>
            <a:spLocks noGrp="1"/>
          </p:cNvSpPr>
          <p:nvPr>
            <p:ph type="title"/>
          </p:nvPr>
        </p:nvSpPr>
        <p:spPr>
          <a:xfrm>
            <a:off x="0" y="-1"/>
            <a:ext cx="9144000" cy="525601"/>
          </a:xfrm>
          <a:solidFill>
            <a:schemeClr val="accent1">
              <a:lumMod val="50000"/>
            </a:schemeClr>
          </a:solidFill>
        </p:spPr>
        <p:txBody>
          <a:bodyPr/>
          <a:lstStyle/>
          <a:p>
            <a:pPr algn="ctr"/>
            <a:r>
              <a:rPr lang="en-US" sz="2800">
                <a:solidFill>
                  <a:schemeClr val="bg1"/>
                </a:solidFill>
                <a:latin typeface="Georgia"/>
              </a:rPr>
              <a:t>Educator Transition Team</a:t>
            </a:r>
            <a:endParaRPr lang="en-US">
              <a:solidFill>
                <a:schemeClr val="bg1"/>
              </a:solidFill>
            </a:endParaRPr>
          </a:p>
        </p:txBody>
      </p:sp>
      <p:pic>
        <p:nvPicPr>
          <p:cNvPr id="3" name="Picture 2">
            <a:extLst>
              <a:ext uri="{FF2B5EF4-FFF2-40B4-BE49-F238E27FC236}">
                <a16:creationId xmlns:a16="http://schemas.microsoft.com/office/drawing/2014/main" id="{5A89439C-F96D-D060-34AF-6B983C810968}"/>
              </a:ext>
            </a:extLst>
          </p:cNvPr>
          <p:cNvPicPr>
            <a:picLocks noChangeAspect="1"/>
          </p:cNvPicPr>
          <p:nvPr/>
        </p:nvPicPr>
        <p:blipFill>
          <a:blip r:embed="rId3"/>
          <a:stretch>
            <a:fillRect/>
          </a:stretch>
        </p:blipFill>
        <p:spPr>
          <a:xfrm>
            <a:off x="502403" y="1153740"/>
            <a:ext cx="8330412" cy="2691060"/>
          </a:xfrm>
          <a:prstGeom prst="rect">
            <a:avLst/>
          </a:prstGeom>
        </p:spPr>
      </p:pic>
      <p:pic>
        <p:nvPicPr>
          <p:cNvPr id="6" name="Picture 5">
            <a:extLst>
              <a:ext uri="{FF2B5EF4-FFF2-40B4-BE49-F238E27FC236}">
                <a16:creationId xmlns:a16="http://schemas.microsoft.com/office/drawing/2014/main" id="{41BA7F7A-5048-D528-438D-2C00D5BFE051}"/>
              </a:ext>
            </a:extLst>
          </p:cNvPr>
          <p:cNvPicPr>
            <a:picLocks noChangeAspect="1"/>
          </p:cNvPicPr>
          <p:nvPr/>
        </p:nvPicPr>
        <p:blipFill>
          <a:blip r:embed="rId4"/>
          <a:stretch>
            <a:fillRect/>
          </a:stretch>
        </p:blipFill>
        <p:spPr>
          <a:xfrm>
            <a:off x="6885432" y="4767302"/>
            <a:ext cx="2231136" cy="345489"/>
          </a:xfrm>
          <a:prstGeom prst="rect">
            <a:avLst/>
          </a:prstGeom>
        </p:spPr>
      </p:pic>
    </p:spTree>
    <p:extLst>
      <p:ext uri="{BB962C8B-B14F-4D97-AF65-F5344CB8AC3E}">
        <p14:creationId xmlns:p14="http://schemas.microsoft.com/office/powerpoint/2010/main" val="24405477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graphicFrame>
        <p:nvGraphicFramePr>
          <p:cNvPr id="4" name="Diagram 3" descr="BOE First Review of Draft 2023 SOL&#10;Public Hearings and Feedback Period Proposed 2023 SOL&#10;BOE Final Review of Proposed 2023 SOL">
            <a:extLst>
              <a:ext uri="{FF2B5EF4-FFF2-40B4-BE49-F238E27FC236}">
                <a16:creationId xmlns:a16="http://schemas.microsoft.com/office/drawing/2014/main" id="{127EE0B0-0662-D08F-EAC7-4E64FC317360}"/>
              </a:ext>
            </a:extLst>
          </p:cNvPr>
          <p:cNvGraphicFramePr/>
          <p:nvPr>
            <p:extLst>
              <p:ext uri="{D42A27DB-BD31-4B8C-83A1-F6EECF244321}">
                <p14:modId xmlns:p14="http://schemas.microsoft.com/office/powerpoint/2010/main" val="2483172887"/>
              </p:ext>
            </p:extLst>
          </p:nvPr>
        </p:nvGraphicFramePr>
        <p:xfrm>
          <a:off x="1283760" y="3226016"/>
          <a:ext cx="7231590" cy="13174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85" name="Google Shape;385;p60"/>
          <p:cNvSpPr txBox="1">
            <a:spLocks noGrp="1"/>
          </p:cNvSpPr>
          <p:nvPr>
            <p:ph type="title"/>
          </p:nvPr>
        </p:nvSpPr>
        <p:spPr>
          <a:xfrm>
            <a:off x="0" y="0"/>
            <a:ext cx="9143999" cy="525264"/>
          </a:xfrm>
          <a:prstGeom prst="rect">
            <a:avLst/>
          </a:prstGeom>
          <a:solidFill>
            <a:srgbClr val="203864"/>
          </a:solidFill>
          <a:ln>
            <a:noFill/>
          </a:ln>
        </p:spPr>
        <p:txBody>
          <a:bodyPr spcFirstLastPara="1" wrap="square" lIns="617225" tIns="34275" rIns="68575" bIns="34275" anchor="b" anchorCtr="0">
            <a:noAutofit/>
          </a:bodyPr>
          <a:lstStyle/>
          <a:p>
            <a:pPr marL="0" lvl="0" indent="0" algn="l" rtl="0">
              <a:lnSpc>
                <a:spcPct val="90000"/>
              </a:lnSpc>
              <a:spcBef>
                <a:spcPts val="0"/>
              </a:spcBef>
              <a:spcAft>
                <a:spcPts val="0"/>
              </a:spcAft>
              <a:buClr>
                <a:schemeClr val="dk1"/>
              </a:buClr>
              <a:buSzPts val="3600"/>
              <a:buFont typeface="Georgia"/>
              <a:buNone/>
            </a:pPr>
            <a:r>
              <a:rPr lang="en-US" sz="2800" dirty="0">
                <a:solidFill>
                  <a:schemeClr val="bg1"/>
                </a:solidFill>
                <a:latin typeface="Georgia" panose="02040502050405020303" pitchFamily="18" charset="0"/>
              </a:rPr>
              <a:t>Transition Options - 2023-2024 School Year</a:t>
            </a:r>
          </a:p>
        </p:txBody>
      </p:sp>
      <p:sp>
        <p:nvSpPr>
          <p:cNvPr id="386" name="Google Shape;386;p60"/>
          <p:cNvSpPr txBox="1">
            <a:spLocks noGrp="1"/>
          </p:cNvSpPr>
          <p:nvPr>
            <p:ph type="sldNum" idx="12"/>
          </p:nvPr>
        </p:nvSpPr>
        <p:spPr>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SzPts val="900"/>
              <a:buNone/>
            </a:pPr>
            <a:fld id="{00000000-1234-1234-1234-123412341234}" type="slidenum">
              <a:rPr lang="en-US"/>
              <a:t>9</a:t>
            </a:fld>
            <a:endParaRPr/>
          </a:p>
        </p:txBody>
      </p:sp>
      <p:pic>
        <p:nvPicPr>
          <p:cNvPr id="11" name="Picture 10">
            <a:extLst>
              <a:ext uri="{FF2B5EF4-FFF2-40B4-BE49-F238E27FC236}">
                <a16:creationId xmlns:a16="http://schemas.microsoft.com/office/drawing/2014/main" id="{779D6481-5FDB-5A63-09CC-66441ADE0A12}"/>
              </a:ext>
            </a:extLst>
          </p:cNvPr>
          <p:cNvPicPr>
            <a:picLocks noChangeAspect="1"/>
          </p:cNvPicPr>
          <p:nvPr/>
        </p:nvPicPr>
        <p:blipFill>
          <a:blip r:embed="rId8"/>
          <a:stretch>
            <a:fillRect/>
          </a:stretch>
        </p:blipFill>
        <p:spPr>
          <a:xfrm>
            <a:off x="6885432" y="4767302"/>
            <a:ext cx="2231136" cy="345489"/>
          </a:xfrm>
          <a:prstGeom prst="rect">
            <a:avLst/>
          </a:prstGeom>
        </p:spPr>
      </p:pic>
      <p:graphicFrame>
        <p:nvGraphicFramePr>
          <p:cNvPr id="6" name="Diagram 5">
            <a:extLst>
              <a:ext uri="{FF2B5EF4-FFF2-40B4-BE49-F238E27FC236}">
                <a16:creationId xmlns:a16="http://schemas.microsoft.com/office/drawing/2014/main" id="{A47A42CE-4EF3-504C-C9D2-C4410A0DD241}"/>
              </a:ext>
            </a:extLst>
          </p:cNvPr>
          <p:cNvGraphicFramePr/>
          <p:nvPr>
            <p:extLst>
              <p:ext uri="{D42A27DB-BD31-4B8C-83A1-F6EECF244321}">
                <p14:modId xmlns:p14="http://schemas.microsoft.com/office/powerpoint/2010/main" val="784813569"/>
              </p:ext>
            </p:extLst>
          </p:nvPr>
        </p:nvGraphicFramePr>
        <p:xfrm>
          <a:off x="2046432" y="825248"/>
          <a:ext cx="5440218" cy="3870387"/>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43700516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VDOE New">
      <a:dk1>
        <a:srgbClr val="003C71"/>
      </a:dk1>
      <a:lt1>
        <a:srgbClr val="FFFFFF"/>
      </a:lt1>
      <a:dk2>
        <a:srgbClr val="003C71"/>
      </a:dk2>
      <a:lt2>
        <a:srgbClr val="FFFFFF"/>
      </a:lt2>
      <a:accent1>
        <a:srgbClr val="003C71"/>
      </a:accent1>
      <a:accent2>
        <a:srgbClr val="FF6A39"/>
      </a:accent2>
      <a:accent3>
        <a:srgbClr val="555555"/>
      </a:accent3>
      <a:accent4>
        <a:srgbClr val="FFC600"/>
      </a:accent4>
      <a:accent5>
        <a:srgbClr val="0160B6"/>
      </a:accent5>
      <a:accent6>
        <a:srgbClr val="279989"/>
      </a:accent6>
      <a:hlink>
        <a:srgbClr val="0563C1"/>
      </a:hlink>
      <a:folHlink>
        <a:srgbClr val="8496B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VDOE New">
      <a:dk1>
        <a:srgbClr val="003C71"/>
      </a:dk1>
      <a:lt1>
        <a:srgbClr val="FFFFFF"/>
      </a:lt1>
      <a:dk2>
        <a:srgbClr val="003C71"/>
      </a:dk2>
      <a:lt2>
        <a:srgbClr val="FFFFFF"/>
      </a:lt2>
      <a:accent1>
        <a:srgbClr val="003C71"/>
      </a:accent1>
      <a:accent2>
        <a:srgbClr val="FF6A39"/>
      </a:accent2>
      <a:accent3>
        <a:srgbClr val="555555"/>
      </a:accent3>
      <a:accent4>
        <a:srgbClr val="FFC600"/>
      </a:accent4>
      <a:accent5>
        <a:srgbClr val="0160B6"/>
      </a:accent5>
      <a:accent6>
        <a:srgbClr val="279989"/>
      </a:accent6>
      <a:hlink>
        <a:srgbClr val="0563C1"/>
      </a:hlink>
      <a:folHlink>
        <a:srgbClr val="8496B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97508C65CBC9D4582C38E14C0854F54" ma:contentTypeVersion="9" ma:contentTypeDescription="Create a new document." ma:contentTypeScope="" ma:versionID="64ab457752b98d02ffcc907e46ac53de">
  <xsd:schema xmlns:xsd="http://www.w3.org/2001/XMLSchema" xmlns:xs="http://www.w3.org/2001/XMLSchema" xmlns:p="http://schemas.microsoft.com/office/2006/metadata/properties" xmlns:ns2="7bc1f62a-0564-4892-a8bf-7c18ec584b15" xmlns:ns3="0f6edea1-9d2e-49f8-b5b3-3e90d7018543" targetNamespace="http://schemas.microsoft.com/office/2006/metadata/properties" ma:root="true" ma:fieldsID="fd4a78179981080f485d8d9b881d18a4" ns2:_="" ns3:_="">
    <xsd:import namespace="7bc1f62a-0564-4892-a8bf-7c18ec584b15"/>
    <xsd:import namespace="0f6edea1-9d2e-49f8-b5b3-3e90d7018543"/>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bc1f62a-0564-4892-a8bf-7c18ec584b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f6edea1-9d2e-49f8-b5b3-3e90d7018543"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0f6edea1-9d2e-49f8-b5b3-3e90d7018543">
      <UserInfo>
        <DisplayName>Sorensen, Marcey (DOE)</DisplayName>
        <AccountId>20</AccountId>
        <AccountType/>
      </UserInfo>
      <UserInfo>
        <DisplayName>Coons, Lisa (DOE)</DisplayName>
        <AccountId>21</AccountId>
        <AccountType/>
      </UserInfo>
    </SharedWithUsers>
  </documentManagement>
</p:properties>
</file>

<file path=customXml/itemProps1.xml><?xml version="1.0" encoding="utf-8"?>
<ds:datastoreItem xmlns:ds="http://schemas.openxmlformats.org/officeDocument/2006/customXml" ds:itemID="{2C81EC3A-7B51-4945-A096-1EDEFD6FDF56}">
  <ds:schemaRefs>
    <ds:schemaRef ds:uri="http://schemas.microsoft.com/sharepoint/v3/contenttype/forms"/>
  </ds:schemaRefs>
</ds:datastoreItem>
</file>

<file path=customXml/itemProps2.xml><?xml version="1.0" encoding="utf-8"?>
<ds:datastoreItem xmlns:ds="http://schemas.openxmlformats.org/officeDocument/2006/customXml" ds:itemID="{1169AC18-4261-47E2-A32F-5CE6B2B802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bc1f62a-0564-4892-a8bf-7c18ec584b15"/>
    <ds:schemaRef ds:uri="0f6edea1-9d2e-49f8-b5b3-3e90d701854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31CF4DF-5266-4CC6-ACE8-8F52806124BF}">
  <ds:schemaRefs>
    <ds:schemaRef ds:uri="http://purl.org/dc/dcmitype/"/>
    <ds:schemaRef ds:uri="http://purl.org/dc/terms/"/>
    <ds:schemaRef ds:uri="http://schemas.microsoft.com/office/2006/documentManagement/types"/>
    <ds:schemaRef ds:uri="0f6edea1-9d2e-49f8-b5b3-3e90d7018543"/>
    <ds:schemaRef ds:uri="http://schemas.openxmlformats.org/package/2006/metadata/core-properties"/>
    <ds:schemaRef ds:uri="http://schemas.microsoft.com/office/infopath/2007/PartnerControls"/>
    <ds:schemaRef ds:uri="7bc1f62a-0564-4892-a8bf-7c18ec584b15"/>
    <ds:schemaRef ds:uri="http://purl.org/dc/elements/1.1/"/>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1447</Words>
  <Application>Microsoft Office PowerPoint</Application>
  <PresentationFormat>On-screen Show (16:9)</PresentationFormat>
  <Paragraphs>128</Paragraphs>
  <Slides>21</Slides>
  <Notes>21</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21</vt:i4>
      </vt:variant>
    </vt:vector>
  </HeadingPairs>
  <TitlesOfParts>
    <vt:vector size="33" baseType="lpstr">
      <vt:lpstr>Arial</vt:lpstr>
      <vt:lpstr>Symbol</vt:lpstr>
      <vt:lpstr>Courier New</vt:lpstr>
      <vt:lpstr>Trebuchet MS</vt:lpstr>
      <vt:lpstr>Calibri Light</vt:lpstr>
      <vt:lpstr>Segoe UI</vt:lpstr>
      <vt:lpstr>Georgia</vt:lpstr>
      <vt:lpstr>Times New Roman</vt:lpstr>
      <vt:lpstr>Calibri</vt:lpstr>
      <vt:lpstr>Office Theme</vt:lpstr>
      <vt:lpstr>1_Office Theme</vt:lpstr>
      <vt:lpstr>Office Theme</vt:lpstr>
      <vt:lpstr>Options for Transitioning to the 2023 Mathematics Standards of Learning (Revised)</vt:lpstr>
      <vt:lpstr>Objective and Agenda</vt:lpstr>
      <vt:lpstr>  2023 Mathematics Standards of Learning Guiding Principles and Focus</vt:lpstr>
      <vt:lpstr>2023 Mathematics SOL Guiding Principles</vt:lpstr>
      <vt:lpstr>2023 Standards of Learning Focus</vt:lpstr>
      <vt:lpstr>Transitioning to the 2023 Mathematics Standards of Learning</vt:lpstr>
      <vt:lpstr>Educator Transition Team</vt:lpstr>
      <vt:lpstr>Educator Transition Team</vt:lpstr>
      <vt:lpstr>Transition Options - 2023-2024 School Year</vt:lpstr>
      <vt:lpstr>Transition Option 1 – Full Crosswalk Year</vt:lpstr>
      <vt:lpstr>Option 1 – Support for Transition</vt:lpstr>
      <vt:lpstr>Transition Option 2 – Partial Crosswalk Year</vt:lpstr>
      <vt:lpstr>Option 2 – Sample Scenarios for Partial Implementation</vt:lpstr>
      <vt:lpstr>Option 2 – Support for Transition</vt:lpstr>
      <vt:lpstr>Transition Option 3</vt:lpstr>
      <vt:lpstr>Option 3 – Support for Transition</vt:lpstr>
      <vt:lpstr>Additional Supporting Documents Currently Available</vt:lpstr>
      <vt:lpstr>2023 Mathematics SOL Webpage</vt:lpstr>
      <vt:lpstr>Upcoming 2023 Mathematics SOL Transition Webinar</vt:lpstr>
      <vt:lpstr>VDOE Transition and Implementation Supports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Options for Transitioning to the 2023 Mathematics Standards of Learning</dc:title>
  <dc:creator/>
  <cp:revision>19</cp:revision>
  <dcterms:modified xsi:type="dcterms:W3CDTF">2023-10-02T17:05:16Z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0x010100C97508C65CBC9D4582C38E14C0854F54</vt:lpwstr>
  </property>
</Properties>
</file>