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3" r:id="rId5"/>
  </p:sldMasterIdLst>
  <p:notesMasterIdLst>
    <p:notesMasterId r:id="rId51"/>
  </p:notesMasterIdLst>
  <p:sldIdLst>
    <p:sldId id="306" r:id="rId6"/>
    <p:sldId id="307" r:id="rId7"/>
    <p:sldId id="308" r:id="rId8"/>
    <p:sldId id="309" r:id="rId9"/>
    <p:sldId id="312" r:id="rId10"/>
    <p:sldId id="508" r:id="rId11"/>
    <p:sldId id="509" r:id="rId12"/>
    <p:sldId id="490" r:id="rId13"/>
    <p:sldId id="491" r:id="rId14"/>
    <p:sldId id="507" r:id="rId15"/>
    <p:sldId id="492" r:id="rId16"/>
    <p:sldId id="510" r:id="rId17"/>
    <p:sldId id="496" r:id="rId18"/>
    <p:sldId id="497"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2" roundtripDataSignature="AMtx7miKdw0BbFVQXb5MfhpMvHwu8Cnhl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na Mazzacane" initials="" lastIdx="2" clrIdx="0"/>
  <p:cmAuthor id="1" name="Delozier, Debra (DOE)" initials="DD(" lastIdx="9" clrIdx="1">
    <p:extLst>
      <p:ext uri="{19B8F6BF-5375-455C-9EA6-DF929625EA0E}">
        <p15:presenceInfo xmlns:p15="http://schemas.microsoft.com/office/powerpoint/2012/main" userId="S::Debra.Delozier@doe.virginia.gov::acc54453-5e22-4839-9ba0-16d5cb61d571" providerId="AD"/>
      </p:ext>
    </p:extLst>
  </p:cmAuthor>
  <p:cmAuthor id="2" name="Jessica Brown" initials="JB" lastIdx="3" clrIdx="2">
    <p:extLst>
      <p:ext uri="{19B8F6BF-5375-455C-9EA6-DF929625EA0E}">
        <p15:presenceInfo xmlns:p15="http://schemas.microsoft.com/office/powerpoint/2012/main" userId="Jessica Brow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E85B5-93B2-4776-B131-6DA41E8B14F5}" v="6" dt="2023-09-21T20:35:43.360"/>
  </p1510:revLst>
</p1510:revInfo>
</file>

<file path=ppt/tableStyles.xml><?xml version="1.0" encoding="utf-8"?>
<a:tblStyleLst xmlns:a="http://schemas.openxmlformats.org/drawingml/2006/main" def="{34E9A00A-BA1B-42B3-8533-CA8DE4137A84}">
  <a:tblStyle styleId="{34E9A00A-BA1B-42B3-8533-CA8DE4137A8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Fagan" userId="c7c61c15676a070a" providerId="LiveId" clId="{F5C4BEA2-7D52-4DDE-A06A-0AC528D1006B}"/>
    <pc:docChg chg="undo custSel modSld">
      <pc:chgData name="Ellen Fagan" userId="c7c61c15676a070a" providerId="LiveId" clId="{F5C4BEA2-7D52-4DDE-A06A-0AC528D1006B}" dt="2023-09-15T21:05:18.361" v="130" actId="20577"/>
      <pc:docMkLst>
        <pc:docMk/>
      </pc:docMkLst>
      <pc:sldChg chg="addSp modSp">
        <pc:chgData name="Ellen Fagan" userId="c7c61c15676a070a" providerId="LiveId" clId="{F5C4BEA2-7D52-4DDE-A06A-0AC528D1006B}" dt="2023-09-15T20:07:19.477" v="66"/>
        <pc:sldMkLst>
          <pc:docMk/>
          <pc:sldMk cId="0" sldId="257"/>
        </pc:sldMkLst>
        <pc:picChg chg="add mod">
          <ac:chgData name="Ellen Fagan" userId="c7c61c15676a070a" providerId="LiveId" clId="{F5C4BEA2-7D52-4DDE-A06A-0AC528D1006B}" dt="2023-09-15T20:07:19.477" v="66"/>
          <ac:picMkLst>
            <pc:docMk/>
            <pc:sldMk cId="0" sldId="257"/>
            <ac:picMk id="6" creationId="{E1CDC938-B765-ED94-C621-1A074CBD7A92}"/>
          </ac:picMkLst>
        </pc:picChg>
      </pc:sldChg>
      <pc:sldChg chg="addSp modSp">
        <pc:chgData name="Ellen Fagan" userId="c7c61c15676a070a" providerId="LiveId" clId="{F5C4BEA2-7D52-4DDE-A06A-0AC528D1006B}" dt="2023-09-15T20:08:14.399" v="67"/>
        <pc:sldMkLst>
          <pc:docMk/>
          <pc:sldMk cId="0" sldId="258"/>
        </pc:sldMkLst>
        <pc:picChg chg="add mod">
          <ac:chgData name="Ellen Fagan" userId="c7c61c15676a070a" providerId="LiveId" clId="{F5C4BEA2-7D52-4DDE-A06A-0AC528D1006B}" dt="2023-09-15T20:08:14.399" v="67"/>
          <ac:picMkLst>
            <pc:docMk/>
            <pc:sldMk cId="0" sldId="258"/>
            <ac:picMk id="6" creationId="{43D0D187-8F03-9006-DA35-74E2DF12A202}"/>
          </ac:picMkLst>
        </pc:picChg>
      </pc:sldChg>
      <pc:sldChg chg="addSp delSp modSp mod modTransition modAnim">
        <pc:chgData name="Ellen Fagan" userId="c7c61c15676a070a" providerId="LiveId" clId="{F5C4BEA2-7D52-4DDE-A06A-0AC528D1006B}" dt="2023-09-15T20:16:43.504" v="74"/>
        <pc:sldMkLst>
          <pc:docMk/>
          <pc:sldMk cId="0" sldId="259"/>
        </pc:sldMkLst>
        <pc:picChg chg="add del mod">
          <ac:chgData name="Ellen Fagan" userId="c7c61c15676a070a" providerId="LiveId" clId="{F5C4BEA2-7D52-4DDE-A06A-0AC528D1006B}" dt="2023-09-15T20:13:09.315" v="70"/>
          <ac:picMkLst>
            <pc:docMk/>
            <pc:sldMk cId="0" sldId="259"/>
            <ac:picMk id="6" creationId="{EBFAF0A4-2E40-5022-74B5-78B7BAF417DE}"/>
          </ac:picMkLst>
        </pc:picChg>
        <pc:picChg chg="add del mod ord">
          <ac:chgData name="Ellen Fagan" userId="c7c61c15676a070a" providerId="LiveId" clId="{F5C4BEA2-7D52-4DDE-A06A-0AC528D1006B}" dt="2023-09-15T20:14:21.546" v="71"/>
          <ac:picMkLst>
            <pc:docMk/>
            <pc:sldMk cId="0" sldId="259"/>
            <ac:picMk id="12" creationId="{F3F78B21-EBA1-DBAC-6127-115446FCADED}"/>
          </ac:picMkLst>
        </pc:picChg>
        <pc:picChg chg="add del mod">
          <ac:chgData name="Ellen Fagan" userId="c7c61c15676a070a" providerId="LiveId" clId="{F5C4BEA2-7D52-4DDE-A06A-0AC528D1006B}" dt="2023-09-15T20:15:29.605" v="73"/>
          <ac:picMkLst>
            <pc:docMk/>
            <pc:sldMk cId="0" sldId="259"/>
            <ac:picMk id="13" creationId="{EE62B2C1-016B-E806-93D7-E946E9616392}"/>
          </ac:picMkLst>
        </pc:picChg>
        <pc:picChg chg="add del mod ord">
          <ac:chgData name="Ellen Fagan" userId="c7c61c15676a070a" providerId="LiveId" clId="{F5C4BEA2-7D52-4DDE-A06A-0AC528D1006B}" dt="2023-09-15T20:16:43.504" v="74"/>
          <ac:picMkLst>
            <pc:docMk/>
            <pc:sldMk cId="0" sldId="259"/>
            <ac:picMk id="17" creationId="{5B2EC919-B48B-B296-A210-C80222CD01B2}"/>
          </ac:picMkLst>
        </pc:picChg>
        <pc:picChg chg="add mod">
          <ac:chgData name="Ellen Fagan" userId="c7c61c15676a070a" providerId="LiveId" clId="{F5C4BEA2-7D52-4DDE-A06A-0AC528D1006B}" dt="2023-09-15T20:16:43.504" v="74"/>
          <ac:picMkLst>
            <pc:docMk/>
            <pc:sldMk cId="0" sldId="259"/>
            <ac:picMk id="18" creationId="{4B1A95B9-DC6A-7B3C-80D4-BC70009DB29F}"/>
          </ac:picMkLst>
        </pc:picChg>
      </pc:sldChg>
      <pc:sldChg chg="addSp delSp modSp mod modTransition modAnim modNotesTx">
        <pc:chgData name="Ellen Fagan" userId="c7c61c15676a070a" providerId="LiveId" clId="{F5C4BEA2-7D52-4DDE-A06A-0AC528D1006B}" dt="2023-09-15T20:23:10.372" v="86"/>
        <pc:sldMkLst>
          <pc:docMk/>
          <pc:sldMk cId="0" sldId="260"/>
        </pc:sldMkLst>
        <pc:picChg chg="add del mod">
          <ac:chgData name="Ellen Fagan" userId="c7c61c15676a070a" providerId="LiveId" clId="{F5C4BEA2-7D52-4DDE-A06A-0AC528D1006B}" dt="2023-09-15T20:18:59.579" v="77"/>
          <ac:picMkLst>
            <pc:docMk/>
            <pc:sldMk cId="0" sldId="260"/>
            <ac:picMk id="9" creationId="{FF1F71FA-8578-1BDD-0D48-4133C6B7B779}"/>
          </ac:picMkLst>
        </pc:picChg>
        <pc:picChg chg="add del mod ord">
          <ac:chgData name="Ellen Fagan" userId="c7c61c15676a070a" providerId="LiveId" clId="{F5C4BEA2-7D52-4DDE-A06A-0AC528D1006B}" dt="2023-09-15T20:19:51.109" v="78"/>
          <ac:picMkLst>
            <pc:docMk/>
            <pc:sldMk cId="0" sldId="260"/>
            <ac:picMk id="12" creationId="{180A2329-AE1D-35F0-2CA7-AD930F53E7A7}"/>
          </ac:picMkLst>
        </pc:picChg>
        <pc:picChg chg="add del mod">
          <ac:chgData name="Ellen Fagan" userId="c7c61c15676a070a" providerId="LiveId" clId="{F5C4BEA2-7D52-4DDE-A06A-0AC528D1006B}" dt="2023-09-15T20:20:47.626" v="80"/>
          <ac:picMkLst>
            <pc:docMk/>
            <pc:sldMk cId="0" sldId="260"/>
            <ac:picMk id="13" creationId="{BB619B96-B618-DD45-EF78-8C8302C1D03A}"/>
          </ac:picMkLst>
        </pc:picChg>
        <pc:picChg chg="add del mod ord">
          <ac:chgData name="Ellen Fagan" userId="c7c61c15676a070a" providerId="LiveId" clId="{F5C4BEA2-7D52-4DDE-A06A-0AC528D1006B}" dt="2023-09-15T20:21:41.996" v="81"/>
          <ac:picMkLst>
            <pc:docMk/>
            <pc:sldMk cId="0" sldId="260"/>
            <ac:picMk id="18" creationId="{9468E5CB-E1F4-0231-2900-3C13FB020458}"/>
          </ac:picMkLst>
        </pc:picChg>
        <pc:picChg chg="add del mod">
          <ac:chgData name="Ellen Fagan" userId="c7c61c15676a070a" providerId="LiveId" clId="{F5C4BEA2-7D52-4DDE-A06A-0AC528D1006B}" dt="2023-09-15T20:22:17.154" v="85"/>
          <ac:picMkLst>
            <pc:docMk/>
            <pc:sldMk cId="0" sldId="260"/>
            <ac:picMk id="19" creationId="{AFF4F2AC-F8F1-A8B6-1F45-064E73BE8D4B}"/>
          </ac:picMkLst>
        </pc:picChg>
        <pc:picChg chg="add del mod ord">
          <ac:chgData name="Ellen Fagan" userId="c7c61c15676a070a" providerId="LiveId" clId="{F5C4BEA2-7D52-4DDE-A06A-0AC528D1006B}" dt="2023-09-15T20:23:10.372" v="86"/>
          <ac:picMkLst>
            <pc:docMk/>
            <pc:sldMk cId="0" sldId="260"/>
            <ac:picMk id="21" creationId="{747207BA-AFBC-904B-D499-EF83E40CE96D}"/>
          </ac:picMkLst>
        </pc:picChg>
        <pc:picChg chg="add mod">
          <ac:chgData name="Ellen Fagan" userId="c7c61c15676a070a" providerId="LiveId" clId="{F5C4BEA2-7D52-4DDE-A06A-0AC528D1006B}" dt="2023-09-15T20:23:10.372" v="86"/>
          <ac:picMkLst>
            <pc:docMk/>
            <pc:sldMk cId="0" sldId="260"/>
            <ac:picMk id="22" creationId="{9368FEDB-C0BE-FAAF-C871-991842787C9B}"/>
          </ac:picMkLst>
        </pc:picChg>
      </pc:sldChg>
      <pc:sldChg chg="addSp modSp">
        <pc:chgData name="Ellen Fagan" userId="c7c61c15676a070a" providerId="LiveId" clId="{F5C4BEA2-7D52-4DDE-A06A-0AC528D1006B}" dt="2023-09-15T20:24:23.191" v="87"/>
        <pc:sldMkLst>
          <pc:docMk/>
          <pc:sldMk cId="0" sldId="261"/>
        </pc:sldMkLst>
        <pc:picChg chg="add mod">
          <ac:chgData name="Ellen Fagan" userId="c7c61c15676a070a" providerId="LiveId" clId="{F5C4BEA2-7D52-4DDE-A06A-0AC528D1006B}" dt="2023-09-15T20:24:23.191" v="87"/>
          <ac:picMkLst>
            <pc:docMk/>
            <pc:sldMk cId="0" sldId="261"/>
            <ac:picMk id="11" creationId="{61E5F0DD-2427-B440-01A0-AA43D0958E3F}"/>
          </ac:picMkLst>
        </pc:picChg>
      </pc:sldChg>
      <pc:sldChg chg="addSp modSp mod">
        <pc:chgData name="Ellen Fagan" userId="c7c61c15676a070a" providerId="LiveId" clId="{F5C4BEA2-7D52-4DDE-A06A-0AC528D1006B}" dt="2023-09-15T21:05:18.361" v="130" actId="20577"/>
        <pc:sldMkLst>
          <pc:docMk/>
          <pc:sldMk cId="0" sldId="262"/>
        </pc:sldMkLst>
        <pc:graphicFrameChg chg="mod modGraphic">
          <ac:chgData name="Ellen Fagan" userId="c7c61c15676a070a" providerId="LiveId" clId="{F5C4BEA2-7D52-4DDE-A06A-0AC528D1006B}" dt="2023-09-15T21:05:18.361" v="130" actId="20577"/>
          <ac:graphicFrameMkLst>
            <pc:docMk/>
            <pc:sldMk cId="0" sldId="262"/>
            <ac:graphicFrameMk id="2" creationId="{00000000-0000-0000-0000-000000000000}"/>
          </ac:graphicFrameMkLst>
        </pc:graphicFrameChg>
        <pc:picChg chg="add mod">
          <ac:chgData name="Ellen Fagan" userId="c7c61c15676a070a" providerId="LiveId" clId="{F5C4BEA2-7D52-4DDE-A06A-0AC528D1006B}" dt="2023-09-15T20:26:26.547" v="88"/>
          <ac:picMkLst>
            <pc:docMk/>
            <pc:sldMk cId="0" sldId="262"/>
            <ac:picMk id="9" creationId="{493C0C52-B0D2-DB34-4E72-06069D00B527}"/>
          </ac:picMkLst>
        </pc:picChg>
      </pc:sldChg>
      <pc:sldChg chg="addSp delSp modSp mod modTransition modAnim">
        <pc:chgData name="Ellen Fagan" userId="c7c61c15676a070a" providerId="LiveId" clId="{F5C4BEA2-7D52-4DDE-A06A-0AC528D1006B}" dt="2023-09-15T20:32:08.146" v="98"/>
        <pc:sldMkLst>
          <pc:docMk/>
          <pc:sldMk cId="0" sldId="263"/>
        </pc:sldMkLst>
        <pc:picChg chg="add del mod">
          <ac:chgData name="Ellen Fagan" userId="c7c61c15676a070a" providerId="LiveId" clId="{F5C4BEA2-7D52-4DDE-A06A-0AC528D1006B}" dt="2023-09-15T20:29:18.817" v="91"/>
          <ac:picMkLst>
            <pc:docMk/>
            <pc:sldMk cId="0" sldId="263"/>
            <ac:picMk id="7" creationId="{5766DF40-4250-B293-2DBB-551C90760293}"/>
          </ac:picMkLst>
        </pc:picChg>
        <pc:picChg chg="add del mod ord">
          <ac:chgData name="Ellen Fagan" userId="c7c61c15676a070a" providerId="LiveId" clId="{F5C4BEA2-7D52-4DDE-A06A-0AC528D1006B}" dt="2023-09-15T20:30:07.126" v="92"/>
          <ac:picMkLst>
            <pc:docMk/>
            <pc:sldMk cId="0" sldId="263"/>
            <ac:picMk id="11" creationId="{ADDDCDF2-264B-C879-6B4A-68181DFB6BE6}"/>
          </ac:picMkLst>
        </pc:picChg>
        <pc:picChg chg="add del mod">
          <ac:chgData name="Ellen Fagan" userId="c7c61c15676a070a" providerId="LiveId" clId="{F5C4BEA2-7D52-4DDE-A06A-0AC528D1006B}" dt="2023-09-15T20:30:09.709" v="94"/>
          <ac:picMkLst>
            <pc:docMk/>
            <pc:sldMk cId="0" sldId="263"/>
            <ac:picMk id="12" creationId="{A12DC135-D2D2-08BA-255A-5022491A3A37}"/>
          </ac:picMkLst>
        </pc:picChg>
        <pc:picChg chg="add del mod ord">
          <ac:chgData name="Ellen Fagan" userId="c7c61c15676a070a" providerId="LiveId" clId="{F5C4BEA2-7D52-4DDE-A06A-0AC528D1006B}" dt="2023-09-15T20:31:04.387" v="95"/>
          <ac:picMkLst>
            <pc:docMk/>
            <pc:sldMk cId="0" sldId="263"/>
            <ac:picMk id="15" creationId="{027E46BA-6618-03FD-FADE-8F9BE18868A6}"/>
          </ac:picMkLst>
        </pc:picChg>
        <pc:picChg chg="add del mod">
          <ac:chgData name="Ellen Fagan" userId="c7c61c15676a070a" providerId="LiveId" clId="{F5C4BEA2-7D52-4DDE-A06A-0AC528D1006B}" dt="2023-09-15T20:31:10.111" v="97"/>
          <ac:picMkLst>
            <pc:docMk/>
            <pc:sldMk cId="0" sldId="263"/>
            <ac:picMk id="16" creationId="{E2B21807-BDB6-425A-6CED-76B97F781F91}"/>
          </ac:picMkLst>
        </pc:picChg>
        <pc:picChg chg="add del mod ord">
          <ac:chgData name="Ellen Fagan" userId="c7c61c15676a070a" providerId="LiveId" clId="{F5C4BEA2-7D52-4DDE-A06A-0AC528D1006B}" dt="2023-09-15T20:32:08.146" v="98"/>
          <ac:picMkLst>
            <pc:docMk/>
            <pc:sldMk cId="0" sldId="263"/>
            <ac:picMk id="19" creationId="{10CE5E01-54FB-95C7-D204-273F0393ECBF}"/>
          </ac:picMkLst>
        </pc:picChg>
        <pc:picChg chg="add mod">
          <ac:chgData name="Ellen Fagan" userId="c7c61c15676a070a" providerId="LiveId" clId="{F5C4BEA2-7D52-4DDE-A06A-0AC528D1006B}" dt="2023-09-15T20:32:08.146" v="98"/>
          <ac:picMkLst>
            <pc:docMk/>
            <pc:sldMk cId="0" sldId="263"/>
            <ac:picMk id="20" creationId="{D2195224-4569-824E-3AD4-6A29076AF089}"/>
          </ac:picMkLst>
        </pc:picChg>
      </pc:sldChg>
      <pc:sldChg chg="addSp modSp">
        <pc:chgData name="Ellen Fagan" userId="c7c61c15676a070a" providerId="LiveId" clId="{F5C4BEA2-7D52-4DDE-A06A-0AC528D1006B}" dt="2023-09-15T20:33:30.010" v="99"/>
        <pc:sldMkLst>
          <pc:docMk/>
          <pc:sldMk cId="0" sldId="264"/>
        </pc:sldMkLst>
        <pc:picChg chg="add mod">
          <ac:chgData name="Ellen Fagan" userId="c7c61c15676a070a" providerId="LiveId" clId="{F5C4BEA2-7D52-4DDE-A06A-0AC528D1006B}" dt="2023-09-15T20:33:30.010" v="99"/>
          <ac:picMkLst>
            <pc:docMk/>
            <pc:sldMk cId="0" sldId="264"/>
            <ac:picMk id="7" creationId="{9477FD8D-FC9D-892C-DB07-88096E99C715}"/>
          </ac:picMkLst>
        </pc:picChg>
      </pc:sldChg>
      <pc:sldChg chg="addSp delSp modSp mod modTransition modAnim">
        <pc:chgData name="Ellen Fagan" userId="c7c61c15676a070a" providerId="LiveId" clId="{F5C4BEA2-7D52-4DDE-A06A-0AC528D1006B}" dt="2023-09-15T20:34:38.091" v="103"/>
        <pc:sldMkLst>
          <pc:docMk/>
          <pc:sldMk cId="0" sldId="265"/>
        </pc:sldMkLst>
        <pc:picChg chg="add del mod">
          <ac:chgData name="Ellen Fagan" userId="c7c61c15676a070a" providerId="LiveId" clId="{F5C4BEA2-7D52-4DDE-A06A-0AC528D1006B}" dt="2023-09-15T20:34:21.606" v="102"/>
          <ac:picMkLst>
            <pc:docMk/>
            <pc:sldMk cId="0" sldId="265"/>
            <ac:picMk id="6" creationId="{97C82D42-1188-B7D6-A018-8DAE5BED461B}"/>
          </ac:picMkLst>
        </pc:picChg>
        <pc:picChg chg="add del mod ord">
          <ac:chgData name="Ellen Fagan" userId="c7c61c15676a070a" providerId="LiveId" clId="{F5C4BEA2-7D52-4DDE-A06A-0AC528D1006B}" dt="2023-09-15T20:34:38.091" v="103"/>
          <ac:picMkLst>
            <pc:docMk/>
            <pc:sldMk cId="0" sldId="265"/>
            <ac:picMk id="10" creationId="{A6BA5CCB-FB40-FC9B-CE75-FF701158FAFA}"/>
          </ac:picMkLst>
        </pc:picChg>
        <pc:picChg chg="add mod">
          <ac:chgData name="Ellen Fagan" userId="c7c61c15676a070a" providerId="LiveId" clId="{F5C4BEA2-7D52-4DDE-A06A-0AC528D1006B}" dt="2023-09-15T20:34:38.091" v="103"/>
          <ac:picMkLst>
            <pc:docMk/>
            <pc:sldMk cId="0" sldId="265"/>
            <ac:picMk id="11" creationId="{741B3AD6-A30E-8841-810E-A031EDC5D5FB}"/>
          </ac:picMkLst>
        </pc:picChg>
      </pc:sldChg>
      <pc:sldChg chg="addSp delSp modSp mod modTransition modAnim modNotesTx">
        <pc:chgData name="Ellen Fagan" userId="c7c61c15676a070a" providerId="LiveId" clId="{F5C4BEA2-7D52-4DDE-A06A-0AC528D1006B}" dt="2023-09-15T20:39:28.990" v="116"/>
        <pc:sldMkLst>
          <pc:docMk/>
          <pc:sldMk cId="0" sldId="266"/>
        </pc:sldMkLst>
        <pc:picChg chg="add del mod">
          <ac:chgData name="Ellen Fagan" userId="c7c61c15676a070a" providerId="LiveId" clId="{F5C4BEA2-7D52-4DDE-A06A-0AC528D1006B}" dt="2023-09-15T20:35:18.437" v="106"/>
          <ac:picMkLst>
            <pc:docMk/>
            <pc:sldMk cId="0" sldId="266"/>
            <ac:picMk id="7" creationId="{97CD1B2D-AB27-14C5-3693-4547515E680C}"/>
          </ac:picMkLst>
        </pc:picChg>
        <pc:picChg chg="add del mod ord">
          <ac:chgData name="Ellen Fagan" userId="c7c61c15676a070a" providerId="LiveId" clId="{F5C4BEA2-7D52-4DDE-A06A-0AC528D1006B}" dt="2023-09-15T20:35:24.739" v="107"/>
          <ac:picMkLst>
            <pc:docMk/>
            <pc:sldMk cId="0" sldId="266"/>
            <ac:picMk id="10" creationId="{9165E478-CB4F-F211-A275-7D3FBFF4C874}"/>
          </ac:picMkLst>
        </pc:picChg>
        <pc:picChg chg="add del mod">
          <ac:chgData name="Ellen Fagan" userId="c7c61c15676a070a" providerId="LiveId" clId="{F5C4BEA2-7D52-4DDE-A06A-0AC528D1006B}" dt="2023-09-15T20:35:39.171" v="109"/>
          <ac:picMkLst>
            <pc:docMk/>
            <pc:sldMk cId="0" sldId="266"/>
            <ac:picMk id="11" creationId="{E9DF5286-7BBB-4EE8-D159-07221998746C}"/>
          </ac:picMkLst>
        </pc:picChg>
        <pc:picChg chg="add del mod ord">
          <ac:chgData name="Ellen Fagan" userId="c7c61c15676a070a" providerId="LiveId" clId="{F5C4BEA2-7D52-4DDE-A06A-0AC528D1006B}" dt="2023-09-15T20:37:01.555" v="110"/>
          <ac:picMkLst>
            <pc:docMk/>
            <pc:sldMk cId="0" sldId="266"/>
            <ac:picMk id="14" creationId="{778E87AC-8879-C604-CEDF-FD21E3E87DB8}"/>
          </ac:picMkLst>
        </pc:picChg>
        <pc:picChg chg="add del mod">
          <ac:chgData name="Ellen Fagan" userId="c7c61c15676a070a" providerId="LiveId" clId="{F5C4BEA2-7D52-4DDE-A06A-0AC528D1006B}" dt="2023-09-15T20:37:53.730" v="115"/>
          <ac:picMkLst>
            <pc:docMk/>
            <pc:sldMk cId="0" sldId="266"/>
            <ac:picMk id="15" creationId="{B0E397A8-FD23-8CFA-09B9-40D747EE7321}"/>
          </ac:picMkLst>
        </pc:picChg>
        <pc:picChg chg="add del mod ord">
          <ac:chgData name="Ellen Fagan" userId="c7c61c15676a070a" providerId="LiveId" clId="{F5C4BEA2-7D52-4DDE-A06A-0AC528D1006B}" dt="2023-09-15T20:39:28.990" v="116"/>
          <ac:picMkLst>
            <pc:docMk/>
            <pc:sldMk cId="0" sldId="266"/>
            <ac:picMk id="19" creationId="{C2EDEFE2-4D3F-F242-BAE7-D6484F338235}"/>
          </ac:picMkLst>
        </pc:picChg>
        <pc:picChg chg="add mod">
          <ac:chgData name="Ellen Fagan" userId="c7c61c15676a070a" providerId="LiveId" clId="{F5C4BEA2-7D52-4DDE-A06A-0AC528D1006B}" dt="2023-09-15T20:39:28.990" v="116"/>
          <ac:picMkLst>
            <pc:docMk/>
            <pc:sldMk cId="0" sldId="266"/>
            <ac:picMk id="20" creationId="{2CC12A7B-F719-346B-05B1-53FC834A386F}"/>
          </ac:picMkLst>
        </pc:picChg>
      </pc:sldChg>
      <pc:sldChg chg="addSp delSp modSp mod modTransition modAnim">
        <pc:chgData name="Ellen Fagan" userId="c7c61c15676a070a" providerId="LiveId" clId="{F5C4BEA2-7D52-4DDE-A06A-0AC528D1006B}" dt="2023-09-15T20:43:37.855" v="120"/>
        <pc:sldMkLst>
          <pc:docMk/>
          <pc:sldMk cId="0" sldId="267"/>
        </pc:sldMkLst>
        <pc:picChg chg="add del mod">
          <ac:chgData name="Ellen Fagan" userId="c7c61c15676a070a" providerId="LiveId" clId="{F5C4BEA2-7D52-4DDE-A06A-0AC528D1006B}" dt="2023-09-15T20:43:03.186" v="119"/>
          <ac:picMkLst>
            <pc:docMk/>
            <pc:sldMk cId="0" sldId="267"/>
            <ac:picMk id="7" creationId="{2D4D344C-5BEE-AB68-3DF4-FE760F067A4A}"/>
          </ac:picMkLst>
        </pc:picChg>
        <pc:picChg chg="add del mod ord">
          <ac:chgData name="Ellen Fagan" userId="c7c61c15676a070a" providerId="LiveId" clId="{F5C4BEA2-7D52-4DDE-A06A-0AC528D1006B}" dt="2023-09-15T20:43:37.855" v="120"/>
          <ac:picMkLst>
            <pc:docMk/>
            <pc:sldMk cId="0" sldId="267"/>
            <ac:picMk id="12" creationId="{113A691A-D756-4AD9-7442-2A33F784599B}"/>
          </ac:picMkLst>
        </pc:picChg>
        <pc:picChg chg="add mod">
          <ac:chgData name="Ellen Fagan" userId="c7c61c15676a070a" providerId="LiveId" clId="{F5C4BEA2-7D52-4DDE-A06A-0AC528D1006B}" dt="2023-09-15T20:43:37.855" v="120"/>
          <ac:picMkLst>
            <pc:docMk/>
            <pc:sldMk cId="0" sldId="267"/>
            <ac:picMk id="13" creationId="{DFBDA496-F7E9-CCAA-6880-8B167AB4D2EC}"/>
          </ac:picMkLst>
        </pc:picChg>
      </pc:sldChg>
      <pc:sldChg chg="addSp delSp modSp mod modTransition modAnim">
        <pc:chgData name="Ellen Fagan" userId="c7c61c15676a070a" providerId="LiveId" clId="{F5C4BEA2-7D52-4DDE-A06A-0AC528D1006B}" dt="2023-09-15T20:52:05.645" v="124"/>
        <pc:sldMkLst>
          <pc:docMk/>
          <pc:sldMk cId="0" sldId="287"/>
        </pc:sldMkLst>
        <pc:picChg chg="add del mod">
          <ac:chgData name="Ellen Fagan" userId="c7c61c15676a070a" providerId="LiveId" clId="{F5C4BEA2-7D52-4DDE-A06A-0AC528D1006B}" dt="2023-09-15T20:51:33.803" v="123"/>
          <ac:picMkLst>
            <pc:docMk/>
            <pc:sldMk cId="0" sldId="287"/>
            <ac:picMk id="6" creationId="{BC32D146-1D49-2A48-A883-737B526F4045}"/>
          </ac:picMkLst>
        </pc:picChg>
        <pc:picChg chg="add del mod ord">
          <ac:chgData name="Ellen Fagan" userId="c7c61c15676a070a" providerId="LiveId" clId="{F5C4BEA2-7D52-4DDE-A06A-0AC528D1006B}" dt="2023-09-15T20:52:05.645" v="124"/>
          <ac:picMkLst>
            <pc:docMk/>
            <pc:sldMk cId="0" sldId="287"/>
            <ac:picMk id="9" creationId="{72763106-1E9C-A299-0D01-10A98AB70697}"/>
          </ac:picMkLst>
        </pc:picChg>
        <pc:picChg chg="add mod">
          <ac:chgData name="Ellen Fagan" userId="c7c61c15676a070a" providerId="LiveId" clId="{F5C4BEA2-7D52-4DDE-A06A-0AC528D1006B}" dt="2023-09-15T20:52:05.645" v="124"/>
          <ac:picMkLst>
            <pc:docMk/>
            <pc:sldMk cId="0" sldId="287"/>
            <ac:picMk id="10" creationId="{E1B71BDC-EB60-ECDC-BAD8-C706413B72AA}"/>
          </ac:picMkLst>
        </pc:picChg>
      </pc:sldChg>
      <pc:sldChg chg="addSp delSp modSp mod modTransition modAnim">
        <pc:chgData name="Ellen Fagan" userId="c7c61c15676a070a" providerId="LiveId" clId="{F5C4BEA2-7D52-4DDE-A06A-0AC528D1006B}" dt="2023-09-14T21:34:12.004" v="11"/>
        <pc:sldMkLst>
          <pc:docMk/>
          <pc:sldMk cId="0" sldId="306"/>
        </pc:sldMkLst>
        <pc:picChg chg="add del mod">
          <ac:chgData name="Ellen Fagan" userId="c7c61c15676a070a" providerId="LiveId" clId="{F5C4BEA2-7D52-4DDE-A06A-0AC528D1006B}" dt="2023-09-14T21:21:59.202" v="3"/>
          <ac:picMkLst>
            <pc:docMk/>
            <pc:sldMk cId="0" sldId="306"/>
            <ac:picMk id="5" creationId="{34F7707E-C993-94F2-3106-6D94B1BF717E}"/>
          </ac:picMkLst>
        </pc:picChg>
        <pc:picChg chg="add del mod ord">
          <ac:chgData name="Ellen Fagan" userId="c7c61c15676a070a" providerId="LiveId" clId="{F5C4BEA2-7D52-4DDE-A06A-0AC528D1006B}" dt="2023-09-14T21:22:03.174" v="4"/>
          <ac:picMkLst>
            <pc:docMk/>
            <pc:sldMk cId="0" sldId="306"/>
            <ac:picMk id="12" creationId="{FF05714C-E803-350A-D3A9-91BC01C359D7}"/>
          </ac:picMkLst>
        </pc:picChg>
        <pc:picChg chg="add del mod">
          <ac:chgData name="Ellen Fagan" userId="c7c61c15676a070a" providerId="LiveId" clId="{F5C4BEA2-7D52-4DDE-A06A-0AC528D1006B}" dt="2023-09-14T21:33:49.874" v="10"/>
          <ac:picMkLst>
            <pc:docMk/>
            <pc:sldMk cId="0" sldId="306"/>
            <ac:picMk id="13" creationId="{B2C0E8DD-F963-A311-590C-E99ED25C0DFA}"/>
          </ac:picMkLst>
        </pc:picChg>
        <pc:picChg chg="add del mod ord">
          <ac:chgData name="Ellen Fagan" userId="c7c61c15676a070a" providerId="LiveId" clId="{F5C4BEA2-7D52-4DDE-A06A-0AC528D1006B}" dt="2023-09-14T21:34:12.004" v="11"/>
          <ac:picMkLst>
            <pc:docMk/>
            <pc:sldMk cId="0" sldId="306"/>
            <ac:picMk id="21" creationId="{0405373D-C1CC-0A26-5480-A42762631289}"/>
          </ac:picMkLst>
        </pc:picChg>
        <pc:picChg chg="add mod">
          <ac:chgData name="Ellen Fagan" userId="c7c61c15676a070a" providerId="LiveId" clId="{F5C4BEA2-7D52-4DDE-A06A-0AC528D1006B}" dt="2023-09-14T21:34:12.004" v="11"/>
          <ac:picMkLst>
            <pc:docMk/>
            <pc:sldMk cId="0" sldId="306"/>
            <ac:picMk id="22" creationId="{422D9033-D7B7-AFD5-1C4F-AF5A3DEAAB32}"/>
          </ac:picMkLst>
        </pc:picChg>
      </pc:sldChg>
      <pc:sldChg chg="addSp modSp">
        <pc:chgData name="Ellen Fagan" userId="c7c61c15676a070a" providerId="LiveId" clId="{F5C4BEA2-7D52-4DDE-A06A-0AC528D1006B}" dt="2023-09-14T21:21:13.381" v="1"/>
        <pc:sldMkLst>
          <pc:docMk/>
          <pc:sldMk cId="0" sldId="307"/>
        </pc:sldMkLst>
        <pc:picChg chg="add mod">
          <ac:chgData name="Ellen Fagan" userId="c7c61c15676a070a" providerId="LiveId" clId="{F5C4BEA2-7D52-4DDE-A06A-0AC528D1006B}" dt="2023-09-14T21:21:13.381" v="1"/>
          <ac:picMkLst>
            <pc:docMk/>
            <pc:sldMk cId="0" sldId="307"/>
            <ac:picMk id="9" creationId="{0F6B55D4-ECC5-9495-EAC6-C27A6804E83A}"/>
          </ac:picMkLst>
        </pc:picChg>
      </pc:sldChg>
      <pc:sldChg chg="addSp delSp modSp mod modTransition modAnim">
        <pc:chgData name="Ellen Fagan" userId="c7c61c15676a070a" providerId="LiveId" clId="{F5C4BEA2-7D52-4DDE-A06A-0AC528D1006B}" dt="2023-09-14T21:35:37.945" v="14"/>
        <pc:sldMkLst>
          <pc:docMk/>
          <pc:sldMk cId="2981734607" sldId="308"/>
        </pc:sldMkLst>
        <pc:picChg chg="add del mod">
          <ac:chgData name="Ellen Fagan" userId="c7c61c15676a070a" providerId="LiveId" clId="{F5C4BEA2-7D52-4DDE-A06A-0AC528D1006B}" dt="2023-09-14T21:24:31.992" v="7"/>
          <ac:picMkLst>
            <pc:docMk/>
            <pc:sldMk cId="2981734607" sldId="308"/>
            <ac:picMk id="10" creationId="{7FFE4432-D600-D7B6-0CEA-92C5728CE246}"/>
          </ac:picMkLst>
        </pc:picChg>
        <pc:picChg chg="add del mod ord">
          <ac:chgData name="Ellen Fagan" userId="c7c61c15676a070a" providerId="LiveId" clId="{F5C4BEA2-7D52-4DDE-A06A-0AC528D1006B}" dt="2023-09-14T21:25:00.303" v="8"/>
          <ac:picMkLst>
            <pc:docMk/>
            <pc:sldMk cId="2981734607" sldId="308"/>
            <ac:picMk id="12" creationId="{F1440CAF-1D01-1255-BBC4-5DA02792EDCE}"/>
          </ac:picMkLst>
        </pc:picChg>
        <pc:picChg chg="add del mod">
          <ac:chgData name="Ellen Fagan" userId="c7c61c15676a070a" providerId="LiveId" clId="{F5C4BEA2-7D52-4DDE-A06A-0AC528D1006B}" dt="2023-09-14T21:35:09.566" v="13"/>
          <ac:picMkLst>
            <pc:docMk/>
            <pc:sldMk cId="2981734607" sldId="308"/>
            <ac:picMk id="13" creationId="{3588965F-5870-3A9F-36C9-646D75C561EB}"/>
          </ac:picMkLst>
        </pc:picChg>
        <pc:picChg chg="add del mod ord">
          <ac:chgData name="Ellen Fagan" userId="c7c61c15676a070a" providerId="LiveId" clId="{F5C4BEA2-7D52-4DDE-A06A-0AC528D1006B}" dt="2023-09-14T21:35:37.945" v="14"/>
          <ac:picMkLst>
            <pc:docMk/>
            <pc:sldMk cId="2981734607" sldId="308"/>
            <ac:picMk id="22" creationId="{253EB0A1-A43E-020F-503D-F5B2200892CA}"/>
          </ac:picMkLst>
        </pc:picChg>
        <pc:picChg chg="add mod">
          <ac:chgData name="Ellen Fagan" userId="c7c61c15676a070a" providerId="LiveId" clId="{F5C4BEA2-7D52-4DDE-A06A-0AC528D1006B}" dt="2023-09-14T21:35:37.945" v="14"/>
          <ac:picMkLst>
            <pc:docMk/>
            <pc:sldMk cId="2981734607" sldId="308"/>
            <ac:picMk id="23" creationId="{64927941-5CB3-DA35-22F0-AAA91D49BBF1}"/>
          </ac:picMkLst>
        </pc:picChg>
      </pc:sldChg>
      <pc:sldChg chg="addSp delSp modSp mod modTransition modAnim">
        <pc:chgData name="Ellen Fagan" userId="c7c61c15676a070a" providerId="LiveId" clId="{F5C4BEA2-7D52-4DDE-A06A-0AC528D1006B}" dt="2023-09-14T21:36:37.140" v="17"/>
        <pc:sldMkLst>
          <pc:docMk/>
          <pc:sldMk cId="2213674628" sldId="309"/>
        </pc:sldMkLst>
        <pc:picChg chg="add del mod">
          <ac:chgData name="Ellen Fagan" userId="c7c61c15676a070a" providerId="LiveId" clId="{F5C4BEA2-7D52-4DDE-A06A-0AC528D1006B}" dt="2023-09-14T21:36:24.346" v="16"/>
          <ac:picMkLst>
            <pc:docMk/>
            <pc:sldMk cId="2213674628" sldId="309"/>
            <ac:picMk id="4" creationId="{D0A8B6FF-891A-27E6-6C4F-91B4B6B2AF8D}"/>
          </ac:picMkLst>
        </pc:picChg>
        <pc:picChg chg="add del mod ord">
          <ac:chgData name="Ellen Fagan" userId="c7c61c15676a070a" providerId="LiveId" clId="{F5C4BEA2-7D52-4DDE-A06A-0AC528D1006B}" dt="2023-09-14T21:36:37.140" v="17"/>
          <ac:picMkLst>
            <pc:docMk/>
            <pc:sldMk cId="2213674628" sldId="309"/>
            <ac:picMk id="13" creationId="{9E3197F2-8ABE-1411-F8D4-FA37A1A8E69D}"/>
          </ac:picMkLst>
        </pc:picChg>
        <pc:picChg chg="add mod">
          <ac:chgData name="Ellen Fagan" userId="c7c61c15676a070a" providerId="LiveId" clId="{F5C4BEA2-7D52-4DDE-A06A-0AC528D1006B}" dt="2023-09-14T21:36:37.140" v="17"/>
          <ac:picMkLst>
            <pc:docMk/>
            <pc:sldMk cId="2213674628" sldId="309"/>
            <ac:picMk id="14" creationId="{7F7AF2A9-03E7-AF27-72B2-AB99FE26C369}"/>
          </ac:picMkLst>
        </pc:picChg>
      </pc:sldChg>
      <pc:sldChg chg="addSp delSp modSp mod modTransition modAnim">
        <pc:chgData name="Ellen Fagan" userId="c7c61c15676a070a" providerId="LiveId" clId="{F5C4BEA2-7D52-4DDE-A06A-0AC528D1006B}" dt="2023-09-14T21:38:39.196" v="21"/>
        <pc:sldMkLst>
          <pc:docMk/>
          <pc:sldMk cId="2269705013" sldId="312"/>
        </pc:sldMkLst>
        <pc:picChg chg="add del mod">
          <ac:chgData name="Ellen Fagan" userId="c7c61c15676a070a" providerId="LiveId" clId="{F5C4BEA2-7D52-4DDE-A06A-0AC528D1006B}" dt="2023-09-14T21:38:17.147" v="20"/>
          <ac:picMkLst>
            <pc:docMk/>
            <pc:sldMk cId="2269705013" sldId="312"/>
            <ac:picMk id="14" creationId="{9B3DCEAC-96B7-ED21-B10A-6CB66340995E}"/>
          </ac:picMkLst>
        </pc:picChg>
        <pc:picChg chg="add del mod ord">
          <ac:chgData name="Ellen Fagan" userId="c7c61c15676a070a" providerId="LiveId" clId="{F5C4BEA2-7D52-4DDE-A06A-0AC528D1006B}" dt="2023-09-14T21:38:39.196" v="21"/>
          <ac:picMkLst>
            <pc:docMk/>
            <pc:sldMk cId="2269705013" sldId="312"/>
            <ac:picMk id="19" creationId="{2A6A61AA-A0E2-0D0D-57CB-3630A23AD72C}"/>
          </ac:picMkLst>
        </pc:picChg>
        <pc:picChg chg="add mod">
          <ac:chgData name="Ellen Fagan" userId="c7c61c15676a070a" providerId="LiveId" clId="{F5C4BEA2-7D52-4DDE-A06A-0AC528D1006B}" dt="2023-09-14T21:38:39.196" v="21"/>
          <ac:picMkLst>
            <pc:docMk/>
            <pc:sldMk cId="2269705013" sldId="312"/>
            <ac:picMk id="20" creationId="{B6A297B3-A352-4968-9B89-3761D004CFBD}"/>
          </ac:picMkLst>
        </pc:picChg>
      </pc:sldChg>
      <pc:sldChg chg="addSp delSp modSp mod modTransition modAnim">
        <pc:chgData name="Ellen Fagan" userId="c7c61c15676a070a" providerId="LiveId" clId="{F5C4BEA2-7D52-4DDE-A06A-0AC528D1006B}" dt="2023-09-15T19:59:37.431" v="53"/>
        <pc:sldMkLst>
          <pc:docMk/>
          <pc:sldMk cId="697697480" sldId="508"/>
        </pc:sldMkLst>
        <pc:picChg chg="add del mod">
          <ac:chgData name="Ellen Fagan" userId="c7c61c15676a070a" providerId="LiveId" clId="{F5C4BEA2-7D52-4DDE-A06A-0AC528D1006B}" dt="2023-09-15T00:14:30.125" v="25"/>
          <ac:picMkLst>
            <pc:docMk/>
            <pc:sldMk cId="697697480" sldId="508"/>
            <ac:picMk id="14" creationId="{E4940885-79C2-4A93-6DFE-D45F3A8C1C11}"/>
          </ac:picMkLst>
        </pc:picChg>
        <pc:picChg chg="add del mod ord">
          <ac:chgData name="Ellen Fagan" userId="c7c61c15676a070a" providerId="LiveId" clId="{F5C4BEA2-7D52-4DDE-A06A-0AC528D1006B}" dt="2023-09-15T00:15:44.791" v="26"/>
          <ac:picMkLst>
            <pc:docMk/>
            <pc:sldMk cId="697697480" sldId="508"/>
            <ac:picMk id="17" creationId="{AB715321-C629-05C7-B9C5-63CB22738292}"/>
          </ac:picMkLst>
        </pc:picChg>
        <pc:picChg chg="add del mod">
          <ac:chgData name="Ellen Fagan" userId="c7c61c15676a070a" providerId="LiveId" clId="{F5C4BEA2-7D52-4DDE-A06A-0AC528D1006B}" dt="2023-09-15T00:22:30.474" v="30"/>
          <ac:picMkLst>
            <pc:docMk/>
            <pc:sldMk cId="697697480" sldId="508"/>
            <ac:picMk id="18" creationId="{71814FDD-D54C-86EF-4F10-B9C38D8E2313}"/>
          </ac:picMkLst>
        </pc:picChg>
        <pc:picChg chg="add del mod">
          <ac:chgData name="Ellen Fagan" userId="c7c61c15676a070a" providerId="LiveId" clId="{F5C4BEA2-7D52-4DDE-A06A-0AC528D1006B}" dt="2023-09-15T00:25:51.383" v="32"/>
          <ac:picMkLst>
            <pc:docMk/>
            <pc:sldMk cId="697697480" sldId="508"/>
            <ac:picMk id="27" creationId="{1A20B0BD-2C25-A435-250D-BA21808F1FF1}"/>
          </ac:picMkLst>
        </pc:picChg>
        <pc:picChg chg="add del mod">
          <ac:chgData name="Ellen Fagan" userId="c7c61c15676a070a" providerId="LiveId" clId="{F5C4BEA2-7D52-4DDE-A06A-0AC528D1006B}" dt="2023-09-15T19:47:32.943" v="37"/>
          <ac:picMkLst>
            <pc:docMk/>
            <pc:sldMk cId="697697480" sldId="508"/>
            <ac:picMk id="36" creationId="{DE281F0F-C5BB-264F-0370-CBD0D79B5CA6}"/>
          </ac:picMkLst>
        </pc:picChg>
        <pc:picChg chg="add del mod ord">
          <ac:chgData name="Ellen Fagan" userId="c7c61c15676a070a" providerId="LiveId" clId="{F5C4BEA2-7D52-4DDE-A06A-0AC528D1006B}" dt="2023-09-15T19:47:48.779" v="38"/>
          <ac:picMkLst>
            <pc:docMk/>
            <pc:sldMk cId="697697480" sldId="508"/>
            <ac:picMk id="39" creationId="{F797EBEC-7801-588B-0CC9-027B8A9E3A59}"/>
          </ac:picMkLst>
        </pc:picChg>
        <pc:picChg chg="add del mod">
          <ac:chgData name="Ellen Fagan" userId="c7c61c15676a070a" providerId="LiveId" clId="{F5C4BEA2-7D52-4DDE-A06A-0AC528D1006B}" dt="2023-09-15T19:49:16.475" v="40"/>
          <ac:picMkLst>
            <pc:docMk/>
            <pc:sldMk cId="697697480" sldId="508"/>
            <ac:picMk id="40" creationId="{3F49C429-69DE-47B9-B8A5-274EA926E71A}"/>
          </ac:picMkLst>
        </pc:picChg>
        <pc:picChg chg="add del mod ord">
          <ac:chgData name="Ellen Fagan" userId="c7c61c15676a070a" providerId="LiveId" clId="{F5C4BEA2-7D52-4DDE-A06A-0AC528D1006B}" dt="2023-09-15T19:50:28.770" v="41"/>
          <ac:picMkLst>
            <pc:docMk/>
            <pc:sldMk cId="697697480" sldId="508"/>
            <ac:picMk id="43" creationId="{A2BFCE78-43E3-D5F8-84B7-39F2B80B017E}"/>
          </ac:picMkLst>
        </pc:picChg>
        <pc:picChg chg="add del mod">
          <ac:chgData name="Ellen Fagan" userId="c7c61c15676a070a" providerId="LiveId" clId="{F5C4BEA2-7D52-4DDE-A06A-0AC528D1006B}" dt="2023-09-15T19:55:51.864" v="46"/>
          <ac:picMkLst>
            <pc:docMk/>
            <pc:sldMk cId="697697480" sldId="508"/>
            <ac:picMk id="44" creationId="{F18DF461-87AC-1FE4-BAA0-5C7B9F41F1B8}"/>
          </ac:picMkLst>
        </pc:picChg>
        <pc:picChg chg="add del mod ord">
          <ac:chgData name="Ellen Fagan" userId="c7c61c15676a070a" providerId="LiveId" clId="{F5C4BEA2-7D52-4DDE-A06A-0AC528D1006B}" dt="2023-09-15T19:57:04.414" v="47"/>
          <ac:picMkLst>
            <pc:docMk/>
            <pc:sldMk cId="697697480" sldId="508"/>
            <ac:picMk id="53" creationId="{A55ED405-D8BB-175A-AE0B-91DE221126B1}"/>
          </ac:picMkLst>
        </pc:picChg>
        <pc:picChg chg="add del mod">
          <ac:chgData name="Ellen Fagan" userId="c7c61c15676a070a" providerId="LiveId" clId="{F5C4BEA2-7D52-4DDE-A06A-0AC528D1006B}" dt="2023-09-15T19:57:55.446" v="49"/>
          <ac:picMkLst>
            <pc:docMk/>
            <pc:sldMk cId="697697480" sldId="508"/>
            <ac:picMk id="54" creationId="{9CAAB29A-B357-3365-6810-7DFFE6D6AEBE}"/>
          </ac:picMkLst>
        </pc:picChg>
        <pc:picChg chg="add del mod ord">
          <ac:chgData name="Ellen Fagan" userId="c7c61c15676a070a" providerId="LiveId" clId="{F5C4BEA2-7D52-4DDE-A06A-0AC528D1006B}" dt="2023-09-15T19:58:08.194" v="50"/>
          <ac:picMkLst>
            <pc:docMk/>
            <pc:sldMk cId="697697480" sldId="508"/>
            <ac:picMk id="58" creationId="{EE1FA835-4189-2BCE-E308-54FBE9F793B6}"/>
          </ac:picMkLst>
        </pc:picChg>
        <pc:picChg chg="add del mod">
          <ac:chgData name="Ellen Fagan" userId="c7c61c15676a070a" providerId="LiveId" clId="{F5C4BEA2-7D52-4DDE-A06A-0AC528D1006B}" dt="2023-09-15T19:58:24.491" v="52"/>
          <ac:picMkLst>
            <pc:docMk/>
            <pc:sldMk cId="697697480" sldId="508"/>
            <ac:picMk id="59" creationId="{1DB11E38-0B3A-B526-0F04-2B0CBDFD5AE4}"/>
          </ac:picMkLst>
        </pc:picChg>
        <pc:picChg chg="add del mod ord">
          <ac:chgData name="Ellen Fagan" userId="c7c61c15676a070a" providerId="LiveId" clId="{F5C4BEA2-7D52-4DDE-A06A-0AC528D1006B}" dt="2023-09-15T19:59:37.431" v="53"/>
          <ac:picMkLst>
            <pc:docMk/>
            <pc:sldMk cId="697697480" sldId="508"/>
            <ac:picMk id="62" creationId="{4A4AB924-3CEC-0A5A-2163-26A43F1035E0}"/>
          </ac:picMkLst>
        </pc:picChg>
        <pc:picChg chg="add mod">
          <ac:chgData name="Ellen Fagan" userId="c7c61c15676a070a" providerId="LiveId" clId="{F5C4BEA2-7D52-4DDE-A06A-0AC528D1006B}" dt="2023-09-15T19:59:37.431" v="53"/>
          <ac:picMkLst>
            <pc:docMk/>
            <pc:sldMk cId="697697480" sldId="508"/>
            <ac:picMk id="63" creationId="{3D22D34E-65F4-2339-130A-565A991C412A}"/>
          </ac:picMkLst>
        </pc:picChg>
      </pc:sldChg>
      <pc:sldChg chg="addSp delSp modSp mod modTransition modAnim">
        <pc:chgData name="Ellen Fagan" userId="c7c61c15676a070a" providerId="LiveId" clId="{F5C4BEA2-7D52-4DDE-A06A-0AC528D1006B}" dt="2023-09-15T20:03:47.155" v="65"/>
        <pc:sldMkLst>
          <pc:docMk/>
          <pc:sldMk cId="1846411832" sldId="509"/>
        </pc:sldMkLst>
        <pc:picChg chg="add del mod">
          <ac:chgData name="Ellen Fagan" userId="c7c61c15676a070a" providerId="LiveId" clId="{F5C4BEA2-7D52-4DDE-A06A-0AC528D1006B}" dt="2023-09-15T00:17:57.523" v="28"/>
          <ac:picMkLst>
            <pc:docMk/>
            <pc:sldMk cId="1846411832" sldId="509"/>
            <ac:picMk id="6" creationId="{C6DA3C4A-C784-D56F-612A-6453A1D22A89}"/>
          </ac:picMkLst>
        </pc:picChg>
        <pc:picChg chg="add del mod ord">
          <ac:chgData name="Ellen Fagan" userId="c7c61c15676a070a" providerId="LiveId" clId="{F5C4BEA2-7D52-4DDE-A06A-0AC528D1006B}" dt="2023-09-15T00:18:28.083" v="29"/>
          <ac:picMkLst>
            <pc:docMk/>
            <pc:sldMk cId="1846411832" sldId="509"/>
            <ac:picMk id="16" creationId="{738A88D0-A368-970C-1E1F-983E448B9780}"/>
          </ac:picMkLst>
        </pc:picChg>
        <pc:picChg chg="add del mod">
          <ac:chgData name="Ellen Fagan" userId="c7c61c15676a070a" providerId="LiveId" clId="{F5C4BEA2-7D52-4DDE-A06A-0AC528D1006B}" dt="2023-09-15T00:27:32.293" v="33"/>
          <ac:picMkLst>
            <pc:docMk/>
            <pc:sldMk cId="1846411832" sldId="509"/>
            <ac:picMk id="17" creationId="{869BD7CB-9F8E-DE05-DC56-6106B90036EF}"/>
          </ac:picMkLst>
        </pc:picChg>
        <pc:picChg chg="add del mod">
          <ac:chgData name="Ellen Fagan" userId="c7c61c15676a070a" providerId="LiveId" clId="{F5C4BEA2-7D52-4DDE-A06A-0AC528D1006B}" dt="2023-09-15T19:52:39.603" v="43"/>
          <ac:picMkLst>
            <pc:docMk/>
            <pc:sldMk cId="1846411832" sldId="509"/>
            <ac:picMk id="26" creationId="{5E0F74B8-51B2-85BA-32EC-38D911EA0498}"/>
          </ac:picMkLst>
        </pc:picChg>
        <pc:picChg chg="add del mod ord">
          <ac:chgData name="Ellen Fagan" userId="c7c61c15676a070a" providerId="LiveId" clId="{F5C4BEA2-7D52-4DDE-A06A-0AC528D1006B}" dt="2023-09-15T19:53:10.244" v="44"/>
          <ac:picMkLst>
            <pc:docMk/>
            <pc:sldMk cId="1846411832" sldId="509"/>
            <ac:picMk id="34" creationId="{6C3DC0C4-4055-0D69-C3E0-292E1EEBF9F5}"/>
          </ac:picMkLst>
        </pc:picChg>
        <pc:picChg chg="add del mod">
          <ac:chgData name="Ellen Fagan" userId="c7c61c15676a070a" providerId="LiveId" clId="{F5C4BEA2-7D52-4DDE-A06A-0AC528D1006B}" dt="2023-09-15T20:01:11.518" v="55"/>
          <ac:picMkLst>
            <pc:docMk/>
            <pc:sldMk cId="1846411832" sldId="509"/>
            <ac:picMk id="35" creationId="{7801460E-8068-5018-5089-05EF5FC7BE0F}"/>
          </ac:picMkLst>
        </pc:picChg>
        <pc:picChg chg="add del mod ord">
          <ac:chgData name="Ellen Fagan" userId="c7c61c15676a070a" providerId="LiveId" clId="{F5C4BEA2-7D52-4DDE-A06A-0AC528D1006B}" dt="2023-09-15T20:01:24.500" v="56"/>
          <ac:picMkLst>
            <pc:docMk/>
            <pc:sldMk cId="1846411832" sldId="509"/>
            <ac:picMk id="45" creationId="{57D8D3A8-9CA5-0B73-0876-4F03CCEC596A}"/>
          </ac:picMkLst>
        </pc:picChg>
        <pc:picChg chg="add del mod">
          <ac:chgData name="Ellen Fagan" userId="c7c61c15676a070a" providerId="LiveId" clId="{F5C4BEA2-7D52-4DDE-A06A-0AC528D1006B}" dt="2023-09-15T20:01:29.740" v="58"/>
          <ac:picMkLst>
            <pc:docMk/>
            <pc:sldMk cId="1846411832" sldId="509"/>
            <ac:picMk id="46" creationId="{709380C2-2AFA-589F-2A95-8FD6263951DA}"/>
          </ac:picMkLst>
        </pc:picChg>
        <pc:picChg chg="add del mod ord">
          <ac:chgData name="Ellen Fagan" userId="c7c61c15676a070a" providerId="LiveId" clId="{F5C4BEA2-7D52-4DDE-A06A-0AC528D1006B}" dt="2023-09-15T20:01:59.150" v="59"/>
          <ac:picMkLst>
            <pc:docMk/>
            <pc:sldMk cId="1846411832" sldId="509"/>
            <ac:picMk id="49" creationId="{FDDA094E-3D0B-952C-5761-6A3C94C1D964}"/>
          </ac:picMkLst>
        </pc:picChg>
        <pc:picChg chg="add del mod">
          <ac:chgData name="Ellen Fagan" userId="c7c61c15676a070a" providerId="LiveId" clId="{F5C4BEA2-7D52-4DDE-A06A-0AC528D1006B}" dt="2023-09-15T20:02:12.287" v="61"/>
          <ac:picMkLst>
            <pc:docMk/>
            <pc:sldMk cId="1846411832" sldId="509"/>
            <ac:picMk id="50" creationId="{5CBDF9AE-BD5B-4805-FEFD-820C550124C3}"/>
          </ac:picMkLst>
        </pc:picChg>
        <pc:picChg chg="add del mod ord">
          <ac:chgData name="Ellen Fagan" userId="c7c61c15676a070a" providerId="LiveId" clId="{F5C4BEA2-7D52-4DDE-A06A-0AC528D1006B}" dt="2023-09-15T20:02:43.481" v="62"/>
          <ac:picMkLst>
            <pc:docMk/>
            <pc:sldMk cId="1846411832" sldId="509"/>
            <ac:picMk id="53" creationId="{05FA1D2E-D644-2BE3-570D-4E7689831161}"/>
          </ac:picMkLst>
        </pc:picChg>
        <pc:picChg chg="add del mod">
          <ac:chgData name="Ellen Fagan" userId="c7c61c15676a070a" providerId="LiveId" clId="{F5C4BEA2-7D52-4DDE-A06A-0AC528D1006B}" dt="2023-09-15T20:03:16.197" v="64"/>
          <ac:picMkLst>
            <pc:docMk/>
            <pc:sldMk cId="1846411832" sldId="509"/>
            <ac:picMk id="54" creationId="{4D721A4E-4B56-631A-51B0-F8397139ABC3}"/>
          </ac:picMkLst>
        </pc:picChg>
        <pc:picChg chg="add del mod ord">
          <ac:chgData name="Ellen Fagan" userId="c7c61c15676a070a" providerId="LiveId" clId="{F5C4BEA2-7D52-4DDE-A06A-0AC528D1006B}" dt="2023-09-15T20:03:47.155" v="65"/>
          <ac:picMkLst>
            <pc:docMk/>
            <pc:sldMk cId="1846411832" sldId="509"/>
            <ac:picMk id="57" creationId="{96D48082-FBA3-B6F8-D4B3-468E423EED13}"/>
          </ac:picMkLst>
        </pc:picChg>
        <pc:picChg chg="add mod">
          <ac:chgData name="Ellen Fagan" userId="c7c61c15676a070a" providerId="LiveId" clId="{F5C4BEA2-7D52-4DDE-A06A-0AC528D1006B}" dt="2023-09-15T20:03:47.155" v="65"/>
          <ac:picMkLst>
            <pc:docMk/>
            <pc:sldMk cId="1846411832" sldId="509"/>
            <ac:picMk id="58" creationId="{708F41FA-8FF9-51C5-6D10-E3C528049B65}"/>
          </ac:picMkLst>
        </pc:picChg>
      </pc:sldChg>
    </pc:docChg>
  </pc:docChgLst>
  <pc:docChgLst>
    <pc:chgData name="Kathryn M. Munson (kmunson)" userId="S::kmunson_henrico.k12.va.us#ext#@covgov.onmicrosoft.com::b528facb-3211-4c39-967c-f94e4b5175b1" providerId="AD" clId="Web-{74DB5A93-AE01-9D5E-862B-73CB8AD40E3B}"/>
    <pc:docChg chg="modSld">
      <pc:chgData name="Kathryn M. Munson (kmunson)" userId="S::kmunson_henrico.k12.va.us#ext#@covgov.onmicrosoft.com::b528facb-3211-4c39-967c-f94e4b5175b1" providerId="AD" clId="Web-{74DB5A93-AE01-9D5E-862B-73CB8AD40E3B}" dt="2023-09-17T16:34:08.693" v="4"/>
      <pc:docMkLst>
        <pc:docMk/>
      </pc:docMkLst>
      <pc:sldChg chg="delSp modSp delAnim">
        <pc:chgData name="Kathryn M. Munson (kmunson)" userId="S::kmunson_henrico.k12.va.us#ext#@covgov.onmicrosoft.com::b528facb-3211-4c39-967c-f94e4b5175b1" providerId="AD" clId="Web-{74DB5A93-AE01-9D5E-862B-73CB8AD40E3B}" dt="2023-09-17T16:34:08.693" v="4"/>
        <pc:sldMkLst>
          <pc:docMk/>
          <pc:sldMk cId="0" sldId="276"/>
        </pc:sldMkLst>
        <pc:graphicFrameChg chg="mod modGraphic">
          <ac:chgData name="Kathryn M. Munson (kmunson)" userId="S::kmunson_henrico.k12.va.us#ext#@covgov.onmicrosoft.com::b528facb-3211-4c39-967c-f94e4b5175b1" providerId="AD" clId="Web-{74DB5A93-AE01-9D5E-862B-73CB8AD40E3B}" dt="2023-09-17T16:34:08.693" v="4"/>
          <ac:graphicFrameMkLst>
            <pc:docMk/>
            <pc:sldMk cId="0" sldId="276"/>
            <ac:graphicFrameMk id="300" creationId="{00000000-0000-0000-0000-000000000000}"/>
          </ac:graphicFrameMkLst>
        </pc:graphicFrameChg>
        <pc:picChg chg="del">
          <ac:chgData name="Kathryn M. Munson (kmunson)" userId="S::kmunson_henrico.k12.va.us#ext#@covgov.onmicrosoft.com::b528facb-3211-4c39-967c-f94e4b5175b1" providerId="AD" clId="Web-{74DB5A93-AE01-9D5E-862B-73CB8AD40E3B}" dt="2023-09-17T16:34:01.552" v="2"/>
          <ac:picMkLst>
            <pc:docMk/>
            <pc:sldMk cId="0" sldId="276"/>
            <ac:picMk id="5" creationId="{FA2E348C-541A-1C40-169C-B989722D3816}"/>
          </ac:picMkLst>
        </pc:picChg>
      </pc:sldChg>
    </pc:docChg>
  </pc:docChgLst>
  <pc:docChgLst>
    <pc:chgData name="Kathryn M. Munson (kmunson)" userId="S::kmunson_henrico.k12.va.us#ext#@covgov.onmicrosoft.com::b528facb-3211-4c39-967c-f94e4b5175b1" providerId="AD" clId="Web-{4F8365F5-02B0-A42B-08F5-C90C64453F27}"/>
    <pc:docChg chg="modSld">
      <pc:chgData name="Kathryn M. Munson (kmunson)" userId="S::kmunson_henrico.k12.va.us#ext#@covgov.onmicrosoft.com::b528facb-3211-4c39-967c-f94e4b5175b1" providerId="AD" clId="Web-{4F8365F5-02B0-A42B-08F5-C90C64453F27}" dt="2023-09-16T00:46:42.138" v="23"/>
      <pc:docMkLst>
        <pc:docMk/>
      </pc:docMkLst>
      <pc:sldChg chg="modSp">
        <pc:chgData name="Kathryn M. Munson (kmunson)" userId="S::kmunson_henrico.k12.va.us#ext#@covgov.onmicrosoft.com::b528facb-3211-4c39-967c-f94e4b5175b1" providerId="AD" clId="Web-{4F8365F5-02B0-A42B-08F5-C90C64453F27}" dt="2023-09-16T00:40:38.853" v="21"/>
        <pc:sldMkLst>
          <pc:docMk/>
          <pc:sldMk cId="0" sldId="262"/>
        </pc:sldMkLst>
        <pc:graphicFrameChg chg="mod modGraphic">
          <ac:chgData name="Kathryn M. Munson (kmunson)" userId="S::kmunson_henrico.k12.va.us#ext#@covgov.onmicrosoft.com::b528facb-3211-4c39-967c-f94e4b5175b1" providerId="AD" clId="Web-{4F8365F5-02B0-A42B-08F5-C90C64453F27}" dt="2023-09-16T00:40:38.853" v="21"/>
          <ac:graphicFrameMkLst>
            <pc:docMk/>
            <pc:sldMk cId="0" sldId="262"/>
            <ac:graphicFrameMk id="2" creationId="{00000000-0000-0000-0000-000000000000}"/>
          </ac:graphicFrameMkLst>
        </pc:graphicFrameChg>
      </pc:sldChg>
      <pc:sldChg chg="modSp">
        <pc:chgData name="Kathryn M. Munson (kmunson)" userId="S::kmunson_henrico.k12.va.us#ext#@covgov.onmicrosoft.com::b528facb-3211-4c39-967c-f94e4b5175b1" providerId="AD" clId="Web-{4F8365F5-02B0-A42B-08F5-C90C64453F27}" dt="2023-09-16T00:46:42.138" v="23"/>
        <pc:sldMkLst>
          <pc:docMk/>
          <pc:sldMk cId="0" sldId="267"/>
        </pc:sldMkLst>
        <pc:graphicFrameChg chg="mod modGraphic">
          <ac:chgData name="Kathryn M. Munson (kmunson)" userId="S::kmunson_henrico.k12.va.us#ext#@covgov.onmicrosoft.com::b528facb-3211-4c39-967c-f94e4b5175b1" providerId="AD" clId="Web-{4F8365F5-02B0-A42B-08F5-C90C64453F27}" dt="2023-09-16T00:46:42.138" v="23"/>
          <ac:graphicFrameMkLst>
            <pc:docMk/>
            <pc:sldMk cId="0" sldId="267"/>
            <ac:graphicFrameMk id="2" creationId="{00000000-0000-0000-0000-000000000000}"/>
          </ac:graphicFrameMkLst>
        </pc:graphicFrameChg>
      </pc:sldChg>
    </pc:docChg>
  </pc:docChgLst>
  <pc:docChgLst>
    <pc:chgData name="Kathryn M. Munson (kmunson)" userId="e48ebb12-954f-4725-bee4-ee9233e80dbc" providerId="ADAL" clId="{1F25C17E-2741-4C9C-AC12-9490304BB85B}"/>
    <pc:docChg chg="undo custSel modSld">
      <pc:chgData name="Kathryn M. Munson (kmunson)" userId="e48ebb12-954f-4725-bee4-ee9233e80dbc" providerId="ADAL" clId="{1F25C17E-2741-4C9C-AC12-9490304BB85B}" dt="2023-09-18T16:40:24.782" v="153"/>
      <pc:docMkLst>
        <pc:docMk/>
      </pc:docMkLst>
      <pc:sldChg chg="modSp mod">
        <pc:chgData name="Kathryn M. Munson (kmunson)" userId="e48ebb12-954f-4725-bee4-ee9233e80dbc" providerId="ADAL" clId="{1F25C17E-2741-4C9C-AC12-9490304BB85B}" dt="2023-09-16T00:23:36.531" v="127" actId="5793"/>
        <pc:sldMkLst>
          <pc:docMk/>
          <pc:sldMk cId="0" sldId="262"/>
        </pc:sldMkLst>
        <pc:graphicFrameChg chg="modGraphic">
          <ac:chgData name="Kathryn M. Munson (kmunson)" userId="e48ebb12-954f-4725-bee4-ee9233e80dbc" providerId="ADAL" clId="{1F25C17E-2741-4C9C-AC12-9490304BB85B}" dt="2023-09-16T00:23:36.531" v="127" actId="5793"/>
          <ac:graphicFrameMkLst>
            <pc:docMk/>
            <pc:sldMk cId="0" sldId="262"/>
            <ac:graphicFrameMk id="2" creationId="{00000000-0000-0000-0000-000000000000}"/>
          </ac:graphicFrameMkLst>
        </pc:graphicFrameChg>
      </pc:sldChg>
      <pc:sldChg chg="addSp modSp">
        <pc:chgData name="Kathryn M. Munson (kmunson)" userId="e48ebb12-954f-4725-bee4-ee9233e80dbc" providerId="ADAL" clId="{1F25C17E-2741-4C9C-AC12-9490304BB85B}" dt="2023-09-14T18:08:35.763" v="50"/>
        <pc:sldMkLst>
          <pc:docMk/>
          <pc:sldMk cId="0" sldId="268"/>
        </pc:sldMkLst>
        <pc:picChg chg="add mod">
          <ac:chgData name="Kathryn M. Munson (kmunson)" userId="e48ebb12-954f-4725-bee4-ee9233e80dbc" providerId="ADAL" clId="{1F25C17E-2741-4C9C-AC12-9490304BB85B}" dt="2023-09-14T18:08:35.763" v="50"/>
          <ac:picMkLst>
            <pc:docMk/>
            <pc:sldMk cId="0" sldId="268"/>
            <ac:picMk id="4" creationId="{F2896AD1-1BA0-E646-15C9-B8CD3D20FA62}"/>
          </ac:picMkLst>
        </pc:picChg>
      </pc:sldChg>
      <pc:sldChg chg="addSp delSp modSp modTransition modAnim">
        <pc:chgData name="Kathryn M. Munson (kmunson)" userId="e48ebb12-954f-4725-bee4-ee9233e80dbc" providerId="ADAL" clId="{1F25C17E-2741-4C9C-AC12-9490304BB85B}" dt="2023-09-16T19:39:32.796" v="131"/>
        <pc:sldMkLst>
          <pc:docMk/>
          <pc:sldMk cId="0" sldId="269"/>
        </pc:sldMkLst>
        <pc:picChg chg="add del mod">
          <ac:chgData name="Kathryn M. Munson (kmunson)" userId="e48ebb12-954f-4725-bee4-ee9233e80dbc" providerId="ADAL" clId="{1F25C17E-2741-4C9C-AC12-9490304BB85B}" dt="2023-09-14T18:11:52.659" v="52"/>
          <ac:picMkLst>
            <pc:docMk/>
            <pc:sldMk cId="0" sldId="269"/>
            <ac:picMk id="7" creationId="{590306B4-A216-6C24-36F6-42D4C9FBBCC2}"/>
          </ac:picMkLst>
        </pc:picChg>
        <pc:picChg chg="add del mod">
          <ac:chgData name="Kathryn M. Munson (kmunson)" userId="e48ebb12-954f-4725-bee4-ee9233e80dbc" providerId="ADAL" clId="{1F25C17E-2741-4C9C-AC12-9490304BB85B}" dt="2023-09-16T19:38:43.774" v="130"/>
          <ac:picMkLst>
            <pc:docMk/>
            <pc:sldMk cId="0" sldId="269"/>
            <ac:picMk id="8" creationId="{137649BB-DEE1-214E-CC34-800B50801143}"/>
          </ac:picMkLst>
        </pc:picChg>
        <pc:picChg chg="add del mod">
          <ac:chgData name="Kathryn M. Munson (kmunson)" userId="e48ebb12-954f-4725-bee4-ee9233e80dbc" providerId="ADAL" clId="{1F25C17E-2741-4C9C-AC12-9490304BB85B}" dt="2023-09-14T18:12:11.982" v="54"/>
          <ac:picMkLst>
            <pc:docMk/>
            <pc:sldMk cId="0" sldId="269"/>
            <ac:picMk id="12" creationId="{DA7475E0-6C04-7A63-11C8-61B602C31BD2}"/>
          </ac:picMkLst>
        </pc:picChg>
        <pc:picChg chg="add mod">
          <ac:chgData name="Kathryn M. Munson (kmunson)" userId="e48ebb12-954f-4725-bee4-ee9233e80dbc" providerId="ADAL" clId="{1F25C17E-2741-4C9C-AC12-9490304BB85B}" dt="2023-09-16T19:39:32.796" v="131"/>
          <ac:picMkLst>
            <pc:docMk/>
            <pc:sldMk cId="0" sldId="269"/>
            <ac:picMk id="16" creationId="{608B6ECD-6036-406E-C97E-8E639D362223}"/>
          </ac:picMkLst>
        </pc:picChg>
        <pc:picChg chg="add del mod">
          <ac:chgData name="Kathryn M. Munson (kmunson)" userId="e48ebb12-954f-4725-bee4-ee9233e80dbc" providerId="ADAL" clId="{1F25C17E-2741-4C9C-AC12-9490304BB85B}" dt="2023-09-16T19:37:01.265" v="128"/>
          <ac:picMkLst>
            <pc:docMk/>
            <pc:sldMk cId="0" sldId="269"/>
            <ac:picMk id="17" creationId="{440613B6-3499-4981-784E-0A6B0D6DF776}"/>
          </ac:picMkLst>
        </pc:picChg>
      </pc:sldChg>
      <pc:sldChg chg="addSp modSp">
        <pc:chgData name="Kathryn M. Munson (kmunson)" userId="e48ebb12-954f-4725-bee4-ee9233e80dbc" providerId="ADAL" clId="{1F25C17E-2741-4C9C-AC12-9490304BB85B}" dt="2023-09-14T18:25:34.162" v="58"/>
        <pc:sldMkLst>
          <pc:docMk/>
          <pc:sldMk cId="0" sldId="270"/>
        </pc:sldMkLst>
        <pc:picChg chg="add mod">
          <ac:chgData name="Kathryn M. Munson (kmunson)" userId="e48ebb12-954f-4725-bee4-ee9233e80dbc" providerId="ADAL" clId="{1F25C17E-2741-4C9C-AC12-9490304BB85B}" dt="2023-09-14T18:25:34.162" v="58"/>
          <ac:picMkLst>
            <pc:docMk/>
            <pc:sldMk cId="0" sldId="270"/>
            <ac:picMk id="9" creationId="{9B761CE5-9EC1-4416-ADF8-83E278A678D0}"/>
          </ac:picMkLst>
        </pc:picChg>
      </pc:sldChg>
      <pc:sldChg chg="addSp delSp modSp modTransition modAnim">
        <pc:chgData name="Kathryn M. Munson (kmunson)" userId="e48ebb12-954f-4725-bee4-ee9233e80dbc" providerId="ADAL" clId="{1F25C17E-2741-4C9C-AC12-9490304BB85B}" dt="2023-09-14T18:31:52.992" v="69"/>
        <pc:sldMkLst>
          <pc:docMk/>
          <pc:sldMk cId="0" sldId="271"/>
        </pc:sldMkLst>
        <pc:picChg chg="add del mod">
          <ac:chgData name="Kathryn M. Munson (kmunson)" userId="e48ebb12-954f-4725-bee4-ee9233e80dbc" providerId="ADAL" clId="{1F25C17E-2741-4C9C-AC12-9490304BB85B}" dt="2023-09-14T18:26:40.349" v="60"/>
          <ac:picMkLst>
            <pc:docMk/>
            <pc:sldMk cId="0" sldId="271"/>
            <ac:picMk id="6" creationId="{E85ABBDA-C531-1209-CDC8-EFF5D2AFD5FB}"/>
          </ac:picMkLst>
        </pc:picChg>
        <pc:picChg chg="add del mod">
          <ac:chgData name="Kathryn M. Munson (kmunson)" userId="e48ebb12-954f-4725-bee4-ee9233e80dbc" providerId="ADAL" clId="{1F25C17E-2741-4C9C-AC12-9490304BB85B}" dt="2023-09-14T18:27:32.437" v="62"/>
          <ac:picMkLst>
            <pc:docMk/>
            <pc:sldMk cId="0" sldId="271"/>
            <ac:picMk id="11" creationId="{F813E861-9187-61F6-AA94-CF76BCA2FE36}"/>
          </ac:picMkLst>
        </pc:picChg>
        <pc:picChg chg="add del mod">
          <ac:chgData name="Kathryn M. Munson (kmunson)" userId="e48ebb12-954f-4725-bee4-ee9233e80dbc" providerId="ADAL" clId="{1F25C17E-2741-4C9C-AC12-9490304BB85B}" dt="2023-09-14T18:27:53.880" v="64"/>
          <ac:picMkLst>
            <pc:docMk/>
            <pc:sldMk cId="0" sldId="271"/>
            <ac:picMk id="16" creationId="{4E5689B0-7C52-4B08-81D2-D2D9F3B18233}"/>
          </ac:picMkLst>
        </pc:picChg>
        <pc:picChg chg="add del mod">
          <ac:chgData name="Kathryn M. Munson (kmunson)" userId="e48ebb12-954f-4725-bee4-ee9233e80dbc" providerId="ADAL" clId="{1F25C17E-2741-4C9C-AC12-9490304BB85B}" dt="2023-09-14T18:29:25.640" v="66"/>
          <ac:picMkLst>
            <pc:docMk/>
            <pc:sldMk cId="0" sldId="271"/>
            <ac:picMk id="21" creationId="{6127A9D4-E413-5C5D-50D7-C4E9BA298D78}"/>
          </ac:picMkLst>
        </pc:picChg>
        <pc:picChg chg="add del mod">
          <ac:chgData name="Kathryn M. Munson (kmunson)" userId="e48ebb12-954f-4725-bee4-ee9233e80dbc" providerId="ADAL" clId="{1F25C17E-2741-4C9C-AC12-9490304BB85B}" dt="2023-09-14T18:31:05.466" v="68"/>
          <ac:picMkLst>
            <pc:docMk/>
            <pc:sldMk cId="0" sldId="271"/>
            <ac:picMk id="26" creationId="{E9524B07-E5B8-6389-AB9A-2D4A1F89A278}"/>
          </ac:picMkLst>
        </pc:picChg>
        <pc:picChg chg="add mod">
          <ac:chgData name="Kathryn M. Munson (kmunson)" userId="e48ebb12-954f-4725-bee4-ee9233e80dbc" providerId="ADAL" clId="{1F25C17E-2741-4C9C-AC12-9490304BB85B}" dt="2023-09-14T18:31:52.992" v="69"/>
          <ac:picMkLst>
            <pc:docMk/>
            <pc:sldMk cId="0" sldId="271"/>
            <ac:picMk id="36" creationId="{E0C5AEC8-DBF6-13E8-3DDE-043727149D93}"/>
          </ac:picMkLst>
        </pc:picChg>
      </pc:sldChg>
      <pc:sldChg chg="addSp modSp">
        <pc:chgData name="Kathryn M. Munson (kmunson)" userId="e48ebb12-954f-4725-bee4-ee9233e80dbc" providerId="ADAL" clId="{1F25C17E-2741-4C9C-AC12-9490304BB85B}" dt="2023-09-14T18:32:30.478" v="70"/>
        <pc:sldMkLst>
          <pc:docMk/>
          <pc:sldMk cId="0" sldId="272"/>
        </pc:sldMkLst>
        <pc:picChg chg="add mod">
          <ac:chgData name="Kathryn M. Munson (kmunson)" userId="e48ebb12-954f-4725-bee4-ee9233e80dbc" providerId="ADAL" clId="{1F25C17E-2741-4C9C-AC12-9490304BB85B}" dt="2023-09-14T18:32:30.478" v="70"/>
          <ac:picMkLst>
            <pc:docMk/>
            <pc:sldMk cId="0" sldId="272"/>
            <ac:picMk id="10" creationId="{79B1DEB5-946D-D7A7-3248-5742F13EAE89}"/>
          </ac:picMkLst>
        </pc:picChg>
      </pc:sldChg>
      <pc:sldChg chg="addSp delSp modSp modTransition modAnim">
        <pc:chgData name="Kathryn M. Munson (kmunson)" userId="e48ebb12-954f-4725-bee4-ee9233e80dbc" providerId="ADAL" clId="{1F25C17E-2741-4C9C-AC12-9490304BB85B}" dt="2023-09-14T18:33:41.196" v="73"/>
        <pc:sldMkLst>
          <pc:docMk/>
          <pc:sldMk cId="0" sldId="273"/>
        </pc:sldMkLst>
        <pc:picChg chg="add del mod">
          <ac:chgData name="Kathryn M. Munson (kmunson)" userId="e48ebb12-954f-4725-bee4-ee9233e80dbc" providerId="ADAL" clId="{1F25C17E-2741-4C9C-AC12-9490304BB85B}" dt="2023-09-14T18:18:40.319" v="57"/>
          <ac:picMkLst>
            <pc:docMk/>
            <pc:sldMk cId="0" sldId="273"/>
            <ac:picMk id="4" creationId="{A433F785-550C-FB30-133D-B9A29409FAF0}"/>
          </ac:picMkLst>
        </pc:picChg>
        <pc:picChg chg="add del mod">
          <ac:chgData name="Kathryn M. Munson (kmunson)" userId="e48ebb12-954f-4725-bee4-ee9233e80dbc" providerId="ADAL" clId="{1F25C17E-2741-4C9C-AC12-9490304BB85B}" dt="2023-09-14T18:33:21.017" v="72"/>
          <ac:picMkLst>
            <pc:docMk/>
            <pc:sldMk cId="0" sldId="273"/>
            <ac:picMk id="12" creationId="{7390CFFD-5A11-D4BE-AA91-EB19C428E994}"/>
          </ac:picMkLst>
        </pc:picChg>
        <pc:picChg chg="add mod">
          <ac:chgData name="Kathryn M. Munson (kmunson)" userId="e48ebb12-954f-4725-bee4-ee9233e80dbc" providerId="ADAL" clId="{1F25C17E-2741-4C9C-AC12-9490304BB85B}" dt="2023-09-14T18:33:41.196" v="73"/>
          <ac:picMkLst>
            <pc:docMk/>
            <pc:sldMk cId="0" sldId="273"/>
            <ac:picMk id="19" creationId="{75FCCFB8-376A-5E06-A5BC-7B3788D99688}"/>
          </ac:picMkLst>
        </pc:picChg>
      </pc:sldChg>
      <pc:sldChg chg="addSp modSp">
        <pc:chgData name="Kathryn M. Munson (kmunson)" userId="e48ebb12-954f-4725-bee4-ee9233e80dbc" providerId="ADAL" clId="{1F25C17E-2741-4C9C-AC12-9490304BB85B}" dt="2023-09-14T18:34:03.545" v="74"/>
        <pc:sldMkLst>
          <pc:docMk/>
          <pc:sldMk cId="0" sldId="274"/>
        </pc:sldMkLst>
        <pc:picChg chg="add mod">
          <ac:chgData name="Kathryn M. Munson (kmunson)" userId="e48ebb12-954f-4725-bee4-ee9233e80dbc" providerId="ADAL" clId="{1F25C17E-2741-4C9C-AC12-9490304BB85B}" dt="2023-09-14T18:34:03.545" v="74"/>
          <ac:picMkLst>
            <pc:docMk/>
            <pc:sldMk cId="0" sldId="274"/>
            <ac:picMk id="11" creationId="{2D497BEA-0D2A-A7BA-2228-9EB659DB7A91}"/>
          </ac:picMkLst>
        </pc:picChg>
      </pc:sldChg>
      <pc:sldChg chg="addSp modSp">
        <pc:chgData name="Kathryn M. Munson (kmunson)" userId="e48ebb12-954f-4725-bee4-ee9233e80dbc" providerId="ADAL" clId="{1F25C17E-2741-4C9C-AC12-9490304BB85B}" dt="2023-09-14T18:34:36.899" v="75"/>
        <pc:sldMkLst>
          <pc:docMk/>
          <pc:sldMk cId="0" sldId="275"/>
        </pc:sldMkLst>
        <pc:picChg chg="add mod">
          <ac:chgData name="Kathryn M. Munson (kmunson)" userId="e48ebb12-954f-4725-bee4-ee9233e80dbc" providerId="ADAL" clId="{1F25C17E-2741-4C9C-AC12-9490304BB85B}" dt="2023-09-14T18:34:36.899" v="75"/>
          <ac:picMkLst>
            <pc:docMk/>
            <pc:sldMk cId="0" sldId="275"/>
            <ac:picMk id="4" creationId="{0414D9E9-D269-5199-17A7-099CE4E5F3AB}"/>
          </ac:picMkLst>
        </pc:picChg>
      </pc:sldChg>
      <pc:sldChg chg="addSp modSp modTransition">
        <pc:chgData name="Kathryn M. Munson (kmunson)" userId="e48ebb12-954f-4725-bee4-ee9233e80dbc" providerId="ADAL" clId="{1F25C17E-2741-4C9C-AC12-9490304BB85B}" dt="2023-09-18T16:40:24.782" v="153"/>
        <pc:sldMkLst>
          <pc:docMk/>
          <pc:sldMk cId="0" sldId="276"/>
        </pc:sldMkLst>
        <pc:picChg chg="add mod">
          <ac:chgData name="Kathryn M. Munson (kmunson)" userId="e48ebb12-954f-4725-bee4-ee9233e80dbc" providerId="ADAL" clId="{1F25C17E-2741-4C9C-AC12-9490304BB85B}" dt="2023-09-14T18:36:35.872" v="76"/>
          <ac:picMkLst>
            <pc:docMk/>
            <pc:sldMk cId="0" sldId="276"/>
            <ac:picMk id="5" creationId="{FA2E348C-541A-1C40-169C-B989722D3816}"/>
          </ac:picMkLst>
        </pc:picChg>
        <pc:picChg chg="add mod">
          <ac:chgData name="Kathryn M. Munson (kmunson)" userId="e48ebb12-954f-4725-bee4-ee9233e80dbc" providerId="ADAL" clId="{1F25C17E-2741-4C9C-AC12-9490304BB85B}" dt="2023-09-18T16:40:24.782" v="153"/>
          <ac:picMkLst>
            <pc:docMk/>
            <pc:sldMk cId="0" sldId="276"/>
            <ac:picMk id="13" creationId="{75C5800B-96E4-DAB3-4C01-7ABCDF826894}"/>
          </ac:picMkLst>
        </pc:picChg>
      </pc:sldChg>
      <pc:sldChg chg="addSp modSp">
        <pc:chgData name="Kathryn M. Munson (kmunson)" userId="e48ebb12-954f-4725-bee4-ee9233e80dbc" providerId="ADAL" clId="{1F25C17E-2741-4C9C-AC12-9490304BB85B}" dt="2023-09-14T18:37:02.704" v="77"/>
        <pc:sldMkLst>
          <pc:docMk/>
          <pc:sldMk cId="0" sldId="277"/>
        </pc:sldMkLst>
        <pc:picChg chg="add mod">
          <ac:chgData name="Kathryn M. Munson (kmunson)" userId="e48ebb12-954f-4725-bee4-ee9233e80dbc" providerId="ADAL" clId="{1F25C17E-2741-4C9C-AC12-9490304BB85B}" dt="2023-09-14T18:37:02.704" v="77"/>
          <ac:picMkLst>
            <pc:docMk/>
            <pc:sldMk cId="0" sldId="277"/>
            <ac:picMk id="9" creationId="{94B135B4-87B3-CE87-A919-0A238BBD8A7E}"/>
          </ac:picMkLst>
        </pc:picChg>
      </pc:sldChg>
      <pc:sldChg chg="addSp modSp">
        <pc:chgData name="Kathryn M. Munson (kmunson)" userId="e48ebb12-954f-4725-bee4-ee9233e80dbc" providerId="ADAL" clId="{1F25C17E-2741-4C9C-AC12-9490304BB85B}" dt="2023-09-14T18:37:29.994" v="78"/>
        <pc:sldMkLst>
          <pc:docMk/>
          <pc:sldMk cId="0" sldId="278"/>
        </pc:sldMkLst>
        <pc:picChg chg="add mod">
          <ac:chgData name="Kathryn M. Munson (kmunson)" userId="e48ebb12-954f-4725-bee4-ee9233e80dbc" providerId="ADAL" clId="{1F25C17E-2741-4C9C-AC12-9490304BB85B}" dt="2023-09-14T18:37:29.994" v="78"/>
          <ac:picMkLst>
            <pc:docMk/>
            <pc:sldMk cId="0" sldId="278"/>
            <ac:picMk id="4" creationId="{F7702320-BD06-9CAA-CC3D-5B6D810FEBC8}"/>
          </ac:picMkLst>
        </pc:picChg>
      </pc:sldChg>
      <pc:sldChg chg="addSp delSp modSp modTransition modAnim">
        <pc:chgData name="Kathryn M. Munson (kmunson)" userId="e48ebb12-954f-4725-bee4-ee9233e80dbc" providerId="ADAL" clId="{1F25C17E-2741-4C9C-AC12-9490304BB85B}" dt="2023-09-14T18:38:03.945" v="81"/>
        <pc:sldMkLst>
          <pc:docMk/>
          <pc:sldMk cId="0" sldId="279"/>
        </pc:sldMkLst>
        <pc:picChg chg="add del mod">
          <ac:chgData name="Kathryn M. Munson (kmunson)" userId="e48ebb12-954f-4725-bee4-ee9233e80dbc" providerId="ADAL" clId="{1F25C17E-2741-4C9C-AC12-9490304BB85B}" dt="2023-09-14T18:37:50.903" v="80"/>
          <ac:picMkLst>
            <pc:docMk/>
            <pc:sldMk cId="0" sldId="279"/>
            <ac:picMk id="4" creationId="{5CBCED08-B237-1AA2-6281-6558C0098E20}"/>
          </ac:picMkLst>
        </pc:picChg>
        <pc:picChg chg="add mod">
          <ac:chgData name="Kathryn M. Munson (kmunson)" userId="e48ebb12-954f-4725-bee4-ee9233e80dbc" providerId="ADAL" clId="{1F25C17E-2741-4C9C-AC12-9490304BB85B}" dt="2023-09-14T18:38:03.945" v="81"/>
          <ac:picMkLst>
            <pc:docMk/>
            <pc:sldMk cId="0" sldId="279"/>
            <ac:picMk id="9" creationId="{2A21118E-0438-40A3-7112-4E482259D280}"/>
          </ac:picMkLst>
        </pc:picChg>
      </pc:sldChg>
      <pc:sldChg chg="addSp modSp">
        <pc:chgData name="Kathryn M. Munson (kmunson)" userId="e48ebb12-954f-4725-bee4-ee9233e80dbc" providerId="ADAL" clId="{1F25C17E-2741-4C9C-AC12-9490304BB85B}" dt="2023-09-14T18:38:39.291" v="82"/>
        <pc:sldMkLst>
          <pc:docMk/>
          <pc:sldMk cId="0" sldId="280"/>
        </pc:sldMkLst>
        <pc:picChg chg="add mod">
          <ac:chgData name="Kathryn M. Munson (kmunson)" userId="e48ebb12-954f-4725-bee4-ee9233e80dbc" providerId="ADAL" clId="{1F25C17E-2741-4C9C-AC12-9490304BB85B}" dt="2023-09-14T18:38:39.291" v="82"/>
          <ac:picMkLst>
            <pc:docMk/>
            <pc:sldMk cId="0" sldId="280"/>
            <ac:picMk id="6" creationId="{88415B50-FBFA-5A6C-0995-60075BDBE8E6}"/>
          </ac:picMkLst>
        </pc:picChg>
      </pc:sldChg>
      <pc:sldChg chg="addSp delSp modSp modTransition modAnim">
        <pc:chgData name="Kathryn M. Munson (kmunson)" userId="e48ebb12-954f-4725-bee4-ee9233e80dbc" providerId="ADAL" clId="{1F25C17E-2741-4C9C-AC12-9490304BB85B}" dt="2023-09-14T18:40:43.622" v="89"/>
        <pc:sldMkLst>
          <pc:docMk/>
          <pc:sldMk cId="0" sldId="281"/>
        </pc:sldMkLst>
        <pc:picChg chg="add del mod">
          <ac:chgData name="Kathryn M. Munson (kmunson)" userId="e48ebb12-954f-4725-bee4-ee9233e80dbc" providerId="ADAL" clId="{1F25C17E-2741-4C9C-AC12-9490304BB85B}" dt="2023-09-14T18:39:02.474" v="84"/>
          <ac:picMkLst>
            <pc:docMk/>
            <pc:sldMk cId="0" sldId="281"/>
            <ac:picMk id="5" creationId="{2CAC8AEC-21CF-460F-17FB-0162A10A1256}"/>
          </ac:picMkLst>
        </pc:picChg>
        <pc:picChg chg="add del mod">
          <ac:chgData name="Kathryn M. Munson (kmunson)" userId="e48ebb12-954f-4725-bee4-ee9233e80dbc" providerId="ADAL" clId="{1F25C17E-2741-4C9C-AC12-9490304BB85B}" dt="2023-09-14T18:39:28.216" v="86"/>
          <ac:picMkLst>
            <pc:docMk/>
            <pc:sldMk cId="0" sldId="281"/>
            <ac:picMk id="10" creationId="{80031AD9-9ECD-8F25-4823-61F278130C79}"/>
          </ac:picMkLst>
        </pc:picChg>
        <pc:picChg chg="add del mod">
          <ac:chgData name="Kathryn M. Munson (kmunson)" userId="e48ebb12-954f-4725-bee4-ee9233e80dbc" providerId="ADAL" clId="{1F25C17E-2741-4C9C-AC12-9490304BB85B}" dt="2023-09-14T18:40:08.703" v="88"/>
          <ac:picMkLst>
            <pc:docMk/>
            <pc:sldMk cId="0" sldId="281"/>
            <ac:picMk id="15" creationId="{4134A75A-886C-0497-F1FB-6ABA6D01A4BF}"/>
          </ac:picMkLst>
        </pc:picChg>
        <pc:picChg chg="add mod">
          <ac:chgData name="Kathryn M. Munson (kmunson)" userId="e48ebb12-954f-4725-bee4-ee9233e80dbc" providerId="ADAL" clId="{1F25C17E-2741-4C9C-AC12-9490304BB85B}" dt="2023-09-14T18:40:43.622" v="89"/>
          <ac:picMkLst>
            <pc:docMk/>
            <pc:sldMk cId="0" sldId="281"/>
            <ac:picMk id="20" creationId="{13F5C184-841D-D3ED-E375-63EF06A1DDFF}"/>
          </ac:picMkLst>
        </pc:picChg>
      </pc:sldChg>
      <pc:sldChg chg="addSp delSp modSp modTransition modAnim">
        <pc:chgData name="Kathryn M. Munson (kmunson)" userId="e48ebb12-954f-4725-bee4-ee9233e80dbc" providerId="ADAL" clId="{1F25C17E-2741-4C9C-AC12-9490304BB85B}" dt="2023-09-14T18:43:02.524" v="96"/>
        <pc:sldMkLst>
          <pc:docMk/>
          <pc:sldMk cId="0" sldId="282"/>
        </pc:sldMkLst>
        <pc:picChg chg="add del mod">
          <ac:chgData name="Kathryn M. Munson (kmunson)" userId="e48ebb12-954f-4725-bee4-ee9233e80dbc" providerId="ADAL" clId="{1F25C17E-2741-4C9C-AC12-9490304BB85B}" dt="2023-09-14T18:41:13.074" v="91"/>
          <ac:picMkLst>
            <pc:docMk/>
            <pc:sldMk cId="0" sldId="282"/>
            <ac:picMk id="7" creationId="{3BDA7312-1D2E-DC5D-565A-D9E7D43672E1}"/>
          </ac:picMkLst>
        </pc:picChg>
        <pc:picChg chg="add del mod">
          <ac:chgData name="Kathryn M. Munson (kmunson)" userId="e48ebb12-954f-4725-bee4-ee9233e80dbc" providerId="ADAL" clId="{1F25C17E-2741-4C9C-AC12-9490304BB85B}" dt="2023-09-14T18:41:32.001" v="93"/>
          <ac:picMkLst>
            <pc:docMk/>
            <pc:sldMk cId="0" sldId="282"/>
            <ac:picMk id="16" creationId="{055AE4B4-B54D-9EBD-7C0E-4D044D71B22B}"/>
          </ac:picMkLst>
        </pc:picChg>
        <pc:picChg chg="add del mod">
          <ac:chgData name="Kathryn M. Munson (kmunson)" userId="e48ebb12-954f-4725-bee4-ee9233e80dbc" providerId="ADAL" clId="{1F25C17E-2741-4C9C-AC12-9490304BB85B}" dt="2023-09-14T18:42:17.108" v="95"/>
          <ac:picMkLst>
            <pc:docMk/>
            <pc:sldMk cId="0" sldId="282"/>
            <ac:picMk id="28" creationId="{3CB9138B-7C30-000E-42D4-2AB708BD2D66}"/>
          </ac:picMkLst>
        </pc:picChg>
        <pc:picChg chg="add mod">
          <ac:chgData name="Kathryn M. Munson (kmunson)" userId="e48ebb12-954f-4725-bee4-ee9233e80dbc" providerId="ADAL" clId="{1F25C17E-2741-4C9C-AC12-9490304BB85B}" dt="2023-09-14T18:43:02.524" v="96"/>
          <ac:picMkLst>
            <pc:docMk/>
            <pc:sldMk cId="0" sldId="282"/>
            <ac:picMk id="34" creationId="{0F546FF6-AA26-5E41-35C9-21E1F156C3E3}"/>
          </ac:picMkLst>
        </pc:picChg>
      </pc:sldChg>
      <pc:sldChg chg="addSp modSp">
        <pc:chgData name="Kathryn M. Munson (kmunson)" userId="e48ebb12-954f-4725-bee4-ee9233e80dbc" providerId="ADAL" clId="{1F25C17E-2741-4C9C-AC12-9490304BB85B}" dt="2023-09-14T18:43:27.286" v="97"/>
        <pc:sldMkLst>
          <pc:docMk/>
          <pc:sldMk cId="0" sldId="283"/>
        </pc:sldMkLst>
        <pc:picChg chg="add mod">
          <ac:chgData name="Kathryn M. Munson (kmunson)" userId="e48ebb12-954f-4725-bee4-ee9233e80dbc" providerId="ADAL" clId="{1F25C17E-2741-4C9C-AC12-9490304BB85B}" dt="2023-09-14T18:43:27.286" v="97"/>
          <ac:picMkLst>
            <pc:docMk/>
            <pc:sldMk cId="0" sldId="283"/>
            <ac:picMk id="4" creationId="{4C7F48A4-7B79-4686-7709-11BEA3131662}"/>
          </ac:picMkLst>
        </pc:picChg>
      </pc:sldChg>
      <pc:sldChg chg="addSp modSp">
        <pc:chgData name="Kathryn M. Munson (kmunson)" userId="e48ebb12-954f-4725-bee4-ee9233e80dbc" providerId="ADAL" clId="{1F25C17E-2741-4C9C-AC12-9490304BB85B}" dt="2023-09-14T18:43:45.047" v="98"/>
        <pc:sldMkLst>
          <pc:docMk/>
          <pc:sldMk cId="0" sldId="284"/>
        </pc:sldMkLst>
        <pc:picChg chg="add mod">
          <ac:chgData name="Kathryn M. Munson (kmunson)" userId="e48ebb12-954f-4725-bee4-ee9233e80dbc" providerId="ADAL" clId="{1F25C17E-2741-4C9C-AC12-9490304BB85B}" dt="2023-09-14T18:43:45.047" v="98"/>
          <ac:picMkLst>
            <pc:docMk/>
            <pc:sldMk cId="0" sldId="284"/>
            <ac:picMk id="4" creationId="{98A22A7C-D688-7152-BDC1-A0192AFB59C9}"/>
          </ac:picMkLst>
        </pc:picChg>
      </pc:sldChg>
      <pc:sldChg chg="addSp delSp modSp modTransition modAnim">
        <pc:chgData name="Kathryn M. Munson (kmunson)" userId="e48ebb12-954f-4725-bee4-ee9233e80dbc" providerId="ADAL" clId="{1F25C17E-2741-4C9C-AC12-9490304BB85B}" dt="2023-09-14T19:46:37.895" v="110"/>
        <pc:sldMkLst>
          <pc:docMk/>
          <pc:sldMk cId="0" sldId="285"/>
        </pc:sldMkLst>
        <pc:picChg chg="add del mod">
          <ac:chgData name="Kathryn M. Munson (kmunson)" userId="e48ebb12-954f-4725-bee4-ee9233e80dbc" providerId="ADAL" clId="{1F25C17E-2741-4C9C-AC12-9490304BB85B}" dt="2023-09-14T18:44:10.764" v="100"/>
          <ac:picMkLst>
            <pc:docMk/>
            <pc:sldMk cId="0" sldId="285"/>
            <ac:picMk id="4" creationId="{5D92E151-3BB9-21FC-8A62-07F3863E830F}"/>
          </ac:picMkLst>
        </pc:picChg>
        <pc:picChg chg="add del mod">
          <ac:chgData name="Kathryn M. Munson (kmunson)" userId="e48ebb12-954f-4725-bee4-ee9233e80dbc" providerId="ADAL" clId="{1F25C17E-2741-4C9C-AC12-9490304BB85B}" dt="2023-09-14T19:45:44.107" v="109"/>
          <ac:picMkLst>
            <pc:docMk/>
            <pc:sldMk cId="0" sldId="285"/>
            <ac:picMk id="9" creationId="{F687BAD4-7100-9DAC-D12F-4668A6BBDCCB}"/>
          </ac:picMkLst>
        </pc:picChg>
        <pc:picChg chg="add mod">
          <ac:chgData name="Kathryn M. Munson (kmunson)" userId="e48ebb12-954f-4725-bee4-ee9233e80dbc" providerId="ADAL" clId="{1F25C17E-2741-4C9C-AC12-9490304BB85B}" dt="2023-09-14T19:46:37.895" v="110"/>
          <ac:picMkLst>
            <pc:docMk/>
            <pc:sldMk cId="0" sldId="285"/>
            <ac:picMk id="19" creationId="{A1739638-8338-3473-F6BE-0C88BCC11C5B}"/>
          </ac:picMkLst>
        </pc:picChg>
      </pc:sldChg>
      <pc:sldChg chg="addSp delSp modSp modTransition modAnim">
        <pc:chgData name="Kathryn M. Munson (kmunson)" userId="e48ebb12-954f-4725-bee4-ee9233e80dbc" providerId="ADAL" clId="{1F25C17E-2741-4C9C-AC12-9490304BB85B}" dt="2023-09-14T18:51:11.560" v="108"/>
        <pc:sldMkLst>
          <pc:docMk/>
          <pc:sldMk cId="0" sldId="286"/>
        </pc:sldMkLst>
        <pc:picChg chg="add del mod">
          <ac:chgData name="Kathryn M. Munson (kmunson)" userId="e48ebb12-954f-4725-bee4-ee9233e80dbc" providerId="ADAL" clId="{1F25C17E-2741-4C9C-AC12-9490304BB85B}" dt="2023-09-14T18:48:35.199" v="103"/>
          <ac:picMkLst>
            <pc:docMk/>
            <pc:sldMk cId="0" sldId="286"/>
            <ac:picMk id="6" creationId="{45CC7EA2-4DD6-44C6-F656-A332507F6C46}"/>
          </ac:picMkLst>
        </pc:picChg>
        <pc:picChg chg="add del mod">
          <ac:chgData name="Kathryn M. Munson (kmunson)" userId="e48ebb12-954f-4725-bee4-ee9233e80dbc" providerId="ADAL" clId="{1F25C17E-2741-4C9C-AC12-9490304BB85B}" dt="2023-09-14T18:49:09.067" v="105"/>
          <ac:picMkLst>
            <pc:docMk/>
            <pc:sldMk cId="0" sldId="286"/>
            <ac:picMk id="14" creationId="{CD8A7BB7-CD1D-AF98-C2AA-F2D155E53AAB}"/>
          </ac:picMkLst>
        </pc:picChg>
        <pc:picChg chg="add del mod">
          <ac:chgData name="Kathryn M. Munson (kmunson)" userId="e48ebb12-954f-4725-bee4-ee9233e80dbc" providerId="ADAL" clId="{1F25C17E-2741-4C9C-AC12-9490304BB85B}" dt="2023-09-14T18:50:43.517" v="107"/>
          <ac:picMkLst>
            <pc:docMk/>
            <pc:sldMk cId="0" sldId="286"/>
            <ac:picMk id="19" creationId="{CB1408B3-AD5A-2EAB-35A0-853815B54847}"/>
          </ac:picMkLst>
        </pc:picChg>
        <pc:picChg chg="add mod">
          <ac:chgData name="Kathryn M. Munson (kmunson)" userId="e48ebb12-954f-4725-bee4-ee9233e80dbc" providerId="ADAL" clId="{1F25C17E-2741-4C9C-AC12-9490304BB85B}" dt="2023-09-14T18:51:11.560" v="108"/>
          <ac:picMkLst>
            <pc:docMk/>
            <pc:sldMk cId="0" sldId="286"/>
            <ac:picMk id="26" creationId="{0BB16EB9-8AD3-E059-568B-6F65CEEEEE45}"/>
          </ac:picMkLst>
        </pc:picChg>
      </pc:sldChg>
      <pc:sldChg chg="addSp delSp modSp mod modTransition modAnim">
        <pc:chgData name="Kathryn M. Munson (kmunson)" userId="e48ebb12-954f-4725-bee4-ee9233e80dbc" providerId="ADAL" clId="{1F25C17E-2741-4C9C-AC12-9490304BB85B}" dt="2023-09-14T20:50:50.918" v="114"/>
        <pc:sldMkLst>
          <pc:docMk/>
          <pc:sldMk cId="0" sldId="306"/>
        </pc:sldMkLst>
        <pc:picChg chg="add del mod">
          <ac:chgData name="Kathryn M. Munson (kmunson)" userId="e48ebb12-954f-4725-bee4-ee9233e80dbc" providerId="ADAL" clId="{1F25C17E-2741-4C9C-AC12-9490304BB85B}" dt="2023-09-14T15:17:59.435" v="2"/>
          <ac:picMkLst>
            <pc:docMk/>
            <pc:sldMk cId="0" sldId="306"/>
            <ac:picMk id="4" creationId="{A72489F4-91BA-F4FC-B1F6-90FCC6051AD9}"/>
          </ac:picMkLst>
        </pc:picChg>
        <pc:picChg chg="add del mod">
          <ac:chgData name="Kathryn M. Munson (kmunson)" userId="e48ebb12-954f-4725-bee4-ee9233e80dbc" providerId="ADAL" clId="{1F25C17E-2741-4C9C-AC12-9490304BB85B}" dt="2023-09-14T20:48:40.594" v="112"/>
          <ac:picMkLst>
            <pc:docMk/>
            <pc:sldMk cId="0" sldId="306"/>
            <ac:picMk id="7" creationId="{CC1B1562-9682-8512-2698-32EED8E80377}"/>
          </ac:picMkLst>
        </pc:picChg>
        <pc:picChg chg="add del mod ord">
          <ac:chgData name="Kathryn M. Munson (kmunson)" userId="e48ebb12-954f-4725-bee4-ee9233e80dbc" providerId="ADAL" clId="{1F25C17E-2741-4C9C-AC12-9490304BB85B}" dt="2023-09-14T15:18:11.467" v="3"/>
          <ac:picMkLst>
            <pc:docMk/>
            <pc:sldMk cId="0" sldId="306"/>
            <ac:picMk id="8" creationId="{5641BE2A-27F6-CF16-FCB6-FF38C5CDE54D}"/>
          </ac:picMkLst>
        </pc:picChg>
        <pc:picChg chg="add del mod">
          <ac:chgData name="Kathryn M. Munson (kmunson)" userId="e48ebb12-954f-4725-bee4-ee9233e80dbc" providerId="ADAL" clId="{1F25C17E-2741-4C9C-AC12-9490304BB85B}" dt="2023-09-14T15:18:47.502" v="4"/>
          <ac:picMkLst>
            <pc:docMk/>
            <pc:sldMk cId="0" sldId="306"/>
            <ac:picMk id="9" creationId="{AD7FB191-5B10-8224-5AB0-6792E4053E23}"/>
          </ac:picMkLst>
        </pc:picChg>
        <pc:picChg chg="add del mod">
          <ac:chgData name="Kathryn M. Munson (kmunson)" userId="e48ebb12-954f-4725-bee4-ee9233e80dbc" providerId="ADAL" clId="{1F25C17E-2741-4C9C-AC12-9490304BB85B}" dt="2023-09-14T15:21:55.104" v="6"/>
          <ac:picMkLst>
            <pc:docMk/>
            <pc:sldMk cId="0" sldId="306"/>
            <ac:picMk id="14" creationId="{16D4A57C-DC46-6F27-8294-95498B569120}"/>
          </ac:picMkLst>
        </pc:picChg>
        <pc:picChg chg="add del mod">
          <ac:chgData name="Kathryn M. Munson (kmunson)" userId="e48ebb12-954f-4725-bee4-ee9233e80dbc" providerId="ADAL" clId="{1F25C17E-2741-4C9C-AC12-9490304BB85B}" dt="2023-09-14T20:50:50.918" v="114"/>
          <ac:picMkLst>
            <pc:docMk/>
            <pc:sldMk cId="0" sldId="306"/>
            <ac:picMk id="14" creationId="{A4A5E60F-4996-5D8C-EFE0-9F93661D39DA}"/>
          </ac:picMkLst>
        </pc:picChg>
        <pc:picChg chg="add del mod">
          <ac:chgData name="Kathryn M. Munson (kmunson)" userId="e48ebb12-954f-4725-bee4-ee9233e80dbc" providerId="ADAL" clId="{1F25C17E-2741-4C9C-AC12-9490304BB85B}" dt="2023-09-14T15:27:41.873" v="8"/>
          <ac:picMkLst>
            <pc:docMk/>
            <pc:sldMk cId="0" sldId="306"/>
            <ac:picMk id="23" creationId="{9262ADE9-ED61-4E99-8BEA-DA42E5550624}"/>
          </ac:picMkLst>
        </pc:picChg>
        <pc:picChg chg="add del mod">
          <ac:chgData name="Kathryn M. Munson (kmunson)" userId="e48ebb12-954f-4725-bee4-ee9233e80dbc" providerId="ADAL" clId="{1F25C17E-2741-4C9C-AC12-9490304BB85B}" dt="2023-09-14T15:28:07.465" v="10"/>
          <ac:picMkLst>
            <pc:docMk/>
            <pc:sldMk cId="0" sldId="306"/>
            <ac:picMk id="30" creationId="{452819EE-48F2-B098-7848-8D2313D29E3B}"/>
          </ac:picMkLst>
        </pc:picChg>
        <pc:picChg chg="add del mod">
          <ac:chgData name="Kathryn M. Munson (kmunson)" userId="e48ebb12-954f-4725-bee4-ee9233e80dbc" providerId="ADAL" clId="{1F25C17E-2741-4C9C-AC12-9490304BB85B}" dt="2023-09-14T15:28:23.937" v="12"/>
          <ac:picMkLst>
            <pc:docMk/>
            <pc:sldMk cId="0" sldId="306"/>
            <ac:picMk id="35" creationId="{AA2B37F5-EAB4-76E1-50D7-8906FC475734}"/>
          </ac:picMkLst>
        </pc:picChg>
        <pc:picChg chg="add del mod">
          <ac:chgData name="Kathryn M. Munson (kmunson)" userId="e48ebb12-954f-4725-bee4-ee9233e80dbc" providerId="ADAL" clId="{1F25C17E-2741-4C9C-AC12-9490304BB85B}" dt="2023-09-14T15:28:39.317" v="14"/>
          <ac:picMkLst>
            <pc:docMk/>
            <pc:sldMk cId="0" sldId="306"/>
            <ac:picMk id="40" creationId="{7BBEA746-1358-71F8-BCAB-06ACFBDB6ED0}"/>
          </ac:picMkLst>
        </pc:picChg>
        <pc:picChg chg="add del mod">
          <ac:chgData name="Kathryn M. Munson (kmunson)" userId="e48ebb12-954f-4725-bee4-ee9233e80dbc" providerId="ADAL" clId="{1F25C17E-2741-4C9C-AC12-9490304BB85B}" dt="2023-09-14T15:29:03.462" v="16"/>
          <ac:picMkLst>
            <pc:docMk/>
            <pc:sldMk cId="0" sldId="306"/>
            <ac:picMk id="45" creationId="{4E399EF0-D4D6-1290-310C-19FBF10F38FD}"/>
          </ac:picMkLst>
        </pc:picChg>
        <pc:picChg chg="add del mod">
          <ac:chgData name="Kathryn M. Munson (kmunson)" userId="e48ebb12-954f-4725-bee4-ee9233e80dbc" providerId="ADAL" clId="{1F25C17E-2741-4C9C-AC12-9490304BB85B}" dt="2023-09-14T15:29:33.182" v="18"/>
          <ac:picMkLst>
            <pc:docMk/>
            <pc:sldMk cId="0" sldId="306"/>
            <ac:picMk id="50" creationId="{C0DAA7B4-DFA0-BCA6-6E2E-FD40129413D8}"/>
          </ac:picMkLst>
        </pc:picChg>
        <pc:picChg chg="add del mod">
          <ac:chgData name="Kathryn M. Munson (kmunson)" userId="e48ebb12-954f-4725-bee4-ee9233e80dbc" providerId="ADAL" clId="{1F25C17E-2741-4C9C-AC12-9490304BB85B}" dt="2023-09-14T15:30:31.645" v="20"/>
          <ac:picMkLst>
            <pc:docMk/>
            <pc:sldMk cId="0" sldId="306"/>
            <ac:picMk id="55" creationId="{51E03B1F-BA5A-76A3-758B-21C3F0E5BB03}"/>
          </ac:picMkLst>
        </pc:picChg>
        <pc:picChg chg="add del mod">
          <ac:chgData name="Kathryn M. Munson (kmunson)" userId="e48ebb12-954f-4725-bee4-ee9233e80dbc" providerId="ADAL" clId="{1F25C17E-2741-4C9C-AC12-9490304BB85B}" dt="2023-09-14T15:31:25.311" v="22"/>
          <ac:picMkLst>
            <pc:docMk/>
            <pc:sldMk cId="0" sldId="306"/>
            <ac:picMk id="62" creationId="{4145FB1B-68C9-D43C-018A-E3253467FC0E}"/>
          </ac:picMkLst>
        </pc:picChg>
        <pc:picChg chg="add del mod">
          <ac:chgData name="Kathryn M. Munson (kmunson)" userId="e48ebb12-954f-4725-bee4-ee9233e80dbc" providerId="ADAL" clId="{1F25C17E-2741-4C9C-AC12-9490304BB85B}" dt="2023-09-14T15:31:43.175" v="24"/>
          <ac:picMkLst>
            <pc:docMk/>
            <pc:sldMk cId="0" sldId="306"/>
            <ac:picMk id="133" creationId="{76BEB77F-DB92-CE6C-BA78-93AACD8E0F1D}"/>
          </ac:picMkLst>
        </pc:picChg>
        <pc:picChg chg="add del mod">
          <ac:chgData name="Kathryn M. Munson (kmunson)" userId="e48ebb12-954f-4725-bee4-ee9233e80dbc" providerId="ADAL" clId="{1F25C17E-2741-4C9C-AC12-9490304BB85B}" dt="2023-09-14T15:32:39.678" v="26"/>
          <ac:picMkLst>
            <pc:docMk/>
            <pc:sldMk cId="0" sldId="306"/>
            <ac:picMk id="138" creationId="{24DA6E7E-BC69-685F-F9E0-34C9669BFAC0}"/>
          </ac:picMkLst>
        </pc:picChg>
        <pc:picChg chg="add del mod">
          <ac:chgData name="Kathryn M. Munson (kmunson)" userId="e48ebb12-954f-4725-bee4-ee9233e80dbc" providerId="ADAL" clId="{1F25C17E-2741-4C9C-AC12-9490304BB85B}" dt="2023-09-14T15:59:13.697" v="34"/>
          <ac:picMkLst>
            <pc:docMk/>
            <pc:sldMk cId="0" sldId="306"/>
            <ac:picMk id="162" creationId="{978BEF04-F79D-FB19-99F4-8D7A02331F5F}"/>
          </ac:picMkLst>
        </pc:picChg>
      </pc:sldChg>
      <pc:sldChg chg="addSp delSp modSp modTransition modAnim">
        <pc:chgData name="Kathryn M. Munson (kmunson)" userId="e48ebb12-954f-4725-bee4-ee9233e80dbc" providerId="ADAL" clId="{1F25C17E-2741-4C9C-AC12-9490304BB85B}" dt="2023-09-14T16:03:05.751" v="41"/>
        <pc:sldMkLst>
          <pc:docMk/>
          <pc:sldMk cId="1839352329" sldId="490"/>
        </pc:sldMkLst>
        <pc:picChg chg="add del mod">
          <ac:chgData name="Kathryn M. Munson (kmunson)" userId="e48ebb12-954f-4725-bee4-ee9233e80dbc" providerId="ADAL" clId="{1F25C17E-2741-4C9C-AC12-9490304BB85B}" dt="2023-09-14T15:57:25.265" v="29"/>
          <ac:picMkLst>
            <pc:docMk/>
            <pc:sldMk cId="1839352329" sldId="490"/>
            <ac:picMk id="5" creationId="{092920FD-0F7C-C7B9-F804-1B24C318B401}"/>
          </ac:picMkLst>
        </pc:picChg>
        <pc:picChg chg="add del mod">
          <ac:chgData name="Kathryn M. Munson (kmunson)" userId="e48ebb12-954f-4725-bee4-ee9233e80dbc" providerId="ADAL" clId="{1F25C17E-2741-4C9C-AC12-9490304BB85B}" dt="2023-09-14T15:58:39.592" v="31"/>
          <ac:picMkLst>
            <pc:docMk/>
            <pc:sldMk cId="1839352329" sldId="490"/>
            <ac:picMk id="10" creationId="{126D7008-9F6F-AA30-AD15-6FF2F38F7628}"/>
          </ac:picMkLst>
        </pc:picChg>
        <pc:picChg chg="add del mod">
          <ac:chgData name="Kathryn M. Munson (kmunson)" userId="e48ebb12-954f-4725-bee4-ee9233e80dbc" providerId="ADAL" clId="{1F25C17E-2741-4C9C-AC12-9490304BB85B}" dt="2023-09-14T15:59:01.036" v="33"/>
          <ac:picMkLst>
            <pc:docMk/>
            <pc:sldMk cId="1839352329" sldId="490"/>
            <ac:picMk id="17" creationId="{B2ED6E4C-4378-18CA-31E0-9088B8CEBDF6}"/>
          </ac:picMkLst>
        </pc:picChg>
        <pc:picChg chg="add del mod">
          <ac:chgData name="Kathryn M. Munson (kmunson)" userId="e48ebb12-954f-4725-bee4-ee9233e80dbc" providerId="ADAL" clId="{1F25C17E-2741-4C9C-AC12-9490304BB85B}" dt="2023-09-14T15:59:43.359" v="36"/>
          <ac:picMkLst>
            <pc:docMk/>
            <pc:sldMk cId="1839352329" sldId="490"/>
            <ac:picMk id="23" creationId="{23157666-FF34-46E6-0A7C-208A79D01DBE}"/>
          </ac:picMkLst>
        </pc:picChg>
        <pc:picChg chg="add del mod">
          <ac:chgData name="Kathryn M. Munson (kmunson)" userId="e48ebb12-954f-4725-bee4-ee9233e80dbc" providerId="ADAL" clId="{1F25C17E-2741-4C9C-AC12-9490304BB85B}" dt="2023-09-14T16:00:52.529" v="38"/>
          <ac:picMkLst>
            <pc:docMk/>
            <pc:sldMk cId="1839352329" sldId="490"/>
            <ac:picMk id="28" creationId="{5A1D1B0B-0149-B90E-7BEE-0346F000F5B6}"/>
          </ac:picMkLst>
        </pc:picChg>
        <pc:picChg chg="add del mod">
          <ac:chgData name="Kathryn M. Munson (kmunson)" userId="e48ebb12-954f-4725-bee4-ee9233e80dbc" providerId="ADAL" clId="{1F25C17E-2741-4C9C-AC12-9490304BB85B}" dt="2023-09-14T16:02:36.198" v="40"/>
          <ac:picMkLst>
            <pc:docMk/>
            <pc:sldMk cId="1839352329" sldId="490"/>
            <ac:picMk id="35" creationId="{785DA534-E54E-0001-0D5E-4DB774EB4516}"/>
          </ac:picMkLst>
        </pc:picChg>
        <pc:picChg chg="add mod">
          <ac:chgData name="Kathryn M. Munson (kmunson)" userId="e48ebb12-954f-4725-bee4-ee9233e80dbc" providerId="ADAL" clId="{1F25C17E-2741-4C9C-AC12-9490304BB85B}" dt="2023-09-14T16:03:05.751" v="41"/>
          <ac:picMkLst>
            <pc:docMk/>
            <pc:sldMk cId="1839352329" sldId="490"/>
            <ac:picMk id="45" creationId="{8993175A-2F63-A3AB-68FE-2C8A3DAB4AD2}"/>
          </ac:picMkLst>
        </pc:picChg>
      </pc:sldChg>
      <pc:sldChg chg="addSp delSp modSp modTransition modAnim">
        <pc:chgData name="Kathryn M. Munson (kmunson)" userId="e48ebb12-954f-4725-bee4-ee9233e80dbc" providerId="ADAL" clId="{1F25C17E-2741-4C9C-AC12-9490304BB85B}" dt="2023-09-14T18:02:55.851" v="44"/>
        <pc:sldMkLst>
          <pc:docMk/>
          <pc:sldMk cId="750795339" sldId="491"/>
        </pc:sldMkLst>
        <pc:picChg chg="add del mod">
          <ac:chgData name="Kathryn M. Munson (kmunson)" userId="e48ebb12-954f-4725-bee4-ee9233e80dbc" providerId="ADAL" clId="{1F25C17E-2741-4C9C-AC12-9490304BB85B}" dt="2023-09-14T18:02:34.132" v="43"/>
          <ac:picMkLst>
            <pc:docMk/>
            <pc:sldMk cId="750795339" sldId="491"/>
            <ac:picMk id="29" creationId="{EC988BA0-574E-AFE1-8326-56186C7C7492}"/>
          </ac:picMkLst>
        </pc:picChg>
        <pc:picChg chg="add mod">
          <ac:chgData name="Kathryn M. Munson (kmunson)" userId="e48ebb12-954f-4725-bee4-ee9233e80dbc" providerId="ADAL" clId="{1F25C17E-2741-4C9C-AC12-9490304BB85B}" dt="2023-09-14T18:02:55.851" v="44"/>
          <ac:picMkLst>
            <pc:docMk/>
            <pc:sldMk cId="750795339" sldId="491"/>
            <ac:picMk id="34" creationId="{24ADC3C9-7E58-1E09-77B2-B12D23F5183F}"/>
          </ac:picMkLst>
        </pc:picChg>
      </pc:sldChg>
      <pc:sldChg chg="addSp delSp modSp modTransition modAnim">
        <pc:chgData name="Kathryn M. Munson (kmunson)" userId="e48ebb12-954f-4725-bee4-ee9233e80dbc" providerId="ADAL" clId="{1F25C17E-2741-4C9C-AC12-9490304BB85B}" dt="2023-09-16T19:59:57.271" v="145"/>
        <pc:sldMkLst>
          <pc:docMk/>
          <pc:sldMk cId="408604110" sldId="492"/>
        </pc:sldMkLst>
        <pc:picChg chg="add del mod">
          <ac:chgData name="Kathryn M. Munson (kmunson)" userId="e48ebb12-954f-4725-bee4-ee9233e80dbc" providerId="ADAL" clId="{1F25C17E-2741-4C9C-AC12-9490304BB85B}" dt="2023-09-16T19:57:11.207" v="138"/>
          <ac:picMkLst>
            <pc:docMk/>
            <pc:sldMk cId="408604110" sldId="492"/>
            <ac:picMk id="9" creationId="{303BD265-6A22-E020-D00D-FA86204206A7}"/>
          </ac:picMkLst>
        </pc:picChg>
        <pc:picChg chg="add del mod">
          <ac:chgData name="Kathryn M. Munson (kmunson)" userId="e48ebb12-954f-4725-bee4-ee9233e80dbc" providerId="ADAL" clId="{1F25C17E-2741-4C9C-AC12-9490304BB85B}" dt="2023-09-16T19:57:42.383" v="140"/>
          <ac:picMkLst>
            <pc:docMk/>
            <pc:sldMk cId="408604110" sldId="492"/>
            <ac:picMk id="37" creationId="{2385E416-2984-8DD0-475F-24A449374A88}"/>
          </ac:picMkLst>
        </pc:picChg>
        <pc:picChg chg="add del mod">
          <ac:chgData name="Kathryn M. Munson (kmunson)" userId="e48ebb12-954f-4725-bee4-ee9233e80dbc" providerId="ADAL" clId="{1F25C17E-2741-4C9C-AC12-9490304BB85B}" dt="2023-09-16T19:58:40.984" v="142"/>
          <ac:picMkLst>
            <pc:docMk/>
            <pc:sldMk cId="408604110" sldId="492"/>
            <ac:picMk id="42" creationId="{ED99BE23-5FD4-BFA3-47A4-F11DC19DF160}"/>
          </ac:picMkLst>
        </pc:picChg>
        <pc:picChg chg="add del mod">
          <ac:chgData name="Kathryn M. Munson (kmunson)" userId="e48ebb12-954f-4725-bee4-ee9233e80dbc" providerId="ADAL" clId="{1F25C17E-2741-4C9C-AC12-9490304BB85B}" dt="2023-09-16T19:59:29.078" v="144"/>
          <ac:picMkLst>
            <pc:docMk/>
            <pc:sldMk cId="408604110" sldId="492"/>
            <ac:picMk id="52" creationId="{D0A83959-A6DB-D71A-7677-67F924839DF5}"/>
          </ac:picMkLst>
        </pc:picChg>
        <pc:picChg chg="add mod">
          <ac:chgData name="Kathryn M. Munson (kmunson)" userId="e48ebb12-954f-4725-bee4-ee9233e80dbc" providerId="ADAL" clId="{1F25C17E-2741-4C9C-AC12-9490304BB85B}" dt="2023-09-16T19:59:57.271" v="145"/>
          <ac:picMkLst>
            <pc:docMk/>
            <pc:sldMk cId="408604110" sldId="492"/>
            <ac:picMk id="60" creationId="{7CA478B8-548E-3ADF-56FF-3CFAD975EE84}"/>
          </ac:picMkLst>
        </pc:picChg>
      </pc:sldChg>
      <pc:sldChg chg="addSp delSp modSp modTransition modAnim">
        <pc:chgData name="Kathryn M. Munson (kmunson)" userId="e48ebb12-954f-4725-bee4-ee9233e80dbc" providerId="ADAL" clId="{1F25C17E-2741-4C9C-AC12-9490304BB85B}" dt="2023-09-16T19:54:37.831" v="137"/>
        <pc:sldMkLst>
          <pc:docMk/>
          <pc:sldMk cId="354023812" sldId="496"/>
        </pc:sldMkLst>
        <pc:picChg chg="add del mod">
          <ac:chgData name="Kathryn M. Munson (kmunson)" userId="e48ebb12-954f-4725-bee4-ee9233e80dbc" providerId="ADAL" clId="{1F25C17E-2741-4C9C-AC12-9490304BB85B}" dt="2023-09-16T19:54:14.591" v="136"/>
          <ac:picMkLst>
            <pc:docMk/>
            <pc:sldMk cId="354023812" sldId="496"/>
            <ac:picMk id="9" creationId="{956D0353-ED6E-3905-178B-C17543DCD642}"/>
          </ac:picMkLst>
        </pc:picChg>
        <pc:picChg chg="add mod">
          <ac:chgData name="Kathryn M. Munson (kmunson)" userId="e48ebb12-954f-4725-bee4-ee9233e80dbc" providerId="ADAL" clId="{1F25C17E-2741-4C9C-AC12-9490304BB85B}" dt="2023-09-16T19:54:37.831" v="137"/>
          <ac:picMkLst>
            <pc:docMk/>
            <pc:sldMk cId="354023812" sldId="496"/>
            <ac:picMk id="19" creationId="{AD4AC7A5-5CC6-DB49-E148-D539CDE28C97}"/>
          </ac:picMkLst>
        </pc:picChg>
      </pc:sldChg>
      <pc:sldChg chg="addSp modSp">
        <pc:chgData name="Kathryn M. Munson (kmunson)" userId="e48ebb12-954f-4725-bee4-ee9233e80dbc" providerId="ADAL" clId="{1F25C17E-2741-4C9C-AC12-9490304BB85B}" dt="2023-09-14T18:07:56.641" v="49"/>
        <pc:sldMkLst>
          <pc:docMk/>
          <pc:sldMk cId="0" sldId="497"/>
        </pc:sldMkLst>
        <pc:picChg chg="add mod">
          <ac:chgData name="Kathryn M. Munson (kmunson)" userId="e48ebb12-954f-4725-bee4-ee9233e80dbc" providerId="ADAL" clId="{1F25C17E-2741-4C9C-AC12-9490304BB85B}" dt="2023-09-14T18:07:56.641" v="49"/>
          <ac:picMkLst>
            <pc:docMk/>
            <pc:sldMk cId="0" sldId="497"/>
            <ac:picMk id="6" creationId="{26699D9B-74F4-0666-A32C-2F53DE879AA0}"/>
          </ac:picMkLst>
        </pc:picChg>
      </pc:sldChg>
      <pc:sldChg chg="addSp delSp modSp modTransition modAnim">
        <pc:chgData name="Kathryn M. Munson (kmunson)" userId="e48ebb12-954f-4725-bee4-ee9233e80dbc" providerId="ADAL" clId="{1F25C17E-2741-4C9C-AC12-9490304BB85B}" dt="2023-09-17T00:46:45.401" v="151"/>
        <pc:sldMkLst>
          <pc:docMk/>
          <pc:sldMk cId="0" sldId="507"/>
        </pc:sldMkLst>
        <pc:picChg chg="add del mod">
          <ac:chgData name="Kathryn M. Munson (kmunson)" userId="e48ebb12-954f-4725-bee4-ee9233e80dbc" providerId="ADAL" clId="{1F25C17E-2741-4C9C-AC12-9490304BB85B}" dt="2023-09-17T00:44:17.916" v="146"/>
          <ac:picMkLst>
            <pc:docMk/>
            <pc:sldMk cId="0" sldId="507"/>
            <ac:picMk id="15" creationId="{494E85FD-56C7-C92F-2ACE-5B3B9AECF6A6}"/>
          </ac:picMkLst>
        </pc:picChg>
        <pc:picChg chg="add del mod">
          <ac:chgData name="Kathryn M. Munson (kmunson)" userId="e48ebb12-954f-4725-bee4-ee9233e80dbc" providerId="ADAL" clId="{1F25C17E-2741-4C9C-AC12-9490304BB85B}" dt="2023-09-17T00:45:24.352" v="148"/>
          <ac:picMkLst>
            <pc:docMk/>
            <pc:sldMk cId="0" sldId="507"/>
            <ac:picMk id="20" creationId="{B83A3DF6-42AB-8864-A96A-07F9DA01A64A}"/>
          </ac:picMkLst>
        </pc:picChg>
        <pc:picChg chg="add del mod">
          <ac:chgData name="Kathryn M. Munson (kmunson)" userId="e48ebb12-954f-4725-bee4-ee9233e80dbc" providerId="ADAL" clId="{1F25C17E-2741-4C9C-AC12-9490304BB85B}" dt="2023-09-17T00:46:07.137" v="150"/>
          <ac:picMkLst>
            <pc:docMk/>
            <pc:sldMk cId="0" sldId="507"/>
            <ac:picMk id="25" creationId="{D93B666B-5561-96C7-6188-9EB34F8E8AC0}"/>
          </ac:picMkLst>
        </pc:picChg>
        <pc:picChg chg="add mod">
          <ac:chgData name="Kathryn M. Munson (kmunson)" userId="e48ebb12-954f-4725-bee4-ee9233e80dbc" providerId="ADAL" clId="{1F25C17E-2741-4C9C-AC12-9490304BB85B}" dt="2023-09-17T00:46:45.401" v="151"/>
          <ac:picMkLst>
            <pc:docMk/>
            <pc:sldMk cId="0" sldId="507"/>
            <ac:picMk id="30" creationId="{13E3F2A3-3293-0904-D87C-0AD4C82ABA33}"/>
          </ac:picMkLst>
        </pc:picChg>
      </pc:sldChg>
      <pc:sldChg chg="addSp delSp modSp modTransition modAnim">
        <pc:chgData name="Kathryn M. Munson (kmunson)" userId="e48ebb12-954f-4725-bee4-ee9233e80dbc" providerId="ADAL" clId="{1F25C17E-2741-4C9C-AC12-9490304BB85B}" dt="2023-09-16T19:53:14.320" v="135"/>
        <pc:sldMkLst>
          <pc:docMk/>
          <pc:sldMk cId="2143432346" sldId="510"/>
        </pc:sldMkLst>
        <pc:picChg chg="add del mod">
          <ac:chgData name="Kathryn M. Munson (kmunson)" userId="e48ebb12-954f-4725-bee4-ee9233e80dbc" providerId="ADAL" clId="{1F25C17E-2741-4C9C-AC12-9490304BB85B}" dt="2023-09-16T19:52:05.408" v="132"/>
          <ac:picMkLst>
            <pc:docMk/>
            <pc:sldMk cId="2143432346" sldId="510"/>
            <ac:picMk id="9" creationId="{089BA681-4112-3DC2-5771-9E0E25A04592}"/>
          </ac:picMkLst>
        </pc:picChg>
        <pc:picChg chg="add del mod">
          <ac:chgData name="Kathryn M. Munson (kmunson)" userId="e48ebb12-954f-4725-bee4-ee9233e80dbc" providerId="ADAL" clId="{1F25C17E-2741-4C9C-AC12-9490304BB85B}" dt="2023-09-16T19:52:31.793" v="134"/>
          <ac:picMkLst>
            <pc:docMk/>
            <pc:sldMk cId="2143432346" sldId="510"/>
            <ac:picMk id="21" creationId="{478B9AA8-79CE-D53E-A04F-B4FDA58202CB}"/>
          </ac:picMkLst>
        </pc:picChg>
        <pc:picChg chg="add mod">
          <ac:chgData name="Kathryn M. Munson (kmunson)" userId="e48ebb12-954f-4725-bee4-ee9233e80dbc" providerId="ADAL" clId="{1F25C17E-2741-4C9C-AC12-9490304BB85B}" dt="2023-09-16T19:53:14.320" v="135"/>
          <ac:picMkLst>
            <pc:docMk/>
            <pc:sldMk cId="2143432346" sldId="510"/>
            <ac:picMk id="26" creationId="{0B068949-6F23-E135-9767-691C1E98924A}"/>
          </ac:picMkLst>
        </pc:picChg>
      </pc:sldChg>
    </pc:docChg>
  </pc:docChgLst>
  <pc:docChgLst>
    <pc:chgData name="Brown, Jessica (DOE)" userId="S::jessica.brown@doe.virginia.gov::0d37cb1b-1f94-4053-8726-4e34988e32fd" providerId="AD" clId="Web-{44C4037B-37C9-8E66-A237-5709EB7DF183}"/>
    <pc:docChg chg="modSld">
      <pc:chgData name="Brown, Jessica (DOE)" userId="S::jessica.brown@doe.virginia.gov::0d37cb1b-1f94-4053-8726-4e34988e32fd" providerId="AD" clId="Web-{44C4037B-37C9-8E66-A237-5709EB7DF183}" dt="2023-09-18T15:40:53.018" v="0" actId="1076"/>
      <pc:docMkLst>
        <pc:docMk/>
      </pc:docMkLst>
      <pc:sldChg chg="modSp">
        <pc:chgData name="Brown, Jessica (DOE)" userId="S::jessica.brown@doe.virginia.gov::0d37cb1b-1f94-4053-8726-4e34988e32fd" providerId="AD" clId="Web-{44C4037B-37C9-8E66-A237-5709EB7DF183}" dt="2023-09-18T15:40:53.018" v="0" actId="1076"/>
        <pc:sldMkLst>
          <pc:docMk/>
          <pc:sldMk cId="0" sldId="507"/>
        </pc:sldMkLst>
        <pc:picChg chg="mod">
          <ac:chgData name="Brown, Jessica (DOE)" userId="S::jessica.brown@doe.virginia.gov::0d37cb1b-1f94-4053-8726-4e34988e32fd" providerId="AD" clId="Web-{44C4037B-37C9-8E66-A237-5709EB7DF183}" dt="2023-09-18T15:40:53.018" v="0" actId="1076"/>
          <ac:picMkLst>
            <pc:docMk/>
            <pc:sldMk cId="0" sldId="507"/>
            <ac:picMk id="30" creationId="{13E3F2A3-3293-0904-D87C-0AD4C82ABA33}"/>
          </ac:picMkLst>
        </pc:picChg>
      </pc:sldChg>
    </pc:docChg>
  </pc:docChgLst>
  <pc:docChgLst>
    <pc:chgData name="Mazzacane, Tina (DOE)" userId="08cddc4d-fc7f-456c-bc5e-59516dea7ed5" providerId="ADAL" clId="{FDBAA5C5-4D0E-4F86-8BBD-CE9753D3CF90}"/>
    <pc:docChg chg="delSld">
      <pc:chgData name="Mazzacane, Tina (DOE)" userId="08cddc4d-fc7f-456c-bc5e-59516dea7ed5" providerId="ADAL" clId="{FDBAA5C5-4D0E-4F86-8BBD-CE9753D3CF90}" dt="2023-09-13T20:42:06.513" v="0" actId="47"/>
      <pc:docMkLst>
        <pc:docMk/>
      </pc:docMkLst>
      <pc:sldChg chg="del">
        <pc:chgData name="Mazzacane, Tina (DOE)" userId="08cddc4d-fc7f-456c-bc5e-59516dea7ed5" providerId="ADAL" clId="{FDBAA5C5-4D0E-4F86-8BBD-CE9753D3CF90}" dt="2023-09-13T20:42:06.513" v="0" actId="47"/>
        <pc:sldMkLst>
          <pc:docMk/>
          <pc:sldMk cId="2165160287" sldId="508"/>
        </pc:sldMkLst>
      </pc:sldChg>
    </pc:docChg>
  </pc:docChgLst>
  <pc:docChgLst>
    <pc:chgData name="Kathryn M. Munson (kmunson)" userId="e48ebb12-954f-4725-bee4-ee9233e80dbc" providerId="ADAL" clId="{C3EE85B5-93B2-4776-B131-6DA41E8B14F5}"/>
    <pc:docChg chg="modSld">
      <pc:chgData name="Kathryn M. Munson (kmunson)" userId="e48ebb12-954f-4725-bee4-ee9233e80dbc" providerId="ADAL" clId="{C3EE85B5-93B2-4776-B131-6DA41E8B14F5}" dt="2023-09-21T20:35:43.360" v="3"/>
      <pc:docMkLst>
        <pc:docMk/>
      </pc:docMkLst>
      <pc:sldChg chg="addSp delSp modSp modTransition modAnim">
        <pc:chgData name="Kathryn M. Munson (kmunson)" userId="e48ebb12-954f-4725-bee4-ee9233e80dbc" providerId="ADAL" clId="{C3EE85B5-93B2-4776-B131-6DA41E8B14F5}" dt="2023-09-21T20:35:43.360" v="3"/>
        <pc:sldMkLst>
          <pc:docMk/>
          <pc:sldMk cId="0" sldId="270"/>
        </pc:sldMkLst>
        <pc:picChg chg="add del mod">
          <ac:chgData name="Kathryn M. Munson (kmunson)" userId="e48ebb12-954f-4725-bee4-ee9233e80dbc" providerId="ADAL" clId="{C3EE85B5-93B2-4776-B131-6DA41E8B14F5}" dt="2023-09-21T20:35:10.906" v="2"/>
          <ac:picMkLst>
            <pc:docMk/>
            <pc:sldMk cId="0" sldId="270"/>
            <ac:picMk id="6" creationId="{B33D8B2B-F8DF-738B-A5F7-DE24A63A393D}"/>
          </ac:picMkLst>
        </pc:picChg>
        <pc:picChg chg="del">
          <ac:chgData name="Kathryn M. Munson (kmunson)" userId="e48ebb12-954f-4725-bee4-ee9233e80dbc" providerId="ADAL" clId="{C3EE85B5-93B2-4776-B131-6DA41E8B14F5}" dt="2023-09-21T20:34:20.223" v="0"/>
          <ac:picMkLst>
            <pc:docMk/>
            <pc:sldMk cId="0" sldId="270"/>
            <ac:picMk id="9" creationId="{9B761CE5-9EC1-4416-ADF8-83E278A678D0}"/>
          </ac:picMkLst>
        </pc:picChg>
        <pc:picChg chg="add mod">
          <ac:chgData name="Kathryn M. Munson (kmunson)" userId="e48ebb12-954f-4725-bee4-ee9233e80dbc" providerId="ADAL" clId="{C3EE85B5-93B2-4776-B131-6DA41E8B14F5}" dt="2023-09-21T20:35:43.360" v="3"/>
          <ac:picMkLst>
            <pc:docMk/>
            <pc:sldMk cId="0" sldId="270"/>
            <ac:picMk id="15" creationId="{C442CBC1-9866-F36D-EC36-55FF285E8049}"/>
          </ac:picMkLst>
        </pc:picChg>
      </pc:sldChg>
    </pc:docChg>
  </pc:docChgLst>
  <pc:docChgLst>
    <pc:chgData name="jennifer.hatch" userId="S::jennifer.hatch_frco.k12.va.us#ext#@covgov.onmicrosoft.com::ab69fccb-7ea7-4abf-9b82-f30393b2dd3d" providerId="AD" clId="Web-{1C1827B8-B140-B7CE-F706-39FDBD756BC2}"/>
    <pc:docChg chg="modSld">
      <pc:chgData name="jennifer.hatch" userId="S::jennifer.hatch_frco.k12.va.us#ext#@covgov.onmicrosoft.com::ab69fccb-7ea7-4abf-9b82-f30393b2dd3d" providerId="AD" clId="Web-{1C1827B8-B140-B7CE-F706-39FDBD756BC2}" dt="2023-09-17T19:19:08.536" v="0" actId="1076"/>
      <pc:docMkLst>
        <pc:docMk/>
      </pc:docMkLst>
      <pc:sldChg chg="modSp">
        <pc:chgData name="jennifer.hatch" userId="S::jennifer.hatch_frco.k12.va.us#ext#@covgov.onmicrosoft.com::ab69fccb-7ea7-4abf-9b82-f30393b2dd3d" providerId="AD" clId="Web-{1C1827B8-B140-B7CE-F706-39FDBD756BC2}" dt="2023-09-17T19:19:08.536" v="0" actId="1076"/>
        <pc:sldMkLst>
          <pc:docMk/>
          <pc:sldMk cId="2269705013" sldId="312"/>
        </pc:sldMkLst>
        <pc:picChg chg="mod">
          <ac:chgData name="jennifer.hatch" userId="S::jennifer.hatch_frco.k12.va.us#ext#@covgov.onmicrosoft.com::ab69fccb-7ea7-4abf-9b82-f30393b2dd3d" providerId="AD" clId="Web-{1C1827B8-B140-B7CE-F706-39FDBD756BC2}" dt="2023-09-17T19:19:08.536" v="0" actId="1076"/>
          <ac:picMkLst>
            <pc:docMk/>
            <pc:sldMk cId="2269705013" sldId="312"/>
            <ac:picMk id="20" creationId="{B6A297B3-A352-4968-9B89-3761D004CFBD}"/>
          </ac:picMkLst>
        </pc:picChg>
      </pc:sldChg>
    </pc:docChg>
  </pc:docChgLst>
  <pc:docChgLst>
    <pc:chgData name="Kathryn M. Munson (kmunson)" userId="S::kmunson_henrico.k12.va.us#ext#@covgov.onmicrosoft.com::b528facb-3211-4c39-967c-f94e4b5175b1" providerId="AD" clId="Web-{5CD8A60F-68CD-9B07-A2CA-EF36DC68534F}"/>
    <pc:docChg chg="modSld">
      <pc:chgData name="Kathryn M. Munson (kmunson)" userId="S::kmunson_henrico.k12.va.us#ext#@covgov.onmicrosoft.com::b528facb-3211-4c39-967c-f94e4b5175b1" providerId="AD" clId="Web-{5CD8A60F-68CD-9B07-A2CA-EF36DC68534F}" dt="2023-09-13T16:18:57.885" v="2"/>
      <pc:docMkLst>
        <pc:docMk/>
      </pc:docMkLst>
      <pc:sldChg chg="modNotes">
        <pc:chgData name="Kathryn M. Munson (kmunson)" userId="S::kmunson_henrico.k12.va.us#ext#@covgov.onmicrosoft.com::b528facb-3211-4c39-967c-f94e4b5175b1" providerId="AD" clId="Web-{5CD8A60F-68CD-9B07-A2CA-EF36DC68534F}" dt="2023-09-13T16:18:57.885" v="2"/>
        <pc:sldMkLst>
          <pc:docMk/>
          <pc:sldMk cId="0" sldId="286"/>
        </pc:sldMkLst>
      </pc:sldChg>
    </pc:docChg>
  </pc:docChgLst>
  <pc:docChgLst>
    <pc:chgData name="Delozier, Debra (DOE)" userId="acc54453-5e22-4839-9ba0-16d5cb61d571" providerId="ADAL" clId="{A7BCEB82-E328-4B4B-8CD3-E11D6E24543A}"/>
    <pc:docChg chg="undo custSel delSld modSld">
      <pc:chgData name="Delozier, Debra (DOE)" userId="acc54453-5e22-4839-9ba0-16d5cb61d571" providerId="ADAL" clId="{A7BCEB82-E328-4B4B-8CD3-E11D6E24543A}" dt="2023-09-13T19:54:18.966" v="2187" actId="14100"/>
      <pc:docMkLst>
        <pc:docMk/>
      </pc:docMkLst>
      <pc:sldChg chg="delSp del mod">
        <pc:chgData name="Delozier, Debra (DOE)" userId="acc54453-5e22-4839-9ba0-16d5cb61d571" providerId="ADAL" clId="{A7BCEB82-E328-4B4B-8CD3-E11D6E24543A}" dt="2023-09-12T12:39:50.590" v="123" actId="47"/>
        <pc:sldMkLst>
          <pc:docMk/>
          <pc:sldMk cId="0" sldId="256"/>
        </pc:sldMkLst>
        <pc:spChg chg="del">
          <ac:chgData name="Delozier, Debra (DOE)" userId="acc54453-5e22-4839-9ba0-16d5cb61d571" providerId="ADAL" clId="{A7BCEB82-E328-4B4B-8CD3-E11D6E24543A}" dt="2023-09-12T12:32:28.050" v="86" actId="478"/>
          <ac:spMkLst>
            <pc:docMk/>
            <pc:sldMk cId="0" sldId="256"/>
            <ac:spMk id="162" creationId="{00000000-0000-0000-0000-000000000000}"/>
          </ac:spMkLst>
        </pc:spChg>
      </pc:sldChg>
      <pc:sldChg chg="modSp mod">
        <pc:chgData name="Delozier, Debra (DOE)" userId="acc54453-5e22-4839-9ba0-16d5cb61d571" providerId="ADAL" clId="{A7BCEB82-E328-4B4B-8CD3-E11D6E24543A}" dt="2023-09-12T17:58:09.048" v="2165" actId="242"/>
        <pc:sldMkLst>
          <pc:docMk/>
          <pc:sldMk cId="0" sldId="257"/>
        </pc:sldMkLst>
        <pc:spChg chg="mod">
          <ac:chgData name="Delozier, Debra (DOE)" userId="acc54453-5e22-4839-9ba0-16d5cb61d571" providerId="ADAL" clId="{A7BCEB82-E328-4B4B-8CD3-E11D6E24543A}" dt="2023-09-12T17:58:09.048" v="2165" actId="242"/>
          <ac:spMkLst>
            <pc:docMk/>
            <pc:sldMk cId="0" sldId="257"/>
            <ac:spMk id="168" creationId="{00000000-0000-0000-0000-000000000000}"/>
          </ac:spMkLst>
        </pc:spChg>
      </pc:sldChg>
      <pc:sldChg chg="modSp mod">
        <pc:chgData name="Delozier, Debra (DOE)" userId="acc54453-5e22-4839-9ba0-16d5cb61d571" providerId="ADAL" clId="{A7BCEB82-E328-4B4B-8CD3-E11D6E24543A}" dt="2023-09-12T13:25:24.327" v="183" actId="14100"/>
        <pc:sldMkLst>
          <pc:docMk/>
          <pc:sldMk cId="0" sldId="258"/>
        </pc:sldMkLst>
        <pc:spChg chg="mod">
          <ac:chgData name="Delozier, Debra (DOE)" userId="acc54453-5e22-4839-9ba0-16d5cb61d571" providerId="ADAL" clId="{A7BCEB82-E328-4B4B-8CD3-E11D6E24543A}" dt="2023-09-12T13:25:24.327" v="183" actId="14100"/>
          <ac:spMkLst>
            <pc:docMk/>
            <pc:sldMk cId="0" sldId="258"/>
            <ac:spMk id="173" creationId="{00000000-0000-0000-0000-000000000000}"/>
          </ac:spMkLst>
        </pc:spChg>
        <pc:graphicFrameChg chg="mod modGraphic">
          <ac:chgData name="Delozier, Debra (DOE)" userId="acc54453-5e22-4839-9ba0-16d5cb61d571" providerId="ADAL" clId="{A7BCEB82-E328-4B4B-8CD3-E11D6E24543A}" dt="2023-09-12T13:25:19.962" v="182" actId="1076"/>
          <ac:graphicFrameMkLst>
            <pc:docMk/>
            <pc:sldMk cId="0" sldId="258"/>
            <ac:graphicFrameMk id="2" creationId="{00000000-0000-0000-0000-000000000000}"/>
          </ac:graphicFrameMkLst>
        </pc:graphicFrameChg>
      </pc:sldChg>
      <pc:sldChg chg="modSp mod">
        <pc:chgData name="Delozier, Debra (DOE)" userId="acc54453-5e22-4839-9ba0-16d5cb61d571" providerId="ADAL" clId="{A7BCEB82-E328-4B4B-8CD3-E11D6E24543A}" dt="2023-09-12T14:55:30.136" v="2068" actId="11"/>
        <pc:sldMkLst>
          <pc:docMk/>
          <pc:sldMk cId="0" sldId="259"/>
        </pc:sldMkLst>
        <pc:graphicFrameChg chg="mod modGraphic">
          <ac:chgData name="Delozier, Debra (DOE)" userId="acc54453-5e22-4839-9ba0-16d5cb61d571" providerId="ADAL" clId="{A7BCEB82-E328-4B4B-8CD3-E11D6E24543A}" dt="2023-09-12T14:55:30.136" v="2068" actId="11"/>
          <ac:graphicFrameMkLst>
            <pc:docMk/>
            <pc:sldMk cId="0" sldId="259"/>
            <ac:graphicFrameMk id="2" creationId="{00000000-0000-0000-0000-000000000000}"/>
          </ac:graphicFrameMkLst>
        </pc:graphicFrameChg>
      </pc:sldChg>
      <pc:sldChg chg="modSp mod">
        <pc:chgData name="Delozier, Debra (DOE)" userId="acc54453-5e22-4839-9ba0-16d5cb61d571" providerId="ADAL" clId="{A7BCEB82-E328-4B4B-8CD3-E11D6E24543A}" dt="2023-09-13T19:50:05.616" v="2182" actId="1076"/>
        <pc:sldMkLst>
          <pc:docMk/>
          <pc:sldMk cId="0" sldId="260"/>
        </pc:sldMkLst>
        <pc:spChg chg="mod">
          <ac:chgData name="Delozier, Debra (DOE)" userId="acc54453-5e22-4839-9ba0-16d5cb61d571" providerId="ADAL" clId="{A7BCEB82-E328-4B4B-8CD3-E11D6E24543A}" dt="2023-09-12T14:00:48.138" v="772" actId="20577"/>
          <ac:spMkLst>
            <pc:docMk/>
            <pc:sldMk cId="0" sldId="260"/>
            <ac:spMk id="189" creationId="{00000000-0000-0000-0000-000000000000}"/>
          </ac:spMkLst>
        </pc:spChg>
        <pc:graphicFrameChg chg="mod modGraphic">
          <ac:chgData name="Delozier, Debra (DOE)" userId="acc54453-5e22-4839-9ba0-16d5cb61d571" providerId="ADAL" clId="{A7BCEB82-E328-4B4B-8CD3-E11D6E24543A}" dt="2023-09-12T15:28:37.127" v="2129" actId="5793"/>
          <ac:graphicFrameMkLst>
            <pc:docMk/>
            <pc:sldMk cId="0" sldId="260"/>
            <ac:graphicFrameMk id="2" creationId="{00000000-0000-0000-0000-000000000000}"/>
          </ac:graphicFrameMkLst>
        </pc:graphicFrameChg>
        <pc:picChg chg="mod">
          <ac:chgData name="Delozier, Debra (DOE)" userId="acc54453-5e22-4839-9ba0-16d5cb61d571" providerId="ADAL" clId="{A7BCEB82-E328-4B4B-8CD3-E11D6E24543A}" dt="2023-09-13T19:50:05.616" v="2182" actId="1076"/>
          <ac:picMkLst>
            <pc:docMk/>
            <pc:sldMk cId="0" sldId="260"/>
            <ac:picMk id="190" creationId="{00000000-0000-0000-0000-000000000000}"/>
          </ac:picMkLst>
        </pc:picChg>
      </pc:sldChg>
      <pc:sldChg chg="modSp mod">
        <pc:chgData name="Delozier, Debra (DOE)" userId="acc54453-5e22-4839-9ba0-16d5cb61d571" providerId="ADAL" clId="{A7BCEB82-E328-4B4B-8CD3-E11D6E24543A}" dt="2023-09-12T17:58:14.622" v="2166" actId="242"/>
        <pc:sldMkLst>
          <pc:docMk/>
          <pc:sldMk cId="0" sldId="261"/>
        </pc:sldMkLst>
        <pc:spChg chg="mod">
          <ac:chgData name="Delozier, Debra (DOE)" userId="acc54453-5e22-4839-9ba0-16d5cb61d571" providerId="ADAL" clId="{A7BCEB82-E328-4B4B-8CD3-E11D6E24543A}" dt="2023-09-12T17:58:14.622" v="2166" actId="242"/>
          <ac:spMkLst>
            <pc:docMk/>
            <pc:sldMk cId="0" sldId="261"/>
            <ac:spMk id="195" creationId="{00000000-0000-0000-0000-000000000000}"/>
          </ac:spMkLst>
        </pc:spChg>
      </pc:sldChg>
      <pc:sldChg chg="modSp mod modNotesTx">
        <pc:chgData name="Delozier, Debra (DOE)" userId="acc54453-5e22-4839-9ba0-16d5cb61d571" providerId="ADAL" clId="{A7BCEB82-E328-4B4B-8CD3-E11D6E24543A}" dt="2023-09-12T14:12:55.733" v="1050" actId="20577"/>
        <pc:sldMkLst>
          <pc:docMk/>
          <pc:sldMk cId="0" sldId="262"/>
        </pc:sldMkLst>
        <pc:spChg chg="mod">
          <ac:chgData name="Delozier, Debra (DOE)" userId="acc54453-5e22-4839-9ba0-16d5cb61d571" providerId="ADAL" clId="{A7BCEB82-E328-4B4B-8CD3-E11D6E24543A}" dt="2023-09-12T14:01:40.987" v="803" actId="20577"/>
          <ac:spMkLst>
            <pc:docMk/>
            <pc:sldMk cId="0" sldId="262"/>
            <ac:spMk id="202" creationId="{00000000-0000-0000-0000-000000000000}"/>
          </ac:spMkLst>
        </pc:spChg>
        <pc:graphicFrameChg chg="mod modGraphic">
          <ac:chgData name="Delozier, Debra (DOE)" userId="acc54453-5e22-4839-9ba0-16d5cb61d571" providerId="ADAL" clId="{A7BCEB82-E328-4B4B-8CD3-E11D6E24543A}" dt="2023-09-12T13:26:39.022" v="190" actId="1076"/>
          <ac:graphicFrameMkLst>
            <pc:docMk/>
            <pc:sldMk cId="0" sldId="262"/>
            <ac:graphicFrameMk id="2" creationId="{00000000-0000-0000-0000-000000000000}"/>
          </ac:graphicFrameMkLst>
        </pc:graphicFrameChg>
      </pc:sldChg>
      <pc:sldChg chg="modSp mod modNotesTx">
        <pc:chgData name="Delozier, Debra (DOE)" userId="acc54453-5e22-4839-9ba0-16d5cb61d571" providerId="ADAL" clId="{A7BCEB82-E328-4B4B-8CD3-E11D6E24543A}" dt="2023-09-12T14:56:27.967" v="2077" actId="179"/>
        <pc:sldMkLst>
          <pc:docMk/>
          <pc:sldMk cId="0" sldId="263"/>
        </pc:sldMkLst>
        <pc:graphicFrameChg chg="mod modGraphic">
          <ac:chgData name="Delozier, Debra (DOE)" userId="acc54453-5e22-4839-9ba0-16d5cb61d571" providerId="ADAL" clId="{A7BCEB82-E328-4B4B-8CD3-E11D6E24543A}" dt="2023-09-12T14:56:27.967" v="2077" actId="179"/>
          <ac:graphicFrameMkLst>
            <pc:docMk/>
            <pc:sldMk cId="0" sldId="263"/>
            <ac:graphicFrameMk id="3" creationId="{00000000-0000-0000-0000-000000000000}"/>
          </ac:graphicFrameMkLst>
        </pc:graphicFrameChg>
      </pc:sldChg>
      <pc:sldChg chg="modSp mod modNotesTx">
        <pc:chgData name="Delozier, Debra (DOE)" userId="acc54453-5e22-4839-9ba0-16d5cb61d571" providerId="ADAL" clId="{A7BCEB82-E328-4B4B-8CD3-E11D6E24543A}" dt="2023-09-12T17:58:59.291" v="2172" actId="20577"/>
        <pc:sldMkLst>
          <pc:docMk/>
          <pc:sldMk cId="0" sldId="264"/>
        </pc:sldMkLst>
        <pc:spChg chg="mod">
          <ac:chgData name="Delozier, Debra (DOE)" userId="acc54453-5e22-4839-9ba0-16d5cb61d571" providerId="ADAL" clId="{A7BCEB82-E328-4B4B-8CD3-E11D6E24543A}" dt="2023-09-12T17:58:59.291" v="2172" actId="20577"/>
          <ac:spMkLst>
            <pc:docMk/>
            <pc:sldMk cId="0" sldId="264"/>
            <ac:spMk id="214" creationId="{00000000-0000-0000-0000-000000000000}"/>
          </ac:spMkLst>
        </pc:spChg>
        <pc:spChg chg="mod">
          <ac:chgData name="Delozier, Debra (DOE)" userId="acc54453-5e22-4839-9ba0-16d5cb61d571" providerId="ADAL" clId="{A7BCEB82-E328-4B4B-8CD3-E11D6E24543A}" dt="2023-09-12T14:07:52.471" v="956" actId="20577"/>
          <ac:spMkLst>
            <pc:docMk/>
            <pc:sldMk cId="0" sldId="264"/>
            <ac:spMk id="216" creationId="{00000000-0000-0000-0000-000000000000}"/>
          </ac:spMkLst>
        </pc:spChg>
        <pc:graphicFrameChg chg="mod modGraphic">
          <ac:chgData name="Delozier, Debra (DOE)" userId="acc54453-5e22-4839-9ba0-16d5cb61d571" providerId="ADAL" clId="{A7BCEB82-E328-4B4B-8CD3-E11D6E24543A}" dt="2023-09-12T15:08:18.093" v="2082" actId="179"/>
          <ac:graphicFrameMkLst>
            <pc:docMk/>
            <pc:sldMk cId="0" sldId="264"/>
            <ac:graphicFrameMk id="2" creationId="{00000000-0000-0000-0000-000000000000}"/>
          </ac:graphicFrameMkLst>
        </pc:graphicFrameChg>
      </pc:sldChg>
      <pc:sldChg chg="modSp mod addCm modCm">
        <pc:chgData name="Delozier, Debra (DOE)" userId="acc54453-5e22-4839-9ba0-16d5cb61d571" providerId="ADAL" clId="{A7BCEB82-E328-4B4B-8CD3-E11D6E24543A}" dt="2023-09-12T17:59:04.653" v="2174" actId="20577"/>
        <pc:sldMkLst>
          <pc:docMk/>
          <pc:sldMk cId="0" sldId="265"/>
        </pc:sldMkLst>
        <pc:spChg chg="mod">
          <ac:chgData name="Delozier, Debra (DOE)" userId="acc54453-5e22-4839-9ba0-16d5cb61d571" providerId="ADAL" clId="{A7BCEB82-E328-4B4B-8CD3-E11D6E24543A}" dt="2023-09-12T17:59:04.653" v="2174" actId="20577"/>
          <ac:spMkLst>
            <pc:docMk/>
            <pc:sldMk cId="0" sldId="265"/>
            <ac:spMk id="221" creationId="{00000000-0000-0000-0000-000000000000}"/>
          </ac:spMkLst>
        </pc:spChg>
        <pc:spChg chg="mod">
          <ac:chgData name="Delozier, Debra (DOE)" userId="acc54453-5e22-4839-9ba0-16d5cb61d571" providerId="ADAL" clId="{A7BCEB82-E328-4B4B-8CD3-E11D6E24543A}" dt="2023-09-12T14:16:07.979" v="1153" actId="20577"/>
          <ac:spMkLst>
            <pc:docMk/>
            <pc:sldMk cId="0" sldId="265"/>
            <ac:spMk id="223" creationId="{00000000-0000-0000-0000-000000000000}"/>
          </ac:spMkLst>
        </pc:spChg>
        <pc:graphicFrameChg chg="mod modGraphic">
          <ac:chgData name="Delozier, Debra (DOE)" userId="acc54453-5e22-4839-9ba0-16d5cb61d571" providerId="ADAL" clId="{A7BCEB82-E328-4B4B-8CD3-E11D6E24543A}" dt="2023-09-12T15:09:00.667" v="2088" actId="11"/>
          <ac:graphicFrameMkLst>
            <pc:docMk/>
            <pc:sldMk cId="0" sldId="265"/>
            <ac:graphicFrameMk id="2" creationId="{00000000-0000-0000-0000-000000000000}"/>
          </ac:graphicFrameMkLst>
        </pc:graphicFrameChg>
      </pc:sldChg>
      <pc:sldChg chg="addSp delSp modSp mod addCm modCm">
        <pc:chgData name="Delozier, Debra (DOE)" userId="acc54453-5e22-4839-9ba0-16d5cb61d571" providerId="ADAL" clId="{A7BCEB82-E328-4B4B-8CD3-E11D6E24543A}" dt="2023-09-13T19:53:10.911" v="2186" actId="404"/>
        <pc:sldMkLst>
          <pc:docMk/>
          <pc:sldMk cId="0" sldId="266"/>
        </pc:sldMkLst>
        <pc:spChg chg="mod">
          <ac:chgData name="Delozier, Debra (DOE)" userId="acc54453-5e22-4839-9ba0-16d5cb61d571" providerId="ADAL" clId="{A7BCEB82-E328-4B4B-8CD3-E11D6E24543A}" dt="2023-09-13T19:53:10.911" v="2186" actId="404"/>
          <ac:spMkLst>
            <pc:docMk/>
            <pc:sldMk cId="0" sldId="266"/>
            <ac:spMk id="230" creationId="{00000000-0000-0000-0000-000000000000}"/>
          </ac:spMkLst>
        </pc:spChg>
        <pc:graphicFrameChg chg="mod modGraphic">
          <ac:chgData name="Delozier, Debra (DOE)" userId="acc54453-5e22-4839-9ba0-16d5cb61d571" providerId="ADAL" clId="{A7BCEB82-E328-4B4B-8CD3-E11D6E24543A}" dt="2023-09-13T19:52:24.750" v="2183" actId="14100"/>
          <ac:graphicFrameMkLst>
            <pc:docMk/>
            <pc:sldMk cId="0" sldId="266"/>
            <ac:graphicFrameMk id="2" creationId="{00000000-0000-0000-0000-000000000000}"/>
          </ac:graphicFrameMkLst>
        </pc:graphicFrameChg>
        <pc:picChg chg="del">
          <ac:chgData name="Delozier, Debra (DOE)" userId="acc54453-5e22-4839-9ba0-16d5cb61d571" providerId="ADAL" clId="{A7BCEB82-E328-4B4B-8CD3-E11D6E24543A}" dt="2023-09-13T19:48:12.483" v="2177" actId="478"/>
          <ac:picMkLst>
            <pc:docMk/>
            <pc:sldMk cId="0" sldId="266"/>
            <ac:picMk id="2" creationId="{884386EC-E2C1-C79D-60B4-51E53A16122C}"/>
          </ac:picMkLst>
        </pc:picChg>
        <pc:picChg chg="add mod">
          <ac:chgData name="Delozier, Debra (DOE)" userId="acc54453-5e22-4839-9ba0-16d5cb61d571" providerId="ADAL" clId="{A7BCEB82-E328-4B4B-8CD3-E11D6E24543A}" dt="2023-09-13T19:48:27.503" v="2180" actId="688"/>
          <ac:picMkLst>
            <pc:docMk/>
            <pc:sldMk cId="0" sldId="266"/>
            <ac:picMk id="3" creationId="{466AEA25-BCF4-C7A1-999D-F67133A188DC}"/>
          </ac:picMkLst>
        </pc:picChg>
        <pc:picChg chg="mod">
          <ac:chgData name="Delozier, Debra (DOE)" userId="acc54453-5e22-4839-9ba0-16d5cb61d571" providerId="ADAL" clId="{A7BCEB82-E328-4B4B-8CD3-E11D6E24543A}" dt="2023-09-13T19:48:10.474" v="2176" actId="14100"/>
          <ac:picMkLst>
            <pc:docMk/>
            <pc:sldMk cId="0" sldId="266"/>
            <ac:picMk id="231" creationId="{00000000-0000-0000-0000-000000000000}"/>
          </ac:picMkLst>
        </pc:picChg>
      </pc:sldChg>
      <pc:sldChg chg="modSp mod">
        <pc:chgData name="Delozier, Debra (DOE)" userId="acc54453-5e22-4839-9ba0-16d5cb61d571" providerId="ADAL" clId="{A7BCEB82-E328-4B4B-8CD3-E11D6E24543A}" dt="2023-09-12T13:55:17.996" v="706" actId="6549"/>
        <pc:sldMkLst>
          <pc:docMk/>
          <pc:sldMk cId="0" sldId="267"/>
        </pc:sldMkLst>
        <pc:spChg chg="mod">
          <ac:chgData name="Delozier, Debra (DOE)" userId="acc54453-5e22-4839-9ba0-16d5cb61d571" providerId="ADAL" clId="{A7BCEB82-E328-4B4B-8CD3-E11D6E24543A}" dt="2023-09-12T13:55:17.996" v="706" actId="6549"/>
          <ac:spMkLst>
            <pc:docMk/>
            <pc:sldMk cId="0" sldId="267"/>
            <ac:spMk id="238" creationId="{00000000-0000-0000-0000-000000000000}"/>
          </ac:spMkLst>
        </pc:spChg>
        <pc:graphicFrameChg chg="mod modGraphic">
          <ac:chgData name="Delozier, Debra (DOE)" userId="acc54453-5e22-4839-9ba0-16d5cb61d571" providerId="ADAL" clId="{A7BCEB82-E328-4B4B-8CD3-E11D6E24543A}" dt="2023-09-12T13:37:57.429" v="530" actId="207"/>
          <ac:graphicFrameMkLst>
            <pc:docMk/>
            <pc:sldMk cId="0" sldId="267"/>
            <ac:graphicFrameMk id="2" creationId="{00000000-0000-0000-0000-000000000000}"/>
          </ac:graphicFrameMkLst>
        </pc:graphicFrameChg>
      </pc:sldChg>
      <pc:sldChg chg="modSp mod">
        <pc:chgData name="Delozier, Debra (DOE)" userId="acc54453-5e22-4839-9ba0-16d5cb61d571" providerId="ADAL" clId="{A7BCEB82-E328-4B4B-8CD3-E11D6E24543A}" dt="2023-09-12T17:58:20.974" v="2167" actId="242"/>
        <pc:sldMkLst>
          <pc:docMk/>
          <pc:sldMk cId="0" sldId="268"/>
        </pc:sldMkLst>
        <pc:spChg chg="mod">
          <ac:chgData name="Delozier, Debra (DOE)" userId="acc54453-5e22-4839-9ba0-16d5cb61d571" providerId="ADAL" clId="{A7BCEB82-E328-4B4B-8CD3-E11D6E24543A}" dt="2023-09-12T17:58:20.974" v="2167" actId="242"/>
          <ac:spMkLst>
            <pc:docMk/>
            <pc:sldMk cId="0" sldId="268"/>
            <ac:spMk id="243" creationId="{00000000-0000-0000-0000-000000000000}"/>
          </ac:spMkLst>
        </pc:spChg>
      </pc:sldChg>
      <pc:sldChg chg="modSp mod addCm delCm modCm modNotesTx">
        <pc:chgData name="Delozier, Debra (DOE)" userId="acc54453-5e22-4839-9ba0-16d5cb61d571" providerId="ADAL" clId="{A7BCEB82-E328-4B4B-8CD3-E11D6E24543A}" dt="2023-09-13T18:19:46.414" v="2175" actId="1592"/>
        <pc:sldMkLst>
          <pc:docMk/>
          <pc:sldMk cId="0" sldId="269"/>
        </pc:sldMkLst>
        <pc:spChg chg="mod">
          <ac:chgData name="Delozier, Debra (DOE)" userId="acc54453-5e22-4839-9ba0-16d5cb61d571" providerId="ADAL" clId="{A7BCEB82-E328-4B4B-8CD3-E11D6E24543A}" dt="2023-09-12T13:56:30.650" v="728" actId="20577"/>
          <ac:spMkLst>
            <pc:docMk/>
            <pc:sldMk cId="0" sldId="269"/>
            <ac:spMk id="250" creationId="{00000000-0000-0000-0000-000000000000}"/>
          </ac:spMkLst>
        </pc:spChg>
        <pc:graphicFrameChg chg="mod modGraphic">
          <ac:chgData name="Delozier, Debra (DOE)" userId="acc54453-5e22-4839-9ba0-16d5cb61d571" providerId="ADAL" clId="{A7BCEB82-E328-4B4B-8CD3-E11D6E24543A}" dt="2023-09-12T13:20:30.166" v="160" actId="1036"/>
          <ac:graphicFrameMkLst>
            <pc:docMk/>
            <pc:sldMk cId="0" sldId="269"/>
            <ac:graphicFrameMk id="2" creationId="{00000000-0000-0000-0000-000000000000}"/>
          </ac:graphicFrameMkLst>
        </pc:graphicFrameChg>
      </pc:sldChg>
      <pc:sldChg chg="modSp mod delCm modNotesTx">
        <pc:chgData name="Delozier, Debra (DOE)" userId="acc54453-5e22-4839-9ba0-16d5cb61d571" providerId="ADAL" clId="{A7BCEB82-E328-4B4B-8CD3-E11D6E24543A}" dt="2023-09-12T15:39:16.258" v="2162" actId="1592"/>
        <pc:sldMkLst>
          <pc:docMk/>
          <pc:sldMk cId="0" sldId="270"/>
        </pc:sldMkLst>
        <pc:spChg chg="mod">
          <ac:chgData name="Delozier, Debra (DOE)" userId="acc54453-5e22-4839-9ba0-16d5cb61d571" providerId="ADAL" clId="{A7BCEB82-E328-4B4B-8CD3-E11D6E24543A}" dt="2023-09-12T13:36:45.728" v="529" actId="20577"/>
          <ac:spMkLst>
            <pc:docMk/>
            <pc:sldMk cId="0" sldId="270"/>
            <ac:spMk id="257" creationId="{00000000-0000-0000-0000-000000000000}"/>
          </ac:spMkLst>
        </pc:spChg>
        <pc:graphicFrameChg chg="mod modGraphic">
          <ac:chgData name="Delozier, Debra (DOE)" userId="acc54453-5e22-4839-9ba0-16d5cb61d571" providerId="ADAL" clId="{A7BCEB82-E328-4B4B-8CD3-E11D6E24543A}" dt="2023-09-12T15:28:03.122" v="2127" actId="5793"/>
          <ac:graphicFrameMkLst>
            <pc:docMk/>
            <pc:sldMk cId="0" sldId="270"/>
            <ac:graphicFrameMk id="2" creationId="{00000000-0000-0000-0000-000000000000}"/>
          </ac:graphicFrameMkLst>
        </pc:graphicFrameChg>
        <pc:picChg chg="mod">
          <ac:chgData name="Delozier, Debra (DOE)" userId="acc54453-5e22-4839-9ba0-16d5cb61d571" providerId="ADAL" clId="{A7BCEB82-E328-4B4B-8CD3-E11D6E24543A}" dt="2023-09-12T13:28:39.695" v="226" actId="1036"/>
          <ac:picMkLst>
            <pc:docMk/>
            <pc:sldMk cId="0" sldId="270"/>
            <ac:picMk id="258" creationId="{00000000-0000-0000-0000-000000000000}"/>
          </ac:picMkLst>
        </pc:picChg>
      </pc:sldChg>
      <pc:sldChg chg="modSp mod addCm delCm modCm">
        <pc:chgData name="Delozier, Debra (DOE)" userId="acc54453-5e22-4839-9ba0-16d5cb61d571" providerId="ADAL" clId="{A7BCEB82-E328-4B4B-8CD3-E11D6E24543A}" dt="2023-09-13T19:54:18.966" v="2187" actId="14100"/>
        <pc:sldMkLst>
          <pc:docMk/>
          <pc:sldMk cId="0" sldId="271"/>
        </pc:sldMkLst>
        <pc:spChg chg="mod">
          <ac:chgData name="Delozier, Debra (DOE)" userId="acc54453-5e22-4839-9ba0-16d5cb61d571" providerId="ADAL" clId="{A7BCEB82-E328-4B4B-8CD3-E11D6E24543A}" dt="2023-09-12T12:29:37.534" v="45" actId="404"/>
          <ac:spMkLst>
            <pc:docMk/>
            <pc:sldMk cId="0" sldId="271"/>
            <ac:spMk id="263" creationId="{00000000-0000-0000-0000-000000000000}"/>
          </ac:spMkLst>
        </pc:spChg>
        <pc:spChg chg="mod">
          <ac:chgData name="Delozier, Debra (DOE)" userId="acc54453-5e22-4839-9ba0-16d5cb61d571" providerId="ADAL" clId="{A7BCEB82-E328-4B4B-8CD3-E11D6E24543A}" dt="2023-09-12T13:29:27.540" v="244" actId="20577"/>
          <ac:spMkLst>
            <pc:docMk/>
            <pc:sldMk cId="0" sldId="271"/>
            <ac:spMk id="265" creationId="{00000000-0000-0000-0000-000000000000}"/>
          </ac:spMkLst>
        </pc:spChg>
        <pc:graphicFrameChg chg="mod modGraphic">
          <ac:chgData name="Delozier, Debra (DOE)" userId="acc54453-5e22-4839-9ba0-16d5cb61d571" providerId="ADAL" clId="{A7BCEB82-E328-4B4B-8CD3-E11D6E24543A}" dt="2023-09-12T15:27:56.214" v="2125" actId="5793"/>
          <ac:graphicFrameMkLst>
            <pc:docMk/>
            <pc:sldMk cId="0" sldId="271"/>
            <ac:graphicFrameMk id="2" creationId="{00000000-0000-0000-0000-000000000000}"/>
          </ac:graphicFrameMkLst>
        </pc:graphicFrameChg>
        <pc:picChg chg="mod">
          <ac:chgData name="Delozier, Debra (DOE)" userId="acc54453-5e22-4839-9ba0-16d5cb61d571" providerId="ADAL" clId="{A7BCEB82-E328-4B4B-8CD3-E11D6E24543A}" dt="2023-09-13T19:54:18.966" v="2187" actId="14100"/>
          <ac:picMkLst>
            <pc:docMk/>
            <pc:sldMk cId="0" sldId="271"/>
            <ac:picMk id="266" creationId="{00000000-0000-0000-0000-000000000000}"/>
          </ac:picMkLst>
        </pc:picChg>
      </pc:sldChg>
      <pc:sldChg chg="modSp mod addCm delCm modCm modNotesTx">
        <pc:chgData name="Delozier, Debra (DOE)" userId="acc54453-5e22-4839-9ba0-16d5cb61d571" providerId="ADAL" clId="{A7BCEB82-E328-4B4B-8CD3-E11D6E24543A}" dt="2023-09-12T15:32:02.919" v="2131" actId="1592"/>
        <pc:sldMkLst>
          <pc:docMk/>
          <pc:sldMk cId="0" sldId="272"/>
        </pc:sldMkLst>
        <pc:spChg chg="mod">
          <ac:chgData name="Delozier, Debra (DOE)" userId="acc54453-5e22-4839-9ba0-16d5cb61d571" providerId="ADAL" clId="{A7BCEB82-E328-4B4B-8CD3-E11D6E24543A}" dt="2023-09-12T12:29:46.933" v="46" actId="404"/>
          <ac:spMkLst>
            <pc:docMk/>
            <pc:sldMk cId="0" sldId="272"/>
            <ac:spMk id="271" creationId="{00000000-0000-0000-0000-000000000000}"/>
          </ac:spMkLst>
        </pc:spChg>
        <pc:spChg chg="mod">
          <ac:chgData name="Delozier, Debra (DOE)" userId="acc54453-5e22-4839-9ba0-16d5cb61d571" providerId="ADAL" clId="{A7BCEB82-E328-4B4B-8CD3-E11D6E24543A}" dt="2023-09-12T14:29:57.830" v="1587" actId="20577"/>
          <ac:spMkLst>
            <pc:docMk/>
            <pc:sldMk cId="0" sldId="272"/>
            <ac:spMk id="273" creationId="{00000000-0000-0000-0000-000000000000}"/>
          </ac:spMkLst>
        </pc:spChg>
        <pc:graphicFrameChg chg="mod modGraphic">
          <ac:chgData name="Delozier, Debra (DOE)" userId="acc54453-5e22-4839-9ba0-16d5cb61d571" providerId="ADAL" clId="{A7BCEB82-E328-4B4B-8CD3-E11D6E24543A}" dt="2023-09-12T15:31:59.372" v="2130" actId="11"/>
          <ac:graphicFrameMkLst>
            <pc:docMk/>
            <pc:sldMk cId="0" sldId="272"/>
            <ac:graphicFrameMk id="2" creationId="{00000000-0000-0000-0000-000000000000}"/>
          </ac:graphicFrameMkLst>
        </pc:graphicFrameChg>
      </pc:sldChg>
      <pc:sldChg chg="modSp mod">
        <pc:chgData name="Delozier, Debra (DOE)" userId="acc54453-5e22-4839-9ba0-16d5cb61d571" providerId="ADAL" clId="{A7BCEB82-E328-4B4B-8CD3-E11D6E24543A}" dt="2023-09-12T14:30:54.919" v="1803" actId="20577"/>
        <pc:sldMkLst>
          <pc:docMk/>
          <pc:sldMk cId="0" sldId="273"/>
        </pc:sldMkLst>
        <pc:spChg chg="mod">
          <ac:chgData name="Delozier, Debra (DOE)" userId="acc54453-5e22-4839-9ba0-16d5cb61d571" providerId="ADAL" clId="{A7BCEB82-E328-4B4B-8CD3-E11D6E24543A}" dt="2023-09-12T14:30:54.919" v="1803" actId="20577"/>
          <ac:spMkLst>
            <pc:docMk/>
            <pc:sldMk cId="0" sldId="273"/>
            <ac:spMk id="280" creationId="{00000000-0000-0000-0000-000000000000}"/>
          </ac:spMkLst>
        </pc:spChg>
        <pc:graphicFrameChg chg="mod modGraphic">
          <ac:chgData name="Delozier, Debra (DOE)" userId="acc54453-5e22-4839-9ba0-16d5cb61d571" providerId="ADAL" clId="{A7BCEB82-E328-4B4B-8CD3-E11D6E24543A}" dt="2023-09-12T13:35:38.834" v="511" actId="1076"/>
          <ac:graphicFrameMkLst>
            <pc:docMk/>
            <pc:sldMk cId="0" sldId="273"/>
            <ac:graphicFrameMk id="2" creationId="{00000000-0000-0000-0000-000000000000}"/>
          </ac:graphicFrameMkLst>
        </pc:graphicFrameChg>
      </pc:sldChg>
      <pc:sldChg chg="modSp mod modNotesTx">
        <pc:chgData name="Delozier, Debra (DOE)" userId="acc54453-5e22-4839-9ba0-16d5cb61d571" providerId="ADAL" clId="{A7BCEB82-E328-4B4B-8CD3-E11D6E24543A}" dt="2023-09-12T14:32:00.639" v="1848" actId="20577"/>
        <pc:sldMkLst>
          <pc:docMk/>
          <pc:sldMk cId="0" sldId="274"/>
        </pc:sldMkLst>
        <pc:spChg chg="mod">
          <ac:chgData name="Delozier, Debra (DOE)" userId="acc54453-5e22-4839-9ba0-16d5cb61d571" providerId="ADAL" clId="{A7BCEB82-E328-4B4B-8CD3-E11D6E24543A}" dt="2023-09-12T14:31:50.176" v="1834" actId="20577"/>
          <ac:spMkLst>
            <pc:docMk/>
            <pc:sldMk cId="0" sldId="274"/>
            <ac:spMk id="287" creationId="{00000000-0000-0000-0000-000000000000}"/>
          </ac:spMkLst>
        </pc:spChg>
        <pc:graphicFrameChg chg="mod modGraphic">
          <ac:chgData name="Delozier, Debra (DOE)" userId="acc54453-5e22-4839-9ba0-16d5cb61d571" providerId="ADAL" clId="{A7BCEB82-E328-4B4B-8CD3-E11D6E24543A}" dt="2023-09-12T12:30:27.425" v="55" actId="2165"/>
          <ac:graphicFrameMkLst>
            <pc:docMk/>
            <pc:sldMk cId="0" sldId="274"/>
            <ac:graphicFrameMk id="2" creationId="{00000000-0000-0000-0000-000000000000}"/>
          </ac:graphicFrameMkLst>
        </pc:graphicFrameChg>
      </pc:sldChg>
      <pc:sldChg chg="modSp mod modNotesTx">
        <pc:chgData name="Delozier, Debra (DOE)" userId="acc54453-5e22-4839-9ba0-16d5cb61d571" providerId="ADAL" clId="{A7BCEB82-E328-4B4B-8CD3-E11D6E24543A}" dt="2023-09-12T14:33:38.378" v="1890" actId="20577"/>
        <pc:sldMkLst>
          <pc:docMk/>
          <pc:sldMk cId="0" sldId="275"/>
        </pc:sldMkLst>
        <pc:spChg chg="mod">
          <ac:chgData name="Delozier, Debra (DOE)" userId="acc54453-5e22-4839-9ba0-16d5cb61d571" providerId="ADAL" clId="{A7BCEB82-E328-4B4B-8CD3-E11D6E24543A}" dt="2023-09-12T14:32:14.260" v="1865" actId="6549"/>
          <ac:spMkLst>
            <pc:docMk/>
            <pc:sldMk cId="0" sldId="275"/>
            <ac:spMk id="294" creationId="{00000000-0000-0000-0000-000000000000}"/>
          </ac:spMkLst>
        </pc:spChg>
        <pc:graphicFrameChg chg="mod modGraphic">
          <ac:chgData name="Delozier, Debra (DOE)" userId="acc54453-5e22-4839-9ba0-16d5cb61d571" providerId="ADAL" clId="{A7BCEB82-E328-4B4B-8CD3-E11D6E24543A}" dt="2023-09-12T13:35:31.310" v="509" actId="1036"/>
          <ac:graphicFrameMkLst>
            <pc:docMk/>
            <pc:sldMk cId="0" sldId="275"/>
            <ac:graphicFrameMk id="2" creationId="{00000000-0000-0000-0000-000000000000}"/>
          </ac:graphicFrameMkLst>
        </pc:graphicFrameChg>
      </pc:sldChg>
      <pc:sldChg chg="modSp mod">
        <pc:chgData name="Delozier, Debra (DOE)" userId="acc54453-5e22-4839-9ba0-16d5cb61d571" providerId="ADAL" clId="{A7BCEB82-E328-4B4B-8CD3-E11D6E24543A}" dt="2023-09-12T14:10:21.848" v="961" actId="207"/>
        <pc:sldMkLst>
          <pc:docMk/>
          <pc:sldMk cId="0" sldId="276"/>
        </pc:sldMkLst>
        <pc:spChg chg="mod">
          <ac:chgData name="Delozier, Debra (DOE)" userId="acc54453-5e22-4839-9ba0-16d5cb61d571" providerId="ADAL" clId="{A7BCEB82-E328-4B4B-8CD3-E11D6E24543A}" dt="2023-09-12T14:10:21.848" v="961" actId="207"/>
          <ac:spMkLst>
            <pc:docMk/>
            <pc:sldMk cId="0" sldId="276"/>
            <ac:spMk id="301" creationId="{00000000-0000-0000-0000-000000000000}"/>
          </ac:spMkLst>
        </pc:spChg>
        <pc:graphicFrameChg chg="mod modGraphic">
          <ac:chgData name="Delozier, Debra (DOE)" userId="acc54453-5e22-4839-9ba0-16d5cb61d571" providerId="ADAL" clId="{A7BCEB82-E328-4B4B-8CD3-E11D6E24543A}" dt="2023-09-12T13:35:23" v="502" actId="1036"/>
          <ac:graphicFrameMkLst>
            <pc:docMk/>
            <pc:sldMk cId="0" sldId="276"/>
            <ac:graphicFrameMk id="2" creationId="{00000000-0000-0000-0000-000000000000}"/>
          </ac:graphicFrameMkLst>
        </pc:graphicFrameChg>
      </pc:sldChg>
      <pc:sldChg chg="modSp mod modNotesTx">
        <pc:chgData name="Delozier, Debra (DOE)" userId="acc54453-5e22-4839-9ba0-16d5cb61d571" providerId="ADAL" clId="{A7BCEB82-E328-4B4B-8CD3-E11D6E24543A}" dt="2023-09-12T14:35:35.626" v="1971" actId="20577"/>
        <pc:sldMkLst>
          <pc:docMk/>
          <pc:sldMk cId="0" sldId="277"/>
        </pc:sldMkLst>
        <pc:spChg chg="mod">
          <ac:chgData name="Delozier, Debra (DOE)" userId="acc54453-5e22-4839-9ba0-16d5cb61d571" providerId="ADAL" clId="{A7BCEB82-E328-4B4B-8CD3-E11D6E24543A}" dt="2023-09-12T12:26:46.671" v="8" actId="27636"/>
          <ac:spMkLst>
            <pc:docMk/>
            <pc:sldMk cId="0" sldId="277"/>
            <ac:spMk id="306" creationId="{00000000-0000-0000-0000-000000000000}"/>
          </ac:spMkLst>
        </pc:spChg>
        <pc:spChg chg="mod">
          <ac:chgData name="Delozier, Debra (DOE)" userId="acc54453-5e22-4839-9ba0-16d5cb61d571" providerId="ADAL" clId="{A7BCEB82-E328-4B4B-8CD3-E11D6E24543A}" dt="2023-09-12T14:35:31.357" v="1967" actId="6549"/>
          <ac:spMkLst>
            <pc:docMk/>
            <pc:sldMk cId="0" sldId="277"/>
            <ac:spMk id="308" creationId="{00000000-0000-0000-0000-000000000000}"/>
          </ac:spMkLst>
        </pc:spChg>
        <pc:graphicFrameChg chg="mod modGraphic">
          <ac:chgData name="Delozier, Debra (DOE)" userId="acc54453-5e22-4839-9ba0-16d5cb61d571" providerId="ADAL" clId="{A7BCEB82-E328-4B4B-8CD3-E11D6E24543A}" dt="2023-09-12T13:35:11.920" v="495" actId="1036"/>
          <ac:graphicFrameMkLst>
            <pc:docMk/>
            <pc:sldMk cId="0" sldId="277"/>
            <ac:graphicFrameMk id="2" creationId="{00000000-0000-0000-0000-000000000000}"/>
          </ac:graphicFrameMkLst>
        </pc:graphicFrameChg>
      </pc:sldChg>
      <pc:sldChg chg="modSp mod">
        <pc:chgData name="Delozier, Debra (DOE)" userId="acc54453-5e22-4839-9ba0-16d5cb61d571" providerId="ADAL" clId="{A7BCEB82-E328-4B4B-8CD3-E11D6E24543A}" dt="2023-09-12T15:24:27.869" v="2098" actId="179"/>
        <pc:sldMkLst>
          <pc:docMk/>
          <pc:sldMk cId="0" sldId="278"/>
        </pc:sldMkLst>
        <pc:spChg chg="mod">
          <ac:chgData name="Delozier, Debra (DOE)" userId="acc54453-5e22-4839-9ba0-16d5cb61d571" providerId="ADAL" clId="{A7BCEB82-E328-4B4B-8CD3-E11D6E24543A}" dt="2023-09-12T14:36:16.834" v="2040" actId="6549"/>
          <ac:spMkLst>
            <pc:docMk/>
            <pc:sldMk cId="0" sldId="278"/>
            <ac:spMk id="315" creationId="{00000000-0000-0000-0000-000000000000}"/>
          </ac:spMkLst>
        </pc:spChg>
        <pc:graphicFrameChg chg="mod modGraphic">
          <ac:chgData name="Delozier, Debra (DOE)" userId="acc54453-5e22-4839-9ba0-16d5cb61d571" providerId="ADAL" clId="{A7BCEB82-E328-4B4B-8CD3-E11D6E24543A}" dt="2023-09-12T15:24:27.869" v="2098" actId="179"/>
          <ac:graphicFrameMkLst>
            <pc:docMk/>
            <pc:sldMk cId="0" sldId="278"/>
            <ac:graphicFrameMk id="2" creationId="{00000000-0000-0000-0000-000000000000}"/>
          </ac:graphicFrameMkLst>
        </pc:graphicFrameChg>
      </pc:sldChg>
      <pc:sldChg chg="modSp mod">
        <pc:chgData name="Delozier, Debra (DOE)" userId="acc54453-5e22-4839-9ba0-16d5cb61d571" providerId="ADAL" clId="{A7BCEB82-E328-4B4B-8CD3-E11D6E24543A}" dt="2023-09-12T17:58:28.778" v="2168" actId="242"/>
        <pc:sldMkLst>
          <pc:docMk/>
          <pc:sldMk cId="0" sldId="279"/>
        </pc:sldMkLst>
        <pc:spChg chg="mod">
          <ac:chgData name="Delozier, Debra (DOE)" userId="acc54453-5e22-4839-9ba0-16d5cb61d571" providerId="ADAL" clId="{A7BCEB82-E328-4B4B-8CD3-E11D6E24543A}" dt="2023-09-12T17:58:28.778" v="2168" actId="242"/>
          <ac:spMkLst>
            <pc:docMk/>
            <pc:sldMk cId="0" sldId="279"/>
            <ac:spMk id="320" creationId="{00000000-0000-0000-0000-000000000000}"/>
          </ac:spMkLst>
        </pc:spChg>
      </pc:sldChg>
      <pc:sldChg chg="modSp mod">
        <pc:chgData name="Delozier, Debra (DOE)" userId="acc54453-5e22-4839-9ba0-16d5cb61d571" providerId="ADAL" clId="{A7BCEB82-E328-4B4B-8CD3-E11D6E24543A}" dt="2023-09-12T14:04:40.326" v="865" actId="6549"/>
        <pc:sldMkLst>
          <pc:docMk/>
          <pc:sldMk cId="0" sldId="280"/>
        </pc:sldMkLst>
        <pc:spChg chg="mod">
          <ac:chgData name="Delozier, Debra (DOE)" userId="acc54453-5e22-4839-9ba0-16d5cb61d571" providerId="ADAL" clId="{A7BCEB82-E328-4B4B-8CD3-E11D6E24543A}" dt="2023-09-12T13:34:12.572" v="476" actId="404"/>
          <ac:spMkLst>
            <pc:docMk/>
            <pc:sldMk cId="0" sldId="280"/>
            <ac:spMk id="325" creationId="{00000000-0000-0000-0000-000000000000}"/>
          </ac:spMkLst>
        </pc:spChg>
        <pc:spChg chg="mod">
          <ac:chgData name="Delozier, Debra (DOE)" userId="acc54453-5e22-4839-9ba0-16d5cb61d571" providerId="ADAL" clId="{A7BCEB82-E328-4B4B-8CD3-E11D6E24543A}" dt="2023-09-12T14:04:40.326" v="865" actId="6549"/>
          <ac:spMkLst>
            <pc:docMk/>
            <pc:sldMk cId="0" sldId="280"/>
            <ac:spMk id="327" creationId="{00000000-0000-0000-0000-000000000000}"/>
          </ac:spMkLst>
        </pc:spChg>
        <pc:graphicFrameChg chg="mod modGraphic">
          <ac:chgData name="Delozier, Debra (DOE)" userId="acc54453-5e22-4839-9ba0-16d5cb61d571" providerId="ADAL" clId="{A7BCEB82-E328-4B4B-8CD3-E11D6E24543A}" dt="2023-09-12T13:35:01.685" v="487" actId="20577"/>
          <ac:graphicFrameMkLst>
            <pc:docMk/>
            <pc:sldMk cId="0" sldId="280"/>
            <ac:graphicFrameMk id="2" creationId="{00000000-0000-0000-0000-000000000000}"/>
          </ac:graphicFrameMkLst>
        </pc:graphicFrameChg>
      </pc:sldChg>
      <pc:sldChg chg="addSp delSp modSp mod modNotesTx">
        <pc:chgData name="Delozier, Debra (DOE)" userId="acc54453-5e22-4839-9ba0-16d5cb61d571" providerId="ADAL" clId="{A7BCEB82-E328-4B4B-8CD3-E11D6E24543A}" dt="2023-09-12T15:27:11.247" v="2117" actId="5793"/>
        <pc:sldMkLst>
          <pc:docMk/>
          <pc:sldMk cId="0" sldId="281"/>
        </pc:sldMkLst>
        <pc:spChg chg="mod">
          <ac:chgData name="Delozier, Debra (DOE)" userId="acc54453-5e22-4839-9ba0-16d5cb61d571" providerId="ADAL" clId="{A7BCEB82-E328-4B4B-8CD3-E11D6E24543A}" dt="2023-09-12T13:34:18.198" v="477" actId="404"/>
          <ac:spMkLst>
            <pc:docMk/>
            <pc:sldMk cId="0" sldId="281"/>
            <ac:spMk id="332" creationId="{00000000-0000-0000-0000-000000000000}"/>
          </ac:spMkLst>
        </pc:spChg>
        <pc:spChg chg="add del mod">
          <ac:chgData name="Delozier, Debra (DOE)" userId="acc54453-5e22-4839-9ba0-16d5cb61d571" providerId="ADAL" clId="{A7BCEB82-E328-4B4B-8CD3-E11D6E24543A}" dt="2023-09-12T13:30:53.244" v="348" actId="20577"/>
          <ac:spMkLst>
            <pc:docMk/>
            <pc:sldMk cId="0" sldId="281"/>
            <ac:spMk id="334" creationId="{00000000-0000-0000-0000-000000000000}"/>
          </ac:spMkLst>
        </pc:spChg>
        <pc:graphicFrameChg chg="mod modGraphic">
          <ac:chgData name="Delozier, Debra (DOE)" userId="acc54453-5e22-4839-9ba0-16d5cb61d571" providerId="ADAL" clId="{A7BCEB82-E328-4B4B-8CD3-E11D6E24543A}" dt="2023-09-12T15:27:11.247" v="2117" actId="5793"/>
          <ac:graphicFrameMkLst>
            <pc:docMk/>
            <pc:sldMk cId="0" sldId="281"/>
            <ac:graphicFrameMk id="3" creationId="{00000000-0000-0000-0000-000000000000}"/>
          </ac:graphicFrameMkLst>
        </pc:graphicFrameChg>
        <pc:picChg chg="mod">
          <ac:chgData name="Delozier, Debra (DOE)" userId="acc54453-5e22-4839-9ba0-16d5cb61d571" providerId="ADAL" clId="{A7BCEB82-E328-4B4B-8CD3-E11D6E24543A}" dt="2023-09-12T13:29:45.854" v="247" actId="14100"/>
          <ac:picMkLst>
            <pc:docMk/>
            <pc:sldMk cId="0" sldId="281"/>
            <ac:picMk id="335" creationId="{00000000-0000-0000-0000-000000000000}"/>
          </ac:picMkLst>
        </pc:picChg>
      </pc:sldChg>
      <pc:sldChg chg="modSp mod">
        <pc:chgData name="Delozier, Debra (DOE)" userId="acc54453-5e22-4839-9ba0-16d5cb61d571" providerId="ADAL" clId="{A7BCEB82-E328-4B4B-8CD3-E11D6E24543A}" dt="2023-09-12T15:27:03.466" v="2115" actId="403"/>
        <pc:sldMkLst>
          <pc:docMk/>
          <pc:sldMk cId="0" sldId="282"/>
        </pc:sldMkLst>
        <pc:spChg chg="mod">
          <ac:chgData name="Delozier, Debra (DOE)" userId="acc54453-5e22-4839-9ba0-16d5cb61d571" providerId="ADAL" clId="{A7BCEB82-E328-4B4B-8CD3-E11D6E24543A}" dt="2023-09-12T12:33:32.534" v="117" actId="404"/>
          <ac:spMkLst>
            <pc:docMk/>
            <pc:sldMk cId="0" sldId="282"/>
            <ac:spMk id="340" creationId="{00000000-0000-0000-0000-000000000000}"/>
          </ac:spMkLst>
        </pc:spChg>
        <pc:spChg chg="mod">
          <ac:chgData name="Delozier, Debra (DOE)" userId="acc54453-5e22-4839-9ba0-16d5cb61d571" providerId="ADAL" clId="{A7BCEB82-E328-4B4B-8CD3-E11D6E24543A}" dt="2023-09-12T14:05:24.210" v="920" actId="20577"/>
          <ac:spMkLst>
            <pc:docMk/>
            <pc:sldMk cId="0" sldId="282"/>
            <ac:spMk id="342" creationId="{00000000-0000-0000-0000-000000000000}"/>
          </ac:spMkLst>
        </pc:spChg>
        <pc:graphicFrameChg chg="mod modGraphic">
          <ac:chgData name="Delozier, Debra (DOE)" userId="acc54453-5e22-4839-9ba0-16d5cb61d571" providerId="ADAL" clId="{A7BCEB82-E328-4B4B-8CD3-E11D6E24543A}" dt="2023-09-12T15:27:03.466" v="2115" actId="403"/>
          <ac:graphicFrameMkLst>
            <pc:docMk/>
            <pc:sldMk cId="0" sldId="282"/>
            <ac:graphicFrameMk id="2" creationId="{00000000-0000-0000-0000-000000000000}"/>
          </ac:graphicFrameMkLst>
        </pc:graphicFrameChg>
        <pc:picChg chg="mod">
          <ac:chgData name="Delozier, Debra (DOE)" userId="acc54453-5e22-4839-9ba0-16d5cb61d571" providerId="ADAL" clId="{A7BCEB82-E328-4B4B-8CD3-E11D6E24543A}" dt="2023-09-12T13:31:49.836" v="444" actId="1076"/>
          <ac:picMkLst>
            <pc:docMk/>
            <pc:sldMk cId="0" sldId="282"/>
            <ac:picMk id="343" creationId="{00000000-0000-0000-0000-000000000000}"/>
          </ac:picMkLst>
        </pc:picChg>
      </pc:sldChg>
      <pc:sldChg chg="modSp mod modNotesTx">
        <pc:chgData name="Delozier, Debra (DOE)" userId="acc54453-5e22-4839-9ba0-16d5cb61d571" providerId="ADAL" clId="{A7BCEB82-E328-4B4B-8CD3-E11D6E24543A}" dt="2023-09-12T15:26:35.884" v="2112" actId="5793"/>
        <pc:sldMkLst>
          <pc:docMk/>
          <pc:sldMk cId="0" sldId="283"/>
        </pc:sldMkLst>
        <pc:spChg chg="mod">
          <ac:chgData name="Delozier, Debra (DOE)" userId="acc54453-5e22-4839-9ba0-16d5cb61d571" providerId="ADAL" clId="{A7BCEB82-E328-4B4B-8CD3-E11D6E24543A}" dt="2023-09-12T13:32:28.019" v="472" actId="404"/>
          <ac:spMkLst>
            <pc:docMk/>
            <pc:sldMk cId="0" sldId="283"/>
            <ac:spMk id="348" creationId="{00000000-0000-0000-0000-000000000000}"/>
          </ac:spMkLst>
        </pc:spChg>
        <pc:spChg chg="mod">
          <ac:chgData name="Delozier, Debra (DOE)" userId="acc54453-5e22-4839-9ba0-16d5cb61d571" providerId="ADAL" clId="{A7BCEB82-E328-4B4B-8CD3-E11D6E24543A}" dt="2023-09-12T14:06:11.197" v="921"/>
          <ac:spMkLst>
            <pc:docMk/>
            <pc:sldMk cId="0" sldId="283"/>
            <ac:spMk id="350" creationId="{00000000-0000-0000-0000-000000000000}"/>
          </ac:spMkLst>
        </pc:spChg>
        <pc:graphicFrameChg chg="mod modGraphic">
          <ac:chgData name="Delozier, Debra (DOE)" userId="acc54453-5e22-4839-9ba0-16d5cb61d571" providerId="ADAL" clId="{A7BCEB82-E328-4B4B-8CD3-E11D6E24543A}" dt="2023-09-12T15:26:35.884" v="2112" actId="5793"/>
          <ac:graphicFrameMkLst>
            <pc:docMk/>
            <pc:sldMk cId="0" sldId="283"/>
            <ac:graphicFrameMk id="2" creationId="{00000000-0000-0000-0000-000000000000}"/>
          </ac:graphicFrameMkLst>
        </pc:graphicFrameChg>
      </pc:sldChg>
      <pc:sldChg chg="modSp mod">
        <pc:chgData name="Delozier, Debra (DOE)" userId="acc54453-5e22-4839-9ba0-16d5cb61d571" providerId="ADAL" clId="{A7BCEB82-E328-4B4B-8CD3-E11D6E24543A}" dt="2023-09-12T17:58:33.817" v="2169" actId="242"/>
        <pc:sldMkLst>
          <pc:docMk/>
          <pc:sldMk cId="0" sldId="284"/>
        </pc:sldMkLst>
        <pc:spChg chg="mod">
          <ac:chgData name="Delozier, Debra (DOE)" userId="acc54453-5e22-4839-9ba0-16d5cb61d571" providerId="ADAL" clId="{A7BCEB82-E328-4B4B-8CD3-E11D6E24543A}" dt="2023-09-12T17:58:33.817" v="2169" actId="242"/>
          <ac:spMkLst>
            <pc:docMk/>
            <pc:sldMk cId="0" sldId="284"/>
            <ac:spMk id="355" creationId="{00000000-0000-0000-0000-000000000000}"/>
          </ac:spMkLst>
        </pc:spChg>
      </pc:sldChg>
      <pc:sldChg chg="modSp mod">
        <pc:chgData name="Delozier, Debra (DOE)" userId="acc54453-5e22-4839-9ba0-16d5cb61d571" providerId="ADAL" clId="{A7BCEB82-E328-4B4B-8CD3-E11D6E24543A}" dt="2023-09-12T13:34:46.133" v="485" actId="1036"/>
        <pc:sldMkLst>
          <pc:docMk/>
          <pc:sldMk cId="0" sldId="285"/>
        </pc:sldMkLst>
        <pc:spChg chg="mod">
          <ac:chgData name="Delozier, Debra (DOE)" userId="acc54453-5e22-4839-9ba0-16d5cb61d571" providerId="ADAL" clId="{A7BCEB82-E328-4B4B-8CD3-E11D6E24543A}" dt="2023-09-12T13:34:27.603" v="478" actId="404"/>
          <ac:spMkLst>
            <pc:docMk/>
            <pc:sldMk cId="0" sldId="285"/>
            <ac:spMk id="360" creationId="{00000000-0000-0000-0000-000000000000}"/>
          </ac:spMkLst>
        </pc:spChg>
        <pc:graphicFrameChg chg="mod modGraphic">
          <ac:chgData name="Delozier, Debra (DOE)" userId="acc54453-5e22-4839-9ba0-16d5cb61d571" providerId="ADAL" clId="{A7BCEB82-E328-4B4B-8CD3-E11D6E24543A}" dt="2023-09-12T13:34:46.133" v="485" actId="1036"/>
          <ac:graphicFrameMkLst>
            <pc:docMk/>
            <pc:sldMk cId="0" sldId="285"/>
            <ac:graphicFrameMk id="3" creationId="{00000000-0000-0000-0000-000000000000}"/>
          </ac:graphicFrameMkLst>
        </pc:graphicFrameChg>
      </pc:sldChg>
      <pc:sldChg chg="modSp mod modNotesTx">
        <pc:chgData name="Delozier, Debra (DOE)" userId="acc54453-5e22-4839-9ba0-16d5cb61d571" providerId="ADAL" clId="{A7BCEB82-E328-4B4B-8CD3-E11D6E24543A}" dt="2023-09-12T15:26:42.574" v="2114" actId="5793"/>
        <pc:sldMkLst>
          <pc:docMk/>
          <pc:sldMk cId="0" sldId="286"/>
        </pc:sldMkLst>
        <pc:spChg chg="mod">
          <ac:chgData name="Delozier, Debra (DOE)" userId="acc54453-5e22-4839-9ba0-16d5cb61d571" providerId="ADAL" clId="{A7BCEB82-E328-4B4B-8CD3-E11D6E24543A}" dt="2023-09-12T13:32:38.245" v="473" actId="404"/>
          <ac:spMkLst>
            <pc:docMk/>
            <pc:sldMk cId="0" sldId="286"/>
            <ac:spMk id="367" creationId="{00000000-0000-0000-0000-000000000000}"/>
          </ac:spMkLst>
        </pc:spChg>
        <pc:graphicFrameChg chg="mod modGraphic">
          <ac:chgData name="Delozier, Debra (DOE)" userId="acc54453-5e22-4839-9ba0-16d5cb61d571" providerId="ADAL" clId="{A7BCEB82-E328-4B4B-8CD3-E11D6E24543A}" dt="2023-09-12T15:26:42.574" v="2114" actId="5793"/>
          <ac:graphicFrameMkLst>
            <pc:docMk/>
            <pc:sldMk cId="0" sldId="286"/>
            <ac:graphicFrameMk id="2" creationId="{00000000-0000-0000-0000-000000000000}"/>
          </ac:graphicFrameMkLst>
        </pc:graphicFrameChg>
      </pc:sldChg>
      <pc:sldChg chg="modSp mod">
        <pc:chgData name="Delozier, Debra (DOE)" userId="acc54453-5e22-4839-9ba0-16d5cb61d571" providerId="ADAL" clId="{A7BCEB82-E328-4B4B-8CD3-E11D6E24543A}" dt="2023-09-12T17:58:41.977" v="2170" actId="242"/>
        <pc:sldMkLst>
          <pc:docMk/>
          <pc:sldMk cId="0" sldId="287"/>
        </pc:sldMkLst>
        <pc:spChg chg="mod">
          <ac:chgData name="Delozier, Debra (DOE)" userId="acc54453-5e22-4839-9ba0-16d5cb61d571" providerId="ADAL" clId="{A7BCEB82-E328-4B4B-8CD3-E11D6E24543A}" dt="2023-09-12T17:58:41.977" v="2170" actId="242"/>
          <ac:spMkLst>
            <pc:docMk/>
            <pc:sldMk cId="0" sldId="287"/>
            <ac:spMk id="374" creationId="{00000000-0000-0000-0000-000000000000}"/>
          </ac:spMkLst>
        </pc:spChg>
      </pc:sldChg>
      <pc:sldChg chg="modSp mod">
        <pc:chgData name="Delozier, Debra (DOE)" userId="acc54453-5e22-4839-9ba0-16d5cb61d571" providerId="ADAL" clId="{A7BCEB82-E328-4B4B-8CD3-E11D6E24543A}" dt="2023-09-12T12:39:42.646" v="122" actId="20577"/>
        <pc:sldMkLst>
          <pc:docMk/>
          <pc:sldMk cId="0" sldId="306"/>
        </pc:sldMkLst>
        <pc:spChg chg="mod">
          <ac:chgData name="Delozier, Debra (DOE)" userId="acc54453-5e22-4839-9ba0-16d5cb61d571" providerId="ADAL" clId="{A7BCEB82-E328-4B4B-8CD3-E11D6E24543A}" dt="2023-09-12T12:39:42.646" v="122" actId="20577"/>
          <ac:spMkLst>
            <pc:docMk/>
            <pc:sldMk cId="0" sldId="306"/>
            <ac:spMk id="163" creationId="{00000000-0000-0000-0000-000000000000}"/>
          </ac:spMkLst>
        </pc:spChg>
      </pc:sldChg>
      <pc:sldChg chg="modSp mod">
        <pc:chgData name="Delozier, Debra (DOE)" userId="acc54453-5e22-4839-9ba0-16d5cb61d571" providerId="ADAL" clId="{A7BCEB82-E328-4B4B-8CD3-E11D6E24543A}" dt="2023-09-12T17:58:00.374" v="2164" actId="242"/>
        <pc:sldMkLst>
          <pc:docMk/>
          <pc:sldMk cId="750795339" sldId="491"/>
        </pc:sldMkLst>
        <pc:spChg chg="mod">
          <ac:chgData name="Delozier, Debra (DOE)" userId="acc54453-5e22-4839-9ba0-16d5cb61d571" providerId="ADAL" clId="{A7BCEB82-E328-4B4B-8CD3-E11D6E24543A}" dt="2023-09-12T17:58:00.374" v="2164" actId="242"/>
          <ac:spMkLst>
            <pc:docMk/>
            <pc:sldMk cId="750795339" sldId="491"/>
            <ac:spMk id="4" creationId="{AE675D5A-4EE8-2228-2739-342F6C0A689C}"/>
          </ac:spMkLst>
        </pc:spChg>
      </pc:sldChg>
      <pc:sldChg chg="modSp mod">
        <pc:chgData name="Delozier, Debra (DOE)" userId="acc54453-5e22-4839-9ba0-16d5cb61d571" providerId="ADAL" clId="{A7BCEB82-E328-4B4B-8CD3-E11D6E24543A}" dt="2023-09-12T13:39:16.744" v="531" actId="20577"/>
        <pc:sldMkLst>
          <pc:docMk/>
          <pc:sldMk cId="2165160287" sldId="508"/>
        </pc:sldMkLst>
        <pc:spChg chg="mod">
          <ac:chgData name="Delozier, Debra (DOE)" userId="acc54453-5e22-4839-9ba0-16d5cb61d571" providerId="ADAL" clId="{A7BCEB82-E328-4B4B-8CD3-E11D6E24543A}" dt="2023-09-12T13:39:16.744" v="531" actId="20577"/>
          <ac:spMkLst>
            <pc:docMk/>
            <pc:sldMk cId="2165160287" sldId="508"/>
            <ac:spMk id="3" creationId="{338168D4-940F-7046-AA3E-2636360D0A0F}"/>
          </ac:spMkLst>
        </pc:spChg>
      </pc:sldChg>
    </pc:docChg>
  </pc:docChgLst>
  <pc:docChgLst>
    <pc:chgData name="Brown, Jessica (DOE)" userId="0d37cb1b-1f94-4053-8726-4e34988e32fd" providerId="ADAL" clId="{16ADD9CD-66BB-454B-8758-AD468F32FFEB}"/>
    <pc:docChg chg="undo custSel addSld delSld modSld">
      <pc:chgData name="Brown, Jessica (DOE)" userId="0d37cb1b-1f94-4053-8726-4e34988e32fd" providerId="ADAL" clId="{16ADD9CD-66BB-454B-8758-AD468F32FFEB}" dt="2023-09-18T16:01:07.385" v="7847" actId="20577"/>
      <pc:docMkLst>
        <pc:docMk/>
      </pc:docMkLst>
      <pc:sldChg chg="modTransition modNotesTx">
        <pc:chgData name="Brown, Jessica (DOE)" userId="0d37cb1b-1f94-4053-8726-4e34988e32fd" providerId="ADAL" clId="{16ADD9CD-66BB-454B-8758-AD468F32FFEB}" dt="2023-09-13T13:40:37.237" v="5830"/>
        <pc:sldMkLst>
          <pc:docMk/>
          <pc:sldMk cId="0" sldId="257"/>
        </pc:sldMkLst>
      </pc:sldChg>
      <pc:sldChg chg="modSp mod modTransition modNotesTx">
        <pc:chgData name="Brown, Jessica (DOE)" userId="0d37cb1b-1f94-4053-8726-4e34988e32fd" providerId="ADAL" clId="{16ADD9CD-66BB-454B-8758-AD468F32FFEB}" dt="2023-09-13T13:40:37.237" v="5830"/>
        <pc:sldMkLst>
          <pc:docMk/>
          <pc:sldMk cId="0" sldId="258"/>
        </pc:sldMkLst>
        <pc:spChg chg="mod">
          <ac:chgData name="Brown, Jessica (DOE)" userId="0d37cb1b-1f94-4053-8726-4e34988e32fd" providerId="ADAL" clId="{16ADD9CD-66BB-454B-8758-AD468F32FFEB}" dt="2023-09-13T00:23:04.346" v="319" actId="404"/>
          <ac:spMkLst>
            <pc:docMk/>
            <pc:sldMk cId="0" sldId="258"/>
            <ac:spMk id="173" creationId="{00000000-0000-0000-0000-000000000000}"/>
          </ac:spMkLst>
        </pc:spChg>
        <pc:spChg chg="mod">
          <ac:chgData name="Brown, Jessica (DOE)" userId="0d37cb1b-1f94-4053-8726-4e34988e32fd" providerId="ADAL" clId="{16ADD9CD-66BB-454B-8758-AD468F32FFEB}" dt="2023-09-13T00:23:39.472" v="387" actId="20577"/>
          <ac:spMkLst>
            <pc:docMk/>
            <pc:sldMk cId="0" sldId="258"/>
            <ac:spMk id="175" creationId="{00000000-0000-0000-0000-000000000000}"/>
          </ac:spMkLst>
        </pc:spChg>
        <pc:graphicFrameChg chg="modGraphic">
          <ac:chgData name="Brown, Jessica (DOE)" userId="0d37cb1b-1f94-4053-8726-4e34988e32fd" providerId="ADAL" clId="{16ADD9CD-66BB-454B-8758-AD468F32FFEB}" dt="2023-09-13T00:23:18.079" v="348" actId="20577"/>
          <ac:graphicFrameMkLst>
            <pc:docMk/>
            <pc:sldMk cId="0" sldId="258"/>
            <ac:graphicFrameMk id="2" creationId="{00000000-0000-0000-0000-000000000000}"/>
          </ac:graphicFrameMkLst>
        </pc:graphicFrameChg>
      </pc:sldChg>
      <pc:sldChg chg="modSp mod modTransition modNotesTx">
        <pc:chgData name="Brown, Jessica (DOE)" userId="0d37cb1b-1f94-4053-8726-4e34988e32fd" providerId="ADAL" clId="{16ADD9CD-66BB-454B-8758-AD468F32FFEB}" dt="2023-09-14T19:03:35.860" v="7366" actId="207"/>
        <pc:sldMkLst>
          <pc:docMk/>
          <pc:sldMk cId="0" sldId="259"/>
        </pc:sldMkLst>
        <pc:spChg chg="mod">
          <ac:chgData name="Brown, Jessica (DOE)" userId="0d37cb1b-1f94-4053-8726-4e34988e32fd" providerId="ADAL" clId="{16ADD9CD-66BB-454B-8758-AD468F32FFEB}" dt="2023-09-13T00:24:22.201" v="424" actId="27636"/>
          <ac:spMkLst>
            <pc:docMk/>
            <pc:sldMk cId="0" sldId="259"/>
            <ac:spMk id="180" creationId="{00000000-0000-0000-0000-000000000000}"/>
          </ac:spMkLst>
        </pc:spChg>
        <pc:graphicFrameChg chg="mod modGraphic">
          <ac:chgData name="Brown, Jessica (DOE)" userId="0d37cb1b-1f94-4053-8726-4e34988e32fd" providerId="ADAL" clId="{16ADD9CD-66BB-454B-8758-AD468F32FFEB}" dt="2023-09-14T19:03:35.860" v="7366" actId="207"/>
          <ac:graphicFrameMkLst>
            <pc:docMk/>
            <pc:sldMk cId="0" sldId="259"/>
            <ac:graphicFrameMk id="2" creationId="{00000000-0000-0000-0000-000000000000}"/>
          </ac:graphicFrameMkLst>
        </pc:graphicFrameChg>
      </pc:sldChg>
      <pc:sldChg chg="modSp mod modTransition modNotesTx">
        <pc:chgData name="Brown, Jessica (DOE)" userId="0d37cb1b-1f94-4053-8726-4e34988e32fd" providerId="ADAL" clId="{16ADD9CD-66BB-454B-8758-AD468F32FFEB}" dt="2023-09-13T13:40:37.237" v="5830"/>
        <pc:sldMkLst>
          <pc:docMk/>
          <pc:sldMk cId="0" sldId="260"/>
        </pc:sldMkLst>
        <pc:spChg chg="mod">
          <ac:chgData name="Brown, Jessica (DOE)" userId="0d37cb1b-1f94-4053-8726-4e34988e32fd" providerId="ADAL" clId="{16ADD9CD-66BB-454B-8758-AD468F32FFEB}" dt="2023-09-13T00:26:34.653" v="483" actId="20577"/>
          <ac:spMkLst>
            <pc:docMk/>
            <pc:sldMk cId="0" sldId="260"/>
            <ac:spMk id="189" creationId="{00000000-0000-0000-0000-000000000000}"/>
          </ac:spMkLst>
        </pc:spChg>
        <pc:picChg chg="mod">
          <ac:chgData name="Brown, Jessica (DOE)" userId="0d37cb1b-1f94-4053-8726-4e34988e32fd" providerId="ADAL" clId="{16ADD9CD-66BB-454B-8758-AD468F32FFEB}" dt="2023-09-13T00:25:57.146" v="437" actId="1076"/>
          <ac:picMkLst>
            <pc:docMk/>
            <pc:sldMk cId="0" sldId="260"/>
            <ac:picMk id="190" creationId="{00000000-0000-0000-0000-000000000000}"/>
          </ac:picMkLst>
        </pc:picChg>
      </pc:sldChg>
      <pc:sldChg chg="addSp delSp modSp mod modTransition modNotesTx">
        <pc:chgData name="Brown, Jessica (DOE)" userId="0d37cb1b-1f94-4053-8726-4e34988e32fd" providerId="ADAL" clId="{16ADD9CD-66BB-454B-8758-AD468F32FFEB}" dt="2023-09-14T19:04:07.528" v="7370" actId="20577"/>
        <pc:sldMkLst>
          <pc:docMk/>
          <pc:sldMk cId="0" sldId="261"/>
        </pc:sldMkLst>
        <pc:spChg chg="add del mod">
          <ac:chgData name="Brown, Jessica (DOE)" userId="0d37cb1b-1f94-4053-8726-4e34988e32fd" providerId="ADAL" clId="{16ADD9CD-66BB-454B-8758-AD468F32FFEB}" dt="2023-09-13T11:21:31.995" v="3194" actId="478"/>
          <ac:spMkLst>
            <pc:docMk/>
            <pc:sldMk cId="0" sldId="261"/>
            <ac:spMk id="2" creationId="{27C1C3FA-8FFB-C572-72CB-756D73ED2CE2}"/>
          </ac:spMkLst>
        </pc:spChg>
        <pc:spChg chg="mod">
          <ac:chgData name="Brown, Jessica (DOE)" userId="0d37cb1b-1f94-4053-8726-4e34988e32fd" providerId="ADAL" clId="{16ADD9CD-66BB-454B-8758-AD468F32FFEB}" dt="2023-09-14T19:04:07.528" v="7370" actId="20577"/>
          <ac:spMkLst>
            <pc:docMk/>
            <pc:sldMk cId="0" sldId="261"/>
            <ac:spMk id="195" creationId="{00000000-0000-0000-0000-000000000000}"/>
          </ac:spMkLst>
        </pc:spChg>
      </pc:sldChg>
      <pc:sldChg chg="modSp mod modTransition modNotesTx">
        <pc:chgData name="Brown, Jessica (DOE)" userId="0d37cb1b-1f94-4053-8726-4e34988e32fd" providerId="ADAL" clId="{16ADD9CD-66BB-454B-8758-AD468F32FFEB}" dt="2023-09-17T21:33:50.153" v="7836" actId="11"/>
        <pc:sldMkLst>
          <pc:docMk/>
          <pc:sldMk cId="0" sldId="262"/>
        </pc:sldMkLst>
        <pc:graphicFrameChg chg="modGraphic">
          <ac:chgData name="Brown, Jessica (DOE)" userId="0d37cb1b-1f94-4053-8726-4e34988e32fd" providerId="ADAL" clId="{16ADD9CD-66BB-454B-8758-AD468F32FFEB}" dt="2023-09-14T19:05:46.024" v="7375" actId="207"/>
          <ac:graphicFrameMkLst>
            <pc:docMk/>
            <pc:sldMk cId="0" sldId="262"/>
            <ac:graphicFrameMk id="2" creationId="{00000000-0000-0000-0000-000000000000}"/>
          </ac:graphicFrameMkLst>
        </pc:graphicFrameChg>
      </pc:sldChg>
      <pc:sldChg chg="addSp modSp mod modTransition modNotesTx">
        <pc:chgData name="Brown, Jessica (DOE)" userId="0d37cb1b-1f94-4053-8726-4e34988e32fd" providerId="ADAL" clId="{16ADD9CD-66BB-454B-8758-AD468F32FFEB}" dt="2023-09-14T19:10:13.507" v="7452" actId="20577"/>
        <pc:sldMkLst>
          <pc:docMk/>
          <pc:sldMk cId="0" sldId="263"/>
        </pc:sldMkLst>
        <pc:spChg chg="mod">
          <ac:chgData name="Brown, Jessica (DOE)" userId="0d37cb1b-1f94-4053-8726-4e34988e32fd" providerId="ADAL" clId="{16ADD9CD-66BB-454B-8758-AD468F32FFEB}" dt="2023-09-13T11:30:39.617" v="3323" actId="27636"/>
          <ac:spMkLst>
            <pc:docMk/>
            <pc:sldMk cId="0" sldId="263"/>
            <ac:spMk id="207" creationId="{00000000-0000-0000-0000-000000000000}"/>
          </ac:spMkLst>
        </pc:spChg>
        <pc:spChg chg="mod">
          <ac:chgData name="Brown, Jessica (DOE)" userId="0d37cb1b-1f94-4053-8726-4e34988e32fd" providerId="ADAL" clId="{16ADD9CD-66BB-454B-8758-AD468F32FFEB}" dt="2023-09-13T11:22:31.769" v="3200" actId="14100"/>
          <ac:spMkLst>
            <pc:docMk/>
            <pc:sldMk cId="0" sldId="263"/>
            <ac:spMk id="209" creationId="{00000000-0000-0000-0000-000000000000}"/>
          </ac:spMkLst>
        </pc:spChg>
        <pc:graphicFrameChg chg="mod modGraphic">
          <ac:chgData name="Brown, Jessica (DOE)" userId="0d37cb1b-1f94-4053-8726-4e34988e32fd" providerId="ADAL" clId="{16ADD9CD-66BB-454B-8758-AD468F32FFEB}" dt="2023-09-14T19:06:33.876" v="7441" actId="207"/>
          <ac:graphicFrameMkLst>
            <pc:docMk/>
            <pc:sldMk cId="0" sldId="263"/>
            <ac:graphicFrameMk id="3" creationId="{00000000-0000-0000-0000-000000000000}"/>
          </ac:graphicFrameMkLst>
        </pc:graphicFrameChg>
        <pc:picChg chg="add mod">
          <ac:chgData name="Brown, Jessica (DOE)" userId="0d37cb1b-1f94-4053-8726-4e34988e32fd" providerId="ADAL" clId="{16ADD9CD-66BB-454B-8758-AD468F32FFEB}" dt="2023-09-14T19:10:04.836" v="7444" actId="1076"/>
          <ac:picMkLst>
            <pc:docMk/>
            <pc:sldMk cId="0" sldId="263"/>
            <ac:picMk id="2" creationId="{7ADE0B9F-EFBB-9122-8536-60570819D837}"/>
          </ac:picMkLst>
        </pc:picChg>
      </pc:sldChg>
      <pc:sldChg chg="modSp mod modTransition modNotesTx">
        <pc:chgData name="Brown, Jessica (DOE)" userId="0d37cb1b-1f94-4053-8726-4e34988e32fd" providerId="ADAL" clId="{16ADD9CD-66BB-454B-8758-AD468F32FFEB}" dt="2023-09-14T19:08:06.922" v="7442" actId="207"/>
        <pc:sldMkLst>
          <pc:docMk/>
          <pc:sldMk cId="0" sldId="264"/>
        </pc:sldMkLst>
        <pc:spChg chg="mod">
          <ac:chgData name="Brown, Jessica (DOE)" userId="0d37cb1b-1f94-4053-8726-4e34988e32fd" providerId="ADAL" clId="{16ADD9CD-66BB-454B-8758-AD468F32FFEB}" dt="2023-09-13T11:30:47.192" v="3338" actId="20577"/>
          <ac:spMkLst>
            <pc:docMk/>
            <pc:sldMk cId="0" sldId="264"/>
            <ac:spMk id="214" creationId="{00000000-0000-0000-0000-000000000000}"/>
          </ac:spMkLst>
        </pc:spChg>
        <pc:graphicFrameChg chg="modGraphic">
          <ac:chgData name="Brown, Jessica (DOE)" userId="0d37cb1b-1f94-4053-8726-4e34988e32fd" providerId="ADAL" clId="{16ADD9CD-66BB-454B-8758-AD468F32FFEB}" dt="2023-09-14T19:08:06.922" v="7442" actId="207"/>
          <ac:graphicFrameMkLst>
            <pc:docMk/>
            <pc:sldMk cId="0" sldId="264"/>
            <ac:graphicFrameMk id="2" creationId="{00000000-0000-0000-0000-000000000000}"/>
          </ac:graphicFrameMkLst>
        </pc:graphicFrameChg>
      </pc:sldChg>
      <pc:sldChg chg="modSp mod modTransition delCm modNotesTx">
        <pc:chgData name="Brown, Jessica (DOE)" userId="0d37cb1b-1f94-4053-8726-4e34988e32fd" providerId="ADAL" clId="{16ADD9CD-66BB-454B-8758-AD468F32FFEB}" dt="2023-09-14T19:11:10.025" v="7453" actId="207"/>
        <pc:sldMkLst>
          <pc:docMk/>
          <pc:sldMk cId="0" sldId="265"/>
        </pc:sldMkLst>
        <pc:spChg chg="mod">
          <ac:chgData name="Brown, Jessica (DOE)" userId="0d37cb1b-1f94-4053-8726-4e34988e32fd" providerId="ADAL" clId="{16ADD9CD-66BB-454B-8758-AD468F32FFEB}" dt="2023-09-13T11:31:11.639" v="3354" actId="27636"/>
          <ac:spMkLst>
            <pc:docMk/>
            <pc:sldMk cId="0" sldId="265"/>
            <ac:spMk id="221" creationId="{00000000-0000-0000-0000-000000000000}"/>
          </ac:spMkLst>
        </pc:spChg>
        <pc:graphicFrameChg chg="modGraphic">
          <ac:chgData name="Brown, Jessica (DOE)" userId="0d37cb1b-1f94-4053-8726-4e34988e32fd" providerId="ADAL" clId="{16ADD9CD-66BB-454B-8758-AD468F32FFEB}" dt="2023-09-14T19:11:10.025" v="7453" actId="207"/>
          <ac:graphicFrameMkLst>
            <pc:docMk/>
            <pc:sldMk cId="0" sldId="265"/>
            <ac:graphicFrameMk id="2" creationId="{00000000-0000-0000-0000-000000000000}"/>
          </ac:graphicFrameMkLst>
        </pc:graphicFrameChg>
      </pc:sldChg>
      <pc:sldChg chg="addSp delSp modSp mod modTransition delCm modNotesTx">
        <pc:chgData name="Brown, Jessica (DOE)" userId="0d37cb1b-1f94-4053-8726-4e34988e32fd" providerId="ADAL" clId="{16ADD9CD-66BB-454B-8758-AD468F32FFEB}" dt="2023-09-14T19:13:06.999" v="7464" actId="207"/>
        <pc:sldMkLst>
          <pc:docMk/>
          <pc:sldMk cId="0" sldId="266"/>
        </pc:sldMkLst>
        <pc:spChg chg="mod">
          <ac:chgData name="Brown, Jessica (DOE)" userId="0d37cb1b-1f94-4053-8726-4e34988e32fd" providerId="ADAL" clId="{16ADD9CD-66BB-454B-8758-AD468F32FFEB}" dt="2023-09-13T11:58:40.547" v="5170" actId="14100"/>
          <ac:spMkLst>
            <pc:docMk/>
            <pc:sldMk cId="0" sldId="266"/>
            <ac:spMk id="228" creationId="{00000000-0000-0000-0000-000000000000}"/>
          </ac:spMkLst>
        </pc:spChg>
        <pc:spChg chg="mod">
          <ac:chgData name="Brown, Jessica (DOE)" userId="0d37cb1b-1f94-4053-8726-4e34988e32fd" providerId="ADAL" clId="{16ADD9CD-66BB-454B-8758-AD468F32FFEB}" dt="2023-09-13T12:03:21.744" v="5406" actId="1076"/>
          <ac:spMkLst>
            <pc:docMk/>
            <pc:sldMk cId="0" sldId="266"/>
            <ac:spMk id="230" creationId="{00000000-0000-0000-0000-000000000000}"/>
          </ac:spMkLst>
        </pc:spChg>
        <pc:graphicFrameChg chg="mod modGraphic">
          <ac:chgData name="Brown, Jessica (DOE)" userId="0d37cb1b-1f94-4053-8726-4e34988e32fd" providerId="ADAL" clId="{16ADD9CD-66BB-454B-8758-AD468F32FFEB}" dt="2023-09-14T19:13:06.999" v="7464" actId="207"/>
          <ac:graphicFrameMkLst>
            <pc:docMk/>
            <pc:sldMk cId="0" sldId="266"/>
            <ac:graphicFrameMk id="2" creationId="{00000000-0000-0000-0000-000000000000}"/>
          </ac:graphicFrameMkLst>
        </pc:graphicFrameChg>
        <pc:picChg chg="add mod">
          <ac:chgData name="Brown, Jessica (DOE)" userId="0d37cb1b-1f94-4053-8726-4e34988e32fd" providerId="ADAL" clId="{16ADD9CD-66BB-454B-8758-AD468F32FFEB}" dt="2023-09-13T12:02:39.312" v="5402" actId="1076"/>
          <ac:picMkLst>
            <pc:docMk/>
            <pc:sldMk cId="0" sldId="266"/>
            <ac:picMk id="2" creationId="{884386EC-E2C1-C79D-60B4-51E53A16122C}"/>
          </ac:picMkLst>
        </pc:picChg>
        <pc:picChg chg="add del mod">
          <ac:chgData name="Brown, Jessica (DOE)" userId="0d37cb1b-1f94-4053-8726-4e34988e32fd" providerId="ADAL" clId="{16ADD9CD-66BB-454B-8758-AD468F32FFEB}" dt="2023-09-14T19:12:25.831" v="7461" actId="478"/>
          <ac:picMkLst>
            <pc:docMk/>
            <pc:sldMk cId="0" sldId="266"/>
            <ac:picMk id="3" creationId="{466AEA25-BCF4-C7A1-999D-F67133A188DC}"/>
          </ac:picMkLst>
        </pc:picChg>
        <pc:picChg chg="mod">
          <ac:chgData name="Brown, Jessica (DOE)" userId="0d37cb1b-1f94-4053-8726-4e34988e32fd" providerId="ADAL" clId="{16ADD9CD-66BB-454B-8758-AD468F32FFEB}" dt="2023-09-14T19:12:20.173" v="7460" actId="1076"/>
          <ac:picMkLst>
            <pc:docMk/>
            <pc:sldMk cId="0" sldId="266"/>
            <ac:picMk id="231" creationId="{00000000-0000-0000-0000-000000000000}"/>
          </ac:picMkLst>
        </pc:picChg>
      </pc:sldChg>
      <pc:sldChg chg="modSp mod modTransition modNotesTx">
        <pc:chgData name="Brown, Jessica (DOE)" userId="0d37cb1b-1f94-4053-8726-4e34988e32fd" providerId="ADAL" clId="{16ADD9CD-66BB-454B-8758-AD468F32FFEB}" dt="2023-09-17T21:34:14.782" v="7837" actId="11"/>
        <pc:sldMkLst>
          <pc:docMk/>
          <pc:sldMk cId="0" sldId="267"/>
        </pc:sldMkLst>
        <pc:spChg chg="mod">
          <ac:chgData name="Brown, Jessica (DOE)" userId="0d37cb1b-1f94-4053-8726-4e34988e32fd" providerId="ADAL" clId="{16ADD9CD-66BB-454B-8758-AD468F32FFEB}" dt="2023-09-13T12:05:02.681" v="5435" actId="20577"/>
          <ac:spMkLst>
            <pc:docMk/>
            <pc:sldMk cId="0" sldId="267"/>
            <ac:spMk id="238" creationId="{00000000-0000-0000-0000-000000000000}"/>
          </ac:spMkLst>
        </pc:spChg>
        <pc:graphicFrameChg chg="modGraphic">
          <ac:chgData name="Brown, Jessica (DOE)" userId="0d37cb1b-1f94-4053-8726-4e34988e32fd" providerId="ADAL" clId="{16ADD9CD-66BB-454B-8758-AD468F32FFEB}" dt="2023-09-17T21:34:14.782" v="7837" actId="11"/>
          <ac:graphicFrameMkLst>
            <pc:docMk/>
            <pc:sldMk cId="0" sldId="267"/>
            <ac:graphicFrameMk id="2" creationId="{00000000-0000-0000-0000-000000000000}"/>
          </ac:graphicFrameMkLst>
        </pc:graphicFrameChg>
      </pc:sldChg>
      <pc:sldChg chg="modTransition modNotesTx">
        <pc:chgData name="Brown, Jessica (DOE)" userId="0d37cb1b-1f94-4053-8726-4e34988e32fd" providerId="ADAL" clId="{16ADD9CD-66BB-454B-8758-AD468F32FFEB}" dt="2023-09-13T13:40:37.237" v="5830"/>
        <pc:sldMkLst>
          <pc:docMk/>
          <pc:sldMk cId="0" sldId="268"/>
        </pc:sldMkLst>
      </pc:sldChg>
      <pc:sldChg chg="modSp mod modTransition addCm delCm modNotesTx">
        <pc:chgData name="Brown, Jessica (DOE)" userId="0d37cb1b-1f94-4053-8726-4e34988e32fd" providerId="ADAL" clId="{16ADD9CD-66BB-454B-8758-AD468F32FFEB}" dt="2023-09-18T15:55:13.525" v="7840" actId="1076"/>
        <pc:sldMkLst>
          <pc:docMk/>
          <pc:sldMk cId="0" sldId="269"/>
        </pc:sldMkLst>
        <pc:spChg chg="mod">
          <ac:chgData name="Brown, Jessica (DOE)" userId="0d37cb1b-1f94-4053-8726-4e34988e32fd" providerId="ADAL" clId="{16ADD9CD-66BB-454B-8758-AD468F32FFEB}" dt="2023-09-13T12:16:12.307" v="5476" actId="27636"/>
          <ac:spMkLst>
            <pc:docMk/>
            <pc:sldMk cId="0" sldId="269"/>
            <ac:spMk id="248" creationId="{00000000-0000-0000-0000-000000000000}"/>
          </ac:spMkLst>
        </pc:spChg>
        <pc:spChg chg="mod">
          <ac:chgData name="Brown, Jessica (DOE)" userId="0d37cb1b-1f94-4053-8726-4e34988e32fd" providerId="ADAL" clId="{16ADD9CD-66BB-454B-8758-AD468F32FFEB}" dt="2023-09-18T15:55:13.525" v="7840" actId="1076"/>
          <ac:spMkLst>
            <pc:docMk/>
            <pc:sldMk cId="0" sldId="269"/>
            <ac:spMk id="250" creationId="{00000000-0000-0000-0000-000000000000}"/>
          </ac:spMkLst>
        </pc:spChg>
        <pc:graphicFrameChg chg="modGraphic">
          <ac:chgData name="Brown, Jessica (DOE)" userId="0d37cb1b-1f94-4053-8726-4e34988e32fd" providerId="ADAL" clId="{16ADD9CD-66BB-454B-8758-AD468F32FFEB}" dt="2023-09-18T15:55:06.998" v="7839" actId="14100"/>
          <ac:graphicFrameMkLst>
            <pc:docMk/>
            <pc:sldMk cId="0" sldId="269"/>
            <ac:graphicFrameMk id="2" creationId="{00000000-0000-0000-0000-000000000000}"/>
          </ac:graphicFrameMkLst>
        </pc:graphicFrameChg>
      </pc:sldChg>
      <pc:sldChg chg="modSp mod modTransition modNotesTx">
        <pc:chgData name="Brown, Jessica (DOE)" userId="0d37cb1b-1f94-4053-8726-4e34988e32fd" providerId="ADAL" clId="{16ADD9CD-66BB-454B-8758-AD468F32FFEB}" dt="2023-09-14T19:32:13.067" v="7474" actId="207"/>
        <pc:sldMkLst>
          <pc:docMk/>
          <pc:sldMk cId="0" sldId="270"/>
        </pc:sldMkLst>
        <pc:spChg chg="mod">
          <ac:chgData name="Brown, Jessica (DOE)" userId="0d37cb1b-1f94-4053-8726-4e34988e32fd" providerId="ADAL" clId="{16ADD9CD-66BB-454B-8758-AD468F32FFEB}" dt="2023-09-13T12:16:18.100" v="5484" actId="20577"/>
          <ac:spMkLst>
            <pc:docMk/>
            <pc:sldMk cId="0" sldId="270"/>
            <ac:spMk id="255" creationId="{00000000-0000-0000-0000-000000000000}"/>
          </ac:spMkLst>
        </pc:spChg>
        <pc:graphicFrameChg chg="modGraphic">
          <ac:chgData name="Brown, Jessica (DOE)" userId="0d37cb1b-1f94-4053-8726-4e34988e32fd" providerId="ADAL" clId="{16ADD9CD-66BB-454B-8758-AD468F32FFEB}" dt="2023-09-14T19:32:13.067" v="7474" actId="207"/>
          <ac:graphicFrameMkLst>
            <pc:docMk/>
            <pc:sldMk cId="0" sldId="270"/>
            <ac:graphicFrameMk id="2" creationId="{00000000-0000-0000-0000-000000000000}"/>
          </ac:graphicFrameMkLst>
        </pc:graphicFrameChg>
      </pc:sldChg>
      <pc:sldChg chg="modSp mod modTransition modNotesTx">
        <pc:chgData name="Brown, Jessica (DOE)" userId="0d37cb1b-1f94-4053-8726-4e34988e32fd" providerId="ADAL" clId="{16ADD9CD-66BB-454B-8758-AD468F32FFEB}" dt="2023-09-14T19:33:34.883" v="7476" actId="207"/>
        <pc:sldMkLst>
          <pc:docMk/>
          <pc:sldMk cId="0" sldId="271"/>
        </pc:sldMkLst>
        <pc:spChg chg="mod">
          <ac:chgData name="Brown, Jessica (DOE)" userId="0d37cb1b-1f94-4053-8726-4e34988e32fd" providerId="ADAL" clId="{16ADD9CD-66BB-454B-8758-AD468F32FFEB}" dt="2023-09-13T12:16:57.959" v="5492" actId="404"/>
          <ac:spMkLst>
            <pc:docMk/>
            <pc:sldMk cId="0" sldId="271"/>
            <ac:spMk id="263" creationId="{00000000-0000-0000-0000-000000000000}"/>
          </ac:spMkLst>
        </pc:spChg>
        <pc:graphicFrameChg chg="modGraphic">
          <ac:chgData name="Brown, Jessica (DOE)" userId="0d37cb1b-1f94-4053-8726-4e34988e32fd" providerId="ADAL" clId="{16ADD9CD-66BB-454B-8758-AD468F32FFEB}" dt="2023-09-14T19:33:34.883" v="7476" actId="207"/>
          <ac:graphicFrameMkLst>
            <pc:docMk/>
            <pc:sldMk cId="0" sldId="271"/>
            <ac:graphicFrameMk id="2" creationId="{00000000-0000-0000-0000-000000000000}"/>
          </ac:graphicFrameMkLst>
        </pc:graphicFrameChg>
      </pc:sldChg>
      <pc:sldChg chg="modSp mod modTransition addCm delCm modCm modNotesTx">
        <pc:chgData name="Brown, Jessica (DOE)" userId="0d37cb1b-1f94-4053-8726-4e34988e32fd" providerId="ADAL" clId="{16ADD9CD-66BB-454B-8758-AD468F32FFEB}" dt="2023-09-14T19:33:42.639" v="7477" actId="207"/>
        <pc:sldMkLst>
          <pc:docMk/>
          <pc:sldMk cId="0" sldId="272"/>
        </pc:sldMkLst>
        <pc:spChg chg="mod">
          <ac:chgData name="Brown, Jessica (DOE)" userId="0d37cb1b-1f94-4053-8726-4e34988e32fd" providerId="ADAL" clId="{16ADD9CD-66BB-454B-8758-AD468F32FFEB}" dt="2023-09-13T12:17:09.905" v="5500" actId="404"/>
          <ac:spMkLst>
            <pc:docMk/>
            <pc:sldMk cId="0" sldId="272"/>
            <ac:spMk id="271" creationId="{00000000-0000-0000-0000-000000000000}"/>
          </ac:spMkLst>
        </pc:spChg>
        <pc:spChg chg="mod">
          <ac:chgData name="Brown, Jessica (DOE)" userId="0d37cb1b-1f94-4053-8726-4e34988e32fd" providerId="ADAL" clId="{16ADD9CD-66BB-454B-8758-AD468F32FFEB}" dt="2023-09-13T16:04:10.629" v="5931" actId="20577"/>
          <ac:spMkLst>
            <pc:docMk/>
            <pc:sldMk cId="0" sldId="272"/>
            <ac:spMk id="273" creationId="{00000000-0000-0000-0000-000000000000}"/>
          </ac:spMkLst>
        </pc:spChg>
        <pc:graphicFrameChg chg="modGraphic">
          <ac:chgData name="Brown, Jessica (DOE)" userId="0d37cb1b-1f94-4053-8726-4e34988e32fd" providerId="ADAL" clId="{16ADD9CD-66BB-454B-8758-AD468F32FFEB}" dt="2023-09-14T19:33:42.639" v="7477" actId="207"/>
          <ac:graphicFrameMkLst>
            <pc:docMk/>
            <pc:sldMk cId="0" sldId="272"/>
            <ac:graphicFrameMk id="2" creationId="{00000000-0000-0000-0000-000000000000}"/>
          </ac:graphicFrameMkLst>
        </pc:graphicFrameChg>
      </pc:sldChg>
      <pc:sldChg chg="modSp mod modTransition modNotesTx">
        <pc:chgData name="Brown, Jessica (DOE)" userId="0d37cb1b-1f94-4053-8726-4e34988e32fd" providerId="ADAL" clId="{16ADD9CD-66BB-454B-8758-AD468F32FFEB}" dt="2023-09-13T17:11:07.615" v="5990" actId="20577"/>
        <pc:sldMkLst>
          <pc:docMk/>
          <pc:sldMk cId="0" sldId="273"/>
        </pc:sldMkLst>
        <pc:spChg chg="mod">
          <ac:chgData name="Brown, Jessica (DOE)" userId="0d37cb1b-1f94-4053-8726-4e34988e32fd" providerId="ADAL" clId="{16ADD9CD-66BB-454B-8758-AD468F32FFEB}" dt="2023-09-13T00:37:13.161" v="1017" actId="20577"/>
          <ac:spMkLst>
            <pc:docMk/>
            <pc:sldMk cId="0" sldId="273"/>
            <ac:spMk id="278" creationId="{00000000-0000-0000-0000-000000000000}"/>
          </ac:spMkLst>
        </pc:spChg>
        <pc:spChg chg="mod">
          <ac:chgData name="Brown, Jessica (DOE)" userId="0d37cb1b-1f94-4053-8726-4e34988e32fd" providerId="ADAL" clId="{16ADD9CD-66BB-454B-8758-AD468F32FFEB}" dt="2023-09-13T12:17:39.118" v="5522" actId="20577"/>
          <ac:spMkLst>
            <pc:docMk/>
            <pc:sldMk cId="0" sldId="273"/>
            <ac:spMk id="280" creationId="{00000000-0000-0000-0000-000000000000}"/>
          </ac:spMkLst>
        </pc:spChg>
        <pc:graphicFrameChg chg="modGraphic">
          <ac:chgData name="Brown, Jessica (DOE)" userId="0d37cb1b-1f94-4053-8726-4e34988e32fd" providerId="ADAL" clId="{16ADD9CD-66BB-454B-8758-AD468F32FFEB}" dt="2023-09-13T00:37:28.207" v="1050" actId="20577"/>
          <ac:graphicFrameMkLst>
            <pc:docMk/>
            <pc:sldMk cId="0" sldId="273"/>
            <ac:graphicFrameMk id="2" creationId="{00000000-0000-0000-0000-000000000000}"/>
          </ac:graphicFrameMkLst>
        </pc:graphicFrameChg>
      </pc:sldChg>
      <pc:sldChg chg="modSp mod modTransition modNotesTx">
        <pc:chgData name="Brown, Jessica (DOE)" userId="0d37cb1b-1f94-4053-8726-4e34988e32fd" providerId="ADAL" clId="{16ADD9CD-66BB-454B-8758-AD468F32FFEB}" dt="2023-09-13T16:05:19.241" v="5949" actId="20577"/>
        <pc:sldMkLst>
          <pc:docMk/>
          <pc:sldMk cId="0" sldId="274"/>
        </pc:sldMkLst>
        <pc:spChg chg="mod">
          <ac:chgData name="Brown, Jessica (DOE)" userId="0d37cb1b-1f94-4053-8726-4e34988e32fd" providerId="ADAL" clId="{16ADD9CD-66BB-454B-8758-AD468F32FFEB}" dt="2023-09-13T00:37:35.805" v="1058" actId="20577"/>
          <ac:spMkLst>
            <pc:docMk/>
            <pc:sldMk cId="0" sldId="274"/>
            <ac:spMk id="285" creationId="{00000000-0000-0000-0000-000000000000}"/>
          </ac:spMkLst>
        </pc:spChg>
        <pc:graphicFrameChg chg="modGraphic">
          <ac:chgData name="Brown, Jessica (DOE)" userId="0d37cb1b-1f94-4053-8726-4e34988e32fd" providerId="ADAL" clId="{16ADD9CD-66BB-454B-8758-AD468F32FFEB}" dt="2023-09-13T00:37:42.570" v="1070" actId="20577"/>
          <ac:graphicFrameMkLst>
            <pc:docMk/>
            <pc:sldMk cId="0" sldId="274"/>
            <ac:graphicFrameMk id="2" creationId="{00000000-0000-0000-0000-000000000000}"/>
          </ac:graphicFrameMkLst>
        </pc:graphicFrameChg>
      </pc:sldChg>
      <pc:sldChg chg="modTransition modNotesTx">
        <pc:chgData name="Brown, Jessica (DOE)" userId="0d37cb1b-1f94-4053-8726-4e34988e32fd" providerId="ADAL" clId="{16ADD9CD-66BB-454B-8758-AD468F32FFEB}" dt="2023-09-13T13:40:37.237" v="5830"/>
        <pc:sldMkLst>
          <pc:docMk/>
          <pc:sldMk cId="0" sldId="275"/>
        </pc:sldMkLst>
      </pc:sldChg>
      <pc:sldChg chg="modTransition modNotesTx">
        <pc:chgData name="Brown, Jessica (DOE)" userId="0d37cb1b-1f94-4053-8726-4e34988e32fd" providerId="ADAL" clId="{16ADD9CD-66BB-454B-8758-AD468F32FFEB}" dt="2023-09-13T17:12:03.126" v="5995" actId="20577"/>
        <pc:sldMkLst>
          <pc:docMk/>
          <pc:sldMk cId="0" sldId="276"/>
        </pc:sldMkLst>
      </pc:sldChg>
      <pc:sldChg chg="modSp mod modTransition modNotesTx">
        <pc:chgData name="Brown, Jessica (DOE)" userId="0d37cb1b-1f94-4053-8726-4e34988e32fd" providerId="ADAL" clId="{16ADD9CD-66BB-454B-8758-AD468F32FFEB}" dt="2023-09-13T17:12:19.388" v="5996" actId="20577"/>
        <pc:sldMkLst>
          <pc:docMk/>
          <pc:sldMk cId="0" sldId="277"/>
        </pc:sldMkLst>
        <pc:spChg chg="mod">
          <ac:chgData name="Brown, Jessica (DOE)" userId="0d37cb1b-1f94-4053-8726-4e34988e32fd" providerId="ADAL" clId="{16ADD9CD-66BB-454B-8758-AD468F32FFEB}" dt="2023-09-13T00:39:20.926" v="1144" actId="20577"/>
          <ac:spMkLst>
            <pc:docMk/>
            <pc:sldMk cId="0" sldId="277"/>
            <ac:spMk id="306" creationId="{00000000-0000-0000-0000-000000000000}"/>
          </ac:spMkLst>
        </pc:spChg>
        <pc:graphicFrameChg chg="mod modGraphic">
          <ac:chgData name="Brown, Jessica (DOE)" userId="0d37cb1b-1f94-4053-8726-4e34988e32fd" providerId="ADAL" clId="{16ADD9CD-66BB-454B-8758-AD468F32FFEB}" dt="2023-09-13T00:39:05.503" v="1140" actId="20577"/>
          <ac:graphicFrameMkLst>
            <pc:docMk/>
            <pc:sldMk cId="0" sldId="277"/>
            <ac:graphicFrameMk id="2" creationId="{00000000-0000-0000-0000-000000000000}"/>
          </ac:graphicFrameMkLst>
        </pc:graphicFrameChg>
      </pc:sldChg>
      <pc:sldChg chg="modSp mod modTransition modNotesTx">
        <pc:chgData name="Brown, Jessica (DOE)" userId="0d37cb1b-1f94-4053-8726-4e34988e32fd" providerId="ADAL" clId="{16ADD9CD-66BB-454B-8758-AD468F32FFEB}" dt="2023-09-13T13:40:37.237" v="5830"/>
        <pc:sldMkLst>
          <pc:docMk/>
          <pc:sldMk cId="0" sldId="278"/>
        </pc:sldMkLst>
        <pc:spChg chg="mod">
          <ac:chgData name="Brown, Jessica (DOE)" userId="0d37cb1b-1f94-4053-8726-4e34988e32fd" providerId="ADAL" clId="{16ADD9CD-66BB-454B-8758-AD468F32FFEB}" dt="2023-09-13T00:39:33.786" v="1166" actId="20577"/>
          <ac:spMkLst>
            <pc:docMk/>
            <pc:sldMk cId="0" sldId="278"/>
            <ac:spMk id="313" creationId="{00000000-0000-0000-0000-000000000000}"/>
          </ac:spMkLst>
        </pc:spChg>
        <pc:graphicFrameChg chg="modGraphic">
          <ac:chgData name="Brown, Jessica (DOE)" userId="0d37cb1b-1f94-4053-8726-4e34988e32fd" providerId="ADAL" clId="{16ADD9CD-66BB-454B-8758-AD468F32FFEB}" dt="2023-09-13T00:41:42.065" v="1176" actId="20577"/>
          <ac:graphicFrameMkLst>
            <pc:docMk/>
            <pc:sldMk cId="0" sldId="278"/>
            <ac:graphicFrameMk id="2" creationId="{00000000-0000-0000-0000-000000000000}"/>
          </ac:graphicFrameMkLst>
        </pc:graphicFrameChg>
      </pc:sldChg>
      <pc:sldChg chg="modTransition modNotesTx">
        <pc:chgData name="Brown, Jessica (DOE)" userId="0d37cb1b-1f94-4053-8726-4e34988e32fd" providerId="ADAL" clId="{16ADD9CD-66BB-454B-8758-AD468F32FFEB}" dt="2023-09-13T13:40:37.237" v="5830"/>
        <pc:sldMkLst>
          <pc:docMk/>
          <pc:sldMk cId="0" sldId="279"/>
        </pc:sldMkLst>
      </pc:sldChg>
      <pc:sldChg chg="modTransition modNotesTx">
        <pc:chgData name="Brown, Jessica (DOE)" userId="0d37cb1b-1f94-4053-8726-4e34988e32fd" providerId="ADAL" clId="{16ADD9CD-66BB-454B-8758-AD468F32FFEB}" dt="2023-09-13T13:40:37.237" v="5830"/>
        <pc:sldMkLst>
          <pc:docMk/>
          <pc:sldMk cId="0" sldId="280"/>
        </pc:sldMkLst>
      </pc:sldChg>
      <pc:sldChg chg="addSp modSp mod modTransition modNotesTx">
        <pc:chgData name="Brown, Jessica (DOE)" userId="0d37cb1b-1f94-4053-8726-4e34988e32fd" providerId="ADAL" clId="{16ADD9CD-66BB-454B-8758-AD468F32FFEB}" dt="2023-09-14T18:38:31.205" v="7077" actId="207"/>
        <pc:sldMkLst>
          <pc:docMk/>
          <pc:sldMk cId="0" sldId="281"/>
        </pc:sldMkLst>
        <pc:spChg chg="mod">
          <ac:chgData name="Brown, Jessica (DOE)" userId="0d37cb1b-1f94-4053-8726-4e34988e32fd" providerId="ADAL" clId="{16ADD9CD-66BB-454B-8758-AD468F32FFEB}" dt="2023-09-13T12:25:47.430" v="5820" actId="20577"/>
          <ac:spMkLst>
            <pc:docMk/>
            <pc:sldMk cId="0" sldId="281"/>
            <ac:spMk id="332" creationId="{00000000-0000-0000-0000-000000000000}"/>
          </ac:spMkLst>
        </pc:spChg>
        <pc:graphicFrameChg chg="modGraphic">
          <ac:chgData name="Brown, Jessica (DOE)" userId="0d37cb1b-1f94-4053-8726-4e34988e32fd" providerId="ADAL" clId="{16ADD9CD-66BB-454B-8758-AD468F32FFEB}" dt="2023-09-14T18:38:31.205" v="7077" actId="207"/>
          <ac:graphicFrameMkLst>
            <pc:docMk/>
            <pc:sldMk cId="0" sldId="281"/>
            <ac:graphicFrameMk id="3" creationId="{00000000-0000-0000-0000-000000000000}"/>
          </ac:graphicFrameMkLst>
        </pc:graphicFrameChg>
        <pc:picChg chg="add mod">
          <ac:chgData name="Brown, Jessica (DOE)" userId="0d37cb1b-1f94-4053-8726-4e34988e32fd" providerId="ADAL" clId="{16ADD9CD-66BB-454B-8758-AD468F32FFEB}" dt="2023-09-13T17:17:55.449" v="6004" actId="1076"/>
          <ac:picMkLst>
            <pc:docMk/>
            <pc:sldMk cId="0" sldId="281"/>
            <ac:picMk id="2" creationId="{52063998-77ED-00B7-9DEE-4FFB52D4DFB7}"/>
          </ac:picMkLst>
        </pc:picChg>
        <pc:picChg chg="mod">
          <ac:chgData name="Brown, Jessica (DOE)" userId="0d37cb1b-1f94-4053-8726-4e34988e32fd" providerId="ADAL" clId="{16ADD9CD-66BB-454B-8758-AD468F32FFEB}" dt="2023-09-13T17:17:52.478" v="6003" actId="1076"/>
          <ac:picMkLst>
            <pc:docMk/>
            <pc:sldMk cId="0" sldId="281"/>
            <ac:picMk id="335" creationId="{00000000-0000-0000-0000-000000000000}"/>
          </ac:picMkLst>
        </pc:picChg>
      </pc:sldChg>
      <pc:sldChg chg="addSp delSp modSp mod modTransition addCm delCm modCm modNotesTx">
        <pc:chgData name="Brown, Jessica (DOE)" userId="0d37cb1b-1f94-4053-8726-4e34988e32fd" providerId="ADAL" clId="{16ADD9CD-66BB-454B-8758-AD468F32FFEB}" dt="2023-09-14T19:40:20.716" v="7708" actId="20577"/>
        <pc:sldMkLst>
          <pc:docMk/>
          <pc:sldMk cId="0" sldId="282"/>
        </pc:sldMkLst>
        <pc:spChg chg="mod">
          <ac:chgData name="Brown, Jessica (DOE)" userId="0d37cb1b-1f94-4053-8726-4e34988e32fd" providerId="ADAL" clId="{16ADD9CD-66BB-454B-8758-AD468F32FFEB}" dt="2023-09-13T12:25:57.292" v="5828" actId="404"/>
          <ac:spMkLst>
            <pc:docMk/>
            <pc:sldMk cId="0" sldId="282"/>
            <ac:spMk id="340" creationId="{00000000-0000-0000-0000-000000000000}"/>
          </ac:spMkLst>
        </pc:spChg>
        <pc:graphicFrameChg chg="modGraphic">
          <ac:chgData name="Brown, Jessica (DOE)" userId="0d37cb1b-1f94-4053-8726-4e34988e32fd" providerId="ADAL" clId="{16ADD9CD-66BB-454B-8758-AD468F32FFEB}" dt="2023-09-14T18:42:17.228" v="7364" actId="207"/>
          <ac:graphicFrameMkLst>
            <pc:docMk/>
            <pc:sldMk cId="0" sldId="282"/>
            <ac:graphicFrameMk id="2" creationId="{00000000-0000-0000-0000-000000000000}"/>
          </ac:graphicFrameMkLst>
        </pc:graphicFrameChg>
        <pc:picChg chg="add del mod">
          <ac:chgData name="Brown, Jessica (DOE)" userId="0d37cb1b-1f94-4053-8726-4e34988e32fd" providerId="ADAL" clId="{16ADD9CD-66BB-454B-8758-AD468F32FFEB}" dt="2023-09-14T18:39:59.250" v="7084" actId="478"/>
          <ac:picMkLst>
            <pc:docMk/>
            <pc:sldMk cId="0" sldId="282"/>
            <ac:picMk id="10" creationId="{7F4F0F2C-68A7-4DB2-CC31-8B4ACA7C5FC8}"/>
          </ac:picMkLst>
        </pc:picChg>
        <pc:picChg chg="add del mod">
          <ac:chgData name="Brown, Jessica (DOE)" userId="0d37cb1b-1f94-4053-8726-4e34988e32fd" providerId="ADAL" clId="{16ADD9CD-66BB-454B-8758-AD468F32FFEB}" dt="2023-09-14T18:41:10.811" v="7205" actId="478"/>
          <ac:picMkLst>
            <pc:docMk/>
            <pc:sldMk cId="0" sldId="282"/>
            <ac:picMk id="11" creationId="{F9779D4B-EF15-9449-1BAA-D76691151957}"/>
          </ac:picMkLst>
        </pc:picChg>
        <pc:picChg chg="add mod">
          <ac:chgData name="Brown, Jessica (DOE)" userId="0d37cb1b-1f94-4053-8726-4e34988e32fd" providerId="ADAL" clId="{16ADD9CD-66BB-454B-8758-AD468F32FFEB}" dt="2023-09-14T18:40:06.870" v="7087" actId="1076"/>
          <ac:picMkLst>
            <pc:docMk/>
            <pc:sldMk cId="0" sldId="282"/>
            <ac:picMk id="12" creationId="{6AD760C7-079F-6776-C7DA-72F7F93BDA8D}"/>
          </ac:picMkLst>
        </pc:picChg>
        <pc:picChg chg="add mod">
          <ac:chgData name="Brown, Jessica (DOE)" userId="0d37cb1b-1f94-4053-8726-4e34988e32fd" providerId="ADAL" clId="{16ADD9CD-66BB-454B-8758-AD468F32FFEB}" dt="2023-09-14T18:40:21.270" v="7090" actId="1076"/>
          <ac:picMkLst>
            <pc:docMk/>
            <pc:sldMk cId="0" sldId="282"/>
            <ac:picMk id="13" creationId="{EC706C0F-AAD2-9544-00F3-D81FAC303629}"/>
          </ac:picMkLst>
        </pc:picChg>
        <pc:picChg chg="del mod">
          <ac:chgData name="Brown, Jessica (DOE)" userId="0d37cb1b-1f94-4053-8726-4e34988e32fd" providerId="ADAL" clId="{16ADD9CD-66BB-454B-8758-AD468F32FFEB}" dt="2023-09-14T18:40:00.535" v="7085" actId="478"/>
          <ac:picMkLst>
            <pc:docMk/>
            <pc:sldMk cId="0" sldId="282"/>
            <ac:picMk id="343" creationId="{00000000-0000-0000-0000-000000000000}"/>
          </ac:picMkLst>
        </pc:picChg>
      </pc:sldChg>
      <pc:sldChg chg="modTransition modNotesTx">
        <pc:chgData name="Brown, Jessica (DOE)" userId="0d37cb1b-1f94-4053-8726-4e34988e32fd" providerId="ADAL" clId="{16ADD9CD-66BB-454B-8758-AD468F32FFEB}" dt="2023-09-13T17:23:02.447" v="6213" actId="20577"/>
        <pc:sldMkLst>
          <pc:docMk/>
          <pc:sldMk cId="0" sldId="283"/>
        </pc:sldMkLst>
      </pc:sldChg>
      <pc:sldChg chg="modSp mod modTransition modNotesTx">
        <pc:chgData name="Brown, Jessica (DOE)" userId="0d37cb1b-1f94-4053-8726-4e34988e32fd" providerId="ADAL" clId="{16ADD9CD-66BB-454B-8758-AD468F32FFEB}" dt="2023-09-18T16:01:07.385" v="7847" actId="20577"/>
        <pc:sldMkLst>
          <pc:docMk/>
          <pc:sldMk cId="0" sldId="284"/>
        </pc:sldMkLst>
        <pc:spChg chg="mod">
          <ac:chgData name="Brown, Jessica (DOE)" userId="0d37cb1b-1f94-4053-8726-4e34988e32fd" providerId="ADAL" clId="{16ADD9CD-66BB-454B-8758-AD468F32FFEB}" dt="2023-09-18T16:01:07.385" v="7847" actId="20577"/>
          <ac:spMkLst>
            <pc:docMk/>
            <pc:sldMk cId="0" sldId="284"/>
            <ac:spMk id="355" creationId="{00000000-0000-0000-0000-000000000000}"/>
          </ac:spMkLst>
        </pc:spChg>
      </pc:sldChg>
      <pc:sldChg chg="addSp modSp mod modTransition modNotesTx">
        <pc:chgData name="Brown, Jessica (DOE)" userId="0d37cb1b-1f94-4053-8726-4e34988e32fd" providerId="ADAL" clId="{16ADD9CD-66BB-454B-8758-AD468F32FFEB}" dt="2023-09-14T19:41:17.909" v="7709" actId="207"/>
        <pc:sldMkLst>
          <pc:docMk/>
          <pc:sldMk cId="0" sldId="285"/>
        </pc:sldMkLst>
        <pc:graphicFrameChg chg="modGraphic">
          <ac:chgData name="Brown, Jessica (DOE)" userId="0d37cb1b-1f94-4053-8726-4e34988e32fd" providerId="ADAL" clId="{16ADD9CD-66BB-454B-8758-AD468F32FFEB}" dt="2023-09-14T19:41:17.909" v="7709" actId="207"/>
          <ac:graphicFrameMkLst>
            <pc:docMk/>
            <pc:sldMk cId="0" sldId="285"/>
            <ac:graphicFrameMk id="3" creationId="{00000000-0000-0000-0000-000000000000}"/>
          </ac:graphicFrameMkLst>
        </pc:graphicFrameChg>
        <pc:picChg chg="add mod">
          <ac:chgData name="Brown, Jessica (DOE)" userId="0d37cb1b-1f94-4053-8726-4e34988e32fd" providerId="ADAL" clId="{16ADD9CD-66BB-454B-8758-AD468F32FFEB}" dt="2023-09-14T19:36:36.124" v="7482" actId="1076"/>
          <ac:picMkLst>
            <pc:docMk/>
            <pc:sldMk cId="0" sldId="285"/>
            <ac:picMk id="2" creationId="{0E2DFDC2-276B-0AC3-03A2-2183D577FE18}"/>
          </ac:picMkLst>
        </pc:picChg>
      </pc:sldChg>
      <pc:sldChg chg="modSp mod modTransition modNotesTx">
        <pc:chgData name="Brown, Jessica (DOE)" userId="0d37cb1b-1f94-4053-8726-4e34988e32fd" providerId="ADAL" clId="{16ADD9CD-66BB-454B-8758-AD468F32FFEB}" dt="2023-09-14T19:39:05.557" v="7704" actId="207"/>
        <pc:sldMkLst>
          <pc:docMk/>
          <pc:sldMk cId="0" sldId="286"/>
        </pc:sldMkLst>
        <pc:graphicFrameChg chg="modGraphic">
          <ac:chgData name="Brown, Jessica (DOE)" userId="0d37cb1b-1f94-4053-8726-4e34988e32fd" providerId="ADAL" clId="{16ADD9CD-66BB-454B-8758-AD468F32FFEB}" dt="2023-09-14T19:39:05.557" v="7704" actId="207"/>
          <ac:graphicFrameMkLst>
            <pc:docMk/>
            <pc:sldMk cId="0" sldId="286"/>
            <ac:graphicFrameMk id="2" creationId="{00000000-0000-0000-0000-000000000000}"/>
          </ac:graphicFrameMkLst>
        </pc:graphicFrameChg>
      </pc:sldChg>
      <pc:sldChg chg="modTransition modNotesTx">
        <pc:chgData name="Brown, Jessica (DOE)" userId="0d37cb1b-1f94-4053-8726-4e34988e32fd" providerId="ADAL" clId="{16ADD9CD-66BB-454B-8758-AD468F32FFEB}" dt="2023-09-13T13:40:37.237" v="5830"/>
        <pc:sldMkLst>
          <pc:docMk/>
          <pc:sldMk cId="0" sldId="287"/>
        </pc:sldMkLst>
      </pc:sldChg>
      <pc:sldChg chg="modTransition">
        <pc:chgData name="Brown, Jessica (DOE)" userId="0d37cb1b-1f94-4053-8726-4e34988e32fd" providerId="ADAL" clId="{16ADD9CD-66BB-454B-8758-AD468F32FFEB}" dt="2023-09-13T13:40:37.237" v="5830"/>
        <pc:sldMkLst>
          <pc:docMk/>
          <pc:sldMk cId="0" sldId="306"/>
        </pc:sldMkLst>
      </pc:sldChg>
      <pc:sldChg chg="addSp delSp modSp mod modTransition delAnim">
        <pc:chgData name="Brown, Jessica (DOE)" userId="0d37cb1b-1f94-4053-8726-4e34988e32fd" providerId="ADAL" clId="{16ADD9CD-66BB-454B-8758-AD468F32FFEB}" dt="2023-09-13T13:40:37.237" v="5830"/>
        <pc:sldMkLst>
          <pc:docMk/>
          <pc:sldMk cId="0" sldId="307"/>
        </pc:sldMkLst>
        <pc:picChg chg="add del mod">
          <ac:chgData name="Brown, Jessica (DOE)" userId="0d37cb1b-1f94-4053-8726-4e34988e32fd" providerId="ADAL" clId="{16ADD9CD-66BB-454B-8758-AD468F32FFEB}" dt="2023-09-13T00:08:40.047" v="1" actId="478"/>
          <ac:picMkLst>
            <pc:docMk/>
            <pc:sldMk cId="0" sldId="307"/>
            <ac:picMk id="6" creationId="{D75886EC-E191-79B7-4D5D-C93C4A57B544}"/>
          </ac:picMkLst>
        </pc:picChg>
      </pc:sldChg>
      <pc:sldChg chg="modTransition">
        <pc:chgData name="Brown, Jessica (DOE)" userId="0d37cb1b-1f94-4053-8726-4e34988e32fd" providerId="ADAL" clId="{16ADD9CD-66BB-454B-8758-AD468F32FFEB}" dt="2023-09-13T13:40:37.237" v="5830"/>
        <pc:sldMkLst>
          <pc:docMk/>
          <pc:sldMk cId="2981734607" sldId="308"/>
        </pc:sldMkLst>
      </pc:sldChg>
      <pc:sldChg chg="modTransition">
        <pc:chgData name="Brown, Jessica (DOE)" userId="0d37cb1b-1f94-4053-8726-4e34988e32fd" providerId="ADAL" clId="{16ADD9CD-66BB-454B-8758-AD468F32FFEB}" dt="2023-09-13T13:40:37.237" v="5830"/>
        <pc:sldMkLst>
          <pc:docMk/>
          <pc:sldMk cId="2213674628" sldId="309"/>
        </pc:sldMkLst>
      </pc:sldChg>
      <pc:sldChg chg="addSp delSp modSp del mod modTransition modNotesTx">
        <pc:chgData name="Brown, Jessica (DOE)" userId="0d37cb1b-1f94-4053-8726-4e34988e32fd" providerId="ADAL" clId="{16ADD9CD-66BB-454B-8758-AD468F32FFEB}" dt="2023-09-13T20:59:25.688" v="7074" actId="47"/>
        <pc:sldMkLst>
          <pc:docMk/>
          <pc:sldMk cId="2269705013" sldId="310"/>
        </pc:sldMkLst>
        <pc:spChg chg="add del mod">
          <ac:chgData name="Brown, Jessica (DOE)" userId="0d37cb1b-1f94-4053-8726-4e34988e32fd" providerId="ADAL" clId="{16ADD9CD-66BB-454B-8758-AD468F32FFEB}" dt="2023-09-13T20:43:05.498" v="7071" actId="478"/>
          <ac:spMkLst>
            <pc:docMk/>
            <pc:sldMk cId="2269705013" sldId="310"/>
            <ac:spMk id="4" creationId="{C7C77DB0-E1DC-429F-8603-7FD9A9F562D2}"/>
          </ac:spMkLst>
        </pc:spChg>
        <pc:spChg chg="add del mod">
          <ac:chgData name="Brown, Jessica (DOE)" userId="0d37cb1b-1f94-4053-8726-4e34988e32fd" providerId="ADAL" clId="{16ADD9CD-66BB-454B-8758-AD468F32FFEB}" dt="2023-09-13T20:43:01.661" v="7070" actId="478"/>
          <ac:spMkLst>
            <pc:docMk/>
            <pc:sldMk cId="2269705013" sldId="310"/>
            <ac:spMk id="5" creationId="{10E294E2-AEDA-A91B-F004-BC854BE39844}"/>
          </ac:spMkLst>
        </pc:spChg>
        <pc:spChg chg="add mod">
          <ac:chgData name="Brown, Jessica (DOE)" userId="0d37cb1b-1f94-4053-8726-4e34988e32fd" providerId="ADAL" clId="{16ADD9CD-66BB-454B-8758-AD468F32FFEB}" dt="2023-09-13T20:43:14.472" v="7073" actId="1076"/>
          <ac:spMkLst>
            <pc:docMk/>
            <pc:sldMk cId="2269705013" sldId="310"/>
            <ac:spMk id="6" creationId="{1DB878B4-0C47-2584-E863-5D283F0B317A}"/>
          </ac:spMkLst>
        </pc:spChg>
        <pc:spChg chg="del">
          <ac:chgData name="Brown, Jessica (DOE)" userId="0d37cb1b-1f94-4053-8726-4e34988e32fd" providerId="ADAL" clId="{16ADD9CD-66BB-454B-8758-AD468F32FFEB}" dt="2023-09-13T20:42:47.667" v="7068" actId="478"/>
          <ac:spMkLst>
            <pc:docMk/>
            <pc:sldMk cId="2269705013" sldId="310"/>
            <ac:spMk id="216" creationId="{00000000-0000-0000-0000-000000000000}"/>
          </ac:spMkLst>
        </pc:spChg>
      </pc:sldChg>
      <pc:sldChg chg="add">
        <pc:chgData name="Brown, Jessica (DOE)" userId="0d37cb1b-1f94-4053-8726-4e34988e32fd" providerId="ADAL" clId="{16ADD9CD-66BB-454B-8758-AD468F32FFEB}" dt="2023-09-14T11:26:03.470" v="7075"/>
        <pc:sldMkLst>
          <pc:docMk/>
          <pc:sldMk cId="2269705013" sldId="312"/>
        </pc:sldMkLst>
      </pc:sldChg>
      <pc:sldChg chg="modTransition">
        <pc:chgData name="Brown, Jessica (DOE)" userId="0d37cb1b-1f94-4053-8726-4e34988e32fd" providerId="ADAL" clId="{16ADD9CD-66BB-454B-8758-AD468F32FFEB}" dt="2023-09-13T13:40:37.237" v="5830"/>
        <pc:sldMkLst>
          <pc:docMk/>
          <pc:sldMk cId="1839352329" sldId="490"/>
        </pc:sldMkLst>
      </pc:sldChg>
      <pc:sldChg chg="addSp delSp modSp mod modTransition modNotesTx">
        <pc:chgData name="Brown, Jessica (DOE)" userId="0d37cb1b-1f94-4053-8726-4e34988e32fd" providerId="ADAL" clId="{16ADD9CD-66BB-454B-8758-AD468F32FFEB}" dt="2023-09-13T13:40:37.237" v="5830"/>
        <pc:sldMkLst>
          <pc:docMk/>
          <pc:sldMk cId="750795339" sldId="491"/>
        </pc:sldMkLst>
        <pc:spChg chg="del">
          <ac:chgData name="Brown, Jessica (DOE)" userId="0d37cb1b-1f94-4053-8726-4e34988e32fd" providerId="ADAL" clId="{16ADD9CD-66BB-454B-8758-AD468F32FFEB}" dt="2023-09-13T00:16:03.894" v="77" actId="478"/>
          <ac:spMkLst>
            <pc:docMk/>
            <pc:sldMk cId="750795339" sldId="491"/>
            <ac:spMk id="2" creationId="{E6B5E8B6-6F6B-1F3B-7077-8A324D4FD610}"/>
          </ac:spMkLst>
        </pc:spChg>
        <pc:picChg chg="add mod">
          <ac:chgData name="Brown, Jessica (DOE)" userId="0d37cb1b-1f94-4053-8726-4e34988e32fd" providerId="ADAL" clId="{16ADD9CD-66BB-454B-8758-AD468F32FFEB}" dt="2023-09-13T00:43:40.431" v="1704" actId="962"/>
          <ac:picMkLst>
            <pc:docMk/>
            <pc:sldMk cId="750795339" sldId="491"/>
            <ac:picMk id="6" creationId="{9E1E583B-A4C7-A1E4-F7E3-E289FD23A0A2}"/>
          </ac:picMkLst>
        </pc:picChg>
        <pc:picChg chg="del">
          <ac:chgData name="Brown, Jessica (DOE)" userId="0d37cb1b-1f94-4053-8726-4e34988e32fd" providerId="ADAL" clId="{16ADD9CD-66BB-454B-8758-AD468F32FFEB}" dt="2023-09-13T00:12:35.854" v="75" actId="478"/>
          <ac:picMkLst>
            <pc:docMk/>
            <pc:sldMk cId="750795339" sldId="491"/>
            <ac:picMk id="8" creationId="{77217184-0FB0-854F-8F1C-D27A2A56C541}"/>
          </ac:picMkLst>
        </pc:picChg>
      </pc:sldChg>
      <pc:sldChg chg="addSp delSp modSp mod modTransition modNotesTx">
        <pc:chgData name="Brown, Jessica (DOE)" userId="0d37cb1b-1f94-4053-8726-4e34988e32fd" providerId="ADAL" clId="{16ADD9CD-66BB-454B-8758-AD468F32FFEB}" dt="2023-09-13T13:40:37.237" v="5830"/>
        <pc:sldMkLst>
          <pc:docMk/>
          <pc:sldMk cId="408604110" sldId="492"/>
        </pc:sldMkLst>
        <pc:spChg chg="del">
          <ac:chgData name="Brown, Jessica (DOE)" userId="0d37cb1b-1f94-4053-8726-4e34988e32fd" providerId="ADAL" clId="{16ADD9CD-66BB-454B-8758-AD468F32FFEB}" dt="2023-09-13T00:19:17.512" v="226" actId="478"/>
          <ac:spMkLst>
            <pc:docMk/>
            <pc:sldMk cId="408604110" sldId="492"/>
            <ac:spMk id="3" creationId="{A1526F83-7C60-292D-7317-25998D5C1E9E}"/>
          </ac:spMkLst>
        </pc:spChg>
        <pc:picChg chg="del">
          <ac:chgData name="Brown, Jessica (DOE)" userId="0d37cb1b-1f94-4053-8726-4e34988e32fd" providerId="ADAL" clId="{16ADD9CD-66BB-454B-8758-AD468F32FFEB}" dt="2023-09-13T00:19:21.579" v="227" actId="478"/>
          <ac:picMkLst>
            <pc:docMk/>
            <pc:sldMk cId="408604110" sldId="492"/>
            <ac:picMk id="2" creationId="{51A133F5-9095-578E-8A74-7277178BB3C0}"/>
          </ac:picMkLst>
        </pc:picChg>
        <pc:picChg chg="add mod">
          <ac:chgData name="Brown, Jessica (DOE)" userId="0d37cb1b-1f94-4053-8726-4e34988e32fd" providerId="ADAL" clId="{16ADD9CD-66BB-454B-8758-AD468F32FFEB}" dt="2023-09-13T00:44:44.948" v="2370" actId="962"/>
          <ac:picMkLst>
            <pc:docMk/>
            <pc:sldMk cId="408604110" sldId="492"/>
            <ac:picMk id="6" creationId="{128B8B8F-B3CD-19A9-7966-1729657F69C9}"/>
          </ac:picMkLst>
        </pc:picChg>
      </pc:sldChg>
      <pc:sldChg chg="addSp delSp modSp mod modTransition">
        <pc:chgData name="Brown, Jessica (DOE)" userId="0d37cb1b-1f94-4053-8726-4e34988e32fd" providerId="ADAL" clId="{16ADD9CD-66BB-454B-8758-AD468F32FFEB}" dt="2023-09-13T13:40:37.237" v="5830"/>
        <pc:sldMkLst>
          <pc:docMk/>
          <pc:sldMk cId="354023812" sldId="496"/>
        </pc:sldMkLst>
        <pc:spChg chg="del">
          <ac:chgData name="Brown, Jessica (DOE)" userId="0d37cb1b-1f94-4053-8726-4e34988e32fd" providerId="ADAL" clId="{16ADD9CD-66BB-454B-8758-AD468F32FFEB}" dt="2023-09-13T00:21:10.128" v="237" actId="478"/>
          <ac:spMkLst>
            <pc:docMk/>
            <pc:sldMk cId="354023812" sldId="496"/>
            <ac:spMk id="2" creationId="{5A86BF4A-E7D6-BCCC-E499-443CC87E1CFF}"/>
          </ac:spMkLst>
        </pc:spChg>
        <pc:picChg chg="del">
          <ac:chgData name="Brown, Jessica (DOE)" userId="0d37cb1b-1f94-4053-8726-4e34988e32fd" providerId="ADAL" clId="{16ADD9CD-66BB-454B-8758-AD468F32FFEB}" dt="2023-09-13T00:21:08.042" v="236" actId="478"/>
          <ac:picMkLst>
            <pc:docMk/>
            <pc:sldMk cId="354023812" sldId="496"/>
            <ac:picMk id="3" creationId="{7D464F90-5182-7D10-9B5B-5B33933E5AA8}"/>
          </ac:picMkLst>
        </pc:picChg>
        <pc:picChg chg="add mod">
          <ac:chgData name="Brown, Jessica (DOE)" userId="0d37cb1b-1f94-4053-8726-4e34988e32fd" providerId="ADAL" clId="{16ADD9CD-66BB-454B-8758-AD468F32FFEB}" dt="2023-09-13T00:45:55.058" v="3188" actId="962"/>
          <ac:picMkLst>
            <pc:docMk/>
            <pc:sldMk cId="354023812" sldId="496"/>
            <ac:picMk id="6" creationId="{77E7EBEE-40F6-52B1-DBB8-7B0F7C2B6ECC}"/>
          </ac:picMkLst>
        </pc:picChg>
      </pc:sldChg>
      <pc:sldChg chg="modTransition">
        <pc:chgData name="Brown, Jessica (DOE)" userId="0d37cb1b-1f94-4053-8726-4e34988e32fd" providerId="ADAL" clId="{16ADD9CD-66BB-454B-8758-AD468F32FFEB}" dt="2023-09-13T13:40:37.237" v="5830"/>
        <pc:sldMkLst>
          <pc:docMk/>
          <pc:sldMk cId="0" sldId="497"/>
        </pc:sldMkLst>
      </pc:sldChg>
      <pc:sldChg chg="addSp delSp modSp mod modTransition modNotesTx">
        <pc:chgData name="Brown, Jessica (DOE)" userId="0d37cb1b-1f94-4053-8726-4e34988e32fd" providerId="ADAL" clId="{16ADD9CD-66BB-454B-8758-AD468F32FFEB}" dt="2023-09-14T11:27:00.246" v="7076" actId="255"/>
        <pc:sldMkLst>
          <pc:docMk/>
          <pc:sldMk cId="0" sldId="507"/>
        </pc:sldMkLst>
        <pc:spChg chg="mod">
          <ac:chgData name="Brown, Jessica (DOE)" userId="0d37cb1b-1f94-4053-8726-4e34988e32fd" providerId="ADAL" clId="{16ADD9CD-66BB-454B-8758-AD468F32FFEB}" dt="2023-09-14T11:27:00.246" v="7076" actId="255"/>
          <ac:spMkLst>
            <pc:docMk/>
            <pc:sldMk cId="0" sldId="507"/>
            <ac:spMk id="2" creationId="{1C86A421-3BB8-5025-7BA7-E10326525D01}"/>
          </ac:spMkLst>
        </pc:spChg>
        <pc:spChg chg="del">
          <ac:chgData name="Brown, Jessica (DOE)" userId="0d37cb1b-1f94-4053-8726-4e34988e32fd" providerId="ADAL" clId="{16ADD9CD-66BB-454B-8758-AD468F32FFEB}" dt="2023-09-13T00:16:25.951" v="84" actId="478"/>
          <ac:spMkLst>
            <pc:docMk/>
            <pc:sldMk cId="0" sldId="507"/>
            <ac:spMk id="3" creationId="{3440D8CE-4893-8281-6B7D-ED68C153193C}"/>
          </ac:spMkLst>
        </pc:spChg>
        <pc:spChg chg="mod">
          <ac:chgData name="Brown, Jessica (DOE)" userId="0d37cb1b-1f94-4053-8726-4e34988e32fd" providerId="ADAL" clId="{16ADD9CD-66BB-454B-8758-AD468F32FFEB}" dt="2023-09-13T16:10:25.130" v="5967" actId="20577"/>
          <ac:spMkLst>
            <pc:docMk/>
            <pc:sldMk cId="0" sldId="507"/>
            <ac:spMk id="8" creationId="{D88ED8F5-5684-A92A-B328-246C44B0BCCC}"/>
          </ac:spMkLst>
        </pc:spChg>
        <pc:spChg chg="mod">
          <ac:chgData name="Brown, Jessica (DOE)" userId="0d37cb1b-1f94-4053-8726-4e34988e32fd" providerId="ADAL" clId="{16ADD9CD-66BB-454B-8758-AD468F32FFEB}" dt="2023-09-13T00:17:59.436" v="130" actId="20577"/>
          <ac:spMkLst>
            <pc:docMk/>
            <pc:sldMk cId="0" sldId="507"/>
            <ac:spMk id="9" creationId="{2248B53D-159A-53DC-F9EC-E9BEFDC52EE1}"/>
          </ac:spMkLst>
        </pc:spChg>
        <pc:spChg chg="mod">
          <ac:chgData name="Brown, Jessica (DOE)" userId="0d37cb1b-1f94-4053-8726-4e34988e32fd" providerId="ADAL" clId="{16ADD9CD-66BB-454B-8758-AD468F32FFEB}" dt="2023-09-13T00:18:02.493" v="132" actId="20577"/>
          <ac:spMkLst>
            <pc:docMk/>
            <pc:sldMk cId="0" sldId="507"/>
            <ac:spMk id="10" creationId="{9FD0E0FB-75A0-7FF2-8110-14A231F77D0E}"/>
          </ac:spMkLst>
        </pc:spChg>
        <pc:picChg chg="del">
          <ac:chgData name="Brown, Jessica (DOE)" userId="0d37cb1b-1f94-4053-8726-4e34988e32fd" providerId="ADAL" clId="{16ADD9CD-66BB-454B-8758-AD468F32FFEB}" dt="2023-09-13T00:16:22.435" v="82" actId="478"/>
          <ac:picMkLst>
            <pc:docMk/>
            <pc:sldMk cId="0" sldId="507"/>
            <ac:picMk id="6" creationId="{7B1673F8-8E19-BCD6-85C1-7BF8067D63AF}"/>
          </ac:picMkLst>
        </pc:picChg>
        <pc:picChg chg="add mod">
          <ac:chgData name="Brown, Jessica (DOE)" userId="0d37cb1b-1f94-4053-8726-4e34988e32fd" providerId="ADAL" clId="{16ADD9CD-66BB-454B-8758-AD468F32FFEB}" dt="2023-09-13T00:43:58.475" v="1890" actId="962"/>
          <ac:picMkLst>
            <pc:docMk/>
            <pc:sldMk cId="0" sldId="507"/>
            <ac:picMk id="7" creationId="{56D6845B-E422-6E76-C4EA-0869C823FA6F}"/>
          </ac:picMkLst>
        </pc:picChg>
        <pc:cxnChg chg="mod ord">
          <ac:chgData name="Brown, Jessica (DOE)" userId="0d37cb1b-1f94-4053-8726-4e34988e32fd" providerId="ADAL" clId="{16ADD9CD-66BB-454B-8758-AD468F32FFEB}" dt="2023-09-13T00:16:42.430" v="88" actId="1076"/>
          <ac:cxnSpMkLst>
            <pc:docMk/>
            <pc:sldMk cId="0" sldId="507"/>
            <ac:cxnSpMk id="5" creationId="{EFAC27E3-714B-C2FD-753F-E40B6C15A699}"/>
          </ac:cxnSpMkLst>
        </pc:cxnChg>
        <pc:cxnChg chg="mod ord">
          <ac:chgData name="Brown, Jessica (DOE)" userId="0d37cb1b-1f94-4053-8726-4e34988e32fd" providerId="ADAL" clId="{16ADD9CD-66BB-454B-8758-AD468F32FFEB}" dt="2023-09-13T00:16:53.219" v="92" actId="1076"/>
          <ac:cxnSpMkLst>
            <pc:docMk/>
            <pc:sldMk cId="0" sldId="507"/>
            <ac:cxnSpMk id="14" creationId="{FEE67B87-6AC1-F3D6-1ACF-790D2B553055}"/>
          </ac:cxnSpMkLst>
        </pc:cxnChg>
        <pc:cxnChg chg="mod ord">
          <ac:chgData name="Brown, Jessica (DOE)" userId="0d37cb1b-1f94-4053-8726-4e34988e32fd" providerId="ADAL" clId="{16ADD9CD-66BB-454B-8758-AD468F32FFEB}" dt="2023-09-13T00:17:51.766" v="123" actId="166"/>
          <ac:cxnSpMkLst>
            <pc:docMk/>
            <pc:sldMk cId="0" sldId="507"/>
            <ac:cxnSpMk id="16" creationId="{ED253CA1-CA5B-817C-3937-3FD92844CF91}"/>
          </ac:cxnSpMkLst>
        </pc:cxnChg>
      </pc:sldChg>
      <pc:sldChg chg="modSp mod modTransition modNotesTx">
        <pc:chgData name="Brown, Jessica (DOE)" userId="0d37cb1b-1f94-4053-8726-4e34988e32fd" providerId="ADAL" clId="{16ADD9CD-66BB-454B-8758-AD468F32FFEB}" dt="2023-09-13T20:41:27.907" v="7067" actId="20577"/>
        <pc:sldMkLst>
          <pc:docMk/>
          <pc:sldMk cId="2165160287" sldId="508"/>
        </pc:sldMkLst>
        <pc:spChg chg="mod">
          <ac:chgData name="Brown, Jessica (DOE)" userId="0d37cb1b-1f94-4053-8726-4e34988e32fd" providerId="ADAL" clId="{16ADD9CD-66BB-454B-8758-AD468F32FFEB}" dt="2023-09-13T20:41:27.907" v="7067" actId="20577"/>
          <ac:spMkLst>
            <pc:docMk/>
            <pc:sldMk cId="2165160287" sldId="508"/>
            <ac:spMk id="3" creationId="{338168D4-940F-7046-AA3E-2636360D0A0F}"/>
          </ac:spMkLst>
        </pc:spChg>
      </pc:sldChg>
      <pc:sldChg chg="modTransition modNotesTx">
        <pc:chgData name="Brown, Jessica (DOE)" userId="0d37cb1b-1f94-4053-8726-4e34988e32fd" providerId="ADAL" clId="{16ADD9CD-66BB-454B-8758-AD468F32FFEB}" dt="2023-09-13T13:40:37.237" v="5830"/>
        <pc:sldMkLst>
          <pc:docMk/>
          <pc:sldMk cId="1846411832" sldId="509"/>
        </pc:sldMkLst>
      </pc:sldChg>
      <pc:sldChg chg="addSp delSp modSp mod modTransition">
        <pc:chgData name="Brown, Jessica (DOE)" userId="0d37cb1b-1f94-4053-8726-4e34988e32fd" providerId="ADAL" clId="{16ADD9CD-66BB-454B-8758-AD468F32FFEB}" dt="2023-09-13T13:40:37.237" v="5830"/>
        <pc:sldMkLst>
          <pc:docMk/>
          <pc:sldMk cId="2143432346" sldId="510"/>
        </pc:sldMkLst>
        <pc:spChg chg="del">
          <ac:chgData name="Brown, Jessica (DOE)" userId="0d37cb1b-1f94-4053-8726-4e34988e32fd" providerId="ADAL" clId="{16ADD9CD-66BB-454B-8758-AD468F32FFEB}" dt="2023-09-13T00:20:15.932" v="232" actId="478"/>
          <ac:spMkLst>
            <pc:docMk/>
            <pc:sldMk cId="2143432346" sldId="510"/>
            <ac:spMk id="2" creationId="{1693ABCF-139F-5F31-C32A-342C7F24A4C7}"/>
          </ac:spMkLst>
        </pc:spChg>
        <pc:picChg chg="del">
          <ac:chgData name="Brown, Jessica (DOE)" userId="0d37cb1b-1f94-4053-8726-4e34988e32fd" providerId="ADAL" clId="{16ADD9CD-66BB-454B-8758-AD468F32FFEB}" dt="2023-09-13T00:20:17.900" v="233" actId="478"/>
          <ac:picMkLst>
            <pc:docMk/>
            <pc:sldMk cId="2143432346" sldId="510"/>
            <ac:picMk id="3" creationId="{20F7953D-A60C-3351-D9AB-F8860F24CB21}"/>
          </ac:picMkLst>
        </pc:picChg>
        <pc:picChg chg="add mod">
          <ac:chgData name="Brown, Jessica (DOE)" userId="0d37cb1b-1f94-4053-8726-4e34988e32fd" providerId="ADAL" clId="{16ADD9CD-66BB-454B-8758-AD468F32FFEB}" dt="2023-09-13T00:45:32.259" v="2886" actId="962"/>
          <ac:picMkLst>
            <pc:docMk/>
            <pc:sldMk cId="2143432346" sldId="510"/>
            <ac:picMk id="6" creationId="{CD707DB2-AB01-9072-9611-E501C5961DA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b="0" i="0" u="none" strike="noStrike">
                <a:solidFill>
                  <a:srgbClr val="000000"/>
                </a:solidFill>
                <a:effectLst/>
                <a:latin typeface="Arial" panose="020B0604020202020204" pitchFamily="34" charset="0"/>
              </a:rPr>
              <a:t>Welcome to the Grade 5 presentation focused on the 2023 Mathematics Standards of Learning. </a:t>
            </a:r>
            <a:r>
              <a:rPr lang="en-US" sz="1800" b="0" i="0" u="none" strike="noStrike">
                <a:solidFill>
                  <a:srgbClr val="000000"/>
                </a:solidFill>
                <a:effectLst/>
                <a:latin typeface="Georgia" panose="02040502050405020303" pitchFamily="18" charset="0"/>
              </a:rPr>
              <a:t>The Proposed 2023 Mathematics </a:t>
            </a:r>
            <a:r>
              <a:rPr lang="en-US" sz="1800" b="0" i="1" u="none" strike="noStrike">
                <a:solidFill>
                  <a:srgbClr val="000000"/>
                </a:solidFill>
                <a:effectLst/>
                <a:latin typeface="Georgia" panose="02040502050405020303" pitchFamily="18" charset="0"/>
              </a:rPr>
              <a:t>Standards of Learning (SOL)</a:t>
            </a:r>
            <a:r>
              <a:rPr lang="en-US" sz="1800" b="0" i="0" u="none" strike="noStrike">
                <a:solidFill>
                  <a:srgbClr val="000000"/>
                </a:solidFill>
                <a:effectLst/>
                <a:latin typeface="Georgia" panose="02040502050405020303" pitchFamily="18" charset="0"/>
              </a:rPr>
              <a:t> were approved by the Board of Education on August 31, 2023.</a:t>
            </a:r>
            <a:endParaRPr/>
          </a:p>
        </p:txBody>
      </p:sp>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a:t>The new numbering system for the standards makes it clear within which strand a standard exists. For instance, the sample shown on the screen highlights 5.NS.2. The number five indicates the grade level; NS indicates the Number and Number Sense strand; and 2 indicates that this is the second standard of learning in this strand. The key shown at the bottom of the screen provides the abbreviations for each of the strands.</a:t>
            </a:r>
            <a:endParaRPr/>
          </a:p>
          <a:p>
            <a:pPr marL="457200" lvl="0" indent="-228600" algn="l" rtl="0">
              <a:lnSpc>
                <a:spcPct val="100000"/>
              </a:lnSpc>
              <a:spcBef>
                <a:spcPts val="0"/>
              </a:spcBef>
              <a:spcAft>
                <a:spcPts val="0"/>
              </a:spcAft>
              <a:buSzPts val="1100"/>
              <a:buNone/>
            </a:pPr>
            <a:endParaRPr sz="1200"/>
          </a:p>
          <a:p>
            <a:pPr marL="457200" lvl="0" indent="-228600" algn="l" rtl="0">
              <a:lnSpc>
                <a:spcPct val="100000"/>
              </a:lnSpc>
              <a:spcBef>
                <a:spcPts val="0"/>
              </a:spcBef>
              <a:spcAft>
                <a:spcPts val="0"/>
              </a:spcAft>
              <a:buSzPts val="1100"/>
              <a:buNone/>
            </a:pPr>
            <a:endParaRPr sz="1200"/>
          </a:p>
        </p:txBody>
      </p:sp>
      <p:sp>
        <p:nvSpPr>
          <p:cNvPr id="220" name="Google Shape;22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An Overview of Revisions document has been created for each grade or course. This presentation provides a detailed comparison between the 2016 Standards of Learning and the 2023 Standards of Learning and is based upon the Overview of Revisions document.</a:t>
            </a:r>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other two sections of the table include deletions from 2016 standards and any addition of content to the 2023 standards.</a:t>
            </a:r>
          </a:p>
          <a:p>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a:solidFill>
                  <a:srgbClr val="000000"/>
                </a:solidFill>
                <a:effectLst/>
                <a:latin typeface="Arial" panose="020B0604020202020204" pitchFamily="34" charset="0"/>
              </a:rPr>
              <a:t>During the remainder of the presentation, we will take a closer look at the revisions to the 2016 standards that resulted in the new 2023 standards. </a:t>
            </a:r>
            <a:endParaRPr lang="en-US" sz="2400" b="0">
              <a:effectLst/>
            </a:endParaRPr>
          </a:p>
          <a:p>
            <a:pPr marL="158750" indent="0">
              <a:buNone/>
            </a:pPr>
            <a:endParaRPr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789defdc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2789defdc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First, we will discuss the standards in the Grade 5 Number and Number Sense strand.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789defdc9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5.1 from the 2016 standards, rounding of decimals, is now included within the Computation and Estimation strand in standard 5.CE.3.</a:t>
            </a:r>
            <a:endParaRPr sz="1000">
              <a:solidFill>
                <a:schemeClr val="dk1"/>
              </a:solidFill>
              <a:latin typeface="Georgia"/>
              <a:ea typeface="Georgia"/>
              <a:cs typeface="Georgia"/>
              <a:sym typeface="Georgia"/>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71" name="Google Shape;171;g2789defdc9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789defdc9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5.2 in 2016 is now SOL 5.NS.1 in the 2023 standards. In SOL 5.NS.1 students will continue to identify and represent equivalences between fractions and decimals, with and without models and compare and order fractions. In addition, when comparing and ordering, they will justify solutions orally, in writing, or with a model with fractions and decimals through thousandths. Students should become flexible in their use of strategies - examples include benchmarks, place value, and number lines.  </a:t>
            </a:r>
          </a:p>
          <a:p>
            <a:pPr marL="0" marR="0" lvl="0" indent="0" algn="l" defTabSz="914400" rtl="0" eaLnBrk="1" fontAlgn="auto" latinLnBrk="0" hangingPunct="1">
              <a:lnSpc>
                <a:spcPct val="115000"/>
              </a:lnSpc>
              <a:spcBef>
                <a:spcPts val="400"/>
              </a:spcBef>
              <a:spcAft>
                <a:spcPts val="0"/>
              </a:spcAft>
              <a:buClr>
                <a:schemeClr val="dk1"/>
              </a:buClr>
              <a:buSzPts val="1100"/>
              <a:buFont typeface="Arial"/>
              <a:buNone/>
              <a:tabLst/>
              <a:defRPr/>
            </a:pPr>
            <a:r>
              <a:rPr lang="en-US" sz="1200"/>
              <a:t>As in the 2016 standards, content that is labeled with an asterisk (*) means that items measuring that objective are assessed without the use of a calculator. It is important to note that in the 2016 standards the asterisk was included at the standard level; in the 2023 standards, the asterisk is included at the knowledge and skills level.</a:t>
            </a: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78" name="Google Shape;178;g2789defdc9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789defdc9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5.3a in 2016 is now SOL 5.NS.2 in the 2023 standards. In SOL 5.NS.2 students will continue to demonstrate an understanding of prime and composite numbers up to 100 and will compare and contrast whole numbers using the characteristics of prime and composite. The content in SOL 5.NS.3c, determining prime factorization of a whole number up to 100, is a new expectation of this standard. SOL 5.3b, characteristics of odd and even numbers, has been removed from Grade 5. Identifying and describing odd and even numbers remains in Grade 2.</a:t>
            </a:r>
            <a:endParaRPr sz="1000">
              <a:solidFill>
                <a:schemeClr val="dk1"/>
              </a:solidFill>
              <a:latin typeface="Georgia"/>
              <a:ea typeface="Georgia"/>
              <a:cs typeface="Georgia"/>
              <a:sym typeface="Georgia"/>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85" name="Google Shape;185;g2789defdc9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e5fa75be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1e5fa75be5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Now we will discuss the standards in the Grade 5 Computation and Estimation strand.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0" i="0">
                <a:solidFill>
                  <a:srgbClr val="000000"/>
                </a:solidFill>
                <a:effectLst/>
                <a:latin typeface="Arial" panose="020B0604020202020204" pitchFamily="34" charset="0"/>
              </a:rPr>
              <a:t>The purpose of this presentation is to provide a comparison of the 2016 mathematics standards of learning and the 2023 mathematics standards of learning and to highlight changes in the knowledge and skills.</a:t>
            </a:r>
            <a:endParaRPr/>
          </a:p>
        </p:txBody>
      </p:sp>
      <p:sp>
        <p:nvSpPr>
          <p:cNvPr id="167" name="Google Shape;16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789defdc9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5.4 in 2016 is now 5.CE.1 in the 2023 Standards. In SOL 5.CE.1, students continue to solve whole number contextual problems. Clarification has been provided that students will estimate solutions prior to solving problems and will represent, solve, and justify their solutions to single and multistep contextual problems. Creating practical problems has been removed from the Grade 5 mathematics standards.</a:t>
            </a:r>
            <a:endParaRPr sz="1000">
              <a:solidFill>
                <a:schemeClr val="dk1"/>
              </a:solidFill>
              <a:latin typeface="Georgia"/>
              <a:ea typeface="Georgia"/>
              <a:cs typeface="Georgia"/>
              <a:sym typeface="Georgia"/>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98" name="Google Shape;198;g2789defdc9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789defdc9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5.5a in 2016 is now 5.CE.3 in the 2023 Standards. In SOL 5.CE.3 students will estimate and solve single-step and multistep problems with decimals. In addition, clarification has been provided that students in Grade 5 should represent and justify their solutions. A new content expectation at this level is students will estimate and determine the product when given a three-digit factor and a one-digit factor. It is also important to note that rounding of decimals is now embedded within this standard. Students should become flexible in their use of estimation strategies - examples include using rounding, compatible numbers, and place value.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05" name="Google Shape;205;g2789defdc9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7a5ae5a89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No changes have been made to the parameters for estimating and solving problems with division of decimals.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12" name="Google Shape;212;g27a5ae5a89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7801db9f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Part of SOL 5.5 from the 2016 standards, creating practical problems involving decimals, has been removed from the Grade 5 mathematics standards.</a:t>
            </a:r>
            <a:endParaRPr>
              <a:solidFill>
                <a:schemeClr val="dk1"/>
              </a:solidFill>
              <a:latin typeface="Georgia"/>
              <a:ea typeface="Georgia"/>
              <a:cs typeface="Georgia"/>
              <a:sym typeface="Georgia"/>
            </a:endParaRPr>
          </a:p>
          <a:p>
            <a:pPr marL="0" lvl="0" indent="0" algn="l" rtl="0">
              <a:spcBef>
                <a:spcPts val="0"/>
              </a:spcBef>
              <a:spcAft>
                <a:spcPts val="0"/>
              </a:spcAft>
              <a:buNone/>
            </a:pPr>
            <a:endParaRPr/>
          </a:p>
        </p:txBody>
      </p:sp>
      <p:sp>
        <p:nvSpPr>
          <p:cNvPr id="219" name="Google Shape;219;g27801db9f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789defdc9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5.6 in 2016 is now SOL 5.CE.2 in the 2023 Standards. There are several new content expectations in this standard. First, students should be able to determine the least common multiple of two numbers in order to find the least common denominator for two fractions. Students should also estimate the sum or difference of two fractions, with and without contextual situations, and they are expected to represent and justify their solutions. As in the 2016 standards, grade 5 students will continue to solve fraction addition and subtraction problems with like and unlike denominators. Denominators should be limited to 2, 3, 4, 5, 6, 8, 10, and 12. When solving problems without context, students will not have access to a calculator. When solving contextual problems, students will have access to a calculator. It is also important to note that fourth grade fraction expectations related to fraction computation have changed, and students are not expected to add and subtract fractions with unlike denominators until Grade 5. Finally, applying the inverse property of multiplication in models has been removed from Grade 5 and is now included in Grade 4 content.</a:t>
            </a:r>
          </a:p>
        </p:txBody>
      </p:sp>
      <p:sp>
        <p:nvSpPr>
          <p:cNvPr id="226" name="Google Shape;226;g2789defdc9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789defdc9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5.7 in 2016 is now SOL 5.CE.4 in the 2023 Standards. In SOL 5.CE.4 students will continue to simplify whole number expressions with the added parameters of no more than one parentheses, five whole numbers, four operations, and two-digit numbers. Expressions at this level should not include braces, brackets, or fraction bars.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34" name="Google Shape;234;g2789defdc9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e5fa75be5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1e5fa75be5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Next, we will discuss the standards in the Grade 5 Measurement and Geometry strand.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78f48f99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5.8 in 2016 is now SOL 5.MG.2 in the 2023 Standards. Determining the perimeter of a polygon has been removed from the Grade 5 mathematics standards.</a:t>
            </a:r>
            <a:r>
              <a:rPr lang="en-US" sz="1000">
                <a:solidFill>
                  <a:schemeClr val="dk1"/>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Estimating and determining the area of a square and rectangle remains in Grade 4.</a:t>
            </a:r>
            <a:r>
              <a:rPr lang="en-US" sz="1000">
                <a:solidFill>
                  <a:schemeClr val="dk1"/>
                </a:solidFill>
                <a:latin typeface="Georgia"/>
                <a:ea typeface="Georgia"/>
                <a:cs typeface="Georgia"/>
                <a:sym typeface="Georgia"/>
              </a:rPr>
              <a:t> In 5.MG.2a students should use multiple representations to solve problems and be given opportunities for hands-on exploration to investigate and develop a formula for determining the area of a right triangle. </a:t>
            </a:r>
            <a:endParaRPr lang="en-US" sz="900">
              <a:latin typeface="Georgia"/>
              <a:ea typeface="Georgia"/>
              <a:cs typeface="Georgia"/>
              <a:sym typeface="Georgia"/>
            </a:endParaRPr>
          </a:p>
        </p:txBody>
      </p:sp>
      <p:sp>
        <p:nvSpPr>
          <p:cNvPr id="246" name="Google Shape;246;g278f48f99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7801db9f6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sz="1000">
                <a:solidFill>
                  <a:schemeClr val="dk1"/>
                </a:solidFill>
                <a:latin typeface="Georgia"/>
                <a:ea typeface="Georgia"/>
                <a:cs typeface="Georgia"/>
                <a:sym typeface="Georgia"/>
              </a:rPr>
              <a:t>A new expectation in SOL 5.MG.2c asks students to describe volume as a measure of capacity and give examples of volume as a measurement in contextual situations. Students are also expected to investigate and develop a formula for determining the volume of rectangular prisms.</a:t>
            </a:r>
            <a:endParaRPr sz="1000">
              <a:solidFill>
                <a:schemeClr val="dk1"/>
              </a:solidFill>
              <a:latin typeface="Georgia"/>
              <a:ea typeface="Georgia"/>
              <a:cs typeface="Georgia"/>
              <a:sym typeface="Georgia"/>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253" name="Google Shape;253;g27801db9f69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78f48f99e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5.9 in 2016 is now SOL 5.MG.1 in the 2023 Standards. In SOL 5.MG.1 students will reason mathematically to solve problems, including those in context that involve length, mass, and liquid volume using metric units. SOL 5.MG.1a includes a new expectation that requires students to determine the most appropriate unit of measure to use in a contextual problem.</a:t>
            </a:r>
            <a:endParaRPr sz="1000">
              <a:latin typeface="Georgia"/>
              <a:ea typeface="Georgia"/>
              <a:cs typeface="Georgia"/>
              <a:sym typeface="Georgia"/>
            </a:endParaRPr>
          </a:p>
        </p:txBody>
      </p:sp>
      <p:sp>
        <p:nvSpPr>
          <p:cNvPr id="261" name="Google Shape;261;g278f48f99e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a:p>
        </p:txBody>
      </p:sp>
      <p:sp>
        <p:nvSpPr>
          <p:cNvPr id="175" name="Google Shape;17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78f48f99ee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Please note in 5.MG.1b that students are no longer expected to estimate and measure to solve contextual problems that involve kilometers. Clarification has been provided that students will solve problems, including those in context, related to length, mass, and liquid volume using metric units.</a:t>
            </a:r>
            <a:endParaRPr sz="1000">
              <a:latin typeface="Georgia"/>
              <a:ea typeface="Georgia"/>
              <a:cs typeface="Georgia"/>
              <a:sym typeface="Georgia"/>
            </a:endParaRPr>
          </a:p>
        </p:txBody>
      </p:sp>
      <p:sp>
        <p:nvSpPr>
          <p:cNvPr id="269" name="Google Shape;269;g278f48f99ee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78f48f99e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Georgia"/>
                <a:ea typeface="Georgia"/>
                <a:cs typeface="Georgia"/>
                <a:sym typeface="Georgia"/>
              </a:rPr>
              <a:t>SOL 5.10 from the 2016 standards has been deleted from the Grade 5 standards and is now included in the Grade 6 mathematics standards.</a:t>
            </a:r>
            <a:endParaRPr sz="1000">
              <a:latin typeface="Georgia"/>
              <a:ea typeface="Georgia"/>
              <a:cs typeface="Georgia"/>
              <a:sym typeface="Georgia"/>
            </a:endParaRPr>
          </a:p>
        </p:txBody>
      </p:sp>
      <p:sp>
        <p:nvSpPr>
          <p:cNvPr id="276" name="Google Shape;276;g278f48f99ee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78f48f99ee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Georgia"/>
                <a:ea typeface="Georgia"/>
                <a:cs typeface="Georgia"/>
                <a:sym typeface="Georgia"/>
              </a:rPr>
              <a:t>SOL 5.11 from the 2016 standards has been removed from the Grade 5 mathematics standards. Elapsed time remains in Grade 3 and Grade 4.</a:t>
            </a:r>
            <a:endParaRPr sz="1000">
              <a:latin typeface="Georgia"/>
              <a:ea typeface="Georgia"/>
              <a:cs typeface="Georgia"/>
              <a:sym typeface="Georgia"/>
            </a:endParaRPr>
          </a:p>
        </p:txBody>
      </p:sp>
      <p:sp>
        <p:nvSpPr>
          <p:cNvPr id="283" name="Google Shape;283;g278f48f99ee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78f48f99ee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5.12 and SOL 5.13 in 2016 have been combined into 5.MG.3 in the 2023 Standards. Students will continue to classify and measure angles and solve problems, including those in context.</a:t>
            </a:r>
            <a:endParaRPr sz="900">
              <a:latin typeface="Georgia"/>
              <a:ea typeface="Georgia"/>
              <a:cs typeface="Georgia"/>
              <a:sym typeface="Georgia"/>
            </a:endParaRPr>
          </a:p>
        </p:txBody>
      </p:sp>
      <p:sp>
        <p:nvSpPr>
          <p:cNvPr id="290" name="Google Shape;290;g278f48f99ee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78f48f99ee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SOLs 5.12 and 5.13 in 2016 have now been combined into SOL 5.MG.3 in the 2023 Standards. Students will continue to classify and measure triangles, including those in context.</a:t>
            </a:r>
            <a:endParaRPr/>
          </a:p>
        </p:txBody>
      </p:sp>
      <p:sp>
        <p:nvSpPr>
          <p:cNvPr id="297" name="Google Shape;297;g278f48f99ee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78f48f99ee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Georgia"/>
                <a:ea typeface="Georgia"/>
                <a:cs typeface="Georgia"/>
                <a:sym typeface="Georgia"/>
              </a:rPr>
              <a:t>SOL 5.14a from the 2016 standards has been removed from Grade 5. Transformations are now included in the Grade 7 and Grade 8 mathematics standards.</a:t>
            </a:r>
            <a:endParaRPr sz="1000">
              <a:latin typeface="Georgia"/>
              <a:ea typeface="Georgia"/>
              <a:cs typeface="Georgia"/>
              <a:sym typeface="Georgia"/>
            </a:endParaRPr>
          </a:p>
        </p:txBody>
      </p:sp>
      <p:sp>
        <p:nvSpPr>
          <p:cNvPr id="304" name="Google Shape;304;g278f48f99ee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78f48f99ee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Georgia"/>
                <a:ea typeface="Georgia"/>
                <a:cs typeface="Georgia"/>
                <a:sym typeface="Georgia"/>
              </a:rPr>
              <a:t>SOL 5.14b from the 2016 standards has been deleted from the Grade 5 mathematics standards. The combining and subdividing of polygons remains in Grade 3.</a:t>
            </a:r>
            <a:endParaRPr sz="1000">
              <a:latin typeface="Georgia"/>
              <a:ea typeface="Georgia"/>
              <a:cs typeface="Georgia"/>
              <a:sym typeface="Georgia"/>
            </a:endParaRPr>
          </a:p>
        </p:txBody>
      </p:sp>
      <p:sp>
        <p:nvSpPr>
          <p:cNvPr id="311" name="Google Shape;311;g278f48f99ee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e5fa75be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1e5fa75be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will now discuss the standards in the Grade 5 Probability and Statistics strand.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78f48f99ee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5.15 in 2016 is now SOL 5.PS.3 in the 2023 Standards. There are no significant changes in the content of this standard.</a:t>
            </a:r>
            <a:endParaRPr sz="1000">
              <a:solidFill>
                <a:schemeClr val="dk1"/>
              </a:solidFill>
              <a:latin typeface="Georgia"/>
              <a:ea typeface="Georgia"/>
              <a:cs typeface="Georgia"/>
              <a:sym typeface="Georgia"/>
            </a:endParaRPr>
          </a:p>
        </p:txBody>
      </p:sp>
      <p:sp>
        <p:nvSpPr>
          <p:cNvPr id="323" name="Google Shape;323;g278f48f99ee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78f48f99ee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5.16 in 2016 is now SOL 5.PS.1 in the 2023 Standards. Additional data analysis knowledge and skills representing the data cycle have been included. New expectations for students in Grade 5 include formulating questions that require the collection or acquisition of data and determining the data needed to answer a formulated question.</a:t>
            </a:r>
            <a:endParaRPr sz="900">
              <a:latin typeface="Georgia"/>
              <a:ea typeface="Georgia"/>
              <a:cs typeface="Georgia"/>
              <a:sym typeface="Georgia"/>
            </a:endParaRPr>
          </a:p>
        </p:txBody>
      </p:sp>
      <p:sp>
        <p:nvSpPr>
          <p:cNvPr id="330" name="Google Shape;330;g278f48f99ee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a:solidFill>
                  <a:srgbClr val="000000"/>
                </a:solidFill>
                <a:effectLst/>
                <a:latin typeface="Arial" panose="020B0604020202020204" pitchFamily="34" charset="0"/>
              </a:rPr>
              <a:t>The focus of the 2023 Mathematics Standards of Learning are included in the following slides.</a:t>
            </a:r>
            <a:endParaRPr/>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085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78f48f99ee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5.16 in 2016 is now SOL 5.PS.1 in the 2023 Standards. Students will continue to represent and analyze data in stem-and-leaf plots as well as line plots. Line plots are often referred to as dot plots. Students should be familiar with both terms. In addition, students are now expected to draw conclusions about the data and make predictions based on the data to answer questions, and to solve single-step and multistep addition and subtraction problems using data from line plots and stem-and-leaf plots.</a:t>
            </a:r>
            <a:endParaRPr/>
          </a:p>
        </p:txBody>
      </p:sp>
      <p:sp>
        <p:nvSpPr>
          <p:cNvPr id="338" name="Google Shape;338;g278f48f99ee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78f48f99ee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5.17 in 2016 is now SOL 5.PS.2 in the 2023 Standards. There are no significant content changes for this standard.</a:t>
            </a:r>
            <a:endParaRPr sz="900">
              <a:latin typeface="Georgia"/>
              <a:ea typeface="Georgia"/>
              <a:cs typeface="Georgia"/>
              <a:sym typeface="Georgia"/>
            </a:endParaRPr>
          </a:p>
        </p:txBody>
      </p:sp>
      <p:sp>
        <p:nvSpPr>
          <p:cNvPr id="346" name="Google Shape;346;g278f48f99ee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e5fa75be5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1e5fa75be59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will now discuss the standards in the Grade 5 Patterns, Functions, and Algebra strand.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78f48f99ee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000">
                <a:solidFill>
                  <a:schemeClr val="dk1"/>
                </a:solidFill>
                <a:latin typeface="Georgia"/>
                <a:ea typeface="Georgia"/>
                <a:cs typeface="Georgia"/>
                <a:sym typeface="Georgia"/>
              </a:rPr>
              <a:t>SOL 5.18 in 2016 is now SOL 5.PFA.1 in the 2023 Standards. Students will continue to identify, describe, extend, and create increasing and decreasing patterns including those in context, using various representations. It is important to note that division is now included when analyzing patterns and solving contextual problems involving patterns, and that patterns may contain whole numbers, fractions with like denominators, or decimals expressed in tenths or hundredths.</a:t>
            </a:r>
            <a:endParaRPr sz="900">
              <a:latin typeface="Georgia"/>
              <a:ea typeface="Georgia"/>
              <a:cs typeface="Georgia"/>
              <a:sym typeface="Georgia"/>
            </a:endParaRPr>
          </a:p>
        </p:txBody>
      </p:sp>
      <p:sp>
        <p:nvSpPr>
          <p:cNvPr id="358" name="Google Shape;358;g278f48f99ee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78f48f99ee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spcBef>
                <a:spcPts val="400"/>
              </a:spcBef>
              <a:buClr>
                <a:schemeClr val="dk1"/>
              </a:buClr>
              <a:buNone/>
            </a:pPr>
            <a:r>
              <a:rPr lang="en-US" sz="1000">
                <a:solidFill>
                  <a:schemeClr val="dk1"/>
                </a:solidFill>
                <a:latin typeface="Georgia"/>
                <a:ea typeface="Georgia"/>
                <a:cs typeface="Georgia"/>
                <a:sym typeface="Georgia"/>
              </a:rPr>
              <a:t>SOL 5.19 in 2016 is now SOL 5.PFA.2 in the 2023 Standards. Clarification has been provided stating that students will investigate and use variables in contextual problems. There have been no other significant changes to this standard.</a:t>
            </a:r>
            <a:endParaRPr lang="en-US" sz="900">
              <a:latin typeface="Georgia"/>
              <a:ea typeface="Georgia"/>
              <a:cs typeface="Georgia"/>
              <a:sym typeface="Georgia"/>
            </a:endParaRPr>
          </a:p>
        </p:txBody>
      </p:sp>
      <p:sp>
        <p:nvSpPr>
          <p:cNvPr id="365" name="Google Shape;365;g278f48f99ee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e5fa75be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1e5fa75be59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This concludes the presentation on the 2023 Grade 5 Mathematics Standards of Learning revisions. It may be helpful to refer back to this presentation as you are using the Overview of Revisions document to plan for instruction. Should you have any questions, feel free to contact the Virginia Department of Education's Mathematics Team at the email address shown on the screen.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The Mathematics Standards of Learning include challenging mathematics content, reinforce foundational mathematics skills, support the application of mathematical concepts, and build coherently in complexity across grade levels.</a:t>
            </a:r>
          </a:p>
          <a:p>
            <a:pPr marL="457200" marR="0" lvl="0" indent="-228600" algn="l" rtl="0">
              <a:lnSpc>
                <a:spcPct val="100000"/>
              </a:lnSpc>
              <a:spcBef>
                <a:spcPts val="0"/>
              </a:spcBef>
              <a:spcAft>
                <a:spcPts val="0"/>
              </a:spcAft>
              <a:buClr>
                <a:srgbClr val="000000"/>
              </a:buClr>
              <a:buSzPts val="1100"/>
              <a:buFont typeface="Arial"/>
              <a:buNone/>
            </a:pPr>
            <a:endParaRPr lang="en-US"/>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212" name="Google Shape;21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sz="1800" b="0" i="0">
                <a:solidFill>
                  <a:srgbClr val="000000"/>
                </a:solidFill>
                <a:effectLst/>
                <a:latin typeface="Times New Roman" panose="02020603050405020304" pitchFamily="18" charset="0"/>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a:t>
            </a:r>
            <a:r>
              <a:rPr lang="en-US" sz="1100" b="0" i="0">
                <a:solidFill>
                  <a:srgbClr val="000000"/>
                </a:solidFill>
                <a:effectLst/>
                <a:latin typeface="Times New Roman" panose="02020603050405020304" pitchFamily="18" charset="0"/>
              </a:rPr>
              <a:t>The six guiding principles are as follows:</a:t>
            </a:r>
            <a:endParaRPr lang="en-US" b="0" i="0">
              <a:solidFill>
                <a:srgbClr val="000000"/>
              </a:solidFill>
              <a:effectLst/>
              <a:latin typeface="Segoe UI" panose="020B0502040204020203" pitchFamily="34" charset="0"/>
            </a:endParaRPr>
          </a:p>
          <a:p>
            <a:pPr marL="158750" indent="0" algn="l" rtl="0" fontAlgn="base">
              <a:buNone/>
            </a:pPr>
            <a:endParaRPr lang="en-US" b="0" i="0">
              <a:solidFill>
                <a:srgbClr val="000000"/>
              </a:solidFill>
              <a:effectLst/>
              <a:latin typeface="Segoe UI" panose="020B0502040204020203" pitchFamily="34" charset="0"/>
            </a:endParaRPr>
          </a:p>
          <a:p>
            <a:pPr algn="l" rtl="0" fontAlgn="base">
              <a:buFont typeface="+mj-lt"/>
              <a:buAutoNum type="arabicPeriod"/>
            </a:pPr>
            <a:r>
              <a:rPr lang="en-US" sz="1800" b="1" i="0">
                <a:solidFill>
                  <a:srgbClr val="000000"/>
                </a:solidFill>
                <a:effectLst/>
                <a:latin typeface="Times New Roman" panose="02020603050405020304" pitchFamily="18" charset="0"/>
              </a:rPr>
              <a:t>Raise the Floor; Remove the Ceiling: </a:t>
            </a:r>
            <a:r>
              <a:rPr lang="en-US" sz="1800" b="0" i="0">
                <a:solidFill>
                  <a:srgbClr val="000000"/>
                </a:solidFill>
                <a:effectLst/>
                <a:latin typeface="Times New Roman" panose="02020603050405020304" pitchFamily="18" charset="0"/>
              </a:rPr>
              <a:t> </a:t>
            </a:r>
          </a:p>
          <a:p>
            <a:pPr algn="l" rtl="0" fontAlgn="base">
              <a:buFont typeface="+mj-lt"/>
              <a:buAutoNum type="arabicPeriod" startAt="2"/>
            </a:pPr>
            <a:r>
              <a:rPr lang="en-US" sz="1800" b="1" i="0">
                <a:solidFill>
                  <a:srgbClr val="000000"/>
                </a:solidFill>
                <a:effectLst/>
                <a:latin typeface="Times New Roman" panose="02020603050405020304" pitchFamily="18" charset="0"/>
              </a:rPr>
              <a:t>Ensure Every Student Builds Strong Mathematics Foundational Skills: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3"/>
            </a:pPr>
            <a:r>
              <a:rPr lang="en-US" sz="1800" b="1" i="0">
                <a:solidFill>
                  <a:srgbClr val="000000"/>
                </a:solidFill>
                <a:effectLst/>
                <a:latin typeface="Times New Roman" panose="02020603050405020304" pitchFamily="18" charset="0"/>
              </a:rPr>
              <a:t>Master Critical Content: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4"/>
            </a:pPr>
            <a:r>
              <a:rPr lang="en-US" sz="1800" b="1" i="0">
                <a:solidFill>
                  <a:srgbClr val="000000"/>
                </a:solidFill>
                <a:effectLst/>
                <a:latin typeface="Times New Roman" panose="02020603050405020304" pitchFamily="18" charset="0"/>
              </a:rPr>
              <a:t>Integrate Mathematics Across All Content Areas: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Prepare Teachers to Teach Mathematics Accurately and Effectively: </a:t>
            </a:r>
            <a:r>
              <a:rPr lang="en-US" sz="1800" b="0" i="0">
                <a:solidFill>
                  <a:srgbClr val="000000"/>
                </a:solidFill>
                <a:effectLst/>
                <a:latin typeface="Times New Roman" panose="02020603050405020304" pitchFamily="18" charset="0"/>
              </a:rPr>
              <a:t> </a:t>
            </a:r>
            <a:endParaRPr lang="en-US" sz="1100"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Apply Mathematics to Better Use Technology: </a:t>
            </a:r>
            <a:r>
              <a:rPr lang="en-US" sz="1800" b="0" i="0">
                <a:solidFill>
                  <a:srgbClr val="000000"/>
                </a:solidFill>
                <a:effectLst/>
                <a:latin typeface="Times New Roman" panose="02020603050405020304" pitchFamily="18" charset="0"/>
              </a:rPr>
              <a:t> </a:t>
            </a:r>
          </a:p>
          <a:p>
            <a:pPr marL="158750" indent="0">
              <a:buNone/>
            </a:pPr>
            <a:endParaRPr lang="en-US"/>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200"/>
              <a:t>The 2023 Mathematics Standards of Learning </a:t>
            </a:r>
            <a:r>
              <a:rPr lang="en-US" sz="1800">
                <a:solidFill>
                  <a:srgbClr val="000000"/>
                </a:solidFill>
                <a:effectLst/>
                <a:latin typeface="Times New Roman" panose="02020603050405020304" pitchFamily="18" charset="0"/>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200"/>
          </a:p>
          <a:p>
            <a:pPr marL="457200" marR="0" lvl="0" indent="-228600" algn="l" rtl="0">
              <a:lnSpc>
                <a:spcPct val="100000"/>
              </a:lnSpc>
              <a:spcBef>
                <a:spcPts val="0"/>
              </a:spcBef>
              <a:spcAft>
                <a:spcPts val="0"/>
              </a:spcAft>
              <a:buClr>
                <a:srgbClr val="000000"/>
              </a:buClr>
              <a:buSzPts val="1100"/>
              <a:buFont typeface="Arial"/>
              <a:buNone/>
            </a:pPr>
            <a:endParaRPr sz="1200"/>
          </a:p>
        </p:txBody>
      </p:sp>
      <p:sp>
        <p:nvSpPr>
          <p:cNvPr id="244" name="Google Shape;24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a:solidFill>
                  <a:srgbClr val="000000"/>
                </a:solidFill>
                <a:effectLst/>
                <a:latin typeface="Arial" panose="020B0604020202020204" pitchFamily="34" charset="0"/>
              </a:rPr>
              <a:t>Virginia Department of Education documents supporting the transition to the 2023 Mathematics Standards of Learning will now be shared. Additional resources supporting the implementation of the 2023 Mathematics Standards of Learning will be made available on the VDOE Mathematics SOL website.</a:t>
            </a:r>
            <a:endParaRPr/>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The 2023 Mathematics Standards of Learning Document includes the standards and the knowledge and skills associated with each standard. This slide shows an example from the Grade 5 Standards Document.</a:t>
            </a:r>
          </a:p>
          <a:p>
            <a:pPr marL="158750" indent="0">
              <a:buNone/>
            </a:pPr>
            <a:endParaRPr lang="en-US"/>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0" y="1"/>
            <a:ext cx="9144000" cy="992981"/>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36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628650" y="1094198"/>
            <a:ext cx="7886700" cy="3538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02894" algn="l">
              <a:lnSpc>
                <a:spcPct val="90000"/>
              </a:lnSpc>
              <a:spcBef>
                <a:spcPts val="375"/>
              </a:spcBef>
              <a:spcAft>
                <a:spcPts val="0"/>
              </a:spcAft>
              <a:buSzPts val="1170"/>
              <a:buChar char="o"/>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5"/>
        <p:cNvGrpSpPr/>
        <p:nvPr/>
      </p:nvGrpSpPr>
      <p:grpSpPr>
        <a:xfrm>
          <a:off x="0" y="0"/>
          <a:ext cx="0" cy="0"/>
          <a:chOff x="0" y="0"/>
          <a:chExt cx="0" cy="0"/>
        </a:xfrm>
      </p:grpSpPr>
      <p:pic>
        <p:nvPicPr>
          <p:cNvPr id="26" name="Google Shape;26;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pic>
        <p:nvPicPr>
          <p:cNvPr id="27" name="Google Shape;27;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sp>
        <p:nvSpPr>
          <p:cNvPr id="28" name="Google Shape;28;p25"/>
          <p:cNvSpPr txBox="1">
            <a:spLocks noGrp="1"/>
          </p:cNvSpPr>
          <p:nvPr>
            <p:ph type="title"/>
          </p:nvPr>
        </p:nvSpPr>
        <p:spPr>
          <a:xfrm>
            <a:off x="0" y="457200"/>
            <a:ext cx="8229600" cy="8572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400">
                <a:latin typeface="Calibri"/>
                <a:ea typeface="Calibri"/>
                <a:cs typeface="Calibri"/>
                <a:sym typeface="Calibri"/>
              </a:defRPr>
            </a:lvl1pPr>
            <a:lvl2pPr marL="914400" lvl="1" indent="-342900" algn="l">
              <a:lnSpc>
                <a:spcPct val="90000"/>
              </a:lnSpc>
              <a:spcBef>
                <a:spcPts val="400"/>
              </a:spcBef>
              <a:spcAft>
                <a:spcPts val="0"/>
              </a:spcAft>
              <a:buSzPts val="1800"/>
              <a:buChar char="-"/>
              <a:defRPr sz="2100">
                <a:latin typeface="Calibri"/>
                <a:ea typeface="Calibri"/>
                <a:cs typeface="Calibri"/>
                <a:sym typeface="Calibri"/>
              </a:defRPr>
            </a:lvl2pPr>
            <a:lvl3pPr marL="1371600" lvl="2" indent="-292100" algn="l">
              <a:lnSpc>
                <a:spcPct val="90000"/>
              </a:lnSpc>
              <a:spcBef>
                <a:spcPts val="400"/>
              </a:spcBef>
              <a:spcAft>
                <a:spcPts val="0"/>
              </a:spcAft>
              <a:buSzPts val="1000"/>
              <a:buChar char="o"/>
              <a:defRPr sz="1800">
                <a:latin typeface="Calibri"/>
                <a:ea typeface="Calibri"/>
                <a:cs typeface="Calibri"/>
                <a:sym typeface="Calibri"/>
              </a:defRPr>
            </a:lvl3pPr>
            <a:lvl4pPr marL="1828800" lvl="3" indent="-317500" algn="l">
              <a:lnSpc>
                <a:spcPct val="90000"/>
              </a:lnSpc>
              <a:spcBef>
                <a:spcPts val="400"/>
              </a:spcBef>
              <a:spcAft>
                <a:spcPts val="0"/>
              </a:spcAft>
              <a:buSzPts val="1400"/>
              <a:buChar char="•"/>
              <a:defRPr sz="1800">
                <a:latin typeface="Calibri"/>
                <a:ea typeface="Calibri"/>
                <a:cs typeface="Calibri"/>
                <a:sym typeface="Calibri"/>
              </a:defRPr>
            </a:lvl4pPr>
            <a:lvl5pPr marL="2286000" lvl="4" indent="-317500" algn="l">
              <a:lnSpc>
                <a:spcPct val="90000"/>
              </a:lnSpc>
              <a:spcBef>
                <a:spcPts val="400"/>
              </a:spcBef>
              <a:spcAft>
                <a:spcPts val="0"/>
              </a:spcAft>
              <a:buSzPts val="1400"/>
              <a:buChar char="-"/>
              <a:defRPr sz="1800">
                <a:latin typeface="Calibri"/>
                <a:ea typeface="Calibri"/>
                <a:cs typeface="Calibri"/>
                <a:sym typeface="Calibri"/>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 name="Google Shape;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26"/>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hyperlink" Target="mailto:vdoe.mathematics@doe.virginia.gov" TargetMode="External"/><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677760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300">
                <a:solidFill>
                  <a:schemeClr val="lt1"/>
                </a:solidFill>
              </a:rPr>
              <a:t>2023 Mathematics</a:t>
            </a:r>
            <a:r>
              <a:rPr lang="en-US" sz="5300" i="1">
                <a:solidFill>
                  <a:schemeClr val="lt1"/>
                </a:solidFill>
              </a:rPr>
              <a:t> Standards of Learning</a:t>
            </a:r>
            <a:endParaRPr sz="3277" cap="none">
              <a:solidFill>
                <a:schemeClr val="lt1"/>
              </a:solidFill>
            </a:endParaRPr>
          </a:p>
        </p:txBody>
      </p:sp>
      <p:sp>
        <p:nvSpPr>
          <p:cNvPr id="163" name="Google Shape;163;p1"/>
          <p:cNvSpPr txBox="1">
            <a:spLocks noGrp="1"/>
          </p:cNvSpPr>
          <p:nvPr>
            <p:ph type="subTitle" idx="1"/>
          </p:nvPr>
        </p:nvSpPr>
        <p:spPr>
          <a:xfrm>
            <a:off x="579229" y="2693324"/>
            <a:ext cx="7397451"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a:latin typeface="Georgia" panose="02040502050405020303" pitchFamily="18" charset="0"/>
              </a:rPr>
              <a:t>Grade 5</a:t>
            </a:r>
            <a:endParaRPr>
              <a:latin typeface="Georgia" panose="02040502050405020303" pitchFamily="18" charset="0"/>
            </a:endParaRPr>
          </a:p>
          <a:p>
            <a:r>
              <a:rPr lang="en-US" sz="2800" b="1">
                <a:latin typeface="Georgia" panose="02040502050405020303" pitchFamily="18" charset="0"/>
              </a:rPr>
              <a:t>Overview of Revisions from 2016 to 2023</a:t>
            </a:r>
            <a:endParaRPr lang="en-US">
              <a:latin typeface="Georgia" panose="02040502050405020303" pitchFamily="18" charset="0"/>
            </a:endParaRPr>
          </a:p>
        </p:txBody>
      </p:sp>
      <p:pic>
        <p:nvPicPr>
          <p:cNvPr id="22" name="Audio 21" descr="Audio icon&#10;">
            <a:hlinkClick r:id="" action="ppaction://media"/>
            <a:extLst>
              <a:ext uri="{FF2B5EF4-FFF2-40B4-BE49-F238E27FC236}">
                <a16:creationId xmlns:a16="http://schemas.microsoft.com/office/drawing/2014/main" id="{422D9033-D7B7-AFD5-1C4F-AF5A3DEAAB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850"/>
    </mc:Choice>
    <mc:Fallback>
      <p:transition spd="slow" advTm="1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sp>
        <p:nvSpPr>
          <p:cNvPr id="10" name="Rectangle: Rounded Corners 9">
            <a:extLst>
              <a:ext uri="{FF2B5EF4-FFF2-40B4-BE49-F238E27FC236}">
                <a16:creationId xmlns:a16="http://schemas.microsoft.com/office/drawing/2014/main" id="{9FD0E0FB-75A0-7FF2-8110-14A231F77D0E}"/>
              </a:ext>
            </a:extLst>
          </p:cNvPr>
          <p:cNvSpPr/>
          <p:nvPr/>
        </p:nvSpPr>
        <p:spPr>
          <a:xfrm>
            <a:off x="571614" y="791372"/>
            <a:ext cx="664955"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Grade 5</a:t>
            </a:r>
          </a:p>
        </p:txBody>
      </p:sp>
      <p:sp>
        <p:nvSpPr>
          <p:cNvPr id="8" name="Rectangle: Rounded Corners 7">
            <a:extLst>
              <a:ext uri="{FF2B5EF4-FFF2-40B4-BE49-F238E27FC236}">
                <a16:creationId xmlns:a16="http://schemas.microsoft.com/office/drawing/2014/main" id="{D88ED8F5-5684-A92A-B328-246C44B0BCCC}"/>
              </a:ext>
            </a:extLst>
          </p:cNvPr>
          <p:cNvSpPr/>
          <p:nvPr/>
        </p:nvSpPr>
        <p:spPr>
          <a:xfrm>
            <a:off x="433198" y="2384206"/>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Number and Number Sense Strand</a:t>
            </a:r>
          </a:p>
        </p:txBody>
      </p:sp>
      <p:sp>
        <p:nvSpPr>
          <p:cNvPr id="9" name="Rectangle: Rounded Corners 8">
            <a:extLst>
              <a:ext uri="{FF2B5EF4-FFF2-40B4-BE49-F238E27FC236}">
                <a16:creationId xmlns:a16="http://schemas.microsoft.com/office/drawing/2014/main" id="{2248B53D-159A-53DC-F9EC-E9BEFDC52EE1}"/>
              </a:ext>
            </a:extLst>
          </p:cNvPr>
          <p:cNvSpPr/>
          <p:nvPr/>
        </p:nvSpPr>
        <p:spPr>
          <a:xfrm>
            <a:off x="2689315" y="561765"/>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Second SOL within this strand</a:t>
            </a:r>
          </a:p>
        </p:txBody>
      </p:sp>
      <p:sp>
        <p:nvSpPr>
          <p:cNvPr id="2" name="TextBox 1">
            <a:extLst>
              <a:ext uri="{FF2B5EF4-FFF2-40B4-BE49-F238E27FC236}">
                <a16:creationId xmlns:a16="http://schemas.microsoft.com/office/drawing/2014/main" id="{1C86A421-3BB8-5025-7BA7-E10326525D01}"/>
              </a:ext>
            </a:extLst>
          </p:cNvPr>
          <p:cNvSpPr txBox="1"/>
          <p:nvPr/>
        </p:nvSpPr>
        <p:spPr>
          <a:xfrm>
            <a:off x="490809" y="4110860"/>
            <a:ext cx="8162381" cy="523220"/>
          </a:xfrm>
          <a:prstGeom prst="rect">
            <a:avLst/>
          </a:prstGeom>
          <a:solidFill>
            <a:schemeClr val="tx2">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KEY: </a:t>
            </a:r>
            <a:r>
              <a:rPr kumimoji="0" lang="en-US" b="0"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 NS = Number and Number Sense; CE = Computation and Estimation; MG = Measurement and Geometry; PS = Probability and Statistics; PFA = Patterns, Functions, and Algebra</a:t>
            </a:r>
            <a:endParaRPr kumimoji="0" lang="en-US" b="0" i="0" u="none" strike="noStrike" kern="0" cap="none" spc="0" normalizeH="0" baseline="0" noProof="0">
              <a:ln>
                <a:noFill/>
              </a:ln>
              <a:solidFill>
                <a:srgbClr val="000000"/>
              </a:solidFill>
              <a:effectLst/>
              <a:uLnTx/>
              <a:uFillTx/>
              <a:latin typeface="Georgia" panose="02040502050405020303" pitchFamily="18" charset="0"/>
              <a:ea typeface="Cambria" panose="02040503050406030204" pitchFamily="18" charset="0"/>
              <a:cs typeface="Arial"/>
              <a:sym typeface="Arial"/>
            </a:endParaRPr>
          </a:p>
        </p:txBody>
      </p:sp>
      <p:pic>
        <p:nvPicPr>
          <p:cNvPr id="4" name="Picture 3" descr="Virginia Department of Education graphic">
            <a:extLst>
              <a:ext uri="{FF2B5EF4-FFF2-40B4-BE49-F238E27FC236}">
                <a16:creationId xmlns:a16="http://schemas.microsoft.com/office/drawing/2014/main" id="{8015C52C-5DD1-A738-4604-7F4B6989D6E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7" name="Picture 6" descr="This image shows a sample Grade 5 standard and the accompanying Knowledge and Skills.">
            <a:extLst>
              <a:ext uri="{FF2B5EF4-FFF2-40B4-BE49-F238E27FC236}">
                <a16:creationId xmlns:a16="http://schemas.microsoft.com/office/drawing/2014/main" id="{56D6845B-E422-6E76-C4EA-0869C823FA6F}"/>
              </a:ext>
            </a:extLst>
          </p:cNvPr>
          <p:cNvPicPr>
            <a:picLocks noChangeAspect="1"/>
          </p:cNvPicPr>
          <p:nvPr/>
        </p:nvPicPr>
        <p:blipFill>
          <a:blip r:embed="rId6"/>
          <a:stretch>
            <a:fillRect/>
          </a:stretch>
        </p:blipFill>
        <p:spPr>
          <a:xfrm>
            <a:off x="1688387" y="1575123"/>
            <a:ext cx="6840819" cy="1924405"/>
          </a:xfrm>
          <a:prstGeom prst="rect">
            <a:avLst/>
          </a:prstGeom>
        </p:spPr>
      </p:pic>
      <p:cxnSp>
        <p:nvCxnSpPr>
          <p:cNvPr id="5" name="Straight Arrow Connector 4" descr="arrow">
            <a:extLst>
              <a:ext uri="{FF2B5EF4-FFF2-40B4-BE49-F238E27FC236}">
                <a16:creationId xmlns:a16="http://schemas.microsoft.com/office/drawing/2014/main" id="{EFAC27E3-714B-C2FD-753F-E40B6C15A699}"/>
              </a:ext>
            </a:extLst>
          </p:cNvPr>
          <p:cNvCxnSpPr>
            <a:cxnSpLocks/>
          </p:cNvCxnSpPr>
          <p:nvPr/>
        </p:nvCxnSpPr>
        <p:spPr>
          <a:xfrm>
            <a:off x="1236569" y="1090676"/>
            <a:ext cx="584723" cy="593300"/>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arrow">
            <a:extLst>
              <a:ext uri="{FF2B5EF4-FFF2-40B4-BE49-F238E27FC236}">
                <a16:creationId xmlns:a16="http://schemas.microsoft.com/office/drawing/2014/main" id="{FEE67B87-6AC1-F3D6-1ACF-790D2B553055}"/>
              </a:ext>
            </a:extLst>
          </p:cNvPr>
          <p:cNvCxnSpPr>
            <a:cxnSpLocks/>
          </p:cNvCxnSpPr>
          <p:nvPr/>
        </p:nvCxnSpPr>
        <p:spPr>
          <a:xfrm flipV="1">
            <a:off x="1687352" y="1866248"/>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rrow">
            <a:extLst>
              <a:ext uri="{FF2B5EF4-FFF2-40B4-BE49-F238E27FC236}">
                <a16:creationId xmlns:a16="http://schemas.microsoft.com/office/drawing/2014/main" id="{ED253CA1-CA5B-817C-3937-3FD92844CF91}"/>
              </a:ext>
            </a:extLst>
          </p:cNvPr>
          <p:cNvCxnSpPr>
            <a:cxnSpLocks/>
          </p:cNvCxnSpPr>
          <p:nvPr/>
        </p:nvCxnSpPr>
        <p:spPr>
          <a:xfrm flipH="1">
            <a:off x="2281642" y="1175763"/>
            <a:ext cx="409209" cy="482375"/>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pic>
        <p:nvPicPr>
          <p:cNvPr id="30" name="Audio 29" descr="Audio icon">
            <a:hlinkClick r:id="" action="ppaction://media"/>
            <a:extLst>
              <a:ext uri="{FF2B5EF4-FFF2-40B4-BE49-F238E27FC236}">
                <a16:creationId xmlns:a16="http://schemas.microsoft.com/office/drawing/2014/main" id="{13E3F2A3-3293-0904-D87C-0AD4C82ABA3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828262" y="3735797"/>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772"/>
    </mc:Choice>
    <mc:Fallback>
      <p:transition spd="slow" advTm="3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7" name="Picture 6" descr="Virginia Department of Education graphic">
            <a:extLst>
              <a:ext uri="{FF2B5EF4-FFF2-40B4-BE49-F238E27FC236}">
                <a16:creationId xmlns:a16="http://schemas.microsoft.com/office/drawing/2014/main" id="{7EB4F22B-0FEF-0A14-F34C-652960823756}"/>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Picture 5" descr="This image shows a comparison of the 2016 standards to the 2023 standards using a two-column chart. The left column shows the 2016 standards. The right column shows the 2023 standards.">
            <a:extLst>
              <a:ext uri="{FF2B5EF4-FFF2-40B4-BE49-F238E27FC236}">
                <a16:creationId xmlns:a16="http://schemas.microsoft.com/office/drawing/2014/main" id="{128B8B8F-B3CD-19A9-7966-1729657F69C9}"/>
              </a:ext>
            </a:extLst>
          </p:cNvPr>
          <p:cNvPicPr>
            <a:picLocks noChangeAspect="1"/>
          </p:cNvPicPr>
          <p:nvPr/>
        </p:nvPicPr>
        <p:blipFill>
          <a:blip r:embed="rId6"/>
          <a:stretch>
            <a:fillRect/>
          </a:stretch>
        </p:blipFill>
        <p:spPr>
          <a:xfrm>
            <a:off x="1793795" y="1066692"/>
            <a:ext cx="5556410" cy="3768400"/>
          </a:xfrm>
          <a:prstGeom prst="rect">
            <a:avLst/>
          </a:prstGeom>
        </p:spPr>
      </p:pic>
      <p:pic>
        <p:nvPicPr>
          <p:cNvPr id="60" name="Audio 59" descr="Audio icon">
            <a:hlinkClick r:id="" action="ppaction://media"/>
            <a:extLst>
              <a:ext uri="{FF2B5EF4-FFF2-40B4-BE49-F238E27FC236}">
                <a16:creationId xmlns:a16="http://schemas.microsoft.com/office/drawing/2014/main" id="{7CA478B8-548E-3ADF-56FF-3CFAD975EE8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mc:Choice xmlns:p14="http://schemas.microsoft.com/office/powerpoint/2010/main" Requires="p14">
      <p:transition spd="slow" p14:dur="2000" advTm="20523"/>
    </mc:Choice>
    <mc:Fallback>
      <p:transition spd="slow" advTm="2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1"/>
            <a:ext cx="9144000" cy="577122"/>
          </a:xfrm>
        </p:spPr>
        <p:txBody>
          <a:bodyPr>
            <a:normAutofit fontScale="90000"/>
          </a:bodyPr>
          <a:lstStyle/>
          <a:p>
            <a:br>
              <a:rPr lang="en-US" sz="3100"/>
            </a:br>
            <a:r>
              <a:rPr lang="en-US" sz="3000"/>
              <a:t>Overview of Revisions- Summary of Changes (1 of 2)</a:t>
            </a:r>
            <a:endParaRPr lang="en-US"/>
          </a:p>
        </p:txBody>
      </p:sp>
      <p:pic>
        <p:nvPicPr>
          <p:cNvPr id="7" name="Picture 6" descr="Virginia Department of Education graphic">
            <a:extLst>
              <a:ext uri="{FF2B5EF4-FFF2-40B4-BE49-F238E27FC236}">
                <a16:creationId xmlns:a16="http://schemas.microsoft.com/office/drawing/2014/main" id="{B99AA392-5EA7-5A1F-4FC2-28033F53F915}"/>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26" name="Audio 25" descr="Audio icon">
            <a:hlinkClick r:id="" action="ppaction://media"/>
            <a:extLst>
              <a:ext uri="{FF2B5EF4-FFF2-40B4-BE49-F238E27FC236}">
                <a16:creationId xmlns:a16="http://schemas.microsoft.com/office/drawing/2014/main" id="{0B068949-6F23-E135-9767-691C1E9892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pic>
        <p:nvPicPr>
          <p:cNvPr id="3" name="Picture 2">
            <a:extLst>
              <a:ext uri="{FF2B5EF4-FFF2-40B4-BE49-F238E27FC236}">
                <a16:creationId xmlns:a16="http://schemas.microsoft.com/office/drawing/2014/main" id="{5099BFFC-62E8-0780-E737-FDDE18BAE057}"/>
              </a:ext>
            </a:extLst>
          </p:cNvPr>
          <p:cNvPicPr>
            <a:picLocks noChangeAspect="1"/>
          </p:cNvPicPr>
          <p:nvPr/>
        </p:nvPicPr>
        <p:blipFill>
          <a:blip r:embed="rId7"/>
          <a:stretch>
            <a:fillRect/>
          </a:stretch>
        </p:blipFill>
        <p:spPr>
          <a:xfrm>
            <a:off x="1336582" y="692053"/>
            <a:ext cx="6470835" cy="4075249"/>
          </a:xfrm>
          <a:prstGeom prst="rect">
            <a:avLst/>
          </a:prstGeom>
        </p:spPr>
      </p:pic>
    </p:spTree>
    <p:extLst>
      <p:ext uri="{BB962C8B-B14F-4D97-AF65-F5344CB8AC3E}">
        <p14:creationId xmlns:p14="http://schemas.microsoft.com/office/powerpoint/2010/main" val="2143432346"/>
      </p:ext>
    </p:extLst>
  </p:cSld>
  <p:clrMapOvr>
    <a:masterClrMapping/>
  </p:clrMapOvr>
  <mc:AlternateContent xmlns:mc="http://schemas.openxmlformats.org/markup-compatibility/2006">
    <mc:Choice xmlns:p14="http://schemas.microsoft.com/office/powerpoint/2010/main" Requires="p14">
      <p:transition spd="slow" p14:dur="2000" advTm="35754"/>
    </mc:Choice>
    <mc:Fallback>
      <p:transition spd="slow" advTm="3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667062"/>
          </a:xfrm>
        </p:spPr>
        <p:txBody>
          <a:bodyPr>
            <a:normAutofit fontScale="90000"/>
          </a:bodyPr>
          <a:lstStyle/>
          <a:p>
            <a:br>
              <a:rPr lang="en-US"/>
            </a:br>
            <a:br>
              <a:rPr lang="en-US"/>
            </a:br>
            <a:r>
              <a:rPr lang="en-US" sz="2900"/>
              <a:t>Overview of Revisions- Summary of Changes (2 of 2)</a:t>
            </a:r>
          </a:p>
        </p:txBody>
      </p:sp>
      <p:pic>
        <p:nvPicPr>
          <p:cNvPr id="7" name="Picture 6" descr="Virginia Department of Education graphic">
            <a:extLst>
              <a:ext uri="{FF2B5EF4-FFF2-40B4-BE49-F238E27FC236}">
                <a16:creationId xmlns:a16="http://schemas.microsoft.com/office/drawing/2014/main" id="{51F6B764-9AC6-78D6-7377-EB794A41E86B}"/>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Picture 5" descr="This image shows a two column chart. The left column shows content deletions from Grade 5. The right column shows content additions to Grade 5.">
            <a:extLst>
              <a:ext uri="{FF2B5EF4-FFF2-40B4-BE49-F238E27FC236}">
                <a16:creationId xmlns:a16="http://schemas.microsoft.com/office/drawing/2014/main" id="{77E7EBEE-40F6-52B1-DBB8-7B0F7C2B6ECC}"/>
              </a:ext>
            </a:extLst>
          </p:cNvPr>
          <p:cNvPicPr>
            <a:picLocks noChangeAspect="1"/>
          </p:cNvPicPr>
          <p:nvPr/>
        </p:nvPicPr>
        <p:blipFill>
          <a:blip r:embed="rId6"/>
          <a:stretch>
            <a:fillRect/>
          </a:stretch>
        </p:blipFill>
        <p:spPr>
          <a:xfrm>
            <a:off x="1473040" y="666027"/>
            <a:ext cx="6197919" cy="4102311"/>
          </a:xfrm>
          <a:prstGeom prst="rect">
            <a:avLst/>
          </a:prstGeom>
        </p:spPr>
      </p:pic>
      <p:pic>
        <p:nvPicPr>
          <p:cNvPr id="19" name="Audio 18" descr="Audio icon">
            <a:hlinkClick r:id="" action="ppaction://media"/>
            <a:extLst>
              <a:ext uri="{FF2B5EF4-FFF2-40B4-BE49-F238E27FC236}">
                <a16:creationId xmlns:a16="http://schemas.microsoft.com/office/drawing/2014/main" id="{AD4AC7A5-5CC6-DB49-E148-D539CDE28C9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4023812"/>
      </p:ext>
    </p:extLst>
  </p:cSld>
  <p:clrMapOvr>
    <a:masterClrMapping/>
  </p:clrMapOvr>
  <mc:AlternateContent xmlns:mc="http://schemas.openxmlformats.org/markup-compatibility/2006">
    <mc:Choice xmlns:p14="http://schemas.microsoft.com/office/powerpoint/2010/main" Requires="p14">
      <p:transition spd="slow" p14:dur="2000" advTm="14588"/>
    </mc:Choice>
    <mc:Fallback>
      <p:transition spd="slow" advTm="1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6" name="Audio 5" descr="Audio icon">
            <a:hlinkClick r:id="" action="ppaction://media"/>
            <a:extLst>
              <a:ext uri="{FF2B5EF4-FFF2-40B4-BE49-F238E27FC236}">
                <a16:creationId xmlns:a16="http://schemas.microsoft.com/office/drawing/2014/main" id="{26699D9B-74F4-0666-A32C-2F53DE879A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232"/>
    </mc:Choice>
    <mc:Fallback>
      <p:transition spd="slow" advTm="1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789defdc9a_0_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Number and Number Sense</a:t>
            </a:r>
            <a:endParaRPr b="1"/>
          </a:p>
        </p:txBody>
      </p:sp>
      <p:pic>
        <p:nvPicPr>
          <p:cNvPr id="6" name="Audio 5" descr="Audio icon">
            <a:hlinkClick r:id="" action="ppaction://media"/>
            <a:extLst>
              <a:ext uri="{FF2B5EF4-FFF2-40B4-BE49-F238E27FC236}">
                <a16:creationId xmlns:a16="http://schemas.microsoft.com/office/drawing/2014/main" id="{E1CDC938-B765-ED94-C621-1A074CBD7A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888"/>
    </mc:Choice>
    <mc:Fallback>
      <p:transition spd="slow" advTm="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789defdc9a_0_4"/>
          <p:cNvSpPr txBox="1">
            <a:spLocks noGrp="1"/>
          </p:cNvSpPr>
          <p:nvPr>
            <p:ph type="title"/>
          </p:nvPr>
        </p:nvSpPr>
        <p:spPr>
          <a:xfrm>
            <a:off x="0" y="0"/>
            <a:ext cx="9144000" cy="733168"/>
          </a:xfrm>
          <a:prstGeom prst="rect">
            <a:avLst/>
          </a:prstGeom>
          <a:solidFill>
            <a:schemeClr val="dk1"/>
          </a:solidFill>
          <a:ln>
            <a:noFill/>
          </a:ln>
        </p:spPr>
        <p:txBody>
          <a:bodyPr spcFirstLastPara="1" wrap="square" lIns="617225" tIns="34275" rIns="68575" bIns="34275" anchor="ctr" anchorCtr="0">
            <a:noAutofit/>
          </a:bodyPr>
          <a:lstStyle/>
          <a:p>
            <a:pPr lvl="0" rtl="0">
              <a:lnSpc>
                <a:spcPct val="90000"/>
              </a:lnSpc>
              <a:spcBef>
                <a:spcPts val="0"/>
              </a:spcBef>
              <a:spcAft>
                <a:spcPts val="0"/>
              </a:spcAft>
              <a:buClr>
                <a:schemeClr val="lt1"/>
              </a:buClr>
              <a:buSzPct val="114084"/>
              <a:buFont typeface="Georgia"/>
              <a:buNone/>
            </a:pPr>
            <a:r>
              <a:rPr lang="en-US" sz="2400"/>
              <a:t>Standard 5.1 (2016) - Included in Standard 5.MG.2 (2023) </a:t>
            </a:r>
          </a:p>
        </p:txBody>
      </p:sp>
      <p:graphicFrame>
        <p:nvGraphicFramePr>
          <p:cNvPr id="174" name="Google Shape;174;g2789defdc9a_0_4"/>
          <p:cNvGraphicFramePr/>
          <p:nvPr>
            <p:extLst>
              <p:ext uri="{D42A27DB-BD31-4B8C-83A1-F6EECF244321}">
                <p14:modId xmlns:p14="http://schemas.microsoft.com/office/powerpoint/2010/main" val="2175538401"/>
              </p:ext>
            </p:extLst>
          </p:nvPr>
        </p:nvGraphicFramePr>
        <p:xfrm>
          <a:off x="106162" y="1164373"/>
          <a:ext cx="8931675" cy="1615565"/>
        </p:xfrm>
        <a:graphic>
          <a:graphicData uri="http://schemas.openxmlformats.org/drawingml/2006/table">
            <a:tbl>
              <a:tblPr firstRow="1">
                <a:noFill/>
                <a:tableStyleId>{34E9A00A-BA1B-42B3-8533-CA8DE4137A84}</a:tableStyleId>
              </a:tblPr>
              <a:tblGrid>
                <a:gridCol w="4498825">
                  <a:extLst>
                    <a:ext uri="{9D8B030D-6E8A-4147-A177-3AD203B41FA5}">
                      <a16:colId xmlns:a16="http://schemas.microsoft.com/office/drawing/2014/main" val="20000"/>
                    </a:ext>
                  </a:extLst>
                </a:gridCol>
                <a:gridCol w="4432850">
                  <a:extLst>
                    <a:ext uri="{9D8B030D-6E8A-4147-A177-3AD203B41FA5}">
                      <a16:colId xmlns:a16="http://schemas.microsoft.com/office/drawing/2014/main" val="20001"/>
                    </a:ext>
                  </a:extLst>
                </a:gridCol>
              </a:tblGrid>
              <a:tr h="271327">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910944817"/>
                  </a:ext>
                </a:extLst>
              </a:tr>
              <a:tr h="1249835">
                <a:tc>
                  <a:txBody>
                    <a:bodyPr/>
                    <a:lstStyle/>
                    <a:p>
                      <a:pPr marL="0" lvl="0" indent="0" algn="l" rtl="0">
                        <a:spcBef>
                          <a:spcPts val="0"/>
                        </a:spcBef>
                        <a:spcAft>
                          <a:spcPts val="0"/>
                        </a:spcAft>
                        <a:buNone/>
                      </a:pPr>
                      <a:r>
                        <a:rPr lang="en-US" sz="1000" b="1">
                          <a:latin typeface="Georgia"/>
                          <a:ea typeface="Georgia"/>
                          <a:cs typeface="Georgia"/>
                          <a:sym typeface="Georgia"/>
                        </a:rPr>
                        <a:t>5.1 The student, given a decimal through thousandths, will round to the nearest whole number, tenth, or hundredth.</a:t>
                      </a:r>
                      <a:endParaRPr sz="1000" b="1">
                        <a:latin typeface="Georgia"/>
                        <a:ea typeface="Georgia"/>
                        <a:cs typeface="Georgia"/>
                        <a:sym typeface="Georgia"/>
                      </a:endParaRPr>
                    </a:p>
                    <a:p>
                      <a:pPr marL="457200" lvl="0" indent="-279400" algn="l" rtl="0">
                        <a:spcBef>
                          <a:spcPts val="1200"/>
                        </a:spcBef>
                        <a:spcAft>
                          <a:spcPts val="300"/>
                        </a:spcAft>
                        <a:buSzPts val="800"/>
                        <a:buFont typeface="Georgia"/>
                        <a:buChar char="●"/>
                      </a:pPr>
                      <a:r>
                        <a:rPr lang="en-US" sz="1000">
                          <a:latin typeface="Georgia"/>
                          <a:ea typeface="Georgia"/>
                          <a:cs typeface="Georgia"/>
                          <a:sym typeface="Georgia"/>
                        </a:rPr>
                        <a:t>Given a decimal through thousandths, round to the nearest whole number, tenth, or hundredth. </a:t>
                      </a:r>
                      <a:r>
                        <a:rPr lang="en-US" sz="1000">
                          <a:solidFill>
                            <a:srgbClr val="800020"/>
                          </a:solidFill>
                          <a:latin typeface="Georgia"/>
                          <a:ea typeface="Georgia"/>
                          <a:cs typeface="Georgia"/>
                          <a:sym typeface="Georgia"/>
                        </a:rPr>
                        <a:t>[Included in SOL 5.CE.3]</a:t>
                      </a:r>
                      <a:endParaRPr sz="800" b="1">
                        <a:solidFill>
                          <a:srgbClr val="80002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[Included in 5.CE.3]</a:t>
                      </a:r>
                      <a:endParaRPr sz="1000" b="1">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75" name="Google Shape;175;g2789defdc9a_0_4"/>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SOL 5.1 is now included within SOL 5.CE.3</a:t>
            </a:r>
            <a:endParaRPr sz="1000">
              <a:solidFill>
                <a:schemeClr val="lt1"/>
              </a:solidFill>
              <a:latin typeface="Georgia"/>
              <a:ea typeface="Georgia"/>
              <a:cs typeface="Georgia"/>
              <a:sym typeface="Georgia"/>
            </a:endParaRPr>
          </a:p>
        </p:txBody>
      </p:sp>
      <p:pic>
        <p:nvPicPr>
          <p:cNvPr id="6" name="Audio 5" descr="Audio icon">
            <a:hlinkClick r:id="" action="ppaction://media"/>
            <a:extLst>
              <a:ext uri="{FF2B5EF4-FFF2-40B4-BE49-F238E27FC236}">
                <a16:creationId xmlns:a16="http://schemas.microsoft.com/office/drawing/2014/main" id="{43D0D187-8F03-9006-DA35-74E2DF12A2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275"/>
    </mc:Choice>
    <mc:Fallback>
      <p:transition spd="slow" advTm="1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789defdc9a_0_11"/>
          <p:cNvSpPr txBox="1">
            <a:spLocks noGrp="1"/>
          </p:cNvSpPr>
          <p:nvPr>
            <p:ph type="title"/>
          </p:nvPr>
        </p:nvSpPr>
        <p:spPr>
          <a:xfrm>
            <a:off x="0" y="1"/>
            <a:ext cx="9144000" cy="374754"/>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5.2 (2016) - Standard 5.NS.1 (2023) </a:t>
            </a:r>
            <a:endParaRPr sz="2840"/>
          </a:p>
        </p:txBody>
      </p:sp>
      <p:graphicFrame>
        <p:nvGraphicFramePr>
          <p:cNvPr id="181" name="Google Shape;181;g2789defdc9a_0_11"/>
          <p:cNvGraphicFramePr/>
          <p:nvPr>
            <p:extLst>
              <p:ext uri="{D42A27DB-BD31-4B8C-83A1-F6EECF244321}">
                <p14:modId xmlns:p14="http://schemas.microsoft.com/office/powerpoint/2010/main" val="3207248606"/>
              </p:ext>
            </p:extLst>
          </p:nvPr>
        </p:nvGraphicFramePr>
        <p:xfrm>
          <a:off x="148787" y="461075"/>
          <a:ext cx="8846425" cy="4014855"/>
        </p:xfrm>
        <a:graphic>
          <a:graphicData uri="http://schemas.openxmlformats.org/drawingml/2006/table">
            <a:tbl>
              <a:tblPr firstRow="1">
                <a:noFill/>
                <a:tableStyleId>{34E9A00A-BA1B-42B3-8533-CA8DE4137A84}</a:tableStyleId>
              </a:tblPr>
              <a:tblGrid>
                <a:gridCol w="4413575">
                  <a:extLst>
                    <a:ext uri="{9D8B030D-6E8A-4147-A177-3AD203B41FA5}">
                      <a16:colId xmlns:a16="http://schemas.microsoft.com/office/drawing/2014/main" val="20000"/>
                    </a:ext>
                  </a:extLst>
                </a:gridCol>
                <a:gridCol w="4432850">
                  <a:extLst>
                    <a:ext uri="{9D8B030D-6E8A-4147-A177-3AD203B41FA5}">
                      <a16:colId xmlns:a16="http://schemas.microsoft.com/office/drawing/2014/main" val="20001"/>
                    </a:ext>
                  </a:extLst>
                </a:gridCol>
              </a:tblGrid>
              <a:tr h="44872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029808897"/>
                  </a:ext>
                </a:extLst>
              </a:tr>
              <a:tr h="3509325">
                <a:tc>
                  <a:txBody>
                    <a:bodyPr/>
                    <a:lstStyle/>
                    <a:p>
                      <a:pPr marL="171450" lvl="0" indent="-180975" algn="l" rtl="0">
                        <a:spcBef>
                          <a:spcPts val="0"/>
                        </a:spcBef>
                        <a:spcAft>
                          <a:spcPts val="0"/>
                        </a:spcAft>
                        <a:buNone/>
                      </a:pPr>
                      <a:r>
                        <a:rPr lang="en-US" sz="1000" b="1">
                          <a:latin typeface="Georgia"/>
                          <a:ea typeface="Georgia"/>
                          <a:cs typeface="Georgia"/>
                          <a:sym typeface="Georgia"/>
                        </a:rPr>
                        <a:t>5.2 The student will </a:t>
                      </a:r>
                      <a:endParaRPr sz="1000" b="1">
                        <a:latin typeface="Georgia"/>
                        <a:ea typeface="Georgia"/>
                        <a:cs typeface="Georgia"/>
                        <a:sym typeface="Georgia"/>
                      </a:endParaRPr>
                    </a:p>
                    <a:p>
                      <a:pPr marL="279400" lvl="0" indent="-228600" algn="l" rtl="0">
                        <a:spcBef>
                          <a:spcPts val="0"/>
                        </a:spcBef>
                        <a:spcAft>
                          <a:spcPts val="0"/>
                        </a:spcAft>
                        <a:buSzPts val="1000"/>
                        <a:buFont typeface="+mj-lt"/>
                        <a:buAutoNum type="alphaLcParenR"/>
                      </a:pPr>
                      <a:r>
                        <a:rPr lang="en-US" sz="1000" b="1" i="0" u="none" strike="noStrike" cap="none">
                          <a:solidFill>
                            <a:srgbClr val="000000"/>
                          </a:solidFill>
                          <a:latin typeface="Georgia"/>
                          <a:ea typeface="Georgia"/>
                          <a:cs typeface="Georgia"/>
                          <a:sym typeface="Georgia"/>
                        </a:rPr>
                        <a:t>represent and identify equivalencies among fractions and decimals, with and without models;* and </a:t>
                      </a:r>
                      <a:endParaRPr sz="1000" b="1" i="0" u="none" strike="noStrike" cap="none">
                        <a:solidFill>
                          <a:srgbClr val="000000"/>
                        </a:solidFill>
                        <a:latin typeface="Georgia"/>
                        <a:ea typeface="Georgia"/>
                        <a:cs typeface="Georgia"/>
                        <a:sym typeface="Georgia"/>
                      </a:endParaRPr>
                    </a:p>
                    <a:p>
                      <a:pPr marL="279400" lvl="0" indent="-228600" algn="l" rtl="0">
                        <a:spcBef>
                          <a:spcPts val="0"/>
                        </a:spcBef>
                        <a:spcAft>
                          <a:spcPts val="0"/>
                        </a:spcAft>
                        <a:buSzPts val="1000"/>
                        <a:buFont typeface="+mj-lt"/>
                        <a:buAutoNum type="alphaLcParenR"/>
                      </a:pPr>
                      <a:r>
                        <a:rPr lang="en-US" sz="1000" b="1" i="0" u="none" strike="noStrike" cap="none">
                          <a:solidFill>
                            <a:srgbClr val="000000"/>
                          </a:solidFill>
                          <a:latin typeface="Georgia"/>
                          <a:ea typeface="Georgia"/>
                          <a:cs typeface="Georgia"/>
                          <a:sym typeface="Georgia"/>
                        </a:rPr>
                        <a:t>compare and order fractions, mixed numbers, and/or decimals, in a given set, from least to greatest and greatest to least.* </a:t>
                      </a:r>
                      <a:endParaRPr sz="1000" b="1" i="0" u="none" strike="noStrike" cap="none">
                        <a:solidFill>
                          <a:srgbClr val="000000"/>
                        </a:solidFill>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Represent fractions with denominators that are thirds, eighths, and factors of 100 in their equivalent decimal form with concrete or pictorial models.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decimals in their equivalent fraction form (thirds, eighths, and factors of 100) with concrete or pictorial models.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equivalent relationships between decimals and fractions with denominators that are thirds, eighths, and factors of 100 in their equivalent decimal form without models.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and order from least to greatest and greatest to least a given set of no more than four decimals, fractions (proper or improper), and/or mixed numbers with denominators of 12 or less. (b)</a:t>
                      </a:r>
                      <a:r>
                        <a:rPr lang="en-US"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the symbols &gt;, &lt;, =, and ≠ to compare decimals through thousandths, fractions (proper or improper fractions), and/or mixed numbers, having denominators of 12 or less.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5.NS.1 The student will </a:t>
                      </a:r>
                      <a:r>
                        <a:rPr lang="en-US" sz="1000" b="1">
                          <a:solidFill>
                            <a:srgbClr val="040000"/>
                          </a:solidFill>
                          <a:latin typeface="Georgia"/>
                          <a:ea typeface="Georgia"/>
                          <a:cs typeface="Georgia"/>
                          <a:sym typeface="Georgia"/>
                        </a:rPr>
                        <a:t>use reasoning and justification to identify and represent equivalency between fractions (with </a:t>
                      </a:r>
                      <a:r>
                        <a:rPr lang="en-US" sz="1000" b="1">
                          <a:latin typeface="Georgia"/>
                          <a:ea typeface="Georgia"/>
                          <a:cs typeface="Georgia"/>
                          <a:sym typeface="Georgia"/>
                        </a:rPr>
                        <a:t>denominators that are thirds, eighths, and factors of 100) and decimals; and compare and order sets of fractions (proper, improper, and/or mixed numbers having denominators of 12 or less) and decimals (through thousandths).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Use concrete and pictorial models to represent fractions with denominators that are thirds, eighths, and factors of 100 in their equivalent decimal form.*</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Use concrete and pictorial models to represent decimals in their equivalent fraction form (thirds, eighths, and factors of 100).*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Identify equivalent relationships between decimals and fractions with denominators that are thirds, eighths, and factors of 100 in their equivalent decimal form, with and without models.*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Compare (using symbols &lt;, &gt;, =) and order (least to greatest and greatest to least) a set of no more than four decimals and fractions (proper, improper) and/or mixed numbers using multiple strategies (e.g., benchmarks, place value, number lines</a:t>
                      </a:r>
                      <a:r>
                        <a:rPr lang="en-US" sz="1000">
                          <a:solidFill>
                            <a:srgbClr val="040000"/>
                          </a:solidFill>
                          <a:latin typeface="Georgia"/>
                          <a:ea typeface="Georgia"/>
                          <a:cs typeface="Georgia"/>
                          <a:sym typeface="Georgia"/>
                        </a:rPr>
                        <a:t>). </a:t>
                      </a:r>
                      <a:r>
                        <a:rPr lang="en-US" sz="1000">
                          <a:solidFill>
                            <a:srgbClr val="04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Justify solutions orally, in writing, or with a model.*</a:t>
                      </a:r>
                      <a:endParaRPr sz="1000">
                        <a:solidFill>
                          <a:srgbClr val="040000"/>
                        </a:solidFill>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2" name="Google Shape;182;g2789defdc9a_0_11"/>
          <p:cNvSpPr txBox="1"/>
          <p:nvPr/>
        </p:nvSpPr>
        <p:spPr>
          <a:xfrm>
            <a:off x="-1" y="4534754"/>
            <a:ext cx="9144000" cy="581249"/>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Justify solutions orally, in writing, or with a model</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Compare and order decimals using multiple strategies</a:t>
            </a:r>
            <a:endParaRPr sz="1000">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18" name="Audio 17" descr="Audio icon">
            <a:hlinkClick r:id="" action="ppaction://media"/>
            <a:extLst>
              <a:ext uri="{FF2B5EF4-FFF2-40B4-BE49-F238E27FC236}">
                <a16:creationId xmlns:a16="http://schemas.microsoft.com/office/drawing/2014/main" id="{4B1A95B9-DC6A-7B3C-80D4-BC70009DB2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0616"/>
    </mc:Choice>
    <mc:Fallback>
      <p:transition spd="slow" advTm="7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789defdc9a_0_1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5.3 (2016) - Standard 5.NS.2 (2023) </a:t>
            </a:r>
            <a:endParaRPr sz="2840"/>
          </a:p>
        </p:txBody>
      </p:sp>
      <p:graphicFrame>
        <p:nvGraphicFramePr>
          <p:cNvPr id="188" name="Google Shape;188;g2789defdc9a_0_17"/>
          <p:cNvGraphicFramePr/>
          <p:nvPr>
            <p:extLst>
              <p:ext uri="{D42A27DB-BD31-4B8C-83A1-F6EECF244321}">
                <p14:modId xmlns:p14="http://schemas.microsoft.com/office/powerpoint/2010/main" val="288829949"/>
              </p:ext>
            </p:extLst>
          </p:nvPr>
        </p:nvGraphicFramePr>
        <p:xfrm>
          <a:off x="106162" y="744243"/>
          <a:ext cx="8931675" cy="3211740"/>
        </p:xfrm>
        <a:graphic>
          <a:graphicData uri="http://schemas.openxmlformats.org/drawingml/2006/table">
            <a:tbl>
              <a:tblPr firstRow="1">
                <a:noFill/>
                <a:tableStyleId>{34E9A00A-BA1B-42B3-8533-CA8DE4137A84}</a:tableStyleId>
              </a:tblPr>
              <a:tblGrid>
                <a:gridCol w="4498825">
                  <a:extLst>
                    <a:ext uri="{9D8B030D-6E8A-4147-A177-3AD203B41FA5}">
                      <a16:colId xmlns:a16="http://schemas.microsoft.com/office/drawing/2014/main" val="20000"/>
                    </a:ext>
                  </a:extLst>
                </a:gridCol>
                <a:gridCol w="4432850">
                  <a:extLst>
                    <a:ext uri="{9D8B030D-6E8A-4147-A177-3AD203B41FA5}">
                      <a16:colId xmlns:a16="http://schemas.microsoft.com/office/drawing/2014/main" val="20001"/>
                    </a:ext>
                  </a:extLst>
                </a:gridCol>
              </a:tblGrid>
              <a:tr h="36390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62937091"/>
                  </a:ext>
                </a:extLst>
              </a:tr>
              <a:tr h="2846010">
                <a:tc>
                  <a:txBody>
                    <a:bodyPr/>
                    <a:lstStyle/>
                    <a:p>
                      <a:pPr marL="182880" lvl="0" indent="-182880" algn="l" rtl="0">
                        <a:spcBef>
                          <a:spcPts val="0"/>
                        </a:spcBef>
                        <a:spcAft>
                          <a:spcPts val="0"/>
                        </a:spcAft>
                        <a:buNone/>
                      </a:pPr>
                      <a:r>
                        <a:rPr lang="en-US" sz="1000" b="1">
                          <a:latin typeface="Georgia"/>
                          <a:ea typeface="Georgia"/>
                          <a:cs typeface="Georgia"/>
                          <a:sym typeface="Georgia"/>
                        </a:rPr>
                        <a:t>5.3 The student will </a:t>
                      </a:r>
                      <a:endParaRPr sz="1000" b="1">
                        <a:latin typeface="Georgia"/>
                        <a:ea typeface="Georgia"/>
                        <a:cs typeface="Georgia"/>
                        <a:sym typeface="Georgia"/>
                      </a:endParaRPr>
                    </a:p>
                    <a:p>
                      <a:pPr marL="279400" lvl="0" indent="-228600" algn="l" rtl="0">
                        <a:spcBef>
                          <a:spcPts val="0"/>
                        </a:spcBef>
                        <a:spcAft>
                          <a:spcPts val="0"/>
                        </a:spcAft>
                        <a:buSzPts val="1000"/>
                        <a:buFont typeface="+mj-lt"/>
                        <a:buAutoNum type="alphaLcParenR"/>
                      </a:pPr>
                      <a:r>
                        <a:rPr lang="en-US" sz="1000" b="1">
                          <a:latin typeface="Georgia"/>
                          <a:ea typeface="Georgia"/>
                          <a:cs typeface="Georgia"/>
                          <a:sym typeface="Georgia"/>
                        </a:rPr>
                        <a:t>identify and describe the characteristics of prime and composite numbers; and </a:t>
                      </a:r>
                      <a:endParaRPr sz="1000" b="1">
                        <a:latin typeface="Georgia"/>
                        <a:ea typeface="Georgia"/>
                        <a:cs typeface="Georgia"/>
                        <a:sym typeface="Georgia"/>
                      </a:endParaRPr>
                    </a:p>
                    <a:p>
                      <a:pPr marL="279400" lvl="0" indent="-228600" algn="l" rtl="0">
                        <a:spcBef>
                          <a:spcPts val="0"/>
                        </a:spcBef>
                        <a:spcAft>
                          <a:spcPts val="0"/>
                        </a:spcAft>
                        <a:buSzPts val="1000"/>
                        <a:buFont typeface="+mj-lt"/>
                        <a:buAutoNum type="alphaLcParenR"/>
                      </a:pPr>
                      <a:r>
                        <a:rPr lang="en-US" sz="1000" b="1">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identify and describe the characteristics of even and odd numbers.</a:t>
                      </a:r>
                    </a:p>
                    <a:p>
                      <a:pPr marL="50800" lvl="0" indent="0" algn="l" rtl="0">
                        <a:spcBef>
                          <a:spcPts val="0"/>
                        </a:spcBef>
                        <a:spcAft>
                          <a:spcPts val="0"/>
                        </a:spcAft>
                        <a:buSzPts val="1000"/>
                        <a:buFont typeface="+mj-l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Identify prime numbers less than or equal to 100.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composite numbers less than or equal to 100.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Demonstrate with concrete or pictorial representations and explain orally or in writing why a number is prime or composite.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which numbers are even or odd. (b)  </a:t>
                      </a:r>
                      <a:r>
                        <a:rPr lang="en-US" sz="1000">
                          <a:solidFill>
                            <a:srgbClr val="800020"/>
                          </a:solidFill>
                          <a:latin typeface="Georgia"/>
                          <a:ea typeface="Georgia"/>
                          <a:cs typeface="Georgia"/>
                          <a:sym typeface="Georgia"/>
                        </a:rPr>
                        <a:t>[Deleted]</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Demonstrate with concrete or pictorial representations and explain orally or in writing why a number is even or odd. (b)  </a:t>
                      </a:r>
                      <a:r>
                        <a:rPr lang="en-US" sz="1000">
                          <a:solidFill>
                            <a:srgbClr val="800020"/>
                          </a:solidFill>
                          <a:latin typeface="Georgia"/>
                          <a:ea typeface="Georgia"/>
                          <a:cs typeface="Georgia"/>
                          <a:sym typeface="Georgia"/>
                        </a:rPr>
                        <a:t>[Deleted]</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Demonstrate with concrete or pictorial representations and explain orally or in writing why the sum or difference of two numbers is even or odd. (b) </a:t>
                      </a:r>
                      <a:r>
                        <a:rPr lang="en-US" sz="1000">
                          <a:solidFill>
                            <a:srgbClr val="800020"/>
                          </a:solidFill>
                          <a:latin typeface="Georgia"/>
                          <a:ea typeface="Georgia"/>
                          <a:cs typeface="Georgia"/>
                          <a:sym typeface="Georgia"/>
                        </a:rPr>
                        <a:t>[Deleted]</a:t>
                      </a:r>
                      <a:endParaRPr sz="8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5.NS.2 The student will demonstrate an understanding of prime and composite numbers, and determine the prime factorization of a whole number up to 100.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Given a whole number up to 100, create a concrete or pictorial representation to demonstrate whether the number is prime or composite, and justify reasoning.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Classify, compare, and contrast whole numbers up to 100 using the characteristics prime and composite. </a:t>
                      </a:r>
                      <a:endParaRPr sz="100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Determine the prime factorization for a whole number up to 100</a:t>
                      </a:r>
                      <a:endParaRPr sz="1000">
                        <a:solidFill>
                          <a:srgbClr val="980000"/>
                        </a:solidFill>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9" name="Google Shape;189;g2789defdc9a_0_17"/>
          <p:cNvSpPr txBox="1"/>
          <p:nvPr/>
        </p:nvSpPr>
        <p:spPr>
          <a:xfrm>
            <a:off x="-1" y="4337978"/>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Determine the prime factorization of a whole number up to 100</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Identifying and describing odd and even numbers has been removed </a:t>
            </a:r>
            <a:endParaRPr sz="1000">
              <a:solidFill>
                <a:schemeClr val="lt1"/>
              </a:solidFill>
              <a:latin typeface="Georgia"/>
              <a:ea typeface="Georgia"/>
              <a:cs typeface="Georgia"/>
              <a:sym typeface="Georgia"/>
            </a:endParaRPr>
          </a:p>
        </p:txBody>
      </p:sp>
      <p:pic>
        <p:nvPicPr>
          <p:cNvPr id="190" name="Google Shape;190;g2789defdc9a_0_1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568343">
            <a:off x="4351996" y="2471982"/>
            <a:ext cx="577157" cy="458950"/>
          </a:xfrm>
          <a:prstGeom prst="rect">
            <a:avLst/>
          </a:prstGeom>
          <a:noFill/>
          <a:ln>
            <a:noFill/>
          </a:ln>
        </p:spPr>
      </p:pic>
      <p:pic>
        <p:nvPicPr>
          <p:cNvPr id="22" name="Audio 21" descr="Audio icon">
            <a:hlinkClick r:id="" action="ppaction://media"/>
            <a:extLst>
              <a:ext uri="{FF2B5EF4-FFF2-40B4-BE49-F238E27FC236}">
                <a16:creationId xmlns:a16="http://schemas.microsoft.com/office/drawing/2014/main" id="{9368FEDB-C0BE-FAAF-C871-991842787C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9921"/>
    </mc:Choice>
    <mc:Fallback>
      <p:transition spd="slow" advTm="49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Computation and Estimation</a:t>
            </a:r>
            <a:endParaRPr b="1"/>
          </a:p>
        </p:txBody>
      </p:sp>
      <p:pic>
        <p:nvPicPr>
          <p:cNvPr id="11" name="Audio 10" descr="Audio icon">
            <a:hlinkClick r:id="" action="ppaction://media"/>
            <a:extLst>
              <a:ext uri="{FF2B5EF4-FFF2-40B4-BE49-F238E27FC236}">
                <a16:creationId xmlns:a16="http://schemas.microsoft.com/office/drawing/2014/main" id="{61E5F0DD-2427-B440-01A0-AA43D0958E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668"/>
    </mc:Choice>
    <mc:Fallback>
      <p:transition spd="slow" advTm="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Purpose</a:t>
            </a:r>
            <a:endParaRPr/>
          </a:p>
        </p:txBody>
      </p:sp>
      <p:sp>
        <p:nvSpPr>
          <p:cNvPr id="171" name="Google Shape;171;p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Overview of the 2023 Mathematics</a:t>
            </a:r>
            <a:r>
              <a:rPr lang="en-US" sz="2800" i="1">
                <a:solidFill>
                  <a:srgbClr val="000000"/>
                </a:solidFill>
                <a:latin typeface="Georgia" panose="02040502050405020303" pitchFamily="18" charset="0"/>
              </a:rPr>
              <a:t> Standards of Learning</a:t>
            </a:r>
            <a:endParaRPr sz="2800">
              <a:solidFill>
                <a:srgbClr val="000000"/>
              </a:solidFill>
              <a:latin typeface="Georgia" panose="02040502050405020303" pitchFamily="18" charset="0"/>
            </a:endParaRPr>
          </a:p>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Highlight information in the Standards (including the Knowledge and Skills)</a:t>
            </a:r>
            <a:endParaRPr sz="2800" i="1">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A5A28D8F-8F4D-6E3B-10E0-37EB296D9CD7}"/>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9" name="Audio 8" descr="Audio icon">
            <a:hlinkClick r:id="" action="ppaction://media"/>
            <a:extLst>
              <a:ext uri="{FF2B5EF4-FFF2-40B4-BE49-F238E27FC236}">
                <a16:creationId xmlns:a16="http://schemas.microsoft.com/office/drawing/2014/main" id="{0F6B55D4-ECC5-9495-EAC6-C27A6804E83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
        <p:nvSpPr>
          <p:cNvPr id="3" name="TextBox 2">
            <a:extLst>
              <a:ext uri="{FF2B5EF4-FFF2-40B4-BE49-F238E27FC236}">
                <a16:creationId xmlns:a16="http://schemas.microsoft.com/office/drawing/2014/main" id="{42FBAD63-23EE-8FE8-1FC1-0430CCBFD75C}"/>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a:solidFill>
                  <a:srgbClr val="000000"/>
                </a:solidFill>
                <a:latin typeface="Georgia" panose="02040502050405020303" pitchFamily="18" charset="0"/>
              </a:rPr>
              <a:t>Referenced documents available at the Virginia Department of Education </a:t>
            </a:r>
            <a:r>
              <a:rPr lang="en-US" sz="1400">
                <a:solidFill>
                  <a:srgbClr val="000000"/>
                </a:solidFill>
                <a:latin typeface="Georgia" panose="02040502050405020303" pitchFamily="18" charset="0"/>
                <a:hlinkClick r:id="rId7"/>
              </a:rPr>
              <a:t>2023 Mathematics </a:t>
            </a:r>
            <a:r>
              <a:rPr lang="en-US" sz="1400" i="1">
                <a:solidFill>
                  <a:srgbClr val="000000"/>
                </a:solidFill>
                <a:latin typeface="Georgia" panose="02040502050405020303" pitchFamily="18" charset="0"/>
                <a:hlinkClick r:id="rId7"/>
              </a:rPr>
              <a:t>Standards of Learning</a:t>
            </a:r>
            <a:r>
              <a:rPr lang="en-US" sz="1400" i="1">
                <a:solidFill>
                  <a:srgbClr val="000000"/>
                </a:solidFill>
                <a:latin typeface="Georgia" panose="02040502050405020303" pitchFamily="18" charset="0"/>
              </a:rPr>
              <a:t> </a:t>
            </a:r>
            <a:r>
              <a:rPr lang="en-US" sz="140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mc:Choice xmlns:p14="http://schemas.microsoft.com/office/powerpoint/2010/main" Requires="p14">
      <p:transition spd="slow" p14:dur="2000" advTm="16354"/>
    </mc:Choice>
    <mc:Fallback>
      <p:transition spd="slow" advTm="1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789defdc9a_0_23"/>
          <p:cNvSpPr txBox="1">
            <a:spLocks noGrp="1"/>
          </p:cNvSpPr>
          <p:nvPr>
            <p:ph type="title"/>
          </p:nvPr>
        </p:nvSpPr>
        <p:spPr>
          <a:xfrm>
            <a:off x="0" y="0"/>
            <a:ext cx="9144000" cy="48718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5.4 (2016) - Standard 5.CE.1 (2023) </a:t>
            </a:r>
            <a:endParaRPr sz="2840"/>
          </a:p>
        </p:txBody>
      </p:sp>
      <p:graphicFrame>
        <p:nvGraphicFramePr>
          <p:cNvPr id="201" name="Google Shape;201;g2789defdc9a_0_23"/>
          <p:cNvGraphicFramePr/>
          <p:nvPr>
            <p:extLst>
              <p:ext uri="{D42A27DB-BD31-4B8C-83A1-F6EECF244321}">
                <p14:modId xmlns:p14="http://schemas.microsoft.com/office/powerpoint/2010/main" val="2096146286"/>
              </p:ext>
            </p:extLst>
          </p:nvPr>
        </p:nvGraphicFramePr>
        <p:xfrm>
          <a:off x="106162" y="563744"/>
          <a:ext cx="8931675" cy="3799459"/>
        </p:xfrm>
        <a:graphic>
          <a:graphicData uri="http://schemas.openxmlformats.org/drawingml/2006/table">
            <a:tbl>
              <a:tblPr firstRow="1">
                <a:noFill/>
                <a:tableStyleId>{34E9A00A-BA1B-42B3-8533-CA8DE4137A84}</a:tableStyleId>
              </a:tblPr>
              <a:tblGrid>
                <a:gridCol w="4498825">
                  <a:extLst>
                    <a:ext uri="{9D8B030D-6E8A-4147-A177-3AD203B41FA5}">
                      <a16:colId xmlns:a16="http://schemas.microsoft.com/office/drawing/2014/main" val="20000"/>
                    </a:ext>
                  </a:extLst>
                </a:gridCol>
                <a:gridCol w="4432850">
                  <a:extLst>
                    <a:ext uri="{9D8B030D-6E8A-4147-A177-3AD203B41FA5}">
                      <a16:colId xmlns:a16="http://schemas.microsoft.com/office/drawing/2014/main" val="20001"/>
                    </a:ext>
                  </a:extLst>
                </a:gridCol>
              </a:tblGrid>
              <a:tr h="41620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726972234"/>
                  </a:ext>
                </a:extLst>
              </a:tr>
              <a:tr h="3255029">
                <a:tc>
                  <a:txBody>
                    <a:bodyPr/>
                    <a:lstStyle/>
                    <a:p>
                      <a:pPr marL="0" lvl="0" indent="0" algn="l" rtl="0">
                        <a:spcBef>
                          <a:spcPts val="0"/>
                        </a:spcBef>
                        <a:spcAft>
                          <a:spcPts val="0"/>
                        </a:spcAft>
                        <a:buNone/>
                      </a:pPr>
                      <a:r>
                        <a:rPr lang="en-US" sz="1000" b="1">
                          <a:latin typeface="Georgia"/>
                          <a:ea typeface="Georgia"/>
                          <a:cs typeface="Georgia"/>
                          <a:sym typeface="Georgia"/>
                        </a:rPr>
                        <a:t>5.4 The student will create and solve single-step and multistep practical problems involving addition, subtraction, multiplication, and division of whole numbers.</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Create single-step and multistep practical problems involving addition, subtraction, multiplication, and division of whole numbers, with and without remainders.</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Estimate the sum, difference, product, and quotient of whole numbers.</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strategies, including place value and application of the properties of addition and multiplication, to solve single-step and multistep practical problems involving addition, subtraction, multiplication, and division of whole numbers, with and without remainders, in which:</a:t>
                      </a:r>
                      <a:r>
                        <a:rPr lang="en-US" sz="1000">
                          <a:latin typeface="Georgia"/>
                          <a:ea typeface="Georgia"/>
                          <a:cs typeface="Georgia"/>
                        </a:rPr>
                        <a:t>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sums, differences, and products do not exceed five digits;</a:t>
                      </a:r>
                      <a:r>
                        <a:rPr lang="en-US" sz="1000">
                          <a:latin typeface="Georgia"/>
                          <a:ea typeface="Georgia"/>
                          <a:cs typeface="Georgia"/>
                        </a:rPr>
                        <a:t>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factors do not exceed two digits by three digits;</a:t>
                      </a:r>
                      <a:r>
                        <a:rPr lang="en-US" sz="1000">
                          <a:latin typeface="Georgia"/>
                          <a:ea typeface="Georgia"/>
                          <a:cs typeface="Georgia"/>
                        </a:rPr>
                        <a:t>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divisors do not exceed two digits; or</a:t>
                      </a:r>
                      <a:r>
                        <a:rPr lang="en-US" sz="1000">
                          <a:latin typeface="Georgia"/>
                          <a:ea typeface="Georgia"/>
                          <a:cs typeface="Georgia"/>
                        </a:rPr>
                        <a:t>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dividends do not exceed four digits.</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the context of a practical problem to interpret the quotient and remainder.</a:t>
                      </a:r>
                      <a:r>
                        <a:rPr lang="en-US" sz="1000">
                          <a:latin typeface="Georgia"/>
                          <a:ea typeface="Georgia"/>
                          <a:cs typeface="Georgia"/>
                        </a:rPr>
                        <a:t> </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5.CE.1 The student will </a:t>
                      </a:r>
                      <a:r>
                        <a:rPr lang="en-US" sz="1000" b="1">
                          <a:solidFill>
                            <a:srgbClr val="C00000"/>
                          </a:solidFill>
                          <a:latin typeface="Georgia"/>
                          <a:ea typeface="Georgia"/>
                          <a:cs typeface="Georgia"/>
                          <a:sym typeface="Georgia"/>
                        </a:rPr>
                        <a:t>estimate, represent, solve, and justify </a:t>
                      </a:r>
                      <a:r>
                        <a:rPr lang="en-US" sz="1000" b="1">
                          <a:latin typeface="Georgia"/>
                          <a:ea typeface="Georgia"/>
                          <a:cs typeface="Georgia"/>
                          <a:sym typeface="Georgia"/>
                        </a:rPr>
                        <a:t>solutions to single-step and multistep contextual problems using addition, subtraction, multiplication, and division with whole numbers.</a:t>
                      </a:r>
                      <a:r>
                        <a:rPr lang="en-US" sz="1000" b="1">
                          <a:latin typeface="Georgia"/>
                          <a:ea typeface="Georgia"/>
                          <a:cs typeface="Georgia"/>
                        </a:rPr>
                        <a:t> </a:t>
                      </a:r>
                      <a:endParaRPr sz="1000" b="1">
                        <a:latin typeface="Georgia"/>
                        <a:ea typeface="Georgia"/>
                        <a:cs typeface="Georgia"/>
                        <a:sym typeface="Georgia"/>
                      </a:endParaRPr>
                    </a:p>
                    <a:p>
                      <a:pPr marL="40005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Estimate the sum, difference, product, and quotient of whole numbers in contextual problems.</a:t>
                      </a:r>
                      <a:endParaRPr sz="1000">
                        <a:latin typeface="Georgia"/>
                        <a:ea typeface="Georgia"/>
                        <a:cs typeface="Georgia"/>
                        <a:sym typeface="Georgia"/>
                      </a:endParaRPr>
                    </a:p>
                    <a:p>
                      <a:pPr marL="400050" lvl="0" indent="-292100" algn="l" rtl="0">
                        <a:spcBef>
                          <a:spcPts val="0"/>
                        </a:spcBef>
                        <a:spcAft>
                          <a:spcPts val="0"/>
                        </a:spcAft>
                        <a:buSzPts val="1000"/>
                        <a:buFont typeface="Georgia"/>
                        <a:buAutoNum type="alphaLcParenR"/>
                      </a:pPr>
                      <a:r>
                        <a:rPr lang="en-US" sz="1000">
                          <a:solidFill>
                            <a:srgbClr val="040000"/>
                          </a:solidFill>
                          <a:latin typeface="Georgia"/>
                          <a:ea typeface="Georgia"/>
                          <a:cs typeface="Georgia"/>
                          <a:sym typeface="Georgia"/>
                        </a:rPr>
                        <a:t>Represent, solve, and </a:t>
                      </a:r>
                      <a:r>
                        <a:rPr lang="en-US" sz="1000">
                          <a:solidFill>
                            <a:srgbClr val="04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justify solutions</a:t>
                      </a:r>
                      <a:r>
                        <a:rPr lang="en-US" sz="1000">
                          <a:solidFill>
                            <a:srgbClr val="040000"/>
                          </a:solidFill>
                          <a:latin typeface="Georgia"/>
                          <a:ea typeface="Georgia"/>
                          <a:cs typeface="Georgia"/>
                          <a:sym typeface="Georgia"/>
                        </a:rPr>
                        <a:t> to single-step </a:t>
                      </a:r>
                      <a:r>
                        <a:rPr lang="en-US" sz="1000">
                          <a:latin typeface="Georgia"/>
                          <a:ea typeface="Georgia"/>
                          <a:cs typeface="Georgia"/>
                          <a:sym typeface="Georgia"/>
                        </a:rPr>
                        <a:t>and multistep contextual problems by applying strategies (e.g., estimation, properties of addition and multiplication) and algorithms, including the standard algorithm, involving addition, subtraction, multiplication, and division of whole numbers, with and without remainders, in which:</a:t>
                      </a:r>
                    </a:p>
                    <a:p>
                      <a:pPr marL="800100" lvl="0" indent="-234950" algn="l" rtl="0">
                        <a:spcBef>
                          <a:spcPts val="0"/>
                        </a:spcBef>
                        <a:spcAft>
                          <a:spcPts val="0"/>
                        </a:spcAft>
                        <a:buSzPts val="1000"/>
                        <a:buAutoNum type="romanLcPeriod"/>
                      </a:pPr>
                      <a:r>
                        <a:rPr lang="en-US" sz="1000">
                          <a:latin typeface="Georgia"/>
                          <a:sym typeface="Georgia"/>
                        </a:rPr>
                        <a:t>sums, differences, and products do not exceed five digits;</a:t>
                      </a:r>
                      <a:r>
                        <a:rPr lang="en-US" sz="1000">
                          <a:latin typeface="Georgia"/>
                        </a:rPr>
                        <a:t> </a:t>
                      </a:r>
                      <a:endParaRPr lang="en-US" sz="1000">
                        <a:latin typeface="Georgia"/>
                        <a:ea typeface="Georgia"/>
                        <a:cs typeface="Georgia"/>
                      </a:endParaRPr>
                    </a:p>
                    <a:p>
                      <a:pPr marL="800100" lvl="0" indent="-234950" algn="l" rtl="0">
                        <a:spcBef>
                          <a:spcPts val="0"/>
                        </a:spcBef>
                        <a:spcAft>
                          <a:spcPts val="0"/>
                        </a:spcAft>
                        <a:buSzPts val="1000"/>
                        <a:buAutoNum type="romanLcPeriod"/>
                      </a:pPr>
                      <a:r>
                        <a:rPr lang="en-US" sz="1000">
                          <a:latin typeface="Georgia"/>
                          <a:sym typeface="Georgia"/>
                        </a:rPr>
                        <a:t>factors do not exceed two digits by three digits;</a:t>
                      </a:r>
                      <a:r>
                        <a:rPr lang="en-US" sz="1000">
                          <a:latin typeface="Georgia"/>
                        </a:rPr>
                        <a:t> </a:t>
                      </a:r>
                      <a:endParaRPr sz="1000">
                        <a:latin typeface="Georgia"/>
                        <a:sym typeface="Georgia"/>
                      </a:endParaRPr>
                    </a:p>
                    <a:p>
                      <a:pPr marL="800100" lvl="0" indent="-234950" algn="l" rtl="0">
                        <a:spcBef>
                          <a:spcPts val="0"/>
                        </a:spcBef>
                        <a:spcAft>
                          <a:spcPts val="0"/>
                        </a:spcAft>
                        <a:buSzPts val="1000"/>
                        <a:buAutoNum type="romanLcPeriod"/>
                      </a:pPr>
                      <a:r>
                        <a:rPr lang="en-US" sz="1000">
                          <a:latin typeface="Georgia"/>
                          <a:sym typeface="Georgia"/>
                        </a:rPr>
                        <a:t>divisors do not exceed two digits; or</a:t>
                      </a:r>
                      <a:r>
                        <a:rPr lang="en-US" sz="1000">
                          <a:latin typeface="Georgia"/>
                        </a:rPr>
                        <a:t> </a:t>
                      </a:r>
                      <a:endParaRPr sz="1000">
                        <a:latin typeface="Georgia"/>
                        <a:sym typeface="Georgia"/>
                      </a:endParaRPr>
                    </a:p>
                    <a:p>
                      <a:pPr marL="800100" lvl="0" indent="-234950" algn="l" rtl="0">
                        <a:spcBef>
                          <a:spcPts val="0"/>
                        </a:spcBef>
                        <a:spcAft>
                          <a:spcPts val="0"/>
                        </a:spcAft>
                        <a:buSzPts val="1000"/>
                        <a:buAutoNum type="romanLcPeriod"/>
                      </a:pPr>
                      <a:r>
                        <a:rPr lang="en-US" sz="1000">
                          <a:latin typeface="Georgia"/>
                          <a:sym typeface="Georgia"/>
                        </a:rPr>
                        <a:t>dividends do not exceed four digits.</a:t>
                      </a:r>
                    </a:p>
                    <a:p>
                      <a:pPr marL="400050" marR="0" lvl="0" indent="-292100" algn="l" defTabSz="914400" rtl="0" eaLnBrk="1" fontAlgn="auto" latinLnBrk="0" hangingPunct="1">
                        <a:lnSpc>
                          <a:spcPct val="100000"/>
                        </a:lnSpc>
                        <a:spcBef>
                          <a:spcPts val="0"/>
                        </a:spcBef>
                        <a:spcAft>
                          <a:spcPts val="0"/>
                        </a:spcAft>
                        <a:buClr>
                          <a:srgbClr val="000000"/>
                        </a:buClr>
                        <a:buSzPts val="1000"/>
                        <a:buFont typeface="+mj-lt"/>
                        <a:buAutoNum type="alphaLcParenR" startAt="3"/>
                        <a:tabLst/>
                        <a:defRPr/>
                      </a:pPr>
                      <a:r>
                        <a:rPr kumimoji="0" lang="en-US" sz="1000" b="0" i="0" u="none" strike="noStrike" kern="0" cap="none" spc="0" normalizeH="0" baseline="0" noProof="0">
                          <a:ln>
                            <a:noFill/>
                          </a:ln>
                          <a:solidFill>
                            <a:srgbClr val="000000"/>
                          </a:solidFill>
                          <a:effectLst/>
                          <a:uLnTx/>
                          <a:uFillTx/>
                          <a:latin typeface="Georgia"/>
                          <a:ea typeface="Georgia"/>
                          <a:cs typeface="Georgia"/>
                          <a:sym typeface="Georgia"/>
                        </a:rPr>
                        <a:t>Interpret the quotient and remainder when solving a contextual problem.</a:t>
                      </a:r>
                    </a:p>
                    <a:p>
                      <a:pPr marL="565150" lvl="0" indent="0" algn="l" rtl="0">
                        <a:spcBef>
                          <a:spcPts val="0"/>
                        </a:spcBef>
                        <a:spcAft>
                          <a:spcPts val="0"/>
                        </a:spcAft>
                        <a:buSzPts val="1000"/>
                        <a:buNone/>
                      </a:pPr>
                      <a:endParaRPr lang="en-US" sz="1000" b="0" i="0" u="none" strike="noStrike" noProof="0">
                        <a:solidFill>
                          <a:srgbClr val="000000"/>
                        </a:solidFill>
                        <a:latin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2" name="Google Shape;202;g2789defdc9a_0_23"/>
          <p:cNvSpPr txBox="1"/>
          <p:nvPr/>
        </p:nvSpPr>
        <p:spPr>
          <a:xfrm>
            <a:off x="-1" y="4439767"/>
            <a:ext cx="9144000" cy="703733"/>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Create practical problems with whole numbers has been removed </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and justify solutions to contextual problems</a:t>
            </a:r>
            <a:endParaRPr sz="10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9" name="Audio 8" descr="Audio icon">
            <a:hlinkClick r:id="" action="ppaction://media"/>
            <a:extLst>
              <a:ext uri="{FF2B5EF4-FFF2-40B4-BE49-F238E27FC236}">
                <a16:creationId xmlns:a16="http://schemas.microsoft.com/office/drawing/2014/main" id="{493C0C52-B0D2-DB34-4E72-06069D00B5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038"/>
    </mc:Choice>
    <mc:Fallback>
      <p:transition spd="slow" advTm="3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789defdc9a_0_29"/>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5.5 (2016) - Standard 5.CE.3 (2023) 1 of 3 </a:t>
            </a:r>
            <a:endParaRPr sz="2840"/>
          </a:p>
        </p:txBody>
      </p:sp>
      <p:graphicFrame>
        <p:nvGraphicFramePr>
          <p:cNvPr id="208" name="Google Shape;208;g2789defdc9a_0_29"/>
          <p:cNvGraphicFramePr/>
          <p:nvPr>
            <p:extLst>
              <p:ext uri="{D42A27DB-BD31-4B8C-83A1-F6EECF244321}">
                <p14:modId xmlns:p14="http://schemas.microsoft.com/office/powerpoint/2010/main" val="3381332883"/>
              </p:ext>
            </p:extLst>
          </p:nvPr>
        </p:nvGraphicFramePr>
        <p:xfrm>
          <a:off x="106162" y="681093"/>
          <a:ext cx="8931675" cy="3897139"/>
        </p:xfrm>
        <a:graphic>
          <a:graphicData uri="http://schemas.openxmlformats.org/drawingml/2006/table">
            <a:tbl>
              <a:tblPr firstRow="1">
                <a:noFill/>
                <a:tableStyleId>{34E9A00A-BA1B-42B3-8533-CA8DE4137A84}</a:tableStyleId>
              </a:tblPr>
              <a:tblGrid>
                <a:gridCol w="4498825">
                  <a:extLst>
                    <a:ext uri="{9D8B030D-6E8A-4147-A177-3AD203B41FA5}">
                      <a16:colId xmlns:a16="http://schemas.microsoft.com/office/drawing/2014/main" val="20000"/>
                    </a:ext>
                  </a:extLst>
                </a:gridCol>
                <a:gridCol w="4432850">
                  <a:extLst>
                    <a:ext uri="{9D8B030D-6E8A-4147-A177-3AD203B41FA5}">
                      <a16:colId xmlns:a16="http://schemas.microsoft.com/office/drawing/2014/main" val="20001"/>
                    </a:ext>
                  </a:extLst>
                </a:gridCol>
              </a:tblGrid>
              <a:tr h="43768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25312941"/>
                  </a:ext>
                </a:extLst>
              </a:tr>
              <a:tr h="3423019">
                <a:tc>
                  <a:txBody>
                    <a:bodyPr/>
                    <a:lstStyle/>
                    <a:p>
                      <a:pPr marL="182880" lvl="0" indent="-182880" algn="l" rtl="0">
                        <a:spcBef>
                          <a:spcPts val="0"/>
                        </a:spcBef>
                        <a:spcAft>
                          <a:spcPts val="0"/>
                        </a:spcAft>
                        <a:buNone/>
                      </a:pPr>
                      <a:r>
                        <a:rPr lang="en-US" sz="1000" b="1">
                          <a:latin typeface="Georgia"/>
                          <a:ea typeface="Georgia"/>
                          <a:cs typeface="Georgia"/>
                          <a:sym typeface="Georgia"/>
                        </a:rPr>
                        <a:t>5.5 The student will </a:t>
                      </a:r>
                    </a:p>
                    <a:p>
                      <a:pPr marL="288925" lvl="0" indent="-228600" algn="l" rtl="0">
                        <a:spcBef>
                          <a:spcPts val="0"/>
                        </a:spcBef>
                        <a:spcAft>
                          <a:spcPts val="0"/>
                        </a:spcAft>
                        <a:buFont typeface="+mj-lt"/>
                        <a:buAutoNum type="alphaLcParenR"/>
                      </a:pPr>
                      <a:r>
                        <a:rPr lang="en-US" sz="1000" b="1">
                          <a:latin typeface="Georgia"/>
                          <a:ea typeface="Georgia"/>
                          <a:cs typeface="Georgia"/>
                          <a:sym typeface="Georgia"/>
                        </a:rPr>
                        <a:t>estimate and determine the product and quotient of two numbers involving decimals* and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Estimate and determine the product of two numbers in which: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the factors do not exceed two digits by two digits (e.g., 2.3 × 4.5, 0.08 × 0.9, 0.85 × 2.3, 1.8 × 5); and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the products do not exceed the thousandths place. (Leading zeroes will not be considered when counting digits.)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Estimate and determine the quotient of two numbers in which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quotients do not exceed four digits with or without a decimal point;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quotients may include whole numbers, tenths, hundredths, or thousandths;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divisors are limited to a single digit whole number or a decimal expressed as tenths; and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no more than one additional zero will need to be annexed.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multiple representations to model multiplication and division of decimals and whole numbers. (a)  </a:t>
                      </a:r>
                      <a:endParaRPr sz="1000">
                        <a:latin typeface="Georgia"/>
                        <a:ea typeface="Georgia"/>
                        <a:cs typeface="Georgia"/>
                        <a:sym typeface="Georgia"/>
                      </a:endParaRPr>
                    </a:p>
                    <a:p>
                      <a:pPr marL="34290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5.CE.3 The student </a:t>
                      </a:r>
                      <a:r>
                        <a:rPr lang="en-US" sz="1000" b="1">
                          <a:solidFill>
                            <a:srgbClr val="C00000"/>
                          </a:solidFill>
                          <a:latin typeface="Georgia"/>
                          <a:ea typeface="Georgia"/>
                          <a:cs typeface="Georgia"/>
                          <a:sym typeface="Georgia"/>
                        </a:rPr>
                        <a:t>will estimate, represent, solve, and justify </a:t>
                      </a:r>
                      <a:r>
                        <a:rPr lang="en-US" sz="1000" b="1">
                          <a:latin typeface="Georgia"/>
                          <a:ea typeface="Georgia"/>
                          <a:cs typeface="Georgia"/>
                          <a:sym typeface="Georgia"/>
                        </a:rPr>
                        <a:t>solutions to single-step and multistep problems, including those in context, using addition, subtraction, multiplication, and division with decimal numbers.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Apply estimation strategies (e.g., rounding to the nearest whole number, tenth or hundredth; compatible numbers, place value) to determine a reasonable solution for single-step and multistep contextual problems involving addition, subtraction, and multiplication of decimals, and single-step contextual problems involving division of decimals.</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Estimate and determine the product of two numbers using strategies and algorithms, including the standard algorithm, when given: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a two-digit factor and a one-digit factor (e.g., 2.3 × 4; 0.08 × 0.9; .16 × 5);*</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solidFill>
                            <a:srgbClr val="C0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 three-digit factor and a one-digit factor (e.g., 0.156 × 4, 3.28 × 7, 8.09 × 0.2);</a:t>
                      </a:r>
                      <a:r>
                        <a:rPr lang="en-US" sz="1000">
                          <a:solidFill>
                            <a:srgbClr val="C0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t>
                      </a: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and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a two-digit factor and a two-digit factor (e.g., 0.85 × 3.7, 14 × 1.6, 9.2 × 3.5).* </a:t>
                      </a:r>
                      <a:endParaRPr sz="1000">
                        <a:latin typeface="Georgia"/>
                        <a:ea typeface="Georgia"/>
                        <a:cs typeface="Georgia"/>
                        <a:sym typeface="Georgia"/>
                      </a:endParaRPr>
                    </a:p>
                    <a:p>
                      <a:pPr marL="0" lvl="0" indent="0" algn="l" rtl="0">
                        <a:spcBef>
                          <a:spcPts val="300"/>
                        </a:spcBef>
                        <a:spcAft>
                          <a:spcPts val="0"/>
                        </a:spcAft>
                        <a:buNone/>
                      </a:pPr>
                      <a:r>
                        <a:rPr lang="en-US" sz="1000">
                          <a:latin typeface="Georgia"/>
                          <a:ea typeface="Georgia"/>
                          <a:cs typeface="Georgia"/>
                          <a:sym typeface="Georgia"/>
                        </a:rPr>
                        <a:t>(Products will not exceed the thousandths place, and leading zeroes will not be considered when counting digits.) </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9" name="Google Shape;209;g2789defdc9a_0_29"/>
          <p:cNvSpPr txBox="1"/>
          <p:nvPr/>
        </p:nvSpPr>
        <p:spPr>
          <a:xfrm>
            <a:off x="0" y="4655126"/>
            <a:ext cx="9144000" cy="732723"/>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and justify solutions</a:t>
            </a:r>
            <a:endParaRPr sz="1000">
              <a:solidFill>
                <a:srgbClr val="FFFFFF"/>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2" name="Google Shape;190;g2789defdc9a_0_17">
            <a:extLst>
              <a:ext uri="{FF2B5EF4-FFF2-40B4-BE49-F238E27FC236}">
                <a16:creationId xmlns:a16="http://schemas.microsoft.com/office/drawing/2014/main" id="{7ADE0B9F-EFBB-9122-8536-60570819D837}"/>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568343">
            <a:off x="4717756" y="3439723"/>
            <a:ext cx="577157" cy="458950"/>
          </a:xfrm>
          <a:prstGeom prst="rect">
            <a:avLst/>
          </a:prstGeom>
          <a:noFill/>
          <a:ln>
            <a:noFill/>
          </a:ln>
        </p:spPr>
      </p:pic>
      <p:pic>
        <p:nvPicPr>
          <p:cNvPr id="20" name="Audio 19" descr="Audio icon">
            <a:hlinkClick r:id="" action="ppaction://media"/>
            <a:extLst>
              <a:ext uri="{FF2B5EF4-FFF2-40B4-BE49-F238E27FC236}">
                <a16:creationId xmlns:a16="http://schemas.microsoft.com/office/drawing/2014/main" id="{D2195224-4569-824E-3AD4-6A29076AF0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4725"/>
    </mc:Choice>
    <mc:Fallback>
      <p:transition spd="slow" advTm="5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7a5ae5a89d_0_14"/>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5.5 (2016) - Standard 5.CE.3 (2023) – 2 of 3</a:t>
            </a:r>
            <a:endParaRPr sz="2840"/>
          </a:p>
        </p:txBody>
      </p:sp>
      <p:graphicFrame>
        <p:nvGraphicFramePr>
          <p:cNvPr id="215" name="Google Shape;215;g27a5ae5a89d_0_14"/>
          <p:cNvGraphicFramePr/>
          <p:nvPr>
            <p:extLst>
              <p:ext uri="{D42A27DB-BD31-4B8C-83A1-F6EECF244321}">
                <p14:modId xmlns:p14="http://schemas.microsoft.com/office/powerpoint/2010/main" val="4039849086"/>
              </p:ext>
            </p:extLst>
          </p:nvPr>
        </p:nvGraphicFramePr>
        <p:xfrm>
          <a:off x="106162" y="719655"/>
          <a:ext cx="8931675" cy="3704189"/>
        </p:xfrm>
        <a:graphic>
          <a:graphicData uri="http://schemas.openxmlformats.org/drawingml/2006/table">
            <a:tbl>
              <a:tblPr firstRow="1">
                <a:noFill/>
                <a:tableStyleId>{34E9A00A-BA1B-42B3-8533-CA8DE4137A84}</a:tableStyleId>
              </a:tblPr>
              <a:tblGrid>
                <a:gridCol w="4498825">
                  <a:extLst>
                    <a:ext uri="{9D8B030D-6E8A-4147-A177-3AD203B41FA5}">
                      <a16:colId xmlns:a16="http://schemas.microsoft.com/office/drawing/2014/main" val="20000"/>
                    </a:ext>
                  </a:extLst>
                </a:gridCol>
                <a:gridCol w="4432850">
                  <a:extLst>
                    <a:ext uri="{9D8B030D-6E8A-4147-A177-3AD203B41FA5}">
                      <a16:colId xmlns:a16="http://schemas.microsoft.com/office/drawing/2014/main" val="20001"/>
                    </a:ext>
                  </a:extLst>
                </a:gridCol>
              </a:tblGrid>
              <a:tr h="41994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956773048"/>
                  </a:ext>
                </a:extLst>
              </a:tr>
              <a:tr h="3284244">
                <a:tc>
                  <a:txBody>
                    <a:bodyPr/>
                    <a:lstStyle/>
                    <a:p>
                      <a:pPr marL="182880" lvl="0" indent="-182880" algn="l" rtl="0">
                        <a:spcBef>
                          <a:spcPts val="0"/>
                        </a:spcBef>
                        <a:spcAft>
                          <a:spcPts val="0"/>
                        </a:spcAft>
                        <a:buNone/>
                      </a:pPr>
                      <a:r>
                        <a:rPr lang="en-US" sz="1000" b="1">
                          <a:latin typeface="Georgia"/>
                          <a:ea typeface="Georgia"/>
                          <a:cs typeface="Georgia"/>
                          <a:sym typeface="Georgia"/>
                        </a:rPr>
                        <a:t>5.5 The student will </a:t>
                      </a:r>
                      <a:endParaRPr sz="1000" b="1">
                        <a:latin typeface="Georgia"/>
                        <a:ea typeface="Georgia"/>
                        <a:cs typeface="Georgia"/>
                        <a:sym typeface="Georgia"/>
                      </a:endParaRPr>
                    </a:p>
                    <a:p>
                      <a:pPr marL="288925" lvl="0" indent="-228600" algn="l" rtl="0">
                        <a:spcBef>
                          <a:spcPts val="0"/>
                        </a:spcBef>
                        <a:spcAft>
                          <a:spcPts val="0"/>
                        </a:spcAft>
                        <a:buSzPts val="1000"/>
                        <a:buFont typeface="+mj-lt"/>
                        <a:buAutoNum type="alphaLcParenR"/>
                      </a:pPr>
                      <a:r>
                        <a:rPr lang="en-US" sz="1000" b="1">
                          <a:latin typeface="Georgia"/>
                          <a:ea typeface="Georgia"/>
                          <a:cs typeface="Georgia"/>
                          <a:sym typeface="Georgia"/>
                        </a:rPr>
                        <a:t>estimate and determine the product and quotient of two numbers involving decimals* and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Estimate and determine the product of two numbers in which: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the factors do not exceed two digits by two digits (e.g., 2.3 × 4.5, 0.08 × 0.9, 0.85 × 2.3, 1.8 × 5); and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the products do not exceed the thousandths place. (Leading zeroes will not be considered when counting digits.)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Estimate and determine the quotient of two numbers in which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quotients do not exceed four digits with or without a decimal point;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quotients may include whole numbers, tenths, hundredths, or thousandths;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divisors are limited to a single digit whole number or a decimal expressed as tenths; and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no more than one additional zero will need to be annexed.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multiple representations to model multiplication and division of decimals and whole numbers. (a)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5.CE.3 The student will </a:t>
                      </a:r>
                      <a:r>
                        <a:rPr lang="en-US" sz="1000" b="1">
                          <a:solidFill>
                            <a:srgbClr val="C00000"/>
                          </a:solidFill>
                          <a:latin typeface="Georgia"/>
                          <a:ea typeface="Georgia"/>
                          <a:cs typeface="Georgia"/>
                          <a:sym typeface="Georgia"/>
                        </a:rPr>
                        <a:t>estimate, represent, solve, and justify </a:t>
                      </a:r>
                      <a:r>
                        <a:rPr lang="en-US" sz="1000" b="1">
                          <a:latin typeface="Georgia"/>
                          <a:ea typeface="Georgia"/>
                          <a:cs typeface="Georgia"/>
                          <a:sym typeface="Georgia"/>
                        </a:rPr>
                        <a:t>solutions to single-step and multistep problems, including those in context, using addition, subtraction, multiplication, and division with decimal numbers.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latin typeface="Georgia"/>
                          <a:ea typeface="Georgia"/>
                          <a:cs typeface="Georgia"/>
                          <a:sym typeface="Georgia"/>
                        </a:rPr>
                        <a:t>Estimate and determine the quotient of two numbers using strategies and algorithms, including the standard algorithm, in which:*</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quotients do not exceed four digits with or without a decimal point;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quotients may include whole numbers, tenths, hundredths, or thousandths;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divisors are limited to a single digit whole number or a decimal expressed as tenths; and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no more than one additional zero will need to be annexed. </a:t>
                      </a: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16" name="Google Shape;216;g27a5ae5a89d_0_14"/>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No changes to the parameters for estimating and solving problems with division</a:t>
            </a:r>
            <a:endParaRPr sz="1000">
              <a:solidFill>
                <a:schemeClr val="lt1"/>
              </a:solidFill>
              <a:latin typeface="Georgia"/>
              <a:ea typeface="Georgia"/>
              <a:cs typeface="Georgia"/>
              <a:sym typeface="Georgia"/>
            </a:endParaRPr>
          </a:p>
        </p:txBody>
      </p:sp>
      <p:pic>
        <p:nvPicPr>
          <p:cNvPr id="7" name="Audio 6" descr="Audio icon">
            <a:hlinkClick r:id="" action="ppaction://media"/>
            <a:extLst>
              <a:ext uri="{FF2B5EF4-FFF2-40B4-BE49-F238E27FC236}">
                <a16:creationId xmlns:a16="http://schemas.microsoft.com/office/drawing/2014/main" id="{9477FD8D-FC9D-892C-DB07-88096E99C7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511"/>
    </mc:Choice>
    <mc:Fallback>
      <p:transition spd="slow" advTm="8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7801db9f69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5.5 (2016) - Standard 5.CE.3 (2023) 3 of 3</a:t>
            </a:r>
            <a:endParaRPr sz="2840"/>
          </a:p>
        </p:txBody>
      </p:sp>
      <p:graphicFrame>
        <p:nvGraphicFramePr>
          <p:cNvPr id="222" name="Google Shape;222;g27801db9f69_0_0"/>
          <p:cNvGraphicFramePr/>
          <p:nvPr>
            <p:extLst>
              <p:ext uri="{D42A27DB-BD31-4B8C-83A1-F6EECF244321}">
                <p14:modId xmlns:p14="http://schemas.microsoft.com/office/powerpoint/2010/main" val="3659929176"/>
              </p:ext>
            </p:extLst>
          </p:nvPr>
        </p:nvGraphicFramePr>
        <p:xfrm>
          <a:off x="106162" y="834859"/>
          <a:ext cx="8931675" cy="2649338"/>
        </p:xfrm>
        <a:graphic>
          <a:graphicData uri="http://schemas.openxmlformats.org/drawingml/2006/table">
            <a:tbl>
              <a:tblPr firstRow="1">
                <a:noFill/>
                <a:tableStyleId>{34E9A00A-BA1B-42B3-8533-CA8DE4137A84}</a:tableStyleId>
              </a:tblPr>
              <a:tblGrid>
                <a:gridCol w="4498825">
                  <a:extLst>
                    <a:ext uri="{9D8B030D-6E8A-4147-A177-3AD203B41FA5}">
                      <a16:colId xmlns:a16="http://schemas.microsoft.com/office/drawing/2014/main" val="20000"/>
                    </a:ext>
                  </a:extLst>
                </a:gridCol>
                <a:gridCol w="4432850">
                  <a:extLst>
                    <a:ext uri="{9D8B030D-6E8A-4147-A177-3AD203B41FA5}">
                      <a16:colId xmlns:a16="http://schemas.microsoft.com/office/drawing/2014/main" val="20001"/>
                    </a:ext>
                  </a:extLst>
                </a:gridCol>
              </a:tblGrid>
              <a:tr h="291997">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48906540"/>
                  </a:ext>
                </a:extLst>
              </a:tr>
              <a:tr h="2283608">
                <a:tc>
                  <a:txBody>
                    <a:bodyPr/>
                    <a:lstStyle/>
                    <a:p>
                      <a:pPr marL="182880" lvl="0" indent="-182880" algn="l" rtl="0">
                        <a:spcBef>
                          <a:spcPts val="0"/>
                        </a:spcBef>
                        <a:spcAft>
                          <a:spcPts val="0"/>
                        </a:spcAft>
                        <a:buNone/>
                      </a:pPr>
                      <a:r>
                        <a:rPr lang="en-US" sz="1000" b="1">
                          <a:latin typeface="Georgia"/>
                          <a:ea typeface="Georgia"/>
                          <a:cs typeface="Georgia"/>
                          <a:sym typeface="Georgia"/>
                        </a:rPr>
                        <a:t>5.5 The student will </a:t>
                      </a:r>
                      <a:endParaRPr sz="1000" b="1">
                        <a:latin typeface="Georgia"/>
                        <a:ea typeface="Georgia"/>
                        <a:cs typeface="Georgia"/>
                        <a:sym typeface="Georgia"/>
                      </a:endParaRPr>
                    </a:p>
                    <a:p>
                      <a:pPr marL="228600" lvl="0" indent="-228600" algn="l" rtl="0">
                        <a:spcBef>
                          <a:spcPts val="0"/>
                        </a:spcBef>
                        <a:spcAft>
                          <a:spcPts val="0"/>
                        </a:spcAft>
                        <a:buSzPts val="1000"/>
                        <a:buFont typeface="+mj-lt"/>
                        <a:buAutoNum type="alphaLcParenR" startAt="2"/>
                        <a:tabLst>
                          <a:tab pos="231775" algn="l"/>
                        </a:tabLst>
                      </a:pPr>
                      <a:r>
                        <a:rPr lang="en-US" sz="1000" b="1">
                          <a:latin typeface="Georgia"/>
                          <a:ea typeface="Georgia"/>
                          <a:cs typeface="Georgia"/>
                          <a:sym typeface="Georgia"/>
                        </a:rPr>
                        <a:t>create and solve single-step and multistep practical problems involving addition, subtraction, and multiplication of decimals, and create and solve single-step practical problems involving division of decimals.</a:t>
                      </a:r>
                      <a:endParaRPr sz="1000" b="1">
                        <a:latin typeface="Georgia"/>
                        <a:ea typeface="Georgia"/>
                        <a:cs typeface="Georgia"/>
                        <a:sym typeface="Georgia"/>
                      </a:endParaRPr>
                    </a:p>
                    <a:p>
                      <a:pPr marL="182880" lvl="0" indent="-125729" algn="l" rtl="0">
                        <a:spcBef>
                          <a:spcPts val="0"/>
                        </a:spcBef>
                        <a:spcAft>
                          <a:spcPts val="0"/>
                        </a:spcAft>
                        <a:buNone/>
                      </a:pPr>
                      <a:endParaRPr sz="1000" b="1">
                        <a:latin typeface="Georgia"/>
                        <a:ea typeface="Georgia"/>
                        <a:cs typeface="Georgia"/>
                        <a:sym typeface="Georgia"/>
                      </a:endParaRPr>
                    </a:p>
                    <a:p>
                      <a:pPr marL="342900" lvl="0" indent="-349250" algn="l" rtl="0">
                        <a:spcBef>
                          <a:spcPts val="0"/>
                        </a:spcBef>
                        <a:spcAft>
                          <a:spcPts val="0"/>
                        </a:spcAft>
                        <a:buSzPts val="1000"/>
                        <a:buFont typeface="Georgia"/>
                        <a:buChar char="●"/>
                      </a:pPr>
                      <a:r>
                        <a:rPr lang="en-US" sz="1000">
                          <a:latin typeface="Georgia"/>
                          <a:ea typeface="Georgia"/>
                          <a:cs typeface="Georgia"/>
                          <a:sym typeface="Georgia"/>
                        </a:rPr>
                        <a:t>Create and solve single-step and multistep practical problems involving addition, subtraction, and multiplication of decimals. (b) </a:t>
                      </a:r>
                      <a:r>
                        <a:rPr lang="en-US" sz="1000">
                          <a:solidFill>
                            <a:srgbClr val="C00000"/>
                          </a:solidFill>
                          <a:latin typeface="Georgia"/>
                          <a:ea typeface="Georgia"/>
                          <a:cs typeface="Georgia"/>
                          <a:sym typeface="Georgia"/>
                        </a:rPr>
                        <a:t>[Create has been deleted]</a:t>
                      </a:r>
                      <a:endParaRPr sz="1000">
                        <a:solidFill>
                          <a:srgbClr val="C00000"/>
                        </a:solidFill>
                        <a:latin typeface="Georgia"/>
                        <a:ea typeface="Georgia"/>
                        <a:cs typeface="Georgia"/>
                        <a:sym typeface="Georgia"/>
                      </a:endParaRPr>
                    </a:p>
                    <a:p>
                      <a:pPr marL="342900" lvl="0" indent="-349250" algn="l" rtl="0">
                        <a:spcBef>
                          <a:spcPts val="300"/>
                        </a:spcBef>
                        <a:spcAft>
                          <a:spcPts val="300"/>
                        </a:spcAft>
                        <a:buSzPts val="1000"/>
                        <a:buFont typeface="Georgia"/>
                        <a:buChar char="●"/>
                      </a:pPr>
                      <a:r>
                        <a:rPr lang="en-US" sz="1000">
                          <a:latin typeface="Georgia"/>
                          <a:ea typeface="Georgia"/>
                          <a:cs typeface="Georgia"/>
                          <a:sym typeface="Georgia"/>
                        </a:rPr>
                        <a:t>Create and solve single-step practical problems involving division of decimals. (b) </a:t>
                      </a:r>
                      <a:r>
                        <a:rPr lang="en-US" sz="1000">
                          <a:solidFill>
                            <a:srgbClr val="C00000"/>
                          </a:solidFill>
                          <a:latin typeface="Georgia"/>
                          <a:ea typeface="Georgia"/>
                          <a:cs typeface="Georgia"/>
                          <a:sym typeface="Georgia"/>
                        </a:rPr>
                        <a:t>[Create has been deleted]</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5.CE.3 The student will </a:t>
                      </a:r>
                      <a:r>
                        <a:rPr lang="en-US" sz="1000" b="1">
                          <a:solidFill>
                            <a:srgbClr val="C00000"/>
                          </a:solidFill>
                          <a:latin typeface="Georgia"/>
                          <a:ea typeface="Georgia"/>
                          <a:cs typeface="Georgia"/>
                          <a:sym typeface="Georgia"/>
                        </a:rPr>
                        <a:t>estimate, represent, solve, and justify </a:t>
                      </a:r>
                      <a:r>
                        <a:rPr lang="en-US" sz="1000" b="1">
                          <a:latin typeface="Georgia"/>
                          <a:ea typeface="Georgia"/>
                          <a:cs typeface="Georgia"/>
                          <a:sym typeface="Georgia"/>
                        </a:rPr>
                        <a:t>solutions to single-step and multistep problems, including those in context, using addition, subtraction, multiplication, and division with decimal numbers.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4"/>
                      </a:pPr>
                      <a:r>
                        <a:rPr lang="en-US" sz="1000">
                          <a:latin typeface="Georgia"/>
                          <a:ea typeface="Georgia"/>
                          <a:cs typeface="Georgia"/>
                          <a:sym typeface="Georgia"/>
                        </a:rPr>
                        <a:t>Solve single-step and multistep contextual problems involving addition, subtraction, and multiplication of decimals by applying strategies (e.g., estimation, modeling) and algorithms, including the standard algorithm.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a:latin typeface="Georgia"/>
                          <a:ea typeface="Georgia"/>
                          <a:cs typeface="Georgia"/>
                          <a:sym typeface="Georgia"/>
                        </a:rPr>
                        <a:t>Solve single-step contextual problems involving division with decimals by applying strategies (e.g., estimation, modeling) and algorithms, including the standard algorithm.</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23" name="Google Shape;223;g27801db9f69_0_0"/>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Create practical problems involving decimals has been removed</a:t>
            </a:r>
            <a:endParaRPr sz="1000">
              <a:solidFill>
                <a:schemeClr val="lt1"/>
              </a:solidFill>
              <a:latin typeface="Georgia"/>
              <a:ea typeface="Georgia"/>
              <a:cs typeface="Georgia"/>
              <a:sym typeface="Georgia"/>
            </a:endParaRPr>
          </a:p>
        </p:txBody>
      </p:sp>
      <p:pic>
        <p:nvPicPr>
          <p:cNvPr id="11" name="Audio 10" descr="Audio icon">
            <a:hlinkClick r:id="" action="ppaction://media"/>
            <a:extLst>
              <a:ext uri="{FF2B5EF4-FFF2-40B4-BE49-F238E27FC236}">
                <a16:creationId xmlns:a16="http://schemas.microsoft.com/office/drawing/2014/main" id="{741B3AD6-A30E-8841-810E-A031EDC5D5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200"/>
    </mc:Choice>
    <mc:Fallback>
      <p:transition spd="slow" advTm="1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789defdc9a_0_35"/>
          <p:cNvSpPr txBox="1">
            <a:spLocks noGrp="1"/>
          </p:cNvSpPr>
          <p:nvPr>
            <p:ph type="title"/>
          </p:nvPr>
        </p:nvSpPr>
        <p:spPr>
          <a:xfrm>
            <a:off x="0" y="0"/>
            <a:ext cx="9144000" cy="341745"/>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5.6 (2016) - Standard 5.CE.2 (2023) </a:t>
            </a:r>
            <a:endParaRPr sz="2840"/>
          </a:p>
        </p:txBody>
      </p:sp>
      <mc:AlternateContent xmlns:mc="http://schemas.openxmlformats.org/markup-compatibility/2006">
        <mc:Choice xmlns:a14="http://schemas.microsoft.com/office/drawing/2010/main" Requires="a14">
          <p:graphicFrame>
            <p:nvGraphicFramePr>
              <p:cNvPr id="229" name="Google Shape;229;g2789defdc9a_0_35"/>
              <p:cNvGraphicFramePr/>
              <p:nvPr>
                <p:extLst>
                  <p:ext uri="{D42A27DB-BD31-4B8C-83A1-F6EECF244321}">
                    <p14:modId xmlns:p14="http://schemas.microsoft.com/office/powerpoint/2010/main" val="1169125400"/>
                  </p:ext>
                </p:extLst>
              </p:nvPr>
            </p:nvGraphicFramePr>
            <p:xfrm>
              <a:off x="-2" y="341745"/>
              <a:ext cx="9144002" cy="4089152"/>
            </p:xfrm>
            <a:graphic>
              <a:graphicData uri="http://schemas.openxmlformats.org/drawingml/2006/table">
                <a:tbl>
                  <a:tblPr firstRow="1">
                    <a:noFill/>
                    <a:tableStyleId>{34E9A00A-BA1B-42B3-8533-CA8DE4137A84}</a:tableStyleId>
                  </a:tblPr>
                  <a:tblGrid>
                    <a:gridCol w="4451931">
                      <a:extLst>
                        <a:ext uri="{9D8B030D-6E8A-4147-A177-3AD203B41FA5}">
                          <a16:colId xmlns:a16="http://schemas.microsoft.com/office/drawing/2014/main" val="20000"/>
                        </a:ext>
                      </a:extLst>
                    </a:gridCol>
                    <a:gridCol w="4692071">
                      <a:extLst>
                        <a:ext uri="{9D8B030D-6E8A-4147-A177-3AD203B41FA5}">
                          <a16:colId xmlns:a16="http://schemas.microsoft.com/office/drawing/2014/main" val="20001"/>
                        </a:ext>
                      </a:extLst>
                    </a:gridCol>
                  </a:tblGrid>
                  <a:tr h="216147">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40"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167106015"/>
                      </a:ext>
                    </a:extLst>
                  </a:tr>
                  <a:tr h="3723407">
                    <a:tc>
                      <a:txBody>
                        <a:bodyPr/>
                        <a:lstStyle/>
                        <a:p>
                          <a:pPr marL="182880" lvl="0" indent="-182880" algn="l" rtl="0">
                            <a:spcBef>
                              <a:spcPts val="0"/>
                            </a:spcBef>
                            <a:spcAft>
                              <a:spcPts val="0"/>
                            </a:spcAft>
                            <a:buNone/>
                          </a:pPr>
                          <a:r>
                            <a:rPr lang="en-US" sz="1000" b="1">
                              <a:latin typeface="Georgia"/>
                              <a:ea typeface="Georgia"/>
                              <a:cs typeface="Georgia"/>
                              <a:sym typeface="Georgia"/>
                            </a:rPr>
                            <a:t>5.6 The student will </a:t>
                          </a:r>
                          <a:endParaRPr sz="1000" b="1">
                            <a:latin typeface="Georgia"/>
                            <a:ea typeface="Georgia"/>
                            <a:cs typeface="Georgia"/>
                            <a:sym typeface="Georgia"/>
                          </a:endParaRPr>
                        </a:p>
                        <a:p>
                          <a:pPr marL="279400" lvl="0" indent="-228600" algn="l" rtl="0">
                            <a:spcBef>
                              <a:spcPts val="0"/>
                            </a:spcBef>
                            <a:spcAft>
                              <a:spcPts val="0"/>
                            </a:spcAft>
                            <a:buSzPts val="1000"/>
                            <a:buFont typeface="+mj-lt"/>
                            <a:buAutoNum type="alphaLcParenR"/>
                          </a:pPr>
                          <a:r>
                            <a:rPr lang="en-US" sz="1000" b="1">
                              <a:latin typeface="Georgia"/>
                              <a:ea typeface="Georgia"/>
                              <a:cs typeface="Georgia"/>
                              <a:sym typeface="Georgia"/>
                            </a:rPr>
                            <a:t>solve single-step and multistep practical problems involving addition and subtraction with fractions and mixed numbers; </a:t>
                          </a:r>
                          <a:endParaRPr sz="1000" b="1">
                            <a:latin typeface="Georgia"/>
                            <a:ea typeface="Georgia"/>
                            <a:cs typeface="Georgia"/>
                            <a:sym typeface="Georgia"/>
                          </a:endParaRPr>
                        </a:p>
                        <a:p>
                          <a:pPr marL="279400" lvl="0" indent="-228600" algn="l" rtl="0">
                            <a:spcBef>
                              <a:spcPts val="0"/>
                            </a:spcBef>
                            <a:spcAft>
                              <a:spcPts val="0"/>
                            </a:spcAft>
                            <a:buSzPts val="1000"/>
                            <a:buFont typeface="+mj-lt"/>
                            <a:buAutoNum type="alphaLcParenR"/>
                          </a:pPr>
                          <a:r>
                            <a:rPr lang="en-US" sz="1000" b="1">
                              <a:latin typeface="Georgia"/>
                              <a:ea typeface="Georgia"/>
                              <a:cs typeface="Georgia"/>
                              <a:sym typeface="Georgia"/>
                            </a:rPr>
                            <a:t>solve single-step practical problems involving multiplication of a whole number, limited to 12 or less, and a proper fraction, with models.*</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single-step and multistep practical problems involving addition and subtraction with fractions (proper or improper) having like and unlike denominators and/or mixed numbers.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Denominators in the problems should be limited to 12 or </a:t>
                          </a:r>
                          <a:r>
                            <a:rPr lang="en-US" sz="1000">
                              <a:latin typeface="Georgia" panose="02040502050405020303" pitchFamily="18" charset="0"/>
                              <a:ea typeface="Georgia"/>
                              <a:cs typeface="Georgia"/>
                              <a:sym typeface="Georgia"/>
                            </a:rPr>
                            <a:t>less (</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5</m:t>
                                  </m:r>
                                </m:num>
                                <m:den>
                                  <m:r>
                                    <a:rPr lang="en-US" sz="1000" b="0" i="1" u="none" strike="noStrike" cap="none">
                                      <a:solidFill>
                                        <a:srgbClr val="000000"/>
                                      </a:solidFill>
                                      <a:effectLst/>
                                      <a:latin typeface="Cambria Math" panose="02040503050406030204" pitchFamily="18" charset="0"/>
                                      <a:ea typeface="Arial"/>
                                      <a:cs typeface="Arial"/>
                                      <a:sym typeface="Arial"/>
                                    </a:rPr>
                                    <m:t>8</m:t>
                                  </m:r>
                                </m:den>
                              </m:f>
                            </m:oMath>
                          </a14:m>
                          <a:r>
                            <a:rPr lang="en-US"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5</m:t>
                                  </m:r>
                                </m:num>
                                <m:den>
                                  <m:r>
                                    <a:rPr lang="en-US" sz="1000" b="0" i="1" u="none" strike="noStrike" cap="none">
                                      <a:solidFill>
                                        <a:srgbClr val="000000"/>
                                      </a:solidFill>
                                      <a:effectLst/>
                                      <a:latin typeface="Cambria Math" panose="02040503050406030204" pitchFamily="18" charset="0"/>
                                      <a:ea typeface="Arial"/>
                                      <a:cs typeface="Arial"/>
                                      <a:sym typeface="Arial"/>
                                    </a:rPr>
                                    <m:t>6</m:t>
                                  </m:r>
                                </m:den>
                              </m:f>
                            </m:oMath>
                          </a14:m>
                          <a:r>
                            <a:rPr lang="en-US"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2</m:t>
                                  </m:r>
                                </m:num>
                                <m:den>
                                  <m:r>
                                    <a:rPr lang="en-US" sz="1000" b="0" i="1" u="none" strike="noStrike" cap="none">
                                      <a:solidFill>
                                        <a:srgbClr val="000000"/>
                                      </a:solidFill>
                                      <a:effectLst/>
                                      <a:latin typeface="Cambria Math" panose="02040503050406030204" pitchFamily="18" charset="0"/>
                                      <a:ea typeface="Arial"/>
                                      <a:cs typeface="Arial"/>
                                      <a:sym typeface="Arial"/>
                                    </a:rPr>
                                    <m:t>3</m:t>
                                  </m:r>
                                </m:den>
                              </m:f>
                            </m:oMath>
                          </a14:m>
                          <a:r>
                            <a:rPr lang="en-US" sz="1000" b="0" i="0" u="none" strike="noStrike" cap="none">
                              <a:solidFill>
                                <a:srgbClr val="000000"/>
                              </a:solidFill>
                              <a:effectLst/>
                              <a:latin typeface="Georgia" panose="02040502050405020303" pitchFamily="18" charset="0"/>
                              <a:ea typeface="Arial"/>
                              <a:cs typeface="Arial"/>
                              <a:sym typeface="Arial"/>
                            </a:rPr>
                            <a:t> , 3</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+ 2</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5</m:t>
                                  </m:r>
                                </m:num>
                                <m:den>
                                  <m:r>
                                    <a:rPr lang="en-US" sz="1000" b="0" i="1" u="none" strike="noStrike" cap="none">
                                      <a:solidFill>
                                        <a:srgbClr val="000000"/>
                                      </a:solidFill>
                                      <a:effectLst/>
                                      <a:latin typeface="Cambria Math" panose="02040503050406030204" pitchFamily="18" charset="0"/>
                                      <a:ea typeface="Arial"/>
                                      <a:cs typeface="Arial"/>
                                      <a:sym typeface="Arial"/>
                                    </a:rPr>
                                    <m:t>12</m:t>
                                  </m:r>
                                </m:den>
                              </m:f>
                            </m:oMath>
                          </a14:m>
                          <a:r>
                            <a:rPr lang="en-US" sz="1000">
                              <a:latin typeface="Georgia" panose="02040502050405020303" pitchFamily="18" charset="0"/>
                              <a:ea typeface="Georgia"/>
                              <a:cs typeface="Georgia"/>
                              <a:sym typeface="Georgia"/>
                            </a:rPr>
                            <a:t>) and answers should be expressed in </a:t>
                          </a:r>
                          <a:r>
                            <a:rPr lang="en-US" sz="1000">
                              <a:latin typeface="Georgia"/>
                              <a:ea typeface="Georgia"/>
                              <a:cs typeface="Georgia"/>
                              <a:sym typeface="Georgia"/>
                            </a:rPr>
                            <a:t>simplest form. (a)  </a:t>
                          </a:r>
                          <a:endParaRPr sz="100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Solve single-step practical problems involving multiplication of a whole number, limited to 12 or less, and a proper fraction </a:t>
                          </a:r>
                          <a:r>
                            <a:rPr lang="en-US" sz="1000">
                              <a:latin typeface="Georgia" panose="02040502050405020303" pitchFamily="18" charset="0"/>
                              <a:ea typeface="Georgia"/>
                              <a:cs typeface="Georgia"/>
                              <a:sym typeface="Georgia"/>
                            </a:rPr>
                            <a:t>(</a:t>
                          </a:r>
                          <a:r>
                            <a:rPr lang="en-US" sz="1000" b="0" i="0" u="none" strike="noStrike" cap="none">
                              <a:solidFill>
                                <a:srgbClr val="000000"/>
                              </a:solidFill>
                              <a:effectLst/>
                              <a:latin typeface="Georgia" panose="02040502050405020303" pitchFamily="18" charset="0"/>
                              <a:ea typeface="Arial"/>
                              <a:cs typeface="Arial"/>
                              <a:sym typeface="Arial"/>
                            </a:rPr>
                            <a:t>e.g., 6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3</m:t>
                                  </m:r>
                                </m:den>
                              </m:f>
                            </m:oMath>
                          </a14:m>
                          <a:r>
                            <a:rPr lang="en-US"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 8, 9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2</m:t>
                                  </m:r>
                                </m:num>
                                <m:den>
                                  <m:r>
                                    <a:rPr lang="en-US" sz="1000" b="0" i="1" u="none" strike="noStrike" cap="none">
                                      <a:solidFill>
                                        <a:srgbClr val="000000"/>
                                      </a:solidFill>
                                      <a:effectLst/>
                                      <a:latin typeface="Cambria Math" panose="02040503050406030204" pitchFamily="18" charset="0"/>
                                      <a:ea typeface="Arial"/>
                                      <a:cs typeface="Arial"/>
                                      <a:sym typeface="Arial"/>
                                    </a:rPr>
                                    <m:t>3</m:t>
                                  </m:r>
                                </m:den>
                              </m:f>
                            </m:oMath>
                          </a14:m>
                          <a:r>
                            <a:rPr lang="en-US" sz="1000">
                              <a:latin typeface="Georgia" panose="02040502050405020303" pitchFamily="18" charset="0"/>
                              <a:ea typeface="Georgia"/>
                              <a:cs typeface="Georgia"/>
                              <a:sym typeface="Georgia"/>
                            </a:rPr>
                            <a:t>), with models. The denominator will be a </a:t>
                          </a:r>
                          <a:r>
                            <a:rPr lang="en-US" sz="1000">
                              <a:latin typeface="Georgia"/>
                              <a:ea typeface="Georgia"/>
                              <a:cs typeface="Georgia"/>
                              <a:sym typeface="Georgia"/>
                            </a:rPr>
                            <a:t>factor of the whole number and answers should be expressed in simplest form. (b)  </a:t>
                          </a:r>
                          <a:endParaRPr sz="1000">
                            <a:latin typeface="Georgia"/>
                            <a:ea typeface="Georgia"/>
                            <a:cs typeface="Georgia"/>
                            <a:sym typeface="Georgia"/>
                          </a:endParaRPr>
                        </a:p>
                        <a:p>
                          <a:pPr marL="342900" lvl="0" indent="-292100" algn="l" rtl="0">
                            <a:spcBef>
                              <a:spcPts val="300"/>
                            </a:spcBef>
                            <a:spcAft>
                              <a:spcPts val="300"/>
                            </a:spcAft>
                            <a:buSzPts val="1000"/>
                            <a:buFont typeface="Times New Roman"/>
                            <a:buChar char="●"/>
                          </a:pPr>
                          <a:r>
                            <a:rPr lang="en-US" sz="1000">
                              <a:latin typeface="Georgia"/>
                              <a:ea typeface="Georgia"/>
                              <a:cs typeface="Georgia"/>
                              <a:sym typeface="Georgia"/>
                            </a:rPr>
                            <a:t>Apply the inverse property of multiplication in models</a:t>
                          </a:r>
                          <a:r>
                            <a:rPr lang="en-US" sz="1000">
                              <a:latin typeface="Georgia" panose="02040502050405020303" pitchFamily="18" charset="0"/>
                              <a:ea typeface="Georgia"/>
                              <a:cs typeface="Georgia"/>
                              <a:sym typeface="Georgia"/>
                            </a:rPr>
                            <a:t>. (</a:t>
                          </a:r>
                          <a:r>
                            <a:rPr lang="en-US" sz="1000" b="0" i="0" u="none" strike="noStrike" cap="none">
                              <a:solidFill>
                                <a:srgbClr val="000000"/>
                              </a:solidFill>
                              <a:effectLst/>
                              <a:latin typeface="Georgia" panose="02040502050405020303" pitchFamily="18" charset="0"/>
                              <a:ea typeface="Arial"/>
                              <a:cs typeface="Arial"/>
                              <a:sym typeface="Arial"/>
                            </a:rPr>
                            <a:t>For example, use a visual fraction model to represent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4</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or as the product of 4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a:latin typeface="Georgia" panose="02040502050405020303" pitchFamily="18" charset="0"/>
                              <a:ea typeface="Georgia"/>
                              <a:cs typeface="Georgia"/>
                              <a:sym typeface="Georgia"/>
                            </a:rPr>
                            <a:t>). (b) </a:t>
                          </a:r>
                          <a:r>
                            <a:rPr lang="en-US" sz="1000">
                              <a:solidFill>
                                <a:srgbClr val="800020"/>
                              </a:solidFill>
                              <a:latin typeface="Georgia" panose="02040502050405020303" pitchFamily="18" charset="0"/>
                              <a:ea typeface="Georgia"/>
                              <a:cs typeface="Georgia"/>
                              <a:sym typeface="Georgia"/>
                            </a:rPr>
                            <a:t>[Deleted; included in Grade 4]</a:t>
                          </a:r>
                          <a:endParaRPr sz="1000">
                            <a:latin typeface="Georgia" panose="02040502050405020303" pitchFamily="18" charset="0"/>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900" b="1">
                              <a:latin typeface="Georgia"/>
                              <a:ea typeface="Georgia"/>
                              <a:cs typeface="Georgia"/>
                              <a:sym typeface="Georgia"/>
                            </a:rPr>
                            <a:t>5.CE.2 The student will </a:t>
                          </a:r>
                          <a:r>
                            <a:rPr lang="en-US" sz="900" b="1">
                              <a:solidFill>
                                <a:srgbClr val="C00000"/>
                              </a:solidFill>
                              <a:latin typeface="Georgia"/>
                              <a:ea typeface="Georgia"/>
                              <a:cs typeface="Georgia"/>
                              <a:sym typeface="Georgia"/>
                            </a:rPr>
                            <a:t>estimate, represent, solve, and justify </a:t>
                          </a:r>
                          <a:r>
                            <a:rPr lang="en-US" sz="900" b="1">
                              <a:latin typeface="Georgia"/>
                              <a:ea typeface="Georgia"/>
                              <a:cs typeface="Georgia"/>
                              <a:sym typeface="Georgia"/>
                            </a:rPr>
                            <a:t>solutions to single-step and multistep problems, including those in context, using addition and subtraction of fractions with like and unlike denominators (with and without models), and solve single-step contextual problems involving multiplication of a whole number and a proper fraction, with models.</a:t>
                          </a:r>
                          <a:endParaRPr sz="900" b="1">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C00000"/>
                              </a:solidFill>
                              <a:latin typeface="Georgia"/>
                              <a:ea typeface="Georgia"/>
                              <a:cs typeface="Georgia"/>
                              <a:sym typeface="Georgia"/>
                            </a:rPr>
                            <a:t>Determine the least common multiple of two numbers to find the least common denominator for two fractions. </a:t>
                          </a:r>
                          <a:endParaRPr sz="1000">
                            <a:solidFill>
                              <a:srgbClr val="C0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Estimate and determine the sum or difference of two fractions (proper or improper) and/or mixed numbers,</a:t>
                          </a:r>
                          <a:r>
                            <a:rPr lang="en-US" sz="1000">
                              <a:solidFill>
                                <a:srgbClr val="980000"/>
                              </a:solidFill>
                              <a:latin typeface="Georgia"/>
                              <a:ea typeface="Georgia"/>
                              <a:cs typeface="Georgia"/>
                              <a:sym typeface="Georgia"/>
                            </a:rPr>
                            <a:t> </a:t>
                          </a:r>
                          <a:r>
                            <a:rPr lang="en-US" sz="1000">
                              <a:solidFill>
                                <a:srgbClr val="C00000"/>
                              </a:solidFill>
                              <a:latin typeface="Georgia"/>
                              <a:ea typeface="Georgia"/>
                              <a:cs typeface="Georgia"/>
                              <a:sym typeface="Georgia"/>
                            </a:rPr>
                            <a:t>having like and unlike denominators limited to 2, 3, 4, 5, 6, 8, 10, and </a:t>
                          </a:r>
                          <a:r>
                            <a:rPr lang="en-US" sz="1000">
                              <a:solidFill>
                                <a:srgbClr val="C00000"/>
                              </a:solidFill>
                              <a:latin typeface="Georgia" panose="02040502050405020303" pitchFamily="18" charset="0"/>
                              <a:ea typeface="Georgia"/>
                              <a:cs typeface="Georgia"/>
                              <a:sym typeface="Georgia"/>
                            </a:rPr>
                            <a:t>12 </a:t>
                          </a:r>
                          <a:r>
                            <a:rPr lang="en-US" sz="1000">
                              <a:latin typeface="Georgia" panose="02040502050405020303" pitchFamily="18" charset="0"/>
                              <a:ea typeface="Georgia"/>
                              <a:cs typeface="Georgia"/>
                              <a:sym typeface="Georgia"/>
                            </a:rPr>
                            <a:t>(</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5</m:t>
                                  </m:r>
                                </m:num>
                                <m:den>
                                  <m:r>
                                    <a:rPr lang="en-US" sz="1000" b="0" i="1" u="none" strike="noStrike" cap="none">
                                      <a:solidFill>
                                        <a:srgbClr val="000000"/>
                                      </a:solidFill>
                                      <a:effectLst/>
                                      <a:latin typeface="Cambria Math" panose="02040503050406030204" pitchFamily="18" charset="0"/>
                                      <a:ea typeface="Arial"/>
                                      <a:cs typeface="Arial"/>
                                      <a:sym typeface="Arial"/>
                                    </a:rPr>
                                    <m:t>8</m:t>
                                  </m:r>
                                </m:den>
                              </m:f>
                            </m:oMath>
                          </a14:m>
                          <a:r>
                            <a:rPr lang="en-US"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4</m:t>
                                  </m:r>
                                </m:num>
                                <m:den>
                                  <m:r>
                                    <a:rPr lang="en-US" sz="1000" b="0" i="1" u="none" strike="noStrike" cap="none">
                                      <a:solidFill>
                                        <a:srgbClr val="000000"/>
                                      </a:solidFill>
                                      <a:effectLst/>
                                      <a:latin typeface="Cambria Math" panose="02040503050406030204" pitchFamily="18" charset="0"/>
                                      <a:ea typeface="Arial"/>
                                      <a:cs typeface="Arial"/>
                                      <a:sym typeface="Arial"/>
                                    </a:rPr>
                                    <m:t>5</m:t>
                                  </m:r>
                                </m:den>
                              </m:f>
                            </m:oMath>
                          </a14:m>
                          <a:r>
                            <a:rPr lang="en-US"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2</m:t>
                                  </m:r>
                                </m:num>
                                <m:den>
                                  <m:r>
                                    <a:rPr lang="en-US" sz="1000" b="0" i="1" u="none" strike="noStrike" cap="none">
                                      <a:solidFill>
                                        <a:srgbClr val="000000"/>
                                      </a:solidFill>
                                      <a:effectLst/>
                                      <a:latin typeface="Cambria Math" panose="02040503050406030204" pitchFamily="18" charset="0"/>
                                      <a:ea typeface="Arial"/>
                                      <a:cs typeface="Arial"/>
                                      <a:sym typeface="Arial"/>
                                    </a:rPr>
                                    <m:t>3</m:t>
                                  </m:r>
                                </m:den>
                              </m:f>
                            </m:oMath>
                          </a14:m>
                          <a:r>
                            <a:rPr lang="en-US" sz="1000" b="0" i="0" u="none" strike="noStrike" cap="none">
                              <a:solidFill>
                                <a:srgbClr val="000000"/>
                              </a:solidFill>
                              <a:effectLst/>
                              <a:latin typeface="Georgia" panose="02040502050405020303" pitchFamily="18" charset="0"/>
                              <a:ea typeface="Arial"/>
                              <a:cs typeface="Arial"/>
                              <a:sym typeface="Arial"/>
                            </a:rPr>
                            <a:t> , 3</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+ 2</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5</m:t>
                                  </m:r>
                                </m:num>
                                <m:den>
                                  <m:r>
                                    <a:rPr lang="en-US" sz="1000" b="0" i="1" u="none" strike="noStrike" cap="none">
                                      <a:solidFill>
                                        <a:srgbClr val="000000"/>
                                      </a:solidFill>
                                      <a:effectLst/>
                                      <a:latin typeface="Cambria Math" panose="02040503050406030204" pitchFamily="18" charset="0"/>
                                      <a:ea typeface="Arial"/>
                                      <a:cs typeface="Arial"/>
                                      <a:sym typeface="Arial"/>
                                    </a:rPr>
                                    <m:t>12</m:t>
                                  </m:r>
                                </m:den>
                              </m:f>
                            </m:oMath>
                          </a14:m>
                          <a:r>
                            <a:rPr lang="en-US" sz="1000">
                              <a:latin typeface="Georgia" panose="02040502050405020303" pitchFamily="18" charset="0"/>
                              <a:ea typeface="Georgia"/>
                              <a:cs typeface="Georgia"/>
                              <a:sym typeface="Georgia"/>
                            </a:rPr>
                            <a:t>), and simplify the resulting fraction</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Estimate and solve single-step and multistep contextual problems involving addition and subtraction with fractions</a:t>
                          </a:r>
                          <a:r>
                            <a:rPr lang="en-US" sz="1000">
                              <a:solidFill>
                                <a:srgbClr val="980000"/>
                              </a:solidFill>
                              <a:latin typeface="Georgia"/>
                              <a:ea typeface="Georgia"/>
                              <a:cs typeface="Georgia"/>
                              <a:sym typeface="Georgia"/>
                            </a:rPr>
                            <a:t> </a:t>
                          </a:r>
                          <a:r>
                            <a:rPr lang="en-US" sz="1000">
                              <a:latin typeface="Georgia"/>
                              <a:ea typeface="Georgia"/>
                              <a:cs typeface="Georgia"/>
                              <a:sym typeface="Georgia"/>
                            </a:rPr>
                            <a:t>(proper or improper) and/or mixed numbers having like and unlike denominators, with and without models. </a:t>
                          </a:r>
                          <a:r>
                            <a:rPr lang="en-US" sz="1000">
                              <a:solidFill>
                                <a:srgbClr val="C00000"/>
                              </a:solidFill>
                              <a:latin typeface="Georgia"/>
                              <a:ea typeface="Georgia"/>
                              <a:cs typeface="Georgia"/>
                              <a:sym typeface="Georgia"/>
                            </a:rPr>
                            <a:t>Denominators should be limited to 2, 3, 4, 5, 6, 8, 10, and 12</a:t>
                          </a:r>
                          <a:r>
                            <a:rPr lang="en-US" sz="1000">
                              <a:solidFill>
                                <a:srgbClr val="980000"/>
                              </a:solidFill>
                              <a:latin typeface="Georgia"/>
                              <a:ea typeface="Georgia"/>
                              <a:cs typeface="Georgia"/>
                              <a:sym typeface="Georgia"/>
                            </a:rPr>
                            <a:t>. </a:t>
                          </a:r>
                          <a:r>
                            <a:rPr lang="en-US" sz="1000">
                              <a:latin typeface="Georgia"/>
                              <a:ea typeface="Georgia"/>
                              <a:cs typeface="Georgia"/>
                              <a:sym typeface="Georgia"/>
                            </a:rPr>
                            <a:t>Answers should be expressed in simplest form.</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Solve single-step contextual problems involving multiplication of a whole number, limited to 12 or less, and a proper fraction </a:t>
                          </a:r>
                          <a:r>
                            <a:rPr lang="en-US" sz="1000">
                              <a:latin typeface="Georgia" panose="02040502050405020303" pitchFamily="18" charset="0"/>
                              <a:ea typeface="Georgia"/>
                              <a:cs typeface="Georgia"/>
                              <a:sym typeface="Georgia"/>
                            </a:rPr>
                            <a:t>(</a:t>
                          </a:r>
                          <a:r>
                            <a:rPr lang="en-US" sz="1000" b="0" i="0" u="none" strike="noStrike" cap="none">
                              <a:solidFill>
                                <a:srgbClr val="000000"/>
                              </a:solidFill>
                              <a:effectLst/>
                              <a:latin typeface="Georgia" panose="02040502050405020303" pitchFamily="18" charset="0"/>
                              <a:ea typeface="Arial"/>
                              <a:cs typeface="Arial"/>
                              <a:sym typeface="Arial"/>
                            </a:rPr>
                            <a:t>e.g., 9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2</m:t>
                                  </m:r>
                                </m:num>
                                <m:den>
                                  <m:r>
                                    <a:rPr lang="en-US" sz="1000" b="0" i="1" u="none" strike="noStrike" cap="none">
                                      <a:solidFill>
                                        <a:srgbClr val="000000"/>
                                      </a:solidFill>
                                      <a:effectLst/>
                                      <a:latin typeface="Cambria Math" panose="02040503050406030204" pitchFamily="18" charset="0"/>
                                      <a:ea typeface="Arial"/>
                                      <a:cs typeface="Arial"/>
                                      <a:sym typeface="Arial"/>
                                    </a:rPr>
                                    <m:t>3</m:t>
                                  </m:r>
                                </m:den>
                              </m:f>
                            </m:oMath>
                          </a14:m>
                          <a:r>
                            <a:rPr lang="en-US" sz="1000" b="0" i="0" u="none" strike="noStrike" cap="none">
                              <a:solidFill>
                                <a:srgbClr val="000000"/>
                              </a:solidFill>
                              <a:effectLst/>
                              <a:latin typeface="Georgia" panose="02040502050405020303" pitchFamily="18" charset="0"/>
                              <a:ea typeface="Arial"/>
                              <a:cs typeface="Arial"/>
                              <a:sym typeface="Arial"/>
                            </a:rPr>
                            <a:t>, 8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a:latin typeface="Georgia" panose="02040502050405020303" pitchFamily="18" charset="0"/>
                              <a:ea typeface="Georgia"/>
                              <a:cs typeface="Georgia"/>
                              <a:sym typeface="Georgia"/>
                            </a:rPr>
                            <a:t>), with models. The denominator will be a factor o</a:t>
                          </a:r>
                          <a:r>
                            <a:rPr lang="en-US" sz="1000">
                              <a:latin typeface="Georgia"/>
                              <a:ea typeface="Georgia"/>
                              <a:cs typeface="Georgia"/>
                              <a:sym typeface="Georgia"/>
                            </a:rPr>
                            <a:t>f the whole number and answers should be expressed in simplest form.*</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p:graphicFrame>
            <p:nvGraphicFramePr>
              <p:cNvPr id="229" name="Google Shape;229;g2789defdc9a_0_35"/>
              <p:cNvGraphicFramePr/>
              <p:nvPr>
                <p:extLst>
                  <p:ext uri="{D42A27DB-BD31-4B8C-83A1-F6EECF244321}">
                    <p14:modId xmlns:p14="http://schemas.microsoft.com/office/powerpoint/2010/main" val="1169125400"/>
                  </p:ext>
                </p:extLst>
              </p:nvPr>
            </p:nvGraphicFramePr>
            <p:xfrm>
              <a:off x="-2" y="341745"/>
              <a:ext cx="9144002" cy="4089152"/>
            </p:xfrm>
            <a:graphic>
              <a:graphicData uri="http://schemas.openxmlformats.org/drawingml/2006/table">
                <a:tbl>
                  <a:tblPr firstRow="1">
                    <a:noFill/>
                    <a:tableStyleId>{34E9A00A-BA1B-42B3-8533-CA8DE4137A84}</a:tableStyleId>
                  </a:tblPr>
                  <a:tblGrid>
                    <a:gridCol w="4451931">
                      <a:extLst>
                        <a:ext uri="{9D8B030D-6E8A-4147-A177-3AD203B41FA5}">
                          <a16:colId xmlns:a16="http://schemas.microsoft.com/office/drawing/2014/main" val="20000"/>
                        </a:ext>
                      </a:extLst>
                    </a:gridCol>
                    <a:gridCol w="4692071">
                      <a:extLst>
                        <a:ext uri="{9D8B030D-6E8A-4147-A177-3AD203B41FA5}">
                          <a16:colId xmlns:a16="http://schemas.microsoft.com/office/drawing/2014/main" val="20001"/>
                        </a:ext>
                      </a:extLst>
                    </a:gridCol>
                  </a:tblGrid>
                  <a:tr h="36574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40"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167106015"/>
                      </a:ext>
                    </a:extLst>
                  </a:tr>
                  <a:tr h="3723407">
                    <a:tc>
                      <a:txBody>
                        <a:bodyPr/>
                        <a:lstStyle/>
                        <a:p>
                          <a:endParaRPr lang="en-US"/>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blipFill>
                          <a:blip r:embed="rId5"/>
                          <a:stretch>
                            <a:fillRect t="-9984" r="-105609" b="-327"/>
                          </a:stretch>
                        </a:blipFill>
                      </a:tcPr>
                    </a:tc>
                    <a:tc>
                      <a:txBody>
                        <a:bodyPr/>
                        <a:lstStyle/>
                        <a:p>
                          <a:endParaRPr lang="en-US"/>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blipFill>
                          <a:blip r:embed="rId5"/>
                          <a:stretch>
                            <a:fillRect l="-94935" t="-9984" r="-260" b="-327"/>
                          </a:stretch>
                        </a:blipFill>
                      </a:tcPr>
                    </a:tc>
                    <a:extLst>
                      <a:ext uri="{0D108BD9-81ED-4DB2-BD59-A6C34878D82A}">
                        <a16:rowId xmlns:a16="http://schemas.microsoft.com/office/drawing/2014/main" val="10001"/>
                      </a:ext>
                    </a:extLst>
                  </a:tr>
                </a:tbl>
              </a:graphicData>
            </a:graphic>
          </p:graphicFrame>
        </mc:Fallback>
      </mc:AlternateContent>
      <p:sp>
        <p:nvSpPr>
          <p:cNvPr id="230" name="Google Shape;230;g2789defdc9a_0_35"/>
          <p:cNvSpPr txBox="1"/>
          <p:nvPr/>
        </p:nvSpPr>
        <p:spPr>
          <a:xfrm>
            <a:off x="-2" y="4240800"/>
            <a:ext cx="9144000" cy="902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solidFill>
                  <a:schemeClr val="lt1"/>
                </a:solidFill>
                <a:latin typeface="Georgia"/>
                <a:ea typeface="Georgia"/>
                <a:cs typeface="Georgia"/>
                <a:sym typeface="Georgia"/>
              </a:rPr>
              <a:t>Revisions:</a:t>
            </a:r>
          </a:p>
          <a:p>
            <a:pPr marL="457200" lvl="0" indent="-292100" algn="l" rtl="0">
              <a:spcBef>
                <a:spcPts val="0"/>
              </a:spcBef>
              <a:spcAft>
                <a:spcPts val="0"/>
              </a:spcAft>
              <a:buClr>
                <a:schemeClr val="lt1"/>
              </a:buClr>
              <a:buSzPts val="1000"/>
              <a:buFont typeface="Georgia"/>
              <a:buChar char="●"/>
            </a:pPr>
            <a:r>
              <a:rPr lang="en-US" sz="800">
                <a:solidFill>
                  <a:schemeClr val="lt1"/>
                </a:solidFill>
                <a:latin typeface="Georgia"/>
                <a:ea typeface="Georgia"/>
                <a:cs typeface="Georgia"/>
                <a:sym typeface="Georgia"/>
              </a:rPr>
              <a:t>Determine the least common multiple of two numbers to find least common denominator</a:t>
            </a:r>
          </a:p>
          <a:p>
            <a:pPr marL="457200" lvl="0" indent="-292100" algn="l" rtl="0">
              <a:spcBef>
                <a:spcPts val="0"/>
              </a:spcBef>
              <a:spcAft>
                <a:spcPts val="0"/>
              </a:spcAft>
              <a:buClr>
                <a:schemeClr val="lt1"/>
              </a:buClr>
              <a:buSzPts val="1000"/>
              <a:buFont typeface="Georgia"/>
              <a:buChar char="●"/>
            </a:pPr>
            <a:r>
              <a:rPr lang="en-US" sz="800">
                <a:solidFill>
                  <a:schemeClr val="lt1"/>
                </a:solidFill>
                <a:latin typeface="Georgia"/>
                <a:ea typeface="Georgia"/>
                <a:cs typeface="Georgia"/>
                <a:sym typeface="Georgia"/>
              </a:rPr>
              <a:t>Determine the sum or difference of two fractions with like and unlike denominators without context (no access to a calculator)</a:t>
            </a:r>
          </a:p>
          <a:p>
            <a:pPr marL="457200" lvl="0" indent="-292100" algn="l" rtl="0">
              <a:spcBef>
                <a:spcPts val="0"/>
              </a:spcBef>
              <a:spcAft>
                <a:spcPts val="0"/>
              </a:spcAft>
              <a:buClr>
                <a:schemeClr val="lt1"/>
              </a:buClr>
              <a:buSzPts val="1000"/>
              <a:buFont typeface="Georgia"/>
              <a:buChar char="●"/>
            </a:pPr>
            <a:r>
              <a:rPr lang="en-US" sz="800">
                <a:solidFill>
                  <a:schemeClr val="lt1"/>
                </a:solidFill>
                <a:latin typeface="Georgia"/>
                <a:ea typeface="Georgia"/>
                <a:cs typeface="Georgia"/>
                <a:sym typeface="Georgia"/>
              </a:rPr>
              <a:t>Estimate</a:t>
            </a:r>
            <a:r>
              <a:rPr lang="en-US" sz="800">
                <a:solidFill>
                  <a:schemeClr val="lt1"/>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 represent, and  justify solution</a:t>
            </a:r>
            <a:r>
              <a:rPr lang="en-US" sz="800">
                <a:solidFill>
                  <a:schemeClr val="lt1"/>
                </a:solidFill>
                <a:latin typeface="Georgia"/>
                <a:ea typeface="Georgia"/>
                <a:cs typeface="Georgia"/>
                <a:sym typeface="Georgia"/>
              </a:rPr>
              <a:t>s</a:t>
            </a:r>
          </a:p>
          <a:p>
            <a:pPr marL="457200" lvl="0" indent="-292100" algn="l" rtl="0">
              <a:spcBef>
                <a:spcPts val="0"/>
              </a:spcBef>
              <a:spcAft>
                <a:spcPts val="0"/>
              </a:spcAft>
              <a:buClr>
                <a:schemeClr val="lt1"/>
              </a:buClr>
              <a:buSzPts val="1000"/>
              <a:buFont typeface="Georgia"/>
              <a:buChar char="●"/>
            </a:pPr>
            <a:r>
              <a:rPr lang="en-US" sz="800">
                <a:solidFill>
                  <a:schemeClr val="lt1"/>
                </a:solidFill>
                <a:latin typeface="Georgia"/>
                <a:ea typeface="Georgia"/>
                <a:cs typeface="Georgia"/>
                <a:sym typeface="Georgia"/>
              </a:rPr>
              <a:t>Denominators limited to 2, 3, 4, 5, 6, 8, 10, and 12</a:t>
            </a:r>
          </a:p>
          <a:p>
            <a:pPr marL="457200" lvl="0" indent="-292100" algn="l" rtl="0">
              <a:spcBef>
                <a:spcPts val="0"/>
              </a:spcBef>
              <a:spcAft>
                <a:spcPts val="0"/>
              </a:spcAft>
              <a:buClr>
                <a:schemeClr val="lt1"/>
              </a:buClr>
              <a:buSzPts val="1000"/>
              <a:buFont typeface="Georgia"/>
              <a:buChar char="●"/>
            </a:pPr>
            <a:r>
              <a:rPr lang="en-US" sz="800">
                <a:solidFill>
                  <a:schemeClr val="lt1"/>
                </a:solidFill>
                <a:latin typeface="Georgia"/>
                <a:ea typeface="Georgia"/>
                <a:cs typeface="Georgia"/>
                <a:sym typeface="Georgia"/>
              </a:rPr>
              <a:t>Inverse property of multiplication has been removed</a:t>
            </a:r>
          </a:p>
        </p:txBody>
      </p:sp>
      <p:pic>
        <p:nvPicPr>
          <p:cNvPr id="231" name="Google Shape;231;g2789defdc9a_0_3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189331" y="1564146"/>
            <a:ext cx="524617" cy="468398"/>
          </a:xfrm>
          <a:prstGeom prst="rect">
            <a:avLst/>
          </a:prstGeom>
          <a:noFill/>
          <a:ln>
            <a:noFill/>
          </a:ln>
        </p:spPr>
      </p:pic>
      <p:pic>
        <p:nvPicPr>
          <p:cNvPr id="20" name="Audio 19" descr="Audio icon">
            <a:hlinkClick r:id="" action="ppaction://media"/>
            <a:extLst>
              <a:ext uri="{FF2B5EF4-FFF2-40B4-BE49-F238E27FC236}">
                <a16:creationId xmlns:a16="http://schemas.microsoft.com/office/drawing/2014/main" id="{2CC12A7B-F719-346B-05B1-53FC834A386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1920"/>
    </mc:Choice>
    <mc:Fallback>
      <p:transition spd="slow" advTm="91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789defdc9a_0_41"/>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5.7 (2016) - Standard 5.CE.4 (2023) </a:t>
            </a:r>
            <a:endParaRPr sz="2840"/>
          </a:p>
        </p:txBody>
      </p:sp>
      <p:graphicFrame>
        <p:nvGraphicFramePr>
          <p:cNvPr id="237" name="Google Shape;237;g2789defdc9a_0_41"/>
          <p:cNvGraphicFramePr/>
          <p:nvPr>
            <p:extLst>
              <p:ext uri="{D42A27DB-BD31-4B8C-83A1-F6EECF244321}">
                <p14:modId xmlns:p14="http://schemas.microsoft.com/office/powerpoint/2010/main" val="272090494"/>
              </p:ext>
            </p:extLst>
          </p:nvPr>
        </p:nvGraphicFramePr>
        <p:xfrm>
          <a:off x="106162" y="752481"/>
          <a:ext cx="8931675" cy="3234632"/>
        </p:xfrm>
        <a:graphic>
          <a:graphicData uri="http://schemas.openxmlformats.org/drawingml/2006/table">
            <a:tbl>
              <a:tblPr firstRow="1">
                <a:noFill/>
                <a:tableStyleId>{34E9A00A-BA1B-42B3-8533-CA8DE4137A84}</a:tableStyleId>
              </a:tblPr>
              <a:tblGrid>
                <a:gridCol w="4498825">
                  <a:extLst>
                    <a:ext uri="{9D8B030D-6E8A-4147-A177-3AD203B41FA5}">
                      <a16:colId xmlns:a16="http://schemas.microsoft.com/office/drawing/2014/main" val="20000"/>
                    </a:ext>
                  </a:extLst>
                </a:gridCol>
                <a:gridCol w="4432850">
                  <a:extLst>
                    <a:ext uri="{9D8B030D-6E8A-4147-A177-3AD203B41FA5}">
                      <a16:colId xmlns:a16="http://schemas.microsoft.com/office/drawing/2014/main" val="20001"/>
                    </a:ext>
                  </a:extLst>
                </a:gridCol>
              </a:tblGrid>
              <a:tr h="366711">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240230137"/>
                  </a:ext>
                </a:extLst>
              </a:tr>
              <a:tr h="2867921">
                <a:tc>
                  <a:txBody>
                    <a:bodyPr/>
                    <a:lstStyle/>
                    <a:p>
                      <a:pPr marL="0" lvl="0" indent="0" algn="l" rtl="0">
                        <a:spcBef>
                          <a:spcPts val="0"/>
                        </a:spcBef>
                        <a:spcAft>
                          <a:spcPts val="0"/>
                        </a:spcAft>
                        <a:buNone/>
                      </a:pPr>
                      <a:r>
                        <a:rPr lang="en-US" sz="1000" b="1">
                          <a:latin typeface="Georgia"/>
                          <a:ea typeface="Georgia"/>
                          <a:cs typeface="Georgia"/>
                          <a:sym typeface="Georgia"/>
                        </a:rPr>
                        <a:t>5.7 The student will simplify whole number numerical expressions using the order of operations.*</a:t>
                      </a:r>
                      <a:r>
                        <a:rPr lang="en-US" sz="1000" b="1">
                          <a:latin typeface="Georgia"/>
                          <a:ea typeface="Georgia"/>
                          <a:cs typeface="Georgia"/>
                        </a:rPr>
                        <a:t> </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Use the order of operations to simplify whole number numerical expressions, limited to addition, subtraction, multiplication, and division. Expressions may contain parentheses.</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Given a whole number numerical expression involving more than one operation, describe which operation is completed first, which is second, etc.</a:t>
                      </a:r>
                      <a:endParaRPr sz="8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5.CE.4 The student will simplify numerical expressions with whole numbers using the order of operations.</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Use order of operations to simplify numerical expressions with whole numbers, limited to addition, subtraction, multiplication, and division in which:*</a:t>
                      </a:r>
                      <a:r>
                        <a:rPr lang="en-US" sz="1000">
                          <a:latin typeface="Georgia"/>
                          <a:ea typeface="Georgia"/>
                          <a:cs typeface="Georgia"/>
                        </a:rPr>
                        <a:t>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solidFill>
                            <a:srgbClr val="C00000"/>
                          </a:solidFill>
                          <a:latin typeface="Georgia"/>
                          <a:ea typeface="Georgia"/>
                          <a:cs typeface="Georgia"/>
                          <a:sym typeface="Georgia"/>
                        </a:rPr>
                        <a:t>expressions may contain no more than one set of parentheses</a:t>
                      </a:r>
                      <a:r>
                        <a:rPr lang="en-US" sz="1000">
                          <a:latin typeface="Georgia"/>
                          <a:ea typeface="Georgia"/>
                          <a:cs typeface="Georgia"/>
                          <a:sym typeface="Georgia"/>
                        </a:rPr>
                        <a:t>;</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simplification will b</a:t>
                      </a: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e </a:t>
                      </a:r>
                      <a:r>
                        <a:rPr lang="en-US" sz="1000">
                          <a:solidFill>
                            <a:srgbClr val="C0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limited to five whole numbers and four operations</a:t>
                      </a:r>
                      <a:r>
                        <a:rPr lang="en-US" sz="1000">
                          <a:solidFill>
                            <a:srgbClr val="98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in any combination of addition, subtraction, multiplication, or division;</a:t>
                      </a:r>
                      <a:r>
                        <a:rPr lang="en-US" sz="1000">
                          <a:latin typeface="Georgia"/>
                          <a:ea typeface="Georgia"/>
                          <a:cs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whole numbers will be </a:t>
                      </a:r>
                      <a:r>
                        <a:rPr lang="en-US" sz="1000">
                          <a:solidFill>
                            <a:srgbClr val="C0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limited to two digits or less</a:t>
                      </a: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and</a:t>
                      </a:r>
                      <a:r>
                        <a:rPr lang="en-US" sz="1000">
                          <a:latin typeface="Georgia"/>
                          <a:ea typeface="Georgia"/>
                          <a:cs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solidFill>
                            <a:srgbClr val="C0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expressions should not include braces, brackets, or fraction bars</a:t>
                      </a: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a:t>
                      </a:r>
                      <a:r>
                        <a:rPr lang="en-US" sz="1000">
                          <a:latin typeface="Georgia"/>
                          <a:ea typeface="Georgia"/>
                          <a:cs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t>
                      </a:r>
                      <a:endParaRPr sz="1000">
                        <a:latin typeface="Georgia"/>
                        <a:ea typeface="Georgia"/>
                        <a:cs typeface="Georgia"/>
                        <a:sym typeface="Georgia"/>
                      </a:endParaRPr>
                    </a:p>
                    <a:p>
                      <a:pPr marL="457200" lvl="0" indent="-292100" algn="l" rtl="0">
                        <a:spcBef>
                          <a:spcPts val="0"/>
                        </a:spcBef>
                        <a:spcAft>
                          <a:spcPts val="0"/>
                        </a:spcAft>
                        <a:buSzPts val="1000"/>
                        <a:buFont typeface="+mj-lt"/>
                        <a:buAutoNum type="alphaLcParenR" startAt="2"/>
                      </a:pPr>
                      <a:r>
                        <a:rPr lang="en-US" sz="1000" b="0" i="0" u="none" strike="noStrike" noProof="0">
                          <a:solidFill>
                            <a:srgbClr val="000000"/>
                          </a:solidFill>
                          <a:latin typeface="Georgia"/>
                          <a:sym typeface="Georgia"/>
                        </a:rPr>
                        <a:t>Given a whole number numerical expression involving more than one operation, describe which operation is completed first, which is second, and which is third.*</a:t>
                      </a:r>
                      <a:endParaRPr sz="1000" b="0" i="0" u="none" strike="noStrike" noProof="0">
                        <a:solidFill>
                          <a:srgbClr val="000000"/>
                        </a:solidFill>
                        <a:latin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38" name="Google Shape;238;g2789defdc9a_0_41"/>
          <p:cNvSpPr txBox="1"/>
          <p:nvPr/>
        </p:nvSpPr>
        <p:spPr>
          <a:xfrm>
            <a:off x="0" y="4321743"/>
            <a:ext cx="9144000" cy="1066107"/>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Parameters for order of operations include:</a:t>
            </a:r>
          </a:p>
          <a:p>
            <a:pPr marL="741363" lvl="4" indent="-292100">
              <a:buClr>
                <a:schemeClr val="lt1"/>
              </a:buClr>
              <a:buSzPts val="1000"/>
              <a:buFont typeface="Arial" panose="020B0604020202020204" pitchFamily="34" charset="0"/>
              <a:buChar char="•"/>
            </a:pPr>
            <a:r>
              <a:rPr lang="en-US" sz="1000">
                <a:solidFill>
                  <a:schemeClr val="lt1"/>
                </a:solidFill>
                <a:latin typeface="Georgia"/>
                <a:ea typeface="Georgia"/>
                <a:cs typeface="Georgia"/>
                <a:sym typeface="Georgia"/>
              </a:rPr>
              <a:t>no more than one set of parentheses</a:t>
            </a:r>
          </a:p>
          <a:p>
            <a:pPr marL="741363" lvl="4" indent="-292100">
              <a:buClr>
                <a:schemeClr val="lt1"/>
              </a:buClr>
              <a:buSzPts val="1000"/>
              <a:buFont typeface="Arial" panose="020B0604020202020204" pitchFamily="34" charset="0"/>
              <a:buChar char="•"/>
            </a:pPr>
            <a:r>
              <a:rPr lang="en-US" sz="1000">
                <a:solidFill>
                  <a:schemeClr val="lt1"/>
                </a:solidFill>
                <a:latin typeface="Georgia"/>
                <a:ea typeface="Georgia"/>
                <a:cs typeface="Georgia"/>
                <a:sym typeface="Georgia"/>
              </a:rPr>
              <a:t>limited to five whole numbers and four operations</a:t>
            </a:r>
          </a:p>
          <a:p>
            <a:pPr marL="741363" lvl="4" indent="-292100">
              <a:buClr>
                <a:schemeClr val="lt1"/>
              </a:buClr>
              <a:buSzPts val="1000"/>
              <a:buFont typeface="Arial" panose="020B0604020202020204" pitchFamily="34" charset="0"/>
              <a:buChar char="•"/>
            </a:pPr>
            <a:r>
              <a:rPr lang="en-US" sz="1000">
                <a:solidFill>
                  <a:schemeClr val="lt1"/>
                </a:solidFill>
                <a:latin typeface="Georgia"/>
                <a:ea typeface="Georgia"/>
                <a:cs typeface="Georgia"/>
                <a:sym typeface="Georgia"/>
              </a:rPr>
              <a:t>whole numbers limited to two digits or less</a:t>
            </a:r>
            <a:endParaRPr sz="1000">
              <a:solidFill>
                <a:schemeClr val="lt1"/>
              </a:solidFill>
              <a:latin typeface="Georgia"/>
              <a:ea typeface="Georgia"/>
              <a:cs typeface="Georgia"/>
              <a:sym typeface="Georgia"/>
            </a:endParaRPr>
          </a:p>
        </p:txBody>
      </p:sp>
      <p:pic>
        <p:nvPicPr>
          <p:cNvPr id="13" name="Audio 12" descr="Audio icon">
            <a:hlinkClick r:id="" action="ppaction://media"/>
            <a:extLst>
              <a:ext uri="{FF2B5EF4-FFF2-40B4-BE49-F238E27FC236}">
                <a16:creationId xmlns:a16="http://schemas.microsoft.com/office/drawing/2014/main" id="{DFBDA496-F7E9-CCAA-6880-8B167AB4D2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386"/>
    </mc:Choice>
    <mc:Fallback>
      <p:transition spd="slow" advTm="3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Measurement and Geometry</a:t>
            </a:r>
            <a:endParaRPr b="1"/>
          </a:p>
        </p:txBody>
      </p:sp>
      <p:pic>
        <p:nvPicPr>
          <p:cNvPr id="4" name="Audio 3" descr="Audio icon">
            <a:hlinkClick r:id="" action="ppaction://media"/>
            <a:extLst>
              <a:ext uri="{FF2B5EF4-FFF2-40B4-BE49-F238E27FC236}">
                <a16:creationId xmlns:a16="http://schemas.microsoft.com/office/drawing/2014/main" id="{F2896AD1-1BA0-E646-15C9-B8CD3D20FA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257"/>
    </mc:Choice>
    <mc:Fallback>
      <p:transition spd="slow" advTm="7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8f48f99ee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5.8 (2016) - Standard 5.MG.2 (2023) 1 of 2 </a:t>
            </a:r>
            <a:endParaRPr sz="2840"/>
          </a:p>
        </p:txBody>
      </p:sp>
      <p:graphicFrame>
        <p:nvGraphicFramePr>
          <p:cNvPr id="249" name="Google Shape;249;g278f48f99ee_0_0"/>
          <p:cNvGraphicFramePr/>
          <p:nvPr>
            <p:extLst>
              <p:ext uri="{D42A27DB-BD31-4B8C-83A1-F6EECF244321}">
                <p14:modId xmlns:p14="http://schemas.microsoft.com/office/powerpoint/2010/main" val="1512819745"/>
              </p:ext>
            </p:extLst>
          </p:nvPr>
        </p:nvGraphicFramePr>
        <p:xfrm>
          <a:off x="133975" y="612438"/>
          <a:ext cx="8931675" cy="3729244"/>
        </p:xfrm>
        <a:graphic>
          <a:graphicData uri="http://schemas.openxmlformats.org/drawingml/2006/table">
            <a:tbl>
              <a:tblPr firstRow="1">
                <a:noFill/>
                <a:tableStyleId>{34E9A00A-BA1B-42B3-8533-CA8DE4137A84}</a:tableStyleId>
              </a:tblPr>
              <a:tblGrid>
                <a:gridCol w="4625061">
                  <a:extLst>
                    <a:ext uri="{9D8B030D-6E8A-4147-A177-3AD203B41FA5}">
                      <a16:colId xmlns:a16="http://schemas.microsoft.com/office/drawing/2014/main" val="20000"/>
                    </a:ext>
                  </a:extLst>
                </a:gridCol>
                <a:gridCol w="4306614">
                  <a:extLst>
                    <a:ext uri="{9D8B030D-6E8A-4147-A177-3AD203B41FA5}">
                      <a16:colId xmlns:a16="http://schemas.microsoft.com/office/drawing/2014/main" val="20001"/>
                    </a:ext>
                  </a:extLst>
                </a:gridCol>
              </a:tblGrid>
              <a:tr h="42219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640540780"/>
                  </a:ext>
                </a:extLst>
              </a:tr>
              <a:tr h="3301841">
                <a:tc>
                  <a:txBody>
                    <a:bodyPr/>
                    <a:lstStyle/>
                    <a:p>
                      <a:pPr marL="182880" lvl="0" indent="-182880" algn="l" rtl="0">
                        <a:spcBef>
                          <a:spcPts val="0"/>
                        </a:spcBef>
                        <a:spcAft>
                          <a:spcPts val="0"/>
                        </a:spcAft>
                        <a:buNone/>
                      </a:pPr>
                      <a:r>
                        <a:rPr lang="en-US" sz="1000" b="1">
                          <a:latin typeface="Georgia"/>
                          <a:ea typeface="Georgia"/>
                          <a:cs typeface="Georgia"/>
                          <a:sym typeface="Georgia"/>
                        </a:rPr>
                        <a:t>5.8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solve practical problems that involve perimeter, area, and volume in standard units of measure; and </a:t>
                      </a: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Solve practical problems that involve perimeter, area, and volume in standard units of measure. (a)  </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Determine the perimeter of a polygon, with or without diagrams, when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panose="02040502050405020303" pitchFamily="18" charset="0"/>
                          <a:ea typeface="Georgia"/>
                          <a:cs typeface="Georgia"/>
                          <a:sym typeface="Georgia"/>
                        </a:rPr>
                        <a:t>the lengths of all sides of a polygon that is not a rectangle or a square are given; </a:t>
                      </a:r>
                      <a:endParaRPr sz="1000">
                        <a:latin typeface="Georgia" panose="02040502050405020303" pitchFamily="18" charset="0"/>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panose="02040502050405020303" pitchFamily="18" charset="0"/>
                          <a:ea typeface="Georgia"/>
                          <a:cs typeface="Georgia"/>
                          <a:sym typeface="Georgia"/>
                        </a:rPr>
                        <a:t>the length and width of a rectangle are given; or </a:t>
                      </a:r>
                      <a:endParaRPr sz="1000">
                        <a:latin typeface="Georgia" panose="02040502050405020303" pitchFamily="18" charset="0"/>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panose="02040502050405020303" pitchFamily="18" charset="0"/>
                          <a:ea typeface="Georgia"/>
                          <a:cs typeface="Georgia"/>
                          <a:sym typeface="Georgia"/>
                        </a:rPr>
                        <a:t>the length of a side of a square is given. (a)  </a:t>
                      </a:r>
                      <a:r>
                        <a:rPr lang="en-US" sz="1000">
                          <a:solidFill>
                            <a:srgbClr val="980000"/>
                          </a:solidFill>
                          <a:latin typeface="Georgia" panose="02040502050405020303" pitchFamily="18" charset="0"/>
                          <a:ea typeface="Times New Roman"/>
                          <a:cs typeface="Times New Roman"/>
                          <a:sym typeface="Times New Roman"/>
                        </a:rPr>
                        <a:t>[Deleted]</a:t>
                      </a:r>
                      <a:endParaRPr sz="1000">
                        <a:latin typeface="Georgia" panose="02040502050405020303" pitchFamily="18" charset="0"/>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panose="02040502050405020303" pitchFamily="18" charset="0"/>
                          <a:ea typeface="Georgia"/>
                          <a:cs typeface="Georgia"/>
                          <a:sym typeface="Georgia"/>
                        </a:rPr>
                        <a:t>Estimate and determine the area of a square and rectangle using whole number measurements given in metric or U.S. Customary units, and record the solution with the appropriate unit of measure (e.g., 24 square inches). (a)  </a:t>
                      </a:r>
                      <a:r>
                        <a:rPr lang="en-US" sz="1000">
                          <a:solidFill>
                            <a:srgbClr val="980000"/>
                          </a:solidFill>
                          <a:latin typeface="Georgia" panose="02040502050405020303" pitchFamily="18" charset="0"/>
                          <a:ea typeface="Times New Roman"/>
                          <a:cs typeface="Times New Roman"/>
                          <a:sym typeface="Times New Roman"/>
                        </a:rPr>
                        <a:t>[Deleted; included in Grade 4]</a:t>
                      </a:r>
                      <a:endParaRPr sz="1000">
                        <a:latin typeface="Georgia" panose="02040502050405020303" pitchFamily="18" charset="0"/>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Develop a procedure for determining the area of a right triangle using only whole number measurements given in metric or U.S. Customary units, and record the solution with the appropriate unit of measure (e.g., 12 square inches). (a) </a:t>
                      </a:r>
                      <a:endParaRPr sz="1000">
                        <a:latin typeface="Georgia"/>
                        <a:ea typeface="Georgia"/>
                        <a:cs typeface="Georgia"/>
                        <a:sym typeface="Georgia"/>
                      </a:endParaRPr>
                    </a:p>
                    <a:p>
                      <a:pPr marL="457200" lvl="0" indent="-292100" algn="l" rtl="0">
                        <a:spcBef>
                          <a:spcPts val="300"/>
                        </a:spcBef>
                        <a:spcAft>
                          <a:spcPts val="300"/>
                        </a:spcAft>
                        <a:buSzPts val="1000"/>
                        <a:buFont typeface="Georgia"/>
                        <a:buChar char="●"/>
                      </a:pPr>
                      <a:r>
                        <a:rPr lang="en-US" sz="1000">
                          <a:latin typeface="Georgia"/>
                          <a:ea typeface="Georgia"/>
                          <a:cs typeface="Georgia"/>
                          <a:sym typeface="Georgia"/>
                        </a:rPr>
                        <a:t>Estimate and determine the area of a right triangle, with diagrams, when the base and the height are given. (a)</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5.MG.2  The student will use </a:t>
                      </a:r>
                      <a:r>
                        <a:rPr lang="en-US" sz="1000" b="1">
                          <a:solidFill>
                            <a:srgbClr val="C00000"/>
                          </a:solidFill>
                          <a:latin typeface="Georgia"/>
                          <a:ea typeface="Georgia"/>
                          <a:cs typeface="Georgia"/>
                          <a:sym typeface="Georgia"/>
                        </a:rPr>
                        <a:t>multiple representations </a:t>
                      </a:r>
                      <a:r>
                        <a:rPr lang="en-US" sz="1000" b="1">
                          <a:latin typeface="Georgia"/>
                          <a:ea typeface="Georgia"/>
                          <a:cs typeface="Georgia"/>
                          <a:sym typeface="Georgia"/>
                        </a:rPr>
                        <a:t>to solve problems, </a:t>
                      </a:r>
                      <a:r>
                        <a:rPr lang="en-US" sz="1000" b="1">
                          <a:solidFill>
                            <a:srgbClr val="040000"/>
                          </a:solidFill>
                          <a:latin typeface="Georgia"/>
                          <a:ea typeface="Georgia"/>
                          <a:cs typeface="Georgia"/>
                          <a:sym typeface="Georgia"/>
                        </a:rPr>
                        <a:t>including those in context, involving </a:t>
                      </a:r>
                      <a:r>
                        <a:rPr lang="en-US" sz="1000" b="1">
                          <a:latin typeface="Georgia"/>
                          <a:ea typeface="Georgia"/>
                          <a:cs typeface="Georgia"/>
                          <a:sym typeface="Georgia"/>
                        </a:rPr>
                        <a:t>perimeter, area, and volume.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C0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Investigate </a:t>
                      </a:r>
                      <a:r>
                        <a:rPr lang="en-US" sz="1000">
                          <a:solidFill>
                            <a:srgbClr val="C0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and develop a formula </a:t>
                      </a: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for determining the area of a right triangle. </a:t>
                      </a:r>
                      <a:endParaRPr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Estimate and determine the area of a right triangle, with diagrams, when the base and the height are given in whole number units, in metric or U.S. Customary units, and record the solution with the appropriate unit of measure (e.g., 16 square inches). </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114300"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50" name="Google Shape;250;g278f48f99ee_0_0"/>
          <p:cNvSpPr txBox="1"/>
          <p:nvPr/>
        </p:nvSpPr>
        <p:spPr>
          <a:xfrm>
            <a:off x="0" y="434992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panose="02040502050405020303" pitchFamily="18" charset="0"/>
                <a:ea typeface="Georgia"/>
                <a:cs typeface="Georgia"/>
                <a:sym typeface="Georgia"/>
              </a:rPr>
              <a:t>Revisions: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panose="02040502050405020303" pitchFamily="18" charset="0"/>
                <a:ea typeface="Georgia"/>
                <a:cs typeface="Georgia"/>
                <a:sym typeface="Georgia"/>
              </a:rPr>
              <a:t>Determine the perimeter of a polygon, with or without diagrams has been removed</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panose="02040502050405020303" pitchFamily="18" charset="0"/>
                <a:ea typeface="Times New Roman"/>
                <a:cs typeface="Times New Roman"/>
                <a:sym typeface="Times New Roman"/>
              </a:rPr>
              <a:t>Estimate and determine the area of a square and rectangle using whole number measurements deleted</a:t>
            </a:r>
          </a:p>
          <a:p>
            <a:pPr marL="457200" lvl="0" indent="-292100" algn="l" rtl="0">
              <a:spcBef>
                <a:spcPts val="0"/>
              </a:spcBef>
              <a:spcAft>
                <a:spcPts val="0"/>
              </a:spcAft>
              <a:buClr>
                <a:schemeClr val="lt1"/>
              </a:buClr>
              <a:buSzPts val="1000"/>
              <a:buFont typeface="Times New Roman"/>
              <a:buChar char="●"/>
            </a:pPr>
            <a:r>
              <a:rPr lang="en-US" sz="1000">
                <a:solidFill>
                  <a:schemeClr val="lt1"/>
                </a:solidFill>
                <a:latin typeface="Georgia" panose="02040502050405020303" pitchFamily="18" charset="0"/>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Investigate and develop a formula for determining the area of a right triangle</a:t>
            </a:r>
            <a:endParaRPr lang="en-US" sz="1000">
              <a:solidFill>
                <a:schemeClr val="lt1"/>
              </a:solidFill>
              <a:latin typeface="Georgia" panose="02040502050405020303" pitchFamily="18" charset="0"/>
              <a:ea typeface="Times New Roman"/>
              <a:cs typeface="Times New Roman"/>
              <a:sym typeface="Times New Roman"/>
            </a:endParaRPr>
          </a:p>
          <a:p>
            <a:pPr marL="0" lvl="0" indent="0" algn="l" rtl="0">
              <a:spcBef>
                <a:spcPts val="300"/>
              </a:spcBef>
              <a:spcAft>
                <a:spcPts val="0"/>
              </a:spcAft>
              <a:buNone/>
            </a:pPr>
            <a:endParaRPr lang="en-US" sz="1000">
              <a:solidFill>
                <a:schemeClr val="lt1"/>
              </a:solidFill>
              <a:latin typeface="Georgia" panose="02040502050405020303" pitchFamily="18" charset="0"/>
              <a:ea typeface="Georgia"/>
              <a:cs typeface="Georgia"/>
              <a:sym typeface="Georgia"/>
            </a:endParaRPr>
          </a:p>
        </p:txBody>
      </p:sp>
      <p:pic>
        <p:nvPicPr>
          <p:cNvPr id="16" name="Audio 15" descr="Audio icon">
            <a:hlinkClick r:id="" action="ppaction://media"/>
            <a:extLst>
              <a:ext uri="{FF2B5EF4-FFF2-40B4-BE49-F238E27FC236}">
                <a16:creationId xmlns:a16="http://schemas.microsoft.com/office/drawing/2014/main" id="{608B6ECD-6036-406E-C97E-8E639D36222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0636"/>
    </mc:Choice>
    <mc:Fallback>
      <p:transition spd="slow" advTm="40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7801db9f69_0_133"/>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5.8 (2016) - Standard 5.MG.2 (2023) 2 of 2 </a:t>
            </a:r>
            <a:endParaRPr sz="2840"/>
          </a:p>
        </p:txBody>
      </p:sp>
      <p:graphicFrame>
        <p:nvGraphicFramePr>
          <p:cNvPr id="256" name="Google Shape;256;g27801db9f69_0_133"/>
          <p:cNvGraphicFramePr/>
          <p:nvPr>
            <p:extLst>
              <p:ext uri="{D42A27DB-BD31-4B8C-83A1-F6EECF244321}">
                <p14:modId xmlns:p14="http://schemas.microsoft.com/office/powerpoint/2010/main" val="2142456874"/>
              </p:ext>
            </p:extLst>
          </p:nvPr>
        </p:nvGraphicFramePr>
        <p:xfrm>
          <a:off x="106162" y="785433"/>
          <a:ext cx="8931675" cy="3292297"/>
        </p:xfrm>
        <a:graphic>
          <a:graphicData uri="http://schemas.openxmlformats.org/drawingml/2006/table">
            <a:tbl>
              <a:tblPr firstRow="1">
                <a:noFill/>
                <a:tableStyleId>{34E9A00A-BA1B-42B3-8533-CA8DE4137A84}</a:tableStyleId>
              </a:tblPr>
              <a:tblGrid>
                <a:gridCol w="4498825">
                  <a:extLst>
                    <a:ext uri="{9D8B030D-6E8A-4147-A177-3AD203B41FA5}">
                      <a16:colId xmlns:a16="http://schemas.microsoft.com/office/drawing/2014/main" val="20000"/>
                    </a:ext>
                  </a:extLst>
                </a:gridCol>
                <a:gridCol w="4432850">
                  <a:extLst>
                    <a:ext uri="{9D8B030D-6E8A-4147-A177-3AD203B41FA5}">
                      <a16:colId xmlns:a16="http://schemas.microsoft.com/office/drawing/2014/main" val="20001"/>
                    </a:ext>
                  </a:extLst>
                </a:gridCol>
              </a:tblGrid>
              <a:tr h="373248">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631856541"/>
                  </a:ext>
                </a:extLst>
              </a:tr>
              <a:tr h="2919049">
                <a:tc>
                  <a:txBody>
                    <a:bodyPr/>
                    <a:lstStyle/>
                    <a:p>
                      <a:pPr marL="182880" lvl="0" indent="-182880" algn="l" rtl="0">
                        <a:spcBef>
                          <a:spcPts val="0"/>
                        </a:spcBef>
                        <a:spcAft>
                          <a:spcPts val="0"/>
                        </a:spcAft>
                        <a:buNone/>
                      </a:pPr>
                      <a:r>
                        <a:rPr lang="en-US" sz="1000" b="1">
                          <a:latin typeface="Georgia"/>
                          <a:ea typeface="Georgia"/>
                          <a:cs typeface="Georgia"/>
                          <a:sym typeface="Georgia"/>
                        </a:rPr>
                        <a:t>5.8 The student will </a:t>
                      </a:r>
                      <a:endParaRPr sz="1000" b="1">
                        <a:latin typeface="Georgia"/>
                        <a:ea typeface="Georgia"/>
                        <a:cs typeface="Georgia"/>
                        <a:sym typeface="Georgia"/>
                      </a:endParaRPr>
                    </a:p>
                    <a:p>
                      <a:pPr marL="336551" lvl="0" indent="-228600" algn="l" rtl="0">
                        <a:spcBef>
                          <a:spcPts val="0"/>
                        </a:spcBef>
                        <a:spcAft>
                          <a:spcPts val="0"/>
                        </a:spcAft>
                        <a:buSzPts val="1000"/>
                        <a:buFont typeface="+mj-lt"/>
                        <a:buAutoNum type="alphaLcParenR"/>
                      </a:pPr>
                      <a:r>
                        <a:rPr lang="en-US" sz="1000" b="1">
                          <a:latin typeface="Georgia"/>
                          <a:ea typeface="Georgia"/>
                          <a:cs typeface="Georgia"/>
                          <a:sym typeface="Georgia"/>
                        </a:rPr>
                        <a:t>solve practical problems that involve perimeter, area, and volume in standard units of measure; and </a:t>
                      </a:r>
                      <a:endParaRPr sz="1000" b="1">
                        <a:latin typeface="Georgia"/>
                        <a:ea typeface="Georgia"/>
                        <a:cs typeface="Georgia"/>
                        <a:sym typeface="Georgia"/>
                      </a:endParaRPr>
                    </a:p>
                    <a:p>
                      <a:pPr marL="336551" lvl="0" indent="-228600" algn="l" rtl="0">
                        <a:spcBef>
                          <a:spcPts val="0"/>
                        </a:spcBef>
                        <a:spcAft>
                          <a:spcPts val="0"/>
                        </a:spcAft>
                        <a:buSzPts val="1000"/>
                        <a:buFont typeface="+mj-lt"/>
                        <a:buAutoNum type="alphaLcParenR"/>
                      </a:pPr>
                      <a:r>
                        <a:rPr lang="en-US" sz="1000" b="1">
                          <a:latin typeface="Georgia"/>
                          <a:ea typeface="Georgia"/>
                          <a:cs typeface="Georgia"/>
                          <a:sym typeface="Georgia"/>
                        </a:rPr>
                        <a:t>differentiate among perimeter, area, and volume and identify whether the application of the concept of perimeter, area, or volume is appropriate for a given situation.</a:t>
                      </a:r>
                    </a:p>
                    <a:p>
                      <a:pPr marL="107951" lvl="0" indent="0" algn="l" rtl="0">
                        <a:spcBef>
                          <a:spcPts val="0"/>
                        </a:spcBef>
                        <a:spcAft>
                          <a:spcPts val="0"/>
                        </a:spcAft>
                        <a:buSzPts val="1000"/>
                        <a:buFont typeface="+mj-lt"/>
                        <a:buNone/>
                      </a:pP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Develop a procedure for determining volume using manipulatives (e.g., cubes). (a)  </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Estimate and determine the volume of a rectangular prism with diagrams, when the length, width, and height are given, using whole number measurements. Record the solution with the appropriate unit of measure (e.g., 12 cubic inches). (a)</a:t>
                      </a: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Describe practical situations where perimeter, area, and volume are appropriate measures to use, and justify orally or in writing. (b) </a:t>
                      </a:r>
                      <a:endParaRPr sz="1000">
                        <a:latin typeface="Georgia"/>
                        <a:ea typeface="Georgia"/>
                        <a:cs typeface="Georgia"/>
                        <a:sym typeface="Georgia"/>
                      </a:endParaRPr>
                    </a:p>
                    <a:p>
                      <a:pPr marL="457200" lvl="0" indent="-292100" algn="l" rtl="0">
                        <a:spcBef>
                          <a:spcPts val="300"/>
                        </a:spcBef>
                        <a:spcAft>
                          <a:spcPts val="300"/>
                        </a:spcAft>
                        <a:buSzPts val="1000"/>
                        <a:buFont typeface="Georgia"/>
                        <a:buChar char="●"/>
                      </a:pPr>
                      <a:r>
                        <a:rPr lang="en-US" sz="1000">
                          <a:latin typeface="Georgia"/>
                          <a:ea typeface="Georgia"/>
                          <a:cs typeface="Georgia"/>
                          <a:sym typeface="Georgia"/>
                        </a:rPr>
                        <a:t>Identify whether the application of the concept of perimeter, area, or volume is appropriate for a given situation.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5.MG.2  The student will use </a:t>
                      </a:r>
                      <a:r>
                        <a:rPr lang="en-US" sz="1000" b="1">
                          <a:solidFill>
                            <a:srgbClr val="C00000"/>
                          </a:solidFill>
                          <a:latin typeface="Georgia"/>
                          <a:ea typeface="Georgia"/>
                          <a:cs typeface="Georgia"/>
                          <a:sym typeface="Georgia"/>
                        </a:rPr>
                        <a:t>multiple representations </a:t>
                      </a:r>
                      <a:r>
                        <a:rPr lang="en-US" sz="1000" b="1">
                          <a:latin typeface="Georgia"/>
                          <a:ea typeface="Georgia"/>
                          <a:cs typeface="Georgia"/>
                          <a:sym typeface="Georgia"/>
                        </a:rPr>
                        <a:t>to solve problems, including those in context, involving perimeter, area, and volume.  </a:t>
                      </a:r>
                      <a:endParaRPr sz="1000" b="1">
                        <a:latin typeface="Georgia"/>
                        <a:ea typeface="Georgia"/>
                        <a:cs typeface="Georgia"/>
                        <a:sym typeface="Georgia"/>
                      </a:endParaRPr>
                    </a:p>
                    <a:p>
                      <a:pPr marL="457200" lvl="0" indent="-292100" algn="l" rtl="0">
                        <a:spcBef>
                          <a:spcPts val="300"/>
                        </a:spcBef>
                        <a:spcAft>
                          <a:spcPts val="0"/>
                        </a:spcAft>
                        <a:buClrTx/>
                        <a:buSzPts val="1000"/>
                        <a:buFont typeface="+mj-lt"/>
                        <a:buAutoNum type="alphaLcParenR" startAt="3"/>
                      </a:pPr>
                      <a:r>
                        <a:rPr lang="en-US" sz="1000">
                          <a:solidFill>
                            <a:srgbClr val="C00000"/>
                          </a:solidFill>
                          <a:latin typeface="Georgia"/>
                          <a:ea typeface="Georgia"/>
                          <a:cs typeface="Georgia"/>
                          <a:sym typeface="Georgia"/>
                        </a:rPr>
                        <a:t>Describe volume as a measure of capacity </a:t>
                      </a:r>
                      <a:r>
                        <a:rPr lang="en-US" sz="1000">
                          <a:solidFill>
                            <a:schemeClr val="accent3">
                              <a:lumMod val="50000"/>
                            </a:schemeClr>
                          </a:solidFill>
                          <a:latin typeface="Georgia"/>
                          <a:ea typeface="Georgia"/>
                          <a:cs typeface="Georgia"/>
                          <a:sym typeface="Georgia"/>
                        </a:rPr>
                        <a:t>and give examples of volume as a measurement in contextual situations. </a:t>
                      </a:r>
                      <a:endParaRPr sz="1000">
                        <a:solidFill>
                          <a:schemeClr val="accent3">
                            <a:lumMod val="50000"/>
                          </a:schemeClr>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a:solidFill>
                            <a:srgbClr val="C00000"/>
                          </a:solidFill>
                          <a:latin typeface="Georgia"/>
                          <a:ea typeface="Georgia"/>
                          <a:cs typeface="Georgia"/>
                          <a:sym typeface="Georgia"/>
                        </a:rPr>
                        <a:t>Investigate and develop a formula </a:t>
                      </a:r>
                      <a:r>
                        <a:rPr lang="en-US" sz="1000">
                          <a:solidFill>
                            <a:schemeClr val="accent3">
                              <a:lumMod val="50000"/>
                            </a:schemeClr>
                          </a:solidFill>
                          <a:latin typeface="Georgia"/>
                          <a:ea typeface="Georgia"/>
                          <a:cs typeface="Georgia"/>
                          <a:sym typeface="Georgia"/>
                        </a:rPr>
                        <a:t>for determining the volume of rectangular prisms using concrete objects.  </a:t>
                      </a:r>
                      <a:endParaRPr sz="1000">
                        <a:solidFill>
                          <a:schemeClr val="accent3">
                            <a:lumMod val="50000"/>
                          </a:schemeClr>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a:solidFill>
                            <a:schemeClr val="accent3">
                              <a:lumMod val="50000"/>
                            </a:schemeClr>
                          </a:solidFill>
                          <a:latin typeface="Georgia"/>
                          <a:ea typeface="Georgia"/>
                          <a:cs typeface="Georgia"/>
                          <a:sym typeface="Georgia"/>
                        </a:rPr>
                        <a:t>Solve problems, including those in context, to estimate and determine the volume of a rectangular prism using concrete objects, diagrams, and formulas when the length, width, and height are given in whole number units. Record the solution with the appropriate unit of measure (e.g., 12 cubic inches). </a:t>
                      </a:r>
                      <a:endParaRPr sz="1000">
                        <a:solidFill>
                          <a:schemeClr val="accent3">
                            <a:lumMod val="50000"/>
                          </a:schemeClr>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a:solidFill>
                            <a:schemeClr val="accent3">
                              <a:lumMod val="50000"/>
                            </a:schemeClr>
                          </a:solidFill>
                          <a:latin typeface="Georgia"/>
                          <a:ea typeface="Georgia"/>
                          <a:cs typeface="Georgia"/>
                          <a:sym typeface="Georgia"/>
                        </a:rPr>
                        <a:t>Identify whether the application of the concept of perimeter, area, or volume is appropriate for a given situation.  </a:t>
                      </a:r>
                      <a:endParaRPr sz="1000">
                        <a:solidFill>
                          <a:schemeClr val="accent3">
                            <a:lumMod val="50000"/>
                          </a:schemeClr>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a:solidFill>
                            <a:schemeClr val="accent3">
                              <a:lumMod val="50000"/>
                            </a:schemeClr>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Solve contextual problems that involve perimeter, area, and volume in standard units of measure.</a:t>
                      </a:r>
                      <a:r>
                        <a:rPr lang="en-US" sz="1000">
                          <a:solidFill>
                            <a:schemeClr val="accent3">
                              <a:lumMod val="50000"/>
                            </a:schemeClr>
                          </a:solidFill>
                          <a:latin typeface="Georgia"/>
                          <a:ea typeface="Georgia"/>
                          <a:cs typeface="Georgia"/>
                          <a:sym typeface="Georgia"/>
                        </a:rPr>
                        <a:t> </a:t>
                      </a:r>
                      <a:endParaRPr sz="1000">
                        <a:solidFill>
                          <a:schemeClr val="accent3">
                            <a:lumMod val="50000"/>
                          </a:schemeClr>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57" name="Google Shape;257;g27801db9f69_0_133"/>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Describe volume as a measure of capacity</a:t>
            </a:r>
          </a:p>
          <a:p>
            <a:pPr marL="457200" indent="-292100">
              <a:buClr>
                <a:schemeClr val="lt1"/>
              </a:buClr>
              <a:buSzPts val="1000"/>
              <a:buFont typeface="Georgia"/>
              <a:buChar char="●"/>
            </a:pPr>
            <a:r>
              <a:rPr lang="en-US" sz="1000">
                <a:solidFill>
                  <a:schemeClr val="lt1"/>
                </a:solidFill>
                <a:latin typeface="Georgia" panose="02040502050405020303" pitchFamily="18" charset="0"/>
                <a:ea typeface="Georgia"/>
                <a:cs typeface="Georgia"/>
                <a:sym typeface="Georgia"/>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Investigate and develop a formula for determining the volume </a:t>
            </a:r>
            <a:r>
              <a:rPr lang="en-US" sz="1000">
                <a:solidFill>
                  <a:schemeClr val="lt1"/>
                </a:solidFill>
                <a:latin typeface="Georgia" panose="02040502050405020303" pitchFamily="18" charset="0"/>
                <a:ea typeface="Georgia"/>
                <a:cs typeface="Georgia"/>
                <a:sym typeface="Georgia"/>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of rectangular prisms</a:t>
            </a:r>
            <a:r>
              <a:rPr lang="en-US" sz="1000">
                <a:solidFill>
                  <a:schemeClr val="lt1"/>
                </a:solidFill>
                <a:latin typeface="Georgia"/>
                <a:ea typeface="Georgia"/>
                <a:cs typeface="Georgia"/>
                <a:sym typeface="Georgia"/>
              </a:rPr>
              <a:t> </a:t>
            </a:r>
          </a:p>
        </p:txBody>
      </p:sp>
      <p:pic>
        <p:nvPicPr>
          <p:cNvPr id="258" name="Google Shape;258;g27801db9f69_0_13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577058">
            <a:off x="4392517" y="1786930"/>
            <a:ext cx="517057" cy="522221"/>
          </a:xfrm>
          <a:prstGeom prst="rect">
            <a:avLst/>
          </a:prstGeom>
          <a:noFill/>
          <a:ln>
            <a:noFill/>
          </a:ln>
        </p:spPr>
      </p:pic>
      <p:pic>
        <p:nvPicPr>
          <p:cNvPr id="15" name="Audio 14">
            <a:hlinkClick r:id="" action="ppaction://media"/>
            <a:extLst>
              <a:ext uri="{FF2B5EF4-FFF2-40B4-BE49-F238E27FC236}">
                <a16:creationId xmlns:a16="http://schemas.microsoft.com/office/drawing/2014/main" id="{C442CBC1-9866-F36D-EC36-55FF285E804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4622"/>
    </mc:Choice>
    <mc:Fallback>
      <p:transition spd="slow" advTm="24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78f48f99ee_0_6"/>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spcBef>
                <a:spcPts val="0"/>
              </a:spcBef>
              <a:spcAft>
                <a:spcPts val="0"/>
              </a:spcAft>
              <a:buClr>
                <a:schemeClr val="lt1"/>
              </a:buClr>
              <a:buSzPct val="100000"/>
              <a:buFont typeface="Georgia"/>
              <a:buNone/>
            </a:pPr>
            <a:r>
              <a:rPr lang="en-US" sz="2400"/>
              <a:t>Standard 5.9 (2016) - Standard 5.MG.1 (2023) 1 of 2</a:t>
            </a:r>
            <a:endParaRPr sz="2400"/>
          </a:p>
        </p:txBody>
      </p:sp>
      <p:graphicFrame>
        <p:nvGraphicFramePr>
          <p:cNvPr id="264" name="Google Shape;264;g278f48f99ee_0_6"/>
          <p:cNvGraphicFramePr/>
          <p:nvPr>
            <p:extLst>
              <p:ext uri="{D42A27DB-BD31-4B8C-83A1-F6EECF244321}">
                <p14:modId xmlns:p14="http://schemas.microsoft.com/office/powerpoint/2010/main" val="1758668771"/>
              </p:ext>
            </p:extLst>
          </p:nvPr>
        </p:nvGraphicFramePr>
        <p:xfrm>
          <a:off x="114300" y="864225"/>
          <a:ext cx="8915400" cy="3154650"/>
        </p:xfrm>
        <a:graphic>
          <a:graphicData uri="http://schemas.openxmlformats.org/drawingml/2006/table">
            <a:tbl>
              <a:tblPr firstRow="1">
                <a:noFill/>
                <a:tableStyleId>{34E9A00A-BA1B-42B3-8533-CA8DE4137A84}</a:tableStyleId>
              </a:tblPr>
              <a:tblGrid>
                <a:gridCol w="4490625">
                  <a:extLst>
                    <a:ext uri="{9D8B030D-6E8A-4147-A177-3AD203B41FA5}">
                      <a16:colId xmlns:a16="http://schemas.microsoft.com/office/drawing/2014/main" val="20000"/>
                    </a:ext>
                  </a:extLst>
                </a:gridCol>
                <a:gridCol w="44247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386898582"/>
                  </a:ext>
                </a:extLst>
              </a:tr>
              <a:tr h="381000">
                <a:tc>
                  <a:txBody>
                    <a:bodyPr/>
                    <a:lstStyle/>
                    <a:p>
                      <a:pPr marL="0" lvl="0" indent="0" algn="l" rtl="0">
                        <a:spcBef>
                          <a:spcPts val="0"/>
                        </a:spcBef>
                        <a:spcAft>
                          <a:spcPts val="0"/>
                        </a:spcAft>
                        <a:buNone/>
                      </a:pPr>
                      <a:r>
                        <a:rPr lang="en-US" sz="1000" b="1">
                          <a:latin typeface="Georgia"/>
                          <a:ea typeface="Georgia"/>
                          <a:cs typeface="Georgia"/>
                          <a:sym typeface="Georgia"/>
                        </a:rPr>
                        <a:t>5.9 The student will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given the equivalent measure of one unit, identify equivalent measurements within the metric system; and </a:t>
                      </a:r>
                    </a:p>
                    <a:p>
                      <a:pPr marL="98425" lvl="0" indent="0" algn="l" rtl="0">
                        <a:spcBef>
                          <a:spcPts val="0"/>
                        </a:spcBef>
                        <a:spcAft>
                          <a:spcPts val="0"/>
                        </a:spcAft>
                        <a:buSzPts val="1000"/>
                        <a:buFont typeface="Georgia"/>
                        <a:buNone/>
                      </a:pP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Given the equivalent measure of one unit, identify equivalent measurements within the metric system for the following: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length (millimeters, centimeters, meters, and kilometers);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mass (grams and kilograms); and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liquid volume (milliliters and liters). (a)</a:t>
                      </a:r>
                      <a:endParaRPr sz="1000" b="1">
                        <a:latin typeface="Georgia"/>
                        <a:ea typeface="Georgia"/>
                        <a:cs typeface="Georgia"/>
                        <a:sym typeface="Georgia"/>
                      </a:endParaRPr>
                    </a:p>
                    <a:p>
                      <a:pPr marL="342900" lvl="0" indent="-244475" algn="l" rtl="0">
                        <a:spcBef>
                          <a:spcPts val="0"/>
                        </a:spcBef>
                        <a:spcAft>
                          <a:spcPts val="0"/>
                        </a:spcAft>
                        <a:buSzPts val="1000"/>
                        <a:buFont typeface="+mj-lt"/>
                        <a:buAutoNum type="alphaLcParenR" startAt="2"/>
                      </a:pPr>
                      <a:r>
                        <a:rPr lang="en-US" sz="1000" b="1">
                          <a:latin typeface="Georgia"/>
                          <a:ea typeface="Georgia"/>
                          <a:cs typeface="Georgia"/>
                          <a:sym typeface="Georgia"/>
                        </a:rPr>
                        <a:t>solve practical problems involving length, mass, and liquid volume using metric units.</a:t>
                      </a:r>
                    </a:p>
                    <a:p>
                      <a:pPr marL="98425" lvl="0" indent="0" algn="l" rtl="0">
                        <a:spcBef>
                          <a:spcPts val="0"/>
                        </a:spcBef>
                        <a:spcAft>
                          <a:spcPts val="0"/>
                        </a:spcAft>
                        <a:buSzPts val="1000"/>
                        <a:buFont typeface="+mj-lt"/>
                        <a:buNone/>
                      </a:pPr>
                      <a:endParaRPr sz="1000" b="1">
                        <a:latin typeface="Georgia"/>
                        <a:ea typeface="Georgia"/>
                        <a:cs typeface="Georgia"/>
                        <a:sym typeface="Georgia"/>
                      </a:endParaRPr>
                    </a:p>
                    <a:p>
                      <a:pPr marL="457200" lvl="1" indent="-292100" algn="l" rtl="0">
                        <a:spcBef>
                          <a:spcPts val="0"/>
                        </a:spcBef>
                        <a:spcAft>
                          <a:spcPts val="0"/>
                        </a:spcAft>
                        <a:buSzPts val="1000"/>
                        <a:buFont typeface="Georgia"/>
                        <a:buChar char="●"/>
                      </a:pPr>
                      <a:r>
                        <a:rPr lang="en-US" sz="1000">
                          <a:latin typeface="Georgia"/>
                          <a:ea typeface="Georgia"/>
                          <a:cs typeface="Georgia"/>
                          <a:sym typeface="Georgia"/>
                        </a:rPr>
                        <a:t>Estimate and measure to solve practical problems that involve metric units: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length (millimeters, centimeters, meters, and kilometers);</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mass (grams and kilograms); and </a:t>
                      </a:r>
                      <a:endParaRPr sz="1000">
                        <a:latin typeface="Georgia"/>
                        <a:ea typeface="Georgia"/>
                        <a:cs typeface="Georgia"/>
                        <a:sym typeface="Georgia"/>
                      </a:endParaRPr>
                    </a:p>
                    <a:p>
                      <a:pPr marL="685800" lvl="2" indent="-292100" algn="l" rtl="0">
                        <a:spcBef>
                          <a:spcPts val="0"/>
                        </a:spcBef>
                        <a:spcAft>
                          <a:spcPts val="300"/>
                        </a:spcAft>
                        <a:buSzPts val="1000"/>
                        <a:buFont typeface="Georgia"/>
                        <a:buChar char="o"/>
                      </a:pPr>
                      <a:r>
                        <a:rPr lang="en-US" sz="1000">
                          <a:latin typeface="Georgia"/>
                          <a:ea typeface="Georgia"/>
                          <a:cs typeface="Georgia"/>
                          <a:sym typeface="Georgia"/>
                        </a:rPr>
                        <a:t>liquid volume (milliliters, and liters).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5.MG.1   The student will </a:t>
                      </a:r>
                      <a:r>
                        <a:rPr lang="en-US" sz="1000" b="1">
                          <a:solidFill>
                            <a:srgbClr val="04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reason mathematically</a:t>
                      </a:r>
                      <a:r>
                        <a:rPr lang="en-US" sz="1000" b="1">
                          <a:solidFill>
                            <a:srgbClr val="04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 </a:t>
                      </a:r>
                      <a:r>
                        <a:rPr lang="en-US" sz="1000" b="1">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to solve problems,</a:t>
                      </a:r>
                      <a:r>
                        <a:rPr lang="en-US" sz="1000" b="1">
                          <a:solidFill>
                            <a:srgbClr val="98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 </a:t>
                      </a:r>
                      <a:r>
                        <a:rPr lang="en-US" sz="1000" b="1">
                          <a:solidFill>
                            <a:srgbClr val="04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including those in context</a:t>
                      </a:r>
                      <a:r>
                        <a:rPr lang="en-US" sz="1000" b="1">
                          <a:solidFill>
                            <a:srgbClr val="04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tha</a:t>
                      </a:r>
                      <a:r>
                        <a:rPr lang="en-US" sz="1000" b="1">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t involve length, mass, and liquid volume using metric units.</a:t>
                      </a:r>
                      <a:endParaRPr sz="1000" b="1">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Determine the most appropriate unit of measure to use in a contextual problem that involves metric units: </a:t>
                      </a:r>
                      <a:endParaRPr sz="1000">
                        <a:solidFill>
                          <a:srgbClr val="980000"/>
                        </a:solidFill>
                        <a:latin typeface="Georgia"/>
                        <a:ea typeface="Georgia"/>
                        <a:cs typeface="Georgia"/>
                        <a:sym typeface="Georgia"/>
                      </a:endParaRPr>
                    </a:p>
                    <a:p>
                      <a:pPr marL="914400" lvl="0" indent="-292100" algn="l" rtl="0">
                        <a:spcBef>
                          <a:spcPts val="0"/>
                        </a:spcBef>
                        <a:spcAft>
                          <a:spcPts val="0"/>
                        </a:spcAft>
                        <a:buClr>
                          <a:srgbClr val="980000"/>
                        </a:buClr>
                        <a:buSzPts val="1000"/>
                        <a:buFont typeface="Georgia"/>
                        <a:buAutoNum type="romanLcParenR"/>
                      </a:pPr>
                      <a:r>
                        <a:rPr lang="en-US" sz="1000">
                          <a:solidFill>
                            <a:srgbClr val="980000"/>
                          </a:solidFill>
                          <a:latin typeface="Georgia"/>
                          <a:ea typeface="Georgia"/>
                          <a:cs typeface="Georgia"/>
                          <a:sym typeface="Georgia"/>
                        </a:rPr>
                        <a:t>length (millimeters, centimeters, meters, and kilometers); </a:t>
                      </a:r>
                      <a:endParaRPr sz="1000">
                        <a:solidFill>
                          <a:srgbClr val="980000"/>
                        </a:solidFill>
                        <a:latin typeface="Georgia"/>
                        <a:ea typeface="Georgia"/>
                        <a:cs typeface="Georgia"/>
                        <a:sym typeface="Georgia"/>
                      </a:endParaRPr>
                    </a:p>
                    <a:p>
                      <a:pPr marL="914400" lvl="0" indent="-292100" algn="l" rtl="0">
                        <a:spcBef>
                          <a:spcPts val="0"/>
                        </a:spcBef>
                        <a:spcAft>
                          <a:spcPts val="0"/>
                        </a:spcAft>
                        <a:buClr>
                          <a:srgbClr val="980000"/>
                        </a:buClr>
                        <a:buSzPts val="1000"/>
                        <a:buFont typeface="Georgia"/>
                        <a:buAutoNum type="romanLcParenR"/>
                      </a:pPr>
                      <a:r>
                        <a:rPr lang="en-US" sz="1000">
                          <a:solidFill>
                            <a:srgbClr val="980000"/>
                          </a:solidFill>
                          <a:latin typeface="Georgia"/>
                          <a:ea typeface="Georgia"/>
                          <a:cs typeface="Georgia"/>
                          <a:sym typeface="Georgia"/>
                        </a:rPr>
                        <a:t>mass (grams and kilograms); and </a:t>
                      </a:r>
                      <a:endParaRPr sz="1000">
                        <a:solidFill>
                          <a:srgbClr val="980000"/>
                        </a:solidFill>
                        <a:latin typeface="Georgia"/>
                        <a:ea typeface="Georgia"/>
                        <a:cs typeface="Georgia"/>
                        <a:sym typeface="Georgia"/>
                      </a:endParaRPr>
                    </a:p>
                    <a:p>
                      <a:pPr marL="914400" lvl="0" indent="-292100" algn="l" rtl="0">
                        <a:spcBef>
                          <a:spcPts val="0"/>
                        </a:spcBef>
                        <a:spcAft>
                          <a:spcPts val="0"/>
                        </a:spcAft>
                        <a:buClr>
                          <a:srgbClr val="980000"/>
                        </a:buClr>
                        <a:buSzPts val="1000"/>
                        <a:buFont typeface="Georgia"/>
                        <a:buAutoNum type="romanLcParenR"/>
                      </a:pPr>
                      <a:r>
                        <a:rPr lang="en-US" sz="1000">
                          <a:solidFill>
                            <a:srgbClr val="980000"/>
                          </a:solidFill>
                          <a:latin typeface="Georgia"/>
                          <a:ea typeface="Georgia"/>
                          <a:cs typeface="Georgia"/>
                          <a:sym typeface="Georgia"/>
                        </a:rPr>
                        <a:t>liquid volume (milliliters and liters). </a:t>
                      </a:r>
                      <a:endParaRPr sz="1000">
                        <a:solidFill>
                          <a:srgbClr val="980000"/>
                        </a:solidFill>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65" name="Google Shape;265;g278f48f99ee_0_6"/>
          <p:cNvSpPr txBox="1"/>
          <p:nvPr/>
        </p:nvSpPr>
        <p:spPr>
          <a:xfrm>
            <a:off x="0" y="4356425"/>
            <a:ext cx="9144000" cy="700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2"/>
                </a:solidFill>
                <a:latin typeface="Georgia"/>
                <a:ea typeface="Georgia"/>
                <a:cs typeface="Georgia"/>
                <a:sym typeface="Georgia"/>
              </a:rPr>
              <a:t>Revisions:</a:t>
            </a:r>
            <a:endParaRPr sz="1000">
              <a:solidFill>
                <a:schemeClr val="lt2"/>
              </a:solidFill>
              <a:latin typeface="Georgia"/>
              <a:ea typeface="Georgia"/>
              <a:cs typeface="Georgia"/>
              <a:sym typeface="Georgia"/>
            </a:endParaRPr>
          </a:p>
          <a:p>
            <a:pPr marL="342900" lvl="0" indent="-292100" algn="l" rtl="0">
              <a:lnSpc>
                <a:spcPct val="107916"/>
              </a:lnSpc>
              <a:spcBef>
                <a:spcPts val="0"/>
              </a:spcBef>
              <a:spcAft>
                <a:spcPts val="0"/>
              </a:spcAft>
              <a:buClr>
                <a:schemeClr val="lt2"/>
              </a:buClr>
              <a:buSzPts val="1000"/>
              <a:buFont typeface="Georgia"/>
              <a:buChar char="●"/>
            </a:pPr>
            <a:r>
              <a:rPr lang="en-US" sz="1000">
                <a:solidFill>
                  <a:schemeClr val="lt2"/>
                </a:solidFill>
                <a:latin typeface="Georgia"/>
                <a:ea typeface="Georgia"/>
                <a:cs typeface="Georgia"/>
                <a:sym typeface="Georgia"/>
              </a:rPr>
              <a:t>Determine the most appropriate unit of measure to use in a contextual problem that involves metric units for length mass, and liquid volume</a:t>
            </a:r>
            <a:endParaRPr sz="1000">
              <a:solidFill>
                <a:schemeClr val="lt2"/>
              </a:solidFill>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p:txBody>
      </p:sp>
      <p:pic>
        <p:nvPicPr>
          <p:cNvPr id="266" name="Google Shape;266;g278f48f99ee_0_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074155">
            <a:off x="4555763" y="1994319"/>
            <a:ext cx="552056" cy="523344"/>
          </a:xfrm>
          <a:prstGeom prst="rect">
            <a:avLst/>
          </a:prstGeom>
          <a:noFill/>
          <a:ln>
            <a:noFill/>
          </a:ln>
        </p:spPr>
      </p:pic>
      <p:pic>
        <p:nvPicPr>
          <p:cNvPr id="36" name="Audio 35" descr="Audio icon">
            <a:hlinkClick r:id="" action="ppaction://media"/>
            <a:extLst>
              <a:ext uri="{FF2B5EF4-FFF2-40B4-BE49-F238E27FC236}">
                <a16:creationId xmlns:a16="http://schemas.microsoft.com/office/drawing/2014/main" id="{E0C5AEC8-DBF6-13E8-3DDE-043727149D9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4795"/>
    </mc:Choice>
    <mc:Fallback>
      <p:transition spd="slow" advTm="3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719528"/>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Agenda</a:t>
            </a:r>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lnSpcReduction="10000"/>
          </a:bodyPr>
          <a:lstStyle/>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2023 Mathematics Standards of Learning Focus</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Standards of Learning Supporting Documents</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Overview of Revisions (2016 to 2023 Mathematics Standards of Learning) document </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Number and Number Sense</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Computation and Estimation</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Measurement and Geometry</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Probability and Statistics</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Patterns, Functions, and Algebra</a:t>
            </a:r>
          </a:p>
          <a:p>
            <a:pPr marL="914400" lvl="1" indent="-317500" algn="l" rtl="0">
              <a:lnSpc>
                <a:spcPct val="90000"/>
              </a:lnSpc>
              <a:spcBef>
                <a:spcPts val="400"/>
              </a:spcBef>
              <a:spcAft>
                <a:spcPts val="0"/>
              </a:spcAft>
              <a:buSzPts val="1400"/>
              <a:buChar char="-"/>
            </a:pPr>
            <a:endParaRPr>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9ADE9C3F-28E1-EE1A-DDFB-435F0CBC5FA8}"/>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23" name="Audio 22" descr="Audio icon">
            <a:hlinkClick r:id="" action="ppaction://media"/>
            <a:extLst>
              <a:ext uri="{FF2B5EF4-FFF2-40B4-BE49-F238E27FC236}">
                <a16:creationId xmlns:a16="http://schemas.microsoft.com/office/drawing/2014/main" id="{64927941-5CB3-DA35-22F0-AAA91D49BB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mc:Choice xmlns:p14="http://schemas.microsoft.com/office/powerpoint/2010/main" Requires="p14">
      <p:transition spd="slow" p14:dur="2000" advTm="25091"/>
    </mc:Choice>
    <mc:Fallback>
      <p:transition spd="slow" advTm="2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78f48f99ee_0_45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spcBef>
                <a:spcPts val="0"/>
              </a:spcBef>
              <a:spcAft>
                <a:spcPts val="0"/>
              </a:spcAft>
              <a:buClr>
                <a:schemeClr val="lt1"/>
              </a:buClr>
              <a:buSzPct val="100000"/>
              <a:buFont typeface="Georgia"/>
              <a:buNone/>
            </a:pPr>
            <a:r>
              <a:rPr lang="en-US" sz="2400"/>
              <a:t>Standard 5.9 (2016) - Standard 5.MG.1 (2023) 2 of 2</a:t>
            </a:r>
            <a:endParaRPr sz="2400"/>
          </a:p>
        </p:txBody>
      </p:sp>
      <p:graphicFrame>
        <p:nvGraphicFramePr>
          <p:cNvPr id="272" name="Google Shape;272;g278f48f99ee_0_450"/>
          <p:cNvGraphicFramePr/>
          <p:nvPr>
            <p:extLst>
              <p:ext uri="{D42A27DB-BD31-4B8C-83A1-F6EECF244321}">
                <p14:modId xmlns:p14="http://schemas.microsoft.com/office/powerpoint/2010/main" val="2102343733"/>
              </p:ext>
            </p:extLst>
          </p:nvPr>
        </p:nvGraphicFramePr>
        <p:xfrm>
          <a:off x="114300" y="762750"/>
          <a:ext cx="8915400" cy="3528030"/>
        </p:xfrm>
        <a:graphic>
          <a:graphicData uri="http://schemas.openxmlformats.org/drawingml/2006/table">
            <a:tbl>
              <a:tblPr firstRow="1">
                <a:noFill/>
                <a:tableStyleId>{34E9A00A-BA1B-42B3-8533-CA8DE4137A84}</a:tableStyleId>
              </a:tblPr>
              <a:tblGrid>
                <a:gridCol w="4490625">
                  <a:extLst>
                    <a:ext uri="{9D8B030D-6E8A-4147-A177-3AD203B41FA5}">
                      <a16:colId xmlns:a16="http://schemas.microsoft.com/office/drawing/2014/main" val="20000"/>
                    </a:ext>
                  </a:extLst>
                </a:gridCol>
                <a:gridCol w="44247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446359557"/>
                  </a:ext>
                </a:extLst>
              </a:tr>
              <a:tr h="381000">
                <a:tc>
                  <a:txBody>
                    <a:bodyPr/>
                    <a:lstStyle/>
                    <a:p>
                      <a:pPr marL="0" lvl="0" indent="0" algn="l" rtl="0">
                        <a:spcBef>
                          <a:spcPts val="0"/>
                        </a:spcBef>
                        <a:spcAft>
                          <a:spcPts val="0"/>
                        </a:spcAft>
                        <a:buNone/>
                      </a:pPr>
                      <a:r>
                        <a:rPr lang="en-US" sz="1000" b="1">
                          <a:latin typeface="Georgia"/>
                          <a:ea typeface="Georgia"/>
                          <a:cs typeface="Georgia"/>
                          <a:sym typeface="Georgia"/>
                        </a:rPr>
                        <a:t>5.9 The student will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given the equivalent measure of one unit, identify equivalent measurements within the metric system; and </a:t>
                      </a:r>
                    </a:p>
                    <a:p>
                      <a:pPr marL="98425" lvl="0" indent="0" algn="l" rtl="0">
                        <a:spcBef>
                          <a:spcPts val="0"/>
                        </a:spcBef>
                        <a:spcAft>
                          <a:spcPts val="0"/>
                        </a:spcAft>
                        <a:buSzPts val="1000"/>
                        <a:buFont typeface="Georgia"/>
                        <a:buNone/>
                      </a:pP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Given the equivalent measure of one unit, identify equivalent measurements within the metric system for the following: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length (millimeters, centimeters, meters, and kilometers);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mass (grams and kilograms); and </a:t>
                      </a:r>
                      <a:endParaRPr sz="1000">
                        <a:latin typeface="Georgia"/>
                        <a:ea typeface="Georgia"/>
                        <a:cs typeface="Georgia"/>
                        <a:sym typeface="Georgia"/>
                      </a:endParaRPr>
                    </a:p>
                    <a:p>
                      <a:pPr marL="914400" lvl="1" indent="-292100" algn="l" rtl="0">
                        <a:spcBef>
                          <a:spcPts val="0"/>
                        </a:spcBef>
                        <a:spcAft>
                          <a:spcPts val="0"/>
                        </a:spcAft>
                        <a:buSzPts val="1000"/>
                        <a:buFont typeface="Georgia"/>
                        <a:buChar char="○"/>
                      </a:pPr>
                      <a:r>
                        <a:rPr lang="en-US" sz="1000">
                          <a:latin typeface="Georgia"/>
                          <a:ea typeface="Georgia"/>
                          <a:cs typeface="Georgia"/>
                          <a:sym typeface="Georgia"/>
                        </a:rPr>
                        <a:t>liquid volume (milliliters and liters). (a)</a:t>
                      </a:r>
                      <a:endParaRPr sz="1000" b="1">
                        <a:latin typeface="Georgia"/>
                        <a:ea typeface="Georgia"/>
                        <a:cs typeface="Georgia"/>
                        <a:sym typeface="Georgia"/>
                      </a:endParaRPr>
                    </a:p>
                    <a:p>
                      <a:pPr marL="342900" lvl="0" indent="-244475" algn="l" rtl="0">
                        <a:spcBef>
                          <a:spcPts val="0"/>
                        </a:spcBef>
                        <a:spcAft>
                          <a:spcPts val="0"/>
                        </a:spcAft>
                        <a:buSzPts val="1000"/>
                        <a:buFont typeface="+mj-lt"/>
                        <a:buAutoNum type="alphaLcParenR" startAt="2"/>
                      </a:pPr>
                      <a:r>
                        <a:rPr lang="en-US" sz="1000" b="1">
                          <a:latin typeface="Georgia"/>
                          <a:ea typeface="Georgia"/>
                          <a:cs typeface="Georgia"/>
                          <a:sym typeface="Georgia"/>
                        </a:rPr>
                        <a:t>solve practical problems involving length, mass, and liquid volume using metric units.</a:t>
                      </a:r>
                    </a:p>
                    <a:p>
                      <a:pPr marL="98425" lvl="0" indent="0" algn="l" rtl="0">
                        <a:spcBef>
                          <a:spcPts val="0"/>
                        </a:spcBef>
                        <a:spcAft>
                          <a:spcPts val="0"/>
                        </a:spcAft>
                        <a:buSzPts val="1000"/>
                        <a:buFont typeface="+mj-lt"/>
                        <a:buNone/>
                      </a:pPr>
                      <a:endParaRPr sz="1000" b="1">
                        <a:latin typeface="Georgia"/>
                        <a:ea typeface="Georgia"/>
                        <a:cs typeface="Georgia"/>
                        <a:sym typeface="Georgia"/>
                      </a:endParaRPr>
                    </a:p>
                    <a:p>
                      <a:pPr marL="457200" lvl="1" indent="-292100" algn="l" rtl="0">
                        <a:spcBef>
                          <a:spcPts val="0"/>
                        </a:spcBef>
                        <a:spcAft>
                          <a:spcPts val="0"/>
                        </a:spcAft>
                        <a:buSzPts val="1000"/>
                        <a:buFont typeface="Georgia"/>
                        <a:buChar char="○"/>
                      </a:pPr>
                      <a:r>
                        <a:rPr lang="en-US" sz="1000">
                          <a:latin typeface="Georgia"/>
                          <a:ea typeface="Georgia"/>
                          <a:cs typeface="Georgia"/>
                          <a:sym typeface="Georgia"/>
                        </a:rPr>
                        <a:t>Estimate and measure to solve practical problems that involve metric units: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length (millimeters, centimeters, meters, and kilometers); </a:t>
                      </a:r>
                      <a:r>
                        <a:rPr lang="en-US" sz="1000">
                          <a:solidFill>
                            <a:srgbClr val="980000"/>
                          </a:solidFill>
                          <a:latin typeface="Georgia" panose="02040502050405020303" pitchFamily="18" charset="0"/>
                          <a:ea typeface="Times New Roman"/>
                          <a:cs typeface="Times New Roman"/>
                          <a:sym typeface="Times New Roman"/>
                        </a:rPr>
                        <a:t>[Deleted kilometers]</a:t>
                      </a:r>
                      <a:endParaRPr sz="1000">
                        <a:latin typeface="Georgia" panose="02040502050405020303" pitchFamily="18" charset="0"/>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mass (grams and kilograms); and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liquid volume (milliliters, and liters). (b)</a:t>
                      </a:r>
                      <a:endParaRPr sz="1000" b="1">
                        <a:latin typeface="Georgia"/>
                        <a:ea typeface="Georgia"/>
                        <a:cs typeface="Georgia"/>
                        <a:sym typeface="Georgia"/>
                      </a:endParaRPr>
                    </a:p>
                    <a:p>
                      <a:pPr marL="0" lvl="0" indent="0" algn="l" rtl="0">
                        <a:spcBef>
                          <a:spcPts val="300"/>
                        </a:spcBef>
                        <a:spcAft>
                          <a:spcPts val="0"/>
                        </a:spcAft>
                        <a:buNone/>
                      </a:pPr>
                      <a:endParaRPr sz="1200" b="1">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5.MG.1   The student will </a:t>
                      </a:r>
                      <a:r>
                        <a:rPr lang="en-US" sz="1000" b="1">
                          <a:solidFill>
                            <a:srgbClr val="040000"/>
                          </a:solidFill>
                          <a:latin typeface="Georgia"/>
                          <a:ea typeface="Georgia"/>
                          <a:cs typeface="Georgia"/>
                          <a:sym typeface="Georgia"/>
                        </a:rPr>
                        <a:t>reason mathematically to solve problems, including those in context</a:t>
                      </a:r>
                      <a:r>
                        <a:rPr lang="en-US" sz="1000" b="1">
                          <a:latin typeface="Georgia"/>
                          <a:ea typeface="Georgia"/>
                          <a:cs typeface="Georgia"/>
                          <a:sym typeface="Georgia"/>
                        </a:rPr>
                        <a:t>, that involve length, mass, and liquid volume using metric units.</a:t>
                      </a:r>
                      <a:endParaRPr sz="1000" b="1">
                        <a:latin typeface="Georgia"/>
                        <a:ea typeface="Georgia"/>
                        <a:cs typeface="Georgia"/>
                        <a:sym typeface="Georgia"/>
                      </a:endParaRPr>
                    </a:p>
                    <a:p>
                      <a:pPr marL="400050" lvl="0" indent="-292100" algn="l" rtl="0">
                        <a:spcBef>
                          <a:spcPts val="300"/>
                        </a:spcBef>
                        <a:spcAft>
                          <a:spcPts val="0"/>
                        </a:spcAft>
                        <a:buSzPts val="1000"/>
                        <a:buFont typeface="Georgia"/>
                        <a:buAutoNum type="alphaLcParenR" startAt="2"/>
                      </a:pPr>
                      <a:r>
                        <a:rPr lang="en-US" sz="1000">
                          <a:latin typeface="Georgia"/>
                          <a:ea typeface="Georgia"/>
                          <a:cs typeface="Georgia"/>
                          <a:sym typeface="Georgia"/>
                        </a:rPr>
                        <a:t>Estimate and measure to solve contextual problems that involve metric units: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length (millimeters, centimeters, and meters);</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mass (grams and kilograms); and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liquid volume (milliliters and liters). </a:t>
                      </a:r>
                      <a:endParaRPr sz="1000">
                        <a:latin typeface="Georgia"/>
                        <a:ea typeface="Georgia"/>
                        <a:cs typeface="Georgia"/>
                        <a:sym typeface="Georgia"/>
                      </a:endParaRPr>
                    </a:p>
                    <a:p>
                      <a:pPr marL="400050" lvl="0" indent="-292100" algn="l" rtl="0">
                        <a:spcBef>
                          <a:spcPts val="0"/>
                        </a:spcBef>
                        <a:spcAft>
                          <a:spcPts val="0"/>
                        </a:spcAft>
                        <a:buSzPts val="1000"/>
                        <a:buFont typeface="+mj-lt"/>
                        <a:buAutoNum type="alphaLcParenR" startAt="3"/>
                      </a:pPr>
                      <a:r>
                        <a:rPr lang="en-US" sz="1000">
                          <a:latin typeface="Georgia"/>
                          <a:ea typeface="Georgia"/>
                          <a:cs typeface="Georgia"/>
                          <a:sym typeface="Georgia"/>
                        </a:rPr>
                        <a:t>Given the equivalent metric measure of one unit, in a contextual problem, determine the equivalent measurement within the metric system:</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length (millimeters, centimeters, meters, and kilometers);</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mass (grams and kilograms); and </a:t>
                      </a:r>
                      <a:endParaRPr sz="1000">
                        <a:latin typeface="Georgia"/>
                        <a:ea typeface="Georgia"/>
                        <a:cs typeface="Georgia"/>
                        <a:sym typeface="Georgia"/>
                      </a:endParaRPr>
                    </a:p>
                    <a:p>
                      <a:pPr marL="914400" lvl="0" indent="-292100" algn="l" rtl="0">
                        <a:spcBef>
                          <a:spcPts val="0"/>
                        </a:spcBef>
                        <a:spcAft>
                          <a:spcPts val="0"/>
                        </a:spcAft>
                        <a:buSzPts val="1000"/>
                        <a:buFont typeface="Georgia"/>
                        <a:buAutoNum type="romanLcParenR"/>
                      </a:pPr>
                      <a:r>
                        <a:rPr lang="en-US" sz="1000">
                          <a:latin typeface="Georgia"/>
                          <a:ea typeface="Georgia"/>
                          <a:cs typeface="Georgia"/>
                          <a:sym typeface="Georgia"/>
                        </a:rPr>
                        <a:t>liquid volume (milliliters and liters).  </a:t>
                      </a:r>
                      <a:r>
                        <a:rPr lang="en-US" sz="1000">
                          <a:solidFill>
                            <a:srgbClr val="980000"/>
                          </a:solidFill>
                          <a:latin typeface="Georgia"/>
                          <a:ea typeface="Georgia"/>
                          <a:cs typeface="Georgia"/>
                          <a:sym typeface="Georgia"/>
                        </a:rPr>
                        <a:t>[Reordered]</a:t>
                      </a:r>
                      <a:endParaRPr sz="1000">
                        <a:solidFill>
                          <a:srgbClr val="980000"/>
                        </a:solidFill>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73" name="Google Shape;273;g278f48f99ee_0_450"/>
          <p:cNvSpPr txBox="1"/>
          <p:nvPr/>
        </p:nvSpPr>
        <p:spPr>
          <a:xfrm>
            <a:off x="0" y="4380750"/>
            <a:ext cx="9144000" cy="700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317500" algn="l" rtl="0">
              <a:spcBef>
                <a:spcPts val="0"/>
              </a:spcBef>
              <a:spcAft>
                <a:spcPts val="0"/>
              </a:spcAft>
              <a:buClr>
                <a:schemeClr val="lt1"/>
              </a:buClr>
              <a:buSzPts val="1400"/>
              <a:buChar char="●"/>
            </a:pPr>
            <a:r>
              <a:rPr lang="en-US" sz="1200">
                <a:solidFill>
                  <a:schemeClr val="lt1"/>
                </a:solidFill>
                <a:latin typeface="Times New Roman"/>
                <a:ea typeface="Times New Roman"/>
                <a:cs typeface="Times New Roman"/>
                <a:sym typeface="Times New Roman"/>
              </a:rPr>
              <a:t>Estimate and measure to solve contextual problems that involve kilometers removed</a:t>
            </a:r>
          </a:p>
          <a:p>
            <a:pPr marL="457200" lvl="0" indent="-317500" algn="l" rtl="0">
              <a:spcBef>
                <a:spcPts val="0"/>
              </a:spcBef>
              <a:spcAft>
                <a:spcPts val="0"/>
              </a:spcAft>
              <a:buClr>
                <a:schemeClr val="lt1"/>
              </a:buClr>
              <a:buSzPts val="1400"/>
              <a:buChar char="●"/>
            </a:pPr>
            <a:r>
              <a:rPr lang="en-US" sz="1200">
                <a:solidFill>
                  <a:schemeClr val="lt1"/>
                </a:solidFill>
                <a:latin typeface="Times New Roman"/>
                <a:ea typeface="Georgia"/>
                <a:cs typeface="Times New Roman"/>
                <a:sym typeface="Times New Roman"/>
              </a:rPr>
              <a:t>Solve problems in context that involve length, mass, liquid volume in metric units</a:t>
            </a:r>
            <a:endParaRPr sz="1000">
              <a:solidFill>
                <a:schemeClr val="lt1"/>
              </a:solidFill>
              <a:latin typeface="Georgia"/>
              <a:ea typeface="Georgia"/>
              <a:cs typeface="Georgia"/>
              <a:sym typeface="Georgia"/>
            </a:endParaRPr>
          </a:p>
        </p:txBody>
      </p:sp>
      <p:pic>
        <p:nvPicPr>
          <p:cNvPr id="10" name="Audio 9" descr="Audio icon">
            <a:hlinkClick r:id="" action="ppaction://media"/>
            <a:extLst>
              <a:ext uri="{FF2B5EF4-FFF2-40B4-BE49-F238E27FC236}">
                <a16:creationId xmlns:a16="http://schemas.microsoft.com/office/drawing/2014/main" id="{79B1DEB5-946D-D7A7-3248-5742F13EAE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652"/>
    </mc:Choice>
    <mc:Fallback>
      <p:transition spd="slow" advTm="23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78f48f99ee_0_13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5.10 (2016) – Deleted (2023)</a:t>
            </a:r>
            <a:endParaRPr sz="2840">
              <a:solidFill>
                <a:srgbClr val="000000"/>
              </a:solidFill>
            </a:endParaRPr>
          </a:p>
        </p:txBody>
      </p:sp>
      <p:graphicFrame>
        <p:nvGraphicFramePr>
          <p:cNvPr id="279" name="Google Shape;279;g278f48f99ee_0_132"/>
          <p:cNvGraphicFramePr/>
          <p:nvPr>
            <p:extLst>
              <p:ext uri="{D42A27DB-BD31-4B8C-83A1-F6EECF244321}">
                <p14:modId xmlns:p14="http://schemas.microsoft.com/office/powerpoint/2010/main" val="3695104890"/>
              </p:ext>
            </p:extLst>
          </p:nvPr>
        </p:nvGraphicFramePr>
        <p:xfrm>
          <a:off x="273050" y="841381"/>
          <a:ext cx="8597900" cy="2701479"/>
        </p:xfrm>
        <a:graphic>
          <a:graphicData uri="http://schemas.openxmlformats.org/drawingml/2006/table">
            <a:tbl>
              <a:tblPr firstRow="1">
                <a:noFill/>
                <a:tableStyleId>{34E9A00A-BA1B-42B3-8533-CA8DE4137A84}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074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234759552"/>
                  </a:ext>
                </a:extLst>
              </a:tr>
              <a:tr h="2335749">
                <a:tc>
                  <a:txBody>
                    <a:bodyPr/>
                    <a:lstStyle/>
                    <a:p>
                      <a:pPr marL="0" lvl="0" indent="0" algn="l" rtl="0">
                        <a:spcBef>
                          <a:spcPts val="0"/>
                        </a:spcBef>
                        <a:spcAft>
                          <a:spcPts val="0"/>
                        </a:spcAft>
                        <a:buNone/>
                      </a:pPr>
                      <a:r>
                        <a:rPr lang="en-US" sz="1000" b="1">
                          <a:latin typeface="Georgia"/>
                          <a:ea typeface="Georgia"/>
                          <a:cs typeface="Georgia"/>
                          <a:sym typeface="Georgia"/>
                        </a:rPr>
                        <a:t>5.10 The student will identify and describe the diameter, radius, chord, and circumference of a circle.  </a:t>
                      </a:r>
                      <a:r>
                        <a:rPr lang="en-US" sz="1000">
                          <a:solidFill>
                            <a:srgbClr val="980000"/>
                          </a:solidFill>
                          <a:latin typeface="Georgia"/>
                          <a:ea typeface="Georgia"/>
                          <a:cs typeface="Georgia"/>
                          <a:sym typeface="Georgia"/>
                        </a:rPr>
                        <a:t>[Deleted, included in Grade 6]</a:t>
                      </a:r>
                      <a:endParaRPr sz="1000">
                        <a:solidFill>
                          <a:srgbClr val="980000"/>
                        </a:solidFill>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Identify and describe the diameter, radius, chord, and circumference of a circle.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Investigate and describe the relationship between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diameter and radius;</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diameter and chord;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radius and circumference; and </a:t>
                      </a:r>
                      <a:endParaRPr sz="1000">
                        <a:latin typeface="Georgia"/>
                        <a:ea typeface="Georgia"/>
                        <a:cs typeface="Georgia"/>
                        <a:sym typeface="Georgia"/>
                      </a:endParaRPr>
                    </a:p>
                    <a:p>
                      <a:pPr marL="685800" lvl="2" indent="-292100" algn="l" rtl="0">
                        <a:spcBef>
                          <a:spcPts val="0"/>
                        </a:spcBef>
                        <a:spcAft>
                          <a:spcPts val="300"/>
                        </a:spcAft>
                        <a:buSzPts val="1000"/>
                        <a:buFont typeface="Georgia"/>
                        <a:buChar char="o"/>
                      </a:pPr>
                      <a:r>
                        <a:rPr lang="en-US" sz="1000">
                          <a:latin typeface="Georgia"/>
                          <a:ea typeface="Georgia"/>
                          <a:cs typeface="Georgia"/>
                          <a:sym typeface="Georgia"/>
                        </a:rPr>
                        <a:t>diameter and circumference.</a:t>
                      </a:r>
                      <a:endParaRPr sz="8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[Deleted; included in Grade 6]</a:t>
                      </a:r>
                      <a:endParaRPr sz="1000" b="1">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80" name="Google Shape;280;g278f48f99ee_0_132"/>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Circles have been deleted from Grade 5</a:t>
            </a:r>
            <a:endParaRPr sz="1000">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19" name="Audio 18" descr="Audio icon">
            <a:hlinkClick r:id="" action="ppaction://media"/>
            <a:extLst>
              <a:ext uri="{FF2B5EF4-FFF2-40B4-BE49-F238E27FC236}">
                <a16:creationId xmlns:a16="http://schemas.microsoft.com/office/drawing/2014/main" id="{75FCCFB8-376A-5E06-A5BC-7B3788D996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737"/>
    </mc:Choice>
    <mc:Fallback>
      <p:transition spd="slow" advTm="1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78f48f99ee_0_259"/>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5.11 (2016) – Deleted (2023)</a:t>
            </a:r>
            <a:r>
              <a:rPr lang="en-US" sz="2840">
                <a:solidFill>
                  <a:srgbClr val="000000"/>
                </a:solidFill>
              </a:rPr>
              <a:t> </a:t>
            </a:r>
            <a:endParaRPr sz="2840">
              <a:solidFill>
                <a:srgbClr val="000000"/>
              </a:solidFill>
            </a:endParaRPr>
          </a:p>
        </p:txBody>
      </p:sp>
      <p:graphicFrame>
        <p:nvGraphicFramePr>
          <p:cNvPr id="286" name="Google Shape;286;g278f48f99ee_0_259"/>
          <p:cNvGraphicFramePr/>
          <p:nvPr>
            <p:extLst>
              <p:ext uri="{D42A27DB-BD31-4B8C-83A1-F6EECF244321}">
                <p14:modId xmlns:p14="http://schemas.microsoft.com/office/powerpoint/2010/main" val="1302389354"/>
              </p:ext>
            </p:extLst>
          </p:nvPr>
        </p:nvGraphicFramePr>
        <p:xfrm>
          <a:off x="273050" y="693100"/>
          <a:ext cx="8597900" cy="3216400"/>
        </p:xfrm>
        <a:graphic>
          <a:graphicData uri="http://schemas.openxmlformats.org/drawingml/2006/table">
            <a:tbl>
              <a:tblPr firstRow="1">
                <a:noFill/>
                <a:tableStyleId>{34E9A00A-BA1B-42B3-8533-CA8DE4137A84}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512453649"/>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5.11 The student will solve practical problems related to elapsed time in hours and minutes within a 24-hour period.</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Solve practical problems related to elapsed time in hours and minutes within a 24-hour period: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when given the beginning time and the ending time, determine the time that has elapsed;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when given the beginning time and amount of elapsed time in hours and minutes, determine the ending time; or </a:t>
                      </a:r>
                      <a:endParaRPr sz="1000">
                        <a:latin typeface="Georgia"/>
                        <a:ea typeface="Georgia"/>
                        <a:cs typeface="Georgia"/>
                        <a:sym typeface="Georgia"/>
                      </a:endParaRPr>
                    </a:p>
                    <a:p>
                      <a:pPr marL="685800" lvl="2" indent="-279400" algn="l" rtl="0">
                        <a:spcBef>
                          <a:spcPts val="0"/>
                        </a:spcBef>
                        <a:spcAft>
                          <a:spcPts val="300"/>
                        </a:spcAft>
                        <a:buSzPts val="800"/>
                        <a:buFont typeface="Georgia"/>
                        <a:buChar char="o"/>
                      </a:pPr>
                      <a:r>
                        <a:rPr lang="en-US" sz="1000">
                          <a:latin typeface="Georgia"/>
                          <a:ea typeface="Georgia"/>
                          <a:cs typeface="Georgia"/>
                          <a:sym typeface="Georgia"/>
                        </a:rPr>
                        <a:t>when given the ending time and the elapsed time in hours and minutes, determine the beginning time.</a:t>
                      </a:r>
                      <a:endParaRPr sz="8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[Deleted]</a:t>
                      </a:r>
                      <a:endParaRPr sz="1000" b="1">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87" name="Google Shape;287;g278f48f99ee_0_259"/>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Elapsed time has been removed </a:t>
            </a:r>
            <a:endParaRPr sz="1000">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11" name="Audio 10" descr="Audio icon">
            <a:hlinkClick r:id="" action="ppaction://media"/>
            <a:extLst>
              <a:ext uri="{FF2B5EF4-FFF2-40B4-BE49-F238E27FC236}">
                <a16:creationId xmlns:a16="http://schemas.microsoft.com/office/drawing/2014/main" id="{2D497BEA-0D2A-A7BA-2228-9EB659DB7A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160"/>
    </mc:Choice>
    <mc:Fallback>
      <p:transition spd="slow" advTm="14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78f48f99ee_0_265"/>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5.12 (2016) - </a:t>
            </a:r>
            <a:r>
              <a:rPr lang="en-US"/>
              <a:t> </a:t>
            </a:r>
            <a:r>
              <a:rPr lang="en-US" sz="2800"/>
              <a:t>Standard 5.MG.3 (2023)</a:t>
            </a:r>
            <a:r>
              <a:rPr lang="en-US" sz="2840">
                <a:solidFill>
                  <a:srgbClr val="000000"/>
                </a:solidFill>
              </a:rPr>
              <a:t> </a:t>
            </a:r>
            <a:endParaRPr sz="2840">
              <a:solidFill>
                <a:srgbClr val="000000"/>
              </a:solidFill>
            </a:endParaRPr>
          </a:p>
        </p:txBody>
      </p:sp>
      <p:graphicFrame>
        <p:nvGraphicFramePr>
          <p:cNvPr id="293" name="Google Shape;293;g278f48f99ee_0_265"/>
          <p:cNvGraphicFramePr/>
          <p:nvPr>
            <p:extLst>
              <p:ext uri="{D42A27DB-BD31-4B8C-83A1-F6EECF244321}">
                <p14:modId xmlns:p14="http://schemas.microsoft.com/office/powerpoint/2010/main" val="396115666"/>
              </p:ext>
            </p:extLst>
          </p:nvPr>
        </p:nvGraphicFramePr>
        <p:xfrm>
          <a:off x="273050" y="742528"/>
          <a:ext cx="8597900" cy="3338300"/>
        </p:xfrm>
        <a:graphic>
          <a:graphicData uri="http://schemas.openxmlformats.org/drawingml/2006/table">
            <a:tbl>
              <a:tblPr firstRow="1">
                <a:noFill/>
                <a:tableStyleId>{34E9A00A-BA1B-42B3-8533-CA8DE4137A84}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794917377"/>
                  </a:ext>
                </a:extLst>
              </a:tr>
              <a:tr h="2842250">
                <a:tc>
                  <a:txBody>
                    <a:bodyPr/>
                    <a:lstStyle/>
                    <a:p>
                      <a:pPr marL="0" lvl="0" indent="0" algn="l" rtl="0">
                        <a:spcBef>
                          <a:spcPts val="0"/>
                        </a:spcBef>
                        <a:spcAft>
                          <a:spcPts val="0"/>
                        </a:spcAft>
                        <a:buNone/>
                      </a:pPr>
                      <a:r>
                        <a:rPr lang="en-US" sz="1000" b="1">
                          <a:latin typeface="Georgia"/>
                          <a:ea typeface="Georgia"/>
                          <a:cs typeface="Georgia"/>
                          <a:sym typeface="Georgia"/>
                        </a:rPr>
                        <a:t>5.12 The student will classify and measure right, acute, obtuse, and straight angles.</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Classify angles as right, acute, obtuse, or straight.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the appropriate tools (e.g., protractor and straightedge or angle ruler as well as available software) used to measure and draw angles.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Measure right, acute, obtuse, and straight angles, using appropriate tools, and identify their measures in degrees.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addition and subtraction problems to determine unknown angle measures on a diagram in practical problems.</a:t>
                      </a:r>
                      <a:endParaRPr sz="8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5.MG.3  The student will classify and measure angles and triangles, and solve problems, </a:t>
                      </a:r>
                      <a:r>
                        <a:rPr lang="en-US" sz="1000" b="1">
                          <a:solidFill>
                            <a:srgbClr val="980000"/>
                          </a:solidFill>
                          <a:latin typeface="Georgia"/>
                          <a:ea typeface="Georgia"/>
                          <a:cs typeface="Georgia"/>
                          <a:sym typeface="Georgia"/>
                        </a:rPr>
                        <a:t>including those in context.</a:t>
                      </a:r>
                      <a:endParaRPr sz="1000" b="1">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Classify angles as right, acute, obtuse, or straight and justify reasoning.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Classify triangles as right, acute, or obtuse and equilateral, scalene, or isosceles and justify reasoning.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Identify congruent sides and right angles using geometric markings to denote properties of triangles.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Compare and contrast the properties of triangles.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Identify the appropriate tools (e.g., protractor, straightedge, angle ruler, available technology) to measure and draw angles.</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Measure right, acute, obtuse, and straight angles, using appropriate tools, and identify measures in degrees.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Use models to prove that the sum of the interior angles of a triangle is 180 degrees and use the relationship to determine an unknown angle measure in a triangle.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Solve addition and subtraction contextual problems to determine unknown angle measures on a diagram. </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94" name="Google Shape;294;g278f48f99ee_0_265"/>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Solve problems, including those in context, when classifying and measuring angles and triangles</a:t>
            </a:r>
            <a:endParaRPr sz="1000">
              <a:solidFill>
                <a:schemeClr val="lt1"/>
              </a:solidFill>
              <a:latin typeface="Georgia"/>
              <a:ea typeface="Georgia"/>
              <a:cs typeface="Georgia"/>
              <a:sym typeface="Georgia"/>
            </a:endParaRPr>
          </a:p>
          <a:p>
            <a:pPr marL="457200" lvl="0" indent="0" algn="l" rtl="0">
              <a:spcBef>
                <a:spcPts val="300"/>
              </a:spcBef>
              <a:spcAft>
                <a:spcPts val="0"/>
              </a:spcAft>
              <a:buNone/>
            </a:pPr>
            <a:endParaRPr sz="1000">
              <a:solidFill>
                <a:schemeClr val="lt1"/>
              </a:solidFill>
              <a:latin typeface="Georgia"/>
              <a:ea typeface="Georgia"/>
              <a:cs typeface="Georgia"/>
              <a:sym typeface="Georgia"/>
            </a:endParaRPr>
          </a:p>
        </p:txBody>
      </p:sp>
      <p:pic>
        <p:nvPicPr>
          <p:cNvPr id="4" name="Audio 3" descr="Audio icon">
            <a:hlinkClick r:id="" action="ppaction://media"/>
            <a:extLst>
              <a:ext uri="{FF2B5EF4-FFF2-40B4-BE49-F238E27FC236}">
                <a16:creationId xmlns:a16="http://schemas.microsoft.com/office/drawing/2014/main" id="{0414D9E9-D269-5199-17A7-099CE4E5F3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208"/>
    </mc:Choice>
    <mc:Fallback>
      <p:transition spd="slow" advTm="20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78f48f99ee_0_271"/>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5.13 (2016) - </a:t>
            </a:r>
            <a:r>
              <a:rPr lang="en-US"/>
              <a:t> </a:t>
            </a:r>
            <a:r>
              <a:rPr lang="en-US" sz="2800"/>
              <a:t>Included in 5.MG.3 (2023)</a:t>
            </a:r>
            <a:r>
              <a:rPr lang="en-US" sz="2840">
                <a:solidFill>
                  <a:srgbClr val="000000"/>
                </a:solidFill>
              </a:rPr>
              <a:t> </a:t>
            </a:r>
            <a:endParaRPr sz="2840">
              <a:solidFill>
                <a:srgbClr val="000000"/>
              </a:solidFill>
            </a:endParaRPr>
          </a:p>
        </p:txBody>
      </p:sp>
      <p:graphicFrame>
        <p:nvGraphicFramePr>
          <p:cNvPr id="300" name="Google Shape;300;g278f48f99ee_0_271"/>
          <p:cNvGraphicFramePr/>
          <p:nvPr>
            <p:extLst>
              <p:ext uri="{D42A27DB-BD31-4B8C-83A1-F6EECF244321}">
                <p14:modId xmlns:p14="http://schemas.microsoft.com/office/powerpoint/2010/main" val="886185554"/>
              </p:ext>
            </p:extLst>
          </p:nvPr>
        </p:nvGraphicFramePr>
        <p:xfrm>
          <a:off x="273050" y="734290"/>
          <a:ext cx="8597900" cy="3338300"/>
        </p:xfrm>
        <a:graphic>
          <a:graphicData uri="http://schemas.openxmlformats.org/drawingml/2006/table">
            <a:tbl>
              <a:tblPr firstRow="1">
                <a:noFill/>
                <a:tableStyleId>{34E9A00A-BA1B-42B3-8533-CA8DE4137A84}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903610642"/>
                  </a:ext>
                </a:extLst>
              </a:tr>
              <a:tr h="2842250">
                <a:tc>
                  <a:txBody>
                    <a:bodyPr/>
                    <a:lstStyle/>
                    <a:p>
                      <a:pPr marL="182880" lvl="0" indent="-182880" algn="l" rtl="0">
                        <a:spcBef>
                          <a:spcPts val="0"/>
                        </a:spcBef>
                        <a:spcAft>
                          <a:spcPts val="0"/>
                        </a:spcAft>
                        <a:buNone/>
                      </a:pPr>
                      <a:r>
                        <a:rPr lang="en-US" sz="1000" b="1">
                          <a:latin typeface="Georgia"/>
                          <a:ea typeface="Georgia"/>
                          <a:cs typeface="Georgia"/>
                          <a:sym typeface="Georgia"/>
                        </a:rPr>
                        <a:t>5.13 The student will</a:t>
                      </a:r>
                      <a:r>
                        <a:rPr lang="en-US" sz="1000" b="1">
                          <a:latin typeface="Georgia"/>
                          <a:ea typeface="Georgia"/>
                          <a:cs typeface="Georgia"/>
                        </a:rPr>
                        <a:t>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classify triangles as right, acute, or obtuse and equilateral, scalene, or isosceles; and</a:t>
                      </a:r>
                      <a:r>
                        <a:rPr lang="en-US" sz="1000" b="1">
                          <a:latin typeface="Georgia"/>
                          <a:ea typeface="Georgia"/>
                          <a:cs typeface="Georgia"/>
                        </a:rPr>
                        <a:t>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investigate the sum of the interior angles in a triangle and determine an unknown angle measure.</a:t>
                      </a:r>
                      <a:endParaRPr sz="1000" b="1">
                        <a:latin typeface="Georgia"/>
                        <a:ea typeface="Georgia"/>
                        <a:cs typeface="Georgia"/>
                        <a:sym typeface="Georgia"/>
                      </a:endParaRPr>
                    </a:p>
                    <a:p>
                      <a:pPr marL="22860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Classify triangles as right, acute, or obtuse. (a)</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Classify triangles as equilateral, scalene, or isosceles. (a)</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and contrast the properties of triangles. (a)</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congruent sides and right angles using geometric markings to denote properties of triangles. (a)</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models to prove that the sum of the interior angles of a triangle is 180 degrees, and use that relationship to determine an unknown angle measure in a triangle. (b)</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5.MG.3</a:t>
                      </a:r>
                      <a:r>
                        <a:rPr lang="en-US" sz="1000" b="1">
                          <a:latin typeface="Georgia"/>
                          <a:ea typeface="Georgia"/>
                          <a:cs typeface="Georgia"/>
                        </a:rPr>
                        <a:t> </a:t>
                      </a:r>
                      <a:r>
                        <a:rPr lang="en-US" sz="1000" b="1">
                          <a:latin typeface="Georgia"/>
                          <a:ea typeface="Georgia"/>
                          <a:cs typeface="Georgia"/>
                          <a:sym typeface="Georgia"/>
                        </a:rPr>
                        <a:t> The student will classify and measure angles and triangles, and solve problems, </a:t>
                      </a:r>
                      <a:r>
                        <a:rPr lang="en-US" sz="1000" b="1">
                          <a:solidFill>
                            <a:srgbClr val="980000"/>
                          </a:solidFill>
                          <a:latin typeface="Georgia"/>
                          <a:ea typeface="Georgia"/>
                          <a:cs typeface="Georgia"/>
                          <a:sym typeface="Georgia"/>
                        </a:rPr>
                        <a:t>including those in context.</a:t>
                      </a:r>
                      <a:endParaRPr sz="1000" b="1">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Classify angles as right, acute, obtuse, or straight and justify reasoning.</a:t>
                      </a:r>
                      <a:r>
                        <a:rPr lang="en-US" sz="1000">
                          <a:latin typeface="Georgia"/>
                          <a:ea typeface="Georgia"/>
                          <a:cs typeface="Georgia"/>
                        </a:rPr>
                        <a:t> </a:t>
                      </a:r>
                      <a:endParaRPr sz="1000">
                        <a:highlight>
                          <a:srgbClr val="FFFF00"/>
                        </a:highlight>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Classify triangles as right, acute, or obtuse and equilateral, scalene, or isosceles and justify reasoning.</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Identify congruent sides and right angles using geometric markings to denote properties of triangles.</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Compare and contrast the properties of triangles.</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Identify the appropriate tools (e.g., protractor, straightedge, angle ruler, available technology) to measure and draw angles.</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Measure right, acute, obtuse, and straight angles, using appropriate tools, and identify measures in degrees.</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Use models to prove that the sum of the interior angles of a triangle is 180 degrees and use the relationship to determine an unknown angle measure in a triangle.</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Solve addition and subtraction contextual problems to determine unknown angle measures on a diagram.</a:t>
                      </a:r>
                      <a:r>
                        <a:rPr lang="en-US" sz="1000">
                          <a:latin typeface="Georgia"/>
                          <a:ea typeface="Georgia"/>
                          <a:cs typeface="Georgia"/>
                        </a:rPr>
                        <a:t> </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01" name="Google Shape;301;g278f48f99ee_0_271"/>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bg1"/>
                </a:solidFill>
                <a:latin typeface="Georgia" panose="02040502050405020303" pitchFamily="18" charset="0"/>
                <a:ea typeface="Georgia"/>
                <a:cs typeface="Georgia"/>
                <a:sym typeface="Georgia"/>
              </a:rPr>
              <a:t>Revisions:</a:t>
            </a:r>
            <a:endParaRPr sz="1000">
              <a:solidFill>
                <a:schemeClr val="bg1"/>
              </a:solidFill>
              <a:latin typeface="Georgia" panose="02040502050405020303" pitchFamily="18" charset="0"/>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bg1"/>
                </a:solidFill>
                <a:latin typeface="Georgia" panose="02040502050405020303" pitchFamily="18" charset="0"/>
              </a:rPr>
              <a:t>No significant changes between the 2016 and 2023 standard</a:t>
            </a:r>
            <a:endParaRPr sz="1000">
              <a:solidFill>
                <a:schemeClr val="bg1"/>
              </a:solidFill>
              <a:latin typeface="Georgia" panose="02040502050405020303" pitchFamily="18" charset="0"/>
              <a:ea typeface="Georgia"/>
              <a:cs typeface="Georgia"/>
              <a:sym typeface="Georgia"/>
            </a:endParaRPr>
          </a:p>
        </p:txBody>
      </p:sp>
      <p:pic>
        <p:nvPicPr>
          <p:cNvPr id="13" name="Audio 12" descr="Audio icon">
            <a:hlinkClick r:id="" action="ppaction://media"/>
            <a:extLst>
              <a:ext uri="{FF2B5EF4-FFF2-40B4-BE49-F238E27FC236}">
                <a16:creationId xmlns:a16="http://schemas.microsoft.com/office/drawing/2014/main" id="{75C5800B-96E4-DAB3-4C01-7ABCDF8268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778"/>
    </mc:Choice>
    <mc:Fallback>
      <p:transition spd="slow" advTm="1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78f48f99ee_0_27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5.14a (2016) - </a:t>
            </a:r>
            <a:r>
              <a:rPr lang="en-US"/>
              <a:t> </a:t>
            </a:r>
            <a:r>
              <a:rPr lang="en-US" sz="2800"/>
              <a:t>Deleted (2023)</a:t>
            </a:r>
            <a:endParaRPr sz="2840">
              <a:solidFill>
                <a:srgbClr val="000000"/>
              </a:solidFill>
            </a:endParaRPr>
          </a:p>
        </p:txBody>
      </p:sp>
      <p:graphicFrame>
        <p:nvGraphicFramePr>
          <p:cNvPr id="307" name="Google Shape;307;g278f48f99ee_0_277"/>
          <p:cNvGraphicFramePr/>
          <p:nvPr>
            <p:extLst>
              <p:ext uri="{D42A27DB-BD31-4B8C-83A1-F6EECF244321}">
                <p14:modId xmlns:p14="http://schemas.microsoft.com/office/powerpoint/2010/main" val="3762988165"/>
              </p:ext>
            </p:extLst>
          </p:nvPr>
        </p:nvGraphicFramePr>
        <p:xfrm>
          <a:off x="273050" y="759004"/>
          <a:ext cx="8597900" cy="2723318"/>
        </p:xfrm>
        <a:graphic>
          <a:graphicData uri="http://schemas.openxmlformats.org/drawingml/2006/table">
            <a:tbl>
              <a:tblPr firstRow="1">
                <a:noFill/>
                <a:tableStyleId>{34E9A00A-BA1B-42B3-8533-CA8DE4137A84}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103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284386403"/>
                  </a:ext>
                </a:extLst>
              </a:tr>
              <a:tr h="2357588">
                <a:tc>
                  <a:txBody>
                    <a:bodyPr/>
                    <a:lstStyle/>
                    <a:p>
                      <a:pPr marL="182880" lvl="0" indent="-182880" algn="l" rtl="0">
                        <a:spcBef>
                          <a:spcPts val="0"/>
                        </a:spcBef>
                        <a:spcAft>
                          <a:spcPts val="0"/>
                        </a:spcAft>
                        <a:buNone/>
                      </a:pPr>
                      <a:r>
                        <a:rPr lang="en-US" sz="1000" b="1">
                          <a:latin typeface="Georgia"/>
                          <a:ea typeface="Georgia"/>
                          <a:cs typeface="Georgia"/>
                          <a:sym typeface="Georgia"/>
                        </a:rPr>
                        <a:t>5.14 The student will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recognize and apply transformations, such as translation, reflection, and rotation; and </a:t>
                      </a:r>
                      <a:r>
                        <a:rPr lang="en-US" sz="1000">
                          <a:solidFill>
                            <a:srgbClr val="800020"/>
                          </a:solidFill>
                          <a:latin typeface="Georgia" panose="02040502050405020303" pitchFamily="18" charset="0"/>
                          <a:ea typeface="Times New Roman"/>
                          <a:cs typeface="Times New Roman"/>
                          <a:sym typeface="Times New Roman"/>
                        </a:rPr>
                        <a:t>[Deleted; Included in Grades 7 and 8]</a:t>
                      </a:r>
                      <a:endParaRPr sz="1000" b="1">
                        <a:latin typeface="Georgia"/>
                        <a:ea typeface="Georgia"/>
                        <a:cs typeface="Georgia"/>
                        <a:sym typeface="Georgia"/>
                      </a:endParaRPr>
                    </a:p>
                    <a:p>
                      <a:pPr marL="22860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Apply transformations to polygons in order to determine congruence.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Recognize that translations, reflections, and rotations preserve congruency.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the image of a polygon resulting from a single transformation (translation, reflection, or rotation). (a</a:t>
                      </a:r>
                      <a:r>
                        <a:rPr lang="en-US" sz="1000">
                          <a:latin typeface="Georgia" panose="02040502050405020303" pitchFamily="18" charset="0"/>
                          <a:ea typeface="Georgia"/>
                          <a:cs typeface="Georgia"/>
                          <a:sym typeface="Georgia"/>
                        </a:rPr>
                        <a:t>)</a:t>
                      </a:r>
                      <a:endParaRPr sz="1000" b="1">
                        <a:solidFill>
                          <a:srgbClr val="800020"/>
                        </a:solidFill>
                        <a:latin typeface="Georgia" panose="02040502050405020303" pitchFamily="18" charset="0"/>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[Deleted; included in Grades 7 and 8]</a:t>
                      </a:r>
                      <a:endParaRPr sz="1000" b="1">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08" name="Google Shape;308;g278f48f99ee_0_277"/>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Transformations have been removed</a:t>
            </a:r>
            <a:endParaRPr sz="1000">
              <a:solidFill>
                <a:schemeClr val="lt1"/>
              </a:solidFill>
              <a:latin typeface="Georgia"/>
              <a:ea typeface="Georgia"/>
              <a:cs typeface="Georgia"/>
              <a:sym typeface="Georgia"/>
            </a:endParaRPr>
          </a:p>
        </p:txBody>
      </p:sp>
      <p:pic>
        <p:nvPicPr>
          <p:cNvPr id="9" name="Audio 8" descr="Audio icon">
            <a:hlinkClick r:id="" action="ppaction://media"/>
            <a:extLst>
              <a:ext uri="{FF2B5EF4-FFF2-40B4-BE49-F238E27FC236}">
                <a16:creationId xmlns:a16="http://schemas.microsoft.com/office/drawing/2014/main" id="{94B135B4-87B3-CE87-A919-0A238BBD8A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5802"/>
    </mc:Choice>
    <mc:Fallback>
      <p:transition spd="slow" advTm="1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78f48f99ee_0_283"/>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5.14b (2016) - </a:t>
            </a:r>
            <a:r>
              <a:rPr lang="en-US"/>
              <a:t> </a:t>
            </a:r>
            <a:r>
              <a:rPr lang="en-US" sz="2800"/>
              <a:t>Deleted (2023)</a:t>
            </a:r>
            <a:endParaRPr sz="2840">
              <a:solidFill>
                <a:srgbClr val="000000"/>
              </a:solidFill>
            </a:endParaRPr>
          </a:p>
        </p:txBody>
      </p:sp>
      <p:graphicFrame>
        <p:nvGraphicFramePr>
          <p:cNvPr id="314" name="Google Shape;314;g278f48f99ee_0_283"/>
          <p:cNvGraphicFramePr/>
          <p:nvPr>
            <p:extLst>
              <p:ext uri="{D42A27DB-BD31-4B8C-83A1-F6EECF244321}">
                <p14:modId xmlns:p14="http://schemas.microsoft.com/office/powerpoint/2010/main" val="3428420170"/>
              </p:ext>
            </p:extLst>
          </p:nvPr>
        </p:nvGraphicFramePr>
        <p:xfrm>
          <a:off x="273050" y="693100"/>
          <a:ext cx="8597900" cy="3216400"/>
        </p:xfrm>
        <a:graphic>
          <a:graphicData uri="http://schemas.openxmlformats.org/drawingml/2006/table">
            <a:tbl>
              <a:tblPr firstRow="1">
                <a:noFill/>
                <a:tableStyleId>{34E9A00A-BA1B-42B3-8533-CA8DE4137A84}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843619359"/>
                  </a:ext>
                </a:extLst>
              </a:tr>
              <a:tr h="2842250">
                <a:tc>
                  <a:txBody>
                    <a:bodyPr/>
                    <a:lstStyle/>
                    <a:p>
                      <a:pPr marL="182880" lvl="0" indent="-182880" algn="l" rtl="0">
                        <a:spcBef>
                          <a:spcPts val="0"/>
                        </a:spcBef>
                        <a:spcAft>
                          <a:spcPts val="0"/>
                        </a:spcAft>
                        <a:buNone/>
                      </a:pPr>
                      <a:r>
                        <a:rPr lang="en-US" sz="1000" b="1">
                          <a:latin typeface="Georgia"/>
                          <a:ea typeface="Georgia"/>
                          <a:cs typeface="Georgia"/>
                          <a:sym typeface="Georgia"/>
                        </a:rPr>
                        <a:t>5.14 The student will </a:t>
                      </a:r>
                      <a:endParaRPr sz="1000" b="1">
                        <a:latin typeface="Georgia"/>
                        <a:ea typeface="Georgia"/>
                        <a:cs typeface="Georgia"/>
                        <a:sym typeface="Georgia"/>
                      </a:endParaRPr>
                    </a:p>
                    <a:p>
                      <a:pPr marL="346075"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investigate and describe the results of combining and subdividing polygons. </a:t>
                      </a:r>
                      <a:r>
                        <a:rPr lang="en-US" sz="1000">
                          <a:solidFill>
                            <a:srgbClr val="800020"/>
                          </a:solidFill>
                          <a:latin typeface="Times New Roman"/>
                          <a:ea typeface="Times New Roman"/>
                          <a:cs typeface="Times New Roman"/>
                          <a:sym typeface="Times New Roman"/>
                        </a:rPr>
                        <a:t>[Deleted]</a:t>
                      </a:r>
                      <a:endParaRPr sz="1000" b="1">
                        <a:latin typeface="Georgia"/>
                        <a:ea typeface="Georgia"/>
                        <a:cs typeface="Georgia"/>
                        <a:sym typeface="Georgia"/>
                      </a:endParaRPr>
                    </a:p>
                    <a:p>
                      <a:pPr marL="22860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Investigate and describe the results of combining and subdividing polygons.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and contrast the characteristics of a given polygon that has been subdivided with the characteristics of the resulting parts. (b)</a:t>
                      </a:r>
                      <a:endParaRPr sz="800" b="1">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[Deleted]</a:t>
                      </a:r>
                      <a:endParaRPr sz="1000" b="1">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15" name="Google Shape;315;g278f48f99ee_0_283"/>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Combining and subdividing polygons have been deleted</a:t>
            </a:r>
            <a:endParaRPr sz="1000">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4" name="Audio 3" descr="Audio icon">
            <a:hlinkClick r:id="" action="ppaction://media"/>
            <a:extLst>
              <a:ext uri="{FF2B5EF4-FFF2-40B4-BE49-F238E27FC236}">
                <a16:creationId xmlns:a16="http://schemas.microsoft.com/office/drawing/2014/main" id="{F7702320-BD06-9CAA-CC3D-5B6D810FEB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5001"/>
    </mc:Choice>
    <mc:Fallback>
      <p:transition spd="slow" advTm="1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Probability and Statistics</a:t>
            </a:r>
            <a:endParaRPr b="1"/>
          </a:p>
        </p:txBody>
      </p:sp>
      <p:pic>
        <p:nvPicPr>
          <p:cNvPr id="9" name="Audio 8" descr="Audio icon">
            <a:hlinkClick r:id="" action="ppaction://media"/>
            <a:extLst>
              <a:ext uri="{FF2B5EF4-FFF2-40B4-BE49-F238E27FC236}">
                <a16:creationId xmlns:a16="http://schemas.microsoft.com/office/drawing/2014/main" id="{2A21118E-0438-40A3-7112-4E482259D28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362"/>
    </mc:Choice>
    <mc:Fallback>
      <p:transition spd="slow" advTm="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78f48f99ee_0_289"/>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spcBef>
                <a:spcPts val="0"/>
              </a:spcBef>
              <a:spcAft>
                <a:spcPts val="0"/>
              </a:spcAft>
              <a:buClr>
                <a:schemeClr val="lt1"/>
              </a:buClr>
              <a:buSzPct val="100000"/>
              <a:buFont typeface="Georgia"/>
              <a:buNone/>
            </a:pPr>
            <a:r>
              <a:rPr lang="en-US" sz="2800"/>
              <a:t>Standard 5.15 (2016) - Standard 5.ps.3 (2023)</a:t>
            </a:r>
            <a:endParaRPr sz="2800"/>
          </a:p>
        </p:txBody>
      </p:sp>
      <p:graphicFrame>
        <p:nvGraphicFramePr>
          <p:cNvPr id="326" name="Google Shape;326;g278f48f99ee_0_289"/>
          <p:cNvGraphicFramePr/>
          <p:nvPr>
            <p:extLst>
              <p:ext uri="{D42A27DB-BD31-4B8C-83A1-F6EECF244321}">
                <p14:modId xmlns:p14="http://schemas.microsoft.com/office/powerpoint/2010/main" val="1329881929"/>
              </p:ext>
            </p:extLst>
          </p:nvPr>
        </p:nvGraphicFramePr>
        <p:xfrm>
          <a:off x="114300" y="702550"/>
          <a:ext cx="8915400" cy="2849850"/>
        </p:xfrm>
        <a:graphic>
          <a:graphicData uri="http://schemas.openxmlformats.org/drawingml/2006/table">
            <a:tbl>
              <a:tblPr firstRow="1">
                <a:noFill/>
                <a:tableStyleId>{34E9A00A-BA1B-42B3-8533-CA8DE4137A84}</a:tableStyleId>
              </a:tblPr>
              <a:tblGrid>
                <a:gridCol w="4490625">
                  <a:extLst>
                    <a:ext uri="{9D8B030D-6E8A-4147-A177-3AD203B41FA5}">
                      <a16:colId xmlns:a16="http://schemas.microsoft.com/office/drawing/2014/main" val="20000"/>
                    </a:ext>
                  </a:extLst>
                </a:gridCol>
                <a:gridCol w="44247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694608843"/>
                  </a:ext>
                </a:extLst>
              </a:tr>
              <a:tr h="381000">
                <a:tc>
                  <a:txBody>
                    <a:bodyPr/>
                    <a:lstStyle/>
                    <a:p>
                      <a:pPr marL="0" lvl="0" indent="0" algn="l" rtl="0">
                        <a:spcBef>
                          <a:spcPts val="0"/>
                        </a:spcBef>
                        <a:spcAft>
                          <a:spcPts val="0"/>
                        </a:spcAft>
                        <a:buNone/>
                      </a:pPr>
                      <a:r>
                        <a:rPr lang="en-US" sz="1000" b="1">
                          <a:latin typeface="Georgia"/>
                          <a:ea typeface="Georgia"/>
                          <a:cs typeface="Georgia"/>
                          <a:sym typeface="Georgia"/>
                        </a:rPr>
                        <a:t>5.15 The student will determine the probability of an outcome by constructing a sample space or using the Fundamental (Basic) Counting Principle. </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Construct a sample space, using a tree diagram to identify all possible outcomes.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Construct a sample space, using a list or chart to represent all possible outcomes.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the probability of an outcome by constructing a sample space. The sample space will have a total of 24 or fewer equally likely possible outcomes.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the number of possible outcomes by using the Fundamental (Basic) Counting Principle.</a:t>
                      </a: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5.PS.3  The student will determine the probability of an outcome by constructing a model of a sample space and using the Fundamental (Basic) Counting Principle.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Determine the probability of an outcome by constructing a sample space (with a total of 24 or fewer equally likely possible outcomes), using a tree diagram, list, or chart to represent and determine all possible outcomes.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Determine the number of possible outcomes by using the Fundamental (Basic) Counting Principle. </a:t>
                      </a: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27" name="Google Shape;327;g278f48f99ee_0_289"/>
          <p:cNvSpPr txBox="1"/>
          <p:nvPr/>
        </p:nvSpPr>
        <p:spPr>
          <a:xfrm>
            <a:off x="0" y="4432625"/>
            <a:ext cx="9144000" cy="700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171450" indent="-171450">
              <a:buClr>
                <a:schemeClr val="bg1"/>
              </a:buClr>
              <a:buFont typeface="Arial" panose="020B0604020202020204" pitchFamily="34" charset="0"/>
              <a:buChar char="•"/>
            </a:pPr>
            <a:r>
              <a:rPr lang="en-US" sz="1000">
                <a:solidFill>
                  <a:schemeClr val="bg1"/>
                </a:solidFill>
                <a:latin typeface="Georgia"/>
                <a:ea typeface="Georgia"/>
                <a:cs typeface="Georgia"/>
                <a:sym typeface="Georgia"/>
              </a:rPr>
              <a:t>No significant changes between the 2016 and 2023 standard</a:t>
            </a:r>
            <a:endParaRPr lang="en-US" sz="900">
              <a:solidFill>
                <a:schemeClr val="bg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6" name="Audio 5" descr="Audio icon">
            <a:hlinkClick r:id="" action="ppaction://media"/>
            <a:extLst>
              <a:ext uri="{FF2B5EF4-FFF2-40B4-BE49-F238E27FC236}">
                <a16:creationId xmlns:a16="http://schemas.microsoft.com/office/drawing/2014/main" id="{88415B50-FBFA-5A6C-0995-60075BDBE8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231"/>
    </mc:Choice>
    <mc:Fallback>
      <p:transition spd="slow" advTm="1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78f48f99ee_0_415"/>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spcBef>
                <a:spcPts val="0"/>
              </a:spcBef>
              <a:spcAft>
                <a:spcPts val="0"/>
              </a:spcAft>
              <a:buClr>
                <a:schemeClr val="lt1"/>
              </a:buClr>
              <a:buSzPct val="100000"/>
              <a:buFont typeface="Georgia"/>
              <a:buNone/>
            </a:pPr>
            <a:r>
              <a:rPr lang="en-US" sz="2800"/>
              <a:t>Standard 5.16 (2016) - Standard 5.ps.1 (2023) 1 of 2</a:t>
            </a:r>
            <a:endParaRPr sz="2800"/>
          </a:p>
        </p:txBody>
      </p:sp>
      <p:graphicFrame>
        <p:nvGraphicFramePr>
          <p:cNvPr id="333" name="Google Shape;333;g278f48f99ee_0_415"/>
          <p:cNvGraphicFramePr/>
          <p:nvPr>
            <p:extLst>
              <p:ext uri="{D42A27DB-BD31-4B8C-83A1-F6EECF244321}">
                <p14:modId xmlns:p14="http://schemas.microsoft.com/office/powerpoint/2010/main" val="1176826893"/>
              </p:ext>
            </p:extLst>
          </p:nvPr>
        </p:nvGraphicFramePr>
        <p:xfrm>
          <a:off x="114300" y="702550"/>
          <a:ext cx="8915400" cy="3421350"/>
        </p:xfrm>
        <a:graphic>
          <a:graphicData uri="http://schemas.openxmlformats.org/drawingml/2006/table">
            <a:tbl>
              <a:tblPr firstRow="1">
                <a:noFill/>
                <a:tableStyleId>{34E9A00A-BA1B-42B3-8533-CA8DE4137A84}</a:tableStyleId>
              </a:tblPr>
              <a:tblGrid>
                <a:gridCol w="4490625">
                  <a:extLst>
                    <a:ext uri="{9D8B030D-6E8A-4147-A177-3AD203B41FA5}">
                      <a16:colId xmlns:a16="http://schemas.microsoft.com/office/drawing/2014/main" val="20000"/>
                    </a:ext>
                  </a:extLst>
                </a:gridCol>
                <a:gridCol w="44247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247083575"/>
                  </a:ext>
                </a:extLst>
              </a:tr>
              <a:tr h="381000">
                <a:tc>
                  <a:txBody>
                    <a:bodyPr/>
                    <a:lstStyle/>
                    <a:p>
                      <a:pPr marL="182880" lvl="0" indent="-182880" algn="l" rtl="0">
                        <a:spcBef>
                          <a:spcPts val="0"/>
                        </a:spcBef>
                        <a:spcAft>
                          <a:spcPts val="0"/>
                        </a:spcAft>
                        <a:buNone/>
                      </a:pPr>
                      <a:r>
                        <a:rPr lang="en-US" sz="1000" b="1">
                          <a:latin typeface="Georgia"/>
                          <a:ea typeface="Georgia"/>
                          <a:cs typeface="Georgia"/>
                          <a:sym typeface="Georgia"/>
                        </a:rPr>
                        <a:t>5.16  The student, given a practical problem, will </a:t>
                      </a:r>
                      <a:endParaRPr sz="1000" b="1">
                        <a:latin typeface="Georgia"/>
                        <a:ea typeface="Georgia"/>
                        <a:cs typeface="Georgia"/>
                        <a:sym typeface="Georgia"/>
                      </a:endParaRPr>
                    </a:p>
                    <a:p>
                      <a:pPr marL="342900" lvl="0" indent="-227013" algn="l" rtl="0">
                        <a:spcBef>
                          <a:spcPts val="0"/>
                        </a:spcBef>
                        <a:spcAft>
                          <a:spcPts val="0"/>
                        </a:spcAft>
                        <a:buSzPts val="1000"/>
                        <a:buFont typeface="Georgia"/>
                        <a:buAutoNum type="alphaLcParenR"/>
                      </a:pPr>
                      <a:r>
                        <a:rPr lang="en-US" sz="1000" b="1">
                          <a:latin typeface="Georgia"/>
                          <a:ea typeface="Georgia"/>
                          <a:cs typeface="Georgia"/>
                          <a:sym typeface="Georgia"/>
                        </a:rPr>
                        <a:t>represent data in line plots and stem-and-leaf plots; </a:t>
                      </a:r>
                    </a:p>
                    <a:p>
                      <a:pPr marL="115887" lvl="0" indent="0" algn="l" rtl="0">
                        <a:spcBef>
                          <a:spcPts val="0"/>
                        </a:spcBef>
                        <a:spcAft>
                          <a:spcPts val="0"/>
                        </a:spcAft>
                        <a:buSzPts val="1000"/>
                        <a:buFont typeface="Georgia"/>
                        <a:buNone/>
                      </a:pPr>
                      <a:endParaRPr sz="1000">
                        <a:latin typeface="Georgia"/>
                        <a:ea typeface="Georgia"/>
                        <a:cs typeface="Georgia"/>
                        <a:sym typeface="Georgia"/>
                      </a:endParaRPr>
                    </a:p>
                    <a:p>
                      <a:pPr marL="342900" lvl="0" indent="-227013" algn="l" rtl="0">
                        <a:spcBef>
                          <a:spcPts val="0"/>
                        </a:spcBef>
                        <a:spcAft>
                          <a:spcPts val="0"/>
                        </a:spcAft>
                        <a:buSzPts val="1000"/>
                        <a:buFont typeface="Georgia"/>
                        <a:buChar char="●"/>
                      </a:pPr>
                      <a:r>
                        <a:rPr lang="en-US" sz="1000">
                          <a:latin typeface="Georgia"/>
                          <a:ea typeface="Georgia"/>
                          <a:cs typeface="Georgia"/>
                          <a:sym typeface="Georgia"/>
                        </a:rPr>
                        <a:t>Collect data, using observations (e.g., weather), measurement (e.g., shoe sizes), surveys (e.g., hours watching television), or experiments (e.g., plant growth). (a)  </a:t>
                      </a:r>
                      <a:endParaRPr sz="1000">
                        <a:latin typeface="Georgia"/>
                        <a:ea typeface="Georgia"/>
                        <a:cs typeface="Georgia"/>
                        <a:sym typeface="Georgia"/>
                      </a:endParaRPr>
                    </a:p>
                    <a:p>
                      <a:pPr marL="342900" lvl="0" indent="-227013" algn="l" rtl="0">
                        <a:spcBef>
                          <a:spcPts val="300"/>
                        </a:spcBef>
                        <a:spcAft>
                          <a:spcPts val="0"/>
                        </a:spcAft>
                        <a:buSzPts val="1000"/>
                        <a:buFont typeface="Georgia"/>
                        <a:buChar char="●"/>
                      </a:pPr>
                      <a:r>
                        <a:rPr lang="en-US" sz="1000">
                          <a:latin typeface="Georgia"/>
                          <a:ea typeface="Georgia"/>
                          <a:cs typeface="Georgia"/>
                          <a:sym typeface="Georgia"/>
                        </a:rPr>
                        <a:t>Organize the data into a chart or table. (a)  </a:t>
                      </a:r>
                      <a:endParaRPr sz="1000">
                        <a:latin typeface="Georgia"/>
                        <a:ea typeface="Georgia"/>
                        <a:cs typeface="Georgia"/>
                        <a:sym typeface="Georgia"/>
                      </a:endParaRPr>
                    </a:p>
                    <a:p>
                      <a:pPr marL="342900" lvl="0" indent="-227013" algn="l" rtl="0">
                        <a:spcBef>
                          <a:spcPts val="300"/>
                        </a:spcBef>
                        <a:spcAft>
                          <a:spcPts val="0"/>
                        </a:spcAft>
                        <a:buSzPts val="1000"/>
                        <a:buFont typeface="Georgia"/>
                        <a:buChar char="●"/>
                      </a:pPr>
                      <a:r>
                        <a:rPr lang="en-US" sz="1000">
                          <a:latin typeface="Georgia"/>
                          <a:ea typeface="Georgia"/>
                          <a:cs typeface="Georgia"/>
                          <a:sym typeface="Georgia"/>
                        </a:rPr>
                        <a:t>Represent data in a line plot. Line plots will have no more than 30 data points. (a)  </a:t>
                      </a:r>
                      <a:endParaRPr sz="1000">
                        <a:latin typeface="Georgia"/>
                        <a:ea typeface="Georgia"/>
                        <a:cs typeface="Georgia"/>
                        <a:sym typeface="Georgia"/>
                      </a:endParaRPr>
                    </a:p>
                    <a:p>
                      <a:pPr marL="342900" lvl="0" indent="-227013" algn="l" rtl="0">
                        <a:spcBef>
                          <a:spcPts val="300"/>
                        </a:spcBef>
                        <a:spcAft>
                          <a:spcPts val="0"/>
                        </a:spcAft>
                        <a:buSzPts val="1000"/>
                        <a:buFont typeface="Georgia"/>
                        <a:buChar char="●"/>
                      </a:pPr>
                      <a:r>
                        <a:rPr lang="en-US" sz="1000">
                          <a:latin typeface="Georgia"/>
                          <a:ea typeface="Georgia"/>
                          <a:cs typeface="Georgia"/>
                          <a:sym typeface="Georgia"/>
                        </a:rPr>
                        <a:t>Represent data in a stem-and-leaf plot where the stem is listed in ascending order and the leaves are in ascending order, with or without commas between leaves. Stem-and-leaf plots will be limited to no more than 30 data points. (a)  </a:t>
                      </a:r>
                      <a:endParaRPr sz="1000">
                        <a:latin typeface="Georgia"/>
                        <a:ea typeface="Georgia"/>
                        <a:cs typeface="Georgia"/>
                        <a:sym typeface="Georgia"/>
                      </a:endParaRPr>
                    </a:p>
                    <a:p>
                      <a:pPr marL="342900" lvl="0" indent="-227013" algn="l" rtl="0">
                        <a:spcBef>
                          <a:spcPts val="300"/>
                        </a:spcBef>
                        <a:spcAft>
                          <a:spcPts val="0"/>
                        </a:spcAft>
                        <a:buSzPts val="1000"/>
                        <a:buFont typeface="Georgia"/>
                        <a:buChar char="●"/>
                      </a:pPr>
                      <a:r>
                        <a:rPr lang="en-US" sz="1000">
                          <a:latin typeface="Georgia"/>
                          <a:ea typeface="Georgia"/>
                          <a:cs typeface="Georgia"/>
                          <a:sym typeface="Georgia"/>
                        </a:rPr>
                        <a:t>Title the given graph or identify an appropriate title. (a)  </a:t>
                      </a:r>
                      <a:endParaRPr sz="1000" b="1">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5.PS.1  The student will </a:t>
                      </a:r>
                      <a:r>
                        <a:rPr lang="en-US" sz="1000" b="1">
                          <a:solidFill>
                            <a:srgbClr val="040000"/>
                          </a:solidFill>
                          <a:latin typeface="Georgia"/>
                          <a:ea typeface="Georgia"/>
                          <a:cs typeface="Georgia"/>
                          <a:sym typeface="Georgia"/>
                        </a:rPr>
                        <a:t>apply the data cycle (formulate questions; collect or acquire data; organize </a:t>
                      </a:r>
                      <a:r>
                        <a:rPr lang="en-US" sz="1000" b="1">
                          <a:latin typeface="Georgia"/>
                          <a:ea typeface="Georgia"/>
                          <a:cs typeface="Georgia"/>
                          <a:sym typeface="Georgia"/>
                        </a:rPr>
                        <a:t>and represent data; and analyze data and communicate results) with a focus on line plots (dot plots) and stem-and-leaf plots. </a:t>
                      </a:r>
                      <a:endParaRPr sz="1000" b="1">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Formulate questions that require the collection or acquisition of data.</a:t>
                      </a:r>
                      <a:r>
                        <a:rPr lang="en-US" sz="1000">
                          <a:latin typeface="Georgia"/>
                          <a:ea typeface="Georgia"/>
                          <a:cs typeface="Georgia"/>
                          <a:sym typeface="Georgia"/>
                        </a:rPr>
                        <a:t> </a:t>
                      </a:r>
                      <a:endParaRPr sz="100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Determine the data needed to answer a formulated question and collect or acquire existing data (limited to 30 or fewer data points) using various methods (e.g., polls, observations, measurements, experiments). </a:t>
                      </a:r>
                      <a:endParaRPr sz="1000">
                        <a:solidFill>
                          <a:srgbClr val="98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Organize and represent a data set using a line plot (dot plot) with a title, labeled axes, and a key, with and without the use of technology tools. Lines plots (dot plots) may contain whole numbers, fractions, or decimals.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Organize and represent numerical data using a stem-and-leaf plot with a title and key, where the stems are listed in ascending order and the leaves are in ascending order, with or without commas between the leaves. </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34" name="Google Shape;334;g278f48f99ee_0_415"/>
          <p:cNvSpPr txBox="1"/>
          <p:nvPr/>
        </p:nvSpPr>
        <p:spPr>
          <a:xfrm>
            <a:off x="0" y="4432625"/>
            <a:ext cx="9144000" cy="700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Formulate questions that require the collection or acquisition of data </a:t>
            </a: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Determine the data needed to answer a formulated question</a:t>
            </a:r>
            <a:endParaRPr sz="1000">
              <a:solidFill>
                <a:schemeClr val="lt1"/>
              </a:solidFill>
              <a:latin typeface="Georgia"/>
              <a:ea typeface="Georgia"/>
              <a:cs typeface="Georgia"/>
              <a:sym typeface="Georgia"/>
            </a:endParaRPr>
          </a:p>
        </p:txBody>
      </p:sp>
      <p:pic>
        <p:nvPicPr>
          <p:cNvPr id="335" name="Google Shape;335;g278f48f99ee_0_41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784422">
            <a:off x="4432442" y="1811693"/>
            <a:ext cx="455250" cy="349998"/>
          </a:xfrm>
          <a:prstGeom prst="rect">
            <a:avLst/>
          </a:prstGeom>
          <a:noFill/>
          <a:ln>
            <a:noFill/>
          </a:ln>
        </p:spPr>
      </p:pic>
      <p:pic>
        <p:nvPicPr>
          <p:cNvPr id="2" name="Google Shape;335;g278f48f99ee_0_415">
            <a:extLst>
              <a:ext uri="{FF2B5EF4-FFF2-40B4-BE49-F238E27FC236}">
                <a16:creationId xmlns:a16="http://schemas.microsoft.com/office/drawing/2014/main" id="{52063998-77ED-00B7-9DEE-4FFB52D4DFB7}"/>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784422">
            <a:off x="4442953" y="2207941"/>
            <a:ext cx="524966" cy="410566"/>
          </a:xfrm>
          <a:prstGeom prst="rect">
            <a:avLst/>
          </a:prstGeom>
          <a:noFill/>
          <a:ln>
            <a:noFill/>
          </a:ln>
        </p:spPr>
      </p:pic>
      <p:pic>
        <p:nvPicPr>
          <p:cNvPr id="20" name="Audio 19" descr="Audio icon">
            <a:hlinkClick r:id="" action="ppaction://media"/>
            <a:extLst>
              <a:ext uri="{FF2B5EF4-FFF2-40B4-BE49-F238E27FC236}">
                <a16:creationId xmlns:a16="http://schemas.microsoft.com/office/drawing/2014/main" id="{13F5C184-841D-D3ED-E375-63EF06A1DDF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683"/>
    </mc:Choice>
    <mc:Fallback>
      <p:transition spd="slow" advTm="28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14" name="Audio 13" descr="Audio icon">
            <a:hlinkClick r:id="" action="ppaction://media"/>
            <a:extLst>
              <a:ext uri="{FF2B5EF4-FFF2-40B4-BE49-F238E27FC236}">
                <a16:creationId xmlns:a16="http://schemas.microsoft.com/office/drawing/2014/main" id="{7F7AF2A9-03E7-AF27-72B2-AB99FE26C3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mc:Choice xmlns:p14="http://schemas.microsoft.com/office/powerpoint/2010/main" Requires="p14">
      <p:transition spd="slow" p14:dur="2000" advTm="9534"/>
    </mc:Choice>
    <mc:Fallback>
      <p:transition spd="slow" advTm="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78f48f99ee_0_421"/>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spcBef>
                <a:spcPts val="0"/>
              </a:spcBef>
              <a:spcAft>
                <a:spcPts val="0"/>
              </a:spcAft>
              <a:buClr>
                <a:schemeClr val="lt1"/>
              </a:buClr>
              <a:buSzPct val="100000"/>
              <a:buFont typeface="Georgia"/>
              <a:buNone/>
            </a:pPr>
            <a:r>
              <a:rPr lang="en-US" sz="2400"/>
              <a:t>Standard 5.16 (2016) - Standard 5.ps.1 (2023) 2 of 2</a:t>
            </a:r>
            <a:endParaRPr sz="2400"/>
          </a:p>
        </p:txBody>
      </p:sp>
      <p:graphicFrame>
        <p:nvGraphicFramePr>
          <p:cNvPr id="341" name="Google Shape;341;g278f48f99ee_0_421"/>
          <p:cNvGraphicFramePr/>
          <p:nvPr>
            <p:extLst>
              <p:ext uri="{D42A27DB-BD31-4B8C-83A1-F6EECF244321}">
                <p14:modId xmlns:p14="http://schemas.microsoft.com/office/powerpoint/2010/main" val="4189587682"/>
              </p:ext>
            </p:extLst>
          </p:nvPr>
        </p:nvGraphicFramePr>
        <p:xfrm>
          <a:off x="114300" y="702551"/>
          <a:ext cx="8915400" cy="3665160"/>
        </p:xfrm>
        <a:graphic>
          <a:graphicData uri="http://schemas.openxmlformats.org/drawingml/2006/table">
            <a:tbl>
              <a:tblPr firstRow="1">
                <a:noFill/>
                <a:tableStyleId>{34E9A00A-BA1B-42B3-8533-CA8DE4137A84}</a:tableStyleId>
              </a:tblPr>
              <a:tblGrid>
                <a:gridCol w="4490625">
                  <a:extLst>
                    <a:ext uri="{9D8B030D-6E8A-4147-A177-3AD203B41FA5}">
                      <a16:colId xmlns:a16="http://schemas.microsoft.com/office/drawing/2014/main" val="20000"/>
                    </a:ext>
                  </a:extLst>
                </a:gridCol>
                <a:gridCol w="4424775">
                  <a:extLst>
                    <a:ext uri="{9D8B030D-6E8A-4147-A177-3AD203B41FA5}">
                      <a16:colId xmlns:a16="http://schemas.microsoft.com/office/drawing/2014/main" val="20001"/>
                    </a:ext>
                  </a:extLst>
                </a:gridCol>
              </a:tblGrid>
              <a:tr h="350599">
                <a:tc>
                  <a:txBody>
                    <a:bodyPr/>
                    <a:lstStyle/>
                    <a:p>
                      <a:pPr marL="0" lvl="0" indent="0" algn="ctr" rtl="0">
                        <a:spcBef>
                          <a:spcPts val="0"/>
                        </a:spcBef>
                        <a:spcAft>
                          <a:spcPts val="0"/>
                        </a:spcAft>
                        <a:buNone/>
                      </a:pPr>
                      <a:r>
                        <a:rPr lang="en-US" sz="1200" b="1">
                          <a:latin typeface="Georgia" panose="02040502050405020303" pitchFamily="18" charset="0"/>
                          <a:ea typeface="Georgia"/>
                          <a:cs typeface="Georgia"/>
                          <a:sym typeface="Georgia"/>
                        </a:rPr>
                        <a:t>2016 SOL</a:t>
                      </a:r>
                      <a:endParaRPr sz="1200" b="1">
                        <a:latin typeface="Georgia" panose="02040502050405020303" pitchFamily="18" charset="0"/>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panose="02040502050405020303" pitchFamily="18" charset="0"/>
                          <a:ea typeface="Georgia"/>
                          <a:cs typeface="Georgia"/>
                          <a:sym typeface="Georgia"/>
                        </a:rPr>
                        <a:t>2023 SOL</a:t>
                      </a:r>
                      <a:endParaRPr sz="1200" b="1">
                        <a:latin typeface="Georgia" panose="02040502050405020303" pitchFamily="18" charset="0"/>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81753626"/>
                  </a:ext>
                </a:extLst>
              </a:tr>
              <a:tr h="3295651">
                <a:tc>
                  <a:txBody>
                    <a:bodyPr/>
                    <a:lstStyle/>
                    <a:p>
                      <a:pPr marL="182880" lvl="0" indent="-182880" algn="l" rtl="0">
                        <a:spcBef>
                          <a:spcPts val="0"/>
                        </a:spcBef>
                        <a:spcAft>
                          <a:spcPts val="0"/>
                        </a:spcAft>
                        <a:buNone/>
                      </a:pPr>
                      <a:r>
                        <a:rPr lang="en-US" sz="1000" b="1">
                          <a:latin typeface="Georgia" panose="02040502050405020303" pitchFamily="18" charset="0"/>
                          <a:ea typeface="Georgia"/>
                          <a:cs typeface="Georgia"/>
                          <a:sym typeface="Georgia"/>
                        </a:rPr>
                        <a:t>5.16 The student, given a practical problem, will </a:t>
                      </a:r>
                      <a:endParaRPr sz="1000" b="1">
                        <a:latin typeface="Georgia" panose="02040502050405020303" pitchFamily="18" charset="0"/>
                        <a:ea typeface="Georgia"/>
                        <a:cs typeface="Georgia"/>
                        <a:sym typeface="Georgia"/>
                      </a:endParaRPr>
                    </a:p>
                    <a:p>
                      <a:pPr marL="342900" lvl="0" indent="-228600" algn="l" rtl="0">
                        <a:spcBef>
                          <a:spcPts val="0"/>
                        </a:spcBef>
                        <a:spcAft>
                          <a:spcPts val="0"/>
                        </a:spcAft>
                        <a:buFont typeface="+mj-lt"/>
                        <a:buAutoNum type="alphaLcParenR" startAt="2"/>
                      </a:pPr>
                      <a:r>
                        <a:rPr lang="en-US" sz="1000" b="1">
                          <a:latin typeface="Georgia" panose="02040502050405020303" pitchFamily="18" charset="0"/>
                          <a:ea typeface="Times New Roman"/>
                          <a:cs typeface="Times New Roman"/>
                          <a:sym typeface="Times New Roman"/>
                        </a:rPr>
                        <a:t>interpret data represented in line plots and stem-and-leaf plots; and </a:t>
                      </a:r>
                      <a:endParaRPr sz="1000" b="1">
                        <a:latin typeface="Georgia" panose="02040502050405020303" pitchFamily="18" charset="0"/>
                        <a:ea typeface="Times New Roman"/>
                        <a:cs typeface="Times New Roman"/>
                        <a:sym typeface="Times New Roman"/>
                      </a:endParaRPr>
                    </a:p>
                    <a:p>
                      <a:pPr marL="342900" lvl="0" indent="-228600" algn="l" rtl="0">
                        <a:spcBef>
                          <a:spcPts val="0"/>
                        </a:spcBef>
                        <a:spcAft>
                          <a:spcPts val="0"/>
                        </a:spcAft>
                        <a:buFont typeface="+mj-lt"/>
                        <a:buAutoNum type="alphaLcParenR" startAt="2"/>
                      </a:pPr>
                      <a:r>
                        <a:rPr lang="en-US" sz="1000" b="1">
                          <a:latin typeface="Georgia" panose="02040502050405020303" pitchFamily="18" charset="0"/>
                          <a:ea typeface="Times New Roman"/>
                          <a:cs typeface="Times New Roman"/>
                          <a:sym typeface="Times New Roman"/>
                        </a:rPr>
                        <a:t>compare data represented in a line plot with the same data represented in a stem-and-leaf plot.</a:t>
                      </a:r>
                    </a:p>
                    <a:p>
                      <a:pPr marL="285750" lvl="0" indent="-171450" algn="l" rtl="0">
                        <a:spcBef>
                          <a:spcPts val="0"/>
                        </a:spcBef>
                        <a:spcAft>
                          <a:spcPts val="0"/>
                        </a:spcAft>
                        <a:buNone/>
                      </a:pPr>
                      <a:endParaRPr sz="1000" b="1">
                        <a:latin typeface="Georgia" panose="02040502050405020303" pitchFamily="18" charset="0"/>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panose="02040502050405020303" pitchFamily="18" charset="0"/>
                          <a:ea typeface="Georgia"/>
                          <a:cs typeface="Georgia"/>
                          <a:sym typeface="Georgia"/>
                        </a:rPr>
                        <a:t>Interpret data by making observations from line plots and stem-and-leaf plots, describing the characteristics of the data, and describing the data as a whole. One set of data will be represented on a graph. (b)  </a:t>
                      </a:r>
                      <a:endParaRPr sz="1000">
                        <a:latin typeface="Georgia" panose="02040502050405020303" pitchFamily="18" charset="0"/>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panose="02040502050405020303" pitchFamily="18" charset="0"/>
                          <a:ea typeface="Georgia"/>
                          <a:cs typeface="Georgia"/>
                          <a:sym typeface="Georgia"/>
                        </a:rPr>
                        <a:t>Interpret data by making inferences from line plots and stem-and-leaf plots. (b)  </a:t>
                      </a:r>
                      <a:endParaRPr sz="1000">
                        <a:latin typeface="Georgia" panose="02040502050405020303" pitchFamily="18" charset="0"/>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panose="02040502050405020303" pitchFamily="18" charset="0"/>
                          <a:ea typeface="Georgia"/>
                          <a:cs typeface="Georgia"/>
                          <a:sym typeface="Georgia"/>
                        </a:rPr>
                        <a:t>Compare data represented in a line plot with the same data represented in a stem-and-leaf plot. (c)</a:t>
                      </a:r>
                      <a:endParaRPr sz="1000">
                        <a:latin typeface="Georgia" panose="02040502050405020303" pitchFamily="18" charset="0"/>
                        <a:ea typeface="Georgia"/>
                        <a:cs typeface="Georgia"/>
                        <a:sym typeface="Georgia"/>
                      </a:endParaRPr>
                    </a:p>
                    <a:p>
                      <a:pPr marL="0" lvl="0" indent="0" algn="l" rtl="0">
                        <a:spcBef>
                          <a:spcPts val="300"/>
                        </a:spcBef>
                        <a:spcAft>
                          <a:spcPts val="0"/>
                        </a:spcAft>
                        <a:buNone/>
                      </a:pPr>
                      <a:endParaRPr sz="1000">
                        <a:latin typeface="Georgia" panose="02040502050405020303" pitchFamily="18" charset="0"/>
                        <a:ea typeface="Georgia"/>
                        <a:cs typeface="Georgia"/>
                        <a:sym typeface="Georgia"/>
                      </a:endParaRPr>
                    </a:p>
                    <a:p>
                      <a:pPr marL="0" lvl="0" indent="0" algn="l" rtl="0">
                        <a:spcBef>
                          <a:spcPts val="300"/>
                        </a:spcBef>
                        <a:spcAft>
                          <a:spcPts val="0"/>
                        </a:spcAft>
                        <a:buNone/>
                      </a:pPr>
                      <a:endParaRPr sz="1000">
                        <a:latin typeface="Georgia" panose="02040502050405020303" pitchFamily="18" charset="0"/>
                        <a:ea typeface="Georgia"/>
                        <a:cs typeface="Georgia"/>
                        <a:sym typeface="Georgia"/>
                      </a:endParaRPr>
                    </a:p>
                    <a:p>
                      <a:pPr marL="0" lvl="0" indent="0" algn="l" rtl="0">
                        <a:spcBef>
                          <a:spcPts val="300"/>
                        </a:spcBef>
                        <a:spcAft>
                          <a:spcPts val="0"/>
                        </a:spcAft>
                        <a:buNone/>
                      </a:pPr>
                      <a:endParaRPr sz="1000">
                        <a:latin typeface="Georgia" panose="02040502050405020303" pitchFamily="18" charset="0"/>
                        <a:ea typeface="Georgia"/>
                        <a:cs typeface="Georgia"/>
                        <a:sym typeface="Georgia"/>
                      </a:endParaRPr>
                    </a:p>
                    <a:p>
                      <a:pPr marL="0" lvl="0" indent="0" algn="l" rtl="0">
                        <a:spcBef>
                          <a:spcPts val="300"/>
                        </a:spcBef>
                        <a:spcAft>
                          <a:spcPts val="300"/>
                        </a:spcAft>
                        <a:buNone/>
                      </a:pPr>
                      <a:endParaRPr sz="1000">
                        <a:latin typeface="Georgia" panose="02040502050405020303" pitchFamily="18" charset="0"/>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panose="02040502050405020303" pitchFamily="18" charset="0"/>
                          <a:ea typeface="Georgia"/>
                          <a:cs typeface="Georgia"/>
                          <a:sym typeface="Georgia"/>
                        </a:rPr>
                        <a:t>5.PS.1  The student will apply the data cycle (formulate questions; collect or acquire data; organize and represent data; and analyze data and communicate results) with a focus on line plots (dot plots) and stem-and-leaf plots. </a:t>
                      </a:r>
                      <a:endParaRPr sz="1000" b="1">
                        <a:latin typeface="Georgia" panose="02040502050405020303" pitchFamily="18" charset="0"/>
                        <a:ea typeface="Georgia"/>
                        <a:cs typeface="Georgia"/>
                        <a:sym typeface="Georgia"/>
                      </a:endParaRPr>
                    </a:p>
                    <a:p>
                      <a:pPr marL="457200" lvl="0" indent="-285750" algn="l" rtl="0">
                        <a:spcBef>
                          <a:spcPts val="300"/>
                        </a:spcBef>
                        <a:spcAft>
                          <a:spcPts val="0"/>
                        </a:spcAft>
                        <a:buSzPts val="900"/>
                        <a:buFont typeface="Georgia"/>
                        <a:buAutoNum type="alphaLcParenR" startAt="5"/>
                      </a:pPr>
                      <a:r>
                        <a:rPr lang="en-US" sz="900">
                          <a:latin typeface="Georgia" panose="02040502050405020303" pitchFamily="18" charset="0"/>
                          <a:ea typeface="Georgia"/>
                          <a:cs typeface="Georgia"/>
                          <a:sym typeface="Georgia"/>
                        </a:rPr>
                        <a:t>Analyze data represented in line plots </a:t>
                      </a:r>
                      <a:r>
                        <a:rPr lang="en-US" sz="900">
                          <a:solidFill>
                            <a:srgbClr val="C00000"/>
                          </a:solidFill>
                          <a:latin typeface="Georgia" panose="02040502050405020303" pitchFamily="18" charset="0"/>
                          <a:ea typeface="Georgia"/>
                          <a:cs typeface="Georgia"/>
                          <a:sym typeface="Georgia"/>
                        </a:rPr>
                        <a:t>(dot plots) </a:t>
                      </a:r>
                      <a:r>
                        <a:rPr lang="en-US" sz="900">
                          <a:latin typeface="Georgia" panose="02040502050405020303" pitchFamily="18" charset="0"/>
                          <a:ea typeface="Georgia"/>
                          <a:cs typeface="Georgia"/>
                          <a:sym typeface="Georgia"/>
                        </a:rPr>
                        <a:t>and stem-and-leaf plots and communicate results orally and in writing: </a:t>
                      </a:r>
                      <a:endParaRPr sz="900">
                        <a:latin typeface="Georgia" panose="02040502050405020303" pitchFamily="18" charset="0"/>
                        <a:ea typeface="Georgia"/>
                        <a:cs typeface="Georgia"/>
                        <a:sym typeface="Georgia"/>
                      </a:endParaRPr>
                    </a:p>
                    <a:p>
                      <a:pPr marL="914400" lvl="0" indent="-285750" algn="l" rtl="0">
                        <a:spcBef>
                          <a:spcPts val="0"/>
                        </a:spcBef>
                        <a:spcAft>
                          <a:spcPts val="0"/>
                        </a:spcAft>
                        <a:buSzPts val="900"/>
                        <a:buFont typeface="Georgia"/>
                        <a:buAutoNum type="romanLcParenR"/>
                      </a:pPr>
                      <a:r>
                        <a:rPr lang="en-US" sz="900">
                          <a:latin typeface="Georgia" panose="02040502050405020303" pitchFamily="18" charset="0"/>
                          <a:ea typeface="Georgia"/>
                          <a:cs typeface="Georgia"/>
                          <a:sym typeface="Georgia"/>
                        </a:rPr>
                        <a:t>describe the characteristics of the data represented in a line plot </a:t>
                      </a:r>
                      <a:r>
                        <a:rPr lang="en-US" sz="900">
                          <a:solidFill>
                            <a:srgbClr val="C00000"/>
                          </a:solidFill>
                          <a:latin typeface="Georgia" panose="02040502050405020303" pitchFamily="18" charset="0"/>
                          <a:ea typeface="Georgia"/>
                          <a:cs typeface="Georgia"/>
                          <a:sym typeface="Georgia"/>
                        </a:rPr>
                        <a:t>(dot plot) </a:t>
                      </a:r>
                      <a:r>
                        <a:rPr lang="en-US" sz="900">
                          <a:latin typeface="Georgia" panose="02040502050405020303" pitchFamily="18" charset="0"/>
                          <a:ea typeface="Georgia"/>
                          <a:cs typeface="Georgia"/>
                          <a:sym typeface="Georgia"/>
                        </a:rPr>
                        <a:t>and stem-and-leaf plot as a whole (e.g., the shape and spread of the data);</a:t>
                      </a:r>
                      <a:endParaRPr sz="900">
                        <a:latin typeface="Georgia" panose="02040502050405020303" pitchFamily="18" charset="0"/>
                        <a:ea typeface="Georgia"/>
                        <a:cs typeface="Georgia"/>
                        <a:sym typeface="Georgia"/>
                      </a:endParaRPr>
                    </a:p>
                    <a:p>
                      <a:pPr marL="914400" lvl="0" indent="-285750" algn="l" rtl="0">
                        <a:spcBef>
                          <a:spcPts val="0"/>
                        </a:spcBef>
                        <a:spcAft>
                          <a:spcPts val="0"/>
                        </a:spcAft>
                        <a:buSzPts val="900"/>
                        <a:buFont typeface="Georgia"/>
                        <a:buAutoNum type="romanLcParenR"/>
                      </a:pPr>
                      <a:r>
                        <a:rPr lang="en-US" sz="900">
                          <a:latin typeface="Georgia" panose="02040502050405020303" pitchFamily="18" charset="0"/>
                          <a:ea typeface="Georgia"/>
                          <a:cs typeface="Georgia"/>
                          <a:sym typeface="Georgia"/>
                        </a:rPr>
                        <a:t>make inferences about data represented in line plots </a:t>
                      </a:r>
                      <a:r>
                        <a:rPr lang="en-US" sz="900">
                          <a:solidFill>
                            <a:srgbClr val="980000"/>
                          </a:solidFill>
                          <a:latin typeface="Georgia" panose="02040502050405020303" pitchFamily="18" charset="0"/>
                          <a:ea typeface="Georgia"/>
                          <a:cs typeface="Georgia"/>
                          <a:sym typeface="Georgia"/>
                        </a:rPr>
                        <a:t>(dot plots) </a:t>
                      </a:r>
                      <a:r>
                        <a:rPr lang="en-US" sz="900">
                          <a:latin typeface="Georgia" panose="02040502050405020303" pitchFamily="18" charset="0"/>
                          <a:ea typeface="Georgia"/>
                          <a:cs typeface="Georgia"/>
                          <a:sym typeface="Georgia"/>
                        </a:rPr>
                        <a:t>and stem-and-leaf plots (e.g., based on a line plot </a:t>
                      </a:r>
                      <a:r>
                        <a:rPr lang="en-US" sz="900">
                          <a:solidFill>
                            <a:srgbClr val="980000"/>
                          </a:solidFill>
                          <a:latin typeface="Georgia" panose="02040502050405020303" pitchFamily="18" charset="0"/>
                          <a:ea typeface="Georgia"/>
                          <a:cs typeface="Georgia"/>
                          <a:sym typeface="Georgia"/>
                        </a:rPr>
                        <a:t>(dot plot) </a:t>
                      </a:r>
                      <a:r>
                        <a:rPr lang="en-US" sz="900">
                          <a:latin typeface="Georgia" panose="02040502050405020303" pitchFamily="18" charset="0"/>
                          <a:ea typeface="Georgia"/>
                          <a:cs typeface="Georgia"/>
                          <a:sym typeface="Georgia"/>
                        </a:rPr>
                        <a:t>of the number of books students in a bus line have in their backpack, every student will have from two to four books in their backpack); </a:t>
                      </a:r>
                      <a:endParaRPr sz="900">
                        <a:latin typeface="Georgia" panose="02040502050405020303" pitchFamily="18" charset="0"/>
                        <a:ea typeface="Georgia"/>
                        <a:cs typeface="Georgia"/>
                        <a:sym typeface="Georgia"/>
                      </a:endParaRPr>
                    </a:p>
                    <a:p>
                      <a:pPr marL="914400" lvl="0" indent="-285750" algn="l" rtl="0">
                        <a:spcBef>
                          <a:spcPts val="0"/>
                        </a:spcBef>
                        <a:spcAft>
                          <a:spcPts val="0"/>
                        </a:spcAft>
                        <a:buSzPts val="900"/>
                        <a:buFont typeface="Georgia"/>
                        <a:buAutoNum type="romanLcParenR"/>
                      </a:pPr>
                      <a:r>
                        <a:rPr lang="en-US" sz="900">
                          <a:solidFill>
                            <a:srgbClr val="040000"/>
                          </a:solidFill>
                          <a:latin typeface="Georgia" panose="02040502050405020303" pitchFamily="18" charset="0"/>
                          <a:ea typeface="Georgia"/>
                          <a:cs typeface="Georgia"/>
                          <a:sym typeface="Georgia"/>
                        </a:rPr>
                        <a:t>identify parts of the data that have special characteristics and explain the meaning of the greatest, the least, or the same (e.g., the stem-and-leaf plot shows that the same number of students scored in the 90s as scored in the 70s);</a:t>
                      </a:r>
                      <a:endParaRPr sz="900">
                        <a:solidFill>
                          <a:srgbClr val="040000"/>
                        </a:solidFill>
                        <a:latin typeface="Georgia" panose="02040502050405020303" pitchFamily="18" charset="0"/>
                        <a:ea typeface="Georgia"/>
                        <a:cs typeface="Georgia"/>
                        <a:sym typeface="Georgia"/>
                      </a:endParaRPr>
                    </a:p>
                    <a:p>
                      <a:pPr marL="914400" lvl="0" indent="-285750" algn="l" rtl="0">
                        <a:spcBef>
                          <a:spcPts val="0"/>
                        </a:spcBef>
                        <a:spcAft>
                          <a:spcPts val="0"/>
                        </a:spcAft>
                        <a:buSzPts val="900"/>
                        <a:buFont typeface="Georgia"/>
                        <a:buAutoNum type="romanLcParenR"/>
                      </a:pPr>
                      <a:r>
                        <a:rPr lang="en-US" sz="900">
                          <a:solidFill>
                            <a:srgbClr val="C00000"/>
                          </a:solidFill>
                          <a:latin typeface="Georgia" panose="02040502050405020303" pitchFamily="18" charset="0"/>
                          <a:ea typeface="Georgia"/>
                          <a:cs typeface="Georgia"/>
                          <a:sym typeface="Georgia"/>
                        </a:rPr>
                        <a:t>draw conclusions about the data and make predictions based on the data to answer questions; and </a:t>
                      </a:r>
                    </a:p>
                    <a:p>
                      <a:pPr marL="914400" lvl="0" indent="-285750" algn="l" rtl="0">
                        <a:spcBef>
                          <a:spcPts val="0"/>
                        </a:spcBef>
                        <a:spcAft>
                          <a:spcPts val="0"/>
                        </a:spcAft>
                        <a:buSzPts val="900"/>
                        <a:buFont typeface="Georgia"/>
                        <a:buAutoNum type="romanLcParenR"/>
                      </a:pPr>
                      <a:r>
                        <a:rPr lang="en-US" sz="900">
                          <a:solidFill>
                            <a:srgbClr val="C00000"/>
                          </a:solidFill>
                          <a:latin typeface="Georgia" panose="02040502050405020303" pitchFamily="18" charset="0"/>
                          <a:ea typeface="Georgia"/>
                          <a:cs typeface="Georgia"/>
                          <a:sym typeface="Georgia"/>
                        </a:rPr>
                        <a:t>solve single-step and multistep addition and subtraction problems using data from line plots (dot plots) and stem-and-leaf plots.</a:t>
                      </a:r>
                      <a:endParaRPr sz="900">
                        <a:solidFill>
                          <a:srgbClr val="C00000"/>
                        </a:solidFill>
                        <a:latin typeface="Georgia" panose="02040502050405020303" pitchFamily="18" charset="0"/>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42" name="Google Shape;342;g278f48f99ee_0_421"/>
          <p:cNvSpPr txBox="1"/>
          <p:nvPr/>
        </p:nvSpPr>
        <p:spPr>
          <a:xfrm>
            <a:off x="0" y="4443000"/>
            <a:ext cx="9144000" cy="700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Solve single-step and multistep addition and subtraction problems using data from line plots (dot plots) and stem-and-leaf plots</a:t>
            </a:r>
            <a:endParaRPr sz="10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12" name="Google Shape;343;g278f48f99ee_0_421">
            <a:extLst>
              <a:ext uri="{FF2B5EF4-FFF2-40B4-BE49-F238E27FC236}">
                <a16:creationId xmlns:a16="http://schemas.microsoft.com/office/drawing/2014/main" id="{6AD760C7-079F-6776-C7DA-72F7F93BDA8D}"/>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600876">
            <a:off x="4798025" y="3458706"/>
            <a:ext cx="453558" cy="364309"/>
          </a:xfrm>
          <a:prstGeom prst="rect">
            <a:avLst/>
          </a:prstGeom>
          <a:noFill/>
          <a:ln>
            <a:noFill/>
          </a:ln>
        </p:spPr>
      </p:pic>
      <p:pic>
        <p:nvPicPr>
          <p:cNvPr id="13" name="Google Shape;343;g278f48f99ee_0_421">
            <a:extLst>
              <a:ext uri="{FF2B5EF4-FFF2-40B4-BE49-F238E27FC236}">
                <a16:creationId xmlns:a16="http://schemas.microsoft.com/office/drawing/2014/main" id="{EC706C0F-AAD2-9544-00F3-D81FAC303629}"/>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600876">
            <a:off x="4798025" y="3833839"/>
            <a:ext cx="453558" cy="364309"/>
          </a:xfrm>
          <a:prstGeom prst="rect">
            <a:avLst/>
          </a:prstGeom>
          <a:noFill/>
          <a:ln>
            <a:noFill/>
          </a:ln>
        </p:spPr>
      </p:pic>
      <p:pic>
        <p:nvPicPr>
          <p:cNvPr id="34" name="Audio 33" descr="Audio icon">
            <a:hlinkClick r:id="" action="ppaction://media"/>
            <a:extLst>
              <a:ext uri="{FF2B5EF4-FFF2-40B4-BE49-F238E27FC236}">
                <a16:creationId xmlns:a16="http://schemas.microsoft.com/office/drawing/2014/main" id="{0F546FF6-AA26-5E41-35C9-21E1F156C3E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7592"/>
    </mc:Choice>
    <mc:Fallback>
      <p:transition spd="slow" advTm="37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78f48f99ee_0_42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spcBef>
                <a:spcPts val="0"/>
              </a:spcBef>
              <a:spcAft>
                <a:spcPts val="0"/>
              </a:spcAft>
              <a:buClr>
                <a:schemeClr val="lt1"/>
              </a:buClr>
              <a:buSzPct val="100000"/>
              <a:buFont typeface="Georgia"/>
              <a:buNone/>
            </a:pPr>
            <a:r>
              <a:rPr lang="en-US" sz="2800"/>
              <a:t>Standard 5.17 (2016) - Standard 5.ps.2 (2023)</a:t>
            </a:r>
            <a:endParaRPr sz="2800"/>
          </a:p>
        </p:txBody>
      </p:sp>
      <p:graphicFrame>
        <p:nvGraphicFramePr>
          <p:cNvPr id="349" name="Google Shape;349;g278f48f99ee_0_427"/>
          <p:cNvGraphicFramePr/>
          <p:nvPr>
            <p:extLst>
              <p:ext uri="{D42A27DB-BD31-4B8C-83A1-F6EECF244321}">
                <p14:modId xmlns:p14="http://schemas.microsoft.com/office/powerpoint/2010/main" val="3902119816"/>
              </p:ext>
            </p:extLst>
          </p:nvPr>
        </p:nvGraphicFramePr>
        <p:xfrm>
          <a:off x="114300" y="867310"/>
          <a:ext cx="8915400" cy="3154650"/>
        </p:xfrm>
        <a:graphic>
          <a:graphicData uri="http://schemas.openxmlformats.org/drawingml/2006/table">
            <a:tbl>
              <a:tblPr firstRow="1">
                <a:noFill/>
                <a:tableStyleId>{34E9A00A-BA1B-42B3-8533-CA8DE4137A84}</a:tableStyleId>
              </a:tblPr>
              <a:tblGrid>
                <a:gridCol w="4490625">
                  <a:extLst>
                    <a:ext uri="{9D8B030D-6E8A-4147-A177-3AD203B41FA5}">
                      <a16:colId xmlns:a16="http://schemas.microsoft.com/office/drawing/2014/main" val="20000"/>
                    </a:ext>
                  </a:extLst>
                </a:gridCol>
                <a:gridCol w="44247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910086557"/>
                  </a:ext>
                </a:extLst>
              </a:tr>
              <a:tr h="381000">
                <a:tc>
                  <a:txBody>
                    <a:bodyPr/>
                    <a:lstStyle/>
                    <a:p>
                      <a:pPr marL="182880" lvl="0" indent="-182880" algn="l" rtl="0">
                        <a:spcBef>
                          <a:spcPts val="0"/>
                        </a:spcBef>
                        <a:spcAft>
                          <a:spcPts val="0"/>
                        </a:spcAft>
                        <a:buNone/>
                      </a:pPr>
                      <a:r>
                        <a:rPr lang="en-US" sz="1000" b="1">
                          <a:latin typeface="Georgia"/>
                          <a:ea typeface="Georgia"/>
                          <a:cs typeface="Georgia"/>
                          <a:sym typeface="Georgia"/>
                        </a:rPr>
                        <a:t>5.17 The student, given a practical context, will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describe mean, median, and mode as measures of center;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describe mean as fair share;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describe the range of a set of data as a measure of spread; and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determine the mean, median, mode, and range of a set of data.</a:t>
                      </a:r>
                    </a:p>
                    <a:p>
                      <a:pPr marL="98425" lvl="0" indent="0" algn="l" rtl="0">
                        <a:spcBef>
                          <a:spcPts val="0"/>
                        </a:spcBef>
                        <a:spcAft>
                          <a:spcPts val="0"/>
                        </a:spcAft>
                        <a:buSzPts val="1000"/>
                        <a:buFont typeface="Georgia"/>
                        <a:buNone/>
                      </a:pP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Describe and determine the mean of a group of numbers representing data from a given context as a measure of center. (a, d)  </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Describe and determine the median of a group of numbers representing data from a given context as a measure of center. (a, d)  </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Describe and determine the mode of a group of numbers representing data from a given context as a measure of center. (a, d)  </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Describe mean as fair share. (b)  </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Describe and determine the range of a group of numbers representing data from a given context as a measure of spread. (c, d)</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5.PS.2  The student will solve contextual problems using measures of center and the range. </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Describe mean as fair share.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Describe and determine the mean of a set of data values representing data from a given context as a measure of center.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Describe and determine the median of a set of data values representing data from a given context as a measure of center.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Describe and determine the mode of a set of data values representing data from a given context as a measure of center.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Describe and determine the range of a set of data values representing data from a given context as a measure of spread.</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50" name="Google Shape;350;g278f48f99ee_0_427"/>
          <p:cNvSpPr txBox="1"/>
          <p:nvPr/>
        </p:nvSpPr>
        <p:spPr>
          <a:xfrm>
            <a:off x="0" y="4432625"/>
            <a:ext cx="9144000" cy="700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171450" indent="-171450">
              <a:buClr>
                <a:schemeClr val="bg1"/>
              </a:buClr>
              <a:buFont typeface="Arial" panose="020B0604020202020204" pitchFamily="34" charset="0"/>
              <a:buChar char="•"/>
            </a:pPr>
            <a:r>
              <a:rPr lang="en-US" sz="1000">
                <a:solidFill>
                  <a:schemeClr val="bg1"/>
                </a:solidFill>
                <a:latin typeface="Georgia"/>
                <a:ea typeface="Georgia"/>
                <a:cs typeface="Georgia"/>
                <a:sym typeface="Georgia"/>
              </a:rPr>
              <a:t>No significant changes between the 2016 and 2023 standard</a:t>
            </a:r>
            <a:endParaRPr lang="en-US" sz="900">
              <a:solidFill>
                <a:schemeClr val="bg1"/>
              </a:solidFill>
              <a:latin typeface="Georgia"/>
              <a:ea typeface="Georgia"/>
              <a:cs typeface="Georgia"/>
              <a:sym typeface="Georgia"/>
            </a:endParaRPr>
          </a:p>
        </p:txBody>
      </p:sp>
      <p:pic>
        <p:nvPicPr>
          <p:cNvPr id="4" name="Audio 3" descr="Audio icon">
            <a:hlinkClick r:id="" action="ppaction://media"/>
            <a:extLst>
              <a:ext uri="{FF2B5EF4-FFF2-40B4-BE49-F238E27FC236}">
                <a16:creationId xmlns:a16="http://schemas.microsoft.com/office/drawing/2014/main" id="{4C7F48A4-7B79-4686-7709-11BEA31316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446"/>
    </mc:Choice>
    <mc:Fallback>
      <p:transition spd="slow" advTm="14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1e5fa75be59_0_34"/>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Patterns, Functions, and Algebra</a:t>
            </a:r>
            <a:endParaRPr b="1"/>
          </a:p>
        </p:txBody>
      </p:sp>
      <p:pic>
        <p:nvPicPr>
          <p:cNvPr id="4" name="Audio 3" descr="Audio icon">
            <a:hlinkClick r:id="" action="ppaction://media"/>
            <a:extLst>
              <a:ext uri="{FF2B5EF4-FFF2-40B4-BE49-F238E27FC236}">
                <a16:creationId xmlns:a16="http://schemas.microsoft.com/office/drawing/2014/main" id="{98A22A7C-D688-7152-BDC1-A0192AFB59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045"/>
    </mc:Choice>
    <mc:Fallback>
      <p:transition spd="slow" advTm="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78f48f99ee_0_433"/>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spcBef>
                <a:spcPts val="0"/>
              </a:spcBef>
              <a:spcAft>
                <a:spcPts val="0"/>
              </a:spcAft>
              <a:buClr>
                <a:schemeClr val="lt1"/>
              </a:buClr>
              <a:buSzPct val="100000"/>
              <a:buFont typeface="Georgia"/>
              <a:buNone/>
            </a:pPr>
            <a:r>
              <a:rPr lang="en-US" sz="2800"/>
              <a:t>Standard 5.18 (2016) - Standard 5.pfa.1 (2023)</a:t>
            </a:r>
            <a:endParaRPr sz="2800"/>
          </a:p>
        </p:txBody>
      </p:sp>
      <p:graphicFrame>
        <p:nvGraphicFramePr>
          <p:cNvPr id="361" name="Google Shape;361;g278f48f99ee_0_433"/>
          <p:cNvGraphicFramePr/>
          <p:nvPr>
            <p:extLst>
              <p:ext uri="{D42A27DB-BD31-4B8C-83A1-F6EECF244321}">
                <p14:modId xmlns:p14="http://schemas.microsoft.com/office/powerpoint/2010/main" val="2605241212"/>
              </p:ext>
            </p:extLst>
          </p:nvPr>
        </p:nvGraphicFramePr>
        <p:xfrm>
          <a:off x="114300" y="659679"/>
          <a:ext cx="8915400" cy="3657540"/>
        </p:xfrm>
        <a:graphic>
          <a:graphicData uri="http://schemas.openxmlformats.org/drawingml/2006/table">
            <a:tbl>
              <a:tblPr firstRow="1">
                <a:noFill/>
                <a:tableStyleId>{34E9A00A-BA1B-42B3-8533-CA8DE4137A84}</a:tableStyleId>
              </a:tblPr>
              <a:tblGrid>
                <a:gridCol w="4490625">
                  <a:extLst>
                    <a:ext uri="{9D8B030D-6E8A-4147-A177-3AD203B41FA5}">
                      <a16:colId xmlns:a16="http://schemas.microsoft.com/office/drawing/2014/main" val="20000"/>
                    </a:ext>
                  </a:extLst>
                </a:gridCol>
                <a:gridCol w="4424775">
                  <a:extLst>
                    <a:ext uri="{9D8B030D-6E8A-4147-A177-3AD203B41FA5}">
                      <a16:colId xmlns:a16="http://schemas.microsoft.com/office/drawing/2014/main" val="20001"/>
                    </a:ext>
                  </a:extLst>
                </a:gridCol>
              </a:tblGrid>
              <a:tr h="3269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217755486"/>
                  </a:ext>
                </a:extLst>
              </a:tr>
              <a:tr h="3228500">
                <a:tc>
                  <a:txBody>
                    <a:bodyPr/>
                    <a:lstStyle/>
                    <a:p>
                      <a:pPr marL="0" lvl="0" indent="0" algn="l" rtl="0">
                        <a:spcBef>
                          <a:spcPts val="0"/>
                        </a:spcBef>
                        <a:spcAft>
                          <a:spcPts val="0"/>
                        </a:spcAft>
                        <a:buNone/>
                      </a:pPr>
                      <a:r>
                        <a:rPr lang="en-US" sz="1000" b="1">
                          <a:latin typeface="Georgia"/>
                          <a:ea typeface="Georgia"/>
                          <a:cs typeface="Georgia"/>
                          <a:sym typeface="Georgia"/>
                        </a:rPr>
                        <a:t>5.18 The student will identify, describe, create, express, and extend number patterns found in objects, pictures, numbers, and tables.</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Identify, create, describe, and extend patterns using concrete materials, number lines, tables, or pictures.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and express the relationship found in patterns, using words, tables, and symbols.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practical problems that involve identifying, describing, and extending single-operation input and output rules (limited to addition, subtraction, and multiplication of whole numbers; addition and subtraction of fractions, with denominators of 12 or less; and addition and subtraction of decimals expressed in tenths or hundredths).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Identify the rule in a single-operation numerical pattern found in a list or table (limited to addition, subtraction, and multiplication of whole numbers; addition and subtraction of fractions, with denominators of 12 or less; and addition and subtraction of decimals expressed in tenths or hundredths).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5.PFA.1  The student will identify, describe, extend, and create </a:t>
                      </a:r>
                      <a:r>
                        <a:rPr lang="en-US" sz="1000" b="1">
                          <a:solidFill>
                            <a:srgbClr val="040000"/>
                          </a:solidFill>
                          <a:latin typeface="Georgia"/>
                          <a:ea typeface="Georgia"/>
                          <a:cs typeface="Georgia"/>
                          <a:sym typeface="Georgia"/>
                        </a:rPr>
                        <a:t>increasing and decreasing </a:t>
                      </a:r>
                      <a:r>
                        <a:rPr lang="en-US" sz="1000" b="1">
                          <a:latin typeface="Georgia"/>
                          <a:ea typeface="Georgia"/>
                          <a:cs typeface="Georgia"/>
                          <a:sym typeface="Georgia"/>
                        </a:rPr>
                        <a:t>patterns</a:t>
                      </a:r>
                      <a:r>
                        <a:rPr lang="en-US" sz="1000" b="1">
                          <a:solidFill>
                            <a:srgbClr val="980000"/>
                          </a:solidFill>
                          <a:latin typeface="Georgia"/>
                          <a:ea typeface="Georgia"/>
                          <a:cs typeface="Georgia"/>
                          <a:sym typeface="Georgia"/>
                        </a:rPr>
                        <a:t> </a:t>
                      </a:r>
                      <a:r>
                        <a:rPr lang="en-US" sz="1000" b="1">
                          <a:latin typeface="Georgia"/>
                          <a:ea typeface="Georgia"/>
                          <a:cs typeface="Georgia"/>
                          <a:sym typeface="Georgia"/>
                        </a:rPr>
                        <a:t>with whole numbers, fractions, and decimals, </a:t>
                      </a:r>
                      <a:r>
                        <a:rPr lang="en-US" sz="1000" b="1">
                          <a:solidFill>
                            <a:srgbClr val="C00000"/>
                          </a:solidFill>
                          <a:latin typeface="Georgia"/>
                          <a:ea typeface="Georgia"/>
                          <a:cs typeface="Georgia"/>
                          <a:sym typeface="Georgia"/>
                        </a:rPr>
                        <a:t>including those in context, using various representations.</a:t>
                      </a:r>
                      <a:endParaRPr sz="1000" b="1">
                        <a:solidFill>
                          <a:srgbClr val="C00000"/>
                        </a:solidFill>
                        <a:latin typeface="Georgia"/>
                        <a:ea typeface="Georgia"/>
                        <a:cs typeface="Georgia"/>
                        <a:sym typeface="Georgia"/>
                      </a:endParaRPr>
                    </a:p>
                    <a:p>
                      <a:pPr marL="457200" lvl="0" indent="-288925" algn="l" rtl="0">
                        <a:spcBef>
                          <a:spcPts val="300"/>
                        </a:spcBef>
                        <a:spcAft>
                          <a:spcPts val="0"/>
                        </a:spcAft>
                        <a:buSzPts val="950"/>
                        <a:buFont typeface="Georgia"/>
                        <a:buAutoNum type="alphaLcParenR"/>
                      </a:pPr>
                      <a:r>
                        <a:rPr lang="en-US" sz="950">
                          <a:latin typeface="Georgia"/>
                          <a:ea typeface="Georgia"/>
                          <a:cs typeface="Georgia"/>
                          <a:sym typeface="Georgia"/>
                        </a:rPr>
                        <a:t>Identify, describe, extend, and create </a:t>
                      </a:r>
                      <a:r>
                        <a:rPr lang="en-US" sz="950">
                          <a:solidFill>
                            <a:srgbClr val="040000"/>
                          </a:solidFill>
                          <a:latin typeface="Georgia"/>
                          <a:ea typeface="Georgia"/>
                          <a:cs typeface="Georgia"/>
                          <a:sym typeface="Georgia"/>
                        </a:rPr>
                        <a:t>increasing and decreasing patterns using various representations (e.g., objects, pictures, numbers, number lines, input/output tables, function machines). </a:t>
                      </a:r>
                      <a:endParaRPr sz="950">
                        <a:solidFill>
                          <a:srgbClr val="040000"/>
                        </a:solidFill>
                        <a:latin typeface="Georgia"/>
                        <a:ea typeface="Georgia"/>
                        <a:cs typeface="Georgia"/>
                        <a:sym typeface="Georgia"/>
                      </a:endParaRPr>
                    </a:p>
                    <a:p>
                      <a:pPr marL="457200" lvl="0" indent="-288925" algn="l" rtl="0">
                        <a:spcBef>
                          <a:spcPts val="0"/>
                        </a:spcBef>
                        <a:spcAft>
                          <a:spcPts val="0"/>
                        </a:spcAft>
                        <a:buSzPts val="950"/>
                        <a:buFont typeface="Georgia"/>
                        <a:buAutoNum type="alphaLcParenR"/>
                      </a:pPr>
                      <a:r>
                        <a:rPr lang="en-US" sz="950">
                          <a:solidFill>
                            <a:srgbClr val="040000"/>
                          </a:solidFill>
                          <a:latin typeface="Georgia"/>
                          <a:ea typeface="Georgia"/>
                          <a:cs typeface="Georgia"/>
                          <a:sym typeface="Georgia"/>
                        </a:rPr>
                        <a:t>Analyze an increasing or decreasing single-operation numerical pattern found in lists, input/output tables, </a:t>
                      </a:r>
                      <a:r>
                        <a:rPr lang="en-US" sz="950">
                          <a:latin typeface="Georgia"/>
                          <a:ea typeface="Georgia"/>
                          <a:cs typeface="Georgia"/>
                          <a:sym typeface="Georgia"/>
                        </a:rPr>
                        <a:t>and function machines, and generalize the change to identify the rule, extend the pattern, or identify missing terms. (Patterns will be limited to addition, subtraction, multiplication, and division of whole numbers; addition and subtraction of fractions with like denominators of 12 or less; and addition and subtraction of decimals expressed in tenths or hundredths). </a:t>
                      </a:r>
                      <a:endParaRPr sz="950">
                        <a:latin typeface="Georgia"/>
                        <a:ea typeface="Georgia"/>
                        <a:cs typeface="Georgia"/>
                        <a:sym typeface="Georgia"/>
                      </a:endParaRPr>
                    </a:p>
                    <a:p>
                      <a:pPr marL="457200" lvl="0" indent="-288925" algn="l" rtl="0">
                        <a:spcBef>
                          <a:spcPts val="0"/>
                        </a:spcBef>
                        <a:spcAft>
                          <a:spcPts val="0"/>
                        </a:spcAft>
                        <a:buSzPts val="950"/>
                        <a:buFont typeface="Georgia"/>
                        <a:buAutoNum type="alphaLcParenR"/>
                      </a:pPr>
                      <a:r>
                        <a:rPr lang="en-US" sz="950">
                          <a:latin typeface="Georgia"/>
                          <a:ea typeface="Georgia"/>
                          <a:cs typeface="Georgia"/>
                          <a:sym typeface="Georgia"/>
                        </a:rPr>
                        <a:t>Solve </a:t>
                      </a:r>
                      <a:r>
                        <a:rPr lang="en-US" sz="950">
                          <a:solidFill>
                            <a:srgbClr val="040000"/>
                          </a:solidFill>
                          <a:latin typeface="Georgia"/>
                          <a:ea typeface="Georgia"/>
                          <a:cs typeface="Georgia"/>
                          <a:sym typeface="Georgia"/>
                        </a:rPr>
                        <a:t>contextual problems that involve identifying, describing, and extending increasing and decreasing </a:t>
                      </a:r>
                      <a:r>
                        <a:rPr lang="en-US" sz="950">
                          <a:latin typeface="Georgia"/>
                          <a:ea typeface="Georgia"/>
                          <a:cs typeface="Georgia"/>
                          <a:sym typeface="Georgia"/>
                        </a:rPr>
                        <a:t>patterns using single-operation input and output rules (limited to addition, subtraction, multiplication, and </a:t>
                      </a:r>
                      <a:r>
                        <a:rPr lang="en-US" sz="950">
                          <a:solidFill>
                            <a:srgbClr val="C00000"/>
                          </a:solidFill>
                          <a:latin typeface="Georgia"/>
                          <a:ea typeface="Georgia"/>
                          <a:cs typeface="Georgia"/>
                          <a:sym typeface="Georgia"/>
                        </a:rPr>
                        <a:t>division of whole numbers</a:t>
                      </a:r>
                      <a:r>
                        <a:rPr lang="en-US" sz="950">
                          <a:latin typeface="Georgia"/>
                          <a:ea typeface="Georgia"/>
                          <a:cs typeface="Georgia"/>
                          <a:sym typeface="Georgia"/>
                        </a:rPr>
                        <a:t>; addition and subtraction of fractions with </a:t>
                      </a:r>
                      <a:r>
                        <a:rPr lang="en-US" sz="950">
                          <a:solidFill>
                            <a:srgbClr val="C00000"/>
                          </a:solidFill>
                          <a:latin typeface="Georgia"/>
                          <a:ea typeface="Georgia"/>
                          <a:cs typeface="Georgia"/>
                          <a:sym typeface="Georgia"/>
                        </a:rPr>
                        <a:t>like denominators </a:t>
                      </a:r>
                      <a:r>
                        <a:rPr lang="en-US" sz="950">
                          <a:latin typeface="Georgia"/>
                          <a:ea typeface="Georgia"/>
                          <a:cs typeface="Georgia"/>
                          <a:sym typeface="Georgia"/>
                        </a:rPr>
                        <a:t>of 12 or less; and addition and subtraction of decimals expressed in tenths or hundredths). </a:t>
                      </a:r>
                      <a:endParaRPr sz="95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62" name="Google Shape;362;g278f48f99ee_0_433"/>
          <p:cNvSpPr txBox="1"/>
          <p:nvPr/>
        </p:nvSpPr>
        <p:spPr>
          <a:xfrm>
            <a:off x="0" y="4432625"/>
            <a:ext cx="9144000" cy="700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79400" algn="l" rtl="0">
              <a:lnSpc>
                <a:spcPct val="107916"/>
              </a:lnSpc>
              <a:spcBef>
                <a:spcPts val="0"/>
              </a:spcBef>
              <a:spcAft>
                <a:spcPts val="0"/>
              </a:spcAft>
              <a:buClr>
                <a:schemeClr val="lt1"/>
              </a:buClr>
              <a:buSzPts val="800"/>
              <a:buFont typeface="Georgia"/>
              <a:buChar char="●"/>
            </a:pPr>
            <a:r>
              <a:rPr lang="en-US" sz="1000">
                <a:solidFill>
                  <a:schemeClr val="lt1"/>
                </a:solidFill>
                <a:latin typeface="Georgia"/>
                <a:ea typeface="Georgia"/>
                <a:cs typeface="Georgia"/>
                <a:sym typeface="Georgia"/>
              </a:rPr>
              <a:t>Analyze patterns, including those in context using various representations</a:t>
            </a:r>
            <a:endParaRPr sz="800">
              <a:solidFill>
                <a:schemeClr val="lt1"/>
              </a:solidFill>
              <a:latin typeface="Georgia"/>
              <a:ea typeface="Georgia"/>
              <a:cs typeface="Georgia"/>
              <a:sym typeface="Georgia"/>
            </a:endParaRPr>
          </a:p>
        </p:txBody>
      </p:sp>
      <p:pic>
        <p:nvPicPr>
          <p:cNvPr id="2" name="Google Shape;343;g278f48f99ee_0_421">
            <a:extLst>
              <a:ext uri="{FF2B5EF4-FFF2-40B4-BE49-F238E27FC236}">
                <a16:creationId xmlns:a16="http://schemas.microsoft.com/office/drawing/2014/main" id="{0E2DFDC2-276B-0AC3-03A2-2183D577FE18}"/>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600876">
            <a:off x="4634780" y="3719540"/>
            <a:ext cx="453558" cy="364309"/>
          </a:xfrm>
          <a:prstGeom prst="rect">
            <a:avLst/>
          </a:prstGeom>
          <a:noFill/>
          <a:ln>
            <a:noFill/>
          </a:ln>
        </p:spPr>
      </p:pic>
      <p:pic>
        <p:nvPicPr>
          <p:cNvPr id="19" name="Audio 18" descr="Audio icon">
            <a:hlinkClick r:id="" action="ppaction://media"/>
            <a:extLst>
              <a:ext uri="{FF2B5EF4-FFF2-40B4-BE49-F238E27FC236}">
                <a16:creationId xmlns:a16="http://schemas.microsoft.com/office/drawing/2014/main" id="{A1739638-8338-3473-F6BE-0C88BCC11C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185"/>
    </mc:Choice>
    <mc:Fallback>
      <p:transition spd="slow" advTm="36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78f48f99ee_0_439"/>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spcBef>
                <a:spcPts val="0"/>
              </a:spcBef>
              <a:spcAft>
                <a:spcPts val="0"/>
              </a:spcAft>
              <a:buClr>
                <a:schemeClr val="lt1"/>
              </a:buClr>
              <a:buSzPct val="100000"/>
              <a:buFont typeface="Georgia"/>
              <a:buNone/>
            </a:pPr>
            <a:r>
              <a:rPr lang="en-US" sz="2800"/>
              <a:t>Standard 5.19 (2016) - Standard 5.pfa.2 (2023)</a:t>
            </a:r>
            <a:endParaRPr sz="2800"/>
          </a:p>
        </p:txBody>
      </p:sp>
      <p:graphicFrame>
        <p:nvGraphicFramePr>
          <p:cNvPr id="368" name="Google Shape;368;g278f48f99ee_0_439"/>
          <p:cNvGraphicFramePr/>
          <p:nvPr>
            <p:extLst>
              <p:ext uri="{D42A27DB-BD31-4B8C-83A1-F6EECF244321}">
                <p14:modId xmlns:p14="http://schemas.microsoft.com/office/powerpoint/2010/main" val="3679759033"/>
              </p:ext>
            </p:extLst>
          </p:nvPr>
        </p:nvGraphicFramePr>
        <p:xfrm>
          <a:off x="114300" y="702550"/>
          <a:ext cx="8915400" cy="3426444"/>
        </p:xfrm>
        <a:graphic>
          <a:graphicData uri="http://schemas.openxmlformats.org/drawingml/2006/table">
            <a:tbl>
              <a:tblPr firstRow="1">
                <a:noFill/>
                <a:tableStyleId>{34E9A00A-BA1B-42B3-8533-CA8DE4137A84}</a:tableStyleId>
              </a:tblPr>
              <a:tblGrid>
                <a:gridCol w="4490625">
                  <a:extLst>
                    <a:ext uri="{9D8B030D-6E8A-4147-A177-3AD203B41FA5}">
                      <a16:colId xmlns:a16="http://schemas.microsoft.com/office/drawing/2014/main" val="20000"/>
                    </a:ext>
                  </a:extLst>
                </a:gridCol>
                <a:gridCol w="4424775">
                  <a:extLst>
                    <a:ext uri="{9D8B030D-6E8A-4147-A177-3AD203B41FA5}">
                      <a16:colId xmlns:a16="http://schemas.microsoft.com/office/drawing/2014/main" val="20001"/>
                    </a:ext>
                  </a:extLst>
                </a:gridCol>
              </a:tblGrid>
              <a:tr h="346723">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825944479"/>
                  </a:ext>
                </a:extLst>
              </a:tr>
              <a:tr h="3060714">
                <a:tc>
                  <a:txBody>
                    <a:bodyPr/>
                    <a:lstStyle/>
                    <a:p>
                      <a:pPr marL="182880" lvl="0" indent="-182880" algn="l" rtl="0">
                        <a:spcBef>
                          <a:spcPts val="0"/>
                        </a:spcBef>
                        <a:spcAft>
                          <a:spcPts val="0"/>
                        </a:spcAft>
                        <a:buNone/>
                      </a:pPr>
                      <a:r>
                        <a:rPr lang="en-US" sz="1000" b="1">
                          <a:latin typeface="Georgia"/>
                          <a:ea typeface="Georgia"/>
                          <a:cs typeface="Georgia"/>
                          <a:sym typeface="Georgia"/>
                        </a:rPr>
                        <a:t>5.19 The student will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investigate and describe the concept of variable;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write an equation to represent a given mathematical relationship, using a variable;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use an expression with a variable to represent a given verbal expression involving one operation; and </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create a problem situation based on a given equation, using a single variable and one operation.</a:t>
                      </a:r>
                    </a:p>
                    <a:p>
                      <a:pPr marL="98425" lvl="0" indent="0" algn="l" rtl="0">
                        <a:spcBef>
                          <a:spcPts val="0"/>
                        </a:spcBef>
                        <a:spcAft>
                          <a:spcPts val="0"/>
                        </a:spcAft>
                        <a:buSzPts val="1000"/>
                        <a:buFont typeface="Georgia"/>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Describe the concept of a variable (presented as boxes, letters, or other symbols) as a representation of an unknown quantity.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an equation with addition, subtraction, multiplication, or division, using a variable to represent an unknown quantity.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an expression with a variable to represent a given verbal expression involving one operation (e.g., “5 more than a number” can be represented by</a:t>
                      </a:r>
                      <a:r>
                        <a:rPr lang="en-US" sz="1000" i="1">
                          <a:latin typeface="Georgia"/>
                          <a:ea typeface="Georgia"/>
                          <a:cs typeface="Georgia"/>
                          <a:sym typeface="Georgia"/>
                        </a:rPr>
                        <a:t> y</a:t>
                      </a:r>
                      <a:r>
                        <a:rPr lang="en-US" sz="1000">
                          <a:latin typeface="Georgia"/>
                          <a:ea typeface="Georgia"/>
                          <a:cs typeface="Georgia"/>
                          <a:sym typeface="Georgia"/>
                        </a:rPr>
                        <a:t> + 5). (c)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Create and write a word problem to match a given equation with a single variable and one operation. (d)</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5.PFA.2  The student will investigate and use variables </a:t>
                      </a:r>
                      <a:r>
                        <a:rPr lang="en-US" sz="1000" b="1">
                          <a:solidFill>
                            <a:srgbClr val="C00000"/>
                          </a:solidFill>
                          <a:latin typeface="Georgia"/>
                          <a:ea typeface="Georgia"/>
                          <a:cs typeface="Georgia"/>
                          <a:sym typeface="Georgia"/>
                        </a:rPr>
                        <a:t>in contextual problems. </a:t>
                      </a:r>
                      <a:endParaRPr sz="1000" b="1">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Describe the concept of a variable (presented as a box, letter, or other symbol) as a representation of an unknown quantity.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Write an equation (with a single variable that represents an unknown quantity and one operation) from a contextual situation, using addition, subtraction, multiplication, or division.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Use an expression with a variable to represent a given verbal expression involving one operation (e.g., “5 more than a number” can be represented by y + 5).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Create and write a word problem to match a given equation with a single variable and one operation.</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69" name="Google Shape;369;g278f48f99ee_0_439"/>
          <p:cNvSpPr txBox="1"/>
          <p:nvPr/>
        </p:nvSpPr>
        <p:spPr>
          <a:xfrm>
            <a:off x="-38100" y="4449175"/>
            <a:ext cx="9182100" cy="700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Investigate and use variables in contextual problems</a:t>
            </a:r>
            <a:endParaRPr sz="1000">
              <a:solidFill>
                <a:schemeClr val="lt1"/>
              </a:solidFill>
              <a:latin typeface="Georgia"/>
              <a:ea typeface="Georgia"/>
              <a:cs typeface="Georgia"/>
              <a:sym typeface="Georgia"/>
            </a:endParaRPr>
          </a:p>
        </p:txBody>
      </p:sp>
      <p:pic>
        <p:nvPicPr>
          <p:cNvPr id="26" name="Audio 25" descr="Audio icon">
            <a:hlinkClick r:id="" action="ppaction://media"/>
            <a:extLst>
              <a:ext uri="{FF2B5EF4-FFF2-40B4-BE49-F238E27FC236}">
                <a16:creationId xmlns:a16="http://schemas.microsoft.com/office/drawing/2014/main" id="{0BB16EB9-8AD3-E059-568B-6F65CEEEEE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2618"/>
    </mc:Choice>
    <mc:Fallback>
      <p:transition spd="slow" advTm="2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1e5fa75be59_0_3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SzPts val="3600"/>
              <a:buNone/>
            </a:pPr>
            <a:r>
              <a:rPr lang="en-US"/>
              <a:t>Questions?</a:t>
            </a:r>
            <a:endParaRPr/>
          </a:p>
        </p:txBody>
      </p:sp>
      <p:sp>
        <p:nvSpPr>
          <p:cNvPr id="375" name="Google Shape;375;g1e5fa75be59_0_38"/>
          <p:cNvSpPr txBox="1">
            <a:spLocks noGrp="1"/>
          </p:cNvSpPr>
          <p:nvPr>
            <p:ph type="body" idx="1"/>
          </p:nvPr>
        </p:nvSpPr>
        <p:spPr>
          <a:xfrm>
            <a:off x="1015375" y="1569550"/>
            <a:ext cx="6841500" cy="27093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SzPts val="1400"/>
              <a:buNone/>
            </a:pPr>
            <a:r>
              <a:rPr lang="en-US" sz="2800" b="1">
                <a:solidFill>
                  <a:srgbClr val="000000"/>
                </a:solidFill>
                <a:latin typeface="Georgia"/>
                <a:ea typeface="Georgia"/>
                <a:cs typeface="Georgia"/>
                <a:sym typeface="Georgia"/>
              </a:rPr>
              <a:t>Contact the </a:t>
            </a:r>
            <a:endParaRPr sz="2800" b="1">
              <a:solidFill>
                <a:srgbClr val="000000"/>
              </a:solidFill>
              <a:latin typeface="Georgia"/>
              <a:ea typeface="Georgia"/>
              <a:cs typeface="Georgia"/>
              <a:sym typeface="Georgia"/>
            </a:endParaRPr>
          </a:p>
          <a:p>
            <a:pPr marL="0" lvl="0" indent="0" algn="ctr" rtl="0">
              <a:lnSpc>
                <a:spcPct val="100000"/>
              </a:lnSpc>
              <a:spcBef>
                <a:spcPts val="0"/>
              </a:spcBef>
              <a:spcAft>
                <a:spcPts val="0"/>
              </a:spcAft>
              <a:buSzPts val="1400"/>
              <a:buNone/>
            </a:pPr>
            <a:r>
              <a:rPr lang="en-US" sz="2800" b="1">
                <a:solidFill>
                  <a:srgbClr val="000000"/>
                </a:solidFill>
                <a:latin typeface="Georgia"/>
                <a:ea typeface="Georgia"/>
                <a:cs typeface="Georgia"/>
                <a:sym typeface="Georgia"/>
              </a:rPr>
              <a:t>Virginia Department of Education’s Mathematics Team at</a:t>
            </a:r>
            <a:r>
              <a:rPr lang="en-US" sz="2800" b="1">
                <a:latin typeface="Georgia"/>
                <a:ea typeface="Georgia"/>
                <a:cs typeface="Georgia"/>
                <a:sym typeface="Georgia"/>
              </a:rPr>
              <a:t> </a:t>
            </a:r>
            <a:r>
              <a:rPr lang="en-US" sz="2800" b="1" u="sng">
                <a:solidFill>
                  <a:schemeClr val="hlink"/>
                </a:solidFill>
                <a:latin typeface="Georgia"/>
                <a:ea typeface="Georgia"/>
                <a:cs typeface="Georgia"/>
                <a:sym typeface="Georgia"/>
                <a:hlinkClick r:id="rId5"/>
              </a:rPr>
              <a:t>vdoe.mathematics@doe.virginia.gov</a:t>
            </a:r>
            <a:endParaRPr sz="2800" b="1">
              <a:latin typeface="Georgia"/>
              <a:ea typeface="Georgia"/>
              <a:cs typeface="Georgia"/>
              <a:sym typeface="Georgia"/>
            </a:endParaRPr>
          </a:p>
          <a:p>
            <a:pPr marL="0" lvl="0" indent="0" algn="l" rtl="0">
              <a:lnSpc>
                <a:spcPct val="90000"/>
              </a:lnSpc>
              <a:spcBef>
                <a:spcPts val="800"/>
              </a:spcBef>
              <a:spcAft>
                <a:spcPts val="0"/>
              </a:spcAft>
              <a:buSzPts val="1400"/>
              <a:buNone/>
            </a:pPr>
            <a:endParaRPr b="1">
              <a:latin typeface="Georgia"/>
              <a:ea typeface="Georgia"/>
              <a:cs typeface="Georgia"/>
              <a:sym typeface="Georgia"/>
            </a:endParaRPr>
          </a:p>
        </p:txBody>
      </p:sp>
      <p:pic>
        <p:nvPicPr>
          <p:cNvPr id="10" name="Audio 9" descr="Audio icon">
            <a:hlinkClick r:id="" action="ppaction://media"/>
            <a:extLst>
              <a:ext uri="{FF2B5EF4-FFF2-40B4-BE49-F238E27FC236}">
                <a16:creationId xmlns:a16="http://schemas.microsoft.com/office/drawing/2014/main" id="{E1B71BDC-EB60-ECDC-BAD8-C706413B72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590"/>
    </mc:Choice>
    <mc:Fallback>
      <p:transition spd="slow" advTm="2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6" name="Google Shape;216;p8"/>
          <p:cNvSpPr txBox="1">
            <a:spLocks noGrp="1"/>
          </p:cNvSpPr>
          <p:nvPr>
            <p:ph type="body" idx="1"/>
          </p:nvPr>
        </p:nvSpPr>
        <p:spPr>
          <a:xfrm>
            <a:off x="628650" y="1168339"/>
            <a:ext cx="7886700" cy="2283317"/>
          </a:xfrm>
          <a:prstGeom prst="rect">
            <a:avLst/>
          </a:prstGeom>
          <a:noFill/>
          <a:ln>
            <a:noFill/>
          </a:ln>
        </p:spPr>
        <p:txBody>
          <a:bodyPr spcFirstLastPara="1" wrap="square" lIns="68575" tIns="34275" rIns="68575" bIns="34275" anchor="t" anchorCtr="0">
            <a:normAutofit fontScale="92500"/>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A1446C6E-E061-4CFA-92A1-A453D5E50D4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20" name="Audio 19" descr="Audio icon">
            <a:hlinkClick r:id="" action="ppaction://media"/>
            <a:extLst>
              <a:ext uri="{FF2B5EF4-FFF2-40B4-BE49-F238E27FC236}">
                <a16:creationId xmlns:a16="http://schemas.microsoft.com/office/drawing/2014/main" id="{B6A297B3-A352-4968-9B89-3761D004CF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830370" y="3689690"/>
            <a:ext cx="1543050" cy="1543050"/>
          </a:xfrm>
          <a:prstGeom prst="ellipse">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mc:Choice xmlns:p14="http://schemas.microsoft.com/office/powerpoint/2010/main" Requires="p14">
      <p:transition spd="slow" p14:dur="2000" advTm="18770"/>
    </mc:Choice>
    <mc:Fallback>
      <p:transition spd="slow" advTm="1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80808"/>
                </a:solidFill>
                <a:latin typeface="Georgia"/>
              </a:rPr>
              <a:t>Raise the Floor; Remove the Ceiling</a:t>
            </a:r>
            <a:endParaRPr lang="en" sz="2400">
              <a:solidFill>
                <a:srgbClr val="080808"/>
              </a:solidFill>
              <a:latin typeface="Georgia"/>
              <a:ea typeface="+mn-lt"/>
              <a:cs typeface="+mn-lt"/>
            </a:endParaRPr>
          </a:p>
          <a:p>
            <a:pPr>
              <a:buClrTx/>
              <a:buFont typeface="Arial" panose="020B0604020202020204" pitchFamily="34" charset="0"/>
              <a:buChar char="•"/>
            </a:pPr>
            <a:r>
              <a:rPr lang="en" sz="2400">
                <a:solidFill>
                  <a:srgbClr val="080808"/>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a:solidFill>
                  <a:srgbClr val="080808"/>
                </a:solidFill>
                <a:latin typeface="Georgia"/>
                <a:ea typeface="+mn-lt"/>
                <a:cs typeface="+mn-lt"/>
              </a:rPr>
              <a:t>Master Critical Content</a:t>
            </a:r>
            <a:endParaRPr lang="en" sz="2400">
              <a:solidFill>
                <a:srgbClr val="080808"/>
              </a:solidFill>
              <a:latin typeface="Georgia"/>
              <a:ea typeface="+mn-lt"/>
            </a:endParaRPr>
          </a:p>
          <a:p>
            <a:pPr>
              <a:buClrTx/>
              <a:buFont typeface="Arial" panose="020B0604020202020204" pitchFamily="34" charset="0"/>
              <a:buChar char="•"/>
            </a:pPr>
            <a:r>
              <a:rPr lang="en" sz="2400">
                <a:solidFill>
                  <a:srgbClr val="080808"/>
                </a:solidFill>
                <a:latin typeface="Georgia"/>
                <a:ea typeface="+mn-lt"/>
              </a:rPr>
              <a:t>Integrate</a:t>
            </a:r>
            <a:r>
              <a:rPr lang="en" sz="2400">
                <a:solidFill>
                  <a:srgbClr val="080808"/>
                </a:solidFill>
                <a:latin typeface="Georgia"/>
                <a:ea typeface="+mn-lt"/>
                <a:cs typeface="+mn-lt"/>
              </a:rPr>
              <a:t> Mathematics Across All Content Areas</a:t>
            </a:r>
            <a:endParaRPr lang="en" sz="2400">
              <a:solidFill>
                <a:srgbClr val="080808"/>
              </a:solidFill>
              <a:latin typeface="Georgia"/>
              <a:cs typeface="Calibri"/>
            </a:endParaRPr>
          </a:p>
          <a:p>
            <a:pPr>
              <a:buClrTx/>
              <a:buFont typeface="Arial" panose="020B0604020202020204" pitchFamily="34" charset="0"/>
              <a:buChar char="•"/>
            </a:pPr>
            <a:r>
              <a:rPr lang="en" sz="2400">
                <a:solidFill>
                  <a:srgbClr val="080808"/>
                </a:solidFill>
                <a:latin typeface="Georgia"/>
                <a:ea typeface="+mn-lt"/>
                <a:cs typeface="+mn-lt"/>
              </a:rPr>
              <a:t>Prepare Teachers to Teach Mathematics Accurately and Effectively</a:t>
            </a:r>
            <a:endParaRPr lang="en" sz="2400">
              <a:solidFill>
                <a:srgbClr val="080808"/>
              </a:solidFill>
              <a:latin typeface="Georgia"/>
              <a:cs typeface="Calibri" panose="020F0502020204030204"/>
            </a:endParaRPr>
          </a:p>
          <a:p>
            <a:pPr>
              <a:buClrTx/>
              <a:buFont typeface="Arial" panose="020B0604020202020204" pitchFamily="34" charset="0"/>
              <a:buChar char="•"/>
            </a:pPr>
            <a:r>
              <a:rPr lang="en" sz="2400">
                <a:solidFill>
                  <a:srgbClr val="080808"/>
                </a:solidFill>
                <a:latin typeface="Georgia"/>
                <a:cs typeface="Calibri" panose="020F0502020204030204"/>
              </a:rPr>
              <a:t>Apply</a:t>
            </a:r>
            <a:r>
              <a:rPr lang="en" sz="2400">
                <a:solidFill>
                  <a:srgbClr val="080808"/>
                </a:solidFill>
                <a:latin typeface="Georgia"/>
                <a:ea typeface="+mn-lt"/>
                <a:cs typeface="+mn-lt"/>
              </a:rPr>
              <a:t> Mathematics to Better Use Technology</a:t>
            </a:r>
            <a:endParaRPr lang="en" sz="2400">
              <a:solidFill>
                <a:srgbClr val="080808"/>
              </a:solidFill>
              <a:latin typeface="Georgia"/>
              <a:cs typeface="Calibri" panose="020F0502020204030204"/>
            </a:endParaRPr>
          </a:p>
          <a:p>
            <a:pPr marL="139700" indent="0">
              <a:buClrTx/>
              <a:buNone/>
            </a:pPr>
            <a:endParaRPr lang="en" sz="1400" b="1">
              <a:solidFill>
                <a:srgbClr val="000000"/>
              </a:solidFill>
              <a:latin typeface="Georgia"/>
              <a:cs typeface="Arial"/>
            </a:endParaRPr>
          </a:p>
          <a:p>
            <a:pPr>
              <a:lnSpc>
                <a:spcPct val="100000"/>
              </a:lnSpc>
              <a:buFont typeface="Wingdings"/>
              <a:buChar char="ü"/>
            </a:pPr>
            <a:endParaRPr lang="en-US" sz="1800">
              <a:latin typeface="Georgia"/>
            </a:endParaRPr>
          </a:p>
        </p:txBody>
      </p:sp>
      <p:pic>
        <p:nvPicPr>
          <p:cNvPr id="6" name="Picture 5" descr="Virginia Department of Education graphic&#10;">
            <a:extLst>
              <a:ext uri="{FF2B5EF4-FFF2-40B4-BE49-F238E27FC236}">
                <a16:creationId xmlns:a16="http://schemas.microsoft.com/office/drawing/2014/main" id="{A82B33CC-5158-FF80-5C9C-62F0BFAE246C}"/>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3" name="Audio 62" descr="Audio icon">
            <a:hlinkClick r:id="" action="ppaction://media"/>
            <a:extLst>
              <a:ext uri="{FF2B5EF4-FFF2-40B4-BE49-F238E27FC236}">
                <a16:creationId xmlns:a16="http://schemas.microsoft.com/office/drawing/2014/main" id="{3D22D34E-65F4-2339-130A-565A991C41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97697480"/>
      </p:ext>
    </p:extLst>
  </p:cSld>
  <p:clrMapOvr>
    <a:masterClrMapping/>
  </p:clrMapOvr>
  <mc:AlternateContent xmlns:mc="http://schemas.openxmlformats.org/markup-compatibility/2006">
    <mc:Choice xmlns:p14="http://schemas.microsoft.com/office/powerpoint/2010/main" Requires="p14">
      <p:transition spd="slow" p14:dur="2000" advTm="69667"/>
    </mc:Choice>
    <mc:Fallback>
      <p:transition spd="slow" advTm="6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66" name="Google Shape;266;p12"/>
          <p:cNvSpPr txBox="1"/>
          <p:nvPr/>
        </p:nvSpPr>
        <p:spPr>
          <a:xfrm>
            <a:off x="646968" y="1964409"/>
            <a:ext cx="3832087" cy="1849945"/>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Calibri"/>
              </a:rPr>
              <a:t>The content of the mathematics standards is intended to support the five process goals for students.</a:t>
            </a:r>
            <a:endPar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Arial"/>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pic>
        <p:nvPicPr>
          <p:cNvPr id="2" name="Picture 1" descr="Virginia Department of Education graphic">
            <a:extLst>
              <a:ext uri="{FF2B5EF4-FFF2-40B4-BE49-F238E27FC236}">
                <a16:creationId xmlns:a16="http://schemas.microsoft.com/office/drawing/2014/main" id="{BAC73C7D-D915-E147-E382-238002396C83}"/>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58" name="Audio 57" descr="Audio icon">
            <a:hlinkClick r:id="" action="ppaction://media"/>
            <a:extLst>
              <a:ext uri="{FF2B5EF4-FFF2-40B4-BE49-F238E27FC236}">
                <a16:creationId xmlns:a16="http://schemas.microsoft.com/office/drawing/2014/main" id="{708F41FA-8FF9-51C5-6D10-E3C528049B6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mc:Choice xmlns:p14="http://schemas.microsoft.com/office/powerpoint/2010/main" Requires="p14">
      <p:transition spd="slow" p14:dur="2000" advTm="27649"/>
    </mc:Choice>
    <mc:Fallback>
      <p:transition spd="slow" advTm="2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8</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45" name="Audio 44" descr="Audio icon">
            <a:hlinkClick r:id="" action="ppaction://media"/>
            <a:extLst>
              <a:ext uri="{FF2B5EF4-FFF2-40B4-BE49-F238E27FC236}">
                <a16:creationId xmlns:a16="http://schemas.microsoft.com/office/drawing/2014/main" id="{8993175A-2F63-A3AB-68FE-2C8A3DAB4AD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mc:Choice xmlns:p14="http://schemas.microsoft.com/office/powerpoint/2010/main" Requires="p14">
      <p:transition spd="slow" p14:dur="2000" advTm="21791"/>
    </mc:Choice>
    <mc:Fallback>
      <p:transition spd="slow" advTm="2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734518"/>
          </a:xfrm>
        </p:spPr>
        <p:txBody>
          <a:bodyPr anchor="ctr"/>
          <a:lstStyle/>
          <a:p>
            <a:r>
              <a:rPr lang="en-US"/>
              <a:t>Standards Document</a:t>
            </a:r>
          </a:p>
        </p:txBody>
      </p:sp>
      <p:pic>
        <p:nvPicPr>
          <p:cNvPr id="5" name="Picture 4" descr="Virginia Department of Education graphic">
            <a:extLst>
              <a:ext uri="{FF2B5EF4-FFF2-40B4-BE49-F238E27FC236}">
                <a16:creationId xmlns:a16="http://schemas.microsoft.com/office/drawing/2014/main" id="{1437603A-9996-D4C2-DFBC-017B4E2C139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Picture 5" descr="This image shows a sample Grade 5 standard and the accompanying Knowledge and Skills.">
            <a:extLst>
              <a:ext uri="{FF2B5EF4-FFF2-40B4-BE49-F238E27FC236}">
                <a16:creationId xmlns:a16="http://schemas.microsoft.com/office/drawing/2014/main" id="{9E1E583B-A4C7-A1E4-F7E3-E289FD23A0A2}"/>
              </a:ext>
            </a:extLst>
          </p:cNvPr>
          <p:cNvPicPr>
            <a:picLocks noChangeAspect="1"/>
          </p:cNvPicPr>
          <p:nvPr/>
        </p:nvPicPr>
        <p:blipFill>
          <a:blip r:embed="rId6"/>
          <a:stretch>
            <a:fillRect/>
          </a:stretch>
        </p:blipFill>
        <p:spPr>
          <a:xfrm>
            <a:off x="751472" y="1413164"/>
            <a:ext cx="7641055" cy="2149521"/>
          </a:xfrm>
          <a:prstGeom prst="rect">
            <a:avLst/>
          </a:prstGeom>
        </p:spPr>
      </p:pic>
      <p:pic>
        <p:nvPicPr>
          <p:cNvPr id="34" name="Audio 33" descr="Audio icon">
            <a:hlinkClick r:id="" action="ppaction://media"/>
            <a:extLst>
              <a:ext uri="{FF2B5EF4-FFF2-40B4-BE49-F238E27FC236}">
                <a16:creationId xmlns:a16="http://schemas.microsoft.com/office/drawing/2014/main" id="{24ADC3C9-7E58-1E09-77B2-B12D23F5183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mc:Choice xmlns:p14="http://schemas.microsoft.com/office/powerpoint/2010/main" Requires="p14">
      <p:transition spd="slow" p14:dur="2000" advTm="15939"/>
    </mc:Choice>
    <mc:Fallback>
      <p:transition spd="slow" advTm="1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01963A-A4BE-4B42-B1EB-1DA4EF22D85A}">
  <ds:schemaRefs>
    <ds:schemaRef ds:uri="0f6edea1-9d2e-49f8-b5b3-3e90d7018543"/>
    <ds:schemaRef ds:uri="7bc1f62a-0564-4892-a8bf-7c18ec584b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041ADE-A115-4486-B4C3-314181997EDD}">
  <ds:schemaRefs>
    <ds:schemaRef ds:uri="http://schemas.microsoft.com/sharepoint/v3/contenttype/forms"/>
  </ds:schemaRefs>
</ds:datastoreItem>
</file>

<file path=customXml/itemProps3.xml><?xml version="1.0" encoding="utf-8"?>
<ds:datastoreItem xmlns:ds="http://schemas.openxmlformats.org/officeDocument/2006/customXml" ds:itemID="{549F340C-843D-4446-9640-12FE2196213F}">
  <ds:schemaRefs>
    <ds:schemaRef ds:uri="0f6edea1-9d2e-49f8-b5b3-3e90d7018543"/>
    <ds:schemaRef ds:uri="7bc1f62a-0564-4892-a8bf-7c18ec584b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45</Slides>
  <Notes>45</Notes>
  <HiddenSlides>0</HiddenSlide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 Overview of Revisions- Summary of Changes (1 of 2)</vt:lpstr>
      <vt:lpstr>  Overview of Revisions- Summary of Changes (2 of 2)</vt:lpstr>
      <vt:lpstr>Comparison of  2016 Mathematics SOL  to 2023 Mathematics SOL</vt:lpstr>
      <vt:lpstr>Number and Number Sense</vt:lpstr>
      <vt:lpstr>Standard 5.1 (2016) - Included in Standard 5.MG.2 (2023) </vt:lpstr>
      <vt:lpstr>Standard 5.2 (2016) - Standard 5.NS.1 (2023) </vt:lpstr>
      <vt:lpstr>Standard 5.3 (2016) - Standard 5.NS.2 (2023) </vt:lpstr>
      <vt:lpstr>Computation and Estimation</vt:lpstr>
      <vt:lpstr>Standard 5.4 (2016) - Standard 5.CE.1 (2023) </vt:lpstr>
      <vt:lpstr>Standard 5.5 (2016) - Standard 5.CE.3 (2023) 1 of 3 </vt:lpstr>
      <vt:lpstr>Standard 5.5 (2016) - Standard 5.CE.3 (2023) – 2 of 3</vt:lpstr>
      <vt:lpstr>Standard 5.5 (2016) - Standard 5.CE.3 (2023) 3 of 3</vt:lpstr>
      <vt:lpstr>Standard 5.6 (2016) - Standard 5.CE.2 (2023) </vt:lpstr>
      <vt:lpstr>Standard 5.7 (2016) - Standard 5.CE.4 (2023) </vt:lpstr>
      <vt:lpstr>Measurement and Geometry</vt:lpstr>
      <vt:lpstr>Standard 5.8 (2016) - Standard 5.MG.2 (2023) 1 of 2 </vt:lpstr>
      <vt:lpstr>Standard 5.8 (2016) - Standard 5.MG.2 (2023) 2 of 2 </vt:lpstr>
      <vt:lpstr>Standard 5.9 (2016) - Standard 5.MG.1 (2023) 1 of 2</vt:lpstr>
      <vt:lpstr>Standard 5.9 (2016) - Standard 5.MG.1 (2023) 2 of 2</vt:lpstr>
      <vt:lpstr>Standard 5.10 (2016) – Deleted (2023)</vt:lpstr>
      <vt:lpstr>Standard 5.11 (2016) – Deleted (2023) </vt:lpstr>
      <vt:lpstr>Standard 5.12 (2016) -  Standard 5.MG.3 (2023) </vt:lpstr>
      <vt:lpstr>Standard 5.13 (2016) -  Included in 5.MG.3 (2023) </vt:lpstr>
      <vt:lpstr>Standard 5.14a (2016) -  Deleted (2023)</vt:lpstr>
      <vt:lpstr>Standard 5.14b (2016) -  Deleted (2023)</vt:lpstr>
      <vt:lpstr>Probability and Statistics</vt:lpstr>
      <vt:lpstr>Standard 5.15 (2016) - Standard 5.ps.3 (2023)</vt:lpstr>
      <vt:lpstr>Standard 5.16 (2016) - Standard 5.ps.1 (2023) 1 of 2</vt:lpstr>
      <vt:lpstr>Standard 5.16 (2016) - Standard 5.ps.1 (2023) 2 of 2</vt:lpstr>
      <vt:lpstr>Standard 5.17 (2016) - Standard 5.ps.2 (2023)</vt:lpstr>
      <vt:lpstr>Patterns, Functions, and Algebra</vt:lpstr>
      <vt:lpstr>Standard 5.18 (2016) - Standard 5.pfa.1 (2023)</vt:lpstr>
      <vt:lpstr>Standard 5.19 (2016) - Standard 5.pfa.2 (2023)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2023 Mathematics Standards of Learning</dc:title>
  <dc:creator>Mazzacane, Tina (DOE)</dc:creator>
  <cp:revision>1</cp:revision>
  <dcterms:modified xsi:type="dcterms:W3CDTF">2023-09-21T20:36:01Z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