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53" r:id="rId5"/>
  </p:sldMasterIdLst>
  <p:notesMasterIdLst>
    <p:notesMasterId r:id="rId55"/>
  </p:notesMasterIdLst>
  <p:handoutMasterIdLst>
    <p:handoutMasterId r:id="rId56"/>
  </p:handoutMasterIdLst>
  <p:sldIdLst>
    <p:sldId id="308" r:id="rId6"/>
    <p:sldId id="309" r:id="rId7"/>
    <p:sldId id="310" r:id="rId8"/>
    <p:sldId id="311" r:id="rId9"/>
    <p:sldId id="312" r:id="rId10"/>
    <p:sldId id="508" r:id="rId11"/>
    <p:sldId id="509" r:id="rId12"/>
    <p:sldId id="490" r:id="rId13"/>
    <p:sldId id="491" r:id="rId14"/>
    <p:sldId id="507" r:id="rId15"/>
    <p:sldId id="492" r:id="rId16"/>
    <p:sldId id="510" r:id="rId17"/>
    <p:sldId id="496" r:id="rId18"/>
    <p:sldId id="497"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511"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7" r:id="rId54"/>
  </p:sldIdLst>
  <p:sldSz cx="9144000" cy="5143500" type="screen16x9"/>
  <p:notesSz cx="7315200" cy="9601200"/>
  <p:embeddedFontLst>
    <p:embeddedFont>
      <p:font typeface="Cambria Math" panose="02040503050406030204" pitchFamily="18" charset="0"/>
      <p:regular r:id="rId57"/>
    </p:embeddedFont>
    <p:embeddedFont>
      <p:font typeface="Georgia" panose="02040502050405020303" pitchFamily="18" charset="0"/>
      <p:regular r:id="rId58"/>
      <p:bold r:id="rId59"/>
      <p:italic r:id="rId60"/>
      <p:boldItalic r:id="rId61"/>
    </p:embeddedFont>
    <p:embeddedFont>
      <p:font typeface="Trebuchet MS" panose="020B0603020202020204" pitchFamily="3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7" roundtripDataSignature="AMtx7mhMZAeNnWcrqVdSntNF8OSvX/HNa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rin Sexton" initials="" lastIdx="1" clrIdx="0"/>
  <p:cmAuthor id="1" name="Kimberly Bender"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34F1BA-92F7-48F5-91D7-DB0B44093CC3}" v="15" dt="2023-09-19T12:33:28.612"/>
  </p1510:revLst>
</p1510:revInfo>
</file>

<file path=ppt/tableStyles.xml><?xml version="1.0" encoding="utf-8"?>
<a:tblStyleLst xmlns:a="http://schemas.openxmlformats.org/drawingml/2006/main" def="{25F99B3A-9E10-4C24-A16A-20FE7BE39DC2}">
  <a:tblStyle styleId="{25F99B3A-9E10-4C24-A16A-20FE7BE39DC2}"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613F59AF-D9C7-495F-A859-55A56DB4D37A}" styleName="Table_1">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F1B4C4D-BF80-4002-9E4A-27FC0F169B70}" styleName="Table_2">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191" autoAdjust="0"/>
  </p:normalViewPr>
  <p:slideViewPr>
    <p:cSldViewPr snapToGrid="0">
      <p:cViewPr>
        <p:scale>
          <a:sx n="100" d="100"/>
          <a:sy n="100" d="100"/>
        </p:scale>
        <p:origin x="228" y="-808"/>
      </p:cViewPr>
      <p:guideLst>
        <p:guide orient="horz" pos="1620"/>
        <p:guide pos="2880"/>
      </p:guideLst>
    </p:cSldViewPr>
  </p:slideViewPr>
  <p:notesTextViewPr>
    <p:cViewPr>
      <p:scale>
        <a:sx n="1" d="1"/>
        <a:sy n="1" d="1"/>
      </p:scale>
      <p:origin x="0" y="0"/>
    </p:cViewPr>
  </p:notesTextViewPr>
  <p:notesViewPr>
    <p:cSldViewPr snapToGrid="0">
      <p:cViewPr varScale="1">
        <p:scale>
          <a:sx n="47" d="100"/>
          <a:sy n="47" d="100"/>
        </p:scale>
        <p:origin x="2760" y="5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7.fntdata"/><Relationship Id="rId84"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font" Target="fonts/font2.fntdata"/><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font" Target="fonts/font5.fntdata"/><Relationship Id="rId82"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handoutMaster" Target="handoutMasters/handoutMaster1.xml"/><Relationship Id="rId64" Type="http://schemas.openxmlformats.org/officeDocument/2006/relationships/font" Target="fonts/font8.fntdata"/><Relationship Id="rId77" Type="http://customschemas.google.com/relationships/presentationmetadata" Target="metadata"/><Relationship Id="rId8" Type="http://schemas.openxmlformats.org/officeDocument/2006/relationships/slide" Target="slides/slide3.xml"/><Relationship Id="rId51" Type="http://schemas.openxmlformats.org/officeDocument/2006/relationships/slide" Target="slides/slide46.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3.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6.fntdata"/><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1.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4.fntdata"/><Relationship Id="rId65" Type="http://schemas.openxmlformats.org/officeDocument/2006/relationships/font" Target="fonts/font9.fntdata"/><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berlyJ_Bender" userId="S::kimberlyj_bender_ccpsnet.net#ext#@covgov.onmicrosoft.com::0688e594-2a42-4b25-a6dd-6e619ae20293" providerId="AD" clId="Web-{92615487-4D2B-B629-C9B9-0CBDBEC6DAE9}"/>
    <pc:docChg chg="modSld">
      <pc:chgData name="KimberlyJ_Bender" userId="S::kimberlyj_bender_ccpsnet.net#ext#@covgov.onmicrosoft.com::0688e594-2a42-4b25-a6dd-6e619ae20293" providerId="AD" clId="Web-{92615487-4D2B-B629-C9B9-0CBDBEC6DAE9}" dt="2023-09-17T23:50:29.025" v="1"/>
      <pc:docMkLst>
        <pc:docMk/>
      </pc:docMkLst>
      <pc:sldChg chg="modNotes">
        <pc:chgData name="KimberlyJ_Bender" userId="S::kimberlyj_bender_ccpsnet.net#ext#@covgov.onmicrosoft.com::0688e594-2a42-4b25-a6dd-6e619ae20293" providerId="AD" clId="Web-{92615487-4D2B-B629-C9B9-0CBDBEC6DAE9}" dt="2023-09-17T23:50:29.025" v="1"/>
        <pc:sldMkLst>
          <pc:docMk/>
          <pc:sldMk cId="0" sldId="276"/>
        </pc:sldMkLst>
      </pc:sldChg>
    </pc:docChg>
  </pc:docChgLst>
  <pc:docChgLst>
    <pc:chgData name="Brown, Jessica (DOE)" userId="0d37cb1b-1f94-4053-8726-4e34988e32fd" providerId="ADAL" clId="{6B23BD8C-C7AA-424A-A6D0-D2F98A2BC57F}"/>
    <pc:docChg chg="undo custSel addSld delSld modSld">
      <pc:chgData name="Brown, Jessica (DOE)" userId="0d37cb1b-1f94-4053-8726-4e34988e32fd" providerId="ADAL" clId="{6B23BD8C-C7AA-424A-A6D0-D2F98A2BC57F}" dt="2023-09-18T15:31:27.704" v="13097" actId="1076"/>
      <pc:docMkLst>
        <pc:docMk/>
      </pc:docMkLst>
      <pc:sldChg chg="modSp mod modTransition modNotesTx">
        <pc:chgData name="Brown, Jessica (DOE)" userId="0d37cb1b-1f94-4053-8726-4e34988e32fd" providerId="ADAL" clId="{6B23BD8C-C7AA-424A-A6D0-D2F98A2BC57F}" dt="2023-09-18T15:10:41.945" v="13060"/>
        <pc:sldMkLst>
          <pc:docMk/>
          <pc:sldMk cId="0" sldId="273"/>
        </pc:sldMkLst>
        <pc:spChg chg="mod">
          <ac:chgData name="Brown, Jessica (DOE)" userId="0d37cb1b-1f94-4053-8726-4e34988e32fd" providerId="ADAL" clId="{6B23BD8C-C7AA-424A-A6D0-D2F98A2BC57F}" dt="2023-09-14T11:28:54.330" v="11307" actId="20577"/>
          <ac:spMkLst>
            <pc:docMk/>
            <pc:sldMk cId="0" sldId="273"/>
            <ac:spMk id="337" creationId="{00000000-0000-0000-0000-000000000000}"/>
          </ac:spMkLst>
        </pc:spChg>
      </pc:sldChg>
      <pc:sldChg chg="delSp modSp mod modTransition modNotesTx">
        <pc:chgData name="Brown, Jessica (DOE)" userId="0d37cb1b-1f94-4053-8726-4e34988e32fd" providerId="ADAL" clId="{6B23BD8C-C7AA-424A-A6D0-D2F98A2BC57F}" dt="2023-09-18T15:10:38.628" v="13059"/>
        <pc:sldMkLst>
          <pc:docMk/>
          <pc:sldMk cId="0" sldId="274"/>
        </pc:sldMkLst>
        <pc:spChg chg="mod">
          <ac:chgData name="Brown, Jessica (DOE)" userId="0d37cb1b-1f94-4053-8726-4e34988e32fd" providerId="ADAL" clId="{6B23BD8C-C7AA-424A-A6D0-D2F98A2BC57F}" dt="2023-09-12T17:47:32.371" v="396" actId="20577"/>
          <ac:spMkLst>
            <pc:docMk/>
            <pc:sldMk cId="0" sldId="274"/>
            <ac:spMk id="342" creationId="{00000000-0000-0000-0000-000000000000}"/>
          </ac:spMkLst>
        </pc:spChg>
        <pc:spChg chg="mod">
          <ac:chgData name="Brown, Jessica (DOE)" userId="0d37cb1b-1f94-4053-8726-4e34988e32fd" providerId="ADAL" clId="{6B23BD8C-C7AA-424A-A6D0-D2F98A2BC57F}" dt="2023-09-12T17:45:51.652" v="259" actId="20577"/>
          <ac:spMkLst>
            <pc:docMk/>
            <pc:sldMk cId="0" sldId="274"/>
            <ac:spMk id="344" creationId="{00000000-0000-0000-0000-000000000000}"/>
          </ac:spMkLst>
        </pc:spChg>
        <pc:graphicFrameChg chg="mod">
          <ac:chgData name="Brown, Jessica (DOE)" userId="0d37cb1b-1f94-4053-8726-4e34988e32fd" providerId="ADAL" clId="{6B23BD8C-C7AA-424A-A6D0-D2F98A2BC57F}" dt="2023-09-12T17:44:50.965" v="252" actId="1076"/>
          <ac:graphicFrameMkLst>
            <pc:docMk/>
            <pc:sldMk cId="0" sldId="274"/>
            <ac:graphicFrameMk id="3" creationId="{00000000-0000-0000-0000-000000000000}"/>
          </ac:graphicFrameMkLst>
        </pc:graphicFrameChg>
        <pc:picChg chg="del mod">
          <ac:chgData name="Brown, Jessica (DOE)" userId="0d37cb1b-1f94-4053-8726-4e34988e32fd" providerId="ADAL" clId="{6B23BD8C-C7AA-424A-A6D0-D2F98A2BC57F}" dt="2023-09-13T19:28:12.072" v="10615" actId="478"/>
          <ac:picMkLst>
            <pc:docMk/>
            <pc:sldMk cId="0" sldId="274"/>
            <ac:picMk id="345" creationId="{00000000-0000-0000-0000-000000000000}"/>
          </ac:picMkLst>
        </pc:picChg>
      </pc:sldChg>
      <pc:sldChg chg="modSp mod modTransition modNotesTx">
        <pc:chgData name="Brown, Jessica (DOE)" userId="0d37cb1b-1f94-4053-8726-4e34988e32fd" providerId="ADAL" clId="{6B23BD8C-C7AA-424A-A6D0-D2F98A2BC57F}" dt="2023-09-18T15:11:01.035" v="13061"/>
        <pc:sldMkLst>
          <pc:docMk/>
          <pc:sldMk cId="0" sldId="275"/>
        </pc:sldMkLst>
        <pc:spChg chg="mod">
          <ac:chgData name="Brown, Jessica (DOE)" userId="0d37cb1b-1f94-4053-8726-4e34988e32fd" providerId="ADAL" clId="{6B23BD8C-C7AA-424A-A6D0-D2F98A2BC57F}" dt="2023-09-12T17:47:46.806" v="398" actId="20577"/>
          <ac:spMkLst>
            <pc:docMk/>
            <pc:sldMk cId="0" sldId="275"/>
            <ac:spMk id="350" creationId="{00000000-0000-0000-0000-000000000000}"/>
          </ac:spMkLst>
        </pc:spChg>
        <pc:spChg chg="mod">
          <ac:chgData name="Brown, Jessica (DOE)" userId="0d37cb1b-1f94-4053-8726-4e34988e32fd" providerId="ADAL" clId="{6B23BD8C-C7AA-424A-A6D0-D2F98A2BC57F}" dt="2023-09-14T12:06:41.092" v="11413" actId="20577"/>
          <ac:spMkLst>
            <pc:docMk/>
            <pc:sldMk cId="0" sldId="275"/>
            <ac:spMk id="352" creationId="{00000000-0000-0000-0000-000000000000}"/>
          </ac:spMkLst>
        </pc:spChg>
        <pc:graphicFrameChg chg="mod modGraphic">
          <ac:chgData name="Brown, Jessica (DOE)" userId="0d37cb1b-1f94-4053-8726-4e34988e32fd" providerId="ADAL" clId="{6B23BD8C-C7AA-424A-A6D0-D2F98A2BC57F}" dt="2023-09-13T19:54:27.741" v="11158" actId="207"/>
          <ac:graphicFrameMkLst>
            <pc:docMk/>
            <pc:sldMk cId="0" sldId="275"/>
            <ac:graphicFrameMk id="3" creationId="{00000000-0000-0000-0000-000000000000}"/>
          </ac:graphicFrameMkLst>
        </pc:graphicFrameChg>
      </pc:sldChg>
      <pc:sldChg chg="addSp delSp modSp mod modTransition modNotesTx">
        <pc:chgData name="Brown, Jessica (DOE)" userId="0d37cb1b-1f94-4053-8726-4e34988e32fd" providerId="ADAL" clId="{6B23BD8C-C7AA-424A-A6D0-D2F98A2BC57F}" dt="2023-09-18T15:11:06.013" v="13062"/>
        <pc:sldMkLst>
          <pc:docMk/>
          <pc:sldMk cId="0" sldId="276"/>
        </pc:sldMkLst>
        <pc:spChg chg="mod">
          <ac:chgData name="Brown, Jessica (DOE)" userId="0d37cb1b-1f94-4053-8726-4e34988e32fd" providerId="ADAL" clId="{6B23BD8C-C7AA-424A-A6D0-D2F98A2BC57F}" dt="2023-09-12T19:41:57.462" v="5058" actId="20577"/>
          <ac:spMkLst>
            <pc:docMk/>
            <pc:sldMk cId="0" sldId="276"/>
            <ac:spMk id="357" creationId="{00000000-0000-0000-0000-000000000000}"/>
          </ac:spMkLst>
        </pc:spChg>
        <pc:spChg chg="mod">
          <ac:chgData name="Brown, Jessica (DOE)" userId="0d37cb1b-1f94-4053-8726-4e34988e32fd" providerId="ADAL" clId="{6B23BD8C-C7AA-424A-A6D0-D2F98A2BC57F}" dt="2023-09-12T17:50:30.613" v="468" actId="20577"/>
          <ac:spMkLst>
            <pc:docMk/>
            <pc:sldMk cId="0" sldId="276"/>
            <ac:spMk id="360" creationId="{00000000-0000-0000-0000-000000000000}"/>
          </ac:spMkLst>
        </pc:spChg>
        <pc:graphicFrameChg chg="add mod modGraphic">
          <ac:chgData name="Brown, Jessica (DOE)" userId="0d37cb1b-1f94-4053-8726-4e34988e32fd" providerId="ADAL" clId="{6B23BD8C-C7AA-424A-A6D0-D2F98A2BC57F}" dt="2023-09-12T17:50:15.301" v="462" actId="1076"/>
          <ac:graphicFrameMkLst>
            <pc:docMk/>
            <pc:sldMk cId="0" sldId="276"/>
            <ac:graphicFrameMk id="4" creationId="{1E7B1202-96D1-9136-103F-84EA15A1200C}"/>
          </ac:graphicFrameMkLst>
        </pc:graphicFrameChg>
        <pc:graphicFrameChg chg="del mod">
          <ac:chgData name="Brown, Jessica (DOE)" userId="0d37cb1b-1f94-4053-8726-4e34988e32fd" providerId="ADAL" clId="{6B23BD8C-C7AA-424A-A6D0-D2F98A2BC57F}" dt="2023-09-12T17:49:32.777" v="422" actId="478"/>
          <ac:graphicFrameMkLst>
            <pc:docMk/>
            <pc:sldMk cId="0" sldId="276"/>
            <ac:graphicFrameMk id="358" creationId="{00000000-0000-0000-0000-000000000000}"/>
          </ac:graphicFrameMkLst>
        </pc:graphicFrameChg>
        <pc:graphicFrameChg chg="del mod modGraphic">
          <ac:chgData name="Brown, Jessica (DOE)" userId="0d37cb1b-1f94-4053-8726-4e34988e32fd" providerId="ADAL" clId="{6B23BD8C-C7AA-424A-A6D0-D2F98A2BC57F}" dt="2023-09-12T17:50:09.179" v="461" actId="478"/>
          <ac:graphicFrameMkLst>
            <pc:docMk/>
            <pc:sldMk cId="0" sldId="276"/>
            <ac:graphicFrameMk id="359" creationId="{00000000-0000-0000-0000-000000000000}"/>
          </ac:graphicFrameMkLst>
        </pc:graphicFrameChg>
      </pc:sldChg>
      <pc:sldChg chg="modSp mod modTransition delCm modNotesTx">
        <pc:chgData name="Brown, Jessica (DOE)" userId="0d37cb1b-1f94-4053-8726-4e34988e32fd" providerId="ADAL" clId="{6B23BD8C-C7AA-424A-A6D0-D2F98A2BC57F}" dt="2023-09-18T15:11:08.894" v="13063"/>
        <pc:sldMkLst>
          <pc:docMk/>
          <pc:sldMk cId="0" sldId="277"/>
        </pc:sldMkLst>
        <pc:spChg chg="mod">
          <ac:chgData name="Brown, Jessica (DOE)" userId="0d37cb1b-1f94-4053-8726-4e34988e32fd" providerId="ADAL" clId="{6B23BD8C-C7AA-424A-A6D0-D2F98A2BC57F}" dt="2023-09-12T19:41:53.106" v="5056" actId="20577"/>
          <ac:spMkLst>
            <pc:docMk/>
            <pc:sldMk cId="0" sldId="277"/>
            <ac:spMk id="365" creationId="{00000000-0000-0000-0000-000000000000}"/>
          </ac:spMkLst>
        </pc:spChg>
        <pc:spChg chg="mod">
          <ac:chgData name="Brown, Jessica (DOE)" userId="0d37cb1b-1f94-4053-8726-4e34988e32fd" providerId="ADAL" clId="{6B23BD8C-C7AA-424A-A6D0-D2F98A2BC57F}" dt="2023-09-12T17:52:19.096" v="979" actId="14100"/>
          <ac:spMkLst>
            <pc:docMk/>
            <pc:sldMk cId="0" sldId="277"/>
            <ac:spMk id="367" creationId="{00000000-0000-0000-0000-000000000000}"/>
          </ac:spMkLst>
        </pc:spChg>
        <pc:graphicFrameChg chg="mod modGraphic">
          <ac:chgData name="Brown, Jessica (DOE)" userId="0d37cb1b-1f94-4053-8726-4e34988e32fd" providerId="ADAL" clId="{6B23BD8C-C7AA-424A-A6D0-D2F98A2BC57F}" dt="2023-09-14T15:06:18.877" v="12181" actId="20577"/>
          <ac:graphicFrameMkLst>
            <pc:docMk/>
            <pc:sldMk cId="0" sldId="277"/>
            <ac:graphicFrameMk id="3" creationId="{00000000-0000-0000-0000-000000000000}"/>
          </ac:graphicFrameMkLst>
        </pc:graphicFrameChg>
      </pc:sldChg>
      <pc:sldChg chg="modSp mod modTransition modNotesTx">
        <pc:chgData name="Brown, Jessica (DOE)" userId="0d37cb1b-1f94-4053-8726-4e34988e32fd" providerId="ADAL" clId="{6B23BD8C-C7AA-424A-A6D0-D2F98A2BC57F}" dt="2023-09-18T15:11:13.318" v="13064"/>
        <pc:sldMkLst>
          <pc:docMk/>
          <pc:sldMk cId="0" sldId="278"/>
        </pc:sldMkLst>
        <pc:spChg chg="mod">
          <ac:chgData name="Brown, Jessica (DOE)" userId="0d37cb1b-1f94-4053-8726-4e34988e32fd" providerId="ADAL" clId="{6B23BD8C-C7AA-424A-A6D0-D2F98A2BC57F}" dt="2023-09-12T20:24:23.314" v="6180" actId="27636"/>
          <ac:spMkLst>
            <pc:docMk/>
            <pc:sldMk cId="0" sldId="278"/>
            <ac:spMk id="372" creationId="{00000000-0000-0000-0000-000000000000}"/>
          </ac:spMkLst>
        </pc:spChg>
        <pc:spChg chg="mod">
          <ac:chgData name="Brown, Jessica (DOE)" userId="0d37cb1b-1f94-4053-8726-4e34988e32fd" providerId="ADAL" clId="{6B23BD8C-C7AA-424A-A6D0-D2F98A2BC57F}" dt="2023-09-12T18:22:14.008" v="1522" actId="20577"/>
          <ac:spMkLst>
            <pc:docMk/>
            <pc:sldMk cId="0" sldId="278"/>
            <ac:spMk id="374" creationId="{00000000-0000-0000-0000-000000000000}"/>
          </ac:spMkLst>
        </pc:spChg>
        <pc:graphicFrameChg chg="mod modGraphic">
          <ac:chgData name="Brown, Jessica (DOE)" userId="0d37cb1b-1f94-4053-8726-4e34988e32fd" providerId="ADAL" clId="{6B23BD8C-C7AA-424A-A6D0-D2F98A2BC57F}" dt="2023-09-14T14:20:21.248" v="12146" actId="207"/>
          <ac:graphicFrameMkLst>
            <pc:docMk/>
            <pc:sldMk cId="0" sldId="278"/>
            <ac:graphicFrameMk id="3" creationId="{00000000-0000-0000-0000-000000000000}"/>
          </ac:graphicFrameMkLst>
        </pc:graphicFrameChg>
        <pc:picChg chg="mod">
          <ac:chgData name="Brown, Jessica (DOE)" userId="0d37cb1b-1f94-4053-8726-4e34988e32fd" providerId="ADAL" clId="{6B23BD8C-C7AA-424A-A6D0-D2F98A2BC57F}" dt="2023-09-12T18:12:03.901" v="1096" actId="1076"/>
          <ac:picMkLst>
            <pc:docMk/>
            <pc:sldMk cId="0" sldId="278"/>
            <ac:picMk id="375" creationId="{00000000-0000-0000-0000-000000000000}"/>
          </ac:picMkLst>
        </pc:picChg>
      </pc:sldChg>
      <pc:sldChg chg="modSp mod modTransition modNotesTx">
        <pc:chgData name="Brown, Jessica (DOE)" userId="0d37cb1b-1f94-4053-8726-4e34988e32fd" providerId="ADAL" clId="{6B23BD8C-C7AA-424A-A6D0-D2F98A2BC57F}" dt="2023-09-18T15:11:35.386" v="13065"/>
        <pc:sldMkLst>
          <pc:docMk/>
          <pc:sldMk cId="0" sldId="279"/>
        </pc:sldMkLst>
        <pc:spChg chg="mod">
          <ac:chgData name="Brown, Jessica (DOE)" userId="0d37cb1b-1f94-4053-8726-4e34988e32fd" providerId="ADAL" clId="{6B23BD8C-C7AA-424A-A6D0-D2F98A2BC57F}" dt="2023-09-12T20:24:35.344" v="6181" actId="20577"/>
          <ac:spMkLst>
            <pc:docMk/>
            <pc:sldMk cId="0" sldId="279"/>
            <ac:spMk id="380" creationId="{00000000-0000-0000-0000-000000000000}"/>
          </ac:spMkLst>
        </pc:spChg>
        <pc:spChg chg="mod">
          <ac:chgData name="Brown, Jessica (DOE)" userId="0d37cb1b-1f94-4053-8726-4e34988e32fd" providerId="ADAL" clId="{6B23BD8C-C7AA-424A-A6D0-D2F98A2BC57F}" dt="2023-09-12T18:25:52.165" v="1664" actId="20577"/>
          <ac:spMkLst>
            <pc:docMk/>
            <pc:sldMk cId="0" sldId="279"/>
            <ac:spMk id="382" creationId="{00000000-0000-0000-0000-000000000000}"/>
          </ac:spMkLst>
        </pc:spChg>
        <pc:graphicFrameChg chg="mod modGraphic">
          <ac:chgData name="Brown, Jessica (DOE)" userId="0d37cb1b-1f94-4053-8726-4e34988e32fd" providerId="ADAL" clId="{6B23BD8C-C7AA-424A-A6D0-D2F98A2BC57F}" dt="2023-09-14T12:10:28.957" v="11501" actId="115"/>
          <ac:graphicFrameMkLst>
            <pc:docMk/>
            <pc:sldMk cId="0" sldId="279"/>
            <ac:graphicFrameMk id="3" creationId="{00000000-0000-0000-0000-000000000000}"/>
          </ac:graphicFrameMkLst>
        </pc:graphicFrameChg>
      </pc:sldChg>
      <pc:sldChg chg="modSp mod modTransition modNotesTx">
        <pc:chgData name="Brown, Jessica (DOE)" userId="0d37cb1b-1f94-4053-8726-4e34988e32fd" providerId="ADAL" clId="{6B23BD8C-C7AA-424A-A6D0-D2F98A2BC57F}" dt="2023-09-18T15:11:39.115" v="13066"/>
        <pc:sldMkLst>
          <pc:docMk/>
          <pc:sldMk cId="0" sldId="280"/>
        </pc:sldMkLst>
        <pc:spChg chg="mod">
          <ac:chgData name="Brown, Jessica (DOE)" userId="0d37cb1b-1f94-4053-8726-4e34988e32fd" providerId="ADAL" clId="{6B23BD8C-C7AA-424A-A6D0-D2F98A2BC57F}" dt="2023-09-12T19:41:40.123" v="5050" actId="20577"/>
          <ac:spMkLst>
            <pc:docMk/>
            <pc:sldMk cId="0" sldId="280"/>
            <ac:spMk id="387" creationId="{00000000-0000-0000-0000-000000000000}"/>
          </ac:spMkLst>
        </pc:spChg>
        <pc:spChg chg="mod">
          <ac:chgData name="Brown, Jessica (DOE)" userId="0d37cb1b-1f94-4053-8726-4e34988e32fd" providerId="ADAL" clId="{6B23BD8C-C7AA-424A-A6D0-D2F98A2BC57F}" dt="2023-09-12T18:28:16.827" v="1685" actId="20577"/>
          <ac:spMkLst>
            <pc:docMk/>
            <pc:sldMk cId="0" sldId="280"/>
            <ac:spMk id="389" creationId="{00000000-0000-0000-0000-000000000000}"/>
          </ac:spMkLst>
        </pc:spChg>
        <pc:graphicFrameChg chg="mod">
          <ac:chgData name="Brown, Jessica (DOE)" userId="0d37cb1b-1f94-4053-8726-4e34988e32fd" providerId="ADAL" clId="{6B23BD8C-C7AA-424A-A6D0-D2F98A2BC57F}" dt="2023-09-12T18:28:11.628" v="1684" actId="1076"/>
          <ac:graphicFrameMkLst>
            <pc:docMk/>
            <pc:sldMk cId="0" sldId="280"/>
            <ac:graphicFrameMk id="3" creationId="{00000000-0000-0000-0000-000000000000}"/>
          </ac:graphicFrameMkLst>
        </pc:graphicFrameChg>
      </pc:sldChg>
      <pc:sldChg chg="modSp mod modTransition modNotesTx">
        <pc:chgData name="Brown, Jessica (DOE)" userId="0d37cb1b-1f94-4053-8726-4e34988e32fd" providerId="ADAL" clId="{6B23BD8C-C7AA-424A-A6D0-D2F98A2BC57F}" dt="2023-09-18T15:11:42.426" v="13067"/>
        <pc:sldMkLst>
          <pc:docMk/>
          <pc:sldMk cId="0" sldId="281"/>
        </pc:sldMkLst>
        <pc:spChg chg="mod">
          <ac:chgData name="Brown, Jessica (DOE)" userId="0d37cb1b-1f94-4053-8726-4e34988e32fd" providerId="ADAL" clId="{6B23BD8C-C7AA-424A-A6D0-D2F98A2BC57F}" dt="2023-09-12T19:41:36.310" v="5048" actId="20577"/>
          <ac:spMkLst>
            <pc:docMk/>
            <pc:sldMk cId="0" sldId="281"/>
            <ac:spMk id="394" creationId="{00000000-0000-0000-0000-000000000000}"/>
          </ac:spMkLst>
        </pc:spChg>
        <pc:spChg chg="mod">
          <ac:chgData name="Brown, Jessica (DOE)" userId="0d37cb1b-1f94-4053-8726-4e34988e32fd" providerId="ADAL" clId="{6B23BD8C-C7AA-424A-A6D0-D2F98A2BC57F}" dt="2023-09-12T18:34:58.410" v="2014" actId="1076"/>
          <ac:spMkLst>
            <pc:docMk/>
            <pc:sldMk cId="0" sldId="281"/>
            <ac:spMk id="396" creationId="{00000000-0000-0000-0000-000000000000}"/>
          </ac:spMkLst>
        </pc:spChg>
        <pc:graphicFrameChg chg="mod modGraphic">
          <ac:chgData name="Brown, Jessica (DOE)" userId="0d37cb1b-1f94-4053-8726-4e34988e32fd" providerId="ADAL" clId="{6B23BD8C-C7AA-424A-A6D0-D2F98A2BC57F}" dt="2023-09-13T20:17:54.672" v="11179" actId="207"/>
          <ac:graphicFrameMkLst>
            <pc:docMk/>
            <pc:sldMk cId="0" sldId="281"/>
            <ac:graphicFrameMk id="2" creationId="{00000000-0000-0000-0000-000000000000}"/>
          </ac:graphicFrameMkLst>
        </pc:graphicFrameChg>
      </pc:sldChg>
      <pc:sldChg chg="modSp mod modTransition modNotesTx">
        <pc:chgData name="Brown, Jessica (DOE)" userId="0d37cb1b-1f94-4053-8726-4e34988e32fd" providerId="ADAL" clId="{6B23BD8C-C7AA-424A-A6D0-D2F98A2BC57F}" dt="2023-09-18T15:11:45.381" v="13068"/>
        <pc:sldMkLst>
          <pc:docMk/>
          <pc:sldMk cId="0" sldId="282"/>
        </pc:sldMkLst>
        <pc:spChg chg="mod">
          <ac:chgData name="Brown, Jessica (DOE)" userId="0d37cb1b-1f94-4053-8726-4e34988e32fd" providerId="ADAL" clId="{6B23BD8C-C7AA-424A-A6D0-D2F98A2BC57F}" dt="2023-09-14T12:12:09.050" v="11505" actId="20577"/>
          <ac:spMkLst>
            <pc:docMk/>
            <pc:sldMk cId="0" sldId="282"/>
            <ac:spMk id="401" creationId="{00000000-0000-0000-0000-000000000000}"/>
          </ac:spMkLst>
        </pc:spChg>
      </pc:sldChg>
      <pc:sldChg chg="delSp modSp mod modTransition modNotesTx">
        <pc:chgData name="Brown, Jessica (DOE)" userId="0d37cb1b-1f94-4053-8726-4e34988e32fd" providerId="ADAL" clId="{6B23BD8C-C7AA-424A-A6D0-D2F98A2BC57F}" dt="2023-09-18T15:20:20.218" v="13095" actId="20577"/>
        <pc:sldMkLst>
          <pc:docMk/>
          <pc:sldMk cId="0" sldId="283"/>
        </pc:sldMkLst>
        <pc:spChg chg="mod">
          <ac:chgData name="Brown, Jessica (DOE)" userId="0d37cb1b-1f94-4053-8726-4e34988e32fd" providerId="ADAL" clId="{6B23BD8C-C7AA-424A-A6D0-D2F98A2BC57F}" dt="2023-09-12T19:41:31.314" v="5046" actId="20577"/>
          <ac:spMkLst>
            <pc:docMk/>
            <pc:sldMk cId="0" sldId="283"/>
            <ac:spMk id="406" creationId="{00000000-0000-0000-0000-000000000000}"/>
          </ac:spMkLst>
        </pc:spChg>
        <pc:spChg chg="mod">
          <ac:chgData name="Brown, Jessica (DOE)" userId="0d37cb1b-1f94-4053-8726-4e34988e32fd" providerId="ADAL" clId="{6B23BD8C-C7AA-424A-A6D0-D2F98A2BC57F}" dt="2023-09-18T15:20:20.218" v="13095" actId="20577"/>
          <ac:spMkLst>
            <pc:docMk/>
            <pc:sldMk cId="0" sldId="283"/>
            <ac:spMk id="408" creationId="{00000000-0000-0000-0000-000000000000}"/>
          </ac:spMkLst>
        </pc:spChg>
        <pc:graphicFrameChg chg="mod modGraphic">
          <ac:chgData name="Brown, Jessica (DOE)" userId="0d37cb1b-1f94-4053-8726-4e34988e32fd" providerId="ADAL" clId="{6B23BD8C-C7AA-424A-A6D0-D2F98A2BC57F}" dt="2023-09-14T14:22:32.035" v="12147" actId="207"/>
          <ac:graphicFrameMkLst>
            <pc:docMk/>
            <pc:sldMk cId="0" sldId="283"/>
            <ac:graphicFrameMk id="3" creationId="{00000000-0000-0000-0000-000000000000}"/>
          </ac:graphicFrameMkLst>
        </pc:graphicFrameChg>
        <pc:picChg chg="del mod">
          <ac:chgData name="Brown, Jessica (DOE)" userId="0d37cb1b-1f94-4053-8726-4e34988e32fd" providerId="ADAL" clId="{6B23BD8C-C7AA-424A-A6D0-D2F98A2BC57F}" dt="2023-09-12T18:47:04.447" v="2128" actId="478"/>
          <ac:picMkLst>
            <pc:docMk/>
            <pc:sldMk cId="0" sldId="283"/>
            <ac:picMk id="409" creationId="{00000000-0000-0000-0000-000000000000}"/>
          </ac:picMkLst>
        </pc:picChg>
      </pc:sldChg>
      <pc:sldChg chg="modSp mod modTransition modNotesTx">
        <pc:chgData name="Brown, Jessica (DOE)" userId="0d37cb1b-1f94-4053-8726-4e34988e32fd" providerId="ADAL" clId="{6B23BD8C-C7AA-424A-A6D0-D2F98A2BC57F}" dt="2023-09-18T15:11:53.127" v="13070"/>
        <pc:sldMkLst>
          <pc:docMk/>
          <pc:sldMk cId="0" sldId="284"/>
        </pc:sldMkLst>
        <pc:spChg chg="mod">
          <ac:chgData name="Brown, Jessica (DOE)" userId="0d37cb1b-1f94-4053-8726-4e34988e32fd" providerId="ADAL" clId="{6B23BD8C-C7AA-424A-A6D0-D2F98A2BC57F}" dt="2023-09-12T20:24:47.397" v="6182" actId="20577"/>
          <ac:spMkLst>
            <pc:docMk/>
            <pc:sldMk cId="0" sldId="284"/>
            <ac:spMk id="414" creationId="{00000000-0000-0000-0000-000000000000}"/>
          </ac:spMkLst>
        </pc:spChg>
        <pc:spChg chg="mod">
          <ac:chgData name="Brown, Jessica (DOE)" userId="0d37cb1b-1f94-4053-8726-4e34988e32fd" providerId="ADAL" clId="{6B23BD8C-C7AA-424A-A6D0-D2F98A2BC57F}" dt="2023-09-12T18:47:47.371" v="2164" actId="14100"/>
          <ac:spMkLst>
            <pc:docMk/>
            <pc:sldMk cId="0" sldId="284"/>
            <ac:spMk id="416" creationId="{00000000-0000-0000-0000-000000000000}"/>
          </ac:spMkLst>
        </pc:spChg>
        <pc:graphicFrameChg chg="mod modGraphic">
          <ac:chgData name="Brown, Jessica (DOE)" userId="0d37cb1b-1f94-4053-8726-4e34988e32fd" providerId="ADAL" clId="{6B23BD8C-C7AA-424A-A6D0-D2F98A2BC57F}" dt="2023-09-14T12:14:09.607" v="11516" actId="20577"/>
          <ac:graphicFrameMkLst>
            <pc:docMk/>
            <pc:sldMk cId="0" sldId="284"/>
            <ac:graphicFrameMk id="3" creationId="{00000000-0000-0000-0000-000000000000}"/>
          </ac:graphicFrameMkLst>
        </pc:graphicFrameChg>
        <pc:picChg chg="mod">
          <ac:chgData name="Brown, Jessica (DOE)" userId="0d37cb1b-1f94-4053-8726-4e34988e32fd" providerId="ADAL" clId="{6B23BD8C-C7AA-424A-A6D0-D2F98A2BC57F}" dt="2023-09-14T12:14:20.880" v="11520" actId="1076"/>
          <ac:picMkLst>
            <pc:docMk/>
            <pc:sldMk cId="0" sldId="284"/>
            <ac:picMk id="417" creationId="{00000000-0000-0000-0000-000000000000}"/>
          </ac:picMkLst>
        </pc:picChg>
      </pc:sldChg>
      <pc:sldChg chg="addSp delSp modSp mod modTransition modNotesTx">
        <pc:chgData name="Brown, Jessica (DOE)" userId="0d37cb1b-1f94-4053-8726-4e34988e32fd" providerId="ADAL" clId="{6B23BD8C-C7AA-424A-A6D0-D2F98A2BC57F}" dt="2023-09-18T15:12:00.666" v="13071"/>
        <pc:sldMkLst>
          <pc:docMk/>
          <pc:sldMk cId="0" sldId="285"/>
        </pc:sldMkLst>
        <pc:spChg chg="mod">
          <ac:chgData name="Brown, Jessica (DOE)" userId="0d37cb1b-1f94-4053-8726-4e34988e32fd" providerId="ADAL" clId="{6B23BD8C-C7AA-424A-A6D0-D2F98A2BC57F}" dt="2023-09-12T19:41:23.621" v="5042" actId="20577"/>
          <ac:spMkLst>
            <pc:docMk/>
            <pc:sldMk cId="0" sldId="285"/>
            <ac:spMk id="422" creationId="{00000000-0000-0000-0000-000000000000}"/>
          </ac:spMkLst>
        </pc:spChg>
        <pc:spChg chg="mod">
          <ac:chgData name="Brown, Jessica (DOE)" userId="0d37cb1b-1f94-4053-8726-4e34988e32fd" providerId="ADAL" clId="{6B23BD8C-C7AA-424A-A6D0-D2F98A2BC57F}" dt="2023-09-12T18:52:37.321" v="2350" actId="20577"/>
          <ac:spMkLst>
            <pc:docMk/>
            <pc:sldMk cId="0" sldId="285"/>
            <ac:spMk id="425" creationId="{00000000-0000-0000-0000-000000000000}"/>
          </ac:spMkLst>
        </pc:spChg>
        <pc:graphicFrameChg chg="mod modGraphic">
          <ac:chgData name="Brown, Jessica (DOE)" userId="0d37cb1b-1f94-4053-8726-4e34988e32fd" providerId="ADAL" clId="{6B23BD8C-C7AA-424A-A6D0-D2F98A2BC57F}" dt="2023-09-14T12:19:53.949" v="11689" actId="207"/>
          <ac:graphicFrameMkLst>
            <pc:docMk/>
            <pc:sldMk cId="0" sldId="285"/>
            <ac:graphicFrameMk id="4" creationId="{00000000-0000-0000-0000-000000000000}"/>
          </ac:graphicFrameMkLst>
        </pc:graphicFrameChg>
        <pc:picChg chg="add del mod">
          <ac:chgData name="Brown, Jessica (DOE)" userId="0d37cb1b-1f94-4053-8726-4e34988e32fd" providerId="ADAL" clId="{6B23BD8C-C7AA-424A-A6D0-D2F98A2BC57F}" dt="2023-09-12T18:54:43.379" v="2957" actId="478"/>
          <ac:picMkLst>
            <pc:docMk/>
            <pc:sldMk cId="0" sldId="285"/>
            <ac:picMk id="2" creationId="{1729C46B-4F97-11F7-FF9C-C8B0693873B1}"/>
          </ac:picMkLst>
        </pc:picChg>
        <pc:picChg chg="add mod">
          <ac:chgData name="Brown, Jessica (DOE)" userId="0d37cb1b-1f94-4053-8726-4e34988e32fd" providerId="ADAL" clId="{6B23BD8C-C7AA-424A-A6D0-D2F98A2BC57F}" dt="2023-09-12T18:55:23.530" v="3007" actId="1076"/>
          <ac:picMkLst>
            <pc:docMk/>
            <pc:sldMk cId="0" sldId="285"/>
            <ac:picMk id="3" creationId="{AA905BF7-4130-B1EB-1011-FFEB4CD390E4}"/>
          </ac:picMkLst>
        </pc:picChg>
        <pc:picChg chg="mod">
          <ac:chgData name="Brown, Jessica (DOE)" userId="0d37cb1b-1f94-4053-8726-4e34988e32fd" providerId="ADAL" clId="{6B23BD8C-C7AA-424A-A6D0-D2F98A2BC57F}" dt="2023-09-12T18:51:20.178" v="2309" actId="1076"/>
          <ac:picMkLst>
            <pc:docMk/>
            <pc:sldMk cId="0" sldId="285"/>
            <ac:picMk id="424" creationId="{00000000-0000-0000-0000-000000000000}"/>
          </ac:picMkLst>
        </pc:picChg>
      </pc:sldChg>
      <pc:sldChg chg="modSp mod modTransition modNotesTx">
        <pc:chgData name="Brown, Jessica (DOE)" userId="0d37cb1b-1f94-4053-8726-4e34988e32fd" providerId="ADAL" clId="{6B23BD8C-C7AA-424A-A6D0-D2F98A2BC57F}" dt="2023-09-18T15:12:03.243" v="13072"/>
        <pc:sldMkLst>
          <pc:docMk/>
          <pc:sldMk cId="0" sldId="286"/>
        </pc:sldMkLst>
        <pc:spChg chg="mod">
          <ac:chgData name="Brown, Jessica (DOE)" userId="0d37cb1b-1f94-4053-8726-4e34988e32fd" providerId="ADAL" clId="{6B23BD8C-C7AA-424A-A6D0-D2F98A2BC57F}" dt="2023-09-12T19:41:19.283" v="5040" actId="20577"/>
          <ac:spMkLst>
            <pc:docMk/>
            <pc:sldMk cId="0" sldId="286"/>
            <ac:spMk id="430" creationId="{00000000-0000-0000-0000-000000000000}"/>
          </ac:spMkLst>
        </pc:spChg>
        <pc:spChg chg="mod">
          <ac:chgData name="Brown, Jessica (DOE)" userId="0d37cb1b-1f94-4053-8726-4e34988e32fd" providerId="ADAL" clId="{6B23BD8C-C7AA-424A-A6D0-D2F98A2BC57F}" dt="2023-09-12T19:05:39.559" v="3296" actId="6549"/>
          <ac:spMkLst>
            <pc:docMk/>
            <pc:sldMk cId="0" sldId="286"/>
            <ac:spMk id="432" creationId="{00000000-0000-0000-0000-000000000000}"/>
          </ac:spMkLst>
        </pc:spChg>
        <pc:graphicFrameChg chg="mod modGraphic">
          <ac:chgData name="Brown, Jessica (DOE)" userId="0d37cb1b-1f94-4053-8726-4e34988e32fd" providerId="ADAL" clId="{6B23BD8C-C7AA-424A-A6D0-D2F98A2BC57F}" dt="2023-09-14T12:20:54.559" v="11694" actId="207"/>
          <ac:graphicFrameMkLst>
            <pc:docMk/>
            <pc:sldMk cId="0" sldId="286"/>
            <ac:graphicFrameMk id="3" creationId="{00000000-0000-0000-0000-000000000000}"/>
          </ac:graphicFrameMkLst>
        </pc:graphicFrameChg>
      </pc:sldChg>
      <pc:sldChg chg="modSp mod modTransition modNotesTx">
        <pc:chgData name="Brown, Jessica (DOE)" userId="0d37cb1b-1f94-4053-8726-4e34988e32fd" providerId="ADAL" clId="{6B23BD8C-C7AA-424A-A6D0-D2F98A2BC57F}" dt="2023-09-18T15:12:07.174" v="13073"/>
        <pc:sldMkLst>
          <pc:docMk/>
          <pc:sldMk cId="0" sldId="287"/>
        </pc:sldMkLst>
        <pc:spChg chg="mod">
          <ac:chgData name="Brown, Jessica (DOE)" userId="0d37cb1b-1f94-4053-8726-4e34988e32fd" providerId="ADAL" clId="{6B23BD8C-C7AA-424A-A6D0-D2F98A2BC57F}" dt="2023-09-12T20:24:55.958" v="6183" actId="20577"/>
          <ac:spMkLst>
            <pc:docMk/>
            <pc:sldMk cId="0" sldId="287"/>
            <ac:spMk id="437" creationId="{00000000-0000-0000-0000-000000000000}"/>
          </ac:spMkLst>
        </pc:spChg>
        <pc:spChg chg="mod">
          <ac:chgData name="Brown, Jessica (DOE)" userId="0d37cb1b-1f94-4053-8726-4e34988e32fd" providerId="ADAL" clId="{6B23BD8C-C7AA-424A-A6D0-D2F98A2BC57F}" dt="2023-09-12T19:09:42.290" v="3466" actId="6549"/>
          <ac:spMkLst>
            <pc:docMk/>
            <pc:sldMk cId="0" sldId="287"/>
            <ac:spMk id="439" creationId="{00000000-0000-0000-0000-000000000000}"/>
          </ac:spMkLst>
        </pc:spChg>
        <pc:graphicFrameChg chg="mod modGraphic">
          <ac:chgData name="Brown, Jessica (DOE)" userId="0d37cb1b-1f94-4053-8726-4e34988e32fd" providerId="ADAL" clId="{6B23BD8C-C7AA-424A-A6D0-D2F98A2BC57F}" dt="2023-09-14T12:23:17.325" v="11863" actId="207"/>
          <ac:graphicFrameMkLst>
            <pc:docMk/>
            <pc:sldMk cId="0" sldId="287"/>
            <ac:graphicFrameMk id="3" creationId="{00000000-0000-0000-0000-000000000000}"/>
          </ac:graphicFrameMkLst>
        </pc:graphicFrameChg>
        <pc:picChg chg="mod">
          <ac:chgData name="Brown, Jessica (DOE)" userId="0d37cb1b-1f94-4053-8726-4e34988e32fd" providerId="ADAL" clId="{6B23BD8C-C7AA-424A-A6D0-D2F98A2BC57F}" dt="2023-09-12T19:13:45.559" v="4006" actId="1076"/>
          <ac:picMkLst>
            <pc:docMk/>
            <pc:sldMk cId="0" sldId="287"/>
            <ac:picMk id="440" creationId="{00000000-0000-0000-0000-000000000000}"/>
          </ac:picMkLst>
        </pc:picChg>
      </pc:sldChg>
      <pc:sldChg chg="addSp delSp modSp mod modTransition modNotesTx">
        <pc:chgData name="Brown, Jessica (DOE)" userId="0d37cb1b-1f94-4053-8726-4e34988e32fd" providerId="ADAL" clId="{6B23BD8C-C7AA-424A-A6D0-D2F98A2BC57F}" dt="2023-09-18T15:12:10.753" v="13074"/>
        <pc:sldMkLst>
          <pc:docMk/>
          <pc:sldMk cId="0" sldId="288"/>
        </pc:sldMkLst>
        <pc:spChg chg="mod">
          <ac:chgData name="Brown, Jessica (DOE)" userId="0d37cb1b-1f94-4053-8726-4e34988e32fd" providerId="ADAL" clId="{6B23BD8C-C7AA-424A-A6D0-D2F98A2BC57F}" dt="2023-09-12T19:41:11.330" v="5036" actId="20577"/>
          <ac:spMkLst>
            <pc:docMk/>
            <pc:sldMk cId="0" sldId="288"/>
            <ac:spMk id="445" creationId="{00000000-0000-0000-0000-000000000000}"/>
          </ac:spMkLst>
        </pc:spChg>
        <pc:spChg chg="mod">
          <ac:chgData name="Brown, Jessica (DOE)" userId="0d37cb1b-1f94-4053-8726-4e34988e32fd" providerId="ADAL" clId="{6B23BD8C-C7AA-424A-A6D0-D2F98A2BC57F}" dt="2023-09-12T19:18:37.964" v="4576" actId="20577"/>
          <ac:spMkLst>
            <pc:docMk/>
            <pc:sldMk cId="0" sldId="288"/>
            <ac:spMk id="448" creationId="{00000000-0000-0000-0000-000000000000}"/>
          </ac:spMkLst>
        </pc:spChg>
        <pc:graphicFrameChg chg="add mod modGraphic">
          <ac:chgData name="Brown, Jessica (DOE)" userId="0d37cb1b-1f94-4053-8726-4e34988e32fd" providerId="ADAL" clId="{6B23BD8C-C7AA-424A-A6D0-D2F98A2BC57F}" dt="2023-09-13T00:15:30.586" v="10585" actId="13238"/>
          <ac:graphicFrameMkLst>
            <pc:docMk/>
            <pc:sldMk cId="0" sldId="288"/>
            <ac:graphicFrameMk id="4" creationId="{7C05BF6B-F443-FAFB-8B92-B055DFA34194}"/>
          </ac:graphicFrameMkLst>
        </pc:graphicFrameChg>
        <pc:graphicFrameChg chg="del mod">
          <ac:chgData name="Brown, Jessica (DOE)" userId="0d37cb1b-1f94-4053-8726-4e34988e32fd" providerId="ADAL" clId="{6B23BD8C-C7AA-424A-A6D0-D2F98A2BC57F}" dt="2023-09-12T19:15:04.593" v="4248" actId="478"/>
          <ac:graphicFrameMkLst>
            <pc:docMk/>
            <pc:sldMk cId="0" sldId="288"/>
            <ac:graphicFrameMk id="446" creationId="{00000000-0000-0000-0000-000000000000}"/>
          </ac:graphicFrameMkLst>
        </pc:graphicFrameChg>
        <pc:graphicFrameChg chg="del mod">
          <ac:chgData name="Brown, Jessica (DOE)" userId="0d37cb1b-1f94-4053-8726-4e34988e32fd" providerId="ADAL" clId="{6B23BD8C-C7AA-424A-A6D0-D2F98A2BC57F}" dt="2023-09-12T19:15:28.322" v="4252" actId="478"/>
          <ac:graphicFrameMkLst>
            <pc:docMk/>
            <pc:sldMk cId="0" sldId="288"/>
            <ac:graphicFrameMk id="447" creationId="{00000000-0000-0000-0000-000000000000}"/>
          </ac:graphicFrameMkLst>
        </pc:graphicFrameChg>
      </pc:sldChg>
      <pc:sldChg chg="addSp delSp modSp mod modTransition delCm modNotesTx">
        <pc:chgData name="Brown, Jessica (DOE)" userId="0d37cb1b-1f94-4053-8726-4e34988e32fd" providerId="ADAL" clId="{6B23BD8C-C7AA-424A-A6D0-D2F98A2BC57F}" dt="2023-09-18T15:12:12.913" v="13075"/>
        <pc:sldMkLst>
          <pc:docMk/>
          <pc:sldMk cId="0" sldId="289"/>
        </pc:sldMkLst>
        <pc:spChg chg="mod">
          <ac:chgData name="Brown, Jessica (DOE)" userId="0d37cb1b-1f94-4053-8726-4e34988e32fd" providerId="ADAL" clId="{6B23BD8C-C7AA-424A-A6D0-D2F98A2BC57F}" dt="2023-09-14T15:10:02.541" v="12202" actId="20577"/>
          <ac:spMkLst>
            <pc:docMk/>
            <pc:sldMk cId="0" sldId="289"/>
            <ac:spMk id="453" creationId="{00000000-0000-0000-0000-000000000000}"/>
          </ac:spMkLst>
        </pc:spChg>
        <pc:spChg chg="mod">
          <ac:chgData name="Brown, Jessica (DOE)" userId="0d37cb1b-1f94-4053-8726-4e34988e32fd" providerId="ADAL" clId="{6B23BD8C-C7AA-424A-A6D0-D2F98A2BC57F}" dt="2023-09-14T15:11:05.500" v="12487" actId="20577"/>
          <ac:spMkLst>
            <pc:docMk/>
            <pc:sldMk cId="0" sldId="289"/>
            <ac:spMk id="455" creationId="{00000000-0000-0000-0000-000000000000}"/>
          </ac:spMkLst>
        </pc:spChg>
        <pc:graphicFrameChg chg="mod modGraphic">
          <ac:chgData name="Brown, Jessica (DOE)" userId="0d37cb1b-1f94-4053-8726-4e34988e32fd" providerId="ADAL" clId="{6B23BD8C-C7AA-424A-A6D0-D2F98A2BC57F}" dt="2023-09-14T15:10:27.324" v="12213" actId="14100"/>
          <ac:graphicFrameMkLst>
            <pc:docMk/>
            <pc:sldMk cId="0" sldId="289"/>
            <ac:graphicFrameMk id="2" creationId="{00000000-0000-0000-0000-000000000000}"/>
          </ac:graphicFrameMkLst>
        </pc:graphicFrameChg>
        <pc:picChg chg="add del mod">
          <ac:chgData name="Brown, Jessica (DOE)" userId="0d37cb1b-1f94-4053-8726-4e34988e32fd" providerId="ADAL" clId="{6B23BD8C-C7AA-424A-A6D0-D2F98A2BC57F}" dt="2023-09-14T15:10:21.400" v="12212" actId="478"/>
          <ac:picMkLst>
            <pc:docMk/>
            <pc:sldMk cId="0" sldId="289"/>
            <ac:picMk id="2" creationId="{FCDBB7F5-8CA7-5E2F-4FEF-4665BA26CFCB}"/>
          </ac:picMkLst>
        </pc:picChg>
        <pc:picChg chg="del mod">
          <ac:chgData name="Brown, Jessica (DOE)" userId="0d37cb1b-1f94-4053-8726-4e34988e32fd" providerId="ADAL" clId="{6B23BD8C-C7AA-424A-A6D0-D2F98A2BC57F}" dt="2023-09-14T15:10:20.356" v="12211" actId="478"/>
          <ac:picMkLst>
            <pc:docMk/>
            <pc:sldMk cId="0" sldId="289"/>
            <ac:picMk id="456" creationId="{00000000-0000-0000-0000-000000000000}"/>
          </ac:picMkLst>
        </pc:picChg>
        <pc:picChg chg="del mod">
          <ac:chgData name="Brown, Jessica (DOE)" userId="0d37cb1b-1f94-4053-8726-4e34988e32fd" providerId="ADAL" clId="{6B23BD8C-C7AA-424A-A6D0-D2F98A2BC57F}" dt="2023-09-12T19:37:23.412" v="4783" actId="478"/>
          <ac:picMkLst>
            <pc:docMk/>
            <pc:sldMk cId="0" sldId="289"/>
            <ac:picMk id="457" creationId="{00000000-0000-0000-0000-000000000000}"/>
          </ac:picMkLst>
        </pc:picChg>
      </pc:sldChg>
      <pc:sldChg chg="modSp mod modTransition modNotesTx">
        <pc:chgData name="Brown, Jessica (DOE)" userId="0d37cb1b-1f94-4053-8726-4e34988e32fd" providerId="ADAL" clId="{6B23BD8C-C7AA-424A-A6D0-D2F98A2BC57F}" dt="2023-09-18T15:12:20.157" v="13077"/>
        <pc:sldMkLst>
          <pc:docMk/>
          <pc:sldMk cId="0" sldId="290"/>
        </pc:sldMkLst>
        <pc:spChg chg="mod">
          <ac:chgData name="Brown, Jessica (DOE)" userId="0d37cb1b-1f94-4053-8726-4e34988e32fd" providerId="ADAL" clId="{6B23BD8C-C7AA-424A-A6D0-D2F98A2BC57F}" dt="2023-09-12T19:42:10.866" v="5060" actId="20577"/>
          <ac:spMkLst>
            <pc:docMk/>
            <pc:sldMk cId="0" sldId="290"/>
            <ac:spMk id="462" creationId="{00000000-0000-0000-0000-000000000000}"/>
          </ac:spMkLst>
        </pc:spChg>
        <pc:spChg chg="mod">
          <ac:chgData name="Brown, Jessica (DOE)" userId="0d37cb1b-1f94-4053-8726-4e34988e32fd" providerId="ADAL" clId="{6B23BD8C-C7AA-424A-A6D0-D2F98A2BC57F}" dt="2023-09-12T19:44:24.910" v="5279" actId="20577"/>
          <ac:spMkLst>
            <pc:docMk/>
            <pc:sldMk cId="0" sldId="290"/>
            <ac:spMk id="464" creationId="{00000000-0000-0000-0000-000000000000}"/>
          </ac:spMkLst>
        </pc:spChg>
        <pc:graphicFrameChg chg="mod modGraphic">
          <ac:chgData name="Brown, Jessica (DOE)" userId="0d37cb1b-1f94-4053-8726-4e34988e32fd" providerId="ADAL" clId="{6B23BD8C-C7AA-424A-A6D0-D2F98A2BC57F}" dt="2023-09-14T15:14:17.794" v="12549" actId="15"/>
          <ac:graphicFrameMkLst>
            <pc:docMk/>
            <pc:sldMk cId="0" sldId="290"/>
            <ac:graphicFrameMk id="3" creationId="{00000000-0000-0000-0000-000000000000}"/>
          </ac:graphicFrameMkLst>
        </pc:graphicFrameChg>
      </pc:sldChg>
      <pc:sldChg chg="modTransition modNotesTx">
        <pc:chgData name="Brown, Jessica (DOE)" userId="0d37cb1b-1f94-4053-8726-4e34988e32fd" providerId="ADAL" clId="{6B23BD8C-C7AA-424A-A6D0-D2F98A2BC57F}" dt="2023-09-18T15:12:24.271" v="13078"/>
        <pc:sldMkLst>
          <pc:docMk/>
          <pc:sldMk cId="0" sldId="291"/>
        </pc:sldMkLst>
      </pc:sldChg>
      <pc:sldChg chg="addSp modSp mod modTransition modNotesTx">
        <pc:chgData name="Brown, Jessica (DOE)" userId="0d37cb1b-1f94-4053-8726-4e34988e32fd" providerId="ADAL" clId="{6B23BD8C-C7AA-424A-A6D0-D2F98A2BC57F}" dt="2023-09-18T15:12:27.953" v="13079"/>
        <pc:sldMkLst>
          <pc:docMk/>
          <pc:sldMk cId="0" sldId="292"/>
        </pc:sldMkLst>
        <pc:spChg chg="mod">
          <ac:chgData name="Brown, Jessica (DOE)" userId="0d37cb1b-1f94-4053-8726-4e34988e32fd" providerId="ADAL" clId="{6B23BD8C-C7AA-424A-A6D0-D2F98A2BC57F}" dt="2023-09-12T20:05:23.136" v="5693" actId="14100"/>
          <ac:spMkLst>
            <pc:docMk/>
            <pc:sldMk cId="0" sldId="292"/>
            <ac:spMk id="474" creationId="{00000000-0000-0000-0000-000000000000}"/>
          </ac:spMkLst>
        </pc:spChg>
        <pc:spChg chg="mod">
          <ac:chgData name="Brown, Jessica (DOE)" userId="0d37cb1b-1f94-4053-8726-4e34988e32fd" providerId="ADAL" clId="{6B23BD8C-C7AA-424A-A6D0-D2F98A2BC57F}" dt="2023-09-12T20:11:46.979" v="5826" actId="14100"/>
          <ac:spMkLst>
            <pc:docMk/>
            <pc:sldMk cId="0" sldId="292"/>
            <ac:spMk id="476" creationId="{00000000-0000-0000-0000-000000000000}"/>
          </ac:spMkLst>
        </pc:spChg>
        <pc:graphicFrameChg chg="mod modGraphic">
          <ac:chgData name="Brown, Jessica (DOE)" userId="0d37cb1b-1f94-4053-8726-4e34988e32fd" providerId="ADAL" clId="{6B23BD8C-C7AA-424A-A6D0-D2F98A2BC57F}" dt="2023-09-13T00:15:35.527" v="10588" actId="13238"/>
          <ac:graphicFrameMkLst>
            <pc:docMk/>
            <pc:sldMk cId="0" sldId="292"/>
            <ac:graphicFrameMk id="4" creationId="{00000000-0000-0000-0000-000000000000}"/>
          </ac:graphicFrameMkLst>
        </pc:graphicFrameChg>
        <pc:picChg chg="add mod">
          <ac:chgData name="Brown, Jessica (DOE)" userId="0d37cb1b-1f94-4053-8726-4e34988e32fd" providerId="ADAL" clId="{6B23BD8C-C7AA-424A-A6D0-D2F98A2BC57F}" dt="2023-09-12T20:11:56.966" v="5828" actId="1076"/>
          <ac:picMkLst>
            <pc:docMk/>
            <pc:sldMk cId="0" sldId="292"/>
            <ac:picMk id="2" creationId="{0B249BFE-60F5-4F93-36C7-7980D2D0D38B}"/>
          </ac:picMkLst>
        </pc:picChg>
        <pc:picChg chg="mod">
          <ac:chgData name="Brown, Jessica (DOE)" userId="0d37cb1b-1f94-4053-8726-4e34988e32fd" providerId="ADAL" clId="{6B23BD8C-C7AA-424A-A6D0-D2F98A2BC57F}" dt="2023-09-12T20:11:52.472" v="5827" actId="1076"/>
          <ac:picMkLst>
            <pc:docMk/>
            <pc:sldMk cId="0" sldId="292"/>
            <ac:picMk id="477" creationId="{00000000-0000-0000-0000-000000000000}"/>
          </ac:picMkLst>
        </pc:picChg>
        <pc:picChg chg="mod">
          <ac:chgData name="Brown, Jessica (DOE)" userId="0d37cb1b-1f94-4053-8726-4e34988e32fd" providerId="ADAL" clId="{6B23BD8C-C7AA-424A-A6D0-D2F98A2BC57F}" dt="2023-09-12T20:12:02.921" v="5829" actId="1076"/>
          <ac:picMkLst>
            <pc:docMk/>
            <pc:sldMk cId="0" sldId="292"/>
            <ac:picMk id="478" creationId="{00000000-0000-0000-0000-000000000000}"/>
          </ac:picMkLst>
        </pc:picChg>
      </pc:sldChg>
      <pc:sldChg chg="modSp mod modTransition modNotesTx">
        <pc:chgData name="Brown, Jessica (DOE)" userId="0d37cb1b-1f94-4053-8726-4e34988e32fd" providerId="ADAL" clId="{6B23BD8C-C7AA-424A-A6D0-D2F98A2BC57F}" dt="2023-09-18T15:12:30.485" v="13080"/>
        <pc:sldMkLst>
          <pc:docMk/>
          <pc:sldMk cId="0" sldId="293"/>
        </pc:sldMkLst>
        <pc:spChg chg="mod">
          <ac:chgData name="Brown, Jessica (DOE)" userId="0d37cb1b-1f94-4053-8726-4e34988e32fd" providerId="ADAL" clId="{6B23BD8C-C7AA-424A-A6D0-D2F98A2BC57F}" dt="2023-09-12T20:25:17.595" v="6186" actId="20577"/>
          <ac:spMkLst>
            <pc:docMk/>
            <pc:sldMk cId="0" sldId="293"/>
            <ac:spMk id="483" creationId="{00000000-0000-0000-0000-000000000000}"/>
          </ac:spMkLst>
        </pc:spChg>
        <pc:spChg chg="mod">
          <ac:chgData name="Brown, Jessica (DOE)" userId="0d37cb1b-1f94-4053-8726-4e34988e32fd" providerId="ADAL" clId="{6B23BD8C-C7AA-424A-A6D0-D2F98A2BC57F}" dt="2023-09-12T20:18:16.464" v="5891" actId="1076"/>
          <ac:spMkLst>
            <pc:docMk/>
            <pc:sldMk cId="0" sldId="293"/>
            <ac:spMk id="485" creationId="{00000000-0000-0000-0000-000000000000}"/>
          </ac:spMkLst>
        </pc:spChg>
        <pc:graphicFrameChg chg="mod modGraphic">
          <ac:chgData name="Brown, Jessica (DOE)" userId="0d37cb1b-1f94-4053-8726-4e34988e32fd" providerId="ADAL" clId="{6B23BD8C-C7AA-424A-A6D0-D2F98A2BC57F}" dt="2023-09-13T00:15:37.083" v="10589" actId="13238"/>
          <ac:graphicFrameMkLst>
            <pc:docMk/>
            <pc:sldMk cId="0" sldId="293"/>
            <ac:graphicFrameMk id="3" creationId="{00000000-0000-0000-0000-000000000000}"/>
          </ac:graphicFrameMkLst>
        </pc:graphicFrameChg>
        <pc:picChg chg="mod">
          <ac:chgData name="Brown, Jessica (DOE)" userId="0d37cb1b-1f94-4053-8726-4e34988e32fd" providerId="ADAL" clId="{6B23BD8C-C7AA-424A-A6D0-D2F98A2BC57F}" dt="2023-09-12T20:20:18.378" v="5892" actId="1076"/>
          <ac:picMkLst>
            <pc:docMk/>
            <pc:sldMk cId="0" sldId="293"/>
            <ac:picMk id="486" creationId="{00000000-0000-0000-0000-000000000000}"/>
          </ac:picMkLst>
        </pc:picChg>
        <pc:picChg chg="mod">
          <ac:chgData name="Brown, Jessica (DOE)" userId="0d37cb1b-1f94-4053-8726-4e34988e32fd" providerId="ADAL" clId="{6B23BD8C-C7AA-424A-A6D0-D2F98A2BC57F}" dt="2023-09-12T20:20:21.062" v="5893" actId="1076"/>
          <ac:picMkLst>
            <pc:docMk/>
            <pc:sldMk cId="0" sldId="293"/>
            <ac:picMk id="487" creationId="{00000000-0000-0000-0000-000000000000}"/>
          </ac:picMkLst>
        </pc:picChg>
      </pc:sldChg>
      <pc:sldChg chg="modSp mod modTransition modNotesTx">
        <pc:chgData name="Brown, Jessica (DOE)" userId="0d37cb1b-1f94-4053-8726-4e34988e32fd" providerId="ADAL" clId="{6B23BD8C-C7AA-424A-A6D0-D2F98A2BC57F}" dt="2023-09-18T15:31:04.046" v="13096" actId="1076"/>
        <pc:sldMkLst>
          <pc:docMk/>
          <pc:sldMk cId="0" sldId="294"/>
        </pc:sldMkLst>
        <pc:spChg chg="mod">
          <ac:chgData name="Brown, Jessica (DOE)" userId="0d37cb1b-1f94-4053-8726-4e34988e32fd" providerId="ADAL" clId="{6B23BD8C-C7AA-424A-A6D0-D2F98A2BC57F}" dt="2023-09-12T20:25:24.781" v="6188" actId="20577"/>
          <ac:spMkLst>
            <pc:docMk/>
            <pc:sldMk cId="0" sldId="294"/>
            <ac:spMk id="492" creationId="{00000000-0000-0000-0000-000000000000}"/>
          </ac:spMkLst>
        </pc:spChg>
        <pc:spChg chg="mod">
          <ac:chgData name="Brown, Jessica (DOE)" userId="0d37cb1b-1f94-4053-8726-4e34988e32fd" providerId="ADAL" clId="{6B23BD8C-C7AA-424A-A6D0-D2F98A2BC57F}" dt="2023-09-12T20:26:11.625" v="6303" actId="20577"/>
          <ac:spMkLst>
            <pc:docMk/>
            <pc:sldMk cId="0" sldId="294"/>
            <ac:spMk id="494" creationId="{00000000-0000-0000-0000-000000000000}"/>
          </ac:spMkLst>
        </pc:spChg>
        <pc:graphicFrameChg chg="modGraphic">
          <ac:chgData name="Brown, Jessica (DOE)" userId="0d37cb1b-1f94-4053-8726-4e34988e32fd" providerId="ADAL" clId="{6B23BD8C-C7AA-424A-A6D0-D2F98A2BC57F}" dt="2023-09-13T00:15:38.583" v="10590" actId="13238"/>
          <ac:graphicFrameMkLst>
            <pc:docMk/>
            <pc:sldMk cId="0" sldId="294"/>
            <ac:graphicFrameMk id="3" creationId="{00000000-0000-0000-0000-000000000000}"/>
          </ac:graphicFrameMkLst>
        </pc:graphicFrameChg>
        <pc:picChg chg="mod">
          <ac:chgData name="Brown, Jessica (DOE)" userId="0d37cb1b-1f94-4053-8726-4e34988e32fd" providerId="ADAL" clId="{6B23BD8C-C7AA-424A-A6D0-D2F98A2BC57F}" dt="2023-09-18T15:31:04.046" v="13096" actId="1076"/>
          <ac:picMkLst>
            <pc:docMk/>
            <pc:sldMk cId="0" sldId="294"/>
            <ac:picMk id="2" creationId="{9FD8DB45-E3FA-405D-8771-71B9288CF574}"/>
          </ac:picMkLst>
        </pc:picChg>
      </pc:sldChg>
      <pc:sldChg chg="delSp modSp mod modTransition modNotesTx">
        <pc:chgData name="Brown, Jessica (DOE)" userId="0d37cb1b-1f94-4053-8726-4e34988e32fd" providerId="ADAL" clId="{6B23BD8C-C7AA-424A-A6D0-D2F98A2BC57F}" dt="2023-09-18T15:12:37.427" v="13082"/>
        <pc:sldMkLst>
          <pc:docMk/>
          <pc:sldMk cId="0" sldId="295"/>
        </pc:sldMkLst>
        <pc:spChg chg="mod">
          <ac:chgData name="Brown, Jessica (DOE)" userId="0d37cb1b-1f94-4053-8726-4e34988e32fd" providerId="ADAL" clId="{6B23BD8C-C7AA-424A-A6D0-D2F98A2BC57F}" dt="2023-09-12T20:29:19.138" v="6802" actId="14100"/>
          <ac:spMkLst>
            <pc:docMk/>
            <pc:sldMk cId="0" sldId="295"/>
            <ac:spMk id="501" creationId="{00000000-0000-0000-0000-000000000000}"/>
          </ac:spMkLst>
        </pc:spChg>
        <pc:graphicFrameChg chg="modGraphic">
          <ac:chgData name="Brown, Jessica (DOE)" userId="0d37cb1b-1f94-4053-8726-4e34988e32fd" providerId="ADAL" clId="{6B23BD8C-C7AA-424A-A6D0-D2F98A2BC57F}" dt="2023-09-14T13:31:36.034" v="12088" actId="207"/>
          <ac:graphicFrameMkLst>
            <pc:docMk/>
            <pc:sldMk cId="0" sldId="295"/>
            <ac:graphicFrameMk id="3" creationId="{00000000-0000-0000-0000-000000000000}"/>
          </ac:graphicFrameMkLst>
        </pc:graphicFrameChg>
        <pc:picChg chg="del">
          <ac:chgData name="Brown, Jessica (DOE)" userId="0d37cb1b-1f94-4053-8726-4e34988e32fd" providerId="ADAL" clId="{6B23BD8C-C7AA-424A-A6D0-D2F98A2BC57F}" dt="2023-09-12T20:27:21.365" v="6353" actId="478"/>
          <ac:picMkLst>
            <pc:docMk/>
            <pc:sldMk cId="0" sldId="295"/>
            <ac:picMk id="502" creationId="{00000000-0000-0000-0000-000000000000}"/>
          </ac:picMkLst>
        </pc:picChg>
      </pc:sldChg>
      <pc:sldChg chg="modSp mod modTransition modNotesTx">
        <pc:chgData name="Brown, Jessica (DOE)" userId="0d37cb1b-1f94-4053-8726-4e34988e32fd" providerId="ADAL" clId="{6B23BD8C-C7AA-424A-A6D0-D2F98A2BC57F}" dt="2023-09-18T15:12:39.976" v="13083"/>
        <pc:sldMkLst>
          <pc:docMk/>
          <pc:sldMk cId="0" sldId="296"/>
        </pc:sldMkLst>
        <pc:spChg chg="mod">
          <ac:chgData name="Brown, Jessica (DOE)" userId="0d37cb1b-1f94-4053-8726-4e34988e32fd" providerId="ADAL" clId="{6B23BD8C-C7AA-424A-A6D0-D2F98A2BC57F}" dt="2023-09-12T20:30:04.828" v="6837" actId="20577"/>
          <ac:spMkLst>
            <pc:docMk/>
            <pc:sldMk cId="0" sldId="296"/>
            <ac:spMk id="509" creationId="{00000000-0000-0000-0000-000000000000}"/>
          </ac:spMkLst>
        </pc:spChg>
        <pc:graphicFrameChg chg="modGraphic">
          <ac:chgData name="Brown, Jessica (DOE)" userId="0d37cb1b-1f94-4053-8726-4e34988e32fd" providerId="ADAL" clId="{6B23BD8C-C7AA-424A-A6D0-D2F98A2BC57F}" dt="2023-09-13T00:15:41.758" v="10592" actId="13238"/>
          <ac:graphicFrameMkLst>
            <pc:docMk/>
            <pc:sldMk cId="0" sldId="296"/>
            <ac:graphicFrameMk id="3" creationId="{00000000-0000-0000-0000-000000000000}"/>
          </ac:graphicFrameMkLst>
        </pc:graphicFrameChg>
        <pc:picChg chg="mod">
          <ac:chgData name="Brown, Jessica (DOE)" userId="0d37cb1b-1f94-4053-8726-4e34988e32fd" providerId="ADAL" clId="{6B23BD8C-C7AA-424A-A6D0-D2F98A2BC57F}" dt="2023-09-14T15:16:06.850" v="12551" actId="1076"/>
          <ac:picMkLst>
            <pc:docMk/>
            <pc:sldMk cId="0" sldId="296"/>
            <ac:picMk id="510" creationId="{00000000-0000-0000-0000-000000000000}"/>
          </ac:picMkLst>
        </pc:picChg>
      </pc:sldChg>
      <pc:sldChg chg="modSp mod modTransition modNotesTx">
        <pc:chgData name="Brown, Jessica (DOE)" userId="0d37cb1b-1f94-4053-8726-4e34988e32fd" providerId="ADAL" clId="{6B23BD8C-C7AA-424A-A6D0-D2F98A2BC57F}" dt="2023-09-18T15:12:43.160" v="13084"/>
        <pc:sldMkLst>
          <pc:docMk/>
          <pc:sldMk cId="0" sldId="297"/>
        </pc:sldMkLst>
        <pc:spChg chg="mod">
          <ac:chgData name="Brown, Jessica (DOE)" userId="0d37cb1b-1f94-4053-8726-4e34988e32fd" providerId="ADAL" clId="{6B23BD8C-C7AA-424A-A6D0-D2F98A2BC57F}" dt="2023-09-12T20:47:07.657" v="7321" actId="20577"/>
          <ac:spMkLst>
            <pc:docMk/>
            <pc:sldMk cId="0" sldId="297"/>
            <ac:spMk id="517" creationId="{00000000-0000-0000-0000-000000000000}"/>
          </ac:spMkLst>
        </pc:spChg>
        <pc:graphicFrameChg chg="modGraphic">
          <ac:chgData name="Brown, Jessica (DOE)" userId="0d37cb1b-1f94-4053-8726-4e34988e32fd" providerId="ADAL" clId="{6B23BD8C-C7AA-424A-A6D0-D2F98A2BC57F}" dt="2023-09-14T14:39:27.272" v="12153" actId="207"/>
          <ac:graphicFrameMkLst>
            <pc:docMk/>
            <pc:sldMk cId="0" sldId="297"/>
            <ac:graphicFrameMk id="3" creationId="{00000000-0000-0000-0000-000000000000}"/>
          </ac:graphicFrameMkLst>
        </pc:graphicFrameChg>
      </pc:sldChg>
      <pc:sldChg chg="addSp delSp modSp mod modTransition modNotesTx">
        <pc:chgData name="Brown, Jessica (DOE)" userId="0d37cb1b-1f94-4053-8726-4e34988e32fd" providerId="ADAL" clId="{6B23BD8C-C7AA-424A-A6D0-D2F98A2BC57F}" dt="2023-09-18T15:12:45.556" v="13085"/>
        <pc:sldMkLst>
          <pc:docMk/>
          <pc:sldMk cId="0" sldId="298"/>
        </pc:sldMkLst>
        <pc:spChg chg="mod">
          <ac:chgData name="Brown, Jessica (DOE)" userId="0d37cb1b-1f94-4053-8726-4e34988e32fd" providerId="ADAL" clId="{6B23BD8C-C7AA-424A-A6D0-D2F98A2BC57F}" dt="2023-09-12T20:47:39.631" v="7324" actId="27636"/>
          <ac:spMkLst>
            <pc:docMk/>
            <pc:sldMk cId="0" sldId="298"/>
            <ac:spMk id="522" creationId="{00000000-0000-0000-0000-000000000000}"/>
          </ac:spMkLst>
        </pc:spChg>
        <pc:spChg chg="mod">
          <ac:chgData name="Brown, Jessica (DOE)" userId="0d37cb1b-1f94-4053-8726-4e34988e32fd" providerId="ADAL" clId="{6B23BD8C-C7AA-424A-A6D0-D2F98A2BC57F}" dt="2023-09-12T20:48:20.335" v="7334" actId="20577"/>
          <ac:spMkLst>
            <pc:docMk/>
            <pc:sldMk cId="0" sldId="298"/>
            <ac:spMk id="524" creationId="{00000000-0000-0000-0000-000000000000}"/>
          </ac:spMkLst>
        </pc:spChg>
        <pc:graphicFrameChg chg="mod modGraphic">
          <ac:chgData name="Brown, Jessica (DOE)" userId="0d37cb1b-1f94-4053-8726-4e34988e32fd" providerId="ADAL" clId="{6B23BD8C-C7AA-424A-A6D0-D2F98A2BC57F}" dt="2023-09-14T15:16:57.007" v="12553" actId="13926"/>
          <ac:graphicFrameMkLst>
            <pc:docMk/>
            <pc:sldMk cId="0" sldId="298"/>
            <ac:graphicFrameMk id="3" creationId="{00000000-0000-0000-0000-000000000000}"/>
          </ac:graphicFrameMkLst>
        </pc:graphicFrameChg>
        <pc:picChg chg="add del mod">
          <ac:chgData name="Brown, Jessica (DOE)" userId="0d37cb1b-1f94-4053-8726-4e34988e32fd" providerId="ADAL" clId="{6B23BD8C-C7AA-424A-A6D0-D2F98A2BC57F}" dt="2023-09-13T19:38:59.650" v="10713" actId="478"/>
          <ac:picMkLst>
            <pc:docMk/>
            <pc:sldMk cId="0" sldId="298"/>
            <ac:picMk id="2" creationId="{41FF6F22-A9AC-1CB3-CA00-60DB52362B04}"/>
          </ac:picMkLst>
        </pc:picChg>
        <pc:picChg chg="add del mod">
          <ac:chgData name="Brown, Jessica (DOE)" userId="0d37cb1b-1f94-4053-8726-4e34988e32fd" providerId="ADAL" clId="{6B23BD8C-C7AA-424A-A6D0-D2F98A2BC57F}" dt="2023-09-13T19:37:12.979" v="10618" actId="478"/>
          <ac:picMkLst>
            <pc:docMk/>
            <pc:sldMk cId="0" sldId="298"/>
            <ac:picMk id="3" creationId="{DE62A65B-87CE-91CD-B87F-405DEDF3A3CF}"/>
          </ac:picMkLst>
        </pc:picChg>
      </pc:sldChg>
      <pc:sldChg chg="modTransition modNotesTx">
        <pc:chgData name="Brown, Jessica (DOE)" userId="0d37cb1b-1f94-4053-8726-4e34988e32fd" providerId="ADAL" clId="{6B23BD8C-C7AA-424A-A6D0-D2F98A2BC57F}" dt="2023-09-18T15:12:51.105" v="13086"/>
        <pc:sldMkLst>
          <pc:docMk/>
          <pc:sldMk cId="0" sldId="299"/>
        </pc:sldMkLst>
      </pc:sldChg>
      <pc:sldChg chg="addSp modSp mod modTransition modNotesTx">
        <pc:chgData name="Brown, Jessica (DOE)" userId="0d37cb1b-1f94-4053-8726-4e34988e32fd" providerId="ADAL" clId="{6B23BD8C-C7AA-424A-A6D0-D2F98A2BC57F}" dt="2023-09-18T15:12:55.422" v="13087"/>
        <pc:sldMkLst>
          <pc:docMk/>
          <pc:sldMk cId="0" sldId="300"/>
        </pc:sldMkLst>
        <pc:spChg chg="mod">
          <ac:chgData name="Brown, Jessica (DOE)" userId="0d37cb1b-1f94-4053-8726-4e34988e32fd" providerId="ADAL" clId="{6B23BD8C-C7AA-424A-A6D0-D2F98A2BC57F}" dt="2023-09-12T21:02:38.118" v="8257" actId="1076"/>
          <ac:spMkLst>
            <pc:docMk/>
            <pc:sldMk cId="0" sldId="300"/>
            <ac:spMk id="536" creationId="{00000000-0000-0000-0000-000000000000}"/>
          </ac:spMkLst>
        </pc:spChg>
        <pc:graphicFrameChg chg="modGraphic">
          <ac:chgData name="Brown, Jessica (DOE)" userId="0d37cb1b-1f94-4053-8726-4e34988e32fd" providerId="ADAL" clId="{6B23BD8C-C7AA-424A-A6D0-D2F98A2BC57F}" dt="2023-09-13T00:15:46.466" v="10595" actId="13238"/>
          <ac:graphicFrameMkLst>
            <pc:docMk/>
            <pc:sldMk cId="0" sldId="300"/>
            <ac:graphicFrameMk id="4" creationId="{00000000-0000-0000-0000-000000000000}"/>
          </ac:graphicFrameMkLst>
        </pc:graphicFrameChg>
        <pc:picChg chg="add mod">
          <ac:chgData name="Brown, Jessica (DOE)" userId="0d37cb1b-1f94-4053-8726-4e34988e32fd" providerId="ADAL" clId="{6B23BD8C-C7AA-424A-A6D0-D2F98A2BC57F}" dt="2023-09-13T19:46:20.798" v="11141" actId="1076"/>
          <ac:picMkLst>
            <pc:docMk/>
            <pc:sldMk cId="0" sldId="300"/>
            <ac:picMk id="2" creationId="{82EA5393-1450-5FD8-FE92-271EAADE1CF3}"/>
          </ac:picMkLst>
        </pc:picChg>
      </pc:sldChg>
      <pc:sldChg chg="addSp delSp modSp mod modTransition modNotesTx">
        <pc:chgData name="Brown, Jessica (DOE)" userId="0d37cb1b-1f94-4053-8726-4e34988e32fd" providerId="ADAL" clId="{6B23BD8C-C7AA-424A-A6D0-D2F98A2BC57F}" dt="2023-09-18T15:12:59.008" v="13088"/>
        <pc:sldMkLst>
          <pc:docMk/>
          <pc:sldMk cId="0" sldId="301"/>
        </pc:sldMkLst>
        <pc:spChg chg="mod">
          <ac:chgData name="Brown, Jessica (DOE)" userId="0d37cb1b-1f94-4053-8726-4e34988e32fd" providerId="ADAL" clId="{6B23BD8C-C7AA-424A-A6D0-D2F98A2BC57F}" dt="2023-09-12T20:52:46.573" v="7633" actId="14100"/>
          <ac:spMkLst>
            <pc:docMk/>
            <pc:sldMk cId="0" sldId="301"/>
            <ac:spMk id="541" creationId="{00000000-0000-0000-0000-000000000000}"/>
          </ac:spMkLst>
        </pc:spChg>
        <pc:spChg chg="mod">
          <ac:chgData name="Brown, Jessica (DOE)" userId="0d37cb1b-1f94-4053-8726-4e34988e32fd" providerId="ADAL" clId="{6B23BD8C-C7AA-424A-A6D0-D2F98A2BC57F}" dt="2023-09-12T21:01:17.649" v="8256" actId="6549"/>
          <ac:spMkLst>
            <pc:docMk/>
            <pc:sldMk cId="0" sldId="301"/>
            <ac:spMk id="543" creationId="{00000000-0000-0000-0000-000000000000}"/>
          </ac:spMkLst>
        </pc:spChg>
        <pc:graphicFrameChg chg="mod modGraphic">
          <ac:chgData name="Brown, Jessica (DOE)" userId="0d37cb1b-1f94-4053-8726-4e34988e32fd" providerId="ADAL" clId="{6B23BD8C-C7AA-424A-A6D0-D2F98A2BC57F}" dt="2023-09-14T15:18:58.078" v="12560" actId="207"/>
          <ac:graphicFrameMkLst>
            <pc:docMk/>
            <pc:sldMk cId="0" sldId="301"/>
            <ac:graphicFrameMk id="5" creationId="{00000000-0000-0000-0000-000000000000}"/>
          </ac:graphicFrameMkLst>
        </pc:graphicFrameChg>
        <pc:picChg chg="add mod">
          <ac:chgData name="Brown, Jessica (DOE)" userId="0d37cb1b-1f94-4053-8726-4e34988e32fd" providerId="ADAL" clId="{6B23BD8C-C7AA-424A-A6D0-D2F98A2BC57F}" dt="2023-09-14T15:18:09.207" v="12557" actId="1076"/>
          <ac:picMkLst>
            <pc:docMk/>
            <pc:sldMk cId="0" sldId="301"/>
            <ac:picMk id="2" creationId="{106775DC-130A-F08A-4B51-FD9D4A8CCD7A}"/>
          </ac:picMkLst>
        </pc:picChg>
        <pc:picChg chg="add del mod">
          <ac:chgData name="Brown, Jessica (DOE)" userId="0d37cb1b-1f94-4053-8726-4e34988e32fd" providerId="ADAL" clId="{6B23BD8C-C7AA-424A-A6D0-D2F98A2BC57F}" dt="2023-09-13T19:47:27.995" v="11155" actId="478"/>
          <ac:picMkLst>
            <pc:docMk/>
            <pc:sldMk cId="0" sldId="301"/>
            <ac:picMk id="3" creationId="{B9645AD4-DA95-2447-0AC4-D51DB6AD6CA1}"/>
          </ac:picMkLst>
        </pc:picChg>
        <pc:picChg chg="add mod">
          <ac:chgData name="Brown, Jessica (DOE)" userId="0d37cb1b-1f94-4053-8726-4e34988e32fd" providerId="ADAL" clId="{6B23BD8C-C7AA-424A-A6D0-D2F98A2BC57F}" dt="2023-09-14T15:19:13.003" v="12562" actId="1076"/>
          <ac:picMkLst>
            <pc:docMk/>
            <pc:sldMk cId="0" sldId="301"/>
            <ac:picMk id="4" creationId="{A21018C7-A083-485E-D2D3-F33F76BCD6A9}"/>
          </ac:picMkLst>
        </pc:picChg>
      </pc:sldChg>
      <pc:sldChg chg="addSp modSp mod modTransition modNotesTx">
        <pc:chgData name="Brown, Jessica (DOE)" userId="0d37cb1b-1f94-4053-8726-4e34988e32fd" providerId="ADAL" clId="{6B23BD8C-C7AA-424A-A6D0-D2F98A2BC57F}" dt="2023-09-18T15:13:01.619" v="13089"/>
        <pc:sldMkLst>
          <pc:docMk/>
          <pc:sldMk cId="0" sldId="302"/>
        </pc:sldMkLst>
        <pc:spChg chg="mod">
          <ac:chgData name="Brown, Jessica (DOE)" userId="0d37cb1b-1f94-4053-8726-4e34988e32fd" providerId="ADAL" clId="{6B23BD8C-C7AA-424A-A6D0-D2F98A2BC57F}" dt="2023-09-12T21:03:44.555" v="8264" actId="20577"/>
          <ac:spMkLst>
            <pc:docMk/>
            <pc:sldMk cId="0" sldId="302"/>
            <ac:spMk id="550" creationId="{00000000-0000-0000-0000-000000000000}"/>
          </ac:spMkLst>
        </pc:spChg>
        <pc:graphicFrameChg chg="modGraphic">
          <ac:chgData name="Brown, Jessica (DOE)" userId="0d37cb1b-1f94-4053-8726-4e34988e32fd" providerId="ADAL" clId="{6B23BD8C-C7AA-424A-A6D0-D2F98A2BC57F}" dt="2023-09-14T15:23:36.348" v="12770" actId="207"/>
          <ac:graphicFrameMkLst>
            <pc:docMk/>
            <pc:sldMk cId="0" sldId="302"/>
            <ac:graphicFrameMk id="5" creationId="{00000000-0000-0000-0000-000000000000}"/>
          </ac:graphicFrameMkLst>
        </pc:graphicFrameChg>
        <pc:picChg chg="add mod">
          <ac:chgData name="Brown, Jessica (DOE)" userId="0d37cb1b-1f94-4053-8726-4e34988e32fd" providerId="ADAL" clId="{6B23BD8C-C7AA-424A-A6D0-D2F98A2BC57F}" dt="2023-09-14T15:25:56.487" v="13039" actId="1076"/>
          <ac:picMkLst>
            <pc:docMk/>
            <pc:sldMk cId="0" sldId="302"/>
            <ac:picMk id="2" creationId="{B1E49E3E-788D-5DDB-1EBB-737385E17E12}"/>
          </ac:picMkLst>
        </pc:picChg>
        <pc:picChg chg="add mod">
          <ac:chgData name="Brown, Jessica (DOE)" userId="0d37cb1b-1f94-4053-8726-4e34988e32fd" providerId="ADAL" clId="{6B23BD8C-C7AA-424A-A6D0-D2F98A2BC57F}" dt="2023-09-14T15:25:58.922" v="13040" actId="1076"/>
          <ac:picMkLst>
            <pc:docMk/>
            <pc:sldMk cId="0" sldId="302"/>
            <ac:picMk id="3" creationId="{45847453-ED45-6C02-C446-4E0B125A7A9D}"/>
          </ac:picMkLst>
        </pc:picChg>
      </pc:sldChg>
      <pc:sldChg chg="modSp mod modTransition modNotesTx">
        <pc:chgData name="Brown, Jessica (DOE)" userId="0d37cb1b-1f94-4053-8726-4e34988e32fd" providerId="ADAL" clId="{6B23BD8C-C7AA-424A-A6D0-D2F98A2BC57F}" dt="2023-09-18T15:13:07.769" v="13091" actId="1076"/>
        <pc:sldMkLst>
          <pc:docMk/>
          <pc:sldMk cId="0" sldId="303"/>
        </pc:sldMkLst>
        <pc:spChg chg="mod">
          <ac:chgData name="Brown, Jessica (DOE)" userId="0d37cb1b-1f94-4053-8726-4e34988e32fd" providerId="ADAL" clId="{6B23BD8C-C7AA-424A-A6D0-D2F98A2BC57F}" dt="2023-09-14T13:41:15.743" v="12127" actId="20577"/>
          <ac:spMkLst>
            <pc:docMk/>
            <pc:sldMk cId="0" sldId="303"/>
            <ac:spMk id="555" creationId="{00000000-0000-0000-0000-000000000000}"/>
          </ac:spMkLst>
        </pc:spChg>
        <pc:picChg chg="mod">
          <ac:chgData name="Brown, Jessica (DOE)" userId="0d37cb1b-1f94-4053-8726-4e34988e32fd" providerId="ADAL" clId="{6B23BD8C-C7AA-424A-A6D0-D2F98A2BC57F}" dt="2023-09-18T15:13:07.769" v="13091" actId="1076"/>
          <ac:picMkLst>
            <pc:docMk/>
            <pc:sldMk cId="0" sldId="303"/>
            <ac:picMk id="2" creationId="{2A8BE9BF-3F93-43A8-8920-2158DA4F5E97}"/>
          </ac:picMkLst>
        </pc:picChg>
      </pc:sldChg>
      <pc:sldChg chg="addSp delSp modSp mod modTransition modNotesTx">
        <pc:chgData name="Brown, Jessica (DOE)" userId="0d37cb1b-1f94-4053-8726-4e34988e32fd" providerId="ADAL" clId="{6B23BD8C-C7AA-424A-A6D0-D2F98A2BC57F}" dt="2023-09-18T15:13:13.980" v="13092"/>
        <pc:sldMkLst>
          <pc:docMk/>
          <pc:sldMk cId="0" sldId="304"/>
        </pc:sldMkLst>
        <pc:spChg chg="mod">
          <ac:chgData name="Brown, Jessica (DOE)" userId="0d37cb1b-1f94-4053-8726-4e34988e32fd" providerId="ADAL" clId="{6B23BD8C-C7AA-424A-A6D0-D2F98A2BC57F}" dt="2023-09-12T23:52:32.659" v="8626" actId="14100"/>
          <ac:spMkLst>
            <pc:docMk/>
            <pc:sldMk cId="0" sldId="304"/>
            <ac:spMk id="560" creationId="{00000000-0000-0000-0000-000000000000}"/>
          </ac:spMkLst>
        </pc:spChg>
        <pc:spChg chg="mod">
          <ac:chgData name="Brown, Jessica (DOE)" userId="0d37cb1b-1f94-4053-8726-4e34988e32fd" providerId="ADAL" clId="{6B23BD8C-C7AA-424A-A6D0-D2F98A2BC57F}" dt="2023-09-12T23:52:59.176" v="8685" actId="14100"/>
          <ac:spMkLst>
            <pc:docMk/>
            <pc:sldMk cId="0" sldId="304"/>
            <ac:spMk id="562" creationId="{00000000-0000-0000-0000-000000000000}"/>
          </ac:spMkLst>
        </pc:spChg>
        <pc:graphicFrameChg chg="mod modGraphic">
          <ac:chgData name="Brown, Jessica (DOE)" userId="0d37cb1b-1f94-4053-8726-4e34988e32fd" providerId="ADAL" clId="{6B23BD8C-C7AA-424A-A6D0-D2F98A2BC57F}" dt="2023-09-14T13:41:56.627" v="12132" actId="20577"/>
          <ac:graphicFrameMkLst>
            <pc:docMk/>
            <pc:sldMk cId="0" sldId="304"/>
            <ac:graphicFrameMk id="3" creationId="{00000000-0000-0000-0000-000000000000}"/>
          </ac:graphicFrameMkLst>
        </pc:graphicFrameChg>
        <pc:picChg chg="add del mod">
          <ac:chgData name="Brown, Jessica (DOE)" userId="0d37cb1b-1f94-4053-8726-4e34988e32fd" providerId="ADAL" clId="{6B23BD8C-C7AA-424A-A6D0-D2F98A2BC57F}" dt="2023-09-14T14:50:23.405" v="12159" actId="478"/>
          <ac:picMkLst>
            <pc:docMk/>
            <pc:sldMk cId="0" sldId="304"/>
            <ac:picMk id="2" creationId="{42E91F38-0B35-3C66-C71E-A3FDEC9A6A21}"/>
          </ac:picMkLst>
        </pc:picChg>
        <pc:picChg chg="del mod">
          <ac:chgData name="Brown, Jessica (DOE)" userId="0d37cb1b-1f94-4053-8726-4e34988e32fd" providerId="ADAL" clId="{6B23BD8C-C7AA-424A-A6D0-D2F98A2BC57F}" dt="2023-09-13T20:32:55.707" v="11286" actId="478"/>
          <ac:picMkLst>
            <pc:docMk/>
            <pc:sldMk cId="0" sldId="304"/>
            <ac:picMk id="563" creationId="{00000000-0000-0000-0000-000000000000}"/>
          </ac:picMkLst>
        </pc:picChg>
      </pc:sldChg>
      <pc:sldChg chg="modSp mod modTransition modNotesTx">
        <pc:chgData name="Brown, Jessica (DOE)" userId="0d37cb1b-1f94-4053-8726-4e34988e32fd" providerId="ADAL" clId="{6B23BD8C-C7AA-424A-A6D0-D2F98A2BC57F}" dt="2023-09-18T15:13:16.840" v="13093"/>
        <pc:sldMkLst>
          <pc:docMk/>
          <pc:sldMk cId="0" sldId="305"/>
        </pc:sldMkLst>
        <pc:spChg chg="mod">
          <ac:chgData name="Brown, Jessica (DOE)" userId="0d37cb1b-1f94-4053-8726-4e34988e32fd" providerId="ADAL" clId="{6B23BD8C-C7AA-424A-A6D0-D2F98A2BC57F}" dt="2023-09-12T23:53:41.781" v="8689" actId="404"/>
          <ac:spMkLst>
            <pc:docMk/>
            <pc:sldMk cId="0" sldId="305"/>
            <ac:spMk id="568" creationId="{00000000-0000-0000-0000-000000000000}"/>
          </ac:spMkLst>
        </pc:spChg>
        <pc:spChg chg="mod">
          <ac:chgData name="Brown, Jessica (DOE)" userId="0d37cb1b-1f94-4053-8726-4e34988e32fd" providerId="ADAL" clId="{6B23BD8C-C7AA-424A-A6D0-D2F98A2BC57F}" dt="2023-09-12T23:53:27.444" v="8687" actId="14100"/>
          <ac:spMkLst>
            <pc:docMk/>
            <pc:sldMk cId="0" sldId="305"/>
            <ac:spMk id="570" creationId="{00000000-0000-0000-0000-000000000000}"/>
          </ac:spMkLst>
        </pc:spChg>
        <pc:graphicFrameChg chg="mod modGraphic">
          <ac:chgData name="Brown, Jessica (DOE)" userId="0d37cb1b-1f94-4053-8726-4e34988e32fd" providerId="ADAL" clId="{6B23BD8C-C7AA-424A-A6D0-D2F98A2BC57F}" dt="2023-09-14T13:43:59.840" v="12137" actId="20577"/>
          <ac:graphicFrameMkLst>
            <pc:docMk/>
            <pc:sldMk cId="0" sldId="305"/>
            <ac:graphicFrameMk id="3" creationId="{00000000-0000-0000-0000-000000000000}"/>
          </ac:graphicFrameMkLst>
        </pc:graphicFrameChg>
      </pc:sldChg>
      <pc:sldChg chg="del">
        <pc:chgData name="Brown, Jessica (DOE)" userId="0d37cb1b-1f94-4053-8726-4e34988e32fd" providerId="ADAL" clId="{6B23BD8C-C7AA-424A-A6D0-D2F98A2BC57F}" dt="2023-09-12T23:54:47.615" v="8998" actId="47"/>
        <pc:sldMkLst>
          <pc:docMk/>
          <pc:sldMk cId="0" sldId="306"/>
        </pc:sldMkLst>
      </pc:sldChg>
      <pc:sldChg chg="modTransition modNotesTx">
        <pc:chgData name="Brown, Jessica (DOE)" userId="0d37cb1b-1f94-4053-8726-4e34988e32fd" providerId="ADAL" clId="{6B23BD8C-C7AA-424A-A6D0-D2F98A2BC57F}" dt="2023-09-18T15:13:20.733" v="13094"/>
        <pc:sldMkLst>
          <pc:docMk/>
          <pc:sldMk cId="0" sldId="307"/>
        </pc:sldMkLst>
      </pc:sldChg>
      <pc:sldChg chg="modNotesTx">
        <pc:chgData name="Brown, Jessica (DOE)" userId="0d37cb1b-1f94-4053-8726-4e34988e32fd" providerId="ADAL" clId="{6B23BD8C-C7AA-424A-A6D0-D2F98A2BC57F}" dt="2023-09-12T17:30:06.402" v="15" actId="20577"/>
        <pc:sldMkLst>
          <pc:docMk/>
          <pc:sldMk cId="0" sldId="309"/>
        </pc:sldMkLst>
      </pc:sldChg>
      <pc:sldChg chg="modNotesTx">
        <pc:chgData name="Brown, Jessica (DOE)" userId="0d37cb1b-1f94-4053-8726-4e34988e32fd" providerId="ADAL" clId="{6B23BD8C-C7AA-424A-A6D0-D2F98A2BC57F}" dt="2023-09-12T17:30:44.156" v="21" actId="20577"/>
        <pc:sldMkLst>
          <pc:docMk/>
          <pc:sldMk cId="2269705013" sldId="312"/>
        </pc:sldMkLst>
      </pc:sldChg>
      <pc:sldChg chg="addSp delSp modSp mod modNotesTx">
        <pc:chgData name="Brown, Jessica (DOE)" userId="0d37cb1b-1f94-4053-8726-4e34988e32fd" providerId="ADAL" clId="{6B23BD8C-C7AA-424A-A6D0-D2F98A2BC57F}" dt="2023-09-13T00:12:59.121" v="9087" actId="962"/>
        <pc:sldMkLst>
          <pc:docMk/>
          <pc:sldMk cId="750795339" sldId="491"/>
        </pc:sldMkLst>
        <pc:spChg chg="del">
          <ac:chgData name="Brown, Jessica (DOE)" userId="0d37cb1b-1f94-4053-8726-4e34988e32fd" providerId="ADAL" clId="{6B23BD8C-C7AA-424A-A6D0-D2F98A2BC57F}" dt="2023-09-12T17:33:46.247" v="97" actId="478"/>
          <ac:spMkLst>
            <pc:docMk/>
            <pc:sldMk cId="750795339" sldId="491"/>
            <ac:spMk id="2" creationId="{E6B5E8B6-6F6B-1F3B-7077-8A324D4FD610}"/>
          </ac:spMkLst>
        </pc:spChg>
        <pc:picChg chg="add del">
          <ac:chgData name="Brown, Jessica (DOE)" userId="0d37cb1b-1f94-4053-8726-4e34988e32fd" providerId="ADAL" clId="{6B23BD8C-C7AA-424A-A6D0-D2F98A2BC57F}" dt="2023-09-12T17:33:35.721" v="94" actId="478"/>
          <ac:picMkLst>
            <pc:docMk/>
            <pc:sldMk cId="750795339" sldId="491"/>
            <ac:picMk id="6" creationId="{156F7D2A-A657-2BF5-0735-7E68AFB72B6A}"/>
          </ac:picMkLst>
        </pc:picChg>
        <pc:picChg chg="del">
          <ac:chgData name="Brown, Jessica (DOE)" userId="0d37cb1b-1f94-4053-8726-4e34988e32fd" providerId="ADAL" clId="{6B23BD8C-C7AA-424A-A6D0-D2F98A2BC57F}" dt="2023-09-12T17:33:31.379" v="92" actId="478"/>
          <ac:picMkLst>
            <pc:docMk/>
            <pc:sldMk cId="750795339" sldId="491"/>
            <ac:picMk id="8" creationId="{77217184-0FB0-854F-8F1C-D27A2A56C541}"/>
          </ac:picMkLst>
        </pc:picChg>
        <pc:picChg chg="add del mod">
          <ac:chgData name="Brown, Jessica (DOE)" userId="0d37cb1b-1f94-4053-8726-4e34988e32fd" providerId="ADAL" clId="{6B23BD8C-C7AA-424A-A6D0-D2F98A2BC57F}" dt="2023-09-12T17:34:26.709" v="101" actId="478"/>
          <ac:picMkLst>
            <pc:docMk/>
            <pc:sldMk cId="750795339" sldId="491"/>
            <ac:picMk id="9" creationId="{AF7760F6-D00D-35D6-E0BB-583568C44DA7}"/>
          </ac:picMkLst>
        </pc:picChg>
        <pc:picChg chg="add mod">
          <ac:chgData name="Brown, Jessica (DOE)" userId="0d37cb1b-1f94-4053-8726-4e34988e32fd" providerId="ADAL" clId="{6B23BD8C-C7AA-424A-A6D0-D2F98A2BC57F}" dt="2023-09-13T00:12:59.121" v="9087" actId="962"/>
          <ac:picMkLst>
            <pc:docMk/>
            <pc:sldMk cId="750795339" sldId="491"/>
            <ac:picMk id="11" creationId="{6C973109-58B4-5E02-375B-5BAA2B578B54}"/>
          </ac:picMkLst>
        </pc:picChg>
      </pc:sldChg>
      <pc:sldChg chg="addSp delSp modSp mod modNotesTx">
        <pc:chgData name="Brown, Jessica (DOE)" userId="0d37cb1b-1f94-4053-8726-4e34988e32fd" providerId="ADAL" clId="{6B23BD8C-C7AA-424A-A6D0-D2F98A2BC57F}" dt="2023-09-14T20:37:47.546" v="13046" actId="1076"/>
        <pc:sldMkLst>
          <pc:docMk/>
          <pc:sldMk cId="408604110" sldId="492"/>
        </pc:sldMkLst>
        <pc:spChg chg="del">
          <ac:chgData name="Brown, Jessica (DOE)" userId="0d37cb1b-1f94-4053-8726-4e34988e32fd" providerId="ADAL" clId="{6B23BD8C-C7AA-424A-A6D0-D2F98A2BC57F}" dt="2023-09-12T17:37:22.330" v="140" actId="478"/>
          <ac:spMkLst>
            <pc:docMk/>
            <pc:sldMk cId="408604110" sldId="492"/>
            <ac:spMk id="3" creationId="{A1526F83-7C60-292D-7317-25998D5C1E9E}"/>
          </ac:spMkLst>
        </pc:spChg>
        <pc:picChg chg="del">
          <ac:chgData name="Brown, Jessica (DOE)" userId="0d37cb1b-1f94-4053-8726-4e34988e32fd" providerId="ADAL" clId="{6B23BD8C-C7AA-424A-A6D0-D2F98A2BC57F}" dt="2023-09-12T17:38:14.862" v="141" actId="478"/>
          <ac:picMkLst>
            <pc:docMk/>
            <pc:sldMk cId="408604110" sldId="492"/>
            <ac:picMk id="2" creationId="{51A133F5-9095-578E-8A74-7277178BB3C0}"/>
          </ac:picMkLst>
        </pc:picChg>
        <pc:picChg chg="add mod">
          <ac:chgData name="Brown, Jessica (DOE)" userId="0d37cb1b-1f94-4053-8726-4e34988e32fd" providerId="ADAL" clId="{6B23BD8C-C7AA-424A-A6D0-D2F98A2BC57F}" dt="2023-09-14T20:37:47.546" v="13046" actId="1076"/>
          <ac:picMkLst>
            <pc:docMk/>
            <pc:sldMk cId="408604110" sldId="492"/>
            <ac:picMk id="3" creationId="{8BB752B4-F45D-4834-6032-5AD08C98A071}"/>
          </ac:picMkLst>
        </pc:picChg>
        <pc:picChg chg="add del mod">
          <ac:chgData name="Brown, Jessica (DOE)" userId="0d37cb1b-1f94-4053-8726-4e34988e32fd" providerId="ADAL" clId="{6B23BD8C-C7AA-424A-A6D0-D2F98A2BC57F}" dt="2023-09-14T20:37:28.581" v="13041" actId="478"/>
          <ac:picMkLst>
            <pc:docMk/>
            <pc:sldMk cId="408604110" sldId="492"/>
            <ac:picMk id="6" creationId="{1057A58A-6785-942D-F7FD-393CBB79275E}"/>
          </ac:picMkLst>
        </pc:picChg>
      </pc:sldChg>
      <pc:sldChg chg="addSp delSp modSp mod">
        <pc:chgData name="Brown, Jessica (DOE)" userId="0d37cb1b-1f94-4053-8726-4e34988e32fd" providerId="ADAL" clId="{6B23BD8C-C7AA-424A-A6D0-D2F98A2BC57F}" dt="2023-09-14T20:41:38.188" v="13056" actId="1076"/>
        <pc:sldMkLst>
          <pc:docMk/>
          <pc:sldMk cId="354023812" sldId="496"/>
        </pc:sldMkLst>
        <pc:spChg chg="del">
          <ac:chgData name="Brown, Jessica (DOE)" userId="0d37cb1b-1f94-4053-8726-4e34988e32fd" providerId="ADAL" clId="{6B23BD8C-C7AA-424A-A6D0-D2F98A2BC57F}" dt="2023-09-12T17:40:00.875" v="152" actId="478"/>
          <ac:spMkLst>
            <pc:docMk/>
            <pc:sldMk cId="354023812" sldId="496"/>
            <ac:spMk id="2" creationId="{5A86BF4A-E7D6-BCCC-E499-443CC87E1CFF}"/>
          </ac:spMkLst>
        </pc:spChg>
        <pc:picChg chg="del">
          <ac:chgData name="Brown, Jessica (DOE)" userId="0d37cb1b-1f94-4053-8726-4e34988e32fd" providerId="ADAL" clId="{6B23BD8C-C7AA-424A-A6D0-D2F98A2BC57F}" dt="2023-09-12T17:40:02.833" v="153" actId="478"/>
          <ac:picMkLst>
            <pc:docMk/>
            <pc:sldMk cId="354023812" sldId="496"/>
            <ac:picMk id="3" creationId="{7D464F90-5182-7D10-9B5B-5B33933E5AA8}"/>
          </ac:picMkLst>
        </pc:picChg>
        <pc:picChg chg="add mod">
          <ac:chgData name="Brown, Jessica (DOE)" userId="0d37cb1b-1f94-4053-8726-4e34988e32fd" providerId="ADAL" clId="{6B23BD8C-C7AA-424A-A6D0-D2F98A2BC57F}" dt="2023-09-14T20:41:38.188" v="13056" actId="1076"/>
          <ac:picMkLst>
            <pc:docMk/>
            <pc:sldMk cId="354023812" sldId="496"/>
            <ac:picMk id="3" creationId="{DD21A881-27BD-E5E1-6C9B-EAE266B2168D}"/>
          </ac:picMkLst>
        </pc:picChg>
        <pc:picChg chg="add del mod">
          <ac:chgData name="Brown, Jessica (DOE)" userId="0d37cb1b-1f94-4053-8726-4e34988e32fd" providerId="ADAL" clId="{6B23BD8C-C7AA-424A-A6D0-D2F98A2BC57F}" dt="2023-09-14T20:41:24.269" v="13053" actId="478"/>
          <ac:picMkLst>
            <pc:docMk/>
            <pc:sldMk cId="354023812" sldId="496"/>
            <ac:picMk id="6" creationId="{25410AF8-D039-7572-F23D-92294AA8106F}"/>
          </ac:picMkLst>
        </pc:picChg>
      </pc:sldChg>
      <pc:sldChg chg="addSp delSp modSp mod modNotesTx">
        <pc:chgData name="Brown, Jessica (DOE)" userId="0d37cb1b-1f94-4053-8726-4e34988e32fd" providerId="ADAL" clId="{6B23BD8C-C7AA-424A-A6D0-D2F98A2BC57F}" dt="2023-09-18T15:31:27.704" v="13097" actId="1076"/>
        <pc:sldMkLst>
          <pc:docMk/>
          <pc:sldMk cId="0" sldId="507"/>
        </pc:sldMkLst>
        <pc:spChg chg="mod">
          <ac:chgData name="Brown, Jessica (DOE)" userId="0d37cb1b-1f94-4053-8726-4e34988e32fd" providerId="ADAL" clId="{6B23BD8C-C7AA-424A-A6D0-D2F98A2BC57F}" dt="2023-09-13T16:09:18.748" v="10614" actId="255"/>
          <ac:spMkLst>
            <pc:docMk/>
            <pc:sldMk cId="0" sldId="507"/>
            <ac:spMk id="2" creationId="{1C86A421-3BB8-5025-7BA7-E10326525D01}"/>
          </ac:spMkLst>
        </pc:spChg>
        <pc:spChg chg="del">
          <ac:chgData name="Brown, Jessica (DOE)" userId="0d37cb1b-1f94-4053-8726-4e34988e32fd" providerId="ADAL" clId="{6B23BD8C-C7AA-424A-A6D0-D2F98A2BC57F}" dt="2023-09-12T17:34:41.026" v="104" actId="478"/>
          <ac:spMkLst>
            <pc:docMk/>
            <pc:sldMk cId="0" sldId="507"/>
            <ac:spMk id="3" creationId="{3440D8CE-4893-8281-6B7D-ED68C153193C}"/>
          </ac:spMkLst>
        </pc:spChg>
        <pc:spChg chg="mod">
          <ac:chgData name="Brown, Jessica (DOE)" userId="0d37cb1b-1f94-4053-8726-4e34988e32fd" providerId="ADAL" clId="{6B23BD8C-C7AA-424A-A6D0-D2F98A2BC57F}" dt="2023-09-12T17:35:08.547" v="112" actId="1076"/>
          <ac:spMkLst>
            <pc:docMk/>
            <pc:sldMk cId="0" sldId="507"/>
            <ac:spMk id="8" creationId="{D88ED8F5-5684-A92A-B328-246C44B0BCCC}"/>
          </ac:spMkLst>
        </pc:spChg>
        <pc:spChg chg="mod">
          <ac:chgData name="Brown, Jessica (DOE)" userId="0d37cb1b-1f94-4053-8726-4e34988e32fd" providerId="ADAL" clId="{6B23BD8C-C7AA-424A-A6D0-D2F98A2BC57F}" dt="2023-09-12T17:35:23.482" v="116" actId="1076"/>
          <ac:spMkLst>
            <pc:docMk/>
            <pc:sldMk cId="0" sldId="507"/>
            <ac:spMk id="9" creationId="{2248B53D-159A-53DC-F9EC-E9BEFDC52EE1}"/>
          </ac:spMkLst>
        </pc:spChg>
        <pc:spChg chg="mod">
          <ac:chgData name="Brown, Jessica (DOE)" userId="0d37cb1b-1f94-4053-8726-4e34988e32fd" providerId="ADAL" clId="{6B23BD8C-C7AA-424A-A6D0-D2F98A2BC57F}" dt="2023-09-12T17:35:42.644" v="119" actId="20577"/>
          <ac:spMkLst>
            <pc:docMk/>
            <pc:sldMk cId="0" sldId="507"/>
            <ac:spMk id="10" creationId="{9FD0E0FB-75A0-7FF2-8110-14A231F77D0E}"/>
          </ac:spMkLst>
        </pc:spChg>
        <pc:picChg chg="del">
          <ac:chgData name="Brown, Jessica (DOE)" userId="0d37cb1b-1f94-4053-8726-4e34988e32fd" providerId="ADAL" clId="{6B23BD8C-C7AA-424A-A6D0-D2F98A2BC57F}" dt="2023-09-12T17:34:42.897" v="105" actId="478"/>
          <ac:picMkLst>
            <pc:docMk/>
            <pc:sldMk cId="0" sldId="507"/>
            <ac:picMk id="6" creationId="{7B1673F8-8E19-BCD6-85C1-7BF8067D63AF}"/>
          </ac:picMkLst>
        </pc:picChg>
        <pc:picChg chg="mod">
          <ac:chgData name="Brown, Jessica (DOE)" userId="0d37cb1b-1f94-4053-8726-4e34988e32fd" providerId="ADAL" clId="{6B23BD8C-C7AA-424A-A6D0-D2F98A2BC57F}" dt="2023-09-18T15:31:27.704" v="13097" actId="1076"/>
          <ac:picMkLst>
            <pc:docMk/>
            <pc:sldMk cId="0" sldId="507"/>
            <ac:picMk id="7" creationId="{71B598C7-D762-7632-9C63-E51C4118CC60}"/>
          </ac:picMkLst>
        </pc:picChg>
        <pc:picChg chg="add mod">
          <ac:chgData name="Brown, Jessica (DOE)" userId="0d37cb1b-1f94-4053-8726-4e34988e32fd" providerId="ADAL" clId="{6B23BD8C-C7AA-424A-A6D0-D2F98A2BC57F}" dt="2023-09-13T00:13:13.810" v="9177" actId="962"/>
          <ac:picMkLst>
            <pc:docMk/>
            <pc:sldMk cId="0" sldId="507"/>
            <ac:picMk id="11" creationId="{85B95E77-BEC3-B021-E7F8-A77B41A448AC}"/>
          </ac:picMkLst>
        </pc:picChg>
        <pc:cxnChg chg="mod ord">
          <ac:chgData name="Brown, Jessica (DOE)" userId="0d37cb1b-1f94-4053-8726-4e34988e32fd" providerId="ADAL" clId="{6B23BD8C-C7AA-424A-A6D0-D2F98A2BC57F}" dt="2023-09-12T17:35:13.631" v="114" actId="166"/>
          <ac:cxnSpMkLst>
            <pc:docMk/>
            <pc:sldMk cId="0" sldId="507"/>
            <ac:cxnSpMk id="5" creationId="{EFAC27E3-714B-C2FD-753F-E40B6C15A699}"/>
          </ac:cxnSpMkLst>
        </pc:cxnChg>
        <pc:cxnChg chg="mod ord">
          <ac:chgData name="Brown, Jessica (DOE)" userId="0d37cb1b-1f94-4053-8726-4e34988e32fd" providerId="ADAL" clId="{6B23BD8C-C7AA-424A-A6D0-D2F98A2BC57F}" dt="2023-09-12T17:35:04.820" v="111" actId="1076"/>
          <ac:cxnSpMkLst>
            <pc:docMk/>
            <pc:sldMk cId="0" sldId="507"/>
            <ac:cxnSpMk id="14" creationId="{FEE67B87-6AC1-F3D6-1ACF-790D2B553055}"/>
          </ac:cxnSpMkLst>
        </pc:cxnChg>
        <pc:cxnChg chg="mod ord">
          <ac:chgData name="Brown, Jessica (DOE)" userId="0d37cb1b-1f94-4053-8726-4e34988e32fd" providerId="ADAL" clId="{6B23BD8C-C7AA-424A-A6D0-D2F98A2BC57F}" dt="2023-09-12T17:35:26.222" v="117" actId="1076"/>
          <ac:cxnSpMkLst>
            <pc:docMk/>
            <pc:sldMk cId="0" sldId="507"/>
            <ac:cxnSpMk id="16" creationId="{ED253CA1-CA5B-817C-3937-3FD92844CF91}"/>
          </ac:cxnSpMkLst>
        </pc:cxnChg>
      </pc:sldChg>
      <pc:sldChg chg="modSp mod modNotesTx">
        <pc:chgData name="Brown, Jessica (DOE)" userId="0d37cb1b-1f94-4053-8726-4e34988e32fd" providerId="ADAL" clId="{6B23BD8C-C7AA-424A-A6D0-D2F98A2BC57F}" dt="2023-09-12T17:31:56.685" v="90" actId="20577"/>
        <pc:sldMkLst>
          <pc:docMk/>
          <pc:sldMk cId="2165160287" sldId="508"/>
        </pc:sldMkLst>
        <pc:spChg chg="mod">
          <ac:chgData name="Brown, Jessica (DOE)" userId="0d37cb1b-1f94-4053-8726-4e34988e32fd" providerId="ADAL" clId="{6B23BD8C-C7AA-424A-A6D0-D2F98A2BC57F}" dt="2023-09-12T17:31:14.619" v="26" actId="20577"/>
          <ac:spMkLst>
            <pc:docMk/>
            <pc:sldMk cId="2165160287" sldId="508"/>
            <ac:spMk id="3" creationId="{338168D4-940F-7046-AA3E-2636360D0A0F}"/>
          </ac:spMkLst>
        </pc:spChg>
      </pc:sldChg>
      <pc:sldChg chg="modNotesTx">
        <pc:chgData name="Brown, Jessica (DOE)" userId="0d37cb1b-1f94-4053-8726-4e34988e32fd" providerId="ADAL" clId="{6B23BD8C-C7AA-424A-A6D0-D2F98A2BC57F}" dt="2023-09-12T17:32:15.192" v="91" actId="20577"/>
        <pc:sldMkLst>
          <pc:docMk/>
          <pc:sldMk cId="1846411832" sldId="509"/>
        </pc:sldMkLst>
      </pc:sldChg>
      <pc:sldChg chg="addSp delSp modSp mod">
        <pc:chgData name="Brown, Jessica (DOE)" userId="0d37cb1b-1f94-4053-8726-4e34988e32fd" providerId="ADAL" clId="{6B23BD8C-C7AA-424A-A6D0-D2F98A2BC57F}" dt="2023-09-14T20:40:18.285" v="13052" actId="1076"/>
        <pc:sldMkLst>
          <pc:docMk/>
          <pc:sldMk cId="2143432346" sldId="510"/>
        </pc:sldMkLst>
        <pc:spChg chg="del">
          <ac:chgData name="Brown, Jessica (DOE)" userId="0d37cb1b-1f94-4053-8726-4e34988e32fd" providerId="ADAL" clId="{6B23BD8C-C7AA-424A-A6D0-D2F98A2BC57F}" dt="2023-09-12T17:38:51.358" v="148" actId="478"/>
          <ac:spMkLst>
            <pc:docMk/>
            <pc:sldMk cId="2143432346" sldId="510"/>
            <ac:spMk id="2" creationId="{1693ABCF-139F-5F31-C32A-342C7F24A4C7}"/>
          </ac:spMkLst>
        </pc:spChg>
        <pc:picChg chg="del">
          <ac:chgData name="Brown, Jessica (DOE)" userId="0d37cb1b-1f94-4053-8726-4e34988e32fd" providerId="ADAL" clId="{6B23BD8C-C7AA-424A-A6D0-D2F98A2BC57F}" dt="2023-09-12T17:38:53.634" v="149" actId="478"/>
          <ac:picMkLst>
            <pc:docMk/>
            <pc:sldMk cId="2143432346" sldId="510"/>
            <ac:picMk id="3" creationId="{20F7953D-A60C-3351-D9AB-F8860F24CB21}"/>
          </ac:picMkLst>
        </pc:picChg>
        <pc:picChg chg="add mod">
          <ac:chgData name="Brown, Jessica (DOE)" userId="0d37cb1b-1f94-4053-8726-4e34988e32fd" providerId="ADAL" clId="{6B23BD8C-C7AA-424A-A6D0-D2F98A2BC57F}" dt="2023-09-14T20:40:18.285" v="13052" actId="1076"/>
          <ac:picMkLst>
            <pc:docMk/>
            <pc:sldMk cId="2143432346" sldId="510"/>
            <ac:picMk id="3" creationId="{9DADD9FD-783E-0EEE-4037-C96388735F5D}"/>
          </ac:picMkLst>
        </pc:picChg>
        <pc:picChg chg="add del mod">
          <ac:chgData name="Brown, Jessica (DOE)" userId="0d37cb1b-1f94-4053-8726-4e34988e32fd" providerId="ADAL" clId="{6B23BD8C-C7AA-424A-A6D0-D2F98A2BC57F}" dt="2023-09-14T20:40:05.758" v="13047" actId="478"/>
          <ac:picMkLst>
            <pc:docMk/>
            <pc:sldMk cId="2143432346" sldId="510"/>
            <ac:picMk id="6" creationId="{4E8B128B-622C-7D81-D464-01501F8BD3CF}"/>
          </ac:picMkLst>
        </pc:picChg>
      </pc:sldChg>
      <pc:sldChg chg="modSp add mod modTransition modNotesTx">
        <pc:chgData name="Brown, Jessica (DOE)" userId="0d37cb1b-1f94-4053-8726-4e34988e32fd" providerId="ADAL" clId="{6B23BD8C-C7AA-424A-A6D0-D2F98A2BC57F}" dt="2023-09-18T15:12:15.353" v="13076"/>
        <pc:sldMkLst>
          <pc:docMk/>
          <pc:sldMk cId="2552329499" sldId="511"/>
        </pc:sldMkLst>
        <pc:spChg chg="mod">
          <ac:chgData name="Brown, Jessica (DOE)" userId="0d37cb1b-1f94-4053-8726-4e34988e32fd" providerId="ADAL" clId="{6B23BD8C-C7AA-424A-A6D0-D2F98A2BC57F}" dt="2023-09-14T15:10:10.189" v="12209" actId="20577"/>
          <ac:spMkLst>
            <pc:docMk/>
            <pc:sldMk cId="2552329499" sldId="511"/>
            <ac:spMk id="453" creationId="{00000000-0000-0000-0000-000000000000}"/>
          </ac:spMkLst>
        </pc:spChg>
        <pc:spChg chg="mod">
          <ac:chgData name="Brown, Jessica (DOE)" userId="0d37cb1b-1f94-4053-8726-4e34988e32fd" providerId="ADAL" clId="{6B23BD8C-C7AA-424A-A6D0-D2F98A2BC57F}" dt="2023-09-14T15:12:55.894" v="12535" actId="6549"/>
          <ac:spMkLst>
            <pc:docMk/>
            <pc:sldMk cId="2552329499" sldId="511"/>
            <ac:spMk id="455" creationId="{00000000-0000-0000-0000-000000000000}"/>
          </ac:spMkLst>
        </pc:spChg>
        <pc:graphicFrameChg chg="mod modGraphic">
          <ac:chgData name="Brown, Jessica (DOE)" userId="0d37cb1b-1f94-4053-8726-4e34988e32fd" providerId="ADAL" clId="{6B23BD8C-C7AA-424A-A6D0-D2F98A2BC57F}" dt="2023-09-14T15:12:44.251" v="12532" actId="14100"/>
          <ac:graphicFrameMkLst>
            <pc:docMk/>
            <pc:sldMk cId="2552329499" sldId="511"/>
            <ac:graphicFrameMk id="4" creationId="{00000000-0000-0000-0000-000000000000}"/>
          </ac:graphicFrameMkLst>
        </pc:graphicFrameChg>
        <pc:picChg chg="mod">
          <ac:chgData name="Brown, Jessica (DOE)" userId="0d37cb1b-1f94-4053-8726-4e34988e32fd" providerId="ADAL" clId="{6B23BD8C-C7AA-424A-A6D0-D2F98A2BC57F}" dt="2023-09-14T15:12:47.075" v="12533" actId="1076"/>
          <ac:picMkLst>
            <pc:docMk/>
            <pc:sldMk cId="2552329499" sldId="511"/>
            <ac:picMk id="2" creationId="{FCDBB7F5-8CA7-5E2F-4FEF-4665BA26CFCB}"/>
          </ac:picMkLst>
        </pc:picChg>
        <pc:picChg chg="mod">
          <ac:chgData name="Brown, Jessica (DOE)" userId="0d37cb1b-1f94-4053-8726-4e34988e32fd" providerId="ADAL" clId="{6B23BD8C-C7AA-424A-A6D0-D2F98A2BC57F}" dt="2023-09-14T15:12:24.720" v="12507" actId="1076"/>
          <ac:picMkLst>
            <pc:docMk/>
            <pc:sldMk cId="2552329499" sldId="511"/>
            <ac:picMk id="456" creationId="{00000000-0000-0000-0000-000000000000}"/>
          </ac:picMkLst>
        </pc:picChg>
      </pc:sldChg>
    </pc:docChg>
  </pc:docChgLst>
  <pc:docChgLst>
    <pc:chgData name=" " userId="620ae5a9-4ec1-4fa0-8641-5d9f386c7309_5::10032000CCC26116" providerId="ADAL" clId="{BEA68AE5-D905-4C82-8F53-3EE3A03C4E1B}"/>
    <pc:docChg chg="custSel modSld">
      <pc:chgData name=" " userId="620ae5a9-4ec1-4fa0-8641-5d9f386c7309_5::10032000CCC26116" providerId="ADAL" clId="{BEA68AE5-D905-4C82-8F53-3EE3A03C4E1B}" dt="2023-09-18T01:09:39.534" v="81" actId="1076"/>
      <pc:docMkLst>
        <pc:docMk/>
      </pc:docMkLst>
      <pc:sldChg chg="modSp">
        <pc:chgData name=" " userId="620ae5a9-4ec1-4fa0-8641-5d9f386c7309_5::10032000CCC26116" providerId="ADAL" clId="{BEA68AE5-D905-4C82-8F53-3EE3A03C4E1B}" dt="2023-09-17T23:36:48.158" v="0" actId="1076"/>
        <pc:sldMkLst>
          <pc:docMk/>
          <pc:sldMk cId="0" sldId="273"/>
        </pc:sldMkLst>
        <pc:picChg chg="mod">
          <ac:chgData name=" " userId="620ae5a9-4ec1-4fa0-8641-5d9f386c7309_5::10032000CCC26116" providerId="ADAL" clId="{BEA68AE5-D905-4C82-8F53-3EE3A03C4E1B}" dt="2023-09-17T23:36:48.158" v="0" actId="1076"/>
          <ac:picMkLst>
            <pc:docMk/>
            <pc:sldMk cId="0" sldId="273"/>
            <ac:picMk id="2" creationId="{AD961C3C-0A7E-41C8-9349-059E42853EE5}"/>
          </ac:picMkLst>
        </pc:picChg>
      </pc:sldChg>
      <pc:sldChg chg="modSp">
        <pc:chgData name=" " userId="620ae5a9-4ec1-4fa0-8641-5d9f386c7309_5::10032000CCC26116" providerId="ADAL" clId="{BEA68AE5-D905-4C82-8F53-3EE3A03C4E1B}" dt="2023-09-17T23:43:33.426" v="1" actId="1076"/>
        <pc:sldMkLst>
          <pc:docMk/>
          <pc:sldMk cId="0" sldId="274"/>
        </pc:sldMkLst>
        <pc:picChg chg="mod">
          <ac:chgData name=" " userId="620ae5a9-4ec1-4fa0-8641-5d9f386c7309_5::10032000CCC26116" providerId="ADAL" clId="{BEA68AE5-D905-4C82-8F53-3EE3A03C4E1B}" dt="2023-09-17T23:43:33.426" v="1" actId="1076"/>
          <ac:picMkLst>
            <pc:docMk/>
            <pc:sldMk cId="0" sldId="274"/>
            <ac:picMk id="2" creationId="{7702DF6E-D8B4-4E19-A848-C9F5E439821C}"/>
          </ac:picMkLst>
        </pc:picChg>
      </pc:sldChg>
      <pc:sldChg chg="modSp">
        <pc:chgData name=" " userId="620ae5a9-4ec1-4fa0-8641-5d9f386c7309_5::10032000CCC26116" providerId="ADAL" clId="{BEA68AE5-D905-4C82-8F53-3EE3A03C4E1B}" dt="2023-09-17T23:44:32.744" v="2" actId="1076"/>
        <pc:sldMkLst>
          <pc:docMk/>
          <pc:sldMk cId="0" sldId="275"/>
        </pc:sldMkLst>
        <pc:picChg chg="mod">
          <ac:chgData name=" " userId="620ae5a9-4ec1-4fa0-8641-5d9f386c7309_5::10032000CCC26116" providerId="ADAL" clId="{BEA68AE5-D905-4C82-8F53-3EE3A03C4E1B}" dt="2023-09-17T23:44:32.744" v="2" actId="1076"/>
          <ac:picMkLst>
            <pc:docMk/>
            <pc:sldMk cId="0" sldId="275"/>
            <ac:picMk id="2" creationId="{0DBA0767-27EE-431A-84E5-91475BC1B712}"/>
          </ac:picMkLst>
        </pc:picChg>
      </pc:sldChg>
      <pc:sldChg chg="modSp modNotesTx">
        <pc:chgData name=" " userId="620ae5a9-4ec1-4fa0-8641-5d9f386c7309_5::10032000CCC26116" providerId="ADAL" clId="{BEA68AE5-D905-4C82-8F53-3EE3A03C4E1B}" dt="2023-09-18T00:05:57.122" v="18" actId="1076"/>
        <pc:sldMkLst>
          <pc:docMk/>
          <pc:sldMk cId="0" sldId="276"/>
        </pc:sldMkLst>
        <pc:picChg chg="mod">
          <ac:chgData name=" " userId="620ae5a9-4ec1-4fa0-8641-5d9f386c7309_5::10032000CCC26116" providerId="ADAL" clId="{BEA68AE5-D905-4C82-8F53-3EE3A03C4E1B}" dt="2023-09-18T00:05:57.122" v="18" actId="1076"/>
          <ac:picMkLst>
            <pc:docMk/>
            <pc:sldMk cId="0" sldId="276"/>
            <ac:picMk id="3" creationId="{DBC09175-4BDE-456D-A10A-DC49CA5045AA}"/>
          </ac:picMkLst>
        </pc:picChg>
      </pc:sldChg>
      <pc:sldChg chg="modSp">
        <pc:chgData name=" " userId="620ae5a9-4ec1-4fa0-8641-5d9f386c7309_5::10032000CCC26116" providerId="ADAL" clId="{BEA68AE5-D905-4C82-8F53-3EE3A03C4E1B}" dt="2023-09-18T00:07:53.783" v="19" actId="1076"/>
        <pc:sldMkLst>
          <pc:docMk/>
          <pc:sldMk cId="0" sldId="277"/>
        </pc:sldMkLst>
        <pc:picChg chg="mod">
          <ac:chgData name=" " userId="620ae5a9-4ec1-4fa0-8641-5d9f386c7309_5::10032000CCC26116" providerId="ADAL" clId="{BEA68AE5-D905-4C82-8F53-3EE3A03C4E1B}" dt="2023-09-18T00:07:53.783" v="19" actId="1076"/>
          <ac:picMkLst>
            <pc:docMk/>
            <pc:sldMk cId="0" sldId="277"/>
            <ac:picMk id="2" creationId="{11B27FA4-F752-4EEB-A96A-3D5D55FDC85F}"/>
          </ac:picMkLst>
        </pc:picChg>
      </pc:sldChg>
      <pc:sldChg chg="modSp">
        <pc:chgData name=" " userId="620ae5a9-4ec1-4fa0-8641-5d9f386c7309_5::10032000CCC26116" providerId="ADAL" clId="{BEA68AE5-D905-4C82-8F53-3EE3A03C4E1B}" dt="2023-09-18T00:11:31.007" v="21" actId="1076"/>
        <pc:sldMkLst>
          <pc:docMk/>
          <pc:sldMk cId="0" sldId="278"/>
        </pc:sldMkLst>
        <pc:picChg chg="mod">
          <ac:chgData name=" " userId="620ae5a9-4ec1-4fa0-8641-5d9f386c7309_5::10032000CCC26116" providerId="ADAL" clId="{BEA68AE5-D905-4C82-8F53-3EE3A03C4E1B}" dt="2023-09-18T00:11:31.007" v="21" actId="1076"/>
          <ac:picMkLst>
            <pc:docMk/>
            <pc:sldMk cId="0" sldId="278"/>
            <ac:picMk id="2" creationId="{2EDE0875-9D75-42EC-8BE7-6106F5039330}"/>
          </ac:picMkLst>
        </pc:picChg>
      </pc:sldChg>
      <pc:sldChg chg="modSp">
        <pc:chgData name=" " userId="620ae5a9-4ec1-4fa0-8641-5d9f386c7309_5::10032000CCC26116" providerId="ADAL" clId="{BEA68AE5-D905-4C82-8F53-3EE3A03C4E1B}" dt="2023-09-18T00:13:00.829" v="22" actId="1076"/>
        <pc:sldMkLst>
          <pc:docMk/>
          <pc:sldMk cId="0" sldId="279"/>
        </pc:sldMkLst>
        <pc:picChg chg="mod">
          <ac:chgData name=" " userId="620ae5a9-4ec1-4fa0-8641-5d9f386c7309_5::10032000CCC26116" providerId="ADAL" clId="{BEA68AE5-D905-4C82-8F53-3EE3A03C4E1B}" dt="2023-09-18T00:13:00.829" v="22" actId="1076"/>
          <ac:picMkLst>
            <pc:docMk/>
            <pc:sldMk cId="0" sldId="279"/>
            <ac:picMk id="2" creationId="{ABBA0D75-83AE-48E0-B042-2F7AD5CD21DA}"/>
          </ac:picMkLst>
        </pc:picChg>
      </pc:sldChg>
      <pc:sldChg chg="modSp">
        <pc:chgData name=" " userId="620ae5a9-4ec1-4fa0-8641-5d9f386c7309_5::10032000CCC26116" providerId="ADAL" clId="{BEA68AE5-D905-4C82-8F53-3EE3A03C4E1B}" dt="2023-09-18T00:14:22.583" v="23" actId="1076"/>
        <pc:sldMkLst>
          <pc:docMk/>
          <pc:sldMk cId="0" sldId="280"/>
        </pc:sldMkLst>
        <pc:picChg chg="mod">
          <ac:chgData name=" " userId="620ae5a9-4ec1-4fa0-8641-5d9f386c7309_5::10032000CCC26116" providerId="ADAL" clId="{BEA68AE5-D905-4C82-8F53-3EE3A03C4E1B}" dt="2023-09-18T00:14:22.583" v="23" actId="1076"/>
          <ac:picMkLst>
            <pc:docMk/>
            <pc:sldMk cId="0" sldId="280"/>
            <ac:picMk id="2" creationId="{A5747105-3BA7-4A21-B154-B857C4EA79B0}"/>
          </ac:picMkLst>
        </pc:picChg>
      </pc:sldChg>
      <pc:sldChg chg="delSp modSp delAnim">
        <pc:chgData name=" " userId="620ae5a9-4ec1-4fa0-8641-5d9f386c7309_5::10032000CCC26116" providerId="ADAL" clId="{BEA68AE5-D905-4C82-8F53-3EE3A03C4E1B}" dt="2023-09-18T00:16:36.535" v="25" actId="1076"/>
        <pc:sldMkLst>
          <pc:docMk/>
          <pc:sldMk cId="0" sldId="281"/>
        </pc:sldMkLst>
        <pc:picChg chg="del">
          <ac:chgData name=" " userId="620ae5a9-4ec1-4fa0-8641-5d9f386c7309_5::10032000CCC26116" providerId="ADAL" clId="{BEA68AE5-D905-4C82-8F53-3EE3A03C4E1B}" dt="2023-09-18T00:15:42.144" v="24" actId="478"/>
          <ac:picMkLst>
            <pc:docMk/>
            <pc:sldMk cId="0" sldId="281"/>
            <ac:picMk id="2" creationId="{9224D9E2-9E37-4740-8797-ECBD031C08B1}"/>
          </ac:picMkLst>
        </pc:picChg>
        <pc:picChg chg="mod">
          <ac:chgData name=" " userId="620ae5a9-4ec1-4fa0-8641-5d9f386c7309_5::10032000CCC26116" providerId="ADAL" clId="{BEA68AE5-D905-4C82-8F53-3EE3A03C4E1B}" dt="2023-09-18T00:16:36.535" v="25" actId="1076"/>
          <ac:picMkLst>
            <pc:docMk/>
            <pc:sldMk cId="0" sldId="281"/>
            <ac:picMk id="3" creationId="{B557F810-C21C-44DC-9BC7-897615682A35}"/>
          </ac:picMkLst>
        </pc:picChg>
      </pc:sldChg>
      <pc:sldChg chg="modSp">
        <pc:chgData name=" " userId="620ae5a9-4ec1-4fa0-8641-5d9f386c7309_5::10032000CCC26116" providerId="ADAL" clId="{BEA68AE5-D905-4C82-8F53-3EE3A03C4E1B}" dt="2023-09-18T00:17:09.902" v="26" actId="1076"/>
        <pc:sldMkLst>
          <pc:docMk/>
          <pc:sldMk cId="0" sldId="282"/>
        </pc:sldMkLst>
        <pc:picChg chg="mod">
          <ac:chgData name=" " userId="620ae5a9-4ec1-4fa0-8641-5d9f386c7309_5::10032000CCC26116" providerId="ADAL" clId="{BEA68AE5-D905-4C82-8F53-3EE3A03C4E1B}" dt="2023-09-18T00:17:09.902" v="26" actId="1076"/>
          <ac:picMkLst>
            <pc:docMk/>
            <pc:sldMk cId="0" sldId="282"/>
            <ac:picMk id="2" creationId="{9FB396DC-2032-4D6B-B458-2027D3532DE9}"/>
          </ac:picMkLst>
        </pc:picChg>
      </pc:sldChg>
      <pc:sldChg chg="modSp">
        <pc:chgData name=" " userId="620ae5a9-4ec1-4fa0-8641-5d9f386c7309_5::10032000CCC26116" providerId="ADAL" clId="{BEA68AE5-D905-4C82-8F53-3EE3A03C4E1B}" dt="2023-09-18T00:18:56.799" v="27" actId="1076"/>
        <pc:sldMkLst>
          <pc:docMk/>
          <pc:sldMk cId="0" sldId="283"/>
        </pc:sldMkLst>
        <pc:picChg chg="mod">
          <ac:chgData name=" " userId="620ae5a9-4ec1-4fa0-8641-5d9f386c7309_5::10032000CCC26116" providerId="ADAL" clId="{BEA68AE5-D905-4C82-8F53-3EE3A03C4E1B}" dt="2023-09-18T00:18:56.799" v="27" actId="1076"/>
          <ac:picMkLst>
            <pc:docMk/>
            <pc:sldMk cId="0" sldId="283"/>
            <ac:picMk id="2" creationId="{8DD97E6E-DF92-4829-BDD0-9F414F590BC1}"/>
          </ac:picMkLst>
        </pc:picChg>
      </pc:sldChg>
      <pc:sldChg chg="modSp">
        <pc:chgData name=" " userId="620ae5a9-4ec1-4fa0-8641-5d9f386c7309_5::10032000CCC26116" providerId="ADAL" clId="{BEA68AE5-D905-4C82-8F53-3EE3A03C4E1B}" dt="2023-09-18T00:20:33.270" v="28" actId="1076"/>
        <pc:sldMkLst>
          <pc:docMk/>
          <pc:sldMk cId="0" sldId="284"/>
        </pc:sldMkLst>
        <pc:picChg chg="mod">
          <ac:chgData name=" " userId="620ae5a9-4ec1-4fa0-8641-5d9f386c7309_5::10032000CCC26116" providerId="ADAL" clId="{BEA68AE5-D905-4C82-8F53-3EE3A03C4E1B}" dt="2023-09-18T00:20:33.270" v="28" actId="1076"/>
          <ac:picMkLst>
            <pc:docMk/>
            <pc:sldMk cId="0" sldId="284"/>
            <ac:picMk id="2" creationId="{29CA79AD-2D39-43B5-87AE-C9F508F40248}"/>
          </ac:picMkLst>
        </pc:picChg>
      </pc:sldChg>
      <pc:sldChg chg="modSp">
        <pc:chgData name=" " userId="620ae5a9-4ec1-4fa0-8641-5d9f386c7309_5::10032000CCC26116" providerId="ADAL" clId="{BEA68AE5-D905-4C82-8F53-3EE3A03C4E1B}" dt="2023-09-18T00:22:22.350" v="29" actId="1076"/>
        <pc:sldMkLst>
          <pc:docMk/>
          <pc:sldMk cId="0" sldId="285"/>
        </pc:sldMkLst>
        <pc:picChg chg="mod">
          <ac:chgData name=" " userId="620ae5a9-4ec1-4fa0-8641-5d9f386c7309_5::10032000CCC26116" providerId="ADAL" clId="{BEA68AE5-D905-4C82-8F53-3EE3A03C4E1B}" dt="2023-09-18T00:22:22.350" v="29" actId="1076"/>
          <ac:picMkLst>
            <pc:docMk/>
            <pc:sldMk cId="0" sldId="285"/>
            <ac:picMk id="2" creationId="{FF41B18A-03D9-4389-B434-6C5D8C151AC7}"/>
          </ac:picMkLst>
        </pc:picChg>
      </pc:sldChg>
      <pc:sldChg chg="modSp">
        <pc:chgData name=" " userId="620ae5a9-4ec1-4fa0-8641-5d9f386c7309_5::10032000CCC26116" providerId="ADAL" clId="{BEA68AE5-D905-4C82-8F53-3EE3A03C4E1B}" dt="2023-09-18T00:23:17.111" v="30" actId="1076"/>
        <pc:sldMkLst>
          <pc:docMk/>
          <pc:sldMk cId="0" sldId="286"/>
        </pc:sldMkLst>
        <pc:picChg chg="mod">
          <ac:chgData name=" " userId="620ae5a9-4ec1-4fa0-8641-5d9f386c7309_5::10032000CCC26116" providerId="ADAL" clId="{BEA68AE5-D905-4C82-8F53-3EE3A03C4E1B}" dt="2023-09-18T00:23:17.111" v="30" actId="1076"/>
          <ac:picMkLst>
            <pc:docMk/>
            <pc:sldMk cId="0" sldId="286"/>
            <ac:picMk id="2" creationId="{F1514DC5-F264-4FC7-9AA4-5FF530A465F7}"/>
          </ac:picMkLst>
        </pc:picChg>
      </pc:sldChg>
      <pc:sldChg chg="modSp">
        <pc:chgData name=" " userId="620ae5a9-4ec1-4fa0-8641-5d9f386c7309_5::10032000CCC26116" providerId="ADAL" clId="{BEA68AE5-D905-4C82-8F53-3EE3A03C4E1B}" dt="2023-09-18T00:25:15.639" v="31" actId="1076"/>
        <pc:sldMkLst>
          <pc:docMk/>
          <pc:sldMk cId="0" sldId="287"/>
        </pc:sldMkLst>
        <pc:picChg chg="mod">
          <ac:chgData name=" " userId="620ae5a9-4ec1-4fa0-8641-5d9f386c7309_5::10032000CCC26116" providerId="ADAL" clId="{BEA68AE5-D905-4C82-8F53-3EE3A03C4E1B}" dt="2023-09-18T00:25:15.639" v="31" actId="1076"/>
          <ac:picMkLst>
            <pc:docMk/>
            <pc:sldMk cId="0" sldId="287"/>
            <ac:picMk id="2" creationId="{95EE5A5F-87AF-464A-8C46-74D92756C39F}"/>
          </ac:picMkLst>
        </pc:picChg>
      </pc:sldChg>
      <pc:sldChg chg="modSp">
        <pc:chgData name=" " userId="620ae5a9-4ec1-4fa0-8641-5d9f386c7309_5::10032000CCC26116" providerId="ADAL" clId="{BEA68AE5-D905-4C82-8F53-3EE3A03C4E1B}" dt="2023-09-18T00:26:45.463" v="32" actId="1076"/>
        <pc:sldMkLst>
          <pc:docMk/>
          <pc:sldMk cId="0" sldId="288"/>
        </pc:sldMkLst>
        <pc:picChg chg="mod">
          <ac:chgData name=" " userId="620ae5a9-4ec1-4fa0-8641-5d9f386c7309_5::10032000CCC26116" providerId="ADAL" clId="{BEA68AE5-D905-4C82-8F53-3EE3A03C4E1B}" dt="2023-09-18T00:26:45.463" v="32" actId="1076"/>
          <ac:picMkLst>
            <pc:docMk/>
            <pc:sldMk cId="0" sldId="288"/>
            <ac:picMk id="3" creationId="{840158AF-464A-43EA-9939-D849E50B7236}"/>
          </ac:picMkLst>
        </pc:picChg>
      </pc:sldChg>
      <pc:sldChg chg="delSp modSp delAnim modNotesTx">
        <pc:chgData name=" " userId="620ae5a9-4ec1-4fa0-8641-5d9f386c7309_5::10032000CCC26116" providerId="ADAL" clId="{BEA68AE5-D905-4C82-8F53-3EE3A03C4E1B}" dt="2023-09-18T00:32:16.422" v="36" actId="1076"/>
        <pc:sldMkLst>
          <pc:docMk/>
          <pc:sldMk cId="0" sldId="289"/>
        </pc:sldMkLst>
        <pc:picChg chg="del mod">
          <ac:chgData name=" " userId="620ae5a9-4ec1-4fa0-8641-5d9f386c7309_5::10032000CCC26116" providerId="ADAL" clId="{BEA68AE5-D905-4C82-8F53-3EE3A03C4E1B}" dt="2023-09-18T00:30:46.636" v="35" actId="478"/>
          <ac:picMkLst>
            <pc:docMk/>
            <pc:sldMk cId="0" sldId="289"/>
            <ac:picMk id="2" creationId="{34D75FC3-4A64-43FA-AF1B-104F2AEB21F7}"/>
          </ac:picMkLst>
        </pc:picChg>
        <pc:picChg chg="mod">
          <ac:chgData name=" " userId="620ae5a9-4ec1-4fa0-8641-5d9f386c7309_5::10032000CCC26116" providerId="ADAL" clId="{BEA68AE5-D905-4C82-8F53-3EE3A03C4E1B}" dt="2023-09-18T00:32:16.422" v="36" actId="1076"/>
          <ac:picMkLst>
            <pc:docMk/>
            <pc:sldMk cId="0" sldId="289"/>
            <ac:picMk id="3" creationId="{F40F122B-2E9B-4E0C-8F0A-5F6AF5B67C7F}"/>
          </ac:picMkLst>
        </pc:picChg>
      </pc:sldChg>
      <pc:sldChg chg="modSp modNotesTx">
        <pc:chgData name=" " userId="620ae5a9-4ec1-4fa0-8641-5d9f386c7309_5::10032000CCC26116" providerId="ADAL" clId="{BEA68AE5-D905-4C82-8F53-3EE3A03C4E1B}" dt="2023-09-18T00:42:48.190" v="39" actId="1076"/>
        <pc:sldMkLst>
          <pc:docMk/>
          <pc:sldMk cId="0" sldId="290"/>
        </pc:sldMkLst>
        <pc:picChg chg="mod">
          <ac:chgData name=" " userId="620ae5a9-4ec1-4fa0-8641-5d9f386c7309_5::10032000CCC26116" providerId="ADAL" clId="{BEA68AE5-D905-4C82-8F53-3EE3A03C4E1B}" dt="2023-09-18T00:42:48.190" v="39" actId="1076"/>
          <ac:picMkLst>
            <pc:docMk/>
            <pc:sldMk cId="0" sldId="290"/>
            <ac:picMk id="2" creationId="{DCC2B81B-6CCF-45F7-A2E6-1DBA08A931A0}"/>
          </ac:picMkLst>
        </pc:picChg>
      </pc:sldChg>
      <pc:sldChg chg="delSp modSp delAnim">
        <pc:chgData name=" " userId="620ae5a9-4ec1-4fa0-8641-5d9f386c7309_5::10032000CCC26116" providerId="ADAL" clId="{BEA68AE5-D905-4C82-8F53-3EE3A03C4E1B}" dt="2023-09-18T00:43:38.895" v="42" actId="1076"/>
        <pc:sldMkLst>
          <pc:docMk/>
          <pc:sldMk cId="0" sldId="291"/>
        </pc:sldMkLst>
        <pc:picChg chg="del mod">
          <ac:chgData name=" " userId="620ae5a9-4ec1-4fa0-8641-5d9f386c7309_5::10032000CCC26116" providerId="ADAL" clId="{BEA68AE5-D905-4C82-8F53-3EE3A03C4E1B}" dt="2023-09-18T00:43:23.839" v="41" actId="478"/>
          <ac:picMkLst>
            <pc:docMk/>
            <pc:sldMk cId="0" sldId="291"/>
            <ac:picMk id="2" creationId="{FDC2F5EE-B650-431C-94AA-E083C663A9C3}"/>
          </ac:picMkLst>
        </pc:picChg>
        <pc:picChg chg="mod">
          <ac:chgData name=" " userId="620ae5a9-4ec1-4fa0-8641-5d9f386c7309_5::10032000CCC26116" providerId="ADAL" clId="{BEA68AE5-D905-4C82-8F53-3EE3A03C4E1B}" dt="2023-09-18T00:43:38.895" v="42" actId="1076"/>
          <ac:picMkLst>
            <pc:docMk/>
            <pc:sldMk cId="0" sldId="291"/>
            <ac:picMk id="3" creationId="{3368DDBD-E0DF-4E0D-901F-C93FC6E599E0}"/>
          </ac:picMkLst>
        </pc:picChg>
      </pc:sldChg>
      <pc:sldChg chg="delSp modSp delAnim modNotesTx">
        <pc:chgData name=" " userId="620ae5a9-4ec1-4fa0-8641-5d9f386c7309_5::10032000CCC26116" providerId="ADAL" clId="{BEA68AE5-D905-4C82-8F53-3EE3A03C4E1B}" dt="2023-09-18T00:48:46.294" v="45" actId="1076"/>
        <pc:sldMkLst>
          <pc:docMk/>
          <pc:sldMk cId="0" sldId="292"/>
        </pc:sldMkLst>
        <pc:picChg chg="del">
          <ac:chgData name=" " userId="620ae5a9-4ec1-4fa0-8641-5d9f386c7309_5::10032000CCC26116" providerId="ADAL" clId="{BEA68AE5-D905-4C82-8F53-3EE3A03C4E1B}" dt="2023-09-18T00:47:24.425" v="44" actId="478"/>
          <ac:picMkLst>
            <pc:docMk/>
            <pc:sldMk cId="0" sldId="292"/>
            <ac:picMk id="4" creationId="{EBAF8FBD-C8CC-483E-9065-09F0ED2F20C9}"/>
          </ac:picMkLst>
        </pc:picChg>
        <pc:picChg chg="mod">
          <ac:chgData name=" " userId="620ae5a9-4ec1-4fa0-8641-5d9f386c7309_5::10032000CCC26116" providerId="ADAL" clId="{BEA68AE5-D905-4C82-8F53-3EE3A03C4E1B}" dt="2023-09-18T00:48:46.294" v="45" actId="1076"/>
          <ac:picMkLst>
            <pc:docMk/>
            <pc:sldMk cId="0" sldId="292"/>
            <ac:picMk id="5" creationId="{B477C5FB-6F43-476F-B054-CFDB6E5E22AB}"/>
          </ac:picMkLst>
        </pc:picChg>
      </pc:sldChg>
      <pc:sldChg chg="modSp modNotesTx">
        <pc:chgData name=" " userId="620ae5a9-4ec1-4fa0-8641-5d9f386c7309_5::10032000CCC26116" providerId="ADAL" clId="{BEA68AE5-D905-4C82-8F53-3EE3A03C4E1B}" dt="2023-09-18T00:51:42.084" v="51" actId="1076"/>
        <pc:sldMkLst>
          <pc:docMk/>
          <pc:sldMk cId="0" sldId="293"/>
        </pc:sldMkLst>
        <pc:picChg chg="mod">
          <ac:chgData name=" " userId="620ae5a9-4ec1-4fa0-8641-5d9f386c7309_5::10032000CCC26116" providerId="ADAL" clId="{BEA68AE5-D905-4C82-8F53-3EE3A03C4E1B}" dt="2023-09-18T00:51:42.084" v="51" actId="1076"/>
          <ac:picMkLst>
            <pc:docMk/>
            <pc:sldMk cId="0" sldId="293"/>
            <ac:picMk id="2" creationId="{EEE5C087-42B8-47FE-A5EB-8CD244AFC79D}"/>
          </ac:picMkLst>
        </pc:picChg>
      </pc:sldChg>
      <pc:sldChg chg="modNotesTx">
        <pc:chgData name=" " userId="620ae5a9-4ec1-4fa0-8641-5d9f386c7309_5::10032000CCC26116" providerId="ADAL" clId="{BEA68AE5-D905-4C82-8F53-3EE3A03C4E1B}" dt="2023-09-18T00:52:41.809" v="65" actId="20577"/>
        <pc:sldMkLst>
          <pc:docMk/>
          <pc:sldMk cId="0" sldId="294"/>
        </pc:sldMkLst>
      </pc:sldChg>
      <pc:sldChg chg="modSp">
        <pc:chgData name=" " userId="620ae5a9-4ec1-4fa0-8641-5d9f386c7309_5::10032000CCC26116" providerId="ADAL" clId="{BEA68AE5-D905-4C82-8F53-3EE3A03C4E1B}" dt="2023-09-18T00:55:28.742" v="66" actId="1076"/>
        <pc:sldMkLst>
          <pc:docMk/>
          <pc:sldMk cId="0" sldId="295"/>
        </pc:sldMkLst>
        <pc:picChg chg="mod">
          <ac:chgData name=" " userId="620ae5a9-4ec1-4fa0-8641-5d9f386c7309_5::10032000CCC26116" providerId="ADAL" clId="{BEA68AE5-D905-4C82-8F53-3EE3A03C4E1B}" dt="2023-09-18T00:55:28.742" v="66" actId="1076"/>
          <ac:picMkLst>
            <pc:docMk/>
            <pc:sldMk cId="0" sldId="295"/>
            <ac:picMk id="2" creationId="{856C1093-3BAE-4AEC-AC9A-742E67B6B9FA}"/>
          </ac:picMkLst>
        </pc:picChg>
      </pc:sldChg>
      <pc:sldChg chg="modSp modNotesTx">
        <pc:chgData name=" " userId="620ae5a9-4ec1-4fa0-8641-5d9f386c7309_5::10032000CCC26116" providerId="ADAL" clId="{BEA68AE5-D905-4C82-8F53-3EE3A03C4E1B}" dt="2023-09-18T00:58:44.077" v="69" actId="1076"/>
        <pc:sldMkLst>
          <pc:docMk/>
          <pc:sldMk cId="0" sldId="296"/>
        </pc:sldMkLst>
        <pc:picChg chg="mod">
          <ac:chgData name=" " userId="620ae5a9-4ec1-4fa0-8641-5d9f386c7309_5::10032000CCC26116" providerId="ADAL" clId="{BEA68AE5-D905-4C82-8F53-3EE3A03C4E1B}" dt="2023-09-18T00:58:44.077" v="69" actId="1076"/>
          <ac:picMkLst>
            <pc:docMk/>
            <pc:sldMk cId="0" sldId="296"/>
            <ac:picMk id="2" creationId="{0A6669A3-7116-431A-B987-C653E0055743}"/>
          </ac:picMkLst>
        </pc:picChg>
      </pc:sldChg>
      <pc:sldChg chg="modSp">
        <pc:chgData name=" " userId="620ae5a9-4ec1-4fa0-8641-5d9f386c7309_5::10032000CCC26116" providerId="ADAL" clId="{BEA68AE5-D905-4C82-8F53-3EE3A03C4E1B}" dt="2023-09-18T00:59:37.270" v="70" actId="1076"/>
        <pc:sldMkLst>
          <pc:docMk/>
          <pc:sldMk cId="0" sldId="297"/>
        </pc:sldMkLst>
        <pc:picChg chg="mod">
          <ac:chgData name=" " userId="620ae5a9-4ec1-4fa0-8641-5d9f386c7309_5::10032000CCC26116" providerId="ADAL" clId="{BEA68AE5-D905-4C82-8F53-3EE3A03C4E1B}" dt="2023-09-18T00:59:37.270" v="70" actId="1076"/>
          <ac:picMkLst>
            <pc:docMk/>
            <pc:sldMk cId="0" sldId="297"/>
            <ac:picMk id="2" creationId="{FFF487F9-042A-40AF-ACB0-EC9FD641867A}"/>
          </ac:picMkLst>
        </pc:picChg>
      </pc:sldChg>
      <pc:sldChg chg="modSp">
        <pc:chgData name=" " userId="620ae5a9-4ec1-4fa0-8641-5d9f386c7309_5::10032000CCC26116" providerId="ADAL" clId="{BEA68AE5-D905-4C82-8F53-3EE3A03C4E1B}" dt="2023-09-18T01:00:45.533" v="71" actId="1076"/>
        <pc:sldMkLst>
          <pc:docMk/>
          <pc:sldMk cId="0" sldId="298"/>
        </pc:sldMkLst>
        <pc:picChg chg="mod">
          <ac:chgData name=" " userId="620ae5a9-4ec1-4fa0-8641-5d9f386c7309_5::10032000CCC26116" providerId="ADAL" clId="{BEA68AE5-D905-4C82-8F53-3EE3A03C4E1B}" dt="2023-09-18T01:00:45.533" v="71" actId="1076"/>
          <ac:picMkLst>
            <pc:docMk/>
            <pc:sldMk cId="0" sldId="298"/>
            <ac:picMk id="2" creationId="{4DCE3AAD-FA11-416F-ACA9-DDC06EF0D2E4}"/>
          </ac:picMkLst>
        </pc:picChg>
      </pc:sldChg>
      <pc:sldChg chg="modSp modNotesTx">
        <pc:chgData name=" " userId="620ae5a9-4ec1-4fa0-8641-5d9f386c7309_5::10032000CCC26116" providerId="ADAL" clId="{BEA68AE5-D905-4C82-8F53-3EE3A03C4E1B}" dt="2023-09-18T01:01:16.470" v="73" actId="1076"/>
        <pc:sldMkLst>
          <pc:docMk/>
          <pc:sldMk cId="0" sldId="299"/>
        </pc:sldMkLst>
        <pc:picChg chg="mod">
          <ac:chgData name=" " userId="620ae5a9-4ec1-4fa0-8641-5d9f386c7309_5::10032000CCC26116" providerId="ADAL" clId="{BEA68AE5-D905-4C82-8F53-3EE3A03C4E1B}" dt="2023-09-18T01:01:16.470" v="73" actId="1076"/>
          <ac:picMkLst>
            <pc:docMk/>
            <pc:sldMk cId="0" sldId="299"/>
            <ac:picMk id="2" creationId="{9666D828-637E-46D6-9DF1-05398F0A19B3}"/>
          </ac:picMkLst>
        </pc:picChg>
      </pc:sldChg>
      <pc:sldChg chg="modSp modNotesTx">
        <pc:chgData name=" " userId="620ae5a9-4ec1-4fa0-8641-5d9f386c7309_5::10032000CCC26116" providerId="ADAL" clId="{BEA68AE5-D905-4C82-8F53-3EE3A03C4E1B}" dt="2023-09-18T01:02:36.030" v="76" actId="1076"/>
        <pc:sldMkLst>
          <pc:docMk/>
          <pc:sldMk cId="0" sldId="300"/>
        </pc:sldMkLst>
        <pc:picChg chg="mod">
          <ac:chgData name=" " userId="620ae5a9-4ec1-4fa0-8641-5d9f386c7309_5::10032000CCC26116" providerId="ADAL" clId="{BEA68AE5-D905-4C82-8F53-3EE3A03C4E1B}" dt="2023-09-18T01:02:36.030" v="76" actId="1076"/>
          <ac:picMkLst>
            <pc:docMk/>
            <pc:sldMk cId="0" sldId="300"/>
            <ac:picMk id="3" creationId="{07EBC615-DCE6-449D-B85C-5AC867996237}"/>
          </ac:picMkLst>
        </pc:picChg>
      </pc:sldChg>
      <pc:sldChg chg="modSp">
        <pc:chgData name=" " userId="620ae5a9-4ec1-4fa0-8641-5d9f386c7309_5::10032000CCC26116" providerId="ADAL" clId="{BEA68AE5-D905-4C82-8F53-3EE3A03C4E1B}" dt="2023-09-18T01:03:45.590" v="77" actId="1076"/>
        <pc:sldMkLst>
          <pc:docMk/>
          <pc:sldMk cId="0" sldId="301"/>
        </pc:sldMkLst>
        <pc:picChg chg="mod">
          <ac:chgData name=" " userId="620ae5a9-4ec1-4fa0-8641-5d9f386c7309_5::10032000CCC26116" providerId="ADAL" clId="{BEA68AE5-D905-4C82-8F53-3EE3A03C4E1B}" dt="2023-09-18T01:03:45.590" v="77" actId="1076"/>
          <ac:picMkLst>
            <pc:docMk/>
            <pc:sldMk cId="0" sldId="301"/>
            <ac:picMk id="3" creationId="{7F9EC28F-53A9-4188-B999-8A8673D74967}"/>
          </ac:picMkLst>
        </pc:picChg>
      </pc:sldChg>
      <pc:sldChg chg="modSp">
        <pc:chgData name=" " userId="620ae5a9-4ec1-4fa0-8641-5d9f386c7309_5::10032000CCC26116" providerId="ADAL" clId="{BEA68AE5-D905-4C82-8F53-3EE3A03C4E1B}" dt="2023-09-18T01:04:51.990" v="78" actId="1076"/>
        <pc:sldMkLst>
          <pc:docMk/>
          <pc:sldMk cId="0" sldId="302"/>
        </pc:sldMkLst>
        <pc:picChg chg="mod">
          <ac:chgData name=" " userId="620ae5a9-4ec1-4fa0-8641-5d9f386c7309_5::10032000CCC26116" providerId="ADAL" clId="{BEA68AE5-D905-4C82-8F53-3EE3A03C4E1B}" dt="2023-09-18T01:04:51.990" v="78" actId="1076"/>
          <ac:picMkLst>
            <pc:docMk/>
            <pc:sldMk cId="0" sldId="302"/>
            <ac:picMk id="4" creationId="{133E79DA-F530-4D2C-BA9D-06393A5DE5DB}"/>
          </ac:picMkLst>
        </pc:picChg>
      </pc:sldChg>
      <pc:sldChg chg="modSp">
        <pc:chgData name=" " userId="620ae5a9-4ec1-4fa0-8641-5d9f386c7309_5::10032000CCC26116" providerId="ADAL" clId="{BEA68AE5-D905-4C82-8F53-3EE3A03C4E1B}" dt="2023-09-18T01:07:27.486" v="79" actId="1076"/>
        <pc:sldMkLst>
          <pc:docMk/>
          <pc:sldMk cId="0" sldId="304"/>
        </pc:sldMkLst>
        <pc:picChg chg="mod">
          <ac:chgData name=" " userId="620ae5a9-4ec1-4fa0-8641-5d9f386c7309_5::10032000CCC26116" providerId="ADAL" clId="{BEA68AE5-D905-4C82-8F53-3EE3A03C4E1B}" dt="2023-09-18T01:07:27.486" v="79" actId="1076"/>
          <ac:picMkLst>
            <pc:docMk/>
            <pc:sldMk cId="0" sldId="304"/>
            <ac:picMk id="2" creationId="{38BC7E4D-5639-4BFF-9110-1456212E8DDD}"/>
          </ac:picMkLst>
        </pc:picChg>
      </pc:sldChg>
      <pc:sldChg chg="modSp">
        <pc:chgData name=" " userId="620ae5a9-4ec1-4fa0-8641-5d9f386c7309_5::10032000CCC26116" providerId="ADAL" clId="{BEA68AE5-D905-4C82-8F53-3EE3A03C4E1B}" dt="2023-09-18T01:08:06.782" v="80" actId="1076"/>
        <pc:sldMkLst>
          <pc:docMk/>
          <pc:sldMk cId="0" sldId="305"/>
        </pc:sldMkLst>
        <pc:picChg chg="mod">
          <ac:chgData name=" " userId="620ae5a9-4ec1-4fa0-8641-5d9f386c7309_5::10032000CCC26116" providerId="ADAL" clId="{BEA68AE5-D905-4C82-8F53-3EE3A03C4E1B}" dt="2023-09-18T01:08:06.782" v="80" actId="1076"/>
          <ac:picMkLst>
            <pc:docMk/>
            <pc:sldMk cId="0" sldId="305"/>
            <ac:picMk id="2" creationId="{F20D9CB3-EAF1-41B0-A3C8-D4401B183E00}"/>
          </ac:picMkLst>
        </pc:picChg>
      </pc:sldChg>
      <pc:sldChg chg="modSp">
        <pc:chgData name=" " userId="620ae5a9-4ec1-4fa0-8641-5d9f386c7309_5::10032000CCC26116" providerId="ADAL" clId="{BEA68AE5-D905-4C82-8F53-3EE3A03C4E1B}" dt="2023-09-18T01:09:39.534" v="81" actId="1076"/>
        <pc:sldMkLst>
          <pc:docMk/>
          <pc:sldMk cId="0" sldId="307"/>
        </pc:sldMkLst>
        <pc:picChg chg="mod">
          <ac:chgData name=" " userId="620ae5a9-4ec1-4fa0-8641-5d9f386c7309_5::10032000CCC26116" providerId="ADAL" clId="{BEA68AE5-D905-4C82-8F53-3EE3A03C4E1B}" dt="2023-09-18T01:09:39.534" v="81" actId="1076"/>
          <ac:picMkLst>
            <pc:docMk/>
            <pc:sldMk cId="0" sldId="307"/>
            <ac:picMk id="2" creationId="{803A8F27-B019-476B-8E5B-37D6B44F2FCF}"/>
          </ac:picMkLst>
        </pc:picChg>
      </pc:sldChg>
      <pc:sldChg chg="modSp">
        <pc:chgData name=" " userId="620ae5a9-4ec1-4fa0-8641-5d9f386c7309_5::10032000CCC26116" providerId="ADAL" clId="{BEA68AE5-D905-4C82-8F53-3EE3A03C4E1B}" dt="2023-09-18T00:35:08.127" v="37" actId="1076"/>
        <pc:sldMkLst>
          <pc:docMk/>
          <pc:sldMk cId="2552329499" sldId="511"/>
        </pc:sldMkLst>
        <pc:picChg chg="mod">
          <ac:chgData name=" " userId="620ae5a9-4ec1-4fa0-8641-5d9f386c7309_5::10032000CCC26116" providerId="ADAL" clId="{BEA68AE5-D905-4C82-8F53-3EE3A03C4E1B}" dt="2023-09-18T00:35:08.127" v="37" actId="1076"/>
          <ac:picMkLst>
            <pc:docMk/>
            <pc:sldMk cId="2552329499" sldId="511"/>
            <ac:picMk id="3" creationId="{4CB419BF-2112-4147-ADC9-DADDD1F0F762}"/>
          </ac:picMkLst>
        </pc:picChg>
      </pc:sldChg>
    </pc:docChg>
  </pc:docChgLst>
  <pc:docChgLst>
    <pc:chgData name="Mazzacane, Tina (DOE)" userId="08cddc4d-fc7f-456c-bc5e-59516dea7ed5" providerId="ADAL" clId="{C061F1FC-D764-4248-892E-F40D9AED6694}"/>
    <pc:docChg chg="delSld modSld">
      <pc:chgData name="Mazzacane, Tina (DOE)" userId="08cddc4d-fc7f-456c-bc5e-59516dea7ed5" providerId="ADAL" clId="{C061F1FC-D764-4248-892E-F40D9AED6694}" dt="2023-09-13T20:41:32.617" v="4" actId="207"/>
      <pc:docMkLst>
        <pc:docMk/>
      </pc:docMkLst>
      <pc:sldChg chg="modSp mod">
        <pc:chgData name="Mazzacane, Tina (DOE)" userId="08cddc4d-fc7f-456c-bc5e-59516dea7ed5" providerId="ADAL" clId="{C061F1FC-D764-4248-892E-F40D9AED6694}" dt="2023-09-13T20:41:32.617" v="4" actId="207"/>
        <pc:sldMkLst>
          <pc:docMk/>
          <pc:sldMk cId="0" sldId="307"/>
        </pc:sldMkLst>
        <pc:spChg chg="mod">
          <ac:chgData name="Mazzacane, Tina (DOE)" userId="08cddc4d-fc7f-456c-bc5e-59516dea7ed5" providerId="ADAL" clId="{C061F1FC-D764-4248-892E-F40D9AED6694}" dt="2023-09-13T20:41:32.617" v="4" actId="207"/>
          <ac:spMkLst>
            <pc:docMk/>
            <pc:sldMk cId="0" sldId="307"/>
            <ac:spMk id="587" creationId="{00000000-0000-0000-0000-000000000000}"/>
          </ac:spMkLst>
        </pc:spChg>
      </pc:sldChg>
      <pc:sldChg chg="del">
        <pc:chgData name="Mazzacane, Tina (DOE)" userId="08cddc4d-fc7f-456c-bc5e-59516dea7ed5" providerId="ADAL" clId="{C061F1FC-D764-4248-892E-F40D9AED6694}" dt="2023-09-13T20:40:23.939" v="0" actId="47"/>
        <pc:sldMkLst>
          <pc:docMk/>
          <pc:sldMk cId="2165160287" sldId="508"/>
        </pc:sldMkLst>
      </pc:sldChg>
    </pc:docChg>
  </pc:docChgLst>
  <pc:docChgLst>
    <pc:chgData name="Delozier, Debra (DOE)" userId="acc54453-5e22-4839-9ba0-16d5cb61d571" providerId="ADAL" clId="{43B0BE6D-66C5-4009-9C60-D094B422F0C3}"/>
    <pc:docChg chg="undo custSel addSld delSld modSld">
      <pc:chgData name="Delozier, Debra (DOE)" userId="acc54453-5e22-4839-9ba0-16d5cb61d571" providerId="ADAL" clId="{43B0BE6D-66C5-4009-9C60-D094B422F0C3}" dt="2023-09-14T14:46:35.440" v="152" actId="14100"/>
      <pc:docMkLst>
        <pc:docMk/>
      </pc:docMkLst>
      <pc:sldChg chg="del">
        <pc:chgData name="Delozier, Debra (DOE)" userId="acc54453-5e22-4839-9ba0-16d5cb61d571" providerId="ADAL" clId="{43B0BE6D-66C5-4009-9C60-D094B422F0C3}" dt="2023-09-12T12:39:13.326" v="1" actId="47"/>
        <pc:sldMkLst>
          <pc:docMk/>
          <pc:sldMk cId="0" sldId="256"/>
        </pc:sldMkLst>
      </pc:sldChg>
      <pc:sldChg chg="del">
        <pc:chgData name="Delozier, Debra (DOE)" userId="acc54453-5e22-4839-9ba0-16d5cb61d571" providerId="ADAL" clId="{43B0BE6D-66C5-4009-9C60-D094B422F0C3}" dt="2023-09-12T12:42:04.906" v="4" actId="47"/>
        <pc:sldMkLst>
          <pc:docMk/>
          <pc:sldMk cId="0" sldId="257"/>
        </pc:sldMkLst>
      </pc:sldChg>
      <pc:sldChg chg="del">
        <pc:chgData name="Delozier, Debra (DOE)" userId="acc54453-5e22-4839-9ba0-16d5cb61d571" providerId="ADAL" clId="{43B0BE6D-66C5-4009-9C60-D094B422F0C3}" dt="2023-09-12T12:42:05.118" v="5" actId="47"/>
        <pc:sldMkLst>
          <pc:docMk/>
          <pc:sldMk cId="0" sldId="258"/>
        </pc:sldMkLst>
      </pc:sldChg>
      <pc:sldChg chg="del">
        <pc:chgData name="Delozier, Debra (DOE)" userId="acc54453-5e22-4839-9ba0-16d5cb61d571" providerId="ADAL" clId="{43B0BE6D-66C5-4009-9C60-D094B422F0C3}" dt="2023-09-12T12:42:05.395" v="6" actId="47"/>
        <pc:sldMkLst>
          <pc:docMk/>
          <pc:sldMk cId="0" sldId="259"/>
        </pc:sldMkLst>
      </pc:sldChg>
      <pc:sldChg chg="del">
        <pc:chgData name="Delozier, Debra (DOE)" userId="acc54453-5e22-4839-9ba0-16d5cb61d571" providerId="ADAL" clId="{43B0BE6D-66C5-4009-9C60-D094B422F0C3}" dt="2023-09-12T12:42:05.711" v="7" actId="47"/>
        <pc:sldMkLst>
          <pc:docMk/>
          <pc:sldMk cId="0" sldId="260"/>
        </pc:sldMkLst>
      </pc:sldChg>
      <pc:sldChg chg="del">
        <pc:chgData name="Delozier, Debra (DOE)" userId="acc54453-5e22-4839-9ba0-16d5cb61d571" providerId="ADAL" clId="{43B0BE6D-66C5-4009-9C60-D094B422F0C3}" dt="2023-09-12T12:42:07.073" v="8" actId="47"/>
        <pc:sldMkLst>
          <pc:docMk/>
          <pc:sldMk cId="0" sldId="261"/>
        </pc:sldMkLst>
      </pc:sldChg>
      <pc:sldChg chg="del">
        <pc:chgData name="Delozier, Debra (DOE)" userId="acc54453-5e22-4839-9ba0-16d5cb61d571" providerId="ADAL" clId="{43B0BE6D-66C5-4009-9C60-D094B422F0C3}" dt="2023-09-12T12:42:07.469" v="9" actId="47"/>
        <pc:sldMkLst>
          <pc:docMk/>
          <pc:sldMk cId="0" sldId="262"/>
        </pc:sldMkLst>
      </pc:sldChg>
      <pc:sldChg chg="del">
        <pc:chgData name="Delozier, Debra (DOE)" userId="acc54453-5e22-4839-9ba0-16d5cb61d571" providerId="ADAL" clId="{43B0BE6D-66C5-4009-9C60-D094B422F0C3}" dt="2023-09-12T12:42:08.984" v="10" actId="47"/>
        <pc:sldMkLst>
          <pc:docMk/>
          <pc:sldMk cId="0" sldId="263"/>
        </pc:sldMkLst>
      </pc:sldChg>
      <pc:sldChg chg="del">
        <pc:chgData name="Delozier, Debra (DOE)" userId="acc54453-5e22-4839-9ba0-16d5cb61d571" providerId="ADAL" clId="{43B0BE6D-66C5-4009-9C60-D094B422F0C3}" dt="2023-09-12T12:42:11.958" v="11" actId="47"/>
        <pc:sldMkLst>
          <pc:docMk/>
          <pc:sldMk cId="0" sldId="264"/>
        </pc:sldMkLst>
      </pc:sldChg>
      <pc:sldChg chg="del">
        <pc:chgData name="Delozier, Debra (DOE)" userId="acc54453-5e22-4839-9ba0-16d5cb61d571" providerId="ADAL" clId="{43B0BE6D-66C5-4009-9C60-D094B422F0C3}" dt="2023-09-12T12:42:13.312" v="12" actId="47"/>
        <pc:sldMkLst>
          <pc:docMk/>
          <pc:sldMk cId="0" sldId="265"/>
        </pc:sldMkLst>
      </pc:sldChg>
      <pc:sldChg chg="del">
        <pc:chgData name="Delozier, Debra (DOE)" userId="acc54453-5e22-4839-9ba0-16d5cb61d571" providerId="ADAL" clId="{43B0BE6D-66C5-4009-9C60-D094B422F0C3}" dt="2023-09-12T12:42:13.810" v="13" actId="47"/>
        <pc:sldMkLst>
          <pc:docMk/>
          <pc:sldMk cId="0" sldId="266"/>
        </pc:sldMkLst>
      </pc:sldChg>
      <pc:sldChg chg="del">
        <pc:chgData name="Delozier, Debra (DOE)" userId="acc54453-5e22-4839-9ba0-16d5cb61d571" providerId="ADAL" clId="{43B0BE6D-66C5-4009-9C60-D094B422F0C3}" dt="2023-09-12T12:42:14.459" v="14" actId="47"/>
        <pc:sldMkLst>
          <pc:docMk/>
          <pc:sldMk cId="0" sldId="267"/>
        </pc:sldMkLst>
      </pc:sldChg>
      <pc:sldChg chg="del">
        <pc:chgData name="Delozier, Debra (DOE)" userId="acc54453-5e22-4839-9ba0-16d5cb61d571" providerId="ADAL" clId="{43B0BE6D-66C5-4009-9C60-D094B422F0C3}" dt="2023-09-12T12:42:15.444" v="15" actId="47"/>
        <pc:sldMkLst>
          <pc:docMk/>
          <pc:sldMk cId="0" sldId="268"/>
        </pc:sldMkLst>
      </pc:sldChg>
      <pc:sldChg chg="del">
        <pc:chgData name="Delozier, Debra (DOE)" userId="acc54453-5e22-4839-9ba0-16d5cb61d571" providerId="ADAL" clId="{43B0BE6D-66C5-4009-9C60-D094B422F0C3}" dt="2023-09-12T12:42:18.124" v="16" actId="47"/>
        <pc:sldMkLst>
          <pc:docMk/>
          <pc:sldMk cId="0" sldId="269"/>
        </pc:sldMkLst>
      </pc:sldChg>
      <pc:sldChg chg="del">
        <pc:chgData name="Delozier, Debra (DOE)" userId="acc54453-5e22-4839-9ba0-16d5cb61d571" providerId="ADAL" clId="{43B0BE6D-66C5-4009-9C60-D094B422F0C3}" dt="2023-09-12T12:42:18.772" v="17" actId="47"/>
        <pc:sldMkLst>
          <pc:docMk/>
          <pc:sldMk cId="0" sldId="270"/>
        </pc:sldMkLst>
      </pc:sldChg>
      <pc:sldChg chg="del">
        <pc:chgData name="Delozier, Debra (DOE)" userId="acc54453-5e22-4839-9ba0-16d5cb61d571" providerId="ADAL" clId="{43B0BE6D-66C5-4009-9C60-D094B422F0C3}" dt="2023-09-12T12:42:19.256" v="18" actId="47"/>
        <pc:sldMkLst>
          <pc:docMk/>
          <pc:sldMk cId="0" sldId="271"/>
        </pc:sldMkLst>
      </pc:sldChg>
      <pc:sldChg chg="del">
        <pc:chgData name="Delozier, Debra (DOE)" userId="acc54453-5e22-4839-9ba0-16d5cb61d571" providerId="ADAL" clId="{43B0BE6D-66C5-4009-9C60-D094B422F0C3}" dt="2023-09-12T12:42:20.741" v="19" actId="47"/>
        <pc:sldMkLst>
          <pc:docMk/>
          <pc:sldMk cId="0" sldId="272"/>
        </pc:sldMkLst>
      </pc:sldChg>
      <pc:sldChg chg="modSp mod">
        <pc:chgData name="Delozier, Debra (DOE)" userId="acc54453-5e22-4839-9ba0-16d5cb61d571" providerId="ADAL" clId="{43B0BE6D-66C5-4009-9C60-D094B422F0C3}" dt="2023-09-12T12:59:08.232" v="46" actId="2165"/>
        <pc:sldMkLst>
          <pc:docMk/>
          <pc:sldMk cId="0" sldId="274"/>
        </pc:sldMkLst>
        <pc:graphicFrameChg chg="mod modGraphic">
          <ac:chgData name="Delozier, Debra (DOE)" userId="acc54453-5e22-4839-9ba0-16d5cb61d571" providerId="ADAL" clId="{43B0BE6D-66C5-4009-9C60-D094B422F0C3}" dt="2023-09-12T12:59:08.232" v="46" actId="2165"/>
          <ac:graphicFrameMkLst>
            <pc:docMk/>
            <pc:sldMk cId="0" sldId="274"/>
            <ac:graphicFrameMk id="3" creationId="{00000000-0000-0000-0000-000000000000}"/>
          </ac:graphicFrameMkLst>
        </pc:graphicFrameChg>
        <pc:picChg chg="mod">
          <ac:chgData name="Delozier, Debra (DOE)" userId="acc54453-5e22-4839-9ba0-16d5cb61d571" providerId="ADAL" clId="{43B0BE6D-66C5-4009-9C60-D094B422F0C3}" dt="2023-09-12T12:46:49.864" v="20" actId="962"/>
          <ac:picMkLst>
            <pc:docMk/>
            <pc:sldMk cId="0" sldId="274"/>
            <ac:picMk id="345" creationId="{00000000-0000-0000-0000-000000000000}"/>
          </ac:picMkLst>
        </pc:picChg>
      </pc:sldChg>
      <pc:sldChg chg="modSp mod">
        <pc:chgData name="Delozier, Debra (DOE)" userId="acc54453-5e22-4839-9ba0-16d5cb61d571" providerId="ADAL" clId="{43B0BE6D-66C5-4009-9C60-D094B422F0C3}" dt="2023-09-12T13:08:10.257" v="49" actId="2165"/>
        <pc:sldMkLst>
          <pc:docMk/>
          <pc:sldMk cId="0" sldId="275"/>
        </pc:sldMkLst>
        <pc:graphicFrameChg chg="mod modGraphic">
          <ac:chgData name="Delozier, Debra (DOE)" userId="acc54453-5e22-4839-9ba0-16d5cb61d571" providerId="ADAL" clId="{43B0BE6D-66C5-4009-9C60-D094B422F0C3}" dt="2023-09-12T13:08:10.257" v="49" actId="2165"/>
          <ac:graphicFrameMkLst>
            <pc:docMk/>
            <pc:sldMk cId="0" sldId="275"/>
            <ac:graphicFrameMk id="3" creationId="{00000000-0000-0000-0000-000000000000}"/>
          </ac:graphicFrameMkLst>
        </pc:graphicFrameChg>
      </pc:sldChg>
      <pc:sldChg chg="modSp mod">
        <pc:chgData name="Delozier, Debra (DOE)" userId="acc54453-5e22-4839-9ba0-16d5cb61d571" providerId="ADAL" clId="{43B0BE6D-66C5-4009-9C60-D094B422F0C3}" dt="2023-09-14T14:38:27.694" v="65" actId="20577"/>
        <pc:sldMkLst>
          <pc:docMk/>
          <pc:sldMk cId="0" sldId="276"/>
        </pc:sldMkLst>
        <pc:spChg chg="mod">
          <ac:chgData name="Delozier, Debra (DOE)" userId="acc54453-5e22-4839-9ba0-16d5cb61d571" providerId="ADAL" clId="{43B0BE6D-66C5-4009-9C60-D094B422F0C3}" dt="2023-09-14T14:38:27.694" v="65" actId="20577"/>
          <ac:spMkLst>
            <pc:docMk/>
            <pc:sldMk cId="0" sldId="276"/>
            <ac:spMk id="360" creationId="{00000000-0000-0000-0000-000000000000}"/>
          </ac:spMkLst>
        </pc:spChg>
        <pc:graphicFrameChg chg="mod modGraphic">
          <ac:chgData name="Delozier, Debra (DOE)" userId="acc54453-5e22-4839-9ba0-16d5cb61d571" providerId="ADAL" clId="{43B0BE6D-66C5-4009-9C60-D094B422F0C3}" dt="2023-09-12T13:14:21.069" v="53" actId="13238"/>
          <ac:graphicFrameMkLst>
            <pc:docMk/>
            <pc:sldMk cId="0" sldId="276"/>
            <ac:graphicFrameMk id="358" creationId="{00000000-0000-0000-0000-000000000000}"/>
          </ac:graphicFrameMkLst>
        </pc:graphicFrameChg>
        <pc:graphicFrameChg chg="modGraphic">
          <ac:chgData name="Delozier, Debra (DOE)" userId="acc54453-5e22-4839-9ba0-16d5cb61d571" providerId="ADAL" clId="{43B0BE6D-66C5-4009-9C60-D094B422F0C3}" dt="2023-09-12T13:14:23.706" v="54" actId="13238"/>
          <ac:graphicFrameMkLst>
            <pc:docMk/>
            <pc:sldMk cId="0" sldId="276"/>
            <ac:graphicFrameMk id="359" creationId="{00000000-0000-0000-0000-000000000000}"/>
          </ac:graphicFrameMkLst>
        </pc:graphicFrameChg>
      </pc:sldChg>
      <pc:sldChg chg="modSp mod">
        <pc:chgData name="Delozier, Debra (DOE)" userId="acc54453-5e22-4839-9ba0-16d5cb61d571" providerId="ADAL" clId="{43B0BE6D-66C5-4009-9C60-D094B422F0C3}" dt="2023-09-14T14:38:57.128" v="92" actId="20577"/>
        <pc:sldMkLst>
          <pc:docMk/>
          <pc:sldMk cId="0" sldId="277"/>
        </pc:sldMkLst>
        <pc:spChg chg="mod">
          <ac:chgData name="Delozier, Debra (DOE)" userId="acc54453-5e22-4839-9ba0-16d5cb61d571" providerId="ADAL" clId="{43B0BE6D-66C5-4009-9C60-D094B422F0C3}" dt="2023-09-14T14:38:57.128" v="92" actId="20577"/>
          <ac:spMkLst>
            <pc:docMk/>
            <pc:sldMk cId="0" sldId="277"/>
            <ac:spMk id="367" creationId="{00000000-0000-0000-0000-000000000000}"/>
          </ac:spMkLst>
        </pc:spChg>
        <pc:graphicFrameChg chg="modGraphic">
          <ac:chgData name="Delozier, Debra (DOE)" userId="acc54453-5e22-4839-9ba0-16d5cb61d571" providerId="ADAL" clId="{43B0BE6D-66C5-4009-9C60-D094B422F0C3}" dt="2023-09-12T13:14:26.712" v="55" actId="13238"/>
          <ac:graphicFrameMkLst>
            <pc:docMk/>
            <pc:sldMk cId="0" sldId="277"/>
            <ac:graphicFrameMk id="3" creationId="{00000000-0000-0000-0000-000000000000}"/>
          </ac:graphicFrameMkLst>
        </pc:graphicFrameChg>
      </pc:sldChg>
      <pc:sldChg chg="modSp mod">
        <pc:chgData name="Delozier, Debra (DOE)" userId="acc54453-5e22-4839-9ba0-16d5cb61d571" providerId="ADAL" clId="{43B0BE6D-66C5-4009-9C60-D094B422F0C3}" dt="2023-09-12T13:14:28.525" v="56" actId="13238"/>
        <pc:sldMkLst>
          <pc:docMk/>
          <pc:sldMk cId="0" sldId="278"/>
        </pc:sldMkLst>
        <pc:graphicFrameChg chg="modGraphic">
          <ac:chgData name="Delozier, Debra (DOE)" userId="acc54453-5e22-4839-9ba0-16d5cb61d571" providerId="ADAL" clId="{43B0BE6D-66C5-4009-9C60-D094B422F0C3}" dt="2023-09-12T13:14:28.525" v="56" actId="13238"/>
          <ac:graphicFrameMkLst>
            <pc:docMk/>
            <pc:sldMk cId="0" sldId="278"/>
            <ac:graphicFrameMk id="3" creationId="{00000000-0000-0000-0000-000000000000}"/>
          </ac:graphicFrameMkLst>
        </pc:graphicFrameChg>
        <pc:picChg chg="mod">
          <ac:chgData name="Delozier, Debra (DOE)" userId="acc54453-5e22-4839-9ba0-16d5cb61d571" providerId="ADAL" clId="{43B0BE6D-66C5-4009-9C60-D094B422F0C3}" dt="2023-09-12T12:46:51.587" v="21" actId="962"/>
          <ac:picMkLst>
            <pc:docMk/>
            <pc:sldMk cId="0" sldId="278"/>
            <ac:picMk id="375" creationId="{00000000-0000-0000-0000-000000000000}"/>
          </ac:picMkLst>
        </pc:picChg>
      </pc:sldChg>
      <pc:sldChg chg="modSp mod">
        <pc:chgData name="Delozier, Debra (DOE)" userId="acc54453-5e22-4839-9ba0-16d5cb61d571" providerId="ADAL" clId="{43B0BE6D-66C5-4009-9C60-D094B422F0C3}" dt="2023-09-12T13:14:30.512" v="57" actId="13238"/>
        <pc:sldMkLst>
          <pc:docMk/>
          <pc:sldMk cId="0" sldId="279"/>
        </pc:sldMkLst>
        <pc:graphicFrameChg chg="modGraphic">
          <ac:chgData name="Delozier, Debra (DOE)" userId="acc54453-5e22-4839-9ba0-16d5cb61d571" providerId="ADAL" clId="{43B0BE6D-66C5-4009-9C60-D094B422F0C3}" dt="2023-09-12T13:14:30.512" v="57" actId="13238"/>
          <ac:graphicFrameMkLst>
            <pc:docMk/>
            <pc:sldMk cId="0" sldId="279"/>
            <ac:graphicFrameMk id="3" creationId="{00000000-0000-0000-0000-000000000000}"/>
          </ac:graphicFrameMkLst>
        </pc:graphicFrameChg>
      </pc:sldChg>
      <pc:sldChg chg="modSp mod">
        <pc:chgData name="Delozier, Debra (DOE)" userId="acc54453-5e22-4839-9ba0-16d5cb61d571" providerId="ADAL" clId="{43B0BE6D-66C5-4009-9C60-D094B422F0C3}" dt="2023-09-12T13:14:32.586" v="58" actId="13238"/>
        <pc:sldMkLst>
          <pc:docMk/>
          <pc:sldMk cId="0" sldId="280"/>
        </pc:sldMkLst>
        <pc:graphicFrameChg chg="modGraphic">
          <ac:chgData name="Delozier, Debra (DOE)" userId="acc54453-5e22-4839-9ba0-16d5cb61d571" providerId="ADAL" clId="{43B0BE6D-66C5-4009-9C60-D094B422F0C3}" dt="2023-09-12T13:14:32.586" v="58" actId="13238"/>
          <ac:graphicFrameMkLst>
            <pc:docMk/>
            <pc:sldMk cId="0" sldId="280"/>
            <ac:graphicFrameMk id="3" creationId="{00000000-0000-0000-0000-000000000000}"/>
          </ac:graphicFrameMkLst>
        </pc:graphicFrameChg>
      </pc:sldChg>
      <pc:sldChg chg="modSp mod">
        <pc:chgData name="Delozier, Debra (DOE)" userId="acc54453-5e22-4839-9ba0-16d5cb61d571" providerId="ADAL" clId="{43B0BE6D-66C5-4009-9C60-D094B422F0C3}" dt="2023-09-12T13:14:34.488" v="59" actId="13238"/>
        <pc:sldMkLst>
          <pc:docMk/>
          <pc:sldMk cId="0" sldId="281"/>
        </pc:sldMkLst>
        <pc:graphicFrameChg chg="modGraphic">
          <ac:chgData name="Delozier, Debra (DOE)" userId="acc54453-5e22-4839-9ba0-16d5cb61d571" providerId="ADAL" clId="{43B0BE6D-66C5-4009-9C60-D094B422F0C3}" dt="2023-09-12T13:14:34.488" v="59" actId="13238"/>
          <ac:graphicFrameMkLst>
            <pc:docMk/>
            <pc:sldMk cId="0" sldId="281"/>
            <ac:graphicFrameMk id="2" creationId="{00000000-0000-0000-0000-000000000000}"/>
          </ac:graphicFrameMkLst>
        </pc:graphicFrameChg>
      </pc:sldChg>
      <pc:sldChg chg="modSp mod">
        <pc:chgData name="Delozier, Debra (DOE)" userId="acc54453-5e22-4839-9ba0-16d5cb61d571" providerId="ADAL" clId="{43B0BE6D-66C5-4009-9C60-D094B422F0C3}" dt="2023-09-14T14:39:36.648" v="125" actId="20577"/>
        <pc:sldMkLst>
          <pc:docMk/>
          <pc:sldMk cId="0" sldId="283"/>
        </pc:sldMkLst>
        <pc:spChg chg="mod">
          <ac:chgData name="Delozier, Debra (DOE)" userId="acc54453-5e22-4839-9ba0-16d5cb61d571" providerId="ADAL" clId="{43B0BE6D-66C5-4009-9C60-D094B422F0C3}" dt="2023-09-14T14:39:36.648" v="125" actId="20577"/>
          <ac:spMkLst>
            <pc:docMk/>
            <pc:sldMk cId="0" sldId="283"/>
            <ac:spMk id="408" creationId="{00000000-0000-0000-0000-000000000000}"/>
          </ac:spMkLst>
        </pc:spChg>
        <pc:graphicFrameChg chg="modGraphic">
          <ac:chgData name="Delozier, Debra (DOE)" userId="acc54453-5e22-4839-9ba0-16d5cb61d571" providerId="ADAL" clId="{43B0BE6D-66C5-4009-9C60-D094B422F0C3}" dt="2023-09-12T13:14:36.125" v="60" actId="13238"/>
          <ac:graphicFrameMkLst>
            <pc:docMk/>
            <pc:sldMk cId="0" sldId="283"/>
            <ac:graphicFrameMk id="3" creationId="{00000000-0000-0000-0000-000000000000}"/>
          </ac:graphicFrameMkLst>
        </pc:graphicFrameChg>
        <pc:picChg chg="mod">
          <ac:chgData name="Delozier, Debra (DOE)" userId="acc54453-5e22-4839-9ba0-16d5cb61d571" providerId="ADAL" clId="{43B0BE6D-66C5-4009-9C60-D094B422F0C3}" dt="2023-09-12T12:46:53.585" v="22" actId="962"/>
          <ac:picMkLst>
            <pc:docMk/>
            <pc:sldMk cId="0" sldId="283"/>
            <ac:picMk id="409" creationId="{00000000-0000-0000-0000-000000000000}"/>
          </ac:picMkLst>
        </pc:picChg>
      </pc:sldChg>
      <pc:sldChg chg="modSp mod">
        <pc:chgData name="Delozier, Debra (DOE)" userId="acc54453-5e22-4839-9ba0-16d5cb61d571" providerId="ADAL" clId="{43B0BE6D-66C5-4009-9C60-D094B422F0C3}" dt="2023-09-12T13:14:38.028" v="61" actId="13238"/>
        <pc:sldMkLst>
          <pc:docMk/>
          <pc:sldMk cId="0" sldId="284"/>
        </pc:sldMkLst>
        <pc:graphicFrameChg chg="modGraphic">
          <ac:chgData name="Delozier, Debra (DOE)" userId="acc54453-5e22-4839-9ba0-16d5cb61d571" providerId="ADAL" clId="{43B0BE6D-66C5-4009-9C60-D094B422F0C3}" dt="2023-09-12T13:14:38.028" v="61" actId="13238"/>
          <ac:graphicFrameMkLst>
            <pc:docMk/>
            <pc:sldMk cId="0" sldId="284"/>
            <ac:graphicFrameMk id="3" creationId="{00000000-0000-0000-0000-000000000000}"/>
          </ac:graphicFrameMkLst>
        </pc:graphicFrameChg>
        <pc:picChg chg="mod">
          <ac:chgData name="Delozier, Debra (DOE)" userId="acc54453-5e22-4839-9ba0-16d5cb61d571" providerId="ADAL" clId="{43B0BE6D-66C5-4009-9C60-D094B422F0C3}" dt="2023-09-12T12:46:55.159" v="23" actId="962"/>
          <ac:picMkLst>
            <pc:docMk/>
            <pc:sldMk cId="0" sldId="284"/>
            <ac:picMk id="417" creationId="{00000000-0000-0000-0000-000000000000}"/>
          </ac:picMkLst>
        </pc:picChg>
      </pc:sldChg>
      <pc:sldChg chg="modSp mod">
        <pc:chgData name="Delozier, Debra (DOE)" userId="acc54453-5e22-4839-9ba0-16d5cb61d571" providerId="ADAL" clId="{43B0BE6D-66C5-4009-9C60-D094B422F0C3}" dt="2023-09-12T13:14:41.553" v="63" actId="13238"/>
        <pc:sldMkLst>
          <pc:docMk/>
          <pc:sldMk cId="0" sldId="285"/>
        </pc:sldMkLst>
        <pc:spChg chg="mod">
          <ac:chgData name="Delozier, Debra (DOE)" userId="acc54453-5e22-4839-9ba0-16d5cb61d571" providerId="ADAL" clId="{43B0BE6D-66C5-4009-9C60-D094B422F0C3}" dt="2023-09-12T12:39:09.912" v="0" actId="27636"/>
          <ac:spMkLst>
            <pc:docMk/>
            <pc:sldMk cId="0" sldId="285"/>
            <ac:spMk id="422" creationId="{00000000-0000-0000-0000-000000000000}"/>
          </ac:spMkLst>
        </pc:spChg>
        <pc:graphicFrameChg chg="modGraphic">
          <ac:chgData name="Delozier, Debra (DOE)" userId="acc54453-5e22-4839-9ba0-16d5cb61d571" providerId="ADAL" clId="{43B0BE6D-66C5-4009-9C60-D094B422F0C3}" dt="2023-09-12T13:14:41.553" v="63" actId="13238"/>
          <ac:graphicFrameMkLst>
            <pc:docMk/>
            <pc:sldMk cId="0" sldId="285"/>
            <ac:graphicFrameMk id="4" creationId="{00000000-0000-0000-0000-000000000000}"/>
          </ac:graphicFrameMkLst>
        </pc:graphicFrameChg>
        <pc:picChg chg="mod">
          <ac:chgData name="Delozier, Debra (DOE)" userId="acc54453-5e22-4839-9ba0-16d5cb61d571" providerId="ADAL" clId="{43B0BE6D-66C5-4009-9C60-D094B422F0C3}" dt="2023-09-12T12:46:56.832" v="24" actId="962"/>
          <ac:picMkLst>
            <pc:docMk/>
            <pc:sldMk cId="0" sldId="285"/>
            <ac:picMk id="424" creationId="{00000000-0000-0000-0000-000000000000}"/>
          </ac:picMkLst>
        </pc:picChg>
      </pc:sldChg>
      <pc:sldChg chg="modSp mod">
        <pc:chgData name="Delozier, Debra (DOE)" userId="acc54453-5e22-4839-9ba0-16d5cb61d571" providerId="ADAL" clId="{43B0BE6D-66C5-4009-9C60-D094B422F0C3}" dt="2023-09-12T12:46:58.753" v="25" actId="962"/>
        <pc:sldMkLst>
          <pc:docMk/>
          <pc:sldMk cId="0" sldId="287"/>
        </pc:sldMkLst>
        <pc:picChg chg="mod">
          <ac:chgData name="Delozier, Debra (DOE)" userId="acc54453-5e22-4839-9ba0-16d5cb61d571" providerId="ADAL" clId="{43B0BE6D-66C5-4009-9C60-D094B422F0C3}" dt="2023-09-12T12:46:58.753" v="25" actId="962"/>
          <ac:picMkLst>
            <pc:docMk/>
            <pc:sldMk cId="0" sldId="287"/>
            <ac:picMk id="440" creationId="{00000000-0000-0000-0000-000000000000}"/>
          </ac:picMkLst>
        </pc:picChg>
      </pc:sldChg>
      <pc:sldChg chg="modSp mod">
        <pc:chgData name="Delozier, Debra (DOE)" userId="acc54453-5e22-4839-9ba0-16d5cb61d571" providerId="ADAL" clId="{43B0BE6D-66C5-4009-9C60-D094B422F0C3}" dt="2023-09-12T12:47:02.596" v="27" actId="962"/>
        <pc:sldMkLst>
          <pc:docMk/>
          <pc:sldMk cId="0" sldId="289"/>
        </pc:sldMkLst>
        <pc:picChg chg="mod">
          <ac:chgData name="Delozier, Debra (DOE)" userId="acc54453-5e22-4839-9ba0-16d5cb61d571" providerId="ADAL" clId="{43B0BE6D-66C5-4009-9C60-D094B422F0C3}" dt="2023-09-12T12:47:00.797" v="26" actId="962"/>
          <ac:picMkLst>
            <pc:docMk/>
            <pc:sldMk cId="0" sldId="289"/>
            <ac:picMk id="456" creationId="{00000000-0000-0000-0000-000000000000}"/>
          </ac:picMkLst>
        </pc:picChg>
        <pc:picChg chg="mod">
          <ac:chgData name="Delozier, Debra (DOE)" userId="acc54453-5e22-4839-9ba0-16d5cb61d571" providerId="ADAL" clId="{43B0BE6D-66C5-4009-9C60-D094B422F0C3}" dt="2023-09-12T12:47:02.596" v="27" actId="962"/>
          <ac:picMkLst>
            <pc:docMk/>
            <pc:sldMk cId="0" sldId="289"/>
            <ac:picMk id="457" creationId="{00000000-0000-0000-0000-000000000000}"/>
          </ac:picMkLst>
        </pc:picChg>
      </pc:sldChg>
      <pc:sldChg chg="addSp delSp modSp mod">
        <pc:chgData name="Delozier, Debra (DOE)" userId="acc54453-5e22-4839-9ba0-16d5cb61d571" providerId="ADAL" clId="{43B0BE6D-66C5-4009-9C60-D094B422F0C3}" dt="2023-09-14T14:45:28.273" v="151" actId="1076"/>
        <pc:sldMkLst>
          <pc:docMk/>
          <pc:sldMk cId="0" sldId="292"/>
        </pc:sldMkLst>
        <pc:spChg chg="mod">
          <ac:chgData name="Delozier, Debra (DOE)" userId="acc54453-5e22-4839-9ba0-16d5cb61d571" providerId="ADAL" clId="{43B0BE6D-66C5-4009-9C60-D094B422F0C3}" dt="2023-09-14T14:41:03.009" v="127" actId="1035"/>
          <ac:spMkLst>
            <pc:docMk/>
            <pc:sldMk cId="0" sldId="292"/>
            <ac:spMk id="476" creationId="{00000000-0000-0000-0000-000000000000}"/>
          </ac:spMkLst>
        </pc:spChg>
        <pc:picChg chg="mod">
          <ac:chgData name="Delozier, Debra (DOE)" userId="acc54453-5e22-4839-9ba0-16d5cb61d571" providerId="ADAL" clId="{43B0BE6D-66C5-4009-9C60-D094B422F0C3}" dt="2023-09-14T14:45:08.552" v="147" actId="14100"/>
          <ac:picMkLst>
            <pc:docMk/>
            <pc:sldMk cId="0" sldId="292"/>
            <ac:picMk id="2" creationId="{0B249BFE-60F5-4F93-36C7-7980D2D0D38B}"/>
          </ac:picMkLst>
        </pc:picChg>
        <pc:picChg chg="add mod">
          <ac:chgData name="Delozier, Debra (DOE)" userId="acc54453-5e22-4839-9ba0-16d5cb61d571" providerId="ADAL" clId="{43B0BE6D-66C5-4009-9C60-D094B422F0C3}" dt="2023-09-14T14:45:28.273" v="151" actId="1076"/>
          <ac:picMkLst>
            <pc:docMk/>
            <pc:sldMk cId="0" sldId="292"/>
            <ac:picMk id="3" creationId="{B253F543-10AE-AC5C-003D-8DA8967DFD47}"/>
          </ac:picMkLst>
        </pc:picChg>
        <pc:picChg chg="mod">
          <ac:chgData name="Delozier, Debra (DOE)" userId="acc54453-5e22-4839-9ba0-16d5cb61d571" providerId="ADAL" clId="{43B0BE6D-66C5-4009-9C60-D094B422F0C3}" dt="2023-09-12T12:47:04.569" v="28" actId="962"/>
          <ac:picMkLst>
            <pc:docMk/>
            <pc:sldMk cId="0" sldId="292"/>
            <ac:picMk id="477" creationId="{00000000-0000-0000-0000-000000000000}"/>
          </ac:picMkLst>
        </pc:picChg>
        <pc:picChg chg="del mod">
          <ac:chgData name="Delozier, Debra (DOE)" userId="acc54453-5e22-4839-9ba0-16d5cb61d571" providerId="ADAL" clId="{43B0BE6D-66C5-4009-9C60-D094B422F0C3}" dt="2023-09-14T14:45:17.638" v="149" actId="478"/>
          <ac:picMkLst>
            <pc:docMk/>
            <pc:sldMk cId="0" sldId="292"/>
            <ac:picMk id="478" creationId="{00000000-0000-0000-0000-000000000000}"/>
          </ac:picMkLst>
        </pc:picChg>
      </pc:sldChg>
      <pc:sldChg chg="modSp mod">
        <pc:chgData name="Delozier, Debra (DOE)" userId="acc54453-5e22-4839-9ba0-16d5cb61d571" providerId="ADAL" clId="{43B0BE6D-66C5-4009-9C60-D094B422F0C3}" dt="2023-09-14T14:46:35.440" v="152" actId="14100"/>
        <pc:sldMkLst>
          <pc:docMk/>
          <pc:sldMk cId="0" sldId="293"/>
        </pc:sldMkLst>
        <pc:spChg chg="mod">
          <ac:chgData name="Delozier, Debra (DOE)" userId="acc54453-5e22-4839-9ba0-16d5cb61d571" providerId="ADAL" clId="{43B0BE6D-66C5-4009-9C60-D094B422F0C3}" dt="2023-09-14T14:41:52.547" v="129" actId="6549"/>
          <ac:spMkLst>
            <pc:docMk/>
            <pc:sldMk cId="0" sldId="293"/>
            <ac:spMk id="485" creationId="{00000000-0000-0000-0000-000000000000}"/>
          </ac:spMkLst>
        </pc:spChg>
        <pc:picChg chg="mod">
          <ac:chgData name="Delozier, Debra (DOE)" userId="acc54453-5e22-4839-9ba0-16d5cb61d571" providerId="ADAL" clId="{43B0BE6D-66C5-4009-9C60-D094B422F0C3}" dt="2023-09-12T12:47:08.827" v="30" actId="962"/>
          <ac:picMkLst>
            <pc:docMk/>
            <pc:sldMk cId="0" sldId="293"/>
            <ac:picMk id="486" creationId="{00000000-0000-0000-0000-000000000000}"/>
          </ac:picMkLst>
        </pc:picChg>
        <pc:picChg chg="mod">
          <ac:chgData name="Delozier, Debra (DOE)" userId="acc54453-5e22-4839-9ba0-16d5cb61d571" providerId="ADAL" clId="{43B0BE6D-66C5-4009-9C60-D094B422F0C3}" dt="2023-09-14T14:46:35.440" v="152" actId="14100"/>
          <ac:picMkLst>
            <pc:docMk/>
            <pc:sldMk cId="0" sldId="293"/>
            <ac:picMk id="487" creationId="{00000000-0000-0000-0000-000000000000}"/>
          </ac:picMkLst>
        </pc:picChg>
      </pc:sldChg>
      <pc:sldChg chg="modSp mod">
        <pc:chgData name="Delozier, Debra (DOE)" userId="acc54453-5e22-4839-9ba0-16d5cb61d571" providerId="ADAL" clId="{43B0BE6D-66C5-4009-9C60-D094B422F0C3}" dt="2023-09-12T12:47:12.873" v="32" actId="962"/>
        <pc:sldMkLst>
          <pc:docMk/>
          <pc:sldMk cId="0" sldId="295"/>
        </pc:sldMkLst>
        <pc:picChg chg="mod">
          <ac:chgData name="Delozier, Debra (DOE)" userId="acc54453-5e22-4839-9ba0-16d5cb61d571" providerId="ADAL" clId="{43B0BE6D-66C5-4009-9C60-D094B422F0C3}" dt="2023-09-12T12:47:12.873" v="32" actId="962"/>
          <ac:picMkLst>
            <pc:docMk/>
            <pc:sldMk cId="0" sldId="295"/>
            <ac:picMk id="502" creationId="{00000000-0000-0000-0000-000000000000}"/>
          </ac:picMkLst>
        </pc:picChg>
      </pc:sldChg>
      <pc:sldChg chg="modSp mod">
        <pc:chgData name="Delozier, Debra (DOE)" userId="acc54453-5e22-4839-9ba0-16d5cb61d571" providerId="ADAL" clId="{43B0BE6D-66C5-4009-9C60-D094B422F0C3}" dt="2023-09-12T12:47:14.743" v="33" actId="962"/>
        <pc:sldMkLst>
          <pc:docMk/>
          <pc:sldMk cId="0" sldId="296"/>
        </pc:sldMkLst>
        <pc:picChg chg="mod">
          <ac:chgData name="Delozier, Debra (DOE)" userId="acc54453-5e22-4839-9ba0-16d5cb61d571" providerId="ADAL" clId="{43B0BE6D-66C5-4009-9C60-D094B422F0C3}" dt="2023-09-12T12:47:14.743" v="33" actId="962"/>
          <ac:picMkLst>
            <pc:docMk/>
            <pc:sldMk cId="0" sldId="296"/>
            <ac:picMk id="510" creationId="{00000000-0000-0000-0000-000000000000}"/>
          </ac:picMkLst>
        </pc:picChg>
      </pc:sldChg>
      <pc:sldChg chg="modSp mod">
        <pc:chgData name="Delozier, Debra (DOE)" userId="acc54453-5e22-4839-9ba0-16d5cb61d571" providerId="ADAL" clId="{43B0BE6D-66C5-4009-9C60-D094B422F0C3}" dt="2023-09-14T14:43:17.734" v="146" actId="20577"/>
        <pc:sldMkLst>
          <pc:docMk/>
          <pc:sldMk cId="0" sldId="304"/>
        </pc:sldMkLst>
        <pc:spChg chg="mod">
          <ac:chgData name="Delozier, Debra (DOE)" userId="acc54453-5e22-4839-9ba0-16d5cb61d571" providerId="ADAL" clId="{43B0BE6D-66C5-4009-9C60-D094B422F0C3}" dt="2023-09-14T14:43:17.734" v="146" actId="20577"/>
          <ac:spMkLst>
            <pc:docMk/>
            <pc:sldMk cId="0" sldId="304"/>
            <ac:spMk id="562" creationId="{00000000-0000-0000-0000-000000000000}"/>
          </ac:spMkLst>
        </pc:spChg>
        <pc:picChg chg="mod">
          <ac:chgData name="Delozier, Debra (DOE)" userId="acc54453-5e22-4839-9ba0-16d5cb61d571" providerId="ADAL" clId="{43B0BE6D-66C5-4009-9C60-D094B422F0C3}" dt="2023-09-12T12:47:16.624" v="34" actId="962"/>
          <ac:picMkLst>
            <pc:docMk/>
            <pc:sldMk cId="0" sldId="304"/>
            <ac:picMk id="563" creationId="{00000000-0000-0000-0000-000000000000}"/>
          </ac:picMkLst>
        </pc:picChg>
      </pc:sldChg>
      <pc:sldChg chg="delSp modSp mod delAnim">
        <pc:chgData name="Delozier, Debra (DOE)" userId="acc54453-5e22-4839-9ba0-16d5cb61d571" providerId="ADAL" clId="{43B0BE6D-66C5-4009-9C60-D094B422F0C3}" dt="2023-09-12T12:48:04.736" v="41" actId="20577"/>
        <pc:sldMkLst>
          <pc:docMk/>
          <pc:sldMk cId="0" sldId="306"/>
        </pc:sldMkLst>
        <pc:spChg chg="del">
          <ac:chgData name="Delozier, Debra (DOE)" userId="acc54453-5e22-4839-9ba0-16d5cb61d571" providerId="ADAL" clId="{43B0BE6D-66C5-4009-9C60-D094B422F0C3}" dt="2023-09-12T12:47:30.086" v="35" actId="478"/>
          <ac:spMkLst>
            <pc:docMk/>
            <pc:sldMk cId="0" sldId="306"/>
            <ac:spMk id="576" creationId="{00000000-0000-0000-0000-000000000000}"/>
          </ac:spMkLst>
        </pc:spChg>
        <pc:spChg chg="del">
          <ac:chgData name="Delozier, Debra (DOE)" userId="acc54453-5e22-4839-9ba0-16d5cb61d571" providerId="ADAL" clId="{43B0BE6D-66C5-4009-9C60-D094B422F0C3}" dt="2023-09-12T12:47:35.125" v="36" actId="478"/>
          <ac:spMkLst>
            <pc:docMk/>
            <pc:sldMk cId="0" sldId="306"/>
            <ac:spMk id="577" creationId="{00000000-0000-0000-0000-000000000000}"/>
          </ac:spMkLst>
        </pc:spChg>
        <pc:spChg chg="mod">
          <ac:chgData name="Delozier, Debra (DOE)" userId="acc54453-5e22-4839-9ba0-16d5cb61d571" providerId="ADAL" clId="{43B0BE6D-66C5-4009-9C60-D094B422F0C3}" dt="2023-09-12T12:48:04.736" v="41" actId="20577"/>
          <ac:spMkLst>
            <pc:docMk/>
            <pc:sldMk cId="0" sldId="306"/>
            <ac:spMk id="578" creationId="{00000000-0000-0000-0000-000000000000}"/>
          </ac:spMkLst>
        </pc:spChg>
      </pc:sldChg>
      <pc:sldChg chg="modSp mod modNotesTx">
        <pc:chgData name="Delozier, Debra (DOE)" userId="acc54453-5e22-4839-9ba0-16d5cb61d571" providerId="ADAL" clId="{43B0BE6D-66C5-4009-9C60-D094B422F0C3}" dt="2023-09-12T12:39:21.046" v="3" actId="20577"/>
        <pc:sldMkLst>
          <pc:docMk/>
          <pc:sldMk cId="0" sldId="308"/>
        </pc:sldMkLst>
        <pc:spChg chg="mod">
          <ac:chgData name="Delozier, Debra (DOE)" userId="acc54453-5e22-4839-9ba0-16d5cb61d571" providerId="ADAL" clId="{43B0BE6D-66C5-4009-9C60-D094B422F0C3}" dt="2023-09-12T12:39:17.634" v="2" actId="20577"/>
          <ac:spMkLst>
            <pc:docMk/>
            <pc:sldMk cId="0" sldId="308"/>
            <ac:spMk id="163" creationId="{00000000-0000-0000-0000-000000000000}"/>
          </ac:spMkLst>
        </pc:spChg>
      </pc:sldChg>
      <pc:sldChg chg="modSp mod">
        <pc:chgData name="Delozier, Debra (DOE)" userId="acc54453-5e22-4839-9ba0-16d5cb61d571" providerId="ADAL" clId="{43B0BE6D-66C5-4009-9C60-D094B422F0C3}" dt="2023-09-12T13:40:18.039" v="64" actId="20577"/>
        <pc:sldMkLst>
          <pc:docMk/>
          <pc:sldMk cId="2165160287" sldId="508"/>
        </pc:sldMkLst>
        <pc:spChg chg="mod">
          <ac:chgData name="Delozier, Debra (DOE)" userId="acc54453-5e22-4839-9ba0-16d5cb61d571" providerId="ADAL" clId="{43B0BE6D-66C5-4009-9C60-D094B422F0C3}" dt="2023-09-12T13:40:18.039" v="64" actId="20577"/>
          <ac:spMkLst>
            <pc:docMk/>
            <pc:sldMk cId="2165160287" sldId="508"/>
            <ac:spMk id="3" creationId="{338168D4-940F-7046-AA3E-2636360D0A0F}"/>
          </ac:spMkLst>
        </pc:spChg>
      </pc:sldChg>
      <pc:sldChg chg="add del">
        <pc:chgData name="Delozier, Debra (DOE)" userId="acc54453-5e22-4839-9ba0-16d5cb61d571" providerId="ADAL" clId="{43B0BE6D-66C5-4009-9C60-D094B422F0C3}" dt="2023-09-12T12:58:26.136" v="44"/>
        <pc:sldMkLst>
          <pc:docMk/>
          <pc:sldMk cId="2552329499" sldId="511"/>
        </pc:sldMkLst>
      </pc:sldChg>
      <pc:sldChg chg="add del">
        <pc:chgData name="Delozier, Debra (DOE)" userId="acc54453-5e22-4839-9ba0-16d5cb61d571" providerId="ADAL" clId="{43B0BE6D-66C5-4009-9C60-D094B422F0C3}" dt="2023-09-12T12:58:26.136" v="44"/>
        <pc:sldMkLst>
          <pc:docMk/>
          <pc:sldMk cId="0" sldId="512"/>
        </pc:sldMkLst>
      </pc:sldChg>
      <pc:sldChg chg="add del">
        <pc:chgData name="Delozier, Debra (DOE)" userId="acc54453-5e22-4839-9ba0-16d5cb61d571" providerId="ADAL" clId="{43B0BE6D-66C5-4009-9C60-D094B422F0C3}" dt="2023-09-12T12:58:26.136" v="44"/>
        <pc:sldMkLst>
          <pc:docMk/>
          <pc:sldMk cId="4271273256" sldId="513"/>
        </pc:sldMkLst>
      </pc:sldChg>
      <pc:sldChg chg="add del">
        <pc:chgData name="Delozier, Debra (DOE)" userId="acc54453-5e22-4839-9ba0-16d5cb61d571" providerId="ADAL" clId="{43B0BE6D-66C5-4009-9C60-D094B422F0C3}" dt="2023-09-12T12:58:26.136" v="44"/>
        <pc:sldMkLst>
          <pc:docMk/>
          <pc:sldMk cId="4157803156" sldId="514"/>
        </pc:sldMkLst>
      </pc:sldChg>
      <pc:sldChg chg="add del">
        <pc:chgData name="Delozier, Debra (DOE)" userId="acc54453-5e22-4839-9ba0-16d5cb61d571" providerId="ADAL" clId="{43B0BE6D-66C5-4009-9C60-D094B422F0C3}" dt="2023-09-12T12:58:26.136" v="44"/>
        <pc:sldMkLst>
          <pc:docMk/>
          <pc:sldMk cId="543529733" sldId="515"/>
        </pc:sldMkLst>
      </pc:sldChg>
      <pc:sldChg chg="add del">
        <pc:chgData name="Delozier, Debra (DOE)" userId="acc54453-5e22-4839-9ba0-16d5cb61d571" providerId="ADAL" clId="{43B0BE6D-66C5-4009-9C60-D094B422F0C3}" dt="2023-09-12T12:58:26.136" v="44"/>
        <pc:sldMkLst>
          <pc:docMk/>
          <pc:sldMk cId="3347154830" sldId="516"/>
        </pc:sldMkLst>
      </pc:sldChg>
      <pc:sldChg chg="add del">
        <pc:chgData name="Delozier, Debra (DOE)" userId="acc54453-5e22-4839-9ba0-16d5cb61d571" providerId="ADAL" clId="{43B0BE6D-66C5-4009-9C60-D094B422F0C3}" dt="2023-09-12T12:58:26.136" v="44"/>
        <pc:sldMkLst>
          <pc:docMk/>
          <pc:sldMk cId="1663265323" sldId="517"/>
        </pc:sldMkLst>
      </pc:sldChg>
      <pc:sldChg chg="add del">
        <pc:chgData name="Delozier, Debra (DOE)" userId="acc54453-5e22-4839-9ba0-16d5cb61d571" providerId="ADAL" clId="{43B0BE6D-66C5-4009-9C60-D094B422F0C3}" dt="2023-09-12T12:58:26.136" v="44"/>
        <pc:sldMkLst>
          <pc:docMk/>
          <pc:sldMk cId="573056916" sldId="518"/>
        </pc:sldMkLst>
      </pc:sldChg>
      <pc:sldChg chg="add del">
        <pc:chgData name="Delozier, Debra (DOE)" userId="acc54453-5e22-4839-9ba0-16d5cb61d571" providerId="ADAL" clId="{43B0BE6D-66C5-4009-9C60-D094B422F0C3}" dt="2023-09-12T12:58:26.136" v="44"/>
        <pc:sldMkLst>
          <pc:docMk/>
          <pc:sldMk cId="3894855327" sldId="519"/>
        </pc:sldMkLst>
      </pc:sldChg>
      <pc:sldChg chg="add del">
        <pc:chgData name="Delozier, Debra (DOE)" userId="acc54453-5e22-4839-9ba0-16d5cb61d571" providerId="ADAL" clId="{43B0BE6D-66C5-4009-9C60-D094B422F0C3}" dt="2023-09-12T12:58:26.136" v="44"/>
        <pc:sldMkLst>
          <pc:docMk/>
          <pc:sldMk cId="0" sldId="520"/>
        </pc:sldMkLst>
      </pc:sldChg>
      <pc:sldChg chg="add del">
        <pc:chgData name="Delozier, Debra (DOE)" userId="acc54453-5e22-4839-9ba0-16d5cb61d571" providerId="ADAL" clId="{43B0BE6D-66C5-4009-9C60-D094B422F0C3}" dt="2023-09-12T12:58:26.136" v="44"/>
        <pc:sldMkLst>
          <pc:docMk/>
          <pc:sldMk cId="500222491" sldId="521"/>
        </pc:sldMkLst>
      </pc:sldChg>
      <pc:sldChg chg="add del">
        <pc:chgData name="Delozier, Debra (DOE)" userId="acc54453-5e22-4839-9ba0-16d5cb61d571" providerId="ADAL" clId="{43B0BE6D-66C5-4009-9C60-D094B422F0C3}" dt="2023-09-12T12:58:26.136" v="44"/>
        <pc:sldMkLst>
          <pc:docMk/>
          <pc:sldMk cId="1289845111" sldId="522"/>
        </pc:sldMkLst>
      </pc:sldChg>
      <pc:sldChg chg="add del">
        <pc:chgData name="Delozier, Debra (DOE)" userId="acc54453-5e22-4839-9ba0-16d5cb61d571" providerId="ADAL" clId="{43B0BE6D-66C5-4009-9C60-D094B422F0C3}" dt="2023-09-12T12:58:26.136" v="44"/>
        <pc:sldMkLst>
          <pc:docMk/>
          <pc:sldMk cId="912429067" sldId="523"/>
        </pc:sldMkLst>
      </pc:sldChg>
      <pc:sldChg chg="add del">
        <pc:chgData name="Delozier, Debra (DOE)" userId="acc54453-5e22-4839-9ba0-16d5cb61d571" providerId="ADAL" clId="{43B0BE6D-66C5-4009-9C60-D094B422F0C3}" dt="2023-09-12T12:58:26.136" v="44"/>
        <pc:sldMkLst>
          <pc:docMk/>
          <pc:sldMk cId="0" sldId="524"/>
        </pc:sldMkLst>
      </pc:sldChg>
    </pc:docChg>
  </pc:docChgLst>
  <pc:docChgLst>
    <pc:chgData name="KimberlyJ_Bender" userId="S::kimberlyj_bender_ccpsnet.net#ext#@covgov.onmicrosoft.com::0688e594-2a42-4b25-a6dd-6e619ae20293" providerId="AD" clId="Web-{081561A9-2CFF-DC52-7355-663E3BE9358B}"/>
    <pc:docChg chg="modSld">
      <pc:chgData name="KimberlyJ_Bender" userId="S::kimberlyj_bender_ccpsnet.net#ext#@covgov.onmicrosoft.com::0688e594-2a42-4b25-a6dd-6e619ae20293" providerId="AD" clId="Web-{081561A9-2CFF-DC52-7355-663E3BE9358B}" dt="2023-09-18T01:34:43.564" v="0" actId="1076"/>
      <pc:docMkLst>
        <pc:docMk/>
      </pc:docMkLst>
      <pc:sldChg chg="modSp">
        <pc:chgData name="KimberlyJ_Bender" userId="S::kimberlyj_bender_ccpsnet.net#ext#@covgov.onmicrosoft.com::0688e594-2a42-4b25-a6dd-6e619ae20293" providerId="AD" clId="Web-{081561A9-2CFF-DC52-7355-663E3BE9358B}" dt="2023-09-18T01:34:43.564" v="0" actId="1076"/>
        <pc:sldMkLst>
          <pc:docMk/>
          <pc:sldMk cId="0" sldId="274"/>
        </pc:sldMkLst>
        <pc:picChg chg="mod">
          <ac:chgData name="KimberlyJ_Bender" userId="S::kimberlyj_bender_ccpsnet.net#ext#@covgov.onmicrosoft.com::0688e594-2a42-4b25-a6dd-6e619ae20293" providerId="AD" clId="Web-{081561A9-2CFF-DC52-7355-663E3BE9358B}" dt="2023-09-18T01:34:43.564" v="0" actId="1076"/>
          <ac:picMkLst>
            <pc:docMk/>
            <pc:sldMk cId="0" sldId="274"/>
            <ac:picMk id="2" creationId="{7702DF6E-D8B4-4E19-A848-C9F5E439821C}"/>
          </ac:picMkLst>
        </pc:picChg>
      </pc:sldChg>
    </pc:docChg>
  </pc:docChgLst>
  <pc:docChgLst>
    <pc:chgData name="Sexton, Erin" userId="0dd466b2-8217-4d7d-a419-cf52544f5cfc" providerId="ADAL" clId="{4D34F1BA-92F7-48F5-91D7-DB0B44093CC3}"/>
    <pc:docChg chg="modSld modNotesMaster">
      <pc:chgData name="Sexton, Erin" userId="0dd466b2-8217-4d7d-a419-cf52544f5cfc" providerId="ADAL" clId="{4D34F1BA-92F7-48F5-91D7-DB0B44093CC3}" dt="2023-09-19T12:33:28.612" v="29"/>
      <pc:docMkLst>
        <pc:docMk/>
      </pc:docMkLst>
      <pc:sldChg chg="modNotes">
        <pc:chgData name="Sexton, Erin" userId="0dd466b2-8217-4d7d-a419-cf52544f5cfc" providerId="ADAL" clId="{4D34F1BA-92F7-48F5-91D7-DB0B44093CC3}" dt="2023-09-15T17:40:07.510" v="0"/>
        <pc:sldMkLst>
          <pc:docMk/>
          <pc:sldMk cId="0" sldId="273"/>
        </pc:sldMkLst>
      </pc:sldChg>
      <pc:sldChg chg="modNotes">
        <pc:chgData name="Sexton, Erin" userId="0dd466b2-8217-4d7d-a419-cf52544f5cfc" providerId="ADAL" clId="{4D34F1BA-92F7-48F5-91D7-DB0B44093CC3}" dt="2023-09-15T17:40:07.510" v="0"/>
        <pc:sldMkLst>
          <pc:docMk/>
          <pc:sldMk cId="0" sldId="274"/>
        </pc:sldMkLst>
      </pc:sldChg>
      <pc:sldChg chg="modNotes">
        <pc:chgData name="Sexton, Erin" userId="0dd466b2-8217-4d7d-a419-cf52544f5cfc" providerId="ADAL" clId="{4D34F1BA-92F7-48F5-91D7-DB0B44093CC3}" dt="2023-09-15T17:40:07.510" v="0"/>
        <pc:sldMkLst>
          <pc:docMk/>
          <pc:sldMk cId="0" sldId="275"/>
        </pc:sldMkLst>
      </pc:sldChg>
      <pc:sldChg chg="modNotes">
        <pc:chgData name="Sexton, Erin" userId="0dd466b2-8217-4d7d-a419-cf52544f5cfc" providerId="ADAL" clId="{4D34F1BA-92F7-48F5-91D7-DB0B44093CC3}" dt="2023-09-15T17:40:07.510" v="0"/>
        <pc:sldMkLst>
          <pc:docMk/>
          <pc:sldMk cId="0" sldId="276"/>
        </pc:sldMkLst>
      </pc:sldChg>
      <pc:sldChg chg="modNotes">
        <pc:chgData name="Sexton, Erin" userId="0dd466b2-8217-4d7d-a419-cf52544f5cfc" providerId="ADAL" clId="{4D34F1BA-92F7-48F5-91D7-DB0B44093CC3}" dt="2023-09-15T17:40:07.510" v="0"/>
        <pc:sldMkLst>
          <pc:docMk/>
          <pc:sldMk cId="0" sldId="277"/>
        </pc:sldMkLst>
      </pc:sldChg>
      <pc:sldChg chg="modNotes">
        <pc:chgData name="Sexton, Erin" userId="0dd466b2-8217-4d7d-a419-cf52544f5cfc" providerId="ADAL" clId="{4D34F1BA-92F7-48F5-91D7-DB0B44093CC3}" dt="2023-09-15T17:40:07.510" v="0"/>
        <pc:sldMkLst>
          <pc:docMk/>
          <pc:sldMk cId="0" sldId="278"/>
        </pc:sldMkLst>
      </pc:sldChg>
      <pc:sldChg chg="modNotes">
        <pc:chgData name="Sexton, Erin" userId="0dd466b2-8217-4d7d-a419-cf52544f5cfc" providerId="ADAL" clId="{4D34F1BA-92F7-48F5-91D7-DB0B44093CC3}" dt="2023-09-15T17:40:07.510" v="0"/>
        <pc:sldMkLst>
          <pc:docMk/>
          <pc:sldMk cId="0" sldId="279"/>
        </pc:sldMkLst>
      </pc:sldChg>
      <pc:sldChg chg="modNotes">
        <pc:chgData name="Sexton, Erin" userId="0dd466b2-8217-4d7d-a419-cf52544f5cfc" providerId="ADAL" clId="{4D34F1BA-92F7-48F5-91D7-DB0B44093CC3}" dt="2023-09-15T17:40:07.510" v="0"/>
        <pc:sldMkLst>
          <pc:docMk/>
          <pc:sldMk cId="0" sldId="280"/>
        </pc:sldMkLst>
      </pc:sldChg>
      <pc:sldChg chg="modNotes">
        <pc:chgData name="Sexton, Erin" userId="0dd466b2-8217-4d7d-a419-cf52544f5cfc" providerId="ADAL" clId="{4D34F1BA-92F7-48F5-91D7-DB0B44093CC3}" dt="2023-09-15T17:40:07.510" v="0"/>
        <pc:sldMkLst>
          <pc:docMk/>
          <pc:sldMk cId="0" sldId="281"/>
        </pc:sldMkLst>
      </pc:sldChg>
      <pc:sldChg chg="modNotes">
        <pc:chgData name="Sexton, Erin" userId="0dd466b2-8217-4d7d-a419-cf52544f5cfc" providerId="ADAL" clId="{4D34F1BA-92F7-48F5-91D7-DB0B44093CC3}" dt="2023-09-15T17:40:07.510" v="0"/>
        <pc:sldMkLst>
          <pc:docMk/>
          <pc:sldMk cId="0" sldId="282"/>
        </pc:sldMkLst>
      </pc:sldChg>
      <pc:sldChg chg="modNotes">
        <pc:chgData name="Sexton, Erin" userId="0dd466b2-8217-4d7d-a419-cf52544f5cfc" providerId="ADAL" clId="{4D34F1BA-92F7-48F5-91D7-DB0B44093CC3}" dt="2023-09-15T17:40:07.510" v="0"/>
        <pc:sldMkLst>
          <pc:docMk/>
          <pc:sldMk cId="0" sldId="283"/>
        </pc:sldMkLst>
      </pc:sldChg>
      <pc:sldChg chg="modNotes">
        <pc:chgData name="Sexton, Erin" userId="0dd466b2-8217-4d7d-a419-cf52544f5cfc" providerId="ADAL" clId="{4D34F1BA-92F7-48F5-91D7-DB0B44093CC3}" dt="2023-09-15T17:40:07.510" v="0"/>
        <pc:sldMkLst>
          <pc:docMk/>
          <pc:sldMk cId="0" sldId="284"/>
        </pc:sldMkLst>
      </pc:sldChg>
      <pc:sldChg chg="modNotes">
        <pc:chgData name="Sexton, Erin" userId="0dd466b2-8217-4d7d-a419-cf52544f5cfc" providerId="ADAL" clId="{4D34F1BA-92F7-48F5-91D7-DB0B44093CC3}" dt="2023-09-15T17:40:07.510" v="0"/>
        <pc:sldMkLst>
          <pc:docMk/>
          <pc:sldMk cId="0" sldId="285"/>
        </pc:sldMkLst>
      </pc:sldChg>
      <pc:sldChg chg="modNotes">
        <pc:chgData name="Sexton, Erin" userId="0dd466b2-8217-4d7d-a419-cf52544f5cfc" providerId="ADAL" clId="{4D34F1BA-92F7-48F5-91D7-DB0B44093CC3}" dt="2023-09-15T17:40:07.510" v="0"/>
        <pc:sldMkLst>
          <pc:docMk/>
          <pc:sldMk cId="0" sldId="286"/>
        </pc:sldMkLst>
      </pc:sldChg>
      <pc:sldChg chg="modNotes">
        <pc:chgData name="Sexton, Erin" userId="0dd466b2-8217-4d7d-a419-cf52544f5cfc" providerId="ADAL" clId="{4D34F1BA-92F7-48F5-91D7-DB0B44093CC3}" dt="2023-09-15T17:40:07.510" v="0"/>
        <pc:sldMkLst>
          <pc:docMk/>
          <pc:sldMk cId="0" sldId="287"/>
        </pc:sldMkLst>
      </pc:sldChg>
      <pc:sldChg chg="modNotes">
        <pc:chgData name="Sexton, Erin" userId="0dd466b2-8217-4d7d-a419-cf52544f5cfc" providerId="ADAL" clId="{4D34F1BA-92F7-48F5-91D7-DB0B44093CC3}" dt="2023-09-15T17:40:07.510" v="0"/>
        <pc:sldMkLst>
          <pc:docMk/>
          <pc:sldMk cId="0" sldId="288"/>
        </pc:sldMkLst>
      </pc:sldChg>
      <pc:sldChg chg="modNotes">
        <pc:chgData name="Sexton, Erin" userId="0dd466b2-8217-4d7d-a419-cf52544f5cfc" providerId="ADAL" clId="{4D34F1BA-92F7-48F5-91D7-DB0B44093CC3}" dt="2023-09-15T17:40:07.510" v="0"/>
        <pc:sldMkLst>
          <pc:docMk/>
          <pc:sldMk cId="0" sldId="289"/>
        </pc:sldMkLst>
      </pc:sldChg>
      <pc:sldChg chg="modNotes">
        <pc:chgData name="Sexton, Erin" userId="0dd466b2-8217-4d7d-a419-cf52544f5cfc" providerId="ADAL" clId="{4D34F1BA-92F7-48F5-91D7-DB0B44093CC3}" dt="2023-09-15T17:40:07.510" v="0"/>
        <pc:sldMkLst>
          <pc:docMk/>
          <pc:sldMk cId="0" sldId="290"/>
        </pc:sldMkLst>
      </pc:sldChg>
      <pc:sldChg chg="modNotes">
        <pc:chgData name="Sexton, Erin" userId="0dd466b2-8217-4d7d-a419-cf52544f5cfc" providerId="ADAL" clId="{4D34F1BA-92F7-48F5-91D7-DB0B44093CC3}" dt="2023-09-15T17:40:07.510" v="0"/>
        <pc:sldMkLst>
          <pc:docMk/>
          <pc:sldMk cId="0" sldId="291"/>
        </pc:sldMkLst>
      </pc:sldChg>
      <pc:sldChg chg="modNotes">
        <pc:chgData name="Sexton, Erin" userId="0dd466b2-8217-4d7d-a419-cf52544f5cfc" providerId="ADAL" clId="{4D34F1BA-92F7-48F5-91D7-DB0B44093CC3}" dt="2023-09-15T17:40:07.510" v="0"/>
        <pc:sldMkLst>
          <pc:docMk/>
          <pc:sldMk cId="0" sldId="292"/>
        </pc:sldMkLst>
      </pc:sldChg>
      <pc:sldChg chg="modNotes">
        <pc:chgData name="Sexton, Erin" userId="0dd466b2-8217-4d7d-a419-cf52544f5cfc" providerId="ADAL" clId="{4D34F1BA-92F7-48F5-91D7-DB0B44093CC3}" dt="2023-09-15T17:40:07.510" v="0"/>
        <pc:sldMkLst>
          <pc:docMk/>
          <pc:sldMk cId="0" sldId="293"/>
        </pc:sldMkLst>
      </pc:sldChg>
      <pc:sldChg chg="modNotes">
        <pc:chgData name="Sexton, Erin" userId="0dd466b2-8217-4d7d-a419-cf52544f5cfc" providerId="ADAL" clId="{4D34F1BA-92F7-48F5-91D7-DB0B44093CC3}" dt="2023-09-15T17:40:07.510" v="0"/>
        <pc:sldMkLst>
          <pc:docMk/>
          <pc:sldMk cId="0" sldId="294"/>
        </pc:sldMkLst>
      </pc:sldChg>
      <pc:sldChg chg="modNotes">
        <pc:chgData name="Sexton, Erin" userId="0dd466b2-8217-4d7d-a419-cf52544f5cfc" providerId="ADAL" clId="{4D34F1BA-92F7-48F5-91D7-DB0B44093CC3}" dt="2023-09-15T17:40:07.510" v="0"/>
        <pc:sldMkLst>
          <pc:docMk/>
          <pc:sldMk cId="0" sldId="295"/>
        </pc:sldMkLst>
      </pc:sldChg>
      <pc:sldChg chg="modNotes">
        <pc:chgData name="Sexton, Erin" userId="0dd466b2-8217-4d7d-a419-cf52544f5cfc" providerId="ADAL" clId="{4D34F1BA-92F7-48F5-91D7-DB0B44093CC3}" dt="2023-09-15T17:40:07.510" v="0"/>
        <pc:sldMkLst>
          <pc:docMk/>
          <pc:sldMk cId="0" sldId="296"/>
        </pc:sldMkLst>
      </pc:sldChg>
      <pc:sldChg chg="modNotes">
        <pc:chgData name="Sexton, Erin" userId="0dd466b2-8217-4d7d-a419-cf52544f5cfc" providerId="ADAL" clId="{4D34F1BA-92F7-48F5-91D7-DB0B44093CC3}" dt="2023-09-15T17:40:07.510" v="0"/>
        <pc:sldMkLst>
          <pc:docMk/>
          <pc:sldMk cId="0" sldId="297"/>
        </pc:sldMkLst>
      </pc:sldChg>
      <pc:sldChg chg="modNotes">
        <pc:chgData name="Sexton, Erin" userId="0dd466b2-8217-4d7d-a419-cf52544f5cfc" providerId="ADAL" clId="{4D34F1BA-92F7-48F5-91D7-DB0B44093CC3}" dt="2023-09-15T17:40:07.510" v="0"/>
        <pc:sldMkLst>
          <pc:docMk/>
          <pc:sldMk cId="0" sldId="298"/>
        </pc:sldMkLst>
      </pc:sldChg>
      <pc:sldChg chg="modNotes">
        <pc:chgData name="Sexton, Erin" userId="0dd466b2-8217-4d7d-a419-cf52544f5cfc" providerId="ADAL" clId="{4D34F1BA-92F7-48F5-91D7-DB0B44093CC3}" dt="2023-09-15T17:40:07.510" v="0"/>
        <pc:sldMkLst>
          <pc:docMk/>
          <pc:sldMk cId="0" sldId="299"/>
        </pc:sldMkLst>
      </pc:sldChg>
      <pc:sldChg chg="modNotes">
        <pc:chgData name="Sexton, Erin" userId="0dd466b2-8217-4d7d-a419-cf52544f5cfc" providerId="ADAL" clId="{4D34F1BA-92F7-48F5-91D7-DB0B44093CC3}" dt="2023-09-15T17:40:07.510" v="0"/>
        <pc:sldMkLst>
          <pc:docMk/>
          <pc:sldMk cId="0" sldId="300"/>
        </pc:sldMkLst>
      </pc:sldChg>
      <pc:sldChg chg="modNotes">
        <pc:chgData name="Sexton, Erin" userId="0dd466b2-8217-4d7d-a419-cf52544f5cfc" providerId="ADAL" clId="{4D34F1BA-92F7-48F5-91D7-DB0B44093CC3}" dt="2023-09-15T17:40:07.510" v="0"/>
        <pc:sldMkLst>
          <pc:docMk/>
          <pc:sldMk cId="0" sldId="301"/>
        </pc:sldMkLst>
      </pc:sldChg>
      <pc:sldChg chg="modNotes">
        <pc:chgData name="Sexton, Erin" userId="0dd466b2-8217-4d7d-a419-cf52544f5cfc" providerId="ADAL" clId="{4D34F1BA-92F7-48F5-91D7-DB0B44093CC3}" dt="2023-09-15T17:40:07.510" v="0"/>
        <pc:sldMkLst>
          <pc:docMk/>
          <pc:sldMk cId="0" sldId="302"/>
        </pc:sldMkLst>
      </pc:sldChg>
      <pc:sldChg chg="modNotes">
        <pc:chgData name="Sexton, Erin" userId="0dd466b2-8217-4d7d-a419-cf52544f5cfc" providerId="ADAL" clId="{4D34F1BA-92F7-48F5-91D7-DB0B44093CC3}" dt="2023-09-15T17:40:07.510" v="0"/>
        <pc:sldMkLst>
          <pc:docMk/>
          <pc:sldMk cId="0" sldId="303"/>
        </pc:sldMkLst>
      </pc:sldChg>
      <pc:sldChg chg="modNotes">
        <pc:chgData name="Sexton, Erin" userId="0dd466b2-8217-4d7d-a419-cf52544f5cfc" providerId="ADAL" clId="{4D34F1BA-92F7-48F5-91D7-DB0B44093CC3}" dt="2023-09-15T17:40:07.510" v="0"/>
        <pc:sldMkLst>
          <pc:docMk/>
          <pc:sldMk cId="0" sldId="304"/>
        </pc:sldMkLst>
      </pc:sldChg>
      <pc:sldChg chg="modNotes">
        <pc:chgData name="Sexton, Erin" userId="0dd466b2-8217-4d7d-a419-cf52544f5cfc" providerId="ADAL" clId="{4D34F1BA-92F7-48F5-91D7-DB0B44093CC3}" dt="2023-09-15T17:40:07.510" v="0"/>
        <pc:sldMkLst>
          <pc:docMk/>
          <pc:sldMk cId="0" sldId="305"/>
        </pc:sldMkLst>
      </pc:sldChg>
      <pc:sldChg chg="modNotes">
        <pc:chgData name="Sexton, Erin" userId="0dd466b2-8217-4d7d-a419-cf52544f5cfc" providerId="ADAL" clId="{4D34F1BA-92F7-48F5-91D7-DB0B44093CC3}" dt="2023-09-15T17:40:07.510" v="0"/>
        <pc:sldMkLst>
          <pc:docMk/>
          <pc:sldMk cId="0" sldId="307"/>
        </pc:sldMkLst>
      </pc:sldChg>
      <pc:sldChg chg="addSp delSp modSp mod modTransition modAnim modNotes">
        <pc:chgData name="Sexton, Erin" userId="0dd466b2-8217-4d7d-a419-cf52544f5cfc" providerId="ADAL" clId="{4D34F1BA-92F7-48F5-91D7-DB0B44093CC3}" dt="2023-09-19T12:33:28.612" v="29"/>
        <pc:sldMkLst>
          <pc:docMk/>
          <pc:sldMk cId="0" sldId="308"/>
        </pc:sldMkLst>
        <pc:picChg chg="add del mod ord">
          <ac:chgData name="Sexton, Erin" userId="0dd466b2-8217-4d7d-a419-cf52544f5cfc" providerId="ADAL" clId="{4D34F1BA-92F7-48F5-91D7-DB0B44093CC3}" dt="2023-09-18T19:48:35.497" v="23"/>
          <ac:picMkLst>
            <pc:docMk/>
            <pc:sldMk cId="0" sldId="308"/>
            <ac:picMk id="3" creationId="{CC934C87-1DF9-4D59-A31B-2255735552CC}"/>
          </ac:picMkLst>
        </pc:picChg>
        <pc:picChg chg="add del mod ord">
          <ac:chgData name="Sexton, Erin" userId="0dd466b2-8217-4d7d-a419-cf52544f5cfc" providerId="ADAL" clId="{4D34F1BA-92F7-48F5-91D7-DB0B44093CC3}" dt="2023-09-19T12:33:00.406" v="26"/>
          <ac:picMkLst>
            <pc:docMk/>
            <pc:sldMk cId="0" sldId="308"/>
            <ac:picMk id="3" creationId="{D3822399-5E32-747B-EA86-1180802F95CA}"/>
          </ac:picMkLst>
        </pc:picChg>
        <pc:picChg chg="add del mod">
          <ac:chgData name="Sexton, Erin" userId="0dd466b2-8217-4d7d-a419-cf52544f5cfc" providerId="ADAL" clId="{4D34F1BA-92F7-48F5-91D7-DB0B44093CC3}" dt="2023-09-19T12:32:34.744" v="25"/>
          <ac:picMkLst>
            <pc:docMk/>
            <pc:sldMk cId="0" sldId="308"/>
            <ac:picMk id="4" creationId="{3D36EA47-DF4F-5272-A1FD-47152E82BDC2}"/>
          </ac:picMkLst>
        </pc:picChg>
        <pc:picChg chg="add del mod">
          <ac:chgData name="Sexton, Erin" userId="0dd466b2-8217-4d7d-a419-cf52544f5cfc" providerId="ADAL" clId="{4D34F1BA-92F7-48F5-91D7-DB0B44093CC3}" dt="2023-09-19T12:33:03.553" v="28"/>
          <ac:picMkLst>
            <pc:docMk/>
            <pc:sldMk cId="0" sldId="308"/>
            <ac:picMk id="5" creationId="{1C7AEAFB-9EF0-DB5B-8654-8E7CAEAF784A}"/>
          </ac:picMkLst>
        </pc:picChg>
        <pc:picChg chg="add del mod">
          <ac:chgData name="Sexton, Erin" userId="0dd466b2-8217-4d7d-a419-cf52544f5cfc" providerId="ADAL" clId="{4D34F1BA-92F7-48F5-91D7-DB0B44093CC3}" dt="2023-09-18T19:48:09.080" v="22"/>
          <ac:picMkLst>
            <pc:docMk/>
            <pc:sldMk cId="0" sldId="308"/>
            <ac:picMk id="5" creationId="{A8994D3A-4984-3DD3-8157-60FAAB8981C9}"/>
          </ac:picMkLst>
        </pc:picChg>
        <pc:picChg chg="add del mod ord">
          <ac:chgData name="Sexton, Erin" userId="0dd466b2-8217-4d7d-a419-cf52544f5cfc" providerId="ADAL" clId="{4D34F1BA-92F7-48F5-91D7-DB0B44093CC3}" dt="2023-09-19T12:33:28.612" v="29"/>
          <ac:picMkLst>
            <pc:docMk/>
            <pc:sldMk cId="0" sldId="308"/>
            <ac:picMk id="8" creationId="{8151DECF-7413-B821-5138-97BD87C818B2}"/>
          </ac:picMkLst>
        </pc:picChg>
        <pc:picChg chg="add mod">
          <ac:chgData name="Sexton, Erin" userId="0dd466b2-8217-4d7d-a419-cf52544f5cfc" providerId="ADAL" clId="{4D34F1BA-92F7-48F5-91D7-DB0B44093CC3}" dt="2023-09-19T12:33:28.612" v="29"/>
          <ac:picMkLst>
            <pc:docMk/>
            <pc:sldMk cId="0" sldId="308"/>
            <ac:picMk id="9" creationId="{486AF678-0AA5-2949-DE48-2F65BB417EB2}"/>
          </ac:picMkLst>
        </pc:picChg>
      </pc:sldChg>
      <pc:sldChg chg="addSp modSp modNotes">
        <pc:chgData name="Sexton, Erin" userId="0dd466b2-8217-4d7d-a419-cf52544f5cfc" providerId="ADAL" clId="{4D34F1BA-92F7-48F5-91D7-DB0B44093CC3}" dt="2023-09-15T17:53:39.293" v="2"/>
        <pc:sldMkLst>
          <pc:docMk/>
          <pc:sldMk cId="0" sldId="309"/>
        </pc:sldMkLst>
        <pc:picChg chg="add mod">
          <ac:chgData name="Sexton, Erin" userId="0dd466b2-8217-4d7d-a419-cf52544f5cfc" providerId="ADAL" clId="{4D34F1BA-92F7-48F5-91D7-DB0B44093CC3}" dt="2023-09-15T17:53:39.293" v="2"/>
          <ac:picMkLst>
            <pc:docMk/>
            <pc:sldMk cId="0" sldId="309"/>
            <ac:picMk id="6" creationId="{0BA8F636-1641-8113-8B3F-C7C9FDE7638C}"/>
          </ac:picMkLst>
        </pc:picChg>
      </pc:sldChg>
      <pc:sldChg chg="addSp modSp modNotes">
        <pc:chgData name="Sexton, Erin" userId="0dd466b2-8217-4d7d-a419-cf52544f5cfc" providerId="ADAL" clId="{4D34F1BA-92F7-48F5-91D7-DB0B44093CC3}" dt="2023-09-15T17:54:16.362" v="3"/>
        <pc:sldMkLst>
          <pc:docMk/>
          <pc:sldMk cId="2981734607" sldId="310"/>
        </pc:sldMkLst>
        <pc:picChg chg="add mod">
          <ac:chgData name="Sexton, Erin" userId="0dd466b2-8217-4d7d-a419-cf52544f5cfc" providerId="ADAL" clId="{4D34F1BA-92F7-48F5-91D7-DB0B44093CC3}" dt="2023-09-15T17:54:16.362" v="3"/>
          <ac:picMkLst>
            <pc:docMk/>
            <pc:sldMk cId="2981734607" sldId="310"/>
            <ac:picMk id="5" creationId="{69919655-AF7A-D383-2373-320E0987AED1}"/>
          </ac:picMkLst>
        </pc:picChg>
      </pc:sldChg>
      <pc:sldChg chg="addSp modSp modNotes">
        <pc:chgData name="Sexton, Erin" userId="0dd466b2-8217-4d7d-a419-cf52544f5cfc" providerId="ADAL" clId="{4D34F1BA-92F7-48F5-91D7-DB0B44093CC3}" dt="2023-09-15T17:54:40.174" v="4"/>
        <pc:sldMkLst>
          <pc:docMk/>
          <pc:sldMk cId="2213674628" sldId="311"/>
        </pc:sldMkLst>
        <pc:picChg chg="add mod">
          <ac:chgData name="Sexton, Erin" userId="0dd466b2-8217-4d7d-a419-cf52544f5cfc" providerId="ADAL" clId="{4D34F1BA-92F7-48F5-91D7-DB0B44093CC3}" dt="2023-09-15T17:54:40.174" v="4"/>
          <ac:picMkLst>
            <pc:docMk/>
            <pc:sldMk cId="2213674628" sldId="311"/>
            <ac:picMk id="4" creationId="{350FE09D-40DA-0A7A-D752-2AF708590DE3}"/>
          </ac:picMkLst>
        </pc:picChg>
      </pc:sldChg>
      <pc:sldChg chg="addSp delSp modSp mod modTransition modAnim modNotes">
        <pc:chgData name="Sexton, Erin" userId="0dd466b2-8217-4d7d-a419-cf52544f5cfc" providerId="ADAL" clId="{4D34F1BA-92F7-48F5-91D7-DB0B44093CC3}" dt="2023-09-15T18:46:01.653" v="8"/>
        <pc:sldMkLst>
          <pc:docMk/>
          <pc:sldMk cId="2269705013" sldId="312"/>
        </pc:sldMkLst>
        <pc:picChg chg="add del mod">
          <ac:chgData name="Sexton, Erin" userId="0dd466b2-8217-4d7d-a419-cf52544f5cfc" providerId="ADAL" clId="{4D34F1BA-92F7-48F5-91D7-DB0B44093CC3}" dt="2023-09-15T18:45:37.301" v="7"/>
          <ac:picMkLst>
            <pc:docMk/>
            <pc:sldMk cId="2269705013" sldId="312"/>
            <ac:picMk id="5" creationId="{438E86F3-23FD-2FEC-3159-4437E448DCBA}"/>
          </ac:picMkLst>
        </pc:picChg>
        <pc:picChg chg="add del mod ord">
          <ac:chgData name="Sexton, Erin" userId="0dd466b2-8217-4d7d-a419-cf52544f5cfc" providerId="ADAL" clId="{4D34F1BA-92F7-48F5-91D7-DB0B44093CC3}" dt="2023-09-15T18:46:01.653" v="8"/>
          <ac:picMkLst>
            <pc:docMk/>
            <pc:sldMk cId="2269705013" sldId="312"/>
            <ac:picMk id="8" creationId="{A89522B3-C2E5-CDA3-1FF3-90F4866A253C}"/>
          </ac:picMkLst>
        </pc:picChg>
        <pc:picChg chg="add mod">
          <ac:chgData name="Sexton, Erin" userId="0dd466b2-8217-4d7d-a419-cf52544f5cfc" providerId="ADAL" clId="{4D34F1BA-92F7-48F5-91D7-DB0B44093CC3}" dt="2023-09-15T18:46:01.653" v="8"/>
          <ac:picMkLst>
            <pc:docMk/>
            <pc:sldMk cId="2269705013" sldId="312"/>
            <ac:picMk id="9" creationId="{2A217262-1033-7E90-7777-6EB2682A84B6}"/>
          </ac:picMkLst>
        </pc:picChg>
      </pc:sldChg>
      <pc:sldChg chg="addSp modSp modNotes">
        <pc:chgData name="Sexton, Erin" userId="0dd466b2-8217-4d7d-a419-cf52544f5cfc" providerId="ADAL" clId="{4D34F1BA-92F7-48F5-91D7-DB0B44093CC3}" dt="2023-09-15T18:55:37.075" v="14"/>
        <pc:sldMkLst>
          <pc:docMk/>
          <pc:sldMk cId="1839352329" sldId="490"/>
        </pc:sldMkLst>
        <pc:picChg chg="add mod">
          <ac:chgData name="Sexton, Erin" userId="0dd466b2-8217-4d7d-a419-cf52544f5cfc" providerId="ADAL" clId="{4D34F1BA-92F7-48F5-91D7-DB0B44093CC3}" dt="2023-09-15T18:55:37.075" v="14"/>
          <ac:picMkLst>
            <pc:docMk/>
            <pc:sldMk cId="1839352329" sldId="490"/>
            <ac:picMk id="4" creationId="{62D6538B-9761-DE27-9CD6-341D6DBC92E2}"/>
          </ac:picMkLst>
        </pc:picChg>
      </pc:sldChg>
      <pc:sldChg chg="addSp modSp modNotes">
        <pc:chgData name="Sexton, Erin" userId="0dd466b2-8217-4d7d-a419-cf52544f5cfc" providerId="ADAL" clId="{4D34F1BA-92F7-48F5-91D7-DB0B44093CC3}" dt="2023-09-15T18:56:22.879" v="15"/>
        <pc:sldMkLst>
          <pc:docMk/>
          <pc:sldMk cId="750795339" sldId="491"/>
        </pc:sldMkLst>
        <pc:picChg chg="add mod">
          <ac:chgData name="Sexton, Erin" userId="0dd466b2-8217-4d7d-a419-cf52544f5cfc" providerId="ADAL" clId="{4D34F1BA-92F7-48F5-91D7-DB0B44093CC3}" dt="2023-09-15T18:56:22.879" v="15"/>
          <ac:picMkLst>
            <pc:docMk/>
            <pc:sldMk cId="750795339" sldId="491"/>
            <ac:picMk id="6" creationId="{52D244FF-848F-4F7D-5357-9D91D36B08BF}"/>
          </ac:picMkLst>
        </pc:picChg>
      </pc:sldChg>
      <pc:sldChg chg="addSp modSp modNotes">
        <pc:chgData name="Sexton, Erin" userId="0dd466b2-8217-4d7d-a419-cf52544f5cfc" providerId="ADAL" clId="{4D34F1BA-92F7-48F5-91D7-DB0B44093CC3}" dt="2023-09-15T19:00:43.247" v="17"/>
        <pc:sldMkLst>
          <pc:docMk/>
          <pc:sldMk cId="408604110" sldId="492"/>
        </pc:sldMkLst>
        <pc:picChg chg="add mod">
          <ac:chgData name="Sexton, Erin" userId="0dd466b2-8217-4d7d-a419-cf52544f5cfc" providerId="ADAL" clId="{4D34F1BA-92F7-48F5-91D7-DB0B44093CC3}" dt="2023-09-15T19:00:43.247" v="17"/>
          <ac:picMkLst>
            <pc:docMk/>
            <pc:sldMk cId="408604110" sldId="492"/>
            <ac:picMk id="6" creationId="{103BD0B3-29D8-3186-8625-58951C2BBE30}"/>
          </ac:picMkLst>
        </pc:picChg>
      </pc:sldChg>
      <pc:sldChg chg="addSp modSp modNotes">
        <pc:chgData name="Sexton, Erin" userId="0dd466b2-8217-4d7d-a419-cf52544f5cfc" providerId="ADAL" clId="{4D34F1BA-92F7-48F5-91D7-DB0B44093CC3}" dt="2023-09-15T19:04:28.926" v="19"/>
        <pc:sldMkLst>
          <pc:docMk/>
          <pc:sldMk cId="354023812" sldId="496"/>
        </pc:sldMkLst>
        <pc:picChg chg="add mod">
          <ac:chgData name="Sexton, Erin" userId="0dd466b2-8217-4d7d-a419-cf52544f5cfc" providerId="ADAL" clId="{4D34F1BA-92F7-48F5-91D7-DB0B44093CC3}" dt="2023-09-15T19:04:28.926" v="19"/>
          <ac:picMkLst>
            <pc:docMk/>
            <pc:sldMk cId="354023812" sldId="496"/>
            <ac:picMk id="6" creationId="{8B46507F-1FD9-7AE9-0F81-649D7D50E9AC}"/>
          </ac:picMkLst>
        </pc:picChg>
      </pc:sldChg>
      <pc:sldChg chg="addSp modSp modNotes">
        <pc:chgData name="Sexton, Erin" userId="0dd466b2-8217-4d7d-a419-cf52544f5cfc" providerId="ADAL" clId="{4D34F1BA-92F7-48F5-91D7-DB0B44093CC3}" dt="2023-09-15T19:04:55.823" v="20"/>
        <pc:sldMkLst>
          <pc:docMk/>
          <pc:sldMk cId="0" sldId="497"/>
        </pc:sldMkLst>
        <pc:picChg chg="add mod">
          <ac:chgData name="Sexton, Erin" userId="0dd466b2-8217-4d7d-a419-cf52544f5cfc" providerId="ADAL" clId="{4D34F1BA-92F7-48F5-91D7-DB0B44093CC3}" dt="2023-09-15T19:04:55.823" v="20"/>
          <ac:picMkLst>
            <pc:docMk/>
            <pc:sldMk cId="0" sldId="497"/>
            <ac:picMk id="4" creationId="{A5046D7E-7BA8-F9BC-C726-104A8FFE189C}"/>
          </ac:picMkLst>
        </pc:picChg>
      </pc:sldChg>
      <pc:sldChg chg="addSp modSp modNotes">
        <pc:chgData name="Sexton, Erin" userId="0dd466b2-8217-4d7d-a419-cf52544f5cfc" providerId="ADAL" clId="{4D34F1BA-92F7-48F5-91D7-DB0B44093CC3}" dt="2023-09-15T18:57:48.409" v="16"/>
        <pc:sldMkLst>
          <pc:docMk/>
          <pc:sldMk cId="0" sldId="507"/>
        </pc:sldMkLst>
        <pc:picChg chg="add mod">
          <ac:chgData name="Sexton, Erin" userId="0dd466b2-8217-4d7d-a419-cf52544f5cfc" providerId="ADAL" clId="{4D34F1BA-92F7-48F5-91D7-DB0B44093CC3}" dt="2023-09-15T18:57:48.409" v="16"/>
          <ac:picMkLst>
            <pc:docMk/>
            <pc:sldMk cId="0" sldId="507"/>
            <ac:picMk id="7" creationId="{71B598C7-D762-7632-9C63-E51C4118CC60}"/>
          </ac:picMkLst>
        </pc:picChg>
      </pc:sldChg>
      <pc:sldChg chg="addSp delSp modSp mod modTransition modAnim modNotes">
        <pc:chgData name="Sexton, Erin" userId="0dd466b2-8217-4d7d-a419-cf52544f5cfc" providerId="ADAL" clId="{4D34F1BA-92F7-48F5-91D7-DB0B44093CC3}" dt="2023-09-15T18:50:42.715" v="12"/>
        <pc:sldMkLst>
          <pc:docMk/>
          <pc:sldMk cId="697697480" sldId="508"/>
        </pc:sldMkLst>
        <pc:picChg chg="add del mod">
          <ac:chgData name="Sexton, Erin" userId="0dd466b2-8217-4d7d-a419-cf52544f5cfc" providerId="ADAL" clId="{4D34F1BA-92F7-48F5-91D7-DB0B44093CC3}" dt="2023-09-15T18:49:13.368" v="11"/>
          <ac:picMkLst>
            <pc:docMk/>
            <pc:sldMk cId="697697480" sldId="508"/>
            <ac:picMk id="7" creationId="{C33319F7-D6EA-A864-90B0-60700EF08F4C}"/>
          </ac:picMkLst>
        </pc:picChg>
        <pc:picChg chg="add del mod ord">
          <ac:chgData name="Sexton, Erin" userId="0dd466b2-8217-4d7d-a419-cf52544f5cfc" providerId="ADAL" clId="{4D34F1BA-92F7-48F5-91D7-DB0B44093CC3}" dt="2023-09-15T18:50:42.715" v="12"/>
          <ac:picMkLst>
            <pc:docMk/>
            <pc:sldMk cId="697697480" sldId="508"/>
            <ac:picMk id="10" creationId="{F9B90727-4901-CE8C-3D70-C11B049A49C2}"/>
          </ac:picMkLst>
        </pc:picChg>
        <pc:picChg chg="add mod">
          <ac:chgData name="Sexton, Erin" userId="0dd466b2-8217-4d7d-a419-cf52544f5cfc" providerId="ADAL" clId="{4D34F1BA-92F7-48F5-91D7-DB0B44093CC3}" dt="2023-09-15T18:50:42.715" v="12"/>
          <ac:picMkLst>
            <pc:docMk/>
            <pc:sldMk cId="697697480" sldId="508"/>
            <ac:picMk id="11" creationId="{77EF2428-260C-39FE-C31D-F2E2789BD900}"/>
          </ac:picMkLst>
        </pc:picChg>
      </pc:sldChg>
      <pc:sldChg chg="addSp modSp modNotes">
        <pc:chgData name="Sexton, Erin" userId="0dd466b2-8217-4d7d-a419-cf52544f5cfc" providerId="ADAL" clId="{4D34F1BA-92F7-48F5-91D7-DB0B44093CC3}" dt="2023-09-15T18:52:01.455" v="13"/>
        <pc:sldMkLst>
          <pc:docMk/>
          <pc:sldMk cId="1846411832" sldId="509"/>
        </pc:sldMkLst>
        <pc:picChg chg="add mod">
          <ac:chgData name="Sexton, Erin" userId="0dd466b2-8217-4d7d-a419-cf52544f5cfc" providerId="ADAL" clId="{4D34F1BA-92F7-48F5-91D7-DB0B44093CC3}" dt="2023-09-15T18:52:01.455" v="13"/>
          <ac:picMkLst>
            <pc:docMk/>
            <pc:sldMk cId="1846411832" sldId="509"/>
            <ac:picMk id="6" creationId="{78EC7AE0-5704-9EF0-CD82-FC93151398AB}"/>
          </ac:picMkLst>
        </pc:picChg>
      </pc:sldChg>
      <pc:sldChg chg="addSp modSp modNotes">
        <pc:chgData name="Sexton, Erin" userId="0dd466b2-8217-4d7d-a419-cf52544f5cfc" providerId="ADAL" clId="{4D34F1BA-92F7-48F5-91D7-DB0B44093CC3}" dt="2023-09-15T19:03:49.511" v="18"/>
        <pc:sldMkLst>
          <pc:docMk/>
          <pc:sldMk cId="2143432346" sldId="510"/>
        </pc:sldMkLst>
        <pc:picChg chg="add mod">
          <ac:chgData name="Sexton, Erin" userId="0dd466b2-8217-4d7d-a419-cf52544f5cfc" providerId="ADAL" clId="{4D34F1BA-92F7-48F5-91D7-DB0B44093CC3}" dt="2023-09-15T19:03:49.511" v="18"/>
          <ac:picMkLst>
            <pc:docMk/>
            <pc:sldMk cId="2143432346" sldId="510"/>
            <ac:picMk id="6" creationId="{3EE96389-86FA-D148-79E0-DC4AB4AF89A3}"/>
          </ac:picMkLst>
        </pc:picChg>
      </pc:sldChg>
      <pc:sldChg chg="modNotes">
        <pc:chgData name="Sexton, Erin" userId="0dd466b2-8217-4d7d-a419-cf52544f5cfc" providerId="ADAL" clId="{4D34F1BA-92F7-48F5-91D7-DB0B44093CC3}" dt="2023-09-15T17:40:07.510" v="0"/>
        <pc:sldMkLst>
          <pc:docMk/>
          <pc:sldMk cId="2552329499" sldId="511"/>
        </pc:sldMkLst>
      </pc:sldChg>
    </pc:docChg>
  </pc:docChgLst>
  <pc:docChgLst>
    <pc:chgData name="KimberlyJ_Bender" userId="S::kimberlyj_bender_ccpsnet.net#ext#@covgov.onmicrosoft.com::0688e594-2a42-4b25-a6dd-6e619ae20293" providerId="AD" clId="Web-{9698496A-FC38-EB53-314F-FDAFB8F8C692}"/>
    <pc:docChg chg="modSld">
      <pc:chgData name="KimberlyJ_Bender" userId="S::kimberlyj_bender_ccpsnet.net#ext#@covgov.onmicrosoft.com::0688e594-2a42-4b25-a6dd-6e619ae20293" providerId="AD" clId="Web-{9698496A-FC38-EB53-314F-FDAFB8F8C692}" dt="2023-09-18T01:02:48.124" v="84"/>
      <pc:docMkLst>
        <pc:docMk/>
      </pc:docMkLst>
      <pc:sldChg chg="modSp">
        <pc:chgData name="KimberlyJ_Bender" userId="S::kimberlyj_bender_ccpsnet.net#ext#@covgov.onmicrosoft.com::0688e594-2a42-4b25-a6dd-6e619ae20293" providerId="AD" clId="Web-{9698496A-FC38-EB53-314F-FDAFB8F8C692}" dt="2023-09-18T00:06:34.088" v="0" actId="1076"/>
        <pc:sldMkLst>
          <pc:docMk/>
          <pc:sldMk cId="0" sldId="277"/>
        </pc:sldMkLst>
        <pc:spChg chg="mod">
          <ac:chgData name="KimberlyJ_Bender" userId="S::kimberlyj_bender_ccpsnet.net#ext#@covgov.onmicrosoft.com::0688e594-2a42-4b25-a6dd-6e619ae20293" providerId="AD" clId="Web-{9698496A-FC38-EB53-314F-FDAFB8F8C692}" dt="2023-09-18T00:06:34.088" v="0" actId="1076"/>
          <ac:spMkLst>
            <pc:docMk/>
            <pc:sldMk cId="0" sldId="277"/>
            <ac:spMk id="367" creationId="{00000000-0000-0000-0000-000000000000}"/>
          </ac:spMkLst>
        </pc:spChg>
      </pc:sldChg>
      <pc:sldChg chg="modNotes">
        <pc:chgData name="KimberlyJ_Bender" userId="S::kimberlyj_bender_ccpsnet.net#ext#@covgov.onmicrosoft.com::0688e594-2a42-4b25-a6dd-6e619ae20293" providerId="AD" clId="Web-{9698496A-FC38-EB53-314F-FDAFB8F8C692}" dt="2023-09-18T00:32:30.760" v="3"/>
        <pc:sldMkLst>
          <pc:docMk/>
          <pc:sldMk cId="0" sldId="289"/>
        </pc:sldMkLst>
      </pc:sldChg>
      <pc:sldChg chg="modNotes">
        <pc:chgData name="KimberlyJ_Bender" userId="S::kimberlyj_bender_ccpsnet.net#ext#@covgov.onmicrosoft.com::0688e594-2a42-4b25-a6dd-6e619ae20293" providerId="AD" clId="Web-{9698496A-FC38-EB53-314F-FDAFB8F8C692}" dt="2023-09-18T00:42:51.241" v="6"/>
        <pc:sldMkLst>
          <pc:docMk/>
          <pc:sldMk cId="0" sldId="290"/>
        </pc:sldMkLst>
      </pc:sldChg>
      <pc:sldChg chg="modNotes">
        <pc:chgData name="KimberlyJ_Bender" userId="S::kimberlyj_bender_ccpsnet.net#ext#@covgov.onmicrosoft.com::0688e594-2a42-4b25-a6dd-6e619ae20293" providerId="AD" clId="Web-{9698496A-FC38-EB53-314F-FDAFB8F8C692}" dt="2023-09-18T00:48:49.295" v="51"/>
        <pc:sldMkLst>
          <pc:docMk/>
          <pc:sldMk cId="0" sldId="292"/>
        </pc:sldMkLst>
      </pc:sldChg>
      <pc:sldChg chg="modNotes">
        <pc:chgData name="KimberlyJ_Bender" userId="S::kimberlyj_bender_ccpsnet.net#ext#@covgov.onmicrosoft.com::0688e594-2a42-4b25-a6dd-6e619ae20293" providerId="AD" clId="Web-{9698496A-FC38-EB53-314F-FDAFB8F8C692}" dt="2023-09-18T00:52:03.486" v="61"/>
        <pc:sldMkLst>
          <pc:docMk/>
          <pc:sldMk cId="0" sldId="293"/>
        </pc:sldMkLst>
      </pc:sldChg>
      <pc:sldChg chg="modNotes">
        <pc:chgData name="KimberlyJ_Bender" userId="S::kimberlyj_bender_ccpsnet.net#ext#@covgov.onmicrosoft.com::0688e594-2a42-4b25-a6dd-6e619ae20293" providerId="AD" clId="Web-{9698496A-FC38-EB53-314F-FDAFB8F8C692}" dt="2023-09-18T00:54:48.146" v="76"/>
        <pc:sldMkLst>
          <pc:docMk/>
          <pc:sldMk cId="0" sldId="294"/>
        </pc:sldMkLst>
      </pc:sldChg>
      <pc:sldChg chg="modNotes">
        <pc:chgData name="KimberlyJ_Bender" userId="S::kimberlyj_bender_ccpsnet.net#ext#@covgov.onmicrosoft.com::0688e594-2a42-4b25-a6dd-6e619ae20293" providerId="AD" clId="Web-{9698496A-FC38-EB53-314F-FDAFB8F8C692}" dt="2023-09-18T00:58:46.494" v="79"/>
        <pc:sldMkLst>
          <pc:docMk/>
          <pc:sldMk cId="0" sldId="296"/>
        </pc:sldMkLst>
      </pc:sldChg>
      <pc:sldChg chg="modNotes">
        <pc:chgData name="KimberlyJ_Bender" userId="S::kimberlyj_bender_ccpsnet.net#ext#@covgov.onmicrosoft.com::0688e594-2a42-4b25-a6dd-6e619ae20293" providerId="AD" clId="Web-{9698496A-FC38-EB53-314F-FDAFB8F8C692}" dt="2023-09-18T01:01:29.904" v="81"/>
        <pc:sldMkLst>
          <pc:docMk/>
          <pc:sldMk cId="0" sldId="299"/>
        </pc:sldMkLst>
      </pc:sldChg>
      <pc:sldChg chg="modNotes">
        <pc:chgData name="KimberlyJ_Bender" userId="S::kimberlyj_bender_ccpsnet.net#ext#@covgov.onmicrosoft.com::0688e594-2a42-4b25-a6dd-6e619ae20293" providerId="AD" clId="Web-{9698496A-FC38-EB53-314F-FDAFB8F8C692}" dt="2023-09-18T01:02:48.124" v="84"/>
        <pc:sldMkLst>
          <pc:docMk/>
          <pc:sldMk cId="0" sldId="30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8F4A784-7AA6-EC0A-3783-A473A71B058F}"/>
              </a:ext>
            </a:extLst>
          </p:cNvPr>
          <p:cNvSpPr>
            <a:spLocks noGrp="1"/>
          </p:cNvSpPr>
          <p:nvPr>
            <p:ph type="hdr" sz="quarter"/>
          </p:nvPr>
        </p:nvSpPr>
        <p:spPr>
          <a:xfrm>
            <a:off x="0" y="1"/>
            <a:ext cx="3170583" cy="482027"/>
          </a:xfrm>
          <a:prstGeom prst="rect">
            <a:avLst/>
          </a:prstGeom>
        </p:spPr>
        <p:txBody>
          <a:bodyPr vert="horz" lIns="94851" tIns="47425" rIns="94851" bIns="47425" rtlCol="0"/>
          <a:lstStyle>
            <a:lvl1pPr algn="l">
              <a:defRPr sz="1200"/>
            </a:lvl1pPr>
          </a:lstStyle>
          <a:p>
            <a:endParaRPr lang="en-US"/>
          </a:p>
        </p:txBody>
      </p:sp>
      <p:sp>
        <p:nvSpPr>
          <p:cNvPr id="3" name="Date Placeholder 2">
            <a:extLst>
              <a:ext uri="{FF2B5EF4-FFF2-40B4-BE49-F238E27FC236}">
                <a16:creationId xmlns:a16="http://schemas.microsoft.com/office/drawing/2014/main" id="{3E8AB8A7-6D87-8C6D-970E-3DCD93FEBB2C}"/>
              </a:ext>
            </a:extLst>
          </p:cNvPr>
          <p:cNvSpPr>
            <a:spLocks noGrp="1"/>
          </p:cNvSpPr>
          <p:nvPr>
            <p:ph type="dt" sz="quarter" idx="1"/>
          </p:nvPr>
        </p:nvSpPr>
        <p:spPr>
          <a:xfrm>
            <a:off x="4142962" y="1"/>
            <a:ext cx="3170583" cy="482027"/>
          </a:xfrm>
          <a:prstGeom prst="rect">
            <a:avLst/>
          </a:prstGeom>
        </p:spPr>
        <p:txBody>
          <a:bodyPr vert="horz" lIns="94851" tIns="47425" rIns="94851" bIns="47425" rtlCol="0"/>
          <a:lstStyle>
            <a:lvl1pPr algn="r">
              <a:defRPr sz="1200"/>
            </a:lvl1pPr>
          </a:lstStyle>
          <a:p>
            <a:fld id="{F4106BA1-F969-4B5D-BC2D-207282D3B5E6}" type="datetimeFigureOut">
              <a:rPr lang="en-US" smtClean="0"/>
              <a:t>4/18/2024</a:t>
            </a:fld>
            <a:endParaRPr lang="en-US"/>
          </a:p>
        </p:txBody>
      </p:sp>
      <p:sp>
        <p:nvSpPr>
          <p:cNvPr id="4" name="Footer Placeholder 3">
            <a:extLst>
              <a:ext uri="{FF2B5EF4-FFF2-40B4-BE49-F238E27FC236}">
                <a16:creationId xmlns:a16="http://schemas.microsoft.com/office/drawing/2014/main" id="{E65187EB-C562-2B24-0A2F-F8BD17689C52}"/>
              </a:ext>
            </a:extLst>
          </p:cNvPr>
          <p:cNvSpPr>
            <a:spLocks noGrp="1"/>
          </p:cNvSpPr>
          <p:nvPr>
            <p:ph type="ftr" sz="quarter" idx="2"/>
          </p:nvPr>
        </p:nvSpPr>
        <p:spPr>
          <a:xfrm>
            <a:off x="0" y="9119173"/>
            <a:ext cx="3170583" cy="482027"/>
          </a:xfrm>
          <a:prstGeom prst="rect">
            <a:avLst/>
          </a:prstGeom>
        </p:spPr>
        <p:txBody>
          <a:bodyPr vert="horz" lIns="94851" tIns="47425" rIns="94851" bIns="47425"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C1B9080-1068-F518-F992-E2D0D9A7871A}"/>
              </a:ext>
            </a:extLst>
          </p:cNvPr>
          <p:cNvSpPr>
            <a:spLocks noGrp="1"/>
          </p:cNvSpPr>
          <p:nvPr>
            <p:ph type="sldNum" sz="quarter" idx="3"/>
          </p:nvPr>
        </p:nvSpPr>
        <p:spPr>
          <a:xfrm>
            <a:off x="4142962" y="9119173"/>
            <a:ext cx="3170583" cy="482027"/>
          </a:xfrm>
          <a:prstGeom prst="rect">
            <a:avLst/>
          </a:prstGeom>
        </p:spPr>
        <p:txBody>
          <a:bodyPr vert="horz" lIns="94851" tIns="47425" rIns="94851" bIns="47425" rtlCol="0" anchor="b"/>
          <a:lstStyle>
            <a:lvl1pPr algn="r">
              <a:defRPr sz="1200"/>
            </a:lvl1pPr>
          </a:lstStyle>
          <a:p>
            <a:fld id="{0831BEFB-B6C9-46B3-9007-A49FD6E46E7C}" type="slidenum">
              <a:rPr lang="en-US" smtClean="0"/>
              <a:t>‹#›</a:t>
            </a:fld>
            <a:endParaRPr lang="en-US"/>
          </a:p>
        </p:txBody>
      </p:sp>
    </p:spTree>
    <p:extLst>
      <p:ext uri="{BB962C8B-B14F-4D97-AF65-F5344CB8AC3E}">
        <p14:creationId xmlns:p14="http://schemas.microsoft.com/office/powerpoint/2010/main" val="21022139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57200" y="719138"/>
            <a:ext cx="6402388"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
        <p:nvSpPr>
          <p:cNvPr id="2" name="Slide Number Placeholder 1">
            <a:extLst>
              <a:ext uri="{FF2B5EF4-FFF2-40B4-BE49-F238E27FC236}">
                <a16:creationId xmlns:a16="http://schemas.microsoft.com/office/drawing/2014/main" id="{674B57CC-EFC6-F49D-4F61-D3346E33D2B3}"/>
              </a:ext>
            </a:extLst>
          </p:cNvPr>
          <p:cNvSpPr>
            <a:spLocks noGrp="1"/>
          </p:cNvSpPr>
          <p:nvPr>
            <p:ph type="sldNum" sz="quarter" idx="5"/>
          </p:nvPr>
        </p:nvSpPr>
        <p:spPr>
          <a:xfrm>
            <a:off x="4142962" y="9119173"/>
            <a:ext cx="3170583" cy="482027"/>
          </a:xfrm>
          <a:prstGeom prst="rect">
            <a:avLst/>
          </a:prstGeom>
        </p:spPr>
        <p:txBody>
          <a:bodyPr vert="horz" lIns="94851" tIns="47425" rIns="94851" bIns="47425" rtlCol="0" anchor="b"/>
          <a:lstStyle>
            <a:lvl1pPr algn="r">
              <a:defRPr sz="1200"/>
            </a:lvl1pPr>
          </a:lstStyle>
          <a:p>
            <a:fld id="{4A498571-1F54-41FB-8374-3E154694E6AB}" type="slidenum">
              <a:rPr lang="en-US" smtClean="0"/>
              <a:t>‹#›</a:t>
            </a:fld>
            <a:endParaRPr lang="en-US"/>
          </a:p>
        </p:txBody>
      </p:sp>
    </p:spTree>
  </p:cSld>
  <p:clrMap bg1="lt1" tx1="dk1" bg2="dk2" tx2="lt2" accent1="accent1" accent2="accent2" accent3="accent3" accent4="accent4" accent5="accent5" accent6="accent6" hlink="hlink" folHlink="folHlink"/>
  <p:hf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notes"/>
          <p:cNvSpPr txBox="1">
            <a:spLocks noGrp="1"/>
          </p:cNvSpPr>
          <p:nvPr>
            <p:ph type="body" idx="1"/>
          </p:nvPr>
        </p:nvSpPr>
        <p:spPr>
          <a:xfrm>
            <a:off x="731520" y="4620578"/>
            <a:ext cx="5852160" cy="3780630"/>
          </a:xfrm>
          <a:prstGeom prst="rect">
            <a:avLst/>
          </a:prstGeom>
          <a:noFill/>
          <a:ln>
            <a:noFill/>
          </a:ln>
        </p:spPr>
        <p:txBody>
          <a:bodyPr spcFirstLastPara="1" wrap="square" lIns="96637" tIns="96637" rIns="96637" bIns="96637" anchor="t" anchorCtr="0">
            <a:noAutofit/>
          </a:bodyPr>
          <a:lstStyle/>
          <a:p>
            <a:pPr marL="0" indent="0">
              <a:buNone/>
            </a:pPr>
            <a:r>
              <a:rPr lang="en-US" dirty="0">
                <a:latin typeface="+mj-lt"/>
              </a:rPr>
              <a:t>Welcome to the Grade 4 presentation focused on the 2023 Mathematics Standards of Learning. The Proposed 2023 Mathematics </a:t>
            </a:r>
            <a:r>
              <a:rPr lang="en-US" i="1" dirty="0">
                <a:latin typeface="+mj-lt"/>
              </a:rPr>
              <a:t>Standards of Learning (SOL)</a:t>
            </a:r>
            <a:r>
              <a:rPr lang="en-US" dirty="0">
                <a:latin typeface="+mj-lt"/>
              </a:rPr>
              <a:t> were approved by the Board of Education on August 31, 2023.</a:t>
            </a:r>
            <a:endParaRPr dirty="0">
              <a:latin typeface="+mj-lt"/>
            </a:endParaRPr>
          </a:p>
        </p:txBody>
      </p:sp>
      <p:sp>
        <p:nvSpPr>
          <p:cNvPr id="159" name="Google Shape;159;p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 name="Slide Number Placeholder 1">
            <a:extLst>
              <a:ext uri="{FF2B5EF4-FFF2-40B4-BE49-F238E27FC236}">
                <a16:creationId xmlns:a16="http://schemas.microsoft.com/office/drawing/2014/main" id="{51DD3124-4FB4-A62A-3D23-81FAFC0C5483}"/>
              </a:ext>
            </a:extLst>
          </p:cNvPr>
          <p:cNvSpPr>
            <a:spLocks noGrp="1"/>
          </p:cNvSpPr>
          <p:nvPr>
            <p:ph type="sldNum" sz="quarter" idx="5"/>
          </p:nvPr>
        </p:nvSpPr>
        <p:spPr/>
        <p:txBody>
          <a:bodyPr/>
          <a:lstStyle/>
          <a:p>
            <a:fld id="{4A498571-1F54-41FB-8374-3E154694E6AB}"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9: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p9: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167800" indent="0">
              <a:buNone/>
            </a:pPr>
            <a:r>
              <a:rPr lang="en-US" dirty="0"/>
              <a:t>The new numbering system for the standards makes it clear within which strand a standard exists. For instance, the sample shown on the screen highlights 4.MG.3.  The number four indicates the grade level; MG indicates the Measurement and Geometry Strand; and 3 indicates that this is the third standard of learning in this strand. The key shown at the bottom of the screen provides the abbreviations for each of the strands.</a:t>
            </a:r>
            <a:endParaRPr dirty="0"/>
          </a:p>
          <a:p>
            <a:pPr marL="483265" indent="-241632">
              <a:buNone/>
            </a:pPr>
            <a:endParaRPr sz="1200" dirty="0"/>
          </a:p>
          <a:p>
            <a:pPr marL="483265" indent="-241632">
              <a:buNone/>
            </a:pPr>
            <a:endParaRPr sz="1200" dirty="0"/>
          </a:p>
        </p:txBody>
      </p:sp>
      <p:sp>
        <p:nvSpPr>
          <p:cNvPr id="2" name="Slide Number Placeholder 1">
            <a:extLst>
              <a:ext uri="{FF2B5EF4-FFF2-40B4-BE49-F238E27FC236}">
                <a16:creationId xmlns:a16="http://schemas.microsoft.com/office/drawing/2014/main" id="{BB2C5398-AFE3-6B70-A647-ECFD6E98BC8C}"/>
              </a:ext>
            </a:extLst>
          </p:cNvPr>
          <p:cNvSpPr>
            <a:spLocks noGrp="1"/>
          </p:cNvSpPr>
          <p:nvPr>
            <p:ph type="sldNum" sz="quarter" idx="5"/>
          </p:nvPr>
        </p:nvSpPr>
        <p:spPr/>
        <p:txBody>
          <a:bodyPr/>
          <a:lstStyle/>
          <a:p>
            <a:fld id="{4A498571-1F54-41FB-8374-3E154694E6AB}" type="slidenum">
              <a:rPr lang="en-US" smtClean="0"/>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167800" indent="0">
              <a:buNone/>
            </a:pPr>
            <a:r>
              <a:rPr lang="en-US" dirty="0"/>
              <a:t>An Overview of Revisions document has been created for each grade or course. This presentation provides a detailed comparison between the 2016 Standards of Learning and the 2023 Standards of Learning and is based upon the Overview of Revisions document.</a:t>
            </a:r>
          </a:p>
        </p:txBody>
      </p:sp>
      <p:sp>
        <p:nvSpPr>
          <p:cNvPr id="4" name="Slide Number Placeholder 3">
            <a:extLst>
              <a:ext uri="{FF2B5EF4-FFF2-40B4-BE49-F238E27FC236}">
                <a16:creationId xmlns:a16="http://schemas.microsoft.com/office/drawing/2014/main" id="{2FEE2BF7-42FE-FB19-EF39-84BFCE8EC3D1}"/>
              </a:ext>
            </a:extLst>
          </p:cNvPr>
          <p:cNvSpPr>
            <a:spLocks noGrp="1"/>
          </p:cNvSpPr>
          <p:nvPr>
            <p:ph type="sldNum" sz="quarter" idx="5"/>
          </p:nvPr>
        </p:nvSpPr>
        <p:spPr/>
        <p:txBody>
          <a:bodyPr/>
          <a:lstStyle/>
          <a:p>
            <a:fld id="{4A498571-1F54-41FB-8374-3E154694E6AB}" type="slidenum">
              <a:rPr lang="en-US" smtClean="0"/>
              <a:t>11</a:t>
            </a:fld>
            <a:endParaRPr lang="en-US"/>
          </a:p>
        </p:txBody>
      </p:sp>
    </p:spTree>
    <p:extLst>
      <p:ext uri="{BB962C8B-B14F-4D97-AF65-F5344CB8AC3E}">
        <p14:creationId xmlns:p14="http://schemas.microsoft.com/office/powerpoint/2010/main" val="2682175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167800" indent="0">
              <a:buNone/>
            </a:pPr>
            <a:r>
              <a:rPr lang="en-US" dirty="0"/>
              <a:t>At the end of the Overview of Revisions document there is a summary of changes table. One section of the table provides an overview of the changes to the numbering of the standards. Another section provides information regarding the prominent parameter changes and clarifications. Parameter changes and clarifications might be related to an increase or decrease in the limiters of the standards or the knowledge and skills; but might also be related to the depth of understanding of the content or scope of the content.</a:t>
            </a:r>
          </a:p>
        </p:txBody>
      </p:sp>
      <p:sp>
        <p:nvSpPr>
          <p:cNvPr id="4" name="Slide Number Placeholder 3">
            <a:extLst>
              <a:ext uri="{FF2B5EF4-FFF2-40B4-BE49-F238E27FC236}">
                <a16:creationId xmlns:a16="http://schemas.microsoft.com/office/drawing/2014/main" id="{DAC6CA84-0697-AADE-F81F-1D090DE40AF1}"/>
              </a:ext>
            </a:extLst>
          </p:cNvPr>
          <p:cNvSpPr>
            <a:spLocks noGrp="1"/>
          </p:cNvSpPr>
          <p:nvPr>
            <p:ph type="sldNum" sz="quarter" idx="5"/>
          </p:nvPr>
        </p:nvSpPr>
        <p:spPr/>
        <p:txBody>
          <a:bodyPr/>
          <a:lstStyle/>
          <a:p>
            <a:fld id="{4A498571-1F54-41FB-8374-3E154694E6AB}" type="slidenum">
              <a:rPr lang="en-US" smtClean="0"/>
              <a:t>12</a:t>
            </a:fld>
            <a:endParaRPr lang="en-US"/>
          </a:p>
        </p:txBody>
      </p:sp>
    </p:spTree>
    <p:extLst>
      <p:ext uri="{BB962C8B-B14F-4D97-AF65-F5344CB8AC3E}">
        <p14:creationId xmlns:p14="http://schemas.microsoft.com/office/powerpoint/2010/main" val="811921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167800" indent="0" defTabSz="966529">
              <a:buNone/>
              <a:defRPr/>
            </a:pPr>
            <a:r>
              <a:rPr lang="en-US" dirty="0"/>
              <a:t>The other two sections of the table include deletions from 2016 standards and any addition of content to the 2023 standards.</a:t>
            </a:r>
          </a:p>
          <a:p>
            <a:endParaRPr lang="en-US" dirty="0"/>
          </a:p>
        </p:txBody>
      </p:sp>
      <p:sp>
        <p:nvSpPr>
          <p:cNvPr id="4" name="Slide Number Placeholder 3">
            <a:extLst>
              <a:ext uri="{FF2B5EF4-FFF2-40B4-BE49-F238E27FC236}">
                <a16:creationId xmlns:a16="http://schemas.microsoft.com/office/drawing/2014/main" id="{C03D6D5F-66BC-FDF7-158D-2DCA0B8AAFCA}"/>
              </a:ext>
            </a:extLst>
          </p:cNvPr>
          <p:cNvSpPr>
            <a:spLocks noGrp="1"/>
          </p:cNvSpPr>
          <p:nvPr>
            <p:ph type="sldNum" sz="quarter" idx="5"/>
          </p:nvPr>
        </p:nvSpPr>
        <p:spPr/>
        <p:txBody>
          <a:bodyPr/>
          <a:lstStyle/>
          <a:p>
            <a:fld id="{4A498571-1F54-41FB-8374-3E154694E6AB}" type="slidenum">
              <a:rPr lang="en-US" smtClean="0"/>
              <a:t>13</a:t>
            </a:fld>
            <a:endParaRPr lang="en-US"/>
          </a:p>
        </p:txBody>
      </p:sp>
    </p:spTree>
    <p:extLst>
      <p:ext uri="{BB962C8B-B14F-4D97-AF65-F5344CB8AC3E}">
        <p14:creationId xmlns:p14="http://schemas.microsoft.com/office/powerpoint/2010/main" val="2091834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e603465f54_0_18: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1e603465f54_0_18:notes"/>
          <p:cNvSpPr txBox="1">
            <a:spLocks noGrp="1"/>
          </p:cNvSpPr>
          <p:nvPr>
            <p:ph type="body" idx="1"/>
          </p:nvPr>
        </p:nvSpPr>
        <p:spPr>
          <a:xfrm>
            <a:off x="731520" y="4560570"/>
            <a:ext cx="5852160" cy="4320540"/>
          </a:xfrm>
          <a:prstGeom prst="rect">
            <a:avLst/>
          </a:prstGeom>
        </p:spPr>
        <p:txBody>
          <a:bodyPr spcFirstLastPara="1" wrap="square" lIns="96637" tIns="96637" rIns="96637" bIns="96637" anchor="t" anchorCtr="0">
            <a:noAutofit/>
          </a:bodyPr>
          <a:lstStyle/>
          <a:p>
            <a:pPr marL="167800" indent="0">
              <a:buNone/>
            </a:pPr>
            <a:r>
              <a:rPr lang="en-US" dirty="0">
                <a:latin typeface="Arial" panose="020B0604020202020204" pitchFamily="34" charset="0"/>
              </a:rPr>
              <a:t>During the remainder of the presentation, we will take a closer look at the revisions to the 2016 standards that resulted in the new 2023 standards. </a:t>
            </a:r>
            <a:endParaRPr lang="en-US" dirty="0"/>
          </a:p>
          <a:p>
            <a:pPr marL="167800" indent="0">
              <a:buNone/>
            </a:pPr>
            <a:endParaRPr sz="1500" b="1" dirty="0"/>
          </a:p>
        </p:txBody>
      </p:sp>
      <p:sp>
        <p:nvSpPr>
          <p:cNvPr id="2" name="Slide Number Placeholder 1">
            <a:extLst>
              <a:ext uri="{FF2B5EF4-FFF2-40B4-BE49-F238E27FC236}">
                <a16:creationId xmlns:a16="http://schemas.microsoft.com/office/drawing/2014/main" id="{176F139F-CA65-3BF9-73A0-98515E3114B5}"/>
              </a:ext>
            </a:extLst>
          </p:cNvPr>
          <p:cNvSpPr>
            <a:spLocks noGrp="1"/>
          </p:cNvSpPr>
          <p:nvPr>
            <p:ph type="sldNum" sz="quarter" idx="5"/>
          </p:nvPr>
        </p:nvSpPr>
        <p:spPr/>
        <p:txBody>
          <a:bodyPr/>
          <a:lstStyle/>
          <a:p>
            <a:fld id="{4A498571-1F54-41FB-8374-3E154694E6AB}" type="slidenum">
              <a:rPr lang="en-US" smtClean="0"/>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e5fa75be59_0_17: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5" name="Google Shape;335;g1e5fa75be59_0_17: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0" indent="0">
              <a:buNone/>
            </a:pPr>
            <a:r>
              <a:rPr lang="en-US" dirty="0"/>
              <a:t>First, we will discuss the standards in the Grade 4 Number and Number Sense strand.</a:t>
            </a:r>
            <a:endParaRPr dirty="0"/>
          </a:p>
        </p:txBody>
      </p:sp>
      <p:sp>
        <p:nvSpPr>
          <p:cNvPr id="2" name="Slide Number Placeholder 1">
            <a:extLst>
              <a:ext uri="{FF2B5EF4-FFF2-40B4-BE49-F238E27FC236}">
                <a16:creationId xmlns:a16="http://schemas.microsoft.com/office/drawing/2014/main" id="{E84F8FDF-CA97-DFF9-2782-293F8D2644AB}"/>
              </a:ext>
            </a:extLst>
          </p:cNvPr>
          <p:cNvSpPr>
            <a:spLocks noGrp="1"/>
          </p:cNvSpPr>
          <p:nvPr>
            <p:ph type="sldNum" sz="quarter" idx="5"/>
          </p:nvPr>
        </p:nvSpPr>
        <p:spPr/>
        <p:txBody>
          <a:bodyPr/>
          <a:lstStyle/>
          <a:p>
            <a:fld id="{4A498571-1F54-41FB-8374-3E154694E6AB}" type="slidenum">
              <a:rPr lang="en-US" smtClean="0"/>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773dd27cce_0_0: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0" indent="0">
              <a:buNone/>
            </a:pPr>
            <a:r>
              <a:rPr lang="en-US" dirty="0"/>
              <a:t>SOL 4.1a in 2016 is now SOL 4.NS.1 in the 2023 Standards. In SOL 4.NS.1 students will continue to read and write nine-digit numbers. In addition, students will apply patterns within the base 10 system to determine and communicate, orally and in written form, the place and value of each digit in a nine-digit whole number.</a:t>
            </a:r>
            <a:endParaRPr dirty="0"/>
          </a:p>
        </p:txBody>
      </p:sp>
      <p:sp>
        <p:nvSpPr>
          <p:cNvPr id="340" name="Google Shape;340;g2773dd27cce_0_0: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 name="Slide Number Placeholder 1">
            <a:extLst>
              <a:ext uri="{FF2B5EF4-FFF2-40B4-BE49-F238E27FC236}">
                <a16:creationId xmlns:a16="http://schemas.microsoft.com/office/drawing/2014/main" id="{7DD39CAF-2D51-F5D7-F59A-ADC2A57663AB}"/>
              </a:ext>
            </a:extLst>
          </p:cNvPr>
          <p:cNvSpPr>
            <a:spLocks noGrp="1"/>
          </p:cNvSpPr>
          <p:nvPr>
            <p:ph type="sldNum" sz="quarter" idx="5"/>
          </p:nvPr>
        </p:nvSpPr>
        <p:spPr/>
        <p:txBody>
          <a:bodyPr/>
          <a:lstStyle/>
          <a:p>
            <a:fld id="{4A498571-1F54-41FB-8374-3E154694E6AB}" type="slidenum">
              <a:rPr lang="en-US" smtClean="0"/>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773dd27cce_0_7: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0" indent="0">
              <a:buNone/>
            </a:pPr>
            <a:r>
              <a:rPr lang="en-US" dirty="0"/>
              <a:t>SOL 4.1b in 2016 is now SOL 4.NS.2 in the 2023 Standards. There are no significant content changes in this standard. Students will continue to compare two whole numbers up to seven digits using words and symbols as well as order up to four whole numbers up to seven digits each.</a:t>
            </a:r>
            <a:endParaRPr dirty="0"/>
          </a:p>
        </p:txBody>
      </p:sp>
      <p:sp>
        <p:nvSpPr>
          <p:cNvPr id="348" name="Google Shape;348;g2773dd27cce_0_7: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 name="Slide Number Placeholder 1">
            <a:extLst>
              <a:ext uri="{FF2B5EF4-FFF2-40B4-BE49-F238E27FC236}">
                <a16:creationId xmlns:a16="http://schemas.microsoft.com/office/drawing/2014/main" id="{76F1E255-CD2A-E17D-72F0-CF784E3681E7}"/>
              </a:ext>
            </a:extLst>
          </p:cNvPr>
          <p:cNvSpPr>
            <a:spLocks noGrp="1"/>
          </p:cNvSpPr>
          <p:nvPr>
            <p:ph type="sldNum" sz="quarter" idx="5"/>
          </p:nvPr>
        </p:nvSpPr>
        <p:spPr/>
        <p:txBody>
          <a:bodyPr/>
          <a:lstStyle/>
          <a:p>
            <a:fld id="{4A498571-1F54-41FB-8374-3E154694E6AB}" type="slidenum">
              <a:rPr lang="en-US" smtClean="0"/>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773dd27cce_0_31: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0" indent="0">
              <a:lnSpc>
                <a:spcPct val="115000"/>
              </a:lnSpc>
              <a:spcBef>
                <a:spcPts val="423"/>
              </a:spcBef>
              <a:buClr>
                <a:schemeClr val="dk1"/>
              </a:buClr>
              <a:buNone/>
            </a:pPr>
            <a:r>
              <a:rPr lang="en-US" dirty="0">
                <a:solidFill>
                  <a:schemeClr val="dk1"/>
                </a:solidFill>
                <a:latin typeface="+mj-lt"/>
                <a:ea typeface="Georgia"/>
                <a:cs typeface="Georgia"/>
                <a:sym typeface="Georgia"/>
              </a:rPr>
              <a:t>SOL 4.1c from 2016 which states that students will round whole numbers expressed through millions to the nearest thousand, ten thousand, and hundred thousand is now included in the Computation and Estimation strand. It is embedded within SOL 4.CE.1 as a strategy for estimating addition and subtraction problems.</a:t>
            </a:r>
            <a:endParaRPr dirty="0">
              <a:latin typeface="+mj-lt"/>
            </a:endParaRPr>
          </a:p>
        </p:txBody>
      </p:sp>
      <p:sp>
        <p:nvSpPr>
          <p:cNvPr id="355" name="Google Shape;355;g2773dd27cce_0_31: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 name="Slide Number Placeholder 1">
            <a:extLst>
              <a:ext uri="{FF2B5EF4-FFF2-40B4-BE49-F238E27FC236}">
                <a16:creationId xmlns:a16="http://schemas.microsoft.com/office/drawing/2014/main" id="{979D5385-2E8F-6F44-A6B3-2E25D17C5BB2}"/>
              </a:ext>
            </a:extLst>
          </p:cNvPr>
          <p:cNvSpPr>
            <a:spLocks noGrp="1"/>
          </p:cNvSpPr>
          <p:nvPr>
            <p:ph type="sldNum" sz="quarter" idx="5"/>
          </p:nvPr>
        </p:nvSpPr>
        <p:spPr/>
        <p:txBody>
          <a:bodyPr/>
          <a:lstStyle/>
          <a:p>
            <a:fld id="{4A498571-1F54-41FB-8374-3E154694E6AB}" type="slidenum">
              <a:rPr lang="en-US" smtClean="0"/>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773dd27cce_0_14: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0" indent="0">
              <a:buNone/>
            </a:pPr>
            <a:r>
              <a:rPr lang="en-US" dirty="0"/>
              <a:t>SOL 4.2a in 2016 is now SOL 4.NS.3a-d in the 2023 Standards. In 4.NS.3 students will continue to compare and order no more than four fractions. In addition, they will justify solutions orally, in writing, or with a model when comparing or ordering fractions (proper or improper) and/or mixed numbers.</a:t>
            </a:r>
          </a:p>
          <a:p>
            <a:pPr marL="0" indent="0">
              <a:buNone/>
            </a:pPr>
            <a:endParaRPr lang="en-US" dirty="0"/>
          </a:p>
          <a:p>
            <a:pPr marL="0" indent="0">
              <a:buNone/>
            </a:pPr>
            <a:r>
              <a:rPr lang="en-US" dirty="0"/>
              <a:t>As in the 2016 standards, content that is labeled with an asterisk (*) means that items measuring that objective are assessed without the use of a calculator. It is important to note that in the 2016 standards the asterisk was included at the standard level; in the 2023 standards, the asterisk is included at the knowledge and skills level.</a:t>
            </a:r>
            <a:endParaRPr dirty="0"/>
          </a:p>
        </p:txBody>
      </p:sp>
      <p:sp>
        <p:nvSpPr>
          <p:cNvPr id="363" name="Google Shape;363;g2773dd27cce_0_14: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 name="Slide Number Placeholder 1">
            <a:extLst>
              <a:ext uri="{FF2B5EF4-FFF2-40B4-BE49-F238E27FC236}">
                <a16:creationId xmlns:a16="http://schemas.microsoft.com/office/drawing/2014/main" id="{553FD287-EA4E-9334-2166-D2A2AB6A4ED5}"/>
              </a:ext>
            </a:extLst>
          </p:cNvPr>
          <p:cNvSpPr>
            <a:spLocks noGrp="1"/>
          </p:cNvSpPr>
          <p:nvPr>
            <p:ph type="sldNum" sz="quarter" idx="5"/>
          </p:nvPr>
        </p:nvSpPr>
        <p:spPr/>
        <p:txBody>
          <a:bodyPr/>
          <a:lstStyle/>
          <a:p>
            <a:fld id="{4A498571-1F54-41FB-8374-3E154694E6AB}" type="slidenum">
              <a:rPr lang="en-US" smtClean="0"/>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2: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p2: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167800" indent="0">
              <a:buNone/>
            </a:pPr>
            <a:r>
              <a:rPr lang="en-US" b="0" i="0" dirty="0">
                <a:solidFill>
                  <a:srgbClr val="000000"/>
                </a:solidFill>
                <a:effectLst/>
                <a:latin typeface="Arial" panose="020B0604020202020204" pitchFamily="34" charset="0"/>
              </a:rPr>
              <a:t>The purpose of this presentation is to provide a comparison of the 2016 Mathematics Standards of Learning and the 2023 Mathematics Standards of Learning and to highlight changes in the knowledge and skills.</a:t>
            </a:r>
            <a:endParaRPr dirty="0"/>
          </a:p>
        </p:txBody>
      </p:sp>
      <p:sp>
        <p:nvSpPr>
          <p:cNvPr id="2" name="Slide Number Placeholder 1">
            <a:extLst>
              <a:ext uri="{FF2B5EF4-FFF2-40B4-BE49-F238E27FC236}">
                <a16:creationId xmlns:a16="http://schemas.microsoft.com/office/drawing/2014/main" id="{81C2D74A-EFCA-49B1-9B28-3B6859FA2FB6}"/>
              </a:ext>
            </a:extLst>
          </p:cNvPr>
          <p:cNvSpPr>
            <a:spLocks noGrp="1"/>
          </p:cNvSpPr>
          <p:nvPr>
            <p:ph type="sldNum" sz="quarter" idx="5"/>
          </p:nvPr>
        </p:nvSpPr>
        <p:spPr/>
        <p:txBody>
          <a:bodyPr/>
          <a:lstStyle/>
          <a:p>
            <a:fld id="{4A498571-1F54-41FB-8374-3E154694E6AB}" type="slidenum">
              <a:rPr lang="en-US" smtClean="0"/>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773dd27cce_0_21: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0" indent="0">
              <a:buNone/>
            </a:pPr>
            <a:r>
              <a:rPr lang="en-US" dirty="0">
                <a:solidFill>
                  <a:schemeClr val="dk1"/>
                </a:solidFill>
              </a:rPr>
              <a:t>SOL 4.2bc in 2016 is now SOL 4.NS.3e-g in the 2023 Standards. In 4.NS.3e-g, students will be expected to represent equivalent fractions with and without models. Students will also now need to be able to compose and decompose proper fractions, improper fractions, and/or mixed numbers in multiple ways, with and without models. </a:t>
            </a:r>
            <a:endParaRPr dirty="0">
              <a:solidFill>
                <a:schemeClr val="dk1"/>
              </a:solidFill>
            </a:endParaRPr>
          </a:p>
          <a:p>
            <a:pPr marL="0" indent="0">
              <a:buClr>
                <a:schemeClr val="dk1"/>
              </a:buClr>
              <a:buNone/>
            </a:pPr>
            <a:endParaRPr dirty="0"/>
          </a:p>
        </p:txBody>
      </p:sp>
      <p:sp>
        <p:nvSpPr>
          <p:cNvPr id="370" name="Google Shape;370;g2773dd27cce_0_21: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 name="Slide Number Placeholder 1">
            <a:extLst>
              <a:ext uri="{FF2B5EF4-FFF2-40B4-BE49-F238E27FC236}">
                <a16:creationId xmlns:a16="http://schemas.microsoft.com/office/drawing/2014/main" id="{9F71204A-42B2-A1E7-6E7B-FD11A25C2DBB}"/>
              </a:ext>
            </a:extLst>
          </p:cNvPr>
          <p:cNvSpPr>
            <a:spLocks noGrp="1"/>
          </p:cNvSpPr>
          <p:nvPr>
            <p:ph type="sldNum" sz="quarter" idx="5"/>
          </p:nvPr>
        </p:nvSpPr>
        <p:spPr/>
        <p:txBody>
          <a:bodyPr/>
          <a:lstStyle/>
          <a:p>
            <a:fld id="{4A498571-1F54-41FB-8374-3E154694E6AB}" type="slidenum">
              <a:rPr lang="en-US" smtClean="0"/>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278dad0e462_0_0: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0" indent="0">
              <a:lnSpc>
                <a:spcPct val="115000"/>
              </a:lnSpc>
              <a:spcBef>
                <a:spcPts val="423"/>
              </a:spcBef>
              <a:buClr>
                <a:schemeClr val="dk1"/>
              </a:buClr>
              <a:buNone/>
            </a:pPr>
            <a:r>
              <a:rPr lang="en-US" dirty="0">
                <a:solidFill>
                  <a:schemeClr val="dk1"/>
                </a:solidFill>
                <a:latin typeface="+mj-lt"/>
                <a:ea typeface="Calibri"/>
                <a:cs typeface="Calibri"/>
                <a:sym typeface="Calibri"/>
              </a:rPr>
              <a:t>Most of SOL 4.3 from 2016 is now SOL 4.NS.4 in the 2023 Standards. In SOL 4.NS.4a students will continue to investigate the ten-to-one place value relationship using concrete models; in addition, they will now describe that relationship. Students will continue to compare and order decimals through thousandths. Students should become flexible in their use of strategies - examples include benchmarks, place value, and number lines. </a:t>
            </a:r>
            <a:r>
              <a:rPr lang="en-US" dirty="0">
                <a:solidFill>
                  <a:schemeClr val="dk1"/>
                </a:solidFill>
                <a:latin typeface="+mj-lt"/>
              </a:rPr>
              <a:t>In addition, they will justify solutions with a model, orally, and in writing.</a:t>
            </a:r>
            <a:endParaRPr dirty="0">
              <a:latin typeface="+mj-lt"/>
              <a:ea typeface="Calibri"/>
              <a:cs typeface="Calibri"/>
              <a:sym typeface="Calibri"/>
            </a:endParaRPr>
          </a:p>
        </p:txBody>
      </p:sp>
      <p:sp>
        <p:nvSpPr>
          <p:cNvPr id="378" name="Google Shape;378;g278dad0e462_0_0: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 name="Slide Number Placeholder 1">
            <a:extLst>
              <a:ext uri="{FF2B5EF4-FFF2-40B4-BE49-F238E27FC236}">
                <a16:creationId xmlns:a16="http://schemas.microsoft.com/office/drawing/2014/main" id="{828F7876-637F-2172-7255-D0F936B91A86}"/>
              </a:ext>
            </a:extLst>
          </p:cNvPr>
          <p:cNvSpPr>
            <a:spLocks noGrp="1"/>
          </p:cNvSpPr>
          <p:nvPr>
            <p:ph type="sldNum" sz="quarter" idx="5"/>
          </p:nvPr>
        </p:nvSpPr>
        <p:spPr/>
        <p:txBody>
          <a:bodyPr/>
          <a:lstStyle/>
          <a:p>
            <a:fld id="{4A498571-1F54-41FB-8374-3E154694E6AB}" type="slidenum">
              <a:rPr lang="en-US" smtClean="0"/>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7af120b1b6_0_13: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0" indent="0">
              <a:lnSpc>
                <a:spcPct val="115000"/>
              </a:lnSpc>
              <a:spcBef>
                <a:spcPts val="423"/>
              </a:spcBef>
              <a:buClr>
                <a:schemeClr val="dk1"/>
              </a:buClr>
              <a:buNone/>
            </a:pPr>
            <a:r>
              <a:rPr lang="en-US" dirty="0">
                <a:solidFill>
                  <a:schemeClr val="dk1"/>
                </a:solidFill>
                <a:latin typeface="+mj-lt"/>
                <a:ea typeface="Calibri"/>
                <a:cs typeface="Calibri"/>
                <a:sym typeface="Calibri"/>
              </a:rPr>
              <a:t>SOL 4.3b in 2016 states that students will round decimals to the nearest whole number. Rounding of decimals is now included in the computation and estimation strand. It is embedded in 4.CE.4 as a strategy for estimating sums and differences with decimals.</a:t>
            </a:r>
            <a:endParaRPr dirty="0">
              <a:solidFill>
                <a:schemeClr val="dk1"/>
              </a:solidFill>
              <a:latin typeface="+mj-lt"/>
              <a:ea typeface="Calibri"/>
              <a:cs typeface="Calibri"/>
              <a:sym typeface="Calibri"/>
            </a:endParaRPr>
          </a:p>
          <a:p>
            <a:pPr marL="0" indent="0">
              <a:buNone/>
            </a:pPr>
            <a:endParaRPr dirty="0"/>
          </a:p>
        </p:txBody>
      </p:sp>
      <p:sp>
        <p:nvSpPr>
          <p:cNvPr id="385" name="Google Shape;385;g27af120b1b6_0_13: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 name="Slide Number Placeholder 1">
            <a:extLst>
              <a:ext uri="{FF2B5EF4-FFF2-40B4-BE49-F238E27FC236}">
                <a16:creationId xmlns:a16="http://schemas.microsoft.com/office/drawing/2014/main" id="{FC645506-E0EF-85E7-A40D-83DBC9DEA398}"/>
              </a:ext>
            </a:extLst>
          </p:cNvPr>
          <p:cNvSpPr>
            <a:spLocks noGrp="1"/>
          </p:cNvSpPr>
          <p:nvPr>
            <p:ph type="sldNum" sz="quarter" idx="5"/>
          </p:nvPr>
        </p:nvSpPr>
        <p:spPr/>
        <p:txBody>
          <a:bodyPr/>
          <a:lstStyle/>
          <a:p>
            <a:fld id="{4A498571-1F54-41FB-8374-3E154694E6AB}" type="slidenum">
              <a:rPr lang="en-US" smtClean="0"/>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7af120b1b6_0_19: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0" indent="0">
              <a:buNone/>
            </a:pPr>
            <a:r>
              <a:rPr lang="en-US" dirty="0">
                <a:solidFill>
                  <a:schemeClr val="dk1"/>
                </a:solidFill>
              </a:rPr>
              <a:t>SOL 4.3d in 2016 is now SOL 4.NS.5 in the 2023 Standards. In SOL 4.NS.5 the language has been clarified to highlight that hundredths should be included when students represent fractions as decimals and when students identify and model equivalent fractions and decimals.</a:t>
            </a:r>
            <a:endParaRPr dirty="0">
              <a:solidFill>
                <a:schemeClr val="dk1"/>
              </a:solidFill>
            </a:endParaRPr>
          </a:p>
          <a:p>
            <a:pPr marL="0" indent="0">
              <a:buClr>
                <a:schemeClr val="dk1"/>
              </a:buClr>
              <a:buNone/>
            </a:pPr>
            <a:r>
              <a:rPr lang="en-US" dirty="0">
                <a:solidFill>
                  <a:schemeClr val="dk1"/>
                </a:solidFill>
              </a:rPr>
              <a:t>In addition, 4.NS.5 clarifies that fractions include proper fractions, improper fractions, and/or mixed numbers when representing them as decimals or modeling equivalent relationships.</a:t>
            </a:r>
            <a:endParaRPr dirty="0"/>
          </a:p>
        </p:txBody>
      </p:sp>
      <p:sp>
        <p:nvSpPr>
          <p:cNvPr id="392" name="Google Shape;392;g27af120b1b6_0_19: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 name="Slide Number Placeholder 1">
            <a:extLst>
              <a:ext uri="{FF2B5EF4-FFF2-40B4-BE49-F238E27FC236}">
                <a16:creationId xmlns:a16="http://schemas.microsoft.com/office/drawing/2014/main" id="{AF709783-F595-44D3-DA7A-58B55C98123F}"/>
              </a:ext>
            </a:extLst>
          </p:cNvPr>
          <p:cNvSpPr>
            <a:spLocks noGrp="1"/>
          </p:cNvSpPr>
          <p:nvPr>
            <p:ph type="sldNum" sz="quarter" idx="5"/>
          </p:nvPr>
        </p:nvSpPr>
        <p:spPr/>
        <p:txBody>
          <a:bodyPr/>
          <a:lstStyle/>
          <a:p>
            <a:fld id="{4A498571-1F54-41FB-8374-3E154694E6AB}" type="slidenum">
              <a:rPr lang="en-US" smtClean="0"/>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e5fa75be59_0_22: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9" name="Google Shape;399;g1e5fa75be59_0_22: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0" indent="0">
              <a:buNone/>
            </a:pPr>
            <a:r>
              <a:rPr lang="en-US" dirty="0"/>
              <a:t>Next, we will discuss the standards in the Grade 4 Computation and Estimation strand.</a:t>
            </a:r>
            <a:endParaRPr dirty="0"/>
          </a:p>
        </p:txBody>
      </p:sp>
      <p:sp>
        <p:nvSpPr>
          <p:cNvPr id="2" name="Slide Number Placeholder 1">
            <a:extLst>
              <a:ext uri="{FF2B5EF4-FFF2-40B4-BE49-F238E27FC236}">
                <a16:creationId xmlns:a16="http://schemas.microsoft.com/office/drawing/2014/main" id="{AAEF2105-F854-D677-B29C-468B5B211D8E}"/>
              </a:ext>
            </a:extLst>
          </p:cNvPr>
          <p:cNvSpPr>
            <a:spLocks noGrp="1"/>
          </p:cNvSpPr>
          <p:nvPr>
            <p:ph type="sldNum" sz="quarter" idx="5"/>
          </p:nvPr>
        </p:nvSpPr>
        <p:spPr/>
        <p:txBody>
          <a:bodyPr/>
          <a:lstStyle/>
          <a:p>
            <a:fld id="{4A498571-1F54-41FB-8374-3E154694E6AB}" type="slidenum">
              <a:rPr lang="en-US" smtClean="0"/>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7af120b1b6_0_25: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0" indent="0">
              <a:buClr>
                <a:schemeClr val="dk1"/>
              </a:buClr>
              <a:buNone/>
            </a:pPr>
            <a:r>
              <a:rPr lang="en-US" dirty="0">
                <a:solidFill>
                  <a:schemeClr val="dk1"/>
                </a:solidFill>
              </a:rPr>
              <a:t>SOL 4.4 in 2016 included addition, subtraction, multiplication, and division. This standard has been reorganized in the 2023 standards. SOL 4.CE.1 focuses on addition and subtraction while SOL 4.CE.2 focuses on multiplication and division.</a:t>
            </a:r>
            <a:endParaRPr dirty="0">
              <a:solidFill>
                <a:schemeClr val="dk1"/>
              </a:solidFill>
            </a:endParaRPr>
          </a:p>
          <a:p>
            <a:pPr marL="0" indent="0">
              <a:buClr>
                <a:schemeClr val="dk1"/>
              </a:buClr>
              <a:buNone/>
            </a:pPr>
            <a:endParaRPr dirty="0">
              <a:solidFill>
                <a:schemeClr val="dk1"/>
              </a:solidFill>
            </a:endParaRPr>
          </a:p>
          <a:p>
            <a:pPr marL="0" indent="0">
              <a:buClr>
                <a:schemeClr val="dk1"/>
              </a:buClr>
              <a:buNone/>
            </a:pPr>
            <a:r>
              <a:rPr lang="en-US" dirty="0">
                <a:solidFill>
                  <a:schemeClr val="dk1"/>
                </a:solidFill>
              </a:rPr>
              <a:t>SOL 4.4a in 2016 is now SOL 4.CE.2b in the 2023 Standards. In 4.CE.2b, the language has been clarified that students will now recall with automaticity the multiplication facts through 12 x 12 and the corresponding division facts.</a:t>
            </a:r>
            <a:endParaRPr dirty="0"/>
          </a:p>
        </p:txBody>
      </p:sp>
      <p:sp>
        <p:nvSpPr>
          <p:cNvPr id="404" name="Google Shape;404;g27af120b1b6_0_25: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 name="Slide Number Placeholder 1">
            <a:extLst>
              <a:ext uri="{FF2B5EF4-FFF2-40B4-BE49-F238E27FC236}">
                <a16:creationId xmlns:a16="http://schemas.microsoft.com/office/drawing/2014/main" id="{99A250FE-B485-4CC0-A66A-DEBEB8389D3D}"/>
              </a:ext>
            </a:extLst>
          </p:cNvPr>
          <p:cNvSpPr>
            <a:spLocks noGrp="1"/>
          </p:cNvSpPr>
          <p:nvPr>
            <p:ph type="sldNum" sz="quarter" idx="5"/>
          </p:nvPr>
        </p:nvSpPr>
        <p:spPr/>
        <p:txBody>
          <a:bodyPr/>
          <a:lstStyle/>
          <a:p>
            <a:fld id="{4A498571-1F54-41FB-8374-3E154694E6AB}" type="slidenum">
              <a:rPr lang="en-US" smtClean="0"/>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7af120b1b6_0_49: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0" indent="0">
              <a:buNone/>
            </a:pPr>
            <a:r>
              <a:rPr lang="en-US" dirty="0">
                <a:solidFill>
                  <a:schemeClr val="dk1"/>
                </a:solidFill>
              </a:rPr>
              <a:t>SOL 4.4b,c in 2016 is now SOL 4.CE.2a,c,d in the 2023 Standards. This standard focuses on multiplication and division. The standard clarifies that students are expected to estimate, represent, solve, and justify their solutions to single-step and multistep problems. In addition, 4.CE.2a clarifies that students will now determine and justify whether a contextual problem requires an estimate or an exact answer. </a:t>
            </a:r>
          </a:p>
          <a:p>
            <a:pPr marL="0" indent="0">
              <a:buNone/>
            </a:pPr>
            <a:r>
              <a:rPr lang="en-US" dirty="0">
                <a:solidFill>
                  <a:schemeClr val="dk1"/>
                </a:solidFill>
              </a:rPr>
              <a:t>An important thing to note is that the content in SOL 4.15 from 2016 is now included in 4.CE.2c,d in the 2023 Standards.</a:t>
            </a:r>
            <a:endParaRPr dirty="0">
              <a:solidFill>
                <a:schemeClr val="dk1"/>
              </a:solidFill>
            </a:endParaRPr>
          </a:p>
          <a:p>
            <a:pPr marL="0" indent="0">
              <a:buClr>
                <a:schemeClr val="dk1"/>
              </a:buClr>
              <a:buNone/>
            </a:pPr>
            <a:r>
              <a:rPr lang="en-US" dirty="0">
                <a:solidFill>
                  <a:schemeClr val="dk1"/>
                </a:solidFill>
              </a:rPr>
              <a:t>Additional content from SOL 4.4b,c is contained on the next slide.</a:t>
            </a:r>
            <a:endParaRPr dirty="0">
              <a:solidFill>
                <a:schemeClr val="dk1"/>
              </a:solidFill>
            </a:endParaRPr>
          </a:p>
          <a:p>
            <a:pPr marL="0" indent="0">
              <a:buClr>
                <a:schemeClr val="dk1"/>
              </a:buClr>
              <a:buNone/>
            </a:pPr>
            <a:endParaRPr dirty="0">
              <a:solidFill>
                <a:schemeClr val="dk1"/>
              </a:solidFill>
            </a:endParaRPr>
          </a:p>
        </p:txBody>
      </p:sp>
      <p:sp>
        <p:nvSpPr>
          <p:cNvPr id="412" name="Google Shape;412;g27af120b1b6_0_49: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 name="Slide Number Placeholder 1">
            <a:extLst>
              <a:ext uri="{FF2B5EF4-FFF2-40B4-BE49-F238E27FC236}">
                <a16:creationId xmlns:a16="http://schemas.microsoft.com/office/drawing/2014/main" id="{014E2744-00E1-45AB-6FA3-15A84DEE94B2}"/>
              </a:ext>
            </a:extLst>
          </p:cNvPr>
          <p:cNvSpPr>
            <a:spLocks noGrp="1"/>
          </p:cNvSpPr>
          <p:nvPr>
            <p:ph type="sldNum" sz="quarter" idx="5"/>
          </p:nvPr>
        </p:nvSpPr>
        <p:spPr/>
        <p:txBody>
          <a:bodyPr/>
          <a:lstStyle/>
          <a:p>
            <a:fld id="{4A498571-1F54-41FB-8374-3E154694E6AB}" type="slidenum">
              <a:rPr lang="en-US" smtClean="0"/>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7b23f7a974_0_84: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0" indent="0">
              <a:buNone/>
            </a:pPr>
            <a:r>
              <a:rPr lang="en-US" dirty="0">
                <a:solidFill>
                  <a:schemeClr val="dk1"/>
                </a:solidFill>
              </a:rPr>
              <a:t>SOL 4.CE.2 includes several bullets of new content. Students are expected to be able to determine all factor pairs for a whole number 1-100 using concrete, pictorial, and numerical representations. They are also expected to determine common factors and the greatest common factor of no more than three numbers, which was originally SOL 4.5 in the 2016 standards. Additionally, in SOL 4.CE.2g the parameters have been extended to include multiplying a three-digit factor by a one-digit factor when applying strategies and algorithms, including the standard algorithm.</a:t>
            </a:r>
            <a:endParaRPr dirty="0">
              <a:solidFill>
                <a:schemeClr val="dk1"/>
              </a:solidFill>
            </a:endParaRPr>
          </a:p>
          <a:p>
            <a:pPr marL="0" indent="0">
              <a:buClr>
                <a:schemeClr val="dk1"/>
              </a:buClr>
              <a:buNone/>
            </a:pPr>
            <a:endParaRPr dirty="0"/>
          </a:p>
        </p:txBody>
      </p:sp>
      <p:sp>
        <p:nvSpPr>
          <p:cNvPr id="420" name="Google Shape;420;g27b23f7a974_0_84: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 name="Slide Number Placeholder 1">
            <a:extLst>
              <a:ext uri="{FF2B5EF4-FFF2-40B4-BE49-F238E27FC236}">
                <a16:creationId xmlns:a16="http://schemas.microsoft.com/office/drawing/2014/main" id="{8D9E1CAE-4561-251A-AD0C-6AA551DDA64B}"/>
              </a:ext>
            </a:extLst>
          </p:cNvPr>
          <p:cNvSpPr>
            <a:spLocks noGrp="1"/>
          </p:cNvSpPr>
          <p:nvPr>
            <p:ph type="sldNum" sz="quarter" idx="5"/>
          </p:nvPr>
        </p:nvSpPr>
        <p:spPr/>
        <p:txBody>
          <a:bodyPr/>
          <a:lstStyle/>
          <a:p>
            <a:fld id="{4A498571-1F54-41FB-8374-3E154694E6AB}" type="slidenum">
              <a:rPr lang="en-US" smtClean="0"/>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7af120b1b6_0_43: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0" indent="0">
              <a:buNone/>
            </a:pPr>
            <a:r>
              <a:rPr lang="en-US">
                <a:solidFill>
                  <a:schemeClr val="dk1"/>
                </a:solidFill>
              </a:rPr>
              <a:t>SOL 4.4d in 2016 has been included in 4.CE.2h,j,k in the 2023 Standards. Students will continue to solve whole number contextual problems involving multiplication and division. In addition, students will estimate solutions prior to solving, and will represent and justify their solutions. Creating practical problems has been removed from the Grade 4 mathematics standards. </a:t>
            </a:r>
            <a:endParaRPr/>
          </a:p>
        </p:txBody>
      </p:sp>
      <p:sp>
        <p:nvSpPr>
          <p:cNvPr id="428" name="Google Shape;428;g27af120b1b6_0_43: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 name="Slide Number Placeholder 1">
            <a:extLst>
              <a:ext uri="{FF2B5EF4-FFF2-40B4-BE49-F238E27FC236}">
                <a16:creationId xmlns:a16="http://schemas.microsoft.com/office/drawing/2014/main" id="{344B5692-B08D-C092-478F-69F2C835C984}"/>
              </a:ext>
            </a:extLst>
          </p:cNvPr>
          <p:cNvSpPr>
            <a:spLocks noGrp="1"/>
          </p:cNvSpPr>
          <p:nvPr>
            <p:ph type="sldNum" sz="quarter" idx="5"/>
          </p:nvPr>
        </p:nvSpPr>
        <p:spPr/>
        <p:txBody>
          <a:bodyPr/>
          <a:lstStyle/>
          <a:p>
            <a:fld id="{4A498571-1F54-41FB-8374-3E154694E6AB}" type="slidenum">
              <a:rPr lang="en-US" smtClean="0"/>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7af120b1b6_0_61: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0" indent="0">
              <a:buClr>
                <a:schemeClr val="dk1"/>
              </a:buClr>
              <a:buNone/>
            </a:pPr>
            <a:r>
              <a:rPr lang="en-US" dirty="0">
                <a:solidFill>
                  <a:schemeClr val="dk1"/>
                </a:solidFill>
              </a:rPr>
              <a:t>SOL 4.4b,d in 2016 is now SOL 4.CE.1a-d in the 2023 Standards. This standard focuses on addition and subtraction. The standard clarifies that students are expected to estimate, represent, solve, and justify their solutions to single-step and multistep problems. </a:t>
            </a:r>
          </a:p>
          <a:p>
            <a:pPr marL="0" indent="0">
              <a:buClr>
                <a:schemeClr val="dk1"/>
              </a:buClr>
              <a:buNone/>
            </a:pPr>
            <a:r>
              <a:rPr lang="en-US" dirty="0">
                <a:solidFill>
                  <a:schemeClr val="dk1"/>
                </a:solidFill>
              </a:rPr>
              <a:t>SOL 4.CE.1a clarifies that students will now determine and justify whether a contextual problem requires an estimate or an exact answer.</a:t>
            </a:r>
            <a:endParaRPr dirty="0">
              <a:solidFill>
                <a:schemeClr val="dk1"/>
              </a:solidFill>
            </a:endParaRPr>
          </a:p>
          <a:p>
            <a:pPr marL="0" indent="0">
              <a:lnSpc>
                <a:spcPct val="115000"/>
              </a:lnSpc>
              <a:spcBef>
                <a:spcPts val="423"/>
              </a:spcBef>
              <a:buNone/>
            </a:pPr>
            <a:r>
              <a:rPr lang="en-US" dirty="0">
                <a:solidFill>
                  <a:schemeClr val="dk1"/>
                </a:solidFill>
              </a:rPr>
              <a:t>Students should become flexible in their use of strategies and algorithms when solving addition and subtraction problems with whole numbers- examples include place value, properties of addition, other number relationships, and the standard algorithm.</a:t>
            </a:r>
            <a:endParaRPr dirty="0">
              <a:solidFill>
                <a:schemeClr val="dk1"/>
              </a:solidFill>
            </a:endParaRPr>
          </a:p>
          <a:p>
            <a:pPr marL="0" indent="0">
              <a:lnSpc>
                <a:spcPct val="115000"/>
              </a:lnSpc>
              <a:spcBef>
                <a:spcPts val="423"/>
              </a:spcBef>
              <a:buNone/>
            </a:pPr>
            <a:r>
              <a:rPr lang="en-US" dirty="0">
                <a:solidFill>
                  <a:schemeClr val="dk1"/>
                </a:solidFill>
              </a:rPr>
              <a:t>Parameters have been clarified for 4.CE.1b,c. When students do not have access to a calculator, addends and minuends should not exceed 10,000. However, when students have access to a calculator, addends and minuends may not exceed 1,000,000. </a:t>
            </a:r>
            <a:endParaRPr dirty="0">
              <a:solidFill>
                <a:schemeClr val="dk1"/>
              </a:solidFill>
            </a:endParaRPr>
          </a:p>
          <a:p>
            <a:pPr marL="0" indent="0">
              <a:lnSpc>
                <a:spcPct val="115000"/>
              </a:lnSpc>
              <a:spcBef>
                <a:spcPts val="423"/>
              </a:spcBef>
              <a:buClr>
                <a:schemeClr val="dk1"/>
              </a:buClr>
              <a:buNone/>
            </a:pPr>
            <a:r>
              <a:rPr lang="en-US" dirty="0">
                <a:solidFill>
                  <a:schemeClr val="dk1"/>
                </a:solidFill>
              </a:rPr>
              <a:t>In addition, students are expected to represent and justify their solutions to contextual problems.</a:t>
            </a:r>
            <a:endParaRPr dirty="0">
              <a:solidFill>
                <a:schemeClr val="dk1"/>
              </a:solidFill>
            </a:endParaRPr>
          </a:p>
          <a:p>
            <a:pPr marL="0" indent="0">
              <a:buClr>
                <a:schemeClr val="dk1"/>
              </a:buClr>
              <a:buNone/>
            </a:pPr>
            <a:endParaRPr dirty="0">
              <a:solidFill>
                <a:schemeClr val="dk1"/>
              </a:solidFill>
            </a:endParaRPr>
          </a:p>
          <a:p>
            <a:pPr marL="0" indent="0">
              <a:buNone/>
            </a:pPr>
            <a:endParaRPr dirty="0"/>
          </a:p>
        </p:txBody>
      </p:sp>
      <p:sp>
        <p:nvSpPr>
          <p:cNvPr id="435" name="Google Shape;435;g27af120b1b6_0_61: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 name="Slide Number Placeholder 1">
            <a:extLst>
              <a:ext uri="{FF2B5EF4-FFF2-40B4-BE49-F238E27FC236}">
                <a16:creationId xmlns:a16="http://schemas.microsoft.com/office/drawing/2014/main" id="{D43DADA6-6278-7762-AB83-7047D441FF41}"/>
              </a:ext>
            </a:extLst>
          </p:cNvPr>
          <p:cNvSpPr>
            <a:spLocks noGrp="1"/>
          </p:cNvSpPr>
          <p:nvPr>
            <p:ph type="sldNum" sz="quarter" idx="5"/>
          </p:nvPr>
        </p:nvSpPr>
        <p:spPr/>
        <p:txBody>
          <a:bodyPr/>
          <a:lstStyle/>
          <a:p>
            <a:fld id="{4A498571-1F54-41FB-8374-3E154694E6AB}" type="slidenum">
              <a:rPr lang="en-US" smtClean="0"/>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3: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p3: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167800" indent="0">
              <a:buNone/>
            </a:pPr>
            <a:r>
              <a:rPr lang="en-US" dirty="0"/>
              <a:t>During this presentation, information will be shared regarding the 2023 Mathematics Standards of Learning documents that are currently available and the focus of the 2023 standards. Then a detailed comparison of the 2016 standards to the newly adopted 2023 standards will be provided. </a:t>
            </a:r>
            <a:endParaRPr dirty="0"/>
          </a:p>
        </p:txBody>
      </p:sp>
      <p:sp>
        <p:nvSpPr>
          <p:cNvPr id="2" name="Slide Number Placeholder 1">
            <a:extLst>
              <a:ext uri="{FF2B5EF4-FFF2-40B4-BE49-F238E27FC236}">
                <a16:creationId xmlns:a16="http://schemas.microsoft.com/office/drawing/2014/main" id="{1B6CAA3C-882B-CF19-57EB-6DDE32FCEE4F}"/>
              </a:ext>
            </a:extLst>
          </p:cNvPr>
          <p:cNvSpPr>
            <a:spLocks noGrp="1"/>
          </p:cNvSpPr>
          <p:nvPr>
            <p:ph type="sldNum" sz="quarter" idx="5"/>
          </p:nvPr>
        </p:nvSpPr>
        <p:spPr/>
        <p:txBody>
          <a:bodyPr/>
          <a:lstStyle/>
          <a:p>
            <a:fld id="{4A498571-1F54-41FB-8374-3E154694E6AB}" type="slidenum">
              <a:rPr lang="en-US" smtClean="0"/>
              <a:t>3</a:t>
            </a:fld>
            <a:endParaRPr lang="en-US"/>
          </a:p>
        </p:txBody>
      </p:sp>
    </p:spTree>
    <p:extLst>
      <p:ext uri="{BB962C8B-B14F-4D97-AF65-F5344CB8AC3E}">
        <p14:creationId xmlns:p14="http://schemas.microsoft.com/office/powerpoint/2010/main" val="28019686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27af120b1b6_0_67: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0" indent="0">
              <a:lnSpc>
                <a:spcPct val="115000"/>
              </a:lnSpc>
              <a:spcBef>
                <a:spcPts val="423"/>
              </a:spcBef>
              <a:buNone/>
            </a:pPr>
            <a:r>
              <a:rPr lang="en-US" dirty="0">
                <a:solidFill>
                  <a:schemeClr val="dk1"/>
                </a:solidFill>
                <a:latin typeface="+mj-lt"/>
                <a:ea typeface="Calibri"/>
                <a:cs typeface="Calibri"/>
                <a:sym typeface="Calibri"/>
              </a:rPr>
              <a:t>Part of SOL 4.5a from 2016, determining common factors and greatest common factor, is now embedded within the Computation and Estimation strand as part of SOL 4.CE.2.</a:t>
            </a:r>
            <a:endParaRPr dirty="0">
              <a:solidFill>
                <a:schemeClr val="dk1"/>
              </a:solidFill>
              <a:latin typeface="+mj-lt"/>
              <a:ea typeface="Calibri"/>
              <a:cs typeface="Calibri"/>
              <a:sym typeface="Calibri"/>
            </a:endParaRPr>
          </a:p>
          <a:p>
            <a:pPr marL="0" indent="0">
              <a:lnSpc>
                <a:spcPct val="115000"/>
              </a:lnSpc>
              <a:spcBef>
                <a:spcPts val="423"/>
              </a:spcBef>
              <a:buClr>
                <a:schemeClr val="dk1"/>
              </a:buClr>
              <a:buNone/>
            </a:pPr>
            <a:r>
              <a:rPr lang="en-US" dirty="0">
                <a:solidFill>
                  <a:schemeClr val="dk1"/>
                </a:solidFill>
                <a:latin typeface="+mj-lt"/>
                <a:ea typeface="Calibri"/>
                <a:cs typeface="Calibri"/>
                <a:sym typeface="Calibri"/>
              </a:rPr>
              <a:t>The other part of SOL 4.5a, determining common multiples and the least common multiple, has been removed from the Grade 4 mathematics standards. This content has moved to Grade 5.</a:t>
            </a:r>
            <a:endParaRPr dirty="0">
              <a:solidFill>
                <a:schemeClr val="dk1"/>
              </a:solidFill>
              <a:latin typeface="+mj-lt"/>
              <a:ea typeface="Calibri"/>
              <a:cs typeface="Calibri"/>
              <a:sym typeface="Calibri"/>
            </a:endParaRPr>
          </a:p>
          <a:p>
            <a:pPr marL="0" indent="0">
              <a:buNone/>
            </a:pPr>
            <a:endParaRPr dirty="0"/>
          </a:p>
        </p:txBody>
      </p:sp>
      <p:sp>
        <p:nvSpPr>
          <p:cNvPr id="443" name="Google Shape;443;g27af120b1b6_0_67: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 name="Slide Number Placeholder 1">
            <a:extLst>
              <a:ext uri="{FF2B5EF4-FFF2-40B4-BE49-F238E27FC236}">
                <a16:creationId xmlns:a16="http://schemas.microsoft.com/office/drawing/2014/main" id="{F1D3C672-1D07-4D04-24BB-87240B8E7B63}"/>
              </a:ext>
            </a:extLst>
          </p:cNvPr>
          <p:cNvSpPr>
            <a:spLocks noGrp="1"/>
          </p:cNvSpPr>
          <p:nvPr>
            <p:ph type="sldNum" sz="quarter" idx="5"/>
          </p:nvPr>
        </p:nvSpPr>
        <p:spPr/>
        <p:txBody>
          <a:bodyPr/>
          <a:lstStyle/>
          <a:p>
            <a:fld id="{4A498571-1F54-41FB-8374-3E154694E6AB}" type="slidenum">
              <a:rPr lang="en-US" smtClean="0"/>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7af120b1b6_0_74: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0" indent="0">
              <a:buNone/>
            </a:pPr>
            <a:r>
              <a:rPr lang="en-US" dirty="0">
                <a:solidFill>
                  <a:schemeClr val="dk1"/>
                </a:solidFill>
              </a:rPr>
              <a:t>SOL 4.5b,c in 2016 is now 4.CE.3 in the 2023 Standards. The parameter has changed in 4.CE.3 to read that students will estimate and determine the sum or difference of proper fractions, improper fractions, and/or mixed numbers having like denominators, and may include regrouping. Students will continue to simplify the resulting fraction. In addition, students will justify and represent solutions to single-step contextual problems when adding and subtracting proper fractions, improper fractions, and/or mixed numbers with like denominators.</a:t>
            </a:r>
            <a:endParaRPr dirty="0">
              <a:solidFill>
                <a:schemeClr val="dk1"/>
              </a:solidFill>
            </a:endParaRPr>
          </a:p>
          <a:p>
            <a:pPr marL="0" indent="0">
              <a:buNone/>
            </a:pPr>
            <a:endParaRPr dirty="0"/>
          </a:p>
        </p:txBody>
      </p:sp>
      <p:sp>
        <p:nvSpPr>
          <p:cNvPr id="451" name="Google Shape;451;g27af120b1b6_0_74: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 name="Slide Number Placeholder 1">
            <a:extLst>
              <a:ext uri="{FF2B5EF4-FFF2-40B4-BE49-F238E27FC236}">
                <a16:creationId xmlns:a16="http://schemas.microsoft.com/office/drawing/2014/main" id="{302F6BE8-B8F3-CA21-C239-CBFCE0438432}"/>
              </a:ext>
            </a:extLst>
          </p:cNvPr>
          <p:cNvSpPr>
            <a:spLocks noGrp="1"/>
          </p:cNvSpPr>
          <p:nvPr>
            <p:ph type="sldNum" sz="quarter" idx="5"/>
          </p:nvPr>
        </p:nvSpPr>
        <p:spPr/>
        <p:txBody>
          <a:bodyPr/>
          <a:lstStyle/>
          <a:p>
            <a:fld id="{4A498571-1F54-41FB-8374-3E154694E6AB}" type="slidenum">
              <a:rPr lang="en-US" smtClean="0"/>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7af120b1b6_0_74: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0" indent="0">
              <a:buNone/>
            </a:pPr>
            <a:r>
              <a:rPr lang="en-US" dirty="0">
                <a:solidFill>
                  <a:schemeClr val="dk1"/>
                </a:solidFill>
              </a:rPr>
              <a:t>Additionally, there is new content added in SOL 4.CE.3c, which states that students will now solve single-step contextual problems involving multiplication of a whole number, limited to 12 or less, and a unit fraction with models. There is additional new content in SOL 4.CE.3d, which states that students will also be expected to apply the inverse property of multiplication in models.</a:t>
            </a:r>
            <a:endParaRPr dirty="0">
              <a:solidFill>
                <a:schemeClr val="dk1"/>
              </a:solidFill>
            </a:endParaRPr>
          </a:p>
          <a:p>
            <a:pPr marL="0" indent="0">
              <a:lnSpc>
                <a:spcPct val="115000"/>
              </a:lnSpc>
              <a:spcBef>
                <a:spcPts val="423"/>
              </a:spcBef>
              <a:buClr>
                <a:schemeClr val="dk1"/>
              </a:buClr>
              <a:buNone/>
            </a:pPr>
            <a:endParaRPr dirty="0">
              <a:solidFill>
                <a:schemeClr val="dk1"/>
              </a:solidFill>
            </a:endParaRPr>
          </a:p>
          <a:p>
            <a:pPr marL="0" indent="0">
              <a:buNone/>
            </a:pPr>
            <a:endParaRPr dirty="0"/>
          </a:p>
        </p:txBody>
      </p:sp>
      <p:sp>
        <p:nvSpPr>
          <p:cNvPr id="451" name="Google Shape;451;g27af120b1b6_0_74: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 name="Slide Number Placeholder 1">
            <a:extLst>
              <a:ext uri="{FF2B5EF4-FFF2-40B4-BE49-F238E27FC236}">
                <a16:creationId xmlns:a16="http://schemas.microsoft.com/office/drawing/2014/main" id="{A27E0458-769B-EF8A-8AC0-B5C02DDFAA82}"/>
              </a:ext>
            </a:extLst>
          </p:cNvPr>
          <p:cNvSpPr>
            <a:spLocks noGrp="1"/>
          </p:cNvSpPr>
          <p:nvPr>
            <p:ph type="sldNum" sz="quarter" idx="5"/>
          </p:nvPr>
        </p:nvSpPr>
        <p:spPr/>
        <p:txBody>
          <a:bodyPr/>
          <a:lstStyle/>
          <a:p>
            <a:fld id="{4A498571-1F54-41FB-8374-3E154694E6AB}" type="slidenum">
              <a:rPr lang="en-US" smtClean="0"/>
              <a:t>32</a:t>
            </a:fld>
            <a:endParaRPr lang="en-US"/>
          </a:p>
        </p:txBody>
      </p:sp>
    </p:spTree>
    <p:extLst>
      <p:ext uri="{BB962C8B-B14F-4D97-AF65-F5344CB8AC3E}">
        <p14:creationId xmlns:p14="http://schemas.microsoft.com/office/powerpoint/2010/main" val="25474850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27af120b1b6_0_80: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0" indent="0">
              <a:buClr>
                <a:schemeClr val="dk1"/>
              </a:buClr>
              <a:buNone/>
            </a:pPr>
            <a:r>
              <a:rPr lang="en-US" dirty="0">
                <a:solidFill>
                  <a:schemeClr val="dk1"/>
                </a:solidFill>
              </a:rPr>
              <a:t>SOL 4.6 in 2016 is now SOL 4.CE.4 in the 2023 Standards. Students should become flexible in their use of strategies as they solve addition and subtraction problems with decimals - examples include rounding to the nearest whole number, using compatible numbers, and using the standard algorithm when estimating and determining the sum or difference of two decimals through the thousandths. An important thing to note is that SOL 4.3b from the 2016 standards, rounding decimals to the nearest whole number, has been included in this standard as a strategy for estimation.</a:t>
            </a:r>
            <a:endParaRPr dirty="0">
              <a:solidFill>
                <a:schemeClr val="dk1"/>
              </a:solidFill>
            </a:endParaRPr>
          </a:p>
          <a:p>
            <a:pPr marL="0" indent="0">
              <a:lnSpc>
                <a:spcPct val="115000"/>
              </a:lnSpc>
              <a:spcBef>
                <a:spcPts val="423"/>
              </a:spcBef>
              <a:buClr>
                <a:schemeClr val="dk1"/>
              </a:buClr>
              <a:buNone/>
            </a:pPr>
            <a:r>
              <a:rPr lang="en-US" dirty="0">
                <a:solidFill>
                  <a:schemeClr val="dk1"/>
                </a:solidFill>
              </a:rPr>
              <a:t>In addition, parameters have been clarified for SOL 4.CE.4a that state when estimating and solving, the addends, subtrahends, and minuends do not exceed four digits.</a:t>
            </a:r>
            <a:endParaRPr dirty="0">
              <a:solidFill>
                <a:schemeClr val="dk1"/>
              </a:solidFill>
            </a:endParaRPr>
          </a:p>
          <a:p>
            <a:pPr marL="0" indent="0">
              <a:lnSpc>
                <a:spcPct val="115000"/>
              </a:lnSpc>
              <a:spcBef>
                <a:spcPts val="423"/>
              </a:spcBef>
              <a:buClr>
                <a:schemeClr val="dk1"/>
              </a:buClr>
              <a:buNone/>
            </a:pPr>
            <a:r>
              <a:rPr lang="en-US" dirty="0">
                <a:solidFill>
                  <a:schemeClr val="dk1"/>
                </a:solidFill>
              </a:rPr>
              <a:t>In addition, students will justify and represent solutions to contextual problems involving decimals.</a:t>
            </a:r>
            <a:endParaRPr dirty="0"/>
          </a:p>
        </p:txBody>
      </p:sp>
      <p:sp>
        <p:nvSpPr>
          <p:cNvPr id="460" name="Google Shape;460;g27af120b1b6_0_80: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 name="Slide Number Placeholder 1">
            <a:extLst>
              <a:ext uri="{FF2B5EF4-FFF2-40B4-BE49-F238E27FC236}">
                <a16:creationId xmlns:a16="http://schemas.microsoft.com/office/drawing/2014/main" id="{EC835E8F-5D60-A793-25A9-1D0D514C59C2}"/>
              </a:ext>
            </a:extLst>
          </p:cNvPr>
          <p:cNvSpPr>
            <a:spLocks noGrp="1"/>
          </p:cNvSpPr>
          <p:nvPr>
            <p:ph type="sldNum" sz="quarter" idx="5"/>
          </p:nvPr>
        </p:nvSpPr>
        <p:spPr/>
        <p:txBody>
          <a:bodyPr/>
          <a:lstStyle/>
          <a:p>
            <a:fld id="{4A498571-1F54-41FB-8374-3E154694E6AB}" type="slidenum">
              <a:rPr lang="en-US" smtClean="0"/>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1e5fa75be59_0_26: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7" name="Google Shape;467;g1e5fa75be59_0_26: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0" indent="0">
              <a:buNone/>
            </a:pPr>
            <a:r>
              <a:rPr lang="en-US" dirty="0"/>
              <a:t>Next, we will discuss the standards in the Grade 4 Measurement and Geometry strand.</a:t>
            </a:r>
            <a:endParaRPr dirty="0"/>
          </a:p>
        </p:txBody>
      </p:sp>
      <p:sp>
        <p:nvSpPr>
          <p:cNvPr id="2" name="Slide Number Placeholder 1">
            <a:extLst>
              <a:ext uri="{FF2B5EF4-FFF2-40B4-BE49-F238E27FC236}">
                <a16:creationId xmlns:a16="http://schemas.microsoft.com/office/drawing/2014/main" id="{5B6F93DE-4C4F-D55E-8367-EF5388018BAE}"/>
              </a:ext>
            </a:extLst>
          </p:cNvPr>
          <p:cNvSpPr>
            <a:spLocks noGrp="1"/>
          </p:cNvSpPr>
          <p:nvPr>
            <p:ph type="sldNum" sz="quarter" idx="5"/>
          </p:nvPr>
        </p:nvSpPr>
        <p:spPr/>
        <p:txBody>
          <a:bodyPr/>
          <a:lstStyle/>
          <a:p>
            <a:fld id="{4A498571-1F54-41FB-8374-3E154694E6AB}" type="slidenum">
              <a:rPr lang="en-US" smtClean="0"/>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27b23f7a974_0_0: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164671" indent="0" fontAlgn="base">
              <a:buNone/>
            </a:pPr>
            <a:r>
              <a:rPr lang="en-US" dirty="0"/>
              <a:t>SOL 4.7 in 2016 is now SOL 4.MG.3 in the 2023 standards. This standard includes some new content.​</a:t>
            </a:r>
          </a:p>
          <a:p>
            <a:pPr marL="164671" indent="0" fontAlgn="base">
              <a:buNone/>
            </a:pPr>
            <a:r>
              <a:rPr lang="en-US" dirty="0"/>
              <a:t>SOL 4.MG.3a and SOL 4.MG.3d contain new content for Grade 4 - students will use concrete materials and pictorial models to develop a formula for the area and perimeter of a rectangle (including a square) and to explore the relationship between area and perimeter of rectangles.​</a:t>
            </a:r>
          </a:p>
          <a:p>
            <a:pPr marL="164671" indent="0" fontAlgn="base">
              <a:buNone/>
            </a:pPr>
            <a:r>
              <a:rPr lang="en-US" dirty="0"/>
              <a:t>SOL 4.MG.3e is also new content for Grade 4 - students will identify and represent rectangles with the same perimeter and different areas or with the same area and different perimeters.​</a:t>
            </a:r>
          </a:p>
          <a:p>
            <a:pPr marL="164671" indent="0" fontAlgn="base">
              <a:buNone/>
            </a:pPr>
            <a:r>
              <a:rPr lang="en-US" dirty="0"/>
              <a:t>Determining the perimeter of a polygon with no more than eight sides has been removed from the Grade 4 standards.</a:t>
            </a:r>
          </a:p>
        </p:txBody>
      </p:sp>
      <p:sp>
        <p:nvSpPr>
          <p:cNvPr id="472" name="Google Shape;472;g27b23f7a974_0_0: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 name="Slide Number Placeholder 1">
            <a:extLst>
              <a:ext uri="{FF2B5EF4-FFF2-40B4-BE49-F238E27FC236}">
                <a16:creationId xmlns:a16="http://schemas.microsoft.com/office/drawing/2014/main" id="{68545F08-4E3A-2252-327A-192DFA7F9EA1}"/>
              </a:ext>
            </a:extLst>
          </p:cNvPr>
          <p:cNvSpPr>
            <a:spLocks noGrp="1"/>
          </p:cNvSpPr>
          <p:nvPr>
            <p:ph type="sldNum" sz="quarter" idx="5"/>
          </p:nvPr>
        </p:nvSpPr>
        <p:spPr/>
        <p:txBody>
          <a:bodyPr/>
          <a:lstStyle/>
          <a:p>
            <a:fld id="{4A498571-1F54-41FB-8374-3E154694E6AB}" type="slidenum">
              <a:rPr lang="en-US" smtClean="0"/>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27b23f7a974_0_24: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164671" indent="0" fontAlgn="base">
              <a:buNone/>
            </a:pPr>
            <a:r>
              <a:rPr lang="en-US" dirty="0"/>
              <a:t>SOL 4.8 from the 2016 standards is now SOL 4.MG.1 in the 2023 standards.​</a:t>
            </a:r>
          </a:p>
          <a:p>
            <a:pPr marL="164671" indent="0" fontAlgn="base">
              <a:buNone/>
            </a:pPr>
            <a:r>
              <a:rPr lang="en-US" dirty="0"/>
              <a:t>Students will now determine an appropriate unit of measure to use when measuring liquid volume in both U.S. Customary (cup, pint, quart, gallon) and metric units (milliliter, liter). Similarly, students will now also estimate and measure liquid volume to the nearest U.S. Customary unit (cup, pint, quart, gallon) and nearest metric unit (milliliter, liter).​</a:t>
            </a:r>
          </a:p>
          <a:p>
            <a:pPr marL="164671" indent="0" fontAlgn="base">
              <a:buNone/>
            </a:pPr>
            <a:r>
              <a:rPr lang="en-US" dirty="0"/>
              <a:t>New parameters for 4.MG.1c have been added - Students will now compare estimates of weight/mass or liquid volume with the actual measurements.</a:t>
            </a:r>
          </a:p>
        </p:txBody>
      </p:sp>
      <p:sp>
        <p:nvSpPr>
          <p:cNvPr id="481" name="Google Shape;481;g27b23f7a974_0_24: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 name="Slide Number Placeholder 1">
            <a:extLst>
              <a:ext uri="{FF2B5EF4-FFF2-40B4-BE49-F238E27FC236}">
                <a16:creationId xmlns:a16="http://schemas.microsoft.com/office/drawing/2014/main" id="{C9F903CB-44B6-5A57-7091-C7AB5B2B219F}"/>
              </a:ext>
            </a:extLst>
          </p:cNvPr>
          <p:cNvSpPr>
            <a:spLocks noGrp="1"/>
          </p:cNvSpPr>
          <p:nvPr>
            <p:ph type="sldNum" sz="quarter" idx="5"/>
          </p:nvPr>
        </p:nvSpPr>
        <p:spPr/>
        <p:txBody>
          <a:bodyPr/>
          <a:lstStyle/>
          <a:p>
            <a:fld id="{4A498571-1F54-41FB-8374-3E154694E6AB}" type="slidenum">
              <a:rPr lang="en-US" smtClean="0"/>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7b23f7a974_0_7: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0" indent="0">
              <a:buNone/>
            </a:pPr>
            <a:r>
              <a:rPr lang="en-US" dirty="0"/>
              <a:t>In SOL 4.MG.1d there are no significant changes from SOL 4.8c,d. Students continue to be expected to solve problems, including those in context, by determining the equivalent measures within the U.S. Customary system for length, weight/mass, and liquid volume, when g</a:t>
            </a:r>
            <a:r>
              <a:rPr lang="en-US" dirty="0">
                <a:solidFill>
                  <a:schemeClr val="dk1"/>
                </a:solidFill>
              </a:rPr>
              <a:t>iven the equivalent measure of one unit. One parameter </a:t>
            </a:r>
            <a:r>
              <a:rPr lang="en-US" dirty="0" err="1">
                <a:solidFill>
                  <a:schemeClr val="dk1"/>
                </a:solidFill>
              </a:rPr>
              <a:t>parameter</a:t>
            </a:r>
            <a:r>
              <a:rPr lang="en-US" dirty="0">
                <a:solidFill>
                  <a:schemeClr val="dk1"/>
                </a:solidFill>
              </a:rPr>
              <a:t> change in this content is that s</a:t>
            </a:r>
            <a:r>
              <a:rPr lang="en-US" dirty="0"/>
              <a:t>tudents are no longer expected to find equivalent measures between units for yards and miles. </a:t>
            </a:r>
          </a:p>
        </p:txBody>
      </p:sp>
      <p:sp>
        <p:nvSpPr>
          <p:cNvPr id="490" name="Google Shape;490;g27b23f7a974_0_7: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 name="Slide Number Placeholder 1">
            <a:extLst>
              <a:ext uri="{FF2B5EF4-FFF2-40B4-BE49-F238E27FC236}">
                <a16:creationId xmlns:a16="http://schemas.microsoft.com/office/drawing/2014/main" id="{AD20FEF8-1954-6ED0-1DE3-581A24E59ECC}"/>
              </a:ext>
            </a:extLst>
          </p:cNvPr>
          <p:cNvSpPr>
            <a:spLocks noGrp="1"/>
          </p:cNvSpPr>
          <p:nvPr>
            <p:ph type="sldNum" sz="quarter" idx="5"/>
          </p:nvPr>
        </p:nvSpPr>
        <p:spPr/>
        <p:txBody>
          <a:bodyPr/>
          <a:lstStyle/>
          <a:p>
            <a:fld id="{4A498571-1F54-41FB-8374-3E154694E6AB}" type="slidenum">
              <a:rPr lang="en-US" smtClean="0"/>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7b23f7a974_0_16: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0" indent="0">
              <a:buNone/>
            </a:pPr>
            <a:r>
              <a:rPr lang="en-US" dirty="0"/>
              <a:t>SOL 4.9 from the 2016 standards is now SOL 4.MG.2 in the 2023 standards. The wording of this standard has been clarified to include the expectation of solving single-step and multistep contextual problems involving elapsed time.</a:t>
            </a:r>
          </a:p>
        </p:txBody>
      </p:sp>
      <p:sp>
        <p:nvSpPr>
          <p:cNvPr id="497" name="Google Shape;497;g27b23f7a974_0_16: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 name="Slide Number Placeholder 1">
            <a:extLst>
              <a:ext uri="{FF2B5EF4-FFF2-40B4-BE49-F238E27FC236}">
                <a16:creationId xmlns:a16="http://schemas.microsoft.com/office/drawing/2014/main" id="{A8475A27-C8DD-9202-6E59-2B97A3A5D89B}"/>
              </a:ext>
            </a:extLst>
          </p:cNvPr>
          <p:cNvSpPr>
            <a:spLocks noGrp="1"/>
          </p:cNvSpPr>
          <p:nvPr>
            <p:ph type="sldNum" sz="quarter" idx="5"/>
          </p:nvPr>
        </p:nvSpPr>
        <p:spPr/>
        <p:txBody>
          <a:bodyPr/>
          <a:lstStyle/>
          <a:p>
            <a:fld id="{4A498571-1F54-41FB-8374-3E154694E6AB}" type="slidenum">
              <a:rPr lang="en-US" smtClean="0"/>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7b23f7a974_0_44: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0" indent="0">
              <a:buNone/>
            </a:pPr>
            <a:r>
              <a:rPr lang="en-US" dirty="0">
                <a:solidFill>
                  <a:schemeClr val="dk1"/>
                </a:solidFill>
              </a:rPr>
              <a:t>SOL 4.10 in the 2016 standards is now SOL 4.MG.4 in the 2023 standards.</a:t>
            </a:r>
            <a:endParaRPr dirty="0">
              <a:solidFill>
                <a:schemeClr val="dk1"/>
              </a:solidFill>
            </a:endParaRPr>
          </a:p>
          <a:p>
            <a:pPr marL="0" indent="0">
              <a:buNone/>
            </a:pPr>
            <a:endParaRPr dirty="0">
              <a:solidFill>
                <a:schemeClr val="dk1"/>
              </a:solidFill>
            </a:endParaRPr>
          </a:p>
          <a:p>
            <a:pPr marL="0" indent="0">
              <a:buClr>
                <a:schemeClr val="dk1"/>
              </a:buClr>
              <a:buNone/>
            </a:pPr>
            <a:r>
              <a:rPr lang="en-US" dirty="0">
                <a:solidFill>
                  <a:schemeClr val="dk1"/>
                </a:solidFill>
              </a:rPr>
              <a:t>SOL 4.MG.4c is content that was moved from Grade 3.  Students will draw representations of points, line segments, rays, angles, and lines, using a ruler or straightedge.</a:t>
            </a:r>
            <a:endParaRPr dirty="0">
              <a:solidFill>
                <a:schemeClr val="dk1"/>
              </a:solidFill>
            </a:endParaRPr>
          </a:p>
        </p:txBody>
      </p:sp>
      <p:sp>
        <p:nvSpPr>
          <p:cNvPr id="505" name="Google Shape;505;g27b23f7a974_0_44: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 name="Slide Number Placeholder 1">
            <a:extLst>
              <a:ext uri="{FF2B5EF4-FFF2-40B4-BE49-F238E27FC236}">
                <a16:creationId xmlns:a16="http://schemas.microsoft.com/office/drawing/2014/main" id="{0151E512-470A-2331-4F0B-0BF4C1CB7621}"/>
              </a:ext>
            </a:extLst>
          </p:cNvPr>
          <p:cNvSpPr>
            <a:spLocks noGrp="1"/>
          </p:cNvSpPr>
          <p:nvPr>
            <p:ph type="sldNum" sz="quarter" idx="5"/>
          </p:nvPr>
        </p:nvSpPr>
        <p:spPr/>
        <p:txBody>
          <a:bodyPr/>
          <a:lstStyle/>
          <a:p>
            <a:fld id="{4A498571-1F54-41FB-8374-3E154694E6AB}" type="slidenum">
              <a:rPr lang="en-US" smtClean="0"/>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7:notes"/>
          <p:cNvSpPr txBox="1">
            <a:spLocks noGrp="1"/>
          </p:cNvSpPr>
          <p:nvPr>
            <p:ph type="body" idx="1"/>
          </p:nvPr>
        </p:nvSpPr>
        <p:spPr>
          <a:xfrm>
            <a:off x="731520" y="4620578"/>
            <a:ext cx="5852160" cy="3780630"/>
          </a:xfrm>
          <a:prstGeom prst="rect">
            <a:avLst/>
          </a:prstGeom>
          <a:noFill/>
          <a:ln>
            <a:noFill/>
          </a:ln>
        </p:spPr>
        <p:txBody>
          <a:bodyPr spcFirstLastPara="1" wrap="square" lIns="96637" tIns="96637" rIns="96637" bIns="96637" anchor="t" anchorCtr="0">
            <a:noAutofit/>
          </a:bodyPr>
          <a:lstStyle/>
          <a:p>
            <a:pPr marL="0" indent="0">
              <a:buNone/>
            </a:pPr>
            <a:r>
              <a:rPr lang="en-US" b="0" i="0" dirty="0">
                <a:solidFill>
                  <a:srgbClr val="000000"/>
                </a:solidFill>
                <a:effectLst/>
                <a:latin typeface="Arial" panose="020B0604020202020204" pitchFamily="34" charset="0"/>
              </a:rPr>
              <a:t>The focus of the 2023 Mathematics Standards of Learning are included in the following slides.</a:t>
            </a:r>
            <a:endParaRPr dirty="0"/>
          </a:p>
        </p:txBody>
      </p:sp>
      <p:sp>
        <p:nvSpPr>
          <p:cNvPr id="205" name="Google Shape;205;p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 name="Slide Number Placeholder 1">
            <a:extLst>
              <a:ext uri="{FF2B5EF4-FFF2-40B4-BE49-F238E27FC236}">
                <a16:creationId xmlns:a16="http://schemas.microsoft.com/office/drawing/2014/main" id="{FC1DE4FF-3760-1243-2B20-A504348AB0C7}"/>
              </a:ext>
            </a:extLst>
          </p:cNvPr>
          <p:cNvSpPr>
            <a:spLocks noGrp="1"/>
          </p:cNvSpPr>
          <p:nvPr>
            <p:ph type="sldNum" sz="quarter" idx="5"/>
          </p:nvPr>
        </p:nvSpPr>
        <p:spPr/>
        <p:txBody>
          <a:bodyPr/>
          <a:lstStyle/>
          <a:p>
            <a:fld id="{4A498571-1F54-41FB-8374-3E154694E6AB}" type="slidenum">
              <a:rPr lang="en-US" smtClean="0"/>
              <a:t>4</a:t>
            </a:fld>
            <a:endParaRPr lang="en-US"/>
          </a:p>
        </p:txBody>
      </p:sp>
    </p:spTree>
    <p:extLst>
      <p:ext uri="{BB962C8B-B14F-4D97-AF65-F5344CB8AC3E}">
        <p14:creationId xmlns:p14="http://schemas.microsoft.com/office/powerpoint/2010/main" val="19750852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27b23f7a974_0_57: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0" indent="0">
              <a:buNone/>
            </a:pPr>
            <a:r>
              <a:rPr lang="en-US" dirty="0">
                <a:solidFill>
                  <a:schemeClr val="dk1"/>
                </a:solidFill>
              </a:rPr>
              <a:t>SOL 4.11 in the 2016 standards is now SOL 4.MG.6 in the 2023 standards.</a:t>
            </a:r>
            <a:endParaRPr dirty="0">
              <a:solidFill>
                <a:schemeClr val="dk1"/>
              </a:solidFill>
            </a:endParaRPr>
          </a:p>
          <a:p>
            <a:pPr marL="0" indent="0">
              <a:buNone/>
            </a:pPr>
            <a:endParaRPr dirty="0">
              <a:solidFill>
                <a:schemeClr val="dk1"/>
              </a:solidFill>
            </a:endParaRPr>
          </a:p>
          <a:p>
            <a:pPr marL="0" indent="0">
              <a:buClr>
                <a:schemeClr val="dk1"/>
              </a:buClr>
              <a:buNone/>
            </a:pPr>
            <a:r>
              <a:rPr lang="en-US" dirty="0">
                <a:solidFill>
                  <a:schemeClr val="dk1"/>
                </a:solidFill>
              </a:rPr>
              <a:t>There is a parameter change in this standard. Students are now expected to identify, describe, compare, and contrast plane and solid figures according to their characteristics both with and without models.</a:t>
            </a:r>
            <a:endParaRPr dirty="0">
              <a:solidFill>
                <a:schemeClr val="dk1"/>
              </a:solidFill>
            </a:endParaRPr>
          </a:p>
          <a:p>
            <a:pPr marL="0" indent="0">
              <a:buNone/>
            </a:pPr>
            <a:endParaRPr dirty="0"/>
          </a:p>
        </p:txBody>
      </p:sp>
      <p:sp>
        <p:nvSpPr>
          <p:cNvPr id="513" name="Google Shape;513;g27b23f7a974_0_57: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 name="Slide Number Placeholder 1">
            <a:extLst>
              <a:ext uri="{FF2B5EF4-FFF2-40B4-BE49-F238E27FC236}">
                <a16:creationId xmlns:a16="http://schemas.microsoft.com/office/drawing/2014/main" id="{5D756309-96D8-861F-C247-B0F0B1B377F1}"/>
              </a:ext>
            </a:extLst>
          </p:cNvPr>
          <p:cNvSpPr>
            <a:spLocks noGrp="1"/>
          </p:cNvSpPr>
          <p:nvPr>
            <p:ph type="sldNum" sz="quarter" idx="5"/>
          </p:nvPr>
        </p:nvSpPr>
        <p:spPr/>
        <p:txBody>
          <a:bodyPr/>
          <a:lstStyle/>
          <a:p>
            <a:fld id="{4A498571-1F54-41FB-8374-3E154694E6AB}" type="slidenum">
              <a:rPr lang="en-US" smtClean="0"/>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27b23f7a974_0_128: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0" indent="0">
              <a:buNone/>
            </a:pPr>
            <a:r>
              <a:rPr lang="en-US" dirty="0">
                <a:solidFill>
                  <a:schemeClr val="dk1"/>
                </a:solidFill>
              </a:rPr>
              <a:t>SOL 4.12 in the 2016 standards is now SOL 4.MG.5 in the 2023 standards.  </a:t>
            </a:r>
            <a:endParaRPr dirty="0">
              <a:solidFill>
                <a:schemeClr val="dk1"/>
              </a:solidFill>
            </a:endParaRPr>
          </a:p>
          <a:p>
            <a:pPr marL="0" indent="0">
              <a:buNone/>
            </a:pPr>
            <a:endParaRPr lang="en-US" dirty="0">
              <a:solidFill>
                <a:schemeClr val="dk1"/>
              </a:solidFill>
            </a:endParaRPr>
          </a:p>
          <a:p>
            <a:pPr marL="0" indent="0">
              <a:buNone/>
            </a:pPr>
            <a:r>
              <a:rPr lang="en-US" dirty="0">
                <a:solidFill>
                  <a:schemeClr val="dk1"/>
                </a:solidFill>
              </a:rPr>
              <a:t>Students will classify and describe quadrilaterals using specific properties and attributes. Clarification is also provided in the Knowledge and Skills bullets that students should identify and describe points, line segments, angles, and vertices in quadrilaterals, and they should use symbolic notation to name line segments and angles in quadrilaterals.</a:t>
            </a:r>
          </a:p>
        </p:txBody>
      </p:sp>
      <p:sp>
        <p:nvSpPr>
          <p:cNvPr id="520" name="Google Shape;520;g27b23f7a974_0_128: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 name="Slide Number Placeholder 1">
            <a:extLst>
              <a:ext uri="{FF2B5EF4-FFF2-40B4-BE49-F238E27FC236}">
                <a16:creationId xmlns:a16="http://schemas.microsoft.com/office/drawing/2014/main" id="{EBB22E72-2CB6-3E4E-367B-6943869DE83F}"/>
              </a:ext>
            </a:extLst>
          </p:cNvPr>
          <p:cNvSpPr>
            <a:spLocks noGrp="1"/>
          </p:cNvSpPr>
          <p:nvPr>
            <p:ph type="sldNum" sz="quarter" idx="5"/>
          </p:nvPr>
        </p:nvSpPr>
        <p:spPr/>
        <p:txBody>
          <a:bodyPr/>
          <a:lstStyle/>
          <a:p>
            <a:fld id="{4A498571-1F54-41FB-8374-3E154694E6AB}" type="slidenum">
              <a:rPr lang="en-US" smtClean="0"/>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1e5fa75be59_0_30: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7" name="Google Shape;527;g1e5fa75be59_0_30: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0" indent="0">
              <a:buNone/>
            </a:pPr>
            <a:r>
              <a:rPr lang="en-US" dirty="0"/>
              <a:t>Next, we will discuss the standards in the Grade 4 Probability and Statistics strand.</a:t>
            </a:r>
            <a:endParaRPr dirty="0"/>
          </a:p>
        </p:txBody>
      </p:sp>
      <p:sp>
        <p:nvSpPr>
          <p:cNvPr id="2" name="Slide Number Placeholder 1">
            <a:extLst>
              <a:ext uri="{FF2B5EF4-FFF2-40B4-BE49-F238E27FC236}">
                <a16:creationId xmlns:a16="http://schemas.microsoft.com/office/drawing/2014/main" id="{CFC57FAB-5643-516B-31BB-4B5D0011C128}"/>
              </a:ext>
            </a:extLst>
          </p:cNvPr>
          <p:cNvSpPr>
            <a:spLocks noGrp="1"/>
          </p:cNvSpPr>
          <p:nvPr>
            <p:ph type="sldNum" sz="quarter" idx="5"/>
          </p:nvPr>
        </p:nvSpPr>
        <p:spPr/>
        <p:txBody>
          <a:bodyPr/>
          <a:lstStyle/>
          <a:p>
            <a:fld id="{4A498571-1F54-41FB-8374-3E154694E6AB}" type="slidenum">
              <a:rPr lang="en-US" smtClean="0"/>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27b23f7a974_0_134: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0" indent="0">
              <a:buClr>
                <a:schemeClr val="dk1"/>
              </a:buClr>
              <a:buNone/>
            </a:pPr>
            <a:r>
              <a:rPr lang="en-US" dirty="0">
                <a:solidFill>
                  <a:schemeClr val="dk1"/>
                </a:solidFill>
              </a:rPr>
              <a:t>SOL 4.13 in the 2016 standards is now SOL 4.PS.2 in the 2023 standards.</a:t>
            </a:r>
          </a:p>
          <a:p>
            <a:pPr marL="0" indent="0">
              <a:buClr>
                <a:schemeClr val="dk1"/>
              </a:buClr>
              <a:buNone/>
            </a:pPr>
            <a:endParaRPr lang="en-US" dirty="0">
              <a:solidFill>
                <a:schemeClr val="dk1"/>
              </a:solidFill>
            </a:endParaRPr>
          </a:p>
          <a:p>
            <a:pPr marL="0" indent="0">
              <a:buClr>
                <a:schemeClr val="dk1"/>
              </a:buClr>
              <a:buNone/>
            </a:pPr>
            <a:r>
              <a:rPr lang="en-US" dirty="0">
                <a:solidFill>
                  <a:schemeClr val="dk1"/>
                </a:solidFill>
              </a:rPr>
              <a:t>SOL 4.PS.2a contains new content that was moved from Grade 3. Students will describe probability as the degree of likelihood of an outcome occurring using terms such as </a:t>
            </a:r>
            <a:r>
              <a:rPr lang="en-US" i="1" dirty="0">
                <a:solidFill>
                  <a:schemeClr val="dk1"/>
                </a:solidFill>
              </a:rPr>
              <a:t>impossible, unlikely, equally likely, likely, </a:t>
            </a:r>
            <a:r>
              <a:rPr lang="en-US" dirty="0">
                <a:solidFill>
                  <a:schemeClr val="dk1"/>
                </a:solidFill>
              </a:rPr>
              <a:t>and</a:t>
            </a:r>
            <a:r>
              <a:rPr lang="en-US" i="1" dirty="0">
                <a:solidFill>
                  <a:schemeClr val="dk1"/>
                </a:solidFill>
              </a:rPr>
              <a:t> certain</a:t>
            </a:r>
            <a:r>
              <a:rPr lang="en-US" dirty="0">
                <a:solidFill>
                  <a:schemeClr val="dk1"/>
                </a:solidFill>
              </a:rPr>
              <a:t>.</a:t>
            </a:r>
            <a:endParaRPr lang="en-US" dirty="0"/>
          </a:p>
        </p:txBody>
      </p:sp>
      <p:sp>
        <p:nvSpPr>
          <p:cNvPr id="532" name="Google Shape;532;g27b23f7a974_0_134: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 name="Slide Number Placeholder 1">
            <a:extLst>
              <a:ext uri="{FF2B5EF4-FFF2-40B4-BE49-F238E27FC236}">
                <a16:creationId xmlns:a16="http://schemas.microsoft.com/office/drawing/2014/main" id="{3A0F7C2A-2DBD-DFB1-B065-40A8F5F903EA}"/>
              </a:ext>
            </a:extLst>
          </p:cNvPr>
          <p:cNvSpPr>
            <a:spLocks noGrp="1"/>
          </p:cNvSpPr>
          <p:nvPr>
            <p:ph type="sldNum" sz="quarter" idx="5"/>
          </p:nvPr>
        </p:nvSpPr>
        <p:spPr/>
        <p:txBody>
          <a:bodyPr/>
          <a:lstStyle/>
          <a:p>
            <a:fld id="{4A498571-1F54-41FB-8374-3E154694E6AB}" type="slidenum">
              <a:rPr lang="en-US" smtClean="0"/>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27b5b45082c_0_9: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0" indent="0">
              <a:buNone/>
            </a:pPr>
            <a:r>
              <a:rPr lang="en-US" dirty="0">
                <a:solidFill>
                  <a:schemeClr val="dk1"/>
                </a:solidFill>
              </a:rPr>
              <a:t>SOL 4.14a from the 2016 standards is now 4.PS.1 in the 2023 standards.</a:t>
            </a:r>
            <a:endParaRPr dirty="0">
              <a:solidFill>
                <a:schemeClr val="dk1"/>
              </a:solidFill>
            </a:endParaRPr>
          </a:p>
          <a:p>
            <a:pPr marL="0" indent="0">
              <a:buNone/>
            </a:pPr>
            <a:endParaRPr dirty="0">
              <a:solidFill>
                <a:schemeClr val="dk1"/>
              </a:solidFill>
            </a:endParaRPr>
          </a:p>
          <a:p>
            <a:pPr marL="0" indent="0">
              <a:buNone/>
            </a:pPr>
            <a:r>
              <a:rPr lang="en-US" dirty="0">
                <a:solidFill>
                  <a:schemeClr val="dk1"/>
                </a:solidFill>
              </a:rPr>
              <a:t>SOL 4.PS.1 states that students will apply the data cycle, which includes students formulating questions that require the collection or acquisition of data, and determining the data needed to answer a formulated question. Students are also expected to use technology tools to organize and represent a data set using line graphs, and to communicate the results.</a:t>
            </a:r>
            <a:endParaRPr dirty="0">
              <a:solidFill>
                <a:schemeClr val="dk1"/>
              </a:solidFill>
            </a:endParaRPr>
          </a:p>
          <a:p>
            <a:pPr marL="0" indent="0">
              <a:buNone/>
            </a:pPr>
            <a:endParaRPr dirty="0">
              <a:solidFill>
                <a:schemeClr val="dk1"/>
              </a:solidFill>
            </a:endParaRPr>
          </a:p>
          <a:p>
            <a:pPr marL="0" indent="0">
              <a:buClr>
                <a:schemeClr val="dk1"/>
              </a:buClr>
              <a:buNone/>
            </a:pPr>
            <a:r>
              <a:rPr lang="en-US" dirty="0">
                <a:solidFill>
                  <a:schemeClr val="dk1"/>
                </a:solidFill>
              </a:rPr>
              <a:t>Collect, organize, represent, and interpret data in bar graphs has been removed from the Grade 4 standards.</a:t>
            </a:r>
            <a:endParaRPr dirty="0"/>
          </a:p>
        </p:txBody>
      </p:sp>
      <p:sp>
        <p:nvSpPr>
          <p:cNvPr id="539" name="Google Shape;539;g27b5b45082c_0_9: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 name="Slide Number Placeholder 1">
            <a:extLst>
              <a:ext uri="{FF2B5EF4-FFF2-40B4-BE49-F238E27FC236}">
                <a16:creationId xmlns:a16="http://schemas.microsoft.com/office/drawing/2014/main" id="{8A7950E0-8E12-76C2-856A-9A2DEC5F29A3}"/>
              </a:ext>
            </a:extLst>
          </p:cNvPr>
          <p:cNvSpPr>
            <a:spLocks noGrp="1"/>
          </p:cNvSpPr>
          <p:nvPr>
            <p:ph type="sldNum" sz="quarter" idx="5"/>
          </p:nvPr>
        </p:nvSpPr>
        <p:spPr/>
        <p:txBody>
          <a:bodyPr/>
          <a:lstStyle/>
          <a:p>
            <a:fld id="{4A498571-1F54-41FB-8374-3E154694E6AB}" type="slidenum">
              <a:rPr lang="en-US" smtClean="0"/>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7b5b45082c_0_15: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0" indent="0">
              <a:buNone/>
            </a:pPr>
            <a:r>
              <a:rPr lang="en-US" dirty="0"/>
              <a:t>SOL 4.PS.1d focuses on analyzing data represented in line graphs and communicating results orally and in writing. As part of their analysis, students are expected to draw conclusions about the data and make predictions based on the data to answer questions, and to solve single-step and multistep addition and subtraction problems using data from line graphs.</a:t>
            </a:r>
            <a:endParaRPr dirty="0"/>
          </a:p>
          <a:p>
            <a:pPr marL="0" indent="0">
              <a:buNone/>
            </a:pPr>
            <a:endParaRPr dirty="0"/>
          </a:p>
          <a:p>
            <a:pPr marL="0" indent="0">
              <a:buNone/>
            </a:pPr>
            <a:r>
              <a:rPr lang="en-US" dirty="0"/>
              <a:t>Comparing two different representations of the same data has been removed from Grade 4.</a:t>
            </a:r>
            <a:endParaRPr dirty="0"/>
          </a:p>
        </p:txBody>
      </p:sp>
      <p:sp>
        <p:nvSpPr>
          <p:cNvPr id="546" name="Google Shape;546;g27b5b45082c_0_15: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 name="Slide Number Placeholder 1">
            <a:extLst>
              <a:ext uri="{FF2B5EF4-FFF2-40B4-BE49-F238E27FC236}">
                <a16:creationId xmlns:a16="http://schemas.microsoft.com/office/drawing/2014/main" id="{3D404B82-A423-33DC-0418-39BB7EDA9B92}"/>
              </a:ext>
            </a:extLst>
          </p:cNvPr>
          <p:cNvSpPr>
            <a:spLocks noGrp="1"/>
          </p:cNvSpPr>
          <p:nvPr>
            <p:ph type="sldNum" sz="quarter" idx="5"/>
          </p:nvPr>
        </p:nvSpPr>
        <p:spPr/>
        <p:txBody>
          <a:bodyPr/>
          <a:lstStyle/>
          <a:p>
            <a:fld id="{4A498571-1F54-41FB-8374-3E154694E6AB}" type="slidenum">
              <a:rPr lang="en-US" smtClean="0"/>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1e5fa75be59_0_34: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3" name="Google Shape;553;g1e5fa75be59_0_34: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0" indent="0">
              <a:buNone/>
            </a:pPr>
            <a:r>
              <a:rPr lang="en-US" dirty="0"/>
              <a:t>Next, we will look at the standards in the Grade 4 Patterns, Functions, and Algebra strand.</a:t>
            </a:r>
            <a:endParaRPr dirty="0"/>
          </a:p>
        </p:txBody>
      </p:sp>
      <p:sp>
        <p:nvSpPr>
          <p:cNvPr id="2" name="Slide Number Placeholder 1">
            <a:extLst>
              <a:ext uri="{FF2B5EF4-FFF2-40B4-BE49-F238E27FC236}">
                <a16:creationId xmlns:a16="http://schemas.microsoft.com/office/drawing/2014/main" id="{AAA8223A-059F-67C0-0449-9BEEDAC961B1}"/>
              </a:ext>
            </a:extLst>
          </p:cNvPr>
          <p:cNvSpPr>
            <a:spLocks noGrp="1"/>
          </p:cNvSpPr>
          <p:nvPr>
            <p:ph type="sldNum" sz="quarter" idx="5"/>
          </p:nvPr>
        </p:nvSpPr>
        <p:spPr/>
        <p:txBody>
          <a:bodyPr/>
          <a:lstStyle/>
          <a:p>
            <a:fld id="{4A498571-1F54-41FB-8374-3E154694E6AB}" type="slidenum">
              <a:rPr lang="en-US" smtClean="0"/>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27b23f7a974_0_109: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0" indent="0">
              <a:buNone/>
            </a:pPr>
            <a:r>
              <a:rPr lang="en-US" dirty="0"/>
              <a:t>SOL 4.15 in the 2016 standards is now SOL 4.PFA.1 in the 2023 standards.</a:t>
            </a:r>
            <a:endParaRPr dirty="0"/>
          </a:p>
          <a:p>
            <a:pPr marL="0" indent="0">
              <a:buNone/>
            </a:pPr>
            <a:endParaRPr dirty="0"/>
          </a:p>
          <a:p>
            <a:pPr marL="0" indent="0">
              <a:buNone/>
            </a:pPr>
            <a:r>
              <a:rPr lang="en-US" dirty="0"/>
              <a:t>Repeating patterns are no longer part of the Grade 4 content. Students now identify, describe, extend, and create increasing and decreasing patterns which are limited to addition, subtraction and multiplication of whole numbers.</a:t>
            </a:r>
            <a:endParaRPr dirty="0"/>
          </a:p>
          <a:p>
            <a:pPr marL="0" indent="0">
              <a:buNone/>
            </a:pPr>
            <a:endParaRPr dirty="0"/>
          </a:p>
          <a:p>
            <a:pPr marL="0" indent="0">
              <a:buNone/>
            </a:pPr>
            <a:r>
              <a:rPr lang="en-US" dirty="0"/>
              <a:t>Patterns may be in context and will use various representations.</a:t>
            </a:r>
            <a:endParaRPr dirty="0"/>
          </a:p>
          <a:p>
            <a:pPr marL="0" indent="0">
              <a:buNone/>
            </a:pPr>
            <a:endParaRPr dirty="0"/>
          </a:p>
          <a:p>
            <a:pPr marL="0" indent="0">
              <a:buNone/>
            </a:pPr>
            <a:r>
              <a:rPr lang="en-US" dirty="0"/>
              <a:t>Number lines are now listed as a possible representation for patterns in addition to the variety of representations listed as examples such as objects, pictures, numbers, input/output tables, and function machines.</a:t>
            </a:r>
            <a:endParaRPr dirty="0"/>
          </a:p>
          <a:p>
            <a:pPr marL="0" indent="0">
              <a:buNone/>
            </a:pPr>
            <a:endParaRPr dirty="0"/>
          </a:p>
          <a:p>
            <a:pPr marL="0" indent="0">
              <a:buNone/>
            </a:pPr>
            <a:r>
              <a:rPr lang="en-US" dirty="0"/>
              <a:t>A parameter change in this standard is SOL 4.PFA.1c which states that when given a rule, students are expected to create increasing and decreasing patterns using numbers and input/output tables.</a:t>
            </a:r>
            <a:endParaRPr dirty="0"/>
          </a:p>
        </p:txBody>
      </p:sp>
      <p:sp>
        <p:nvSpPr>
          <p:cNvPr id="558" name="Google Shape;558;g27b23f7a974_0_109: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 name="Slide Number Placeholder 1">
            <a:extLst>
              <a:ext uri="{FF2B5EF4-FFF2-40B4-BE49-F238E27FC236}">
                <a16:creationId xmlns:a16="http://schemas.microsoft.com/office/drawing/2014/main" id="{C4F2073F-6932-A345-CC2A-F933D351A871}"/>
              </a:ext>
            </a:extLst>
          </p:cNvPr>
          <p:cNvSpPr>
            <a:spLocks noGrp="1"/>
          </p:cNvSpPr>
          <p:nvPr>
            <p:ph type="sldNum" sz="quarter" idx="5"/>
          </p:nvPr>
        </p:nvSpPr>
        <p:spPr/>
        <p:txBody>
          <a:bodyPr/>
          <a:lstStyle/>
          <a:p>
            <a:fld id="{4A498571-1F54-41FB-8374-3E154694E6AB}" type="slidenum">
              <a:rPr lang="en-US" smtClean="0"/>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27b23f7a974_0_121: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0" indent="0">
              <a:lnSpc>
                <a:spcPct val="115000"/>
              </a:lnSpc>
              <a:spcBef>
                <a:spcPts val="423"/>
              </a:spcBef>
              <a:buClr>
                <a:schemeClr val="dk1"/>
              </a:buClr>
              <a:buNone/>
            </a:pPr>
            <a:r>
              <a:rPr lang="en-US" dirty="0">
                <a:solidFill>
                  <a:schemeClr val="dk1"/>
                </a:solidFill>
                <a:latin typeface="+mj-lt"/>
                <a:ea typeface="Georgia"/>
                <a:cs typeface="Georgia"/>
                <a:sym typeface="Georgia"/>
              </a:rPr>
              <a:t>SOL 4.16 in the 2016 standards is now included in the Computation and Estimation strand. Recognizing and demonstrating the meaning of equality is now part of SOL 4.CE.2 in the 2023 standards. </a:t>
            </a:r>
            <a:endParaRPr dirty="0">
              <a:latin typeface="+mj-lt"/>
            </a:endParaRPr>
          </a:p>
        </p:txBody>
      </p:sp>
      <p:sp>
        <p:nvSpPr>
          <p:cNvPr id="566" name="Google Shape;566;g27b23f7a974_0_121: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 name="Slide Number Placeholder 1">
            <a:extLst>
              <a:ext uri="{FF2B5EF4-FFF2-40B4-BE49-F238E27FC236}">
                <a16:creationId xmlns:a16="http://schemas.microsoft.com/office/drawing/2014/main" id="{716649AF-1D62-A049-480A-9A8103239FFA}"/>
              </a:ext>
            </a:extLst>
          </p:cNvPr>
          <p:cNvSpPr>
            <a:spLocks noGrp="1"/>
          </p:cNvSpPr>
          <p:nvPr>
            <p:ph type="sldNum" sz="quarter" idx="5"/>
          </p:nvPr>
        </p:nvSpPr>
        <p:spPr/>
        <p:txBody>
          <a:bodyPr/>
          <a:lstStyle/>
          <a:p>
            <a:fld id="{4A498571-1F54-41FB-8374-3E154694E6AB}" type="slidenum">
              <a:rPr lang="en-US" smtClean="0"/>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1e5fa75be59_0_38: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4" name="Google Shape;584;g1e5fa75be59_0_38: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0" indent="0" defTabSz="966529">
              <a:buNone/>
              <a:defRPr/>
            </a:pPr>
            <a:r>
              <a:rPr lang="en-US" dirty="0">
                <a:sym typeface="Calibri"/>
              </a:rPr>
              <a:t>This concludes the presentation on the 2023 Grade 4 Mathematics Standards of Learning revisions. It may be helpful to refer back to this presentation as you are using the Overview of Revisions document to plan for instruction. Should you have any questions, feel free to contact the Virginia Department of Education's Mathematics Team at the email address shown on the screen.</a:t>
            </a:r>
            <a:endParaRPr lang="en-US" dirty="0"/>
          </a:p>
          <a:p>
            <a:pPr marL="0" indent="0">
              <a:buNone/>
            </a:pPr>
            <a:endParaRPr dirty="0"/>
          </a:p>
        </p:txBody>
      </p:sp>
      <p:sp>
        <p:nvSpPr>
          <p:cNvPr id="2" name="Slide Number Placeholder 1">
            <a:extLst>
              <a:ext uri="{FF2B5EF4-FFF2-40B4-BE49-F238E27FC236}">
                <a16:creationId xmlns:a16="http://schemas.microsoft.com/office/drawing/2014/main" id="{1B71341E-524F-ED99-90BD-4923DA457C7B}"/>
              </a:ext>
            </a:extLst>
          </p:cNvPr>
          <p:cNvSpPr>
            <a:spLocks noGrp="1"/>
          </p:cNvSpPr>
          <p:nvPr>
            <p:ph type="sldNum" sz="quarter" idx="5"/>
          </p:nvPr>
        </p:nvSpPr>
        <p:spPr/>
        <p:txBody>
          <a:bodyPr/>
          <a:lstStyle/>
          <a:p>
            <a:fld id="{4A498571-1F54-41FB-8374-3E154694E6AB}" type="slidenum">
              <a:rPr lang="en-US" smtClean="0"/>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8: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p8: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483265" indent="-241632">
              <a:buNone/>
            </a:pPr>
            <a:r>
              <a:rPr lang="en-US" dirty="0"/>
              <a:t>The Mathematics Standards of Learning include challenging mathematics content, reinforce foundational mathematics skills, support the application of mathematical concepts, and build coherently in complexity across grade levels.</a:t>
            </a:r>
          </a:p>
          <a:p>
            <a:pPr marL="483265" indent="-241632">
              <a:buNone/>
            </a:pPr>
            <a:endParaRPr lang="en-US" dirty="0"/>
          </a:p>
          <a:p>
            <a:pPr marL="483265" indent="-241632">
              <a:buNone/>
            </a:pPr>
            <a:endParaRPr dirty="0"/>
          </a:p>
        </p:txBody>
      </p:sp>
      <p:sp>
        <p:nvSpPr>
          <p:cNvPr id="2" name="Slide Number Placeholder 1">
            <a:extLst>
              <a:ext uri="{FF2B5EF4-FFF2-40B4-BE49-F238E27FC236}">
                <a16:creationId xmlns:a16="http://schemas.microsoft.com/office/drawing/2014/main" id="{4B1B762C-6A8D-34C8-7134-0D8EEE35FACA}"/>
              </a:ext>
            </a:extLst>
          </p:cNvPr>
          <p:cNvSpPr>
            <a:spLocks noGrp="1"/>
          </p:cNvSpPr>
          <p:nvPr>
            <p:ph type="sldNum" sz="quarter" idx="5"/>
          </p:nvPr>
        </p:nvSpPr>
        <p:spPr/>
        <p:txBody>
          <a:bodyPr/>
          <a:lstStyle/>
          <a:p>
            <a:fld id="{4A498571-1F54-41FB-8374-3E154694E6AB}" type="slidenum">
              <a:rPr lang="en-US" smtClean="0"/>
              <a:t>5</a:t>
            </a:fld>
            <a:endParaRPr lang="en-US"/>
          </a:p>
        </p:txBody>
      </p:sp>
    </p:spTree>
    <p:extLst>
      <p:ext uri="{BB962C8B-B14F-4D97-AF65-F5344CB8AC3E}">
        <p14:creationId xmlns:p14="http://schemas.microsoft.com/office/powerpoint/2010/main" val="2053522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167800" indent="0" fontAlgn="base">
              <a:buNone/>
            </a:pPr>
            <a:r>
              <a:rPr lang="en-US" dirty="0">
                <a:latin typeface="+mj-lt"/>
              </a:rPr>
              <a:t>There are six Guiding Principles included in the Virginia’s 2023 Mathematics Standards of Learning document that represent the values and beliefs upon which the revised standards were created. Preparing Virginia’s students to pursue higher education, to compete in a modern workforce, and to be informed citizens requires rigorous mathematical knowledge and skills. Students must gain an understanding of fundamental ideas in number sense, computation, measurement, geometry, probability, data analysis and statistics, and algebra and functions, and they must develop proficiency in mathematical skills. The six guiding principles are as follows:</a:t>
            </a:r>
          </a:p>
          <a:p>
            <a:pPr marL="167800" indent="0" fontAlgn="base">
              <a:buNone/>
            </a:pPr>
            <a:endParaRPr lang="en-US" dirty="0">
              <a:latin typeface="+mj-lt"/>
            </a:endParaRPr>
          </a:p>
          <a:p>
            <a:pPr algn="l" rtl="0" fontAlgn="base">
              <a:buFont typeface="+mj-lt"/>
              <a:buAutoNum type="arabicPeriod"/>
            </a:pPr>
            <a:r>
              <a:rPr lang="en-US" b="1" dirty="0">
                <a:latin typeface="+mj-lt"/>
              </a:rPr>
              <a:t>Raise the Floor; Remove the Ceiling</a:t>
            </a:r>
            <a:endParaRPr lang="en-US" dirty="0">
              <a:latin typeface="+mj-lt"/>
            </a:endParaRPr>
          </a:p>
          <a:p>
            <a:pPr algn="l" rtl="0" fontAlgn="base">
              <a:buFont typeface="+mj-lt"/>
              <a:buAutoNum type="arabicPeriod" startAt="2"/>
            </a:pPr>
            <a:r>
              <a:rPr lang="en-US" b="1" dirty="0">
                <a:latin typeface="+mj-lt"/>
              </a:rPr>
              <a:t>Ensure Every Student Builds Strong Mathematics Foundational Skills</a:t>
            </a:r>
            <a:endParaRPr lang="en-US" dirty="0">
              <a:latin typeface="+mj-lt"/>
            </a:endParaRPr>
          </a:p>
          <a:p>
            <a:pPr algn="l" rtl="0" fontAlgn="base">
              <a:buFont typeface="+mj-lt"/>
              <a:buAutoNum type="arabicPeriod" startAt="3"/>
            </a:pPr>
            <a:r>
              <a:rPr lang="en-US" b="1" dirty="0">
                <a:latin typeface="+mj-lt"/>
              </a:rPr>
              <a:t>Master Critical Content</a:t>
            </a:r>
            <a:endParaRPr lang="en-US" dirty="0">
              <a:latin typeface="+mj-lt"/>
            </a:endParaRPr>
          </a:p>
          <a:p>
            <a:pPr algn="l" rtl="0" fontAlgn="base">
              <a:buFont typeface="+mj-lt"/>
              <a:buAutoNum type="arabicPeriod" startAt="4"/>
            </a:pPr>
            <a:r>
              <a:rPr lang="en-US" b="1" dirty="0">
                <a:latin typeface="+mj-lt"/>
              </a:rPr>
              <a:t>Integrate Mathematics Across All Content Areas</a:t>
            </a:r>
            <a:endParaRPr lang="en-US" dirty="0">
              <a:latin typeface="+mj-lt"/>
            </a:endParaRPr>
          </a:p>
          <a:p>
            <a:pPr algn="l" rtl="0" fontAlgn="base">
              <a:buFont typeface="+mj-lt"/>
              <a:buAutoNum type="arabicPeriod" startAt="5"/>
            </a:pPr>
            <a:r>
              <a:rPr lang="en-US" b="1" dirty="0">
                <a:latin typeface="+mj-lt"/>
              </a:rPr>
              <a:t>Prepare Teachers to Teach Mathematics Accurately and Effectively</a:t>
            </a:r>
            <a:endParaRPr lang="en-US" dirty="0">
              <a:latin typeface="+mj-lt"/>
            </a:endParaRPr>
          </a:p>
          <a:p>
            <a:pPr algn="l" rtl="0" fontAlgn="base">
              <a:buFont typeface="+mj-lt"/>
              <a:buAutoNum type="arabicPeriod" startAt="5"/>
            </a:pPr>
            <a:r>
              <a:rPr lang="en-US" b="1" dirty="0">
                <a:latin typeface="+mj-lt"/>
              </a:rPr>
              <a:t>Apply Mathematics to Better Use Technology</a:t>
            </a:r>
            <a:endParaRPr lang="en-US" dirty="0">
              <a:latin typeface="+mj-lt"/>
            </a:endParaRPr>
          </a:p>
          <a:p>
            <a:pPr marL="167800" indent="0">
              <a:buNone/>
            </a:pPr>
            <a:endParaRPr lang="en-US" dirty="0"/>
          </a:p>
        </p:txBody>
      </p:sp>
      <p:sp>
        <p:nvSpPr>
          <p:cNvPr id="4" name="Slide Number Placeholder 3">
            <a:extLst>
              <a:ext uri="{FF2B5EF4-FFF2-40B4-BE49-F238E27FC236}">
                <a16:creationId xmlns:a16="http://schemas.microsoft.com/office/drawing/2014/main" id="{D60A5F7A-C4E3-2E03-2F71-BEFA5FF4D456}"/>
              </a:ext>
            </a:extLst>
          </p:cNvPr>
          <p:cNvSpPr>
            <a:spLocks noGrp="1"/>
          </p:cNvSpPr>
          <p:nvPr>
            <p:ph type="sldNum" sz="quarter" idx="5"/>
          </p:nvPr>
        </p:nvSpPr>
        <p:spPr/>
        <p:txBody>
          <a:bodyPr/>
          <a:lstStyle/>
          <a:p>
            <a:fld id="{4A498571-1F54-41FB-8374-3E154694E6AB}" type="slidenum">
              <a:rPr lang="en-US" smtClean="0"/>
              <a:t>6</a:t>
            </a:fld>
            <a:endParaRPr lang="en-US"/>
          </a:p>
        </p:txBody>
      </p:sp>
    </p:spTree>
    <p:extLst>
      <p:ext uri="{BB962C8B-B14F-4D97-AF65-F5344CB8AC3E}">
        <p14:creationId xmlns:p14="http://schemas.microsoft.com/office/powerpoint/2010/main" val="1537543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2: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3" name="Google Shape;243;p12: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483265" indent="-241632">
              <a:buNone/>
            </a:pPr>
            <a:r>
              <a:rPr lang="en-US" dirty="0">
                <a:latin typeface="+mj-lt"/>
              </a:rPr>
              <a:t>The 2023 Mathematics Standards of Learning </a:t>
            </a:r>
            <a:r>
              <a:rPr lang="en-US" dirty="0">
                <a:latin typeface="+mj-lt"/>
                <a:ea typeface="Calibri" panose="020F0502020204030204" pitchFamily="34" charset="0"/>
              </a:rPr>
              <a:t>foster the application of the five mathematical process goals including reasoning, communication, problem solving, connections, and representation, and set students up to recognize and see mathematics in real-world applications. These processes support students in building understanding of mathematics.</a:t>
            </a:r>
            <a:endParaRPr lang="en-US" dirty="0">
              <a:latin typeface="+mj-lt"/>
            </a:endParaRPr>
          </a:p>
          <a:p>
            <a:pPr marL="483265" indent="-241632">
              <a:buNone/>
            </a:pPr>
            <a:endParaRPr sz="1200" dirty="0"/>
          </a:p>
        </p:txBody>
      </p:sp>
      <p:sp>
        <p:nvSpPr>
          <p:cNvPr id="2" name="Slide Number Placeholder 1">
            <a:extLst>
              <a:ext uri="{FF2B5EF4-FFF2-40B4-BE49-F238E27FC236}">
                <a16:creationId xmlns:a16="http://schemas.microsoft.com/office/drawing/2014/main" id="{43CA7A2F-9E4C-2614-FA0F-00638A16A27B}"/>
              </a:ext>
            </a:extLst>
          </p:cNvPr>
          <p:cNvSpPr>
            <a:spLocks noGrp="1"/>
          </p:cNvSpPr>
          <p:nvPr>
            <p:ph type="sldNum" sz="quarter" idx="5"/>
          </p:nvPr>
        </p:nvSpPr>
        <p:spPr/>
        <p:txBody>
          <a:bodyPr/>
          <a:lstStyle/>
          <a:p>
            <a:fld id="{4A498571-1F54-41FB-8374-3E154694E6AB}" type="slidenum">
              <a:rPr lang="en-US" smtClean="0"/>
              <a:t>7</a:t>
            </a:fld>
            <a:endParaRPr lang="en-US"/>
          </a:p>
        </p:txBody>
      </p:sp>
    </p:spTree>
    <p:extLst>
      <p:ext uri="{BB962C8B-B14F-4D97-AF65-F5344CB8AC3E}">
        <p14:creationId xmlns:p14="http://schemas.microsoft.com/office/powerpoint/2010/main" val="2876108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4:notes"/>
          <p:cNvSpPr txBox="1">
            <a:spLocks noGrp="1"/>
          </p:cNvSpPr>
          <p:nvPr>
            <p:ph type="body" idx="1"/>
          </p:nvPr>
        </p:nvSpPr>
        <p:spPr>
          <a:xfrm>
            <a:off x="731520" y="4620578"/>
            <a:ext cx="5852160" cy="3780630"/>
          </a:xfrm>
          <a:prstGeom prst="rect">
            <a:avLst/>
          </a:prstGeom>
          <a:noFill/>
          <a:ln>
            <a:noFill/>
          </a:ln>
        </p:spPr>
        <p:txBody>
          <a:bodyPr spcFirstLastPara="1" wrap="square" lIns="96637" tIns="96637" rIns="96637" bIns="96637" anchor="t" anchorCtr="0">
            <a:noAutofit/>
          </a:bodyPr>
          <a:lstStyle/>
          <a:p>
            <a:pPr marL="0" indent="0">
              <a:buNone/>
            </a:pPr>
            <a:r>
              <a:rPr lang="en-US" b="0" i="0" dirty="0">
                <a:solidFill>
                  <a:srgbClr val="000000"/>
                </a:solidFill>
                <a:effectLst/>
                <a:latin typeface="Arial" panose="020B0604020202020204" pitchFamily="34" charset="0"/>
              </a:rPr>
              <a:t>Virginia Department of Education documents supporting the transition to the 2023 Mathematics Standards of Learning will now be shared. Additional resources supporting the implementation of the 2023 Mathematics Standards of Learning will be made available on the VDOE Mathematics SOL website.</a:t>
            </a:r>
            <a:endParaRPr dirty="0"/>
          </a:p>
        </p:txBody>
      </p:sp>
      <p:sp>
        <p:nvSpPr>
          <p:cNvPr id="182" name="Google Shape;182;p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 name="Slide Number Placeholder 1">
            <a:extLst>
              <a:ext uri="{FF2B5EF4-FFF2-40B4-BE49-F238E27FC236}">
                <a16:creationId xmlns:a16="http://schemas.microsoft.com/office/drawing/2014/main" id="{00E05B99-18F1-0BC4-5327-6FD76F10B06F}"/>
              </a:ext>
            </a:extLst>
          </p:cNvPr>
          <p:cNvSpPr>
            <a:spLocks noGrp="1"/>
          </p:cNvSpPr>
          <p:nvPr>
            <p:ph type="sldNum" sz="quarter" idx="5"/>
          </p:nvPr>
        </p:nvSpPr>
        <p:spPr/>
        <p:txBody>
          <a:bodyPr/>
          <a:lstStyle/>
          <a:p>
            <a:fld id="{4A498571-1F54-41FB-8374-3E154694E6AB}" type="slidenum">
              <a:rPr lang="en-US" smtClean="0"/>
              <a:t>8</a:t>
            </a:fld>
            <a:endParaRPr lang="en-US"/>
          </a:p>
        </p:txBody>
      </p:sp>
    </p:spTree>
    <p:extLst>
      <p:ext uri="{BB962C8B-B14F-4D97-AF65-F5344CB8AC3E}">
        <p14:creationId xmlns:p14="http://schemas.microsoft.com/office/powerpoint/2010/main" val="3152469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167800" indent="0" defTabSz="966529">
              <a:buNone/>
              <a:defRPr/>
            </a:pPr>
            <a:r>
              <a:rPr lang="en-US" dirty="0"/>
              <a:t>The 2023 Mathematics Standards of Learning Document includes the standards and the knowledge and skills associated with each standard. This slide shows an example from the Grade 4 Standards Document.</a:t>
            </a:r>
          </a:p>
          <a:p>
            <a:pPr marL="167800" indent="0">
              <a:buNone/>
            </a:pPr>
            <a:endParaRPr lang="en-US" dirty="0"/>
          </a:p>
        </p:txBody>
      </p:sp>
      <p:sp>
        <p:nvSpPr>
          <p:cNvPr id="4" name="Slide Number Placeholder 3">
            <a:extLst>
              <a:ext uri="{FF2B5EF4-FFF2-40B4-BE49-F238E27FC236}">
                <a16:creationId xmlns:a16="http://schemas.microsoft.com/office/drawing/2014/main" id="{78C65DFA-B37B-BE2A-BA34-F17F9CD3B7E3}"/>
              </a:ext>
            </a:extLst>
          </p:cNvPr>
          <p:cNvSpPr>
            <a:spLocks noGrp="1"/>
          </p:cNvSpPr>
          <p:nvPr>
            <p:ph type="sldNum" sz="quarter" idx="5"/>
          </p:nvPr>
        </p:nvSpPr>
        <p:spPr/>
        <p:txBody>
          <a:bodyPr/>
          <a:lstStyle/>
          <a:p>
            <a:fld id="{4A498571-1F54-41FB-8374-3E154694E6AB}" type="slidenum">
              <a:rPr lang="en-US" smtClean="0"/>
              <a:t>9</a:t>
            </a:fld>
            <a:endParaRPr lang="en-US"/>
          </a:p>
        </p:txBody>
      </p:sp>
    </p:spTree>
    <p:extLst>
      <p:ext uri="{BB962C8B-B14F-4D97-AF65-F5344CB8AC3E}">
        <p14:creationId xmlns:p14="http://schemas.microsoft.com/office/powerpoint/2010/main" val="13473541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doe.virginia.gov/"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type="title">
  <p:cSld name="TITLE">
    <p:bg>
      <p:bgPr>
        <a:gradFill>
          <a:gsLst>
            <a:gs pos="0">
              <a:srgbClr val="3E588E"/>
            </a:gs>
            <a:gs pos="50000">
              <a:srgbClr val="1D417D"/>
            </a:gs>
            <a:gs pos="100000">
              <a:srgbClr val="003064"/>
            </a:gs>
          </a:gsLst>
          <a:lin ang="5400012" scaled="0"/>
        </a:gradFill>
        <a:effectLst/>
      </p:bgPr>
    </p:bg>
    <p:spTree>
      <p:nvGrpSpPr>
        <p:cNvPr id="1" name="Shape 11"/>
        <p:cNvGrpSpPr/>
        <p:nvPr/>
      </p:nvGrpSpPr>
      <p:grpSpPr>
        <a:xfrm>
          <a:off x="0" y="0"/>
          <a:ext cx="0" cy="0"/>
          <a:chOff x="0" y="0"/>
          <a:chExt cx="0" cy="0"/>
        </a:xfrm>
      </p:grpSpPr>
      <p:sp>
        <p:nvSpPr>
          <p:cNvPr id="12" name="Google Shape;12;p20"/>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 name="Google Shape;13;p20"/>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800"/>
              <a:buNone/>
              <a:defRPr sz="1800">
                <a:solidFill>
                  <a:schemeClr val="lt1"/>
                </a:solidFill>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14" name="Google Shape;14;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 name="Google Shape;15;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 name="Google Shape;16;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7" name="Google Shape;17;p20" descr="VDOE Logo"/>
          <p:cNvSpPr/>
          <p:nvPr/>
        </p:nvSpPr>
        <p:spPr>
          <a:xfrm>
            <a:off x="1515526" y="689653"/>
            <a:ext cx="8170500" cy="4453800"/>
          </a:xfrm>
          <a:prstGeom prst="rect">
            <a:avLst/>
          </a:prstGeom>
          <a:blipFill rotWithShape="1">
            <a:blip r:embed="rId2">
              <a:alphaModFix amt="6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8" name="Google Shape;18;p20"/>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US" sz="2900" b="1" i="0" u="none" strike="noStrike" cap="none">
                <a:solidFill>
                  <a:schemeClr val="lt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30"/>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Georgia"/>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4" name="Google Shape;74;p30"/>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800"/>
              <a:buNone/>
              <a:defRPr sz="1800">
                <a:solidFill>
                  <a:schemeClr val="accent3"/>
                </a:solidFill>
              </a:defRPr>
            </a:lvl1pPr>
            <a:lvl2pPr marL="914400" lvl="1" indent="-228600" algn="l">
              <a:lnSpc>
                <a:spcPct val="90000"/>
              </a:lnSpc>
              <a:spcBef>
                <a:spcPts val="400"/>
              </a:spcBef>
              <a:spcAft>
                <a:spcPts val="0"/>
              </a:spcAft>
              <a:buSzPts val="1500"/>
              <a:buNone/>
              <a:defRPr sz="1500">
                <a:solidFill>
                  <a:srgbClr val="888FA3"/>
                </a:solidFill>
              </a:defRPr>
            </a:lvl2pPr>
            <a:lvl3pPr marL="1371600" lvl="2" indent="-228600" algn="l">
              <a:lnSpc>
                <a:spcPct val="90000"/>
              </a:lnSpc>
              <a:spcBef>
                <a:spcPts val="400"/>
              </a:spcBef>
              <a:spcAft>
                <a:spcPts val="0"/>
              </a:spcAft>
              <a:buSzPts val="900"/>
              <a:buNone/>
              <a:defRPr sz="1400">
                <a:solidFill>
                  <a:srgbClr val="888FA3"/>
                </a:solidFill>
              </a:defRPr>
            </a:lvl3pPr>
            <a:lvl4pPr marL="1828800" lvl="3" indent="-228600" algn="l">
              <a:lnSpc>
                <a:spcPct val="90000"/>
              </a:lnSpc>
              <a:spcBef>
                <a:spcPts val="400"/>
              </a:spcBef>
              <a:spcAft>
                <a:spcPts val="0"/>
              </a:spcAft>
              <a:buSzPts val="1200"/>
              <a:buNone/>
              <a:defRPr sz="1200">
                <a:solidFill>
                  <a:srgbClr val="888FA3"/>
                </a:solidFill>
              </a:defRPr>
            </a:lvl4pPr>
            <a:lvl5pPr marL="2286000" lvl="4" indent="-228600" algn="l">
              <a:lnSpc>
                <a:spcPct val="90000"/>
              </a:lnSpc>
              <a:spcBef>
                <a:spcPts val="400"/>
              </a:spcBef>
              <a:spcAft>
                <a:spcPts val="0"/>
              </a:spcAft>
              <a:buSzPts val="1200"/>
              <a:buNone/>
              <a:defRPr sz="1200">
                <a:solidFill>
                  <a:srgbClr val="888FA3"/>
                </a:solidFill>
              </a:defRPr>
            </a:lvl5pPr>
            <a:lvl6pPr marL="2743200" lvl="5" indent="-228600" algn="l">
              <a:lnSpc>
                <a:spcPct val="90000"/>
              </a:lnSpc>
              <a:spcBef>
                <a:spcPts val="400"/>
              </a:spcBef>
              <a:spcAft>
                <a:spcPts val="0"/>
              </a:spcAft>
              <a:buClr>
                <a:srgbClr val="888FA3"/>
              </a:buClr>
              <a:buSzPts val="1200"/>
              <a:buNone/>
              <a:defRPr sz="1200">
                <a:solidFill>
                  <a:srgbClr val="888FA3"/>
                </a:solidFill>
              </a:defRPr>
            </a:lvl6pPr>
            <a:lvl7pPr marL="3200400" lvl="6" indent="-228600" algn="l">
              <a:lnSpc>
                <a:spcPct val="90000"/>
              </a:lnSpc>
              <a:spcBef>
                <a:spcPts val="400"/>
              </a:spcBef>
              <a:spcAft>
                <a:spcPts val="0"/>
              </a:spcAft>
              <a:buClr>
                <a:srgbClr val="888FA3"/>
              </a:buClr>
              <a:buSzPts val="1200"/>
              <a:buNone/>
              <a:defRPr sz="1200">
                <a:solidFill>
                  <a:srgbClr val="888FA3"/>
                </a:solidFill>
              </a:defRPr>
            </a:lvl7pPr>
            <a:lvl8pPr marL="3657600" lvl="7" indent="-228600" algn="l">
              <a:lnSpc>
                <a:spcPct val="90000"/>
              </a:lnSpc>
              <a:spcBef>
                <a:spcPts val="400"/>
              </a:spcBef>
              <a:spcAft>
                <a:spcPts val="0"/>
              </a:spcAft>
              <a:buClr>
                <a:srgbClr val="888FA3"/>
              </a:buClr>
              <a:buSzPts val="1200"/>
              <a:buNone/>
              <a:defRPr sz="1200">
                <a:solidFill>
                  <a:srgbClr val="888FA3"/>
                </a:solidFill>
              </a:defRPr>
            </a:lvl8pPr>
            <a:lvl9pPr marL="4114800" lvl="8" indent="-228600" algn="l">
              <a:lnSpc>
                <a:spcPct val="90000"/>
              </a:lnSpc>
              <a:spcBef>
                <a:spcPts val="400"/>
              </a:spcBef>
              <a:spcAft>
                <a:spcPts val="0"/>
              </a:spcAft>
              <a:buClr>
                <a:srgbClr val="888FA3"/>
              </a:buClr>
              <a:buSzPts val="1200"/>
              <a:buNone/>
              <a:defRPr sz="1200">
                <a:solidFill>
                  <a:srgbClr val="888FA3"/>
                </a:solidFill>
              </a:defRPr>
            </a:lvl9pPr>
          </a:lstStyle>
          <a:p>
            <a:endParaRPr/>
          </a:p>
        </p:txBody>
      </p:sp>
      <p:sp>
        <p:nvSpPr>
          <p:cNvPr id="75" name="Google Shape;75;p3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6" name="Google Shape;76;p3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7" name="Google Shape;77;p3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78"/>
        <p:cNvGrpSpPr/>
        <p:nvPr/>
      </p:nvGrpSpPr>
      <p:grpSpPr>
        <a:xfrm>
          <a:off x="0" y="0"/>
          <a:ext cx="0" cy="0"/>
          <a:chOff x="0" y="0"/>
          <a:chExt cx="0" cy="0"/>
        </a:xfrm>
      </p:grpSpPr>
      <p:sp>
        <p:nvSpPr>
          <p:cNvPr id="79" name="Google Shape;79;p31"/>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 name="Google Shape;80;p31"/>
          <p:cNvSpPr txBox="1">
            <a:spLocks noGrp="1"/>
          </p:cNvSpPr>
          <p:nvPr>
            <p:ph type="body" idx="1"/>
          </p:nvPr>
        </p:nvSpPr>
        <p:spPr>
          <a:xfrm>
            <a:off x="6286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1" name="Google Shape;81;p31"/>
          <p:cNvSpPr txBox="1">
            <a:spLocks noGrp="1"/>
          </p:cNvSpPr>
          <p:nvPr>
            <p:ph type="body" idx="2"/>
          </p:nvPr>
        </p:nvSpPr>
        <p:spPr>
          <a:xfrm>
            <a:off x="46291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2" name="Google Shape;82;p3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3" name="Google Shape;83;p3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4" name="Google Shape;84;p3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85"/>
        <p:cNvGrpSpPr/>
        <p:nvPr/>
      </p:nvGrpSpPr>
      <p:grpSpPr>
        <a:xfrm>
          <a:off x="0" y="0"/>
          <a:ext cx="0" cy="0"/>
          <a:chOff x="0" y="0"/>
          <a:chExt cx="0" cy="0"/>
        </a:xfrm>
      </p:grpSpPr>
      <p:sp>
        <p:nvSpPr>
          <p:cNvPr id="86" name="Google Shape;86;p32"/>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dk1"/>
              </a:buClr>
              <a:buSzPts val="3600"/>
              <a:buFont typeface="Georgia"/>
              <a:buNone/>
              <a:defRPr sz="3600" cap="small">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7" name="Google Shape;87;p32"/>
          <p:cNvSpPr txBox="1">
            <a:spLocks noGrp="1"/>
          </p:cNvSpPr>
          <p:nvPr>
            <p:ph type="body" idx="1"/>
          </p:nvPr>
        </p:nvSpPr>
        <p:spPr>
          <a:xfrm>
            <a:off x="629841" y="1143899"/>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8" name="Google Shape;88;p32"/>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9" name="Google Shape;89;p32"/>
          <p:cNvSpPr txBox="1">
            <a:spLocks noGrp="1"/>
          </p:cNvSpPr>
          <p:nvPr>
            <p:ph type="body" idx="3"/>
          </p:nvPr>
        </p:nvSpPr>
        <p:spPr>
          <a:xfrm>
            <a:off x="4629150" y="1143899"/>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90" name="Google Shape;90;p32"/>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1" name="Google Shape;91;p3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2" name="Google Shape;92;p3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3" name="Google Shape;93;p3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4"/>
        <p:cNvGrpSpPr/>
        <p:nvPr/>
      </p:nvGrpSpPr>
      <p:grpSpPr>
        <a:xfrm>
          <a:off x="0" y="0"/>
          <a:ext cx="0" cy="0"/>
          <a:chOff x="0" y="0"/>
          <a:chExt cx="0" cy="0"/>
        </a:xfrm>
      </p:grpSpPr>
      <p:sp>
        <p:nvSpPr>
          <p:cNvPr id="95" name="Google Shape;95;p33"/>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6" name="Google Shape;96;p33"/>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SzPts val="2400"/>
              <a:buChar char="•"/>
              <a:defRPr sz="2400"/>
            </a:lvl1pPr>
            <a:lvl2pPr marL="914400" lvl="1" indent="-361950" algn="l">
              <a:lnSpc>
                <a:spcPct val="90000"/>
              </a:lnSpc>
              <a:spcBef>
                <a:spcPts val="400"/>
              </a:spcBef>
              <a:spcAft>
                <a:spcPts val="0"/>
              </a:spcAft>
              <a:buSzPts val="2100"/>
              <a:buChar char="-"/>
              <a:defRPr sz="2100"/>
            </a:lvl2pPr>
            <a:lvl3pPr marL="1371600" lvl="2" indent="-304800" algn="l">
              <a:lnSpc>
                <a:spcPct val="90000"/>
              </a:lnSpc>
              <a:spcBef>
                <a:spcPts val="400"/>
              </a:spcBef>
              <a:spcAft>
                <a:spcPts val="0"/>
              </a:spcAft>
              <a:buSzPts val="1200"/>
              <a:buChar char="o"/>
              <a:defRPr sz="1800"/>
            </a:lvl3pPr>
            <a:lvl4pPr marL="1828800" lvl="3" indent="-323850" algn="l">
              <a:lnSpc>
                <a:spcPct val="90000"/>
              </a:lnSpc>
              <a:spcBef>
                <a:spcPts val="400"/>
              </a:spcBef>
              <a:spcAft>
                <a:spcPts val="0"/>
              </a:spcAft>
              <a:buSzPts val="1500"/>
              <a:buChar char="•"/>
              <a:defRPr sz="1500"/>
            </a:lvl4pPr>
            <a:lvl5pPr marL="2286000" lvl="4" indent="-323850" algn="l">
              <a:lnSpc>
                <a:spcPct val="90000"/>
              </a:lnSpc>
              <a:spcBef>
                <a:spcPts val="400"/>
              </a:spcBef>
              <a:spcAft>
                <a:spcPts val="0"/>
              </a:spcAft>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97" name="Google Shape;97;p33"/>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98" name="Google Shape;98;p3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9" name="Google Shape;99;p3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0" name="Google Shape;100;p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1"/>
        <p:cNvGrpSpPr/>
        <p:nvPr/>
      </p:nvGrpSpPr>
      <p:grpSpPr>
        <a:xfrm>
          <a:off x="0" y="0"/>
          <a:ext cx="0" cy="0"/>
          <a:chOff x="0" y="0"/>
          <a:chExt cx="0" cy="0"/>
        </a:xfrm>
      </p:grpSpPr>
      <p:sp>
        <p:nvSpPr>
          <p:cNvPr id="102" name="Google Shape;102;p34"/>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3" name="Google Shape;103;p34"/>
          <p:cNvSpPr>
            <a:spLocks noGrp="1"/>
          </p:cNvSpPr>
          <p:nvPr>
            <p:ph type="pic" idx="2"/>
          </p:nvPr>
        </p:nvSpPr>
        <p:spPr>
          <a:xfrm>
            <a:off x="3887391" y="740569"/>
            <a:ext cx="4629300" cy="3655200"/>
          </a:xfrm>
          <a:prstGeom prst="rect">
            <a:avLst/>
          </a:prstGeom>
          <a:noFill/>
          <a:ln>
            <a:noFill/>
          </a:ln>
        </p:spPr>
      </p:sp>
      <p:sp>
        <p:nvSpPr>
          <p:cNvPr id="104" name="Google Shape;104;p34"/>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5" name="Google Shape;105;p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6" name="Google Shape;106;p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7" name="Google Shape;107;p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108"/>
        <p:cNvGrpSpPr/>
        <p:nvPr/>
      </p:nvGrpSpPr>
      <p:grpSpPr>
        <a:xfrm>
          <a:off x="0" y="0"/>
          <a:ext cx="0" cy="0"/>
          <a:chOff x="0" y="0"/>
          <a:chExt cx="0" cy="0"/>
        </a:xfrm>
      </p:grpSpPr>
      <p:sp>
        <p:nvSpPr>
          <p:cNvPr id="109" name="Google Shape;109;p35"/>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Georgia"/>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0" name="Google Shape;110;p35"/>
          <p:cNvSpPr>
            <a:spLocks noGrp="1"/>
          </p:cNvSpPr>
          <p:nvPr>
            <p:ph type="pic" idx="2"/>
          </p:nvPr>
        </p:nvSpPr>
        <p:spPr>
          <a:xfrm>
            <a:off x="3887391" y="740569"/>
            <a:ext cx="4629300" cy="1694400"/>
          </a:xfrm>
          <a:prstGeom prst="rect">
            <a:avLst/>
          </a:prstGeom>
          <a:noFill/>
          <a:ln>
            <a:noFill/>
          </a:ln>
        </p:spPr>
      </p:sp>
      <p:sp>
        <p:nvSpPr>
          <p:cNvPr id="111" name="Google Shape;111;p35"/>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200"/>
              <a:buNone/>
              <a:defRPr sz="12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6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2" name="Google Shape;112;p3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3" name="Google Shape;113;p3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4" name="Google Shape;114;p3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15" name="Google Shape;115;p35"/>
          <p:cNvSpPr>
            <a:spLocks noGrp="1"/>
          </p:cNvSpPr>
          <p:nvPr>
            <p:ph type="pic" idx="3"/>
          </p:nvPr>
        </p:nvSpPr>
        <p:spPr>
          <a:xfrm>
            <a:off x="3887391" y="2588632"/>
            <a:ext cx="2227800" cy="1694400"/>
          </a:xfrm>
          <a:prstGeom prst="rect">
            <a:avLst/>
          </a:prstGeom>
          <a:noFill/>
          <a:ln>
            <a:noFill/>
          </a:ln>
        </p:spPr>
      </p:sp>
      <p:sp>
        <p:nvSpPr>
          <p:cNvPr id="116" name="Google Shape;116;p35"/>
          <p:cNvSpPr>
            <a:spLocks noGrp="1"/>
          </p:cNvSpPr>
          <p:nvPr>
            <p:ph type="pic" idx="4"/>
          </p:nvPr>
        </p:nvSpPr>
        <p:spPr>
          <a:xfrm>
            <a:off x="6287691" y="2588631"/>
            <a:ext cx="2227800" cy="1694400"/>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17"/>
        <p:cNvGrpSpPr/>
        <p:nvPr/>
      </p:nvGrpSpPr>
      <p:grpSpPr>
        <a:xfrm>
          <a:off x="0" y="0"/>
          <a:ext cx="0" cy="0"/>
          <a:chOff x="0" y="0"/>
          <a:chExt cx="0" cy="0"/>
        </a:xfrm>
      </p:grpSpPr>
      <p:sp>
        <p:nvSpPr>
          <p:cNvPr id="118" name="Google Shape;118;p36"/>
          <p:cNvSpPr txBox="1">
            <a:spLocks noGrp="1"/>
          </p:cNvSpPr>
          <p:nvPr>
            <p:ph type="ctrTitle"/>
          </p:nvPr>
        </p:nvSpPr>
        <p:spPr>
          <a:xfrm>
            <a:off x="628651" y="848182"/>
            <a:ext cx="78867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9" name="Google Shape;119;p36"/>
          <p:cNvSpPr txBox="1">
            <a:spLocks noGrp="1"/>
          </p:cNvSpPr>
          <p:nvPr>
            <p:ph type="subTitle" idx="1"/>
          </p:nvPr>
        </p:nvSpPr>
        <p:spPr>
          <a:xfrm>
            <a:off x="628650" y="2727166"/>
            <a:ext cx="78867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SzPts val="1800"/>
              <a:buNone/>
              <a:defRPr sz="1800"/>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20" name="Google Shape;120;p3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1" name="Google Shape;121;p3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2" name="Google Shape;122;p3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Slide">
  <p:cSld name="1_Title Slide">
    <p:bg>
      <p:bgPr>
        <a:gradFill>
          <a:gsLst>
            <a:gs pos="0">
              <a:srgbClr val="3E588E"/>
            </a:gs>
            <a:gs pos="50000">
              <a:srgbClr val="1D417D"/>
            </a:gs>
            <a:gs pos="100000">
              <a:srgbClr val="003064"/>
            </a:gs>
          </a:gsLst>
          <a:lin ang="5400012" scaled="0"/>
        </a:gradFill>
        <a:effectLst/>
      </p:bgPr>
    </p:bg>
    <p:spTree>
      <p:nvGrpSpPr>
        <p:cNvPr id="1" name="Shape 123"/>
        <p:cNvGrpSpPr/>
        <p:nvPr/>
      </p:nvGrpSpPr>
      <p:grpSpPr>
        <a:xfrm>
          <a:off x="0" y="0"/>
          <a:ext cx="0" cy="0"/>
          <a:chOff x="0" y="0"/>
          <a:chExt cx="0" cy="0"/>
        </a:xfrm>
      </p:grpSpPr>
      <p:sp>
        <p:nvSpPr>
          <p:cNvPr id="124" name="Google Shape;124;p37"/>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5" name="Google Shape;125;p37"/>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800"/>
              <a:buNone/>
              <a:defRPr sz="1800">
                <a:solidFill>
                  <a:schemeClr val="lt1"/>
                </a:solidFill>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126" name="Google Shape;126;p3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7" name="Google Shape;127;p3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8" name="Google Shape;128;p3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9" name="Google Shape;129;p37" descr="VDOE Logo"/>
          <p:cNvSpPr/>
          <p:nvPr/>
        </p:nvSpPr>
        <p:spPr>
          <a:xfrm>
            <a:off x="1515526" y="689653"/>
            <a:ext cx="8170500" cy="4453800"/>
          </a:xfrm>
          <a:prstGeom prst="rect">
            <a:avLst/>
          </a:prstGeom>
          <a:blipFill rotWithShape="1">
            <a:blip r:embed="rId2">
              <a:alphaModFix amt="6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0" name="Google Shape;130;p37"/>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US" sz="2900" b="1" i="0" u="none" strike="noStrike" cap="none">
                <a:solidFill>
                  <a:schemeClr val="lt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Title Slide">
  <p:cSld name="3_Title Slide">
    <p:bg>
      <p:bgPr>
        <a:gradFill>
          <a:gsLst>
            <a:gs pos="0">
              <a:srgbClr val="3E5B91"/>
            </a:gs>
            <a:gs pos="50000">
              <a:srgbClr val="1A4480"/>
            </a:gs>
            <a:gs pos="100000">
              <a:srgbClr val="003064"/>
            </a:gs>
          </a:gsLst>
          <a:lin ang="5400012" scaled="0"/>
        </a:gradFill>
        <a:effectLst/>
      </p:bgPr>
    </p:bg>
    <p:spTree>
      <p:nvGrpSpPr>
        <p:cNvPr id="1" name="Shape 131"/>
        <p:cNvGrpSpPr/>
        <p:nvPr/>
      </p:nvGrpSpPr>
      <p:grpSpPr>
        <a:xfrm>
          <a:off x="0" y="0"/>
          <a:ext cx="0" cy="0"/>
          <a:chOff x="0" y="0"/>
          <a:chExt cx="0" cy="0"/>
        </a:xfrm>
      </p:grpSpPr>
      <p:sp>
        <p:nvSpPr>
          <p:cNvPr id="132" name="Google Shape;132;p38"/>
          <p:cNvSpPr txBox="1">
            <a:spLocks noGrp="1"/>
          </p:cNvSpPr>
          <p:nvPr>
            <p:ph type="ctrTitle"/>
          </p:nvPr>
        </p:nvSpPr>
        <p:spPr>
          <a:xfrm>
            <a:off x="628650" y="848182"/>
            <a:ext cx="78867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3" name="Google Shape;133;p38"/>
          <p:cNvSpPr txBox="1">
            <a:spLocks noGrp="1"/>
          </p:cNvSpPr>
          <p:nvPr>
            <p:ph type="subTitle" idx="1"/>
          </p:nvPr>
        </p:nvSpPr>
        <p:spPr>
          <a:xfrm>
            <a:off x="628650" y="2727166"/>
            <a:ext cx="78867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SzPts val="1800"/>
              <a:buNone/>
              <a:defRPr sz="1800">
                <a:solidFill>
                  <a:schemeClr val="lt1"/>
                </a:solidFill>
              </a:defRPr>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a:endParaRPr/>
          </a:p>
        </p:txBody>
      </p:sp>
      <p:sp>
        <p:nvSpPr>
          <p:cNvPr id="134" name="Google Shape;134;p3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5" name="Google Shape;135;p3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6" name="Google Shape;136;p3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37"/>
        <p:cNvGrpSpPr/>
        <p:nvPr/>
      </p:nvGrpSpPr>
      <p:grpSpPr>
        <a:xfrm>
          <a:off x="0" y="0"/>
          <a:ext cx="0" cy="0"/>
          <a:chOff x="0" y="0"/>
          <a:chExt cx="0" cy="0"/>
        </a:xfrm>
      </p:grpSpPr>
      <p:sp>
        <p:nvSpPr>
          <p:cNvPr id="138" name="Google Shape;138;p39"/>
          <p:cNvSpPr txBox="1">
            <a:spLocks noGrp="1"/>
          </p:cNvSpPr>
          <p:nvPr>
            <p:ph type="title"/>
          </p:nvPr>
        </p:nvSpPr>
        <p:spPr>
          <a:xfrm>
            <a:off x="0" y="0"/>
            <a:ext cx="9144000" cy="993000"/>
          </a:xfrm>
          <a:prstGeom prst="rect">
            <a:avLst/>
          </a:prstGeom>
          <a:no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dk1"/>
              </a:buClr>
              <a:buSzPts val="3600"/>
              <a:buFont typeface="Georgia"/>
              <a:buNone/>
              <a:defRPr sz="3600" cap="small">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9" name="Google Shape;139;p3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0" name="Google Shape;140;p3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1" name="Google Shape;141;p3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42" name="Google Shape;142;p39"/>
          <p:cNvSpPr txBox="1">
            <a:spLocks noGrp="1"/>
          </p:cNvSpPr>
          <p:nvPr>
            <p:ph type="body" idx="1"/>
          </p:nvPr>
        </p:nvSpPr>
        <p:spPr>
          <a:xfrm>
            <a:off x="6286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3" name="Google Shape;143;p39"/>
          <p:cNvSpPr txBox="1">
            <a:spLocks noGrp="1"/>
          </p:cNvSpPr>
          <p:nvPr>
            <p:ph type="body" idx="2"/>
          </p:nvPr>
        </p:nvSpPr>
        <p:spPr>
          <a:xfrm>
            <a:off x="4629150" y="1161467"/>
            <a:ext cx="3886200" cy="34713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
        <p:cNvGrpSpPr/>
        <p:nvPr/>
      </p:nvGrpSpPr>
      <p:grpSpPr>
        <a:xfrm>
          <a:off x="0" y="0"/>
          <a:ext cx="0" cy="0"/>
          <a:chOff x="0" y="0"/>
          <a:chExt cx="0" cy="0"/>
        </a:xfrm>
      </p:grpSpPr>
      <p:sp>
        <p:nvSpPr>
          <p:cNvPr id="20" name="Google Shape;20;p24"/>
          <p:cNvSpPr txBox="1">
            <a:spLocks noGrp="1"/>
          </p:cNvSpPr>
          <p:nvPr>
            <p:ph type="title"/>
          </p:nvPr>
        </p:nvSpPr>
        <p:spPr>
          <a:xfrm>
            <a:off x="0" y="1"/>
            <a:ext cx="9144000" cy="992981"/>
          </a:xfrm>
          <a:prstGeom prst="rect">
            <a:avLst/>
          </a:prstGeom>
          <a:solidFill>
            <a:schemeClr val="dk1"/>
          </a:solidFill>
          <a:ln>
            <a:noFill/>
          </a:ln>
        </p:spPr>
        <p:txBody>
          <a:bodyPr spcFirstLastPara="1" wrap="square" lIns="822950" tIns="45700" rIns="91425" bIns="45700" anchor="b" anchorCtr="0">
            <a:normAutofit/>
          </a:bodyPr>
          <a:lstStyle>
            <a:lvl1pPr lvl="0" algn="l">
              <a:lnSpc>
                <a:spcPct val="90000"/>
              </a:lnSpc>
              <a:spcBef>
                <a:spcPts val="0"/>
              </a:spcBef>
              <a:spcAft>
                <a:spcPts val="0"/>
              </a:spcAft>
              <a:buClr>
                <a:schemeClr val="lt1"/>
              </a:buClr>
              <a:buSzPts val="4800"/>
              <a:buFont typeface="Georgia"/>
              <a:buNone/>
              <a:defRPr sz="3600" cap="small">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4" name="Google Shape;24;p24"/>
          <p:cNvSpPr txBox="1">
            <a:spLocks noGrp="1"/>
          </p:cNvSpPr>
          <p:nvPr>
            <p:ph type="body" idx="1"/>
          </p:nvPr>
        </p:nvSpPr>
        <p:spPr>
          <a:xfrm>
            <a:off x="628650" y="1094198"/>
            <a:ext cx="7886700" cy="35385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02894" algn="l">
              <a:lnSpc>
                <a:spcPct val="90000"/>
              </a:lnSpc>
              <a:spcBef>
                <a:spcPts val="375"/>
              </a:spcBef>
              <a:spcAft>
                <a:spcPts val="0"/>
              </a:spcAft>
              <a:buSzPts val="1170"/>
              <a:buChar char="o"/>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44"/>
        <p:cNvGrpSpPr/>
        <p:nvPr/>
      </p:nvGrpSpPr>
      <p:grpSpPr>
        <a:xfrm>
          <a:off x="0" y="0"/>
          <a:ext cx="0" cy="0"/>
          <a:chOff x="0" y="0"/>
          <a:chExt cx="0" cy="0"/>
        </a:xfrm>
      </p:grpSpPr>
      <p:sp>
        <p:nvSpPr>
          <p:cNvPr id="145" name="Google Shape;145;p40"/>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6" name="Google Shape;146;p40"/>
          <p:cNvSpPr txBox="1">
            <a:spLocks noGrp="1"/>
          </p:cNvSpPr>
          <p:nvPr>
            <p:ph type="body" idx="1"/>
          </p:nvPr>
        </p:nvSpPr>
        <p:spPr>
          <a:xfrm>
            <a:off x="629841" y="1143899"/>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47" name="Google Shape;147;p40"/>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8" name="Google Shape;148;p40"/>
          <p:cNvSpPr txBox="1">
            <a:spLocks noGrp="1"/>
          </p:cNvSpPr>
          <p:nvPr>
            <p:ph type="body" idx="3"/>
          </p:nvPr>
        </p:nvSpPr>
        <p:spPr>
          <a:xfrm>
            <a:off x="4629150" y="1143899"/>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SzPts val="1800"/>
              <a:buNone/>
              <a:defRPr sz="1800" b="1">
                <a:solidFill>
                  <a:schemeClr val="dk1"/>
                </a:solidFill>
              </a:defRPr>
            </a:lvl1pPr>
            <a:lvl2pPr marL="914400" lvl="1" indent="-228600" algn="l">
              <a:lnSpc>
                <a:spcPct val="90000"/>
              </a:lnSpc>
              <a:spcBef>
                <a:spcPts val="400"/>
              </a:spcBef>
              <a:spcAft>
                <a:spcPts val="0"/>
              </a:spcAft>
              <a:buSzPts val="1500"/>
              <a:buNone/>
              <a:defRPr sz="1500" b="1"/>
            </a:lvl2pPr>
            <a:lvl3pPr marL="1371600" lvl="2" indent="-228600" algn="l">
              <a:lnSpc>
                <a:spcPct val="90000"/>
              </a:lnSpc>
              <a:spcBef>
                <a:spcPts val="400"/>
              </a:spcBef>
              <a:spcAft>
                <a:spcPts val="0"/>
              </a:spcAft>
              <a:buSzPts val="900"/>
              <a:buNone/>
              <a:defRPr sz="140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49" name="Google Shape;149;p40"/>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0" name="Google Shape;150;p4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1" name="Google Shape;151;p4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2" name="Google Shape;152;p4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1">
  <p:cSld name="Title Slide">
    <p:spTree>
      <p:nvGrpSpPr>
        <p:cNvPr id="1" name="Shape 153"/>
        <p:cNvGrpSpPr/>
        <p:nvPr/>
      </p:nvGrpSpPr>
      <p:grpSpPr>
        <a:xfrm>
          <a:off x="0" y="0"/>
          <a:ext cx="0" cy="0"/>
          <a:chOff x="0" y="0"/>
          <a:chExt cx="0" cy="0"/>
        </a:xfrm>
      </p:grpSpPr>
      <p:sp>
        <p:nvSpPr>
          <p:cNvPr id="154" name="Google Shape;154;p41"/>
          <p:cNvSpPr txBox="1">
            <a:spLocks noGrp="1"/>
          </p:cNvSpPr>
          <p:nvPr>
            <p:ph type="subTitle" idx="1"/>
          </p:nvPr>
        </p:nvSpPr>
        <p:spPr>
          <a:xfrm>
            <a:off x="1371600" y="1733554"/>
            <a:ext cx="6400800" cy="13143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chemeClr val="dk1"/>
              </a:buClr>
              <a:buSzPts val="3200"/>
              <a:buNone/>
              <a:defRPr i="1">
                <a:solidFill>
                  <a:schemeClr val="dk1"/>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55" name="Google Shape;155;p41" title="Virginia Department of Education logo"/>
          <p:cNvPicPr preferRelativeResize="0"/>
          <p:nvPr/>
        </p:nvPicPr>
        <p:blipFill rotWithShape="1">
          <a:blip r:embed="rId2">
            <a:alphaModFix/>
          </a:blip>
          <a:srcRect/>
          <a:stretch/>
        </p:blipFill>
        <p:spPr>
          <a:xfrm>
            <a:off x="7562773" y="3826787"/>
            <a:ext cx="1471155" cy="635080"/>
          </a:xfrm>
          <a:prstGeom prst="rect">
            <a:avLst/>
          </a:prstGeom>
          <a:noFill/>
          <a:ln>
            <a:noFill/>
          </a:ln>
        </p:spPr>
      </p:pic>
      <p:sp>
        <p:nvSpPr>
          <p:cNvPr id="156" name="Google Shape;156;p41"/>
          <p:cNvSpPr txBox="1">
            <a:spLocks noGrp="1"/>
          </p:cNvSpPr>
          <p:nvPr>
            <p:ph type="title"/>
          </p:nvPr>
        </p:nvSpPr>
        <p:spPr>
          <a:xfrm>
            <a:off x="9418" y="0"/>
            <a:ext cx="9144000" cy="857400"/>
          </a:xfrm>
          <a:prstGeom prst="rect">
            <a:avLst/>
          </a:prstGeom>
          <a:solidFill>
            <a:schemeClr val="dk1"/>
          </a:solidFill>
          <a:ln>
            <a:noFill/>
          </a:ln>
        </p:spPr>
        <p:txBody>
          <a:bodyPr spcFirstLastPara="1" wrap="square" lIns="91425" tIns="45700" rIns="91425" bIns="45700" anchor="t" anchorCtr="0">
            <a:normAutofit/>
          </a:bodyPr>
          <a:lstStyle>
            <a:lvl1pPr marR="0" lvl="0"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25"/>
        <p:cNvGrpSpPr/>
        <p:nvPr/>
      </p:nvGrpSpPr>
      <p:grpSpPr>
        <a:xfrm>
          <a:off x="0" y="0"/>
          <a:ext cx="0" cy="0"/>
          <a:chOff x="0" y="0"/>
          <a:chExt cx="0" cy="0"/>
        </a:xfrm>
      </p:grpSpPr>
      <p:pic>
        <p:nvPicPr>
          <p:cNvPr id="26" name="Google Shape;26;p25" descr="The Virginia Department of Education Banner">
            <a:hlinkClick r:id="rId2"/>
          </p:cNvPr>
          <p:cNvPicPr preferRelativeResize="0"/>
          <p:nvPr/>
        </p:nvPicPr>
        <p:blipFill rotWithShape="1">
          <a:blip r:embed="rId3">
            <a:alphaModFix/>
          </a:blip>
          <a:srcRect/>
          <a:stretch/>
        </p:blipFill>
        <p:spPr>
          <a:xfrm>
            <a:off x="63500" y="-176213"/>
            <a:ext cx="476250" cy="357188"/>
          </a:xfrm>
          <a:prstGeom prst="rect">
            <a:avLst/>
          </a:prstGeom>
          <a:noFill/>
          <a:ln>
            <a:noFill/>
          </a:ln>
        </p:spPr>
      </p:pic>
      <p:pic>
        <p:nvPicPr>
          <p:cNvPr id="27" name="Google Shape;27;p25" descr="The Virginia Department of Education Banner">
            <a:hlinkClick r:id="rId2"/>
          </p:cNvPr>
          <p:cNvPicPr preferRelativeResize="0"/>
          <p:nvPr/>
        </p:nvPicPr>
        <p:blipFill rotWithShape="1">
          <a:blip r:embed="rId3">
            <a:alphaModFix/>
          </a:blip>
          <a:srcRect/>
          <a:stretch/>
        </p:blipFill>
        <p:spPr>
          <a:xfrm>
            <a:off x="63500" y="-176213"/>
            <a:ext cx="476250" cy="357188"/>
          </a:xfrm>
          <a:prstGeom prst="rect">
            <a:avLst/>
          </a:prstGeom>
          <a:noFill/>
          <a:ln>
            <a:noFill/>
          </a:ln>
        </p:spPr>
      </p:pic>
      <p:sp>
        <p:nvSpPr>
          <p:cNvPr id="28" name="Google Shape;28;p25"/>
          <p:cNvSpPr txBox="1">
            <a:spLocks noGrp="1"/>
          </p:cNvSpPr>
          <p:nvPr>
            <p:ph type="title"/>
          </p:nvPr>
        </p:nvSpPr>
        <p:spPr>
          <a:xfrm>
            <a:off x="0" y="457200"/>
            <a:ext cx="8229600" cy="85725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 name="Google Shape;29;p2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sz="2400">
                <a:latin typeface="Calibri"/>
                <a:ea typeface="Calibri"/>
                <a:cs typeface="Calibri"/>
                <a:sym typeface="Calibri"/>
              </a:defRPr>
            </a:lvl1pPr>
            <a:lvl2pPr marL="914400" lvl="1" indent="-342900" algn="l">
              <a:lnSpc>
                <a:spcPct val="90000"/>
              </a:lnSpc>
              <a:spcBef>
                <a:spcPts val="400"/>
              </a:spcBef>
              <a:spcAft>
                <a:spcPts val="0"/>
              </a:spcAft>
              <a:buSzPts val="1800"/>
              <a:buChar char="-"/>
              <a:defRPr sz="2100">
                <a:latin typeface="Calibri"/>
                <a:ea typeface="Calibri"/>
                <a:cs typeface="Calibri"/>
                <a:sym typeface="Calibri"/>
              </a:defRPr>
            </a:lvl2pPr>
            <a:lvl3pPr marL="1371600" lvl="2" indent="-292100" algn="l">
              <a:lnSpc>
                <a:spcPct val="90000"/>
              </a:lnSpc>
              <a:spcBef>
                <a:spcPts val="400"/>
              </a:spcBef>
              <a:spcAft>
                <a:spcPts val="0"/>
              </a:spcAft>
              <a:buSzPts val="1000"/>
              <a:buChar char="o"/>
              <a:defRPr sz="1800">
                <a:latin typeface="Calibri"/>
                <a:ea typeface="Calibri"/>
                <a:cs typeface="Calibri"/>
                <a:sym typeface="Calibri"/>
              </a:defRPr>
            </a:lvl3pPr>
            <a:lvl4pPr marL="1828800" lvl="3" indent="-317500" algn="l">
              <a:lnSpc>
                <a:spcPct val="90000"/>
              </a:lnSpc>
              <a:spcBef>
                <a:spcPts val="400"/>
              </a:spcBef>
              <a:spcAft>
                <a:spcPts val="0"/>
              </a:spcAft>
              <a:buSzPts val="1400"/>
              <a:buChar char="•"/>
              <a:defRPr sz="1800">
                <a:latin typeface="Calibri"/>
                <a:ea typeface="Calibri"/>
                <a:cs typeface="Calibri"/>
                <a:sym typeface="Calibri"/>
              </a:defRPr>
            </a:lvl4pPr>
            <a:lvl5pPr marL="2286000" lvl="4" indent="-317500" algn="l">
              <a:lnSpc>
                <a:spcPct val="90000"/>
              </a:lnSpc>
              <a:spcBef>
                <a:spcPts val="400"/>
              </a:spcBef>
              <a:spcAft>
                <a:spcPts val="0"/>
              </a:spcAft>
              <a:buSzPts val="1400"/>
              <a:buChar char="-"/>
              <a:defRPr sz="1800">
                <a:latin typeface="Calibri"/>
                <a:ea typeface="Calibri"/>
                <a:cs typeface="Calibri"/>
                <a:sym typeface="Calibri"/>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30" name="Google Shape;30;p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 name="Google Shape;31;p25"/>
          <p:cNvSpPr txBox="1">
            <a:spLocks noGrp="1"/>
          </p:cNvSpPr>
          <p:nvPr>
            <p:ph type="ftr" idx="11"/>
          </p:nvPr>
        </p:nvSpPr>
        <p:spPr>
          <a:xfrm>
            <a:off x="3124200" y="4683919"/>
            <a:ext cx="2895600" cy="357188"/>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 name="Google Shape;32;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2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5" name="Google Shape;35;p26"/>
          <p:cNvSpPr txBox="1">
            <a:spLocks noGrp="1"/>
          </p:cNvSpPr>
          <p:nvPr>
            <p:ph type="ftr" idx="11"/>
          </p:nvPr>
        </p:nvSpPr>
        <p:spPr>
          <a:xfrm>
            <a:off x="3124200" y="4683919"/>
            <a:ext cx="2895600" cy="357188"/>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 name="Google Shape;36;p2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3"/>
        <p:cNvGrpSpPr/>
        <p:nvPr/>
      </p:nvGrpSpPr>
      <p:grpSpPr>
        <a:xfrm>
          <a:off x="0" y="0"/>
          <a:ext cx="0" cy="0"/>
          <a:chOff x="0" y="0"/>
          <a:chExt cx="0" cy="0"/>
        </a:xfrm>
      </p:grpSpPr>
      <p:sp>
        <p:nvSpPr>
          <p:cNvPr id="44" name="Google Shape;44;p22"/>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lvl1pPr lvl="0" algn="l">
              <a:lnSpc>
                <a:spcPct val="90000"/>
              </a:lnSpc>
              <a:spcBef>
                <a:spcPts val="0"/>
              </a:spcBef>
              <a:spcAft>
                <a:spcPts val="0"/>
              </a:spcAft>
              <a:buClr>
                <a:schemeClr val="lt1"/>
              </a:buClr>
              <a:buSzPts val="3600"/>
              <a:buFont typeface="Georgia"/>
              <a:buNone/>
              <a:defRPr sz="3600" cap="small">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 name="Google Shape;45;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6" name="Google Shape;46;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7" name="Google Shape;47;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8" name="Google Shape;48;p22"/>
          <p:cNvSpPr txBox="1">
            <a:spLocks noGrp="1"/>
          </p:cNvSpPr>
          <p:nvPr>
            <p:ph type="body" idx="1"/>
          </p:nvPr>
        </p:nvSpPr>
        <p:spPr>
          <a:xfrm>
            <a:off x="628650" y="1094197"/>
            <a:ext cx="7886700" cy="35385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285750" algn="l">
              <a:lnSpc>
                <a:spcPct val="90000"/>
              </a:lnSpc>
              <a:spcBef>
                <a:spcPts val="400"/>
              </a:spcBef>
              <a:spcAft>
                <a:spcPts val="0"/>
              </a:spcAft>
              <a:buSzPts val="900"/>
              <a:buChar char="o"/>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gradFill>
          <a:gsLst>
            <a:gs pos="0">
              <a:schemeClr val="dk1"/>
            </a:gs>
            <a:gs pos="50000">
              <a:srgbClr val="1A4480"/>
            </a:gs>
            <a:gs pos="100000">
              <a:srgbClr val="3E5B91"/>
            </a:gs>
          </a:gsLst>
          <a:lin ang="16200038" scaled="0"/>
        </a:gradFill>
        <a:effectLst/>
      </p:bgPr>
    </p:bg>
    <p:spTree>
      <p:nvGrpSpPr>
        <p:cNvPr id="1" name="Shape 49"/>
        <p:cNvGrpSpPr/>
        <p:nvPr/>
      </p:nvGrpSpPr>
      <p:grpSpPr>
        <a:xfrm>
          <a:off x="0" y="0"/>
          <a:ext cx="0" cy="0"/>
          <a:chOff x="0" y="0"/>
          <a:chExt cx="0" cy="0"/>
        </a:xfrm>
      </p:grpSpPr>
      <p:sp>
        <p:nvSpPr>
          <p:cNvPr id="50" name="Google Shape;50;p23"/>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4500"/>
              <a:buFont typeface="Georgia"/>
              <a:buNone/>
              <a:defRPr sz="45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1" name="Google Shape;51;p23"/>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800"/>
              <a:buNone/>
              <a:defRPr sz="1800">
                <a:solidFill>
                  <a:schemeClr val="lt1"/>
                </a:solidFill>
              </a:defRPr>
            </a:lvl1pPr>
            <a:lvl2pPr marL="914400" lvl="1" indent="-228600" algn="l">
              <a:lnSpc>
                <a:spcPct val="90000"/>
              </a:lnSpc>
              <a:spcBef>
                <a:spcPts val="400"/>
              </a:spcBef>
              <a:spcAft>
                <a:spcPts val="0"/>
              </a:spcAft>
              <a:buSzPts val="1500"/>
              <a:buNone/>
              <a:defRPr sz="1500">
                <a:solidFill>
                  <a:srgbClr val="888FA3"/>
                </a:solidFill>
              </a:defRPr>
            </a:lvl2pPr>
            <a:lvl3pPr marL="1371600" lvl="2" indent="-228600" algn="l">
              <a:lnSpc>
                <a:spcPct val="90000"/>
              </a:lnSpc>
              <a:spcBef>
                <a:spcPts val="400"/>
              </a:spcBef>
              <a:spcAft>
                <a:spcPts val="0"/>
              </a:spcAft>
              <a:buSzPts val="900"/>
              <a:buNone/>
              <a:defRPr sz="1400">
                <a:solidFill>
                  <a:srgbClr val="888FA3"/>
                </a:solidFill>
              </a:defRPr>
            </a:lvl3pPr>
            <a:lvl4pPr marL="1828800" lvl="3" indent="-228600" algn="l">
              <a:lnSpc>
                <a:spcPct val="90000"/>
              </a:lnSpc>
              <a:spcBef>
                <a:spcPts val="400"/>
              </a:spcBef>
              <a:spcAft>
                <a:spcPts val="0"/>
              </a:spcAft>
              <a:buSzPts val="1200"/>
              <a:buNone/>
              <a:defRPr sz="1200">
                <a:solidFill>
                  <a:srgbClr val="888FA3"/>
                </a:solidFill>
              </a:defRPr>
            </a:lvl4pPr>
            <a:lvl5pPr marL="2286000" lvl="4" indent="-228600" algn="l">
              <a:lnSpc>
                <a:spcPct val="90000"/>
              </a:lnSpc>
              <a:spcBef>
                <a:spcPts val="400"/>
              </a:spcBef>
              <a:spcAft>
                <a:spcPts val="0"/>
              </a:spcAft>
              <a:buSzPts val="1200"/>
              <a:buNone/>
              <a:defRPr sz="1200">
                <a:solidFill>
                  <a:srgbClr val="888FA3"/>
                </a:solidFill>
              </a:defRPr>
            </a:lvl5pPr>
            <a:lvl6pPr marL="2743200" lvl="5" indent="-228600" algn="l">
              <a:lnSpc>
                <a:spcPct val="90000"/>
              </a:lnSpc>
              <a:spcBef>
                <a:spcPts val="400"/>
              </a:spcBef>
              <a:spcAft>
                <a:spcPts val="0"/>
              </a:spcAft>
              <a:buClr>
                <a:srgbClr val="888FA3"/>
              </a:buClr>
              <a:buSzPts val="1200"/>
              <a:buNone/>
              <a:defRPr sz="1200">
                <a:solidFill>
                  <a:srgbClr val="888FA3"/>
                </a:solidFill>
              </a:defRPr>
            </a:lvl6pPr>
            <a:lvl7pPr marL="3200400" lvl="6" indent="-228600" algn="l">
              <a:lnSpc>
                <a:spcPct val="90000"/>
              </a:lnSpc>
              <a:spcBef>
                <a:spcPts val="400"/>
              </a:spcBef>
              <a:spcAft>
                <a:spcPts val="0"/>
              </a:spcAft>
              <a:buClr>
                <a:srgbClr val="888FA3"/>
              </a:buClr>
              <a:buSzPts val="1200"/>
              <a:buNone/>
              <a:defRPr sz="1200">
                <a:solidFill>
                  <a:srgbClr val="888FA3"/>
                </a:solidFill>
              </a:defRPr>
            </a:lvl7pPr>
            <a:lvl8pPr marL="3657600" lvl="7" indent="-228600" algn="l">
              <a:lnSpc>
                <a:spcPct val="90000"/>
              </a:lnSpc>
              <a:spcBef>
                <a:spcPts val="400"/>
              </a:spcBef>
              <a:spcAft>
                <a:spcPts val="0"/>
              </a:spcAft>
              <a:buClr>
                <a:srgbClr val="888FA3"/>
              </a:buClr>
              <a:buSzPts val="1200"/>
              <a:buNone/>
              <a:defRPr sz="1200">
                <a:solidFill>
                  <a:srgbClr val="888FA3"/>
                </a:solidFill>
              </a:defRPr>
            </a:lvl8pPr>
            <a:lvl9pPr marL="4114800" lvl="8" indent="-228600" algn="l">
              <a:lnSpc>
                <a:spcPct val="90000"/>
              </a:lnSpc>
              <a:spcBef>
                <a:spcPts val="400"/>
              </a:spcBef>
              <a:spcAft>
                <a:spcPts val="0"/>
              </a:spcAft>
              <a:buClr>
                <a:srgbClr val="888FA3"/>
              </a:buClr>
              <a:buSzPts val="1200"/>
              <a:buNone/>
              <a:defRPr sz="1200">
                <a:solidFill>
                  <a:srgbClr val="888FA3"/>
                </a:solidFill>
              </a:defRPr>
            </a:lvl9pPr>
          </a:lstStyle>
          <a:p>
            <a:endParaRPr/>
          </a:p>
        </p:txBody>
      </p:sp>
      <p:sp>
        <p:nvSpPr>
          <p:cNvPr id="52" name="Google Shape;52;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3" name="Google Shape;53;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4" name="Google Shape;54;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type="titleOnly">
  <p:cSld name="TITLE_ONLY">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7" name="Google Shape;57;p2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8" name="Google Shape;58;p2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9" name="Google Shape;59;p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0"/>
        <p:cNvGrpSpPr/>
        <p:nvPr/>
      </p:nvGrpSpPr>
      <p:grpSpPr>
        <a:xfrm>
          <a:off x="0" y="0"/>
          <a:ext cx="0" cy="0"/>
          <a:chOff x="0" y="0"/>
          <a:chExt cx="0" cy="0"/>
        </a:xfrm>
      </p:grpSpPr>
      <p:sp>
        <p:nvSpPr>
          <p:cNvPr id="61" name="Google Shape;61;p28"/>
          <p:cNvSpPr txBox="1">
            <a:spLocks noGrp="1"/>
          </p:cNvSpPr>
          <p:nvPr>
            <p:ph type="title"/>
          </p:nvPr>
        </p:nvSpPr>
        <p:spPr>
          <a:xfrm>
            <a:off x="311700" y="8137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28"/>
          <p:cNvSpPr txBox="1">
            <a:spLocks noGrp="1"/>
          </p:cNvSpPr>
          <p:nvPr>
            <p:ph type="body" idx="1"/>
          </p:nvPr>
        </p:nvSpPr>
        <p:spPr>
          <a:xfrm>
            <a:off x="448625" y="1386425"/>
            <a:ext cx="8520600" cy="34164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SzPts val="1600"/>
              <a:buChar char="●"/>
              <a:defRPr/>
            </a:lvl1pPr>
            <a:lvl2pPr marL="914400" lvl="1" indent="-330200" algn="l">
              <a:lnSpc>
                <a:spcPct val="115000"/>
              </a:lnSpc>
              <a:spcBef>
                <a:spcPts val="1600"/>
              </a:spcBef>
              <a:spcAft>
                <a:spcPts val="0"/>
              </a:spcAft>
              <a:buSzPts val="16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63" name="Google Shape;63;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4"/>
        <p:cNvGrpSpPr/>
        <p:nvPr/>
      </p:nvGrpSpPr>
      <p:grpSpPr>
        <a:xfrm>
          <a:off x="0" y="0"/>
          <a:ext cx="0" cy="0"/>
          <a:chOff x="0" y="0"/>
          <a:chExt cx="0" cy="0"/>
        </a:xfrm>
      </p:grpSpPr>
      <p:sp>
        <p:nvSpPr>
          <p:cNvPr id="65" name="Google Shape;65;p29"/>
          <p:cNvSpPr txBox="1">
            <a:spLocks noGrp="1"/>
          </p:cNvSpPr>
          <p:nvPr>
            <p:ph type="ctrTitle"/>
          </p:nvPr>
        </p:nvSpPr>
        <p:spPr>
          <a:xfrm>
            <a:off x="628650" y="848182"/>
            <a:ext cx="39414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Georgia"/>
              <a:buNone/>
              <a:defRPr sz="4500" cap="small"/>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6" name="Google Shape;66;p29"/>
          <p:cNvSpPr txBox="1">
            <a:spLocks noGrp="1"/>
          </p:cNvSpPr>
          <p:nvPr>
            <p:ph type="subTitle" idx="1"/>
          </p:nvPr>
        </p:nvSpPr>
        <p:spPr>
          <a:xfrm>
            <a:off x="628650" y="2727166"/>
            <a:ext cx="39414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SzPts val="1800"/>
              <a:buNone/>
              <a:defRPr sz="1800"/>
            </a:lvl1pPr>
            <a:lvl2pPr lvl="1" algn="ctr">
              <a:lnSpc>
                <a:spcPct val="90000"/>
              </a:lnSpc>
              <a:spcBef>
                <a:spcPts val="400"/>
              </a:spcBef>
              <a:spcAft>
                <a:spcPts val="0"/>
              </a:spcAft>
              <a:buSzPts val="1500"/>
              <a:buNone/>
              <a:defRPr sz="1500"/>
            </a:lvl2pPr>
            <a:lvl3pPr lvl="2" algn="ctr">
              <a:lnSpc>
                <a:spcPct val="90000"/>
              </a:lnSpc>
              <a:spcBef>
                <a:spcPts val="400"/>
              </a:spcBef>
              <a:spcAft>
                <a:spcPts val="0"/>
              </a:spcAft>
              <a:buSzPts val="900"/>
              <a:buNone/>
              <a:defRPr sz="1400"/>
            </a:lvl3pPr>
            <a:lvl4pPr lvl="3" algn="ctr">
              <a:lnSpc>
                <a:spcPct val="90000"/>
              </a:lnSpc>
              <a:spcBef>
                <a:spcPts val="400"/>
              </a:spcBef>
              <a:spcAft>
                <a:spcPts val="0"/>
              </a:spcAft>
              <a:buSzPts val="1200"/>
              <a:buNone/>
              <a:defRPr sz="1200"/>
            </a:lvl4pPr>
            <a:lvl5pPr lvl="4" algn="ctr">
              <a:lnSpc>
                <a:spcPct val="9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67" name="Google Shape;67;p2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8" name="Google Shape;68;p2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9" name="Google Shape;69;p2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0" name="Google Shape;70;p29" descr="VDOE Logo"/>
          <p:cNvSpPr/>
          <p:nvPr/>
        </p:nvSpPr>
        <p:spPr>
          <a:xfrm>
            <a:off x="1515526" y="689653"/>
            <a:ext cx="8170500" cy="4453800"/>
          </a:xfrm>
          <a:prstGeom prst="rect">
            <a:avLst/>
          </a:prstGeom>
          <a:blipFill rotWithShape="1">
            <a:blip r:embed="rId2">
              <a:alphaModFix amt="20000"/>
            </a:blip>
            <a:stretch>
              <a:fillRect/>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1" name="Google Shape;71;p29"/>
          <p:cNvSpPr txBox="1"/>
          <p:nvPr/>
        </p:nvSpPr>
        <p:spPr>
          <a:xfrm>
            <a:off x="1633591" y="4313870"/>
            <a:ext cx="7135500" cy="515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2900"/>
              <a:buFont typeface="Arial"/>
              <a:buNone/>
            </a:pPr>
            <a:r>
              <a:rPr lang="en-US" sz="2900" b="1" i="0" u="none" strike="noStrike" cap="none">
                <a:solidFill>
                  <a:schemeClr val="dk1"/>
                </a:solidFill>
                <a:latin typeface="Trebuchet MS"/>
                <a:ea typeface="Trebuchet MS"/>
                <a:cs typeface="Trebuchet MS"/>
                <a:sym typeface="Trebuchet MS"/>
              </a:rPr>
              <a:t>VIRGINIA DEPARTMENT OF EDUCATION</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lt1"/>
              </a:buClr>
              <a:buSzPts val="3300"/>
              <a:buFont typeface="Georgia"/>
              <a:buNone/>
              <a:defRPr sz="3300" b="0" i="0" u="none" strike="noStrike" cap="none">
                <a:solidFill>
                  <a:schemeClr val="lt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9"/>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accent1"/>
              </a:buClr>
              <a:buSzPts val="2100"/>
              <a:buFont typeface="Arial"/>
              <a:buChar char="•"/>
              <a:defRPr sz="2100" b="0" i="0" u="none" strike="noStrike" cap="none">
                <a:solidFill>
                  <a:srgbClr val="555555"/>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accent1"/>
              </a:buClr>
              <a:buSzPts val="1800"/>
              <a:buFont typeface="Calibri"/>
              <a:buChar char="-"/>
              <a:defRPr sz="1800" b="0" i="0" u="none" strike="noStrike" cap="none">
                <a:solidFill>
                  <a:srgbClr val="555555"/>
                </a:solidFill>
                <a:latin typeface="Calibri"/>
                <a:ea typeface="Calibri"/>
                <a:cs typeface="Calibri"/>
                <a:sym typeface="Calibri"/>
              </a:defRPr>
            </a:lvl2pPr>
            <a:lvl3pPr marL="1371600" marR="0" lvl="2" indent="-292100" algn="l" rtl="0">
              <a:lnSpc>
                <a:spcPct val="90000"/>
              </a:lnSpc>
              <a:spcBef>
                <a:spcPts val="400"/>
              </a:spcBef>
              <a:spcAft>
                <a:spcPts val="0"/>
              </a:spcAft>
              <a:buClr>
                <a:schemeClr val="accent1"/>
              </a:buClr>
              <a:buSzPts val="1000"/>
              <a:buFont typeface="Courier New"/>
              <a:buChar char="o"/>
              <a:defRPr sz="1500" b="0" i="0" u="none" strike="noStrike" cap="none">
                <a:solidFill>
                  <a:srgbClr val="555555"/>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Arial"/>
              <a:buChar char="•"/>
              <a:defRPr sz="1400" b="0" i="0" u="none" strike="noStrike" cap="none">
                <a:solidFill>
                  <a:srgbClr val="555555"/>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555555"/>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8" name="Google Shape;8;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9pPr>
          </a:lstStyle>
          <a:p>
            <a:endParaRPr/>
          </a:p>
        </p:txBody>
      </p:sp>
      <p:sp>
        <p:nvSpPr>
          <p:cNvPr id="9" name="Google Shape;9;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alibri"/>
                <a:ea typeface="Calibri"/>
                <a:cs typeface="Calibri"/>
                <a:sym typeface="Calibri"/>
              </a:defRPr>
            </a:lvl9pPr>
          </a:lstStyle>
          <a:p>
            <a:endParaRPr/>
          </a:p>
        </p:txBody>
      </p:sp>
      <p:sp>
        <p:nvSpPr>
          <p:cNvPr id="10" name="Google Shape;10;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
        <p:cNvGrpSpPr/>
        <p:nvPr/>
      </p:nvGrpSpPr>
      <p:grpSpPr>
        <a:xfrm>
          <a:off x="0" y="0"/>
          <a:ext cx="0" cy="0"/>
          <a:chOff x="0" y="0"/>
          <a:chExt cx="0" cy="0"/>
        </a:xfrm>
      </p:grpSpPr>
      <p:sp>
        <p:nvSpPr>
          <p:cNvPr id="38" name="Google Shape;38;p2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Georgia"/>
              <a:buNone/>
              <a:defRPr sz="33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9" name="Google Shape;39;p2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accent1"/>
              </a:buClr>
              <a:buSzPts val="2100"/>
              <a:buFont typeface="Arial"/>
              <a:buChar char="•"/>
              <a:defRPr sz="2100" b="0" i="0" u="none" strike="noStrike" cap="none">
                <a:solidFill>
                  <a:srgbClr val="555555"/>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accent1"/>
              </a:buClr>
              <a:buSzPts val="1800"/>
              <a:buFont typeface="Calibri"/>
              <a:buChar char="-"/>
              <a:defRPr sz="1800" b="0" i="0" u="none" strike="noStrike" cap="none">
                <a:solidFill>
                  <a:srgbClr val="555555"/>
                </a:solidFill>
                <a:latin typeface="Calibri"/>
                <a:ea typeface="Calibri"/>
                <a:cs typeface="Calibri"/>
                <a:sym typeface="Calibri"/>
              </a:defRPr>
            </a:lvl2pPr>
            <a:lvl3pPr marL="1371600" marR="0" lvl="2" indent="-292100" algn="l" rtl="0">
              <a:lnSpc>
                <a:spcPct val="90000"/>
              </a:lnSpc>
              <a:spcBef>
                <a:spcPts val="400"/>
              </a:spcBef>
              <a:spcAft>
                <a:spcPts val="0"/>
              </a:spcAft>
              <a:buClr>
                <a:schemeClr val="accent1"/>
              </a:buClr>
              <a:buSzPts val="1000"/>
              <a:buFont typeface="Courier New"/>
              <a:buChar char="o"/>
              <a:defRPr sz="1500" b="0" i="0" u="none" strike="noStrike" cap="none">
                <a:solidFill>
                  <a:srgbClr val="555555"/>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Arial"/>
              <a:buChar char="•"/>
              <a:defRPr sz="1400" b="0" i="0" u="none" strike="noStrike" cap="none">
                <a:solidFill>
                  <a:srgbClr val="555555"/>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555555"/>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0" name="Google Shape;40;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41" name="Google Shape;41;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42" name="Google Shape;42;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hyperlink" Target="https://www.doe.virginia.gov/teaching-learning-assessment/k-12-standards-instruction/mathematics/standards-of-learning/2023-mathematics-sol"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5.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5.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5.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5.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5.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5.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5.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5.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5.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5.png"/><Relationship Id="rId5" Type="http://schemas.openxmlformats.org/officeDocument/2006/relationships/hyperlink" Target="mailto:vdoe.mathematics@doe.virginia.gov" TargetMode="External"/><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
          <p:cNvSpPr txBox="1">
            <a:spLocks noGrp="1"/>
          </p:cNvSpPr>
          <p:nvPr>
            <p:ph type="ctrTitle"/>
          </p:nvPr>
        </p:nvSpPr>
        <p:spPr>
          <a:xfrm>
            <a:off x="579230" y="980111"/>
            <a:ext cx="6777600" cy="1241700"/>
          </a:xfrm>
          <a:prstGeom prst="rect">
            <a:avLst/>
          </a:prstGeom>
          <a:noFill/>
          <a:ln>
            <a:noFill/>
          </a:ln>
        </p:spPr>
        <p:txBody>
          <a:bodyPr spcFirstLastPara="1" wrap="square" lIns="68575" tIns="34275" rIns="68575" bIns="34275" anchor="b" anchorCtr="0">
            <a:normAutofit fontScale="90000"/>
          </a:bodyPr>
          <a:lstStyle/>
          <a:p>
            <a:pPr marL="0" lvl="0" indent="0" algn="l" rtl="0">
              <a:lnSpc>
                <a:spcPct val="90000"/>
              </a:lnSpc>
              <a:spcBef>
                <a:spcPts val="0"/>
              </a:spcBef>
              <a:spcAft>
                <a:spcPts val="0"/>
              </a:spcAft>
              <a:buSzPct val="100000"/>
              <a:buNone/>
            </a:pPr>
            <a:br>
              <a:rPr lang="en-US" sz="5300">
                <a:solidFill>
                  <a:schemeClr val="lt1"/>
                </a:solidFill>
              </a:rPr>
            </a:br>
            <a:r>
              <a:rPr lang="en-US" sz="5300">
                <a:solidFill>
                  <a:schemeClr val="lt1"/>
                </a:solidFill>
              </a:rPr>
              <a:t>2023 Mathematics</a:t>
            </a:r>
            <a:r>
              <a:rPr lang="en-US" sz="5300" i="1">
                <a:solidFill>
                  <a:schemeClr val="lt1"/>
                </a:solidFill>
              </a:rPr>
              <a:t> Standards of Learning</a:t>
            </a:r>
            <a:endParaRPr sz="3277" cap="none">
              <a:solidFill>
                <a:schemeClr val="lt1"/>
              </a:solidFill>
            </a:endParaRPr>
          </a:p>
        </p:txBody>
      </p:sp>
      <p:sp>
        <p:nvSpPr>
          <p:cNvPr id="163" name="Google Shape;163;p1"/>
          <p:cNvSpPr txBox="1">
            <a:spLocks noGrp="1"/>
          </p:cNvSpPr>
          <p:nvPr>
            <p:ph type="subTitle" idx="1"/>
          </p:nvPr>
        </p:nvSpPr>
        <p:spPr>
          <a:xfrm>
            <a:off x="579229" y="2693324"/>
            <a:ext cx="7397451" cy="1219200"/>
          </a:xfrm>
          <a:prstGeom prst="rect">
            <a:avLst/>
          </a:prstGeom>
          <a:noFill/>
          <a:ln>
            <a:noFill/>
          </a:ln>
        </p:spPr>
        <p:txBody>
          <a:bodyPr spcFirstLastPara="1" wrap="square" lIns="68575" tIns="34275" rIns="68575" bIns="34275" anchor="t" anchorCtr="0">
            <a:normAutofit fontScale="92500"/>
          </a:bodyPr>
          <a:lstStyle/>
          <a:p>
            <a:pPr marL="457200" lvl="0" indent="-361950" algn="l" rtl="0">
              <a:lnSpc>
                <a:spcPct val="90000"/>
              </a:lnSpc>
              <a:spcBef>
                <a:spcPts val="800"/>
              </a:spcBef>
              <a:spcAft>
                <a:spcPts val="0"/>
              </a:spcAft>
              <a:buSzPts val="1800"/>
              <a:buNone/>
            </a:pPr>
            <a:r>
              <a:rPr lang="en-US" sz="2800" b="1">
                <a:latin typeface="Georgia" panose="02040502050405020303" pitchFamily="18" charset="0"/>
              </a:rPr>
              <a:t>Grade 4</a:t>
            </a:r>
            <a:endParaRPr>
              <a:latin typeface="Georgia" panose="02040502050405020303" pitchFamily="18" charset="0"/>
            </a:endParaRPr>
          </a:p>
          <a:p>
            <a:r>
              <a:rPr lang="en-US" sz="2800" b="1">
                <a:latin typeface="Georgia" panose="02040502050405020303" pitchFamily="18" charset="0"/>
              </a:rPr>
              <a:t>Overview of Revisions from 2016 to 2023</a:t>
            </a:r>
            <a:endParaRPr lang="en-US">
              <a:latin typeface="Georgia" panose="02040502050405020303" pitchFamily="18" charset="0"/>
            </a:endParaRPr>
          </a:p>
        </p:txBody>
      </p:sp>
      <p:pic>
        <p:nvPicPr>
          <p:cNvPr id="9" name="Audio 8" descr="Audio icon">
            <a:hlinkClick r:id="" action="ppaction://media"/>
            <a:extLst>
              <a:ext uri="{FF2B5EF4-FFF2-40B4-BE49-F238E27FC236}">
                <a16:creationId xmlns:a16="http://schemas.microsoft.com/office/drawing/2014/main" id="{486AF678-0AA5-2949-DE48-2F65BB417EB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1703"/>
    </mc:Choice>
    <mc:Fallback xmlns="">
      <p:transition spd="slow" advTm="21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9"/>
          <p:cNvSpPr txBox="1">
            <a:spLocks noGrp="1"/>
          </p:cNvSpPr>
          <p:nvPr>
            <p:ph type="title"/>
          </p:nvPr>
        </p:nvSpPr>
        <p:spPr>
          <a:xfrm>
            <a:off x="0" y="0"/>
            <a:ext cx="9144000" cy="561765"/>
          </a:xfrm>
          <a:prstGeom prst="rect">
            <a:avLst/>
          </a:prstGeom>
          <a:solidFill>
            <a:schemeClr val="dk1"/>
          </a:solidFill>
          <a:ln>
            <a:noFill/>
          </a:ln>
        </p:spPr>
        <p:txBody>
          <a:bodyPr spcFirstLastPara="1" wrap="square" lIns="617225" tIns="34275" rIns="68575" bIns="34275" anchor="b" anchorCtr="0">
            <a:normAutofit fontScale="90000"/>
          </a:bodyPr>
          <a:lstStyle/>
          <a:p>
            <a:pPr marL="0" lvl="0" indent="0" algn="l" rtl="0">
              <a:lnSpc>
                <a:spcPct val="90000"/>
              </a:lnSpc>
              <a:spcBef>
                <a:spcPts val="0"/>
              </a:spcBef>
              <a:spcAft>
                <a:spcPts val="0"/>
              </a:spcAft>
              <a:buClr>
                <a:schemeClr val="lt1"/>
              </a:buClr>
              <a:buSzPct val="111111"/>
              <a:buFont typeface="Georgia"/>
              <a:buNone/>
            </a:pPr>
            <a:r>
              <a:rPr lang="en-US"/>
              <a:t>Changes to Numbering of the SOL</a:t>
            </a:r>
            <a:endParaRPr/>
          </a:p>
        </p:txBody>
      </p:sp>
      <p:sp>
        <p:nvSpPr>
          <p:cNvPr id="10" name="Rectangle: Rounded Corners 9">
            <a:extLst>
              <a:ext uri="{FF2B5EF4-FFF2-40B4-BE49-F238E27FC236}">
                <a16:creationId xmlns:a16="http://schemas.microsoft.com/office/drawing/2014/main" id="{9FD0E0FB-75A0-7FF2-8110-14A231F77D0E}"/>
              </a:ext>
            </a:extLst>
          </p:cNvPr>
          <p:cNvSpPr/>
          <p:nvPr/>
        </p:nvSpPr>
        <p:spPr>
          <a:xfrm>
            <a:off x="412705" y="643119"/>
            <a:ext cx="664955" cy="336991"/>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Georgia" panose="02040502050405020303" pitchFamily="18" charset="0"/>
                <a:ea typeface="+mn-ea"/>
                <a:cs typeface="+mn-cs"/>
                <a:sym typeface="Arial"/>
              </a:rPr>
              <a:t>Grade 4</a:t>
            </a:r>
          </a:p>
        </p:txBody>
      </p:sp>
      <p:sp>
        <p:nvSpPr>
          <p:cNvPr id="8" name="Rectangle: Rounded Corners 7">
            <a:extLst>
              <a:ext uri="{FF2B5EF4-FFF2-40B4-BE49-F238E27FC236}">
                <a16:creationId xmlns:a16="http://schemas.microsoft.com/office/drawing/2014/main" id="{D88ED8F5-5684-A92A-B328-246C44B0BCCC}"/>
              </a:ext>
            </a:extLst>
          </p:cNvPr>
          <p:cNvSpPr/>
          <p:nvPr/>
        </p:nvSpPr>
        <p:spPr>
          <a:xfrm>
            <a:off x="248903" y="2114472"/>
            <a:ext cx="1290637" cy="775087"/>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Georgia" panose="02040502050405020303" pitchFamily="18" charset="0"/>
                <a:ea typeface="+mn-ea"/>
                <a:cs typeface="+mn-cs"/>
                <a:sym typeface="Arial"/>
              </a:rPr>
              <a:t>Measurement &amp; Geometry Strand</a:t>
            </a:r>
          </a:p>
        </p:txBody>
      </p:sp>
      <p:sp>
        <p:nvSpPr>
          <p:cNvPr id="9" name="Rectangle: Rounded Corners 8">
            <a:extLst>
              <a:ext uri="{FF2B5EF4-FFF2-40B4-BE49-F238E27FC236}">
                <a16:creationId xmlns:a16="http://schemas.microsoft.com/office/drawing/2014/main" id="{2248B53D-159A-53DC-F9EC-E9BEFDC52EE1}"/>
              </a:ext>
            </a:extLst>
          </p:cNvPr>
          <p:cNvSpPr/>
          <p:nvPr/>
        </p:nvSpPr>
        <p:spPr>
          <a:xfrm>
            <a:off x="2481240" y="575140"/>
            <a:ext cx="1628777" cy="651051"/>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Georgia" panose="02040502050405020303" pitchFamily="18" charset="0"/>
                <a:ea typeface="+mn-ea"/>
                <a:cs typeface="+mn-cs"/>
                <a:sym typeface="Arial"/>
              </a:rPr>
              <a:t>Third SOL within this strand</a:t>
            </a:r>
          </a:p>
        </p:txBody>
      </p:sp>
      <p:sp>
        <p:nvSpPr>
          <p:cNvPr id="2" name="TextBox 1">
            <a:extLst>
              <a:ext uri="{FF2B5EF4-FFF2-40B4-BE49-F238E27FC236}">
                <a16:creationId xmlns:a16="http://schemas.microsoft.com/office/drawing/2014/main" id="{1C86A421-3BB8-5025-7BA7-E10326525D01}"/>
              </a:ext>
            </a:extLst>
          </p:cNvPr>
          <p:cNvSpPr txBox="1"/>
          <p:nvPr/>
        </p:nvSpPr>
        <p:spPr>
          <a:xfrm>
            <a:off x="490809" y="4110860"/>
            <a:ext cx="8408094" cy="523220"/>
          </a:xfrm>
          <a:prstGeom prst="rect">
            <a:avLst/>
          </a:prstGeom>
          <a:solidFill>
            <a:schemeClr val="tx2">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a:ln>
                  <a:noFill/>
                </a:ln>
                <a:solidFill>
                  <a:srgbClr val="000000"/>
                </a:solidFill>
                <a:effectLst/>
                <a:uLnTx/>
                <a:uFillTx/>
                <a:latin typeface="Georgia" panose="02040502050405020303" pitchFamily="18" charset="0"/>
                <a:ea typeface="Times New Roman" panose="02020603050405020304" pitchFamily="18" charset="0"/>
                <a:cs typeface="Arial"/>
                <a:sym typeface="Arial"/>
              </a:rPr>
              <a:t>KEY: </a:t>
            </a:r>
            <a:r>
              <a:rPr kumimoji="0" lang="en-US" b="0" i="0" u="none" strike="noStrike" kern="0" cap="none" spc="0" normalizeH="0" baseline="0" noProof="0">
                <a:ln>
                  <a:noFill/>
                </a:ln>
                <a:solidFill>
                  <a:srgbClr val="000000"/>
                </a:solidFill>
                <a:effectLst/>
                <a:uLnTx/>
                <a:uFillTx/>
                <a:latin typeface="Georgia" panose="02040502050405020303" pitchFamily="18" charset="0"/>
                <a:ea typeface="Times New Roman" panose="02020603050405020304" pitchFamily="18" charset="0"/>
                <a:cs typeface="Arial"/>
                <a:sym typeface="Arial"/>
              </a:rPr>
              <a:t> NS = Number </a:t>
            </a:r>
            <a:r>
              <a:rPr lang="en-US">
                <a:latin typeface="Georgia" panose="02040502050405020303" pitchFamily="18" charset="0"/>
                <a:ea typeface="Times New Roman" panose="02020603050405020304" pitchFamily="18" charset="0"/>
              </a:rPr>
              <a:t>and Number </a:t>
            </a:r>
            <a:r>
              <a:rPr kumimoji="0" lang="en-US" b="0" i="0" u="none" strike="noStrike" kern="0" cap="none" spc="0" normalizeH="0" baseline="0" noProof="0">
                <a:ln>
                  <a:noFill/>
                </a:ln>
                <a:solidFill>
                  <a:srgbClr val="000000"/>
                </a:solidFill>
                <a:effectLst/>
                <a:uLnTx/>
                <a:uFillTx/>
                <a:latin typeface="Georgia" panose="02040502050405020303" pitchFamily="18" charset="0"/>
                <a:ea typeface="Times New Roman" panose="02020603050405020304" pitchFamily="18" charset="0"/>
                <a:cs typeface="Arial"/>
                <a:sym typeface="Arial"/>
              </a:rPr>
              <a:t>Sense; CE = Computation and Estimation; MG = Measurement and Geometry; PS = Probability and Statistics; PFA = Patterns, Functions, and Algebra</a:t>
            </a:r>
            <a:endParaRPr kumimoji="0" lang="en-US" b="0" i="0" u="none" strike="noStrike" kern="0" cap="none" spc="0" normalizeH="0" baseline="0" noProof="0">
              <a:ln>
                <a:noFill/>
              </a:ln>
              <a:solidFill>
                <a:srgbClr val="000000"/>
              </a:solidFill>
              <a:effectLst/>
              <a:uLnTx/>
              <a:uFillTx/>
              <a:latin typeface="Georgia" panose="02040502050405020303" pitchFamily="18" charset="0"/>
              <a:ea typeface="Cambria" panose="02040503050406030204" pitchFamily="18" charset="0"/>
              <a:cs typeface="Arial"/>
              <a:sym typeface="Arial"/>
            </a:endParaRPr>
          </a:p>
        </p:txBody>
      </p:sp>
      <p:pic>
        <p:nvPicPr>
          <p:cNvPr id="4" name="Picture 3" descr="Virginia Department of Education graphic">
            <a:extLst>
              <a:ext uri="{FF2B5EF4-FFF2-40B4-BE49-F238E27FC236}">
                <a16:creationId xmlns:a16="http://schemas.microsoft.com/office/drawing/2014/main" id="{8015C52C-5DD1-A738-4604-7F4B6989D6EA}"/>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11" name="Picture 10" descr="This image shows a sample Grade 4 standard.">
            <a:extLst>
              <a:ext uri="{FF2B5EF4-FFF2-40B4-BE49-F238E27FC236}">
                <a16:creationId xmlns:a16="http://schemas.microsoft.com/office/drawing/2014/main" id="{85B95E77-BEC3-B021-E7F8-A77B41A448AC}"/>
              </a:ext>
            </a:extLst>
          </p:cNvPr>
          <p:cNvPicPr>
            <a:picLocks noChangeAspect="1"/>
          </p:cNvPicPr>
          <p:nvPr/>
        </p:nvPicPr>
        <p:blipFill>
          <a:blip r:embed="rId6"/>
          <a:stretch>
            <a:fillRect/>
          </a:stretch>
        </p:blipFill>
        <p:spPr>
          <a:xfrm>
            <a:off x="1597105" y="1460524"/>
            <a:ext cx="5288327" cy="2499561"/>
          </a:xfrm>
          <a:prstGeom prst="rect">
            <a:avLst/>
          </a:prstGeom>
        </p:spPr>
      </p:pic>
      <p:cxnSp>
        <p:nvCxnSpPr>
          <p:cNvPr id="14" name="Straight Arrow Connector 13" descr="arrow">
            <a:extLst>
              <a:ext uri="{FF2B5EF4-FFF2-40B4-BE49-F238E27FC236}">
                <a16:creationId xmlns:a16="http://schemas.microsoft.com/office/drawing/2014/main" id="{FEE67B87-6AC1-F3D6-1ACF-790D2B553055}"/>
              </a:ext>
            </a:extLst>
          </p:cNvPr>
          <p:cNvCxnSpPr>
            <a:cxnSpLocks/>
          </p:cNvCxnSpPr>
          <p:nvPr/>
        </p:nvCxnSpPr>
        <p:spPr>
          <a:xfrm flipV="1">
            <a:off x="1481975" y="1608969"/>
            <a:ext cx="352934" cy="505503"/>
          </a:xfrm>
          <a:prstGeom prst="straightConnector1">
            <a:avLst/>
          </a:prstGeom>
          <a:ln w="63500" cap="sq">
            <a:solidFill>
              <a:schemeClr val="bg1">
                <a:lumMod val="50000"/>
              </a:schemeClr>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descr="arrow">
            <a:extLst>
              <a:ext uri="{FF2B5EF4-FFF2-40B4-BE49-F238E27FC236}">
                <a16:creationId xmlns:a16="http://schemas.microsoft.com/office/drawing/2014/main" id="{ED253CA1-CA5B-817C-3937-3FD92844CF91}"/>
              </a:ext>
            </a:extLst>
          </p:cNvPr>
          <p:cNvCxnSpPr>
            <a:cxnSpLocks/>
          </p:cNvCxnSpPr>
          <p:nvPr/>
        </p:nvCxnSpPr>
        <p:spPr>
          <a:xfrm flipH="1">
            <a:off x="2072031" y="1020837"/>
            <a:ext cx="409209" cy="482375"/>
          </a:xfrm>
          <a:prstGeom prst="straightConnector1">
            <a:avLst/>
          </a:prstGeom>
          <a:ln w="63500" cap="sq">
            <a:solidFill>
              <a:schemeClr val="bg1">
                <a:lumMod val="50000"/>
              </a:schemeClr>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descr="arrow">
            <a:extLst>
              <a:ext uri="{FF2B5EF4-FFF2-40B4-BE49-F238E27FC236}">
                <a16:creationId xmlns:a16="http://schemas.microsoft.com/office/drawing/2014/main" id="{EFAC27E3-714B-C2FD-753F-E40B6C15A699}"/>
              </a:ext>
            </a:extLst>
          </p:cNvPr>
          <p:cNvCxnSpPr>
            <a:cxnSpLocks/>
          </p:cNvCxnSpPr>
          <p:nvPr/>
        </p:nvCxnSpPr>
        <p:spPr>
          <a:xfrm>
            <a:off x="1077660" y="929541"/>
            <a:ext cx="584723" cy="593300"/>
          </a:xfrm>
          <a:prstGeom prst="straightConnector1">
            <a:avLst/>
          </a:prstGeom>
          <a:ln w="63500" cap="sq">
            <a:solidFill>
              <a:schemeClr val="bg1">
                <a:lumMod val="50000"/>
              </a:schemeClr>
            </a:solidFill>
            <a:headEnd w="lg" len="med"/>
            <a:tailEnd type="triangle"/>
          </a:ln>
        </p:spPr>
        <p:style>
          <a:lnRef idx="1">
            <a:schemeClr val="accent1"/>
          </a:lnRef>
          <a:fillRef idx="0">
            <a:schemeClr val="accent1"/>
          </a:fillRef>
          <a:effectRef idx="0">
            <a:schemeClr val="accent1"/>
          </a:effectRef>
          <a:fontRef idx="minor">
            <a:schemeClr val="tx1"/>
          </a:fontRef>
        </p:style>
      </p:cxnSp>
      <p:pic>
        <p:nvPicPr>
          <p:cNvPr id="7" name="Audio 6" descr="Audio icon">
            <a:hlinkClick r:id="" action="ppaction://media"/>
            <a:extLst>
              <a:ext uri="{FF2B5EF4-FFF2-40B4-BE49-F238E27FC236}">
                <a16:creationId xmlns:a16="http://schemas.microsoft.com/office/drawing/2014/main" id="{71B598C7-D762-7632-9C63-E51C4118CC6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719337" y="37673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7431"/>
    </mc:Choice>
    <mc:Fallback xmlns="">
      <p:transition spd="slow" advTm="37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0"/>
            <a:ext cx="9144000" cy="993000"/>
          </a:xfrm>
        </p:spPr>
        <p:txBody>
          <a:bodyPr>
            <a:normAutofit fontScale="90000"/>
          </a:bodyPr>
          <a:lstStyle/>
          <a:p>
            <a:br>
              <a:rPr lang="en-US"/>
            </a:br>
            <a:br>
              <a:rPr lang="en-US"/>
            </a:br>
            <a:r>
              <a:rPr lang="en-US" sz="3100"/>
              <a:t>Overview of Revisions (2016 to 2023 Mathematics Standards of Learning) document </a:t>
            </a:r>
            <a:endParaRPr lang="en-US"/>
          </a:p>
        </p:txBody>
      </p:sp>
      <p:pic>
        <p:nvPicPr>
          <p:cNvPr id="7" name="Picture 6" descr="Virginia Department of Education graphic">
            <a:extLst>
              <a:ext uri="{FF2B5EF4-FFF2-40B4-BE49-F238E27FC236}">
                <a16:creationId xmlns:a16="http://schemas.microsoft.com/office/drawing/2014/main" id="{7EB4F22B-0FEF-0A14-F34C-652960823756}"/>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3" name="Picture 2" descr="Audio icon">
            <a:extLst>
              <a:ext uri="{FF2B5EF4-FFF2-40B4-BE49-F238E27FC236}">
                <a16:creationId xmlns:a16="http://schemas.microsoft.com/office/drawing/2014/main" id="{8BB752B4-F45D-4834-6032-5AD08C98A071}"/>
              </a:ext>
            </a:extLst>
          </p:cNvPr>
          <p:cNvPicPr>
            <a:picLocks noChangeAspect="1"/>
          </p:cNvPicPr>
          <p:nvPr/>
        </p:nvPicPr>
        <p:blipFill>
          <a:blip r:embed="rId6"/>
          <a:stretch>
            <a:fillRect/>
          </a:stretch>
        </p:blipFill>
        <p:spPr>
          <a:xfrm>
            <a:off x="1708784" y="1003242"/>
            <a:ext cx="5726431" cy="3753817"/>
          </a:xfrm>
          <a:prstGeom prst="rect">
            <a:avLst/>
          </a:prstGeom>
        </p:spPr>
      </p:pic>
      <p:pic>
        <p:nvPicPr>
          <p:cNvPr id="6" name="Audio 5" descr="Audio icon">
            <a:hlinkClick r:id="" action="ppaction://media"/>
            <a:extLst>
              <a:ext uri="{FF2B5EF4-FFF2-40B4-BE49-F238E27FC236}">
                <a16:creationId xmlns:a16="http://schemas.microsoft.com/office/drawing/2014/main" id="{103BD0B3-29D8-3186-8625-58951C2BBE3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08604110"/>
      </p:ext>
    </p:extLst>
  </p:cSld>
  <p:clrMapOvr>
    <a:masterClrMapping/>
  </p:clrMapOvr>
  <mc:AlternateContent xmlns:mc="http://schemas.openxmlformats.org/markup-compatibility/2006" xmlns:p14="http://schemas.microsoft.com/office/powerpoint/2010/main">
    <mc:Choice Requires="p14">
      <p:transition spd="slow" p14:dur="2000" advTm="22333"/>
    </mc:Choice>
    <mc:Fallback xmlns="">
      <p:transition spd="slow" advTm="22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1"/>
            <a:ext cx="9144000" cy="577122"/>
          </a:xfrm>
        </p:spPr>
        <p:txBody>
          <a:bodyPr>
            <a:normAutofit fontScale="90000"/>
          </a:bodyPr>
          <a:lstStyle/>
          <a:p>
            <a:br>
              <a:rPr lang="en-US" sz="3100"/>
            </a:br>
            <a:r>
              <a:rPr lang="en-US" sz="3000"/>
              <a:t>Overview of Revisions- Summary of Changes (1 of 2)</a:t>
            </a:r>
            <a:endParaRPr lang="en-US"/>
          </a:p>
        </p:txBody>
      </p:sp>
      <p:pic>
        <p:nvPicPr>
          <p:cNvPr id="7" name="Picture 6" descr="Virginia Department of Education graphic">
            <a:extLst>
              <a:ext uri="{FF2B5EF4-FFF2-40B4-BE49-F238E27FC236}">
                <a16:creationId xmlns:a16="http://schemas.microsoft.com/office/drawing/2014/main" id="{B99AA392-5EA7-5A1F-4FC2-28033F53F915}"/>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3" name="Picture 2" descr="Audio icon">
            <a:extLst>
              <a:ext uri="{FF2B5EF4-FFF2-40B4-BE49-F238E27FC236}">
                <a16:creationId xmlns:a16="http://schemas.microsoft.com/office/drawing/2014/main" id="{9DADD9FD-783E-0EEE-4037-C96388735F5D}"/>
              </a:ext>
            </a:extLst>
          </p:cNvPr>
          <p:cNvPicPr>
            <a:picLocks noChangeAspect="1"/>
          </p:cNvPicPr>
          <p:nvPr/>
        </p:nvPicPr>
        <p:blipFill>
          <a:blip r:embed="rId6"/>
          <a:stretch>
            <a:fillRect/>
          </a:stretch>
        </p:blipFill>
        <p:spPr>
          <a:xfrm>
            <a:off x="1484249" y="621392"/>
            <a:ext cx="6175502" cy="4101639"/>
          </a:xfrm>
          <a:prstGeom prst="rect">
            <a:avLst/>
          </a:prstGeom>
        </p:spPr>
      </p:pic>
      <p:pic>
        <p:nvPicPr>
          <p:cNvPr id="6" name="Audio 5" descr="Audio icon">
            <a:hlinkClick r:id="" action="ppaction://media"/>
            <a:extLst>
              <a:ext uri="{FF2B5EF4-FFF2-40B4-BE49-F238E27FC236}">
                <a16:creationId xmlns:a16="http://schemas.microsoft.com/office/drawing/2014/main" id="{3EE96389-86FA-D148-79E0-DC4AB4AF89A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143432346"/>
      </p:ext>
    </p:extLst>
  </p:cSld>
  <p:clrMapOvr>
    <a:masterClrMapping/>
  </p:clrMapOvr>
  <mc:AlternateContent xmlns:mc="http://schemas.openxmlformats.org/markup-compatibility/2006" xmlns:p14="http://schemas.microsoft.com/office/powerpoint/2010/main">
    <mc:Choice Requires="p14">
      <p:transition spd="slow" p14:dur="2000" advTm="42523"/>
    </mc:Choice>
    <mc:Fallback xmlns="">
      <p:transition spd="slow" advTm="42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0"/>
            <a:ext cx="9144000" cy="667062"/>
          </a:xfrm>
        </p:spPr>
        <p:txBody>
          <a:bodyPr>
            <a:normAutofit fontScale="90000"/>
          </a:bodyPr>
          <a:lstStyle/>
          <a:p>
            <a:br>
              <a:rPr lang="en-US"/>
            </a:br>
            <a:br>
              <a:rPr lang="en-US"/>
            </a:br>
            <a:r>
              <a:rPr lang="en-US" sz="2900"/>
              <a:t>Overview of Revisions- Summary of Changes (2 of 2)</a:t>
            </a:r>
          </a:p>
        </p:txBody>
      </p:sp>
      <p:pic>
        <p:nvPicPr>
          <p:cNvPr id="7" name="Picture 6" descr="Virginia Department of Education graphic">
            <a:extLst>
              <a:ext uri="{FF2B5EF4-FFF2-40B4-BE49-F238E27FC236}">
                <a16:creationId xmlns:a16="http://schemas.microsoft.com/office/drawing/2014/main" id="{51F6B764-9AC6-78D6-7377-EB794A41E86B}"/>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3" name="Picture 2" descr="Audio icon">
            <a:extLst>
              <a:ext uri="{FF2B5EF4-FFF2-40B4-BE49-F238E27FC236}">
                <a16:creationId xmlns:a16="http://schemas.microsoft.com/office/drawing/2014/main" id="{DD21A881-27BD-E5E1-6C9B-EAE266B2168D}"/>
              </a:ext>
            </a:extLst>
          </p:cNvPr>
          <p:cNvPicPr>
            <a:picLocks noChangeAspect="1"/>
          </p:cNvPicPr>
          <p:nvPr/>
        </p:nvPicPr>
        <p:blipFill>
          <a:blip r:embed="rId6"/>
          <a:stretch>
            <a:fillRect/>
          </a:stretch>
        </p:blipFill>
        <p:spPr>
          <a:xfrm>
            <a:off x="1389263" y="791493"/>
            <a:ext cx="6365473" cy="3851378"/>
          </a:xfrm>
          <a:prstGeom prst="rect">
            <a:avLst/>
          </a:prstGeom>
        </p:spPr>
      </p:pic>
      <p:pic>
        <p:nvPicPr>
          <p:cNvPr id="6" name="Audio 5" descr="Audio icon">
            <a:hlinkClick r:id="" action="ppaction://media"/>
            <a:extLst>
              <a:ext uri="{FF2B5EF4-FFF2-40B4-BE49-F238E27FC236}">
                <a16:creationId xmlns:a16="http://schemas.microsoft.com/office/drawing/2014/main" id="{8B46507F-1FD9-7AE9-0F81-649D7D50E9A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54023812"/>
      </p:ext>
    </p:extLst>
  </p:cSld>
  <p:clrMapOvr>
    <a:masterClrMapping/>
  </p:clrMapOvr>
  <mc:AlternateContent xmlns:mc="http://schemas.openxmlformats.org/markup-compatibility/2006" xmlns:p14="http://schemas.microsoft.com/office/powerpoint/2010/main">
    <mc:Choice Requires="p14">
      <p:transition spd="slow" p14:dur="2000" advTm="16752"/>
    </mc:Choice>
    <mc:Fallback xmlns="">
      <p:transition spd="slow" advTm="16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1e603465f54_0_18"/>
          <p:cNvSpPr txBox="1">
            <a:spLocks noGrp="1"/>
          </p:cNvSpPr>
          <p:nvPr>
            <p:ph type="ctrTitle"/>
          </p:nvPr>
        </p:nvSpPr>
        <p:spPr>
          <a:xfrm>
            <a:off x="699770" y="1325702"/>
            <a:ext cx="7886700" cy="1790700"/>
          </a:xfrm>
          <a:prstGeom prst="rect">
            <a:avLst/>
          </a:prstGeom>
        </p:spPr>
        <p:txBody>
          <a:bodyPr spcFirstLastPara="1" wrap="square" lIns="68575" tIns="34275" rIns="68575" bIns="34275" anchor="b" anchorCtr="0">
            <a:normAutofit fontScale="90000"/>
          </a:bodyPr>
          <a:lstStyle/>
          <a:p>
            <a:r>
              <a:rPr lang="en-US">
                <a:solidFill>
                  <a:schemeClr val="lt1"/>
                </a:solidFill>
              </a:rPr>
              <a:t>Comparison of </a:t>
            </a:r>
            <a:br>
              <a:rPr lang="en-US">
                <a:solidFill>
                  <a:schemeClr val="lt1"/>
                </a:solidFill>
              </a:rPr>
            </a:br>
            <a:r>
              <a:rPr lang="en-US">
                <a:solidFill>
                  <a:schemeClr val="lt1"/>
                </a:solidFill>
              </a:rPr>
              <a:t>2016 Mathematics SOL </a:t>
            </a:r>
            <a:br>
              <a:rPr lang="en-US">
                <a:solidFill>
                  <a:schemeClr val="lt1"/>
                </a:solidFill>
              </a:rPr>
            </a:br>
            <a:r>
              <a:rPr lang="en-US">
                <a:solidFill>
                  <a:schemeClr val="lt1"/>
                </a:solidFill>
              </a:rPr>
              <a:t>to 2023 Mathematics SOL</a:t>
            </a:r>
            <a:endParaRPr>
              <a:solidFill>
                <a:schemeClr val="lt1"/>
              </a:solidFill>
            </a:endParaRPr>
          </a:p>
        </p:txBody>
      </p:sp>
      <p:pic>
        <p:nvPicPr>
          <p:cNvPr id="4" name="Audio 3" descr="Audio icon">
            <a:hlinkClick r:id="" action="ppaction://media"/>
            <a:extLst>
              <a:ext uri="{FF2B5EF4-FFF2-40B4-BE49-F238E27FC236}">
                <a16:creationId xmlns:a16="http://schemas.microsoft.com/office/drawing/2014/main" id="{A5046D7E-7BA8-F9BC-C726-104A8FFE189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5997"/>
    </mc:Choice>
    <mc:Fallback xmlns="">
      <p:transition spd="slow" advTm="15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1e5fa75be59_0_17"/>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ctr" rtl="0">
              <a:lnSpc>
                <a:spcPct val="100000"/>
              </a:lnSpc>
              <a:spcBef>
                <a:spcPts val="0"/>
              </a:spcBef>
              <a:spcAft>
                <a:spcPts val="600"/>
              </a:spcAft>
              <a:buSzPts val="3600"/>
              <a:buNone/>
            </a:pPr>
            <a:r>
              <a:rPr lang="en-US" b="1"/>
              <a:t>Number and Number Sense</a:t>
            </a:r>
            <a:endParaRPr b="1"/>
          </a:p>
        </p:txBody>
      </p:sp>
      <p:pic>
        <p:nvPicPr>
          <p:cNvPr id="2" name="Recorded Sound" descr="Audio icon">
            <a:hlinkClick r:id="" action="ppaction://media"/>
            <a:extLst>
              <a:ext uri="{FF2B5EF4-FFF2-40B4-BE49-F238E27FC236}">
                <a16:creationId xmlns:a16="http://schemas.microsoft.com/office/drawing/2014/main" id="{AD961C3C-0A7E-41C8-9349-059E42853E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92533" y="4341284"/>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2773dd27cce_0_0"/>
          <p:cNvSpPr txBox="1">
            <a:spLocks noGrp="1"/>
          </p:cNvSpPr>
          <p:nvPr>
            <p:ph type="title"/>
          </p:nvPr>
        </p:nvSpPr>
        <p:spPr>
          <a:xfrm>
            <a:off x="0" y="0"/>
            <a:ext cx="9144000" cy="527824"/>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lnSpc>
                <a:spcPct val="90000"/>
              </a:lnSpc>
              <a:spcBef>
                <a:spcPts val="0"/>
              </a:spcBef>
              <a:spcAft>
                <a:spcPts val="0"/>
              </a:spcAft>
              <a:buClr>
                <a:schemeClr val="lt1"/>
              </a:buClr>
              <a:buSzPts val="3240"/>
              <a:buFont typeface="Georgia"/>
              <a:buNone/>
            </a:pPr>
            <a:r>
              <a:rPr lang="en-US" sz="2840"/>
              <a:t>Standard 4.1a (2016) - Standard 4.NS.1 (2023)</a:t>
            </a:r>
            <a:endParaRPr sz="2840"/>
          </a:p>
        </p:txBody>
      </p:sp>
      <p:graphicFrame>
        <p:nvGraphicFramePr>
          <p:cNvPr id="343" name="Google Shape;343;g2773dd27cce_0_0"/>
          <p:cNvGraphicFramePr/>
          <p:nvPr>
            <p:extLst>
              <p:ext uri="{D42A27DB-BD31-4B8C-83A1-F6EECF244321}">
                <p14:modId xmlns:p14="http://schemas.microsoft.com/office/powerpoint/2010/main" val="803722191"/>
              </p:ext>
            </p:extLst>
          </p:nvPr>
        </p:nvGraphicFramePr>
        <p:xfrm>
          <a:off x="50975" y="598812"/>
          <a:ext cx="8970650" cy="2288300"/>
        </p:xfrm>
        <a:graphic>
          <a:graphicData uri="http://schemas.openxmlformats.org/drawingml/2006/table">
            <a:tbl>
              <a:tblPr firstRow="1">
                <a:noFill/>
                <a:tableStyleId>{613F59AF-D9C7-495F-A859-55A56DB4D37A}</a:tableStyleId>
              </a:tblPr>
              <a:tblGrid>
                <a:gridCol w="4440850">
                  <a:extLst>
                    <a:ext uri="{9D8B030D-6E8A-4147-A177-3AD203B41FA5}">
                      <a16:colId xmlns:a16="http://schemas.microsoft.com/office/drawing/2014/main" val="20000"/>
                    </a:ext>
                  </a:extLst>
                </a:gridCol>
                <a:gridCol w="4529800">
                  <a:extLst>
                    <a:ext uri="{9D8B030D-6E8A-4147-A177-3AD203B41FA5}">
                      <a16:colId xmlns:a16="http://schemas.microsoft.com/office/drawing/2014/main" val="20001"/>
                    </a:ext>
                  </a:extLst>
                </a:gridCol>
              </a:tblGrid>
              <a:tr h="4087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2250460748"/>
                  </a:ext>
                </a:extLst>
              </a:tr>
              <a:tr h="1814000">
                <a:tc>
                  <a:txBody>
                    <a:bodyPr/>
                    <a:lstStyle/>
                    <a:p>
                      <a:pPr marL="182880" lvl="0" indent="-182880" algn="l" rtl="0">
                        <a:spcBef>
                          <a:spcPts val="0"/>
                        </a:spcBef>
                        <a:spcAft>
                          <a:spcPts val="0"/>
                        </a:spcAft>
                        <a:buNone/>
                      </a:pPr>
                      <a:r>
                        <a:rPr lang="en-US" sz="1000" b="1">
                          <a:latin typeface="Georgia"/>
                          <a:ea typeface="Georgia"/>
                          <a:cs typeface="Georgia"/>
                          <a:sym typeface="Georgia"/>
                        </a:rPr>
                        <a:t>4.1 The student will </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b="1">
                          <a:latin typeface="Georgia"/>
                          <a:ea typeface="Georgia"/>
                          <a:cs typeface="Georgia"/>
                          <a:sym typeface="Georgia"/>
                        </a:rPr>
                        <a:t>read, write, and identify the place and value of each digit in a nine-digit whole number; </a:t>
                      </a: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Read nine-digit whole numbers, presented in standard form, and represent the same number in written form. (a)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Write nine-digit whole numbers in standard form when the numbers are presented orally or in written form. (a)  </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Identify and communicate, orally and in written form, the place and value for each digit in a nine-digit whole number. (a)  </a:t>
                      </a:r>
                      <a:endParaRPr sz="1000">
                        <a:latin typeface="Georgia"/>
                        <a:ea typeface="Georgia"/>
                        <a:cs typeface="Georgia"/>
                        <a:sym typeface="Georgia"/>
                      </a:endParaRPr>
                    </a:p>
                  </a:txBody>
                  <a:tcPr marL="63500" marR="63500" marT="63500" marB="63500">
                    <a:lnT w="9525" cap="flat" cmpd="sng" algn="ctr">
                      <a:solidFill>
                        <a:srgbClr val="000000"/>
                      </a:solidFill>
                      <a:prstDash val="solid"/>
                      <a:round/>
                      <a:headEnd type="none" w="sm" len="sm"/>
                      <a:tailEnd type="none" w="sm" len="sm"/>
                    </a:lnT>
                  </a:tcPr>
                </a:tc>
                <a:tc>
                  <a:txBody>
                    <a:bodyPr/>
                    <a:lstStyle/>
                    <a:p>
                      <a:pPr marL="521335" lvl="0" indent="-521335" algn="l" rtl="0">
                        <a:spcBef>
                          <a:spcPts val="0"/>
                        </a:spcBef>
                        <a:spcAft>
                          <a:spcPts val="0"/>
                        </a:spcAft>
                        <a:buNone/>
                      </a:pPr>
                      <a:r>
                        <a:rPr lang="en-US" sz="1000" b="1">
                          <a:solidFill>
                            <a:srgbClr val="202020"/>
                          </a:solidFill>
                          <a:latin typeface="Georgia"/>
                          <a:ea typeface="Georgia"/>
                          <a:cs typeface="Georgia"/>
                          <a:sym typeface="Georgia"/>
                        </a:rPr>
                        <a:t>4.NS.1  The student will use place value understanding to read, write, and identify the place and value of each digit in a nine-digit whole number.</a:t>
                      </a:r>
                      <a:endParaRPr sz="1000" b="1">
                        <a:solidFill>
                          <a:srgbClr val="20202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highlight>
                            <a:srgbClr val="FFFFFF"/>
                          </a:highlight>
                          <a:latin typeface="Georgia"/>
                          <a:ea typeface="Georgia"/>
                          <a:cs typeface="Georgia"/>
                          <a:sym typeface="Georgia"/>
                        </a:rPr>
                        <a:t>Read nine-digit whole numbers, presented in standard form, and represent the same number in written form. </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highlight>
                            <a:srgbClr val="FFFFFF"/>
                          </a:highlight>
                          <a:latin typeface="Georgia"/>
                          <a:ea typeface="Georgia"/>
                          <a:cs typeface="Georgia"/>
                          <a:sym typeface="Georgia"/>
                        </a:rPr>
                        <a:t>Write nine-digit whole numbers in standard form when the numbers are presented orally or in written form. </a:t>
                      </a:r>
                      <a:r>
                        <a:rPr lang="en-US" sz="1000">
                          <a:latin typeface="Georgia"/>
                          <a:ea typeface="Georgia"/>
                          <a:cs typeface="Georgia"/>
                          <a:sym typeface="Georgia"/>
                        </a:rPr>
                        <a:t> </a:t>
                      </a:r>
                      <a:endParaRPr sz="1000">
                        <a:latin typeface="Georgia"/>
                        <a:ea typeface="Georgia"/>
                        <a:cs typeface="Georgia"/>
                        <a:sym typeface="Georgia"/>
                      </a:endParaRPr>
                    </a:p>
                    <a:p>
                      <a:pPr marL="457200" lvl="0" indent="-292100" algn="l" rtl="0">
                        <a:spcBef>
                          <a:spcPts val="300"/>
                        </a:spcBef>
                        <a:spcAft>
                          <a:spcPts val="300"/>
                        </a:spcAft>
                        <a:buSzPts val="1000"/>
                        <a:buFont typeface="Georgia"/>
                        <a:buAutoNum type="alphaLcParenR"/>
                      </a:pPr>
                      <a:r>
                        <a:rPr lang="en-US" sz="1000">
                          <a:solidFill>
                            <a:srgbClr val="980000"/>
                          </a:solidFill>
                          <a:latin typeface="Georgia"/>
                          <a:ea typeface="Georgia"/>
                          <a:cs typeface="Georgia"/>
                          <a:sym typeface="Georgia"/>
                        </a:rPr>
                        <a:t>Apply patterns within the base 10 system to determine </a:t>
                      </a:r>
                      <a:r>
                        <a:rPr lang="en-US" sz="1000">
                          <a:latin typeface="Georgia"/>
                          <a:ea typeface="Georgia"/>
                          <a:cs typeface="Georgia"/>
                          <a:sym typeface="Georgia"/>
                        </a:rPr>
                        <a:t>and communicate, orally and in written form, the place and value of each digit in a nine-digit whole number (e.g., in 568,165,724, the 8 represents 8 millions and its value is 8,000,000).</a:t>
                      </a:r>
                      <a:endParaRPr sz="1000">
                        <a:latin typeface="Georgia"/>
                        <a:ea typeface="Georgia"/>
                        <a:cs typeface="Georgia"/>
                        <a:sym typeface="Georgia"/>
                      </a:endParaRPr>
                    </a:p>
                  </a:txBody>
                  <a:tcPr marL="63500" marR="63500" marT="63500" marB="63500">
                    <a:lnT w="9525" cap="flat" cmpd="sng" algn="ctr">
                      <a:solidFill>
                        <a:srgbClr val="000000"/>
                      </a:solidFill>
                      <a:prstDash val="solid"/>
                      <a:round/>
                      <a:headEnd type="none" w="sm" len="sm"/>
                      <a:tailEnd type="none" w="sm" len="sm"/>
                    </a:lnT>
                    <a:solidFill>
                      <a:srgbClr val="FFFFFF"/>
                    </a:solidFill>
                  </a:tcPr>
                </a:tc>
                <a:extLst>
                  <a:ext uri="{0D108BD9-81ED-4DB2-BD59-A6C34878D82A}">
                    <a16:rowId xmlns:a16="http://schemas.microsoft.com/office/drawing/2014/main" val="10001"/>
                  </a:ext>
                </a:extLst>
              </a:tr>
            </a:tbl>
          </a:graphicData>
        </a:graphic>
      </p:graphicFrame>
      <p:sp>
        <p:nvSpPr>
          <p:cNvPr id="344" name="Google Shape;344;g2773dd27cce_0_0"/>
          <p:cNvSpPr txBox="1"/>
          <p:nvPr/>
        </p:nvSpPr>
        <p:spPr>
          <a:xfrm>
            <a:off x="0" y="4282068"/>
            <a:ext cx="9144000" cy="861431"/>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chemeClr val="lt1"/>
                </a:solidFill>
                <a:latin typeface="Georgia"/>
                <a:ea typeface="Georgia"/>
                <a:cs typeface="Georgia"/>
                <a:sym typeface="Georgia"/>
              </a:rPr>
              <a:t>Apply patterns within the base 10 system to determine the place and value of each digit</a:t>
            </a:r>
            <a:endParaRPr sz="1000">
              <a:solidFill>
                <a:srgbClr val="FFFFFF"/>
              </a:solidFill>
              <a:latin typeface="Georgia"/>
              <a:ea typeface="Georgia"/>
              <a:cs typeface="Georgia"/>
              <a:sym typeface="Georgia"/>
            </a:endParaRPr>
          </a:p>
          <a:p>
            <a:pPr marL="0" lvl="0" indent="0" algn="l" rtl="0">
              <a:spcBef>
                <a:spcPts val="300"/>
              </a:spcBef>
              <a:spcAft>
                <a:spcPts val="0"/>
              </a:spcAft>
              <a:buNone/>
            </a:pPr>
            <a:endParaRPr sz="1000">
              <a:solidFill>
                <a:srgbClr val="FFFFFF"/>
              </a:solidFill>
              <a:latin typeface="Georgia"/>
              <a:ea typeface="Georgia"/>
              <a:cs typeface="Georgia"/>
              <a:sym typeface="Georgia"/>
            </a:endParaRPr>
          </a:p>
        </p:txBody>
      </p:sp>
      <p:pic>
        <p:nvPicPr>
          <p:cNvPr id="2" name="Recorded Sound" descr="Audio icon">
            <a:hlinkClick r:id="" action="ppaction://media"/>
            <a:extLst>
              <a:ext uri="{FF2B5EF4-FFF2-40B4-BE49-F238E27FC236}">
                <a16:creationId xmlns:a16="http://schemas.microsoft.com/office/drawing/2014/main" id="{7702DF6E-D8B4-4E19-A848-C9F5E43982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65732" y="440798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2773dd27cce_0_7"/>
          <p:cNvSpPr txBox="1">
            <a:spLocks noGrp="1"/>
          </p:cNvSpPr>
          <p:nvPr>
            <p:ph type="title"/>
          </p:nvPr>
        </p:nvSpPr>
        <p:spPr>
          <a:xfrm>
            <a:off x="0" y="0"/>
            <a:ext cx="9144000" cy="512956"/>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spcBef>
                <a:spcPts val="0"/>
              </a:spcBef>
              <a:spcAft>
                <a:spcPts val="0"/>
              </a:spcAft>
              <a:buClr>
                <a:schemeClr val="lt1"/>
              </a:buClr>
              <a:buSzPts val="3240"/>
              <a:buFont typeface="Georgia"/>
              <a:buNone/>
            </a:pPr>
            <a:r>
              <a:rPr lang="en-US" sz="2840"/>
              <a:t>Standard 4.1b (2016) - Standard 4.NS.2 (2023)</a:t>
            </a:r>
            <a:endParaRPr sz="2840"/>
          </a:p>
        </p:txBody>
      </p:sp>
      <p:graphicFrame>
        <p:nvGraphicFramePr>
          <p:cNvPr id="351" name="Google Shape;351;g2773dd27cce_0_7"/>
          <p:cNvGraphicFramePr/>
          <p:nvPr>
            <p:extLst>
              <p:ext uri="{D42A27DB-BD31-4B8C-83A1-F6EECF244321}">
                <p14:modId xmlns:p14="http://schemas.microsoft.com/office/powerpoint/2010/main" val="2443691665"/>
              </p:ext>
            </p:extLst>
          </p:nvPr>
        </p:nvGraphicFramePr>
        <p:xfrm>
          <a:off x="333800" y="600264"/>
          <a:ext cx="8476400" cy="2088505"/>
        </p:xfrm>
        <a:graphic>
          <a:graphicData uri="http://schemas.openxmlformats.org/drawingml/2006/table">
            <a:tbl>
              <a:tblPr firstRow="1">
                <a:noFill/>
                <a:tableStyleId>{613F59AF-D9C7-495F-A859-55A56DB4D37A}</a:tableStyleId>
              </a:tblPr>
              <a:tblGrid>
                <a:gridCol w="4238200">
                  <a:extLst>
                    <a:ext uri="{9D8B030D-6E8A-4147-A177-3AD203B41FA5}">
                      <a16:colId xmlns:a16="http://schemas.microsoft.com/office/drawing/2014/main" val="20000"/>
                    </a:ext>
                  </a:extLst>
                </a:gridCol>
                <a:gridCol w="4238200">
                  <a:extLst>
                    <a:ext uri="{9D8B030D-6E8A-4147-A177-3AD203B41FA5}">
                      <a16:colId xmlns:a16="http://schemas.microsoft.com/office/drawing/2014/main" val="20001"/>
                    </a:ext>
                  </a:extLst>
                </a:gridCol>
              </a:tblGrid>
              <a:tr h="3136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3999231147"/>
                  </a:ext>
                </a:extLst>
              </a:tr>
              <a:tr h="1722775">
                <a:tc>
                  <a:txBody>
                    <a:bodyPr/>
                    <a:lstStyle/>
                    <a:p>
                      <a:pPr marL="182880" lvl="0" indent="-182880" algn="l" rtl="0">
                        <a:spcBef>
                          <a:spcPts val="0"/>
                        </a:spcBef>
                        <a:spcAft>
                          <a:spcPts val="0"/>
                        </a:spcAft>
                        <a:buNone/>
                      </a:pPr>
                      <a:r>
                        <a:rPr lang="en-US" sz="1000" b="1">
                          <a:latin typeface="Georgia"/>
                          <a:ea typeface="Georgia"/>
                          <a:cs typeface="Georgia"/>
                          <a:sym typeface="Georgia"/>
                        </a:rPr>
                        <a:t>4.1 The student will</a:t>
                      </a:r>
                      <a:endParaRPr sz="1000" b="1">
                        <a:latin typeface="Georgia"/>
                        <a:ea typeface="Georgia"/>
                        <a:cs typeface="Georgia"/>
                        <a:sym typeface="Georgia"/>
                      </a:endParaRPr>
                    </a:p>
                    <a:p>
                      <a:pPr marL="457200" lvl="0" indent="-228600" algn="l" rtl="0">
                        <a:spcBef>
                          <a:spcPts val="0"/>
                        </a:spcBef>
                        <a:spcAft>
                          <a:spcPts val="0"/>
                        </a:spcAft>
                        <a:buNone/>
                      </a:pPr>
                      <a:r>
                        <a:rPr lang="en-US" sz="1000" b="1">
                          <a:latin typeface="Georgia"/>
                          <a:ea typeface="Georgia"/>
                          <a:cs typeface="Georgia"/>
                          <a:sym typeface="Georgia"/>
                        </a:rPr>
                        <a:t>b)    compare and order whole numbers expressed through millions; and </a:t>
                      </a: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Compare two whole numbers expressed through millions, using the words</a:t>
                      </a:r>
                      <a:r>
                        <a:rPr lang="en-US" sz="1000" i="1">
                          <a:latin typeface="Georgia"/>
                          <a:ea typeface="Georgia"/>
                          <a:cs typeface="Georgia"/>
                          <a:sym typeface="Georgia"/>
                        </a:rPr>
                        <a:t> greater than, less than, equal to</a:t>
                      </a:r>
                      <a:r>
                        <a:rPr lang="en-US" sz="1000">
                          <a:latin typeface="Georgia"/>
                          <a:ea typeface="Georgia"/>
                          <a:cs typeface="Georgia"/>
                          <a:sym typeface="Georgia"/>
                        </a:rPr>
                        <a:t>, and </a:t>
                      </a:r>
                      <a:r>
                        <a:rPr lang="en-US" sz="1000" i="1">
                          <a:latin typeface="Georgia"/>
                          <a:ea typeface="Georgia"/>
                          <a:cs typeface="Georgia"/>
                          <a:sym typeface="Georgia"/>
                        </a:rPr>
                        <a:t>not equal to</a:t>
                      </a:r>
                      <a:r>
                        <a:rPr lang="en-US" sz="1000">
                          <a:latin typeface="Georgia"/>
                          <a:ea typeface="Georgia"/>
                          <a:cs typeface="Georgia"/>
                          <a:sym typeface="Georgia"/>
                        </a:rPr>
                        <a:t> or using the symbols &gt;, &lt;, =, or ≠. (b)  </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Order up to four whole numbers expressed through millions. (b)</a:t>
                      </a:r>
                      <a:endParaRPr sz="1000">
                        <a:latin typeface="Georgia"/>
                        <a:ea typeface="Georgia"/>
                        <a:cs typeface="Georgia"/>
                        <a:sym typeface="Georgia"/>
                      </a:endParaRPr>
                    </a:p>
                  </a:txBody>
                  <a:tcPr marL="63500" marR="63500" marT="63500" marB="63500">
                    <a:lnT w="9525" cap="flat" cmpd="sng" algn="ctr">
                      <a:solidFill>
                        <a:srgbClr val="000000"/>
                      </a:solidFill>
                      <a:prstDash val="solid"/>
                      <a:round/>
                      <a:headEnd type="none" w="sm" len="sm"/>
                      <a:tailEnd type="none" w="sm" len="sm"/>
                    </a:lnT>
                  </a:tcPr>
                </a:tc>
                <a:tc>
                  <a:txBody>
                    <a:bodyPr/>
                    <a:lstStyle/>
                    <a:p>
                      <a:pPr marL="521335" lvl="0" indent="-521335" algn="l" rtl="0">
                        <a:spcBef>
                          <a:spcPts val="0"/>
                        </a:spcBef>
                        <a:spcAft>
                          <a:spcPts val="0"/>
                        </a:spcAft>
                        <a:buNone/>
                      </a:pPr>
                      <a:r>
                        <a:rPr lang="en-US" sz="1000" b="1">
                          <a:solidFill>
                            <a:srgbClr val="202020"/>
                          </a:solidFill>
                          <a:latin typeface="Georgia"/>
                          <a:ea typeface="Georgia"/>
                          <a:cs typeface="Georgia"/>
                          <a:sym typeface="Georgia"/>
                        </a:rPr>
                        <a:t>4.NS.2  The student will demonstrate an understanding of the base 10 system to compare and order whole numbers </a:t>
                      </a:r>
                      <a:r>
                        <a:rPr lang="en-US" sz="1000" b="1">
                          <a:solidFill>
                            <a:srgbClr val="000000"/>
                          </a:solidFill>
                          <a:latin typeface="Georgia"/>
                          <a:ea typeface="Georgia"/>
                          <a:cs typeface="Georgia"/>
                          <a:sym typeface="Georgia"/>
                        </a:rPr>
                        <a:t>up to seven digits.</a:t>
                      </a:r>
                      <a:endParaRPr sz="1000" b="1">
                        <a:solidFill>
                          <a:srgbClr val="00000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Compare two whole numbers up to seven digits each, using </a:t>
                      </a:r>
                      <a:r>
                        <a:rPr lang="en-US" sz="1000">
                          <a:solidFill>
                            <a:srgbClr val="C00000"/>
                          </a:solidFill>
                          <a:latin typeface="Georgia"/>
                          <a:ea typeface="Georgia"/>
                          <a:cs typeface="Georgia"/>
                          <a:sym typeface="Georgia"/>
                        </a:rPr>
                        <a:t> </a:t>
                      </a:r>
                      <a:r>
                        <a:rPr lang="en-US" sz="1000">
                          <a:latin typeface="Georgia"/>
                          <a:ea typeface="Georgia"/>
                          <a:cs typeface="Georgia"/>
                          <a:sym typeface="Georgia"/>
                        </a:rPr>
                        <a:t>words (</a:t>
                      </a:r>
                      <a:r>
                        <a:rPr lang="en-US" sz="1000" i="1">
                          <a:latin typeface="Georgia"/>
                          <a:ea typeface="Georgia"/>
                          <a:cs typeface="Georgia"/>
                          <a:sym typeface="Georgia"/>
                        </a:rPr>
                        <a:t>greater than, less than, equal to,</a:t>
                      </a:r>
                      <a:r>
                        <a:rPr lang="en-US" sz="1000">
                          <a:latin typeface="Georgia"/>
                          <a:ea typeface="Georgia"/>
                          <a:cs typeface="Georgia"/>
                          <a:sym typeface="Georgia"/>
                        </a:rPr>
                        <a:t> </a:t>
                      </a:r>
                      <a:r>
                        <a:rPr lang="en-US" sz="1000" i="1">
                          <a:latin typeface="Georgia"/>
                          <a:ea typeface="Georgia"/>
                          <a:cs typeface="Georgia"/>
                          <a:sym typeface="Georgia"/>
                        </a:rPr>
                        <a:t>not equal to) </a:t>
                      </a:r>
                      <a:r>
                        <a:rPr lang="en-US" sz="1000">
                          <a:latin typeface="Georgia"/>
                          <a:ea typeface="Georgia"/>
                          <a:cs typeface="Georgia"/>
                          <a:sym typeface="Georgia"/>
                        </a:rPr>
                        <a:t>and/or</a:t>
                      </a:r>
                      <a:r>
                        <a:rPr lang="en-US" sz="1000">
                          <a:solidFill>
                            <a:srgbClr val="C00000"/>
                          </a:solidFill>
                          <a:latin typeface="Georgia"/>
                          <a:ea typeface="Georgia"/>
                          <a:cs typeface="Georgia"/>
                          <a:sym typeface="Georgia"/>
                        </a:rPr>
                        <a:t> </a:t>
                      </a:r>
                      <a:r>
                        <a:rPr lang="en-US" sz="1000">
                          <a:latin typeface="Georgia"/>
                          <a:ea typeface="Georgia"/>
                          <a:cs typeface="Georgia"/>
                          <a:sym typeface="Georgia"/>
                        </a:rPr>
                        <a:t>symbols (&gt;, &lt;, =, ≠).</a:t>
                      </a:r>
                      <a:endParaRPr sz="1000">
                        <a:latin typeface="Georgia"/>
                        <a:ea typeface="Georgia"/>
                        <a:cs typeface="Georgia"/>
                        <a:sym typeface="Georgia"/>
                      </a:endParaRPr>
                    </a:p>
                    <a:p>
                      <a:pPr marL="457200" lvl="0" indent="-292100" algn="l" rtl="0">
                        <a:spcBef>
                          <a:spcPts val="300"/>
                        </a:spcBef>
                        <a:spcAft>
                          <a:spcPts val="300"/>
                        </a:spcAft>
                        <a:buSzPts val="1000"/>
                        <a:buFont typeface="Georgia"/>
                        <a:buAutoNum type="alphaLcParenR"/>
                      </a:pPr>
                      <a:r>
                        <a:rPr lang="en-US" sz="1000">
                          <a:latin typeface="Georgia"/>
                          <a:ea typeface="Georgia"/>
                          <a:cs typeface="Georgia"/>
                          <a:sym typeface="Georgia"/>
                        </a:rPr>
                        <a:t>Order up to four whole numbers up to seven digits each, from least to greatest or greatest to least.</a:t>
                      </a:r>
                      <a:endParaRPr sz="1000">
                        <a:latin typeface="Georgia"/>
                        <a:ea typeface="Georgia"/>
                        <a:cs typeface="Georgia"/>
                        <a:sym typeface="Georgia"/>
                      </a:endParaRPr>
                    </a:p>
                  </a:txBody>
                  <a:tcPr marL="63500" marR="63500" marT="63500" marB="63500">
                    <a:lnT w="9525" cap="flat" cmpd="sng" algn="ctr">
                      <a:solidFill>
                        <a:srgbClr val="000000"/>
                      </a:solidFill>
                      <a:prstDash val="solid"/>
                      <a:round/>
                      <a:headEnd type="none" w="sm" len="sm"/>
                      <a:tailEnd type="none" w="sm" len="sm"/>
                    </a:lnT>
                    <a:solidFill>
                      <a:srgbClr val="FFFFFF"/>
                    </a:solidFill>
                  </a:tcPr>
                </a:tc>
                <a:extLst>
                  <a:ext uri="{0D108BD9-81ED-4DB2-BD59-A6C34878D82A}">
                    <a16:rowId xmlns:a16="http://schemas.microsoft.com/office/drawing/2014/main" val="10001"/>
                  </a:ext>
                </a:extLst>
              </a:tr>
            </a:tbl>
          </a:graphicData>
        </a:graphic>
      </p:graphicFrame>
      <p:sp>
        <p:nvSpPr>
          <p:cNvPr id="352" name="Google Shape;352;g2773dd27cce_0_7"/>
          <p:cNvSpPr txBox="1"/>
          <p:nvPr/>
        </p:nvSpPr>
        <p:spPr>
          <a:xfrm>
            <a:off x="0" y="4317900"/>
            <a:ext cx="9144000" cy="8256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304800" algn="l" rtl="0">
              <a:spcBef>
                <a:spcPts val="0"/>
              </a:spcBef>
              <a:spcAft>
                <a:spcPts val="0"/>
              </a:spcAft>
              <a:buClr>
                <a:srgbClr val="FFFFFF"/>
              </a:buClr>
              <a:buSzPts val="1200"/>
              <a:buFont typeface="Times New Roman"/>
              <a:buChar char="●"/>
            </a:pPr>
            <a:r>
              <a:rPr lang="en-US" sz="1200">
                <a:solidFill>
                  <a:srgbClr val="FFFFFF"/>
                </a:solidFill>
                <a:latin typeface="Times New Roman"/>
                <a:ea typeface="Times New Roman"/>
                <a:cs typeface="Times New Roman"/>
                <a:sym typeface="Times New Roman"/>
              </a:rPr>
              <a:t>No significant changes in the content of this standard</a:t>
            </a:r>
            <a:endParaRPr sz="1200">
              <a:solidFill>
                <a:srgbClr val="FFFFFF"/>
              </a:solidFill>
              <a:latin typeface="Times New Roman"/>
              <a:ea typeface="Times New Roman"/>
              <a:cs typeface="Times New Roman"/>
              <a:sym typeface="Times New Roman"/>
            </a:endParaRPr>
          </a:p>
          <a:p>
            <a:pPr marL="0" lvl="0" indent="0" algn="l" rtl="0">
              <a:spcBef>
                <a:spcPts val="300"/>
              </a:spcBef>
              <a:spcAft>
                <a:spcPts val="0"/>
              </a:spcAft>
              <a:buNone/>
            </a:pPr>
            <a:endParaRPr sz="1000">
              <a:solidFill>
                <a:srgbClr val="FFFFFF"/>
              </a:solidFill>
              <a:latin typeface="Georgia"/>
              <a:ea typeface="Georgia"/>
              <a:cs typeface="Georgia"/>
              <a:sym typeface="Georgia"/>
            </a:endParaRPr>
          </a:p>
        </p:txBody>
      </p:sp>
      <p:pic>
        <p:nvPicPr>
          <p:cNvPr id="2" name="Recorded Sound" descr="Audio icon">
            <a:hlinkClick r:id="" action="ppaction://media"/>
            <a:extLst>
              <a:ext uri="{FF2B5EF4-FFF2-40B4-BE49-F238E27FC236}">
                <a16:creationId xmlns:a16="http://schemas.microsoft.com/office/drawing/2014/main" id="{0DBA0767-27EE-431A-84E5-91475BC1B7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4334" y="44259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2773dd27cce_0_31"/>
          <p:cNvSpPr txBox="1">
            <a:spLocks noGrp="1"/>
          </p:cNvSpPr>
          <p:nvPr>
            <p:ph type="title"/>
          </p:nvPr>
        </p:nvSpPr>
        <p:spPr>
          <a:xfrm>
            <a:off x="0" y="0"/>
            <a:ext cx="9144000" cy="485475"/>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spcBef>
                <a:spcPts val="0"/>
              </a:spcBef>
              <a:spcAft>
                <a:spcPts val="0"/>
              </a:spcAft>
              <a:buClr>
                <a:schemeClr val="lt1"/>
              </a:buClr>
              <a:buSzPts val="3240"/>
              <a:buFont typeface="Georgia"/>
              <a:buNone/>
            </a:pPr>
            <a:r>
              <a:rPr lang="en-US" sz="2400"/>
              <a:t>Standard 4.1c (2016) - Included in Standard 4.CE.1 (2023)</a:t>
            </a:r>
            <a:endParaRPr sz="2400"/>
          </a:p>
        </p:txBody>
      </p:sp>
      <p:sp>
        <p:nvSpPr>
          <p:cNvPr id="360" name="Google Shape;360;g2773dd27cce_0_31"/>
          <p:cNvSpPr txBox="1"/>
          <p:nvPr/>
        </p:nvSpPr>
        <p:spPr>
          <a:xfrm>
            <a:off x="0" y="4317900"/>
            <a:ext cx="9144000" cy="8256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304800" algn="l" rtl="0">
              <a:spcBef>
                <a:spcPts val="0"/>
              </a:spcBef>
              <a:spcAft>
                <a:spcPts val="0"/>
              </a:spcAft>
              <a:buClr>
                <a:srgbClr val="FFFFFF"/>
              </a:buClr>
              <a:buSzPts val="1200"/>
              <a:buFont typeface="Times New Roman"/>
              <a:buChar char="●"/>
            </a:pPr>
            <a:r>
              <a:rPr lang="en-US" sz="1000">
                <a:solidFill>
                  <a:srgbClr val="FFFFFF"/>
                </a:solidFill>
                <a:latin typeface="Georgia"/>
                <a:ea typeface="Georgia"/>
                <a:cs typeface="Georgia"/>
                <a:sym typeface="Georgia"/>
              </a:rPr>
              <a:t>Rounding whole numbers has been embedded in SOL 4.CE.1</a:t>
            </a:r>
            <a:endParaRPr sz="1200">
              <a:solidFill>
                <a:srgbClr val="FFFFFF"/>
              </a:solidFill>
              <a:latin typeface="Times New Roman"/>
              <a:ea typeface="Times New Roman"/>
              <a:cs typeface="Times New Roman"/>
              <a:sym typeface="Times New Roman"/>
            </a:endParaRPr>
          </a:p>
          <a:p>
            <a:pPr marL="0" lvl="0" indent="0" algn="l" rtl="0">
              <a:spcBef>
                <a:spcPts val="300"/>
              </a:spcBef>
              <a:spcAft>
                <a:spcPts val="0"/>
              </a:spcAft>
              <a:buNone/>
            </a:pPr>
            <a:endParaRPr sz="1000">
              <a:solidFill>
                <a:srgbClr val="FFFFFF"/>
              </a:solidFill>
              <a:latin typeface="Georgia"/>
              <a:ea typeface="Georgia"/>
              <a:cs typeface="Georgia"/>
              <a:sym typeface="Georgia"/>
            </a:endParaRPr>
          </a:p>
        </p:txBody>
      </p:sp>
      <p:graphicFrame>
        <p:nvGraphicFramePr>
          <p:cNvPr id="2" name="Google Shape;351;g2773dd27cce_0_7">
            <a:extLst>
              <a:ext uri="{FF2B5EF4-FFF2-40B4-BE49-F238E27FC236}">
                <a16:creationId xmlns:a16="http://schemas.microsoft.com/office/drawing/2014/main" id="{1E7B1202-96D1-9136-103F-84EA15A1200C}"/>
              </a:ext>
            </a:extLst>
          </p:cNvPr>
          <p:cNvGraphicFramePr/>
          <p:nvPr>
            <p:extLst>
              <p:ext uri="{D42A27DB-BD31-4B8C-83A1-F6EECF244321}">
                <p14:modId xmlns:p14="http://schemas.microsoft.com/office/powerpoint/2010/main" val="1812074180"/>
              </p:ext>
            </p:extLst>
          </p:nvPr>
        </p:nvGraphicFramePr>
        <p:xfrm>
          <a:off x="333800" y="659951"/>
          <a:ext cx="8476400" cy="2088505"/>
        </p:xfrm>
        <a:graphic>
          <a:graphicData uri="http://schemas.openxmlformats.org/drawingml/2006/table">
            <a:tbl>
              <a:tblPr firstRow="1">
                <a:noFill/>
                <a:tableStyleId>{613F59AF-D9C7-495F-A859-55A56DB4D37A}</a:tableStyleId>
              </a:tblPr>
              <a:tblGrid>
                <a:gridCol w="4238200">
                  <a:extLst>
                    <a:ext uri="{9D8B030D-6E8A-4147-A177-3AD203B41FA5}">
                      <a16:colId xmlns:a16="http://schemas.microsoft.com/office/drawing/2014/main" val="20000"/>
                    </a:ext>
                  </a:extLst>
                </a:gridCol>
                <a:gridCol w="4238200">
                  <a:extLst>
                    <a:ext uri="{9D8B030D-6E8A-4147-A177-3AD203B41FA5}">
                      <a16:colId xmlns:a16="http://schemas.microsoft.com/office/drawing/2014/main" val="20001"/>
                    </a:ext>
                  </a:extLst>
                </a:gridCol>
              </a:tblGrid>
              <a:tr h="3136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lgn="ctr">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3999231147"/>
                  </a:ext>
                </a:extLst>
              </a:tr>
              <a:tr h="1722775">
                <a:tc>
                  <a:txBody>
                    <a:bodyPr/>
                    <a:lstStyle/>
                    <a:p>
                      <a:pPr marL="182880" lvl="0" indent="-182880" algn="l" rtl="0">
                        <a:spcBef>
                          <a:spcPts val="0"/>
                        </a:spcBef>
                        <a:spcAft>
                          <a:spcPts val="0"/>
                        </a:spcAft>
                        <a:buNone/>
                      </a:pPr>
                      <a:r>
                        <a:rPr lang="en-US" sz="1000" b="1">
                          <a:latin typeface="Georgia"/>
                          <a:ea typeface="Georgia"/>
                          <a:cs typeface="Georgia"/>
                          <a:sym typeface="Georgia"/>
                        </a:rPr>
                        <a:t>4.1 The student will </a:t>
                      </a:r>
                    </a:p>
                    <a:p>
                      <a:pPr marL="457200" lvl="0" indent="-292100" algn="l" rtl="0">
                        <a:spcBef>
                          <a:spcPts val="0"/>
                        </a:spcBef>
                        <a:spcAft>
                          <a:spcPts val="0"/>
                        </a:spcAft>
                        <a:buSzPts val="1000"/>
                        <a:buFont typeface="Georgia"/>
                        <a:buAutoNum type="alphaLcParenR" startAt="3"/>
                      </a:pPr>
                      <a:r>
                        <a:rPr lang="en-US" sz="1000" b="1">
                          <a:latin typeface="Georgia"/>
                          <a:ea typeface="Georgia"/>
                          <a:cs typeface="Georgia"/>
                          <a:sym typeface="Georgia"/>
                        </a:rPr>
                        <a:t>round whole numbers expressed through millions to the nearest thousand, ten thousand, and hundred thousand.</a:t>
                      </a: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Round whole numbers expressed through millions to the nearest thousand, ten thousand, and hundred thousand place. (c)</a:t>
                      </a: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Identify the range of numbers that round to a given thousand, ten thousand, and hundred thousand. (c)</a:t>
                      </a:r>
                    </a:p>
                    <a:p>
                      <a:pPr marL="182880" lvl="0" indent="-182880" algn="l" rtl="0">
                        <a:spcBef>
                          <a:spcPts val="0"/>
                        </a:spcBef>
                        <a:spcAft>
                          <a:spcPts val="0"/>
                        </a:spcAft>
                        <a:buNone/>
                      </a:pPr>
                      <a:endParaRPr sz="1000">
                        <a:latin typeface="Georgia"/>
                        <a:ea typeface="Georgia"/>
                        <a:cs typeface="Georgia"/>
                        <a:sym typeface="Georgia"/>
                      </a:endParaRPr>
                    </a:p>
                  </a:txBody>
                  <a:tcPr marL="63500" marR="63500" marT="63500" marB="63500">
                    <a:lnT w="9525" cap="flat" cmpd="sng" algn="ctr">
                      <a:solidFill>
                        <a:srgbClr val="000000"/>
                      </a:solidFill>
                      <a:prstDash val="solid"/>
                      <a:round/>
                      <a:headEnd type="none" w="sm" len="sm"/>
                      <a:tailEnd type="none" w="sm" len="sm"/>
                    </a:lnT>
                  </a:tcPr>
                </a:tc>
                <a:tc>
                  <a:txBody>
                    <a:bodyPr/>
                    <a:lstStyle/>
                    <a:p>
                      <a:pPr marL="521335" lvl="0" indent="-521335" algn="l" rtl="0">
                        <a:spcBef>
                          <a:spcPts val="0"/>
                        </a:spcBef>
                        <a:spcAft>
                          <a:spcPts val="0"/>
                        </a:spcAft>
                        <a:buNone/>
                      </a:pPr>
                      <a:r>
                        <a:rPr lang="en-US" sz="1000" b="1">
                          <a:latin typeface="Georgia"/>
                          <a:ea typeface="Georgia"/>
                          <a:cs typeface="Georgia"/>
                          <a:sym typeface="Georgia"/>
                        </a:rPr>
                        <a:t>[Included in 4.CE.1]</a:t>
                      </a:r>
                      <a:endParaRPr sz="1000" b="1">
                        <a:latin typeface="Georgia"/>
                        <a:ea typeface="Georgia"/>
                        <a:cs typeface="Georgia"/>
                        <a:sym typeface="Georgia"/>
                      </a:endParaRPr>
                    </a:p>
                  </a:txBody>
                  <a:tcPr marL="63500" marR="63500" marT="63500" marB="63500">
                    <a:lnT w="9525" cap="flat" cmpd="sng" algn="ctr">
                      <a:solidFill>
                        <a:srgbClr val="000000"/>
                      </a:solidFill>
                      <a:prstDash val="solid"/>
                      <a:round/>
                      <a:headEnd type="none" w="sm" len="sm"/>
                      <a:tailEnd type="none" w="sm" len="sm"/>
                    </a:lnT>
                    <a:solidFill>
                      <a:srgbClr val="FFFFFF"/>
                    </a:solidFill>
                  </a:tcPr>
                </a:tc>
                <a:extLst>
                  <a:ext uri="{0D108BD9-81ED-4DB2-BD59-A6C34878D82A}">
                    <a16:rowId xmlns:a16="http://schemas.microsoft.com/office/drawing/2014/main" val="10001"/>
                  </a:ext>
                </a:extLst>
              </a:tr>
            </a:tbl>
          </a:graphicData>
        </a:graphic>
      </p:graphicFrame>
      <p:pic>
        <p:nvPicPr>
          <p:cNvPr id="3" name="Recorded Sound" descr="Audio icon">
            <a:hlinkClick r:id="" action="ppaction://media"/>
            <a:extLst>
              <a:ext uri="{FF2B5EF4-FFF2-40B4-BE49-F238E27FC236}">
                <a16:creationId xmlns:a16="http://schemas.microsoft.com/office/drawing/2014/main" id="{DBC09175-4BDE-456D-A10A-DC49CA5045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48354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g2773dd27cce_0_14"/>
          <p:cNvSpPr txBox="1">
            <a:spLocks noGrp="1"/>
          </p:cNvSpPr>
          <p:nvPr>
            <p:ph type="title"/>
          </p:nvPr>
        </p:nvSpPr>
        <p:spPr>
          <a:xfrm>
            <a:off x="0" y="0"/>
            <a:ext cx="9144000" cy="527824"/>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spcBef>
                <a:spcPts val="0"/>
              </a:spcBef>
              <a:spcAft>
                <a:spcPts val="0"/>
              </a:spcAft>
              <a:buClr>
                <a:schemeClr val="lt1"/>
              </a:buClr>
              <a:buSzPts val="3240"/>
              <a:buFont typeface="Georgia"/>
              <a:buNone/>
            </a:pPr>
            <a:r>
              <a:rPr lang="en-US" sz="2840"/>
              <a:t>Standard 4.2a (2016) - Standard 4.ns.3a-d (2023)</a:t>
            </a:r>
            <a:endParaRPr/>
          </a:p>
        </p:txBody>
      </p:sp>
      <mc:AlternateContent xmlns:mc="http://schemas.openxmlformats.org/markup-compatibility/2006">
        <mc:Choice xmlns:a14="http://schemas.microsoft.com/office/drawing/2010/main" Requires="a14">
          <p:graphicFrame>
            <p:nvGraphicFramePr>
              <p:cNvPr id="366" name="Google Shape;366;g2773dd27cce_0_14"/>
              <p:cNvGraphicFramePr/>
              <p:nvPr>
                <p:extLst>
                  <p:ext uri="{D42A27DB-BD31-4B8C-83A1-F6EECF244321}">
                    <p14:modId xmlns:p14="http://schemas.microsoft.com/office/powerpoint/2010/main" val="298740038"/>
                  </p:ext>
                </p:extLst>
              </p:nvPr>
            </p:nvGraphicFramePr>
            <p:xfrm>
              <a:off x="137725" y="586670"/>
              <a:ext cx="8868550" cy="3922175"/>
            </p:xfrm>
            <a:graphic>
              <a:graphicData uri="http://schemas.openxmlformats.org/drawingml/2006/table">
                <a:tbl>
                  <a:tblPr firstRow="1">
                    <a:noFill/>
                    <a:tableStyleId>{613F59AF-D9C7-495F-A859-55A56DB4D37A}</a:tableStyleId>
                  </a:tblPr>
                  <a:tblGrid>
                    <a:gridCol w="4276975">
                      <a:extLst>
                        <a:ext uri="{9D8B030D-6E8A-4147-A177-3AD203B41FA5}">
                          <a16:colId xmlns:a16="http://schemas.microsoft.com/office/drawing/2014/main" val="20000"/>
                        </a:ext>
                      </a:extLst>
                    </a:gridCol>
                    <a:gridCol w="4591575">
                      <a:extLst>
                        <a:ext uri="{9D8B030D-6E8A-4147-A177-3AD203B41FA5}">
                          <a16:colId xmlns:a16="http://schemas.microsoft.com/office/drawing/2014/main" val="20001"/>
                        </a:ext>
                      </a:extLst>
                    </a:gridCol>
                  </a:tblGrid>
                  <a:tr h="36573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365500">
                    <a:tc>
                      <a:txBody>
                        <a:bodyPr/>
                        <a:lstStyle/>
                        <a:p>
                          <a:pPr marL="182880" lvl="0" indent="-182880" algn="l" rtl="0">
                            <a:spcBef>
                              <a:spcPts val="0"/>
                            </a:spcBef>
                            <a:spcAft>
                              <a:spcPts val="0"/>
                            </a:spcAft>
                            <a:buNone/>
                          </a:pPr>
                          <a:r>
                            <a:rPr lang="en-US" sz="1000" b="1">
                              <a:latin typeface="Georgia"/>
                              <a:ea typeface="Georgia"/>
                              <a:cs typeface="Georgia"/>
                              <a:sym typeface="Georgia"/>
                            </a:rPr>
                            <a:t>4.2 The student will </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b="1">
                              <a:latin typeface="Georgia"/>
                              <a:ea typeface="Georgia"/>
                              <a:cs typeface="Georgia"/>
                              <a:sym typeface="Georgia"/>
                            </a:rPr>
                            <a:t>compare and order fractions and mixed numbers, with and without models;* </a:t>
                          </a: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Compare and order no more than four fractions having like and unlike denominators of 12 or less, using concrete and pictorial models. (a)  </a:t>
                          </a:r>
                          <a:endParaRPr sz="1000">
                            <a:latin typeface="Georgia"/>
                            <a:ea typeface="Georgia"/>
                            <a:cs typeface="Georgia"/>
                            <a:sym typeface="Georgia"/>
                          </a:endParaRPr>
                        </a:p>
                        <a:p>
                          <a:pPr marL="342900" lvl="0" indent="-292100" algn="l" rtl="0">
                            <a:spcBef>
                              <a:spcPts val="300"/>
                            </a:spcBef>
                            <a:spcAft>
                              <a:spcPts val="0"/>
                            </a:spcAft>
                            <a:buSzPts val="1000"/>
                            <a:buFont typeface="Times New Roman"/>
                            <a:buChar char="●"/>
                          </a:pPr>
                          <a:r>
                            <a:rPr lang="en-US" sz="1000">
                              <a:latin typeface="Georgia"/>
                              <a:ea typeface="Georgia"/>
                              <a:cs typeface="Georgia"/>
                              <a:sym typeface="Georgia"/>
                            </a:rPr>
                            <a:t>Use benchmarks (e.g</a:t>
                          </a:r>
                          <a:r>
                            <a:rPr lang="en-US" sz="1000">
                              <a:latin typeface="Georgia" panose="02040502050405020303" pitchFamily="18" charset="0"/>
                              <a:ea typeface="Georgia"/>
                              <a:cs typeface="Georgia"/>
                              <a:sym typeface="Georgia"/>
                            </a:rPr>
                            <a:t>.,</a:t>
                          </a:r>
                          <a:r>
                            <a:rPr lang="en-US" sz="1000" b="0" i="0" u="none" strike="noStrike" cap="none">
                              <a:solidFill>
                                <a:srgbClr val="000000"/>
                              </a:solidFill>
                              <a:effectLst/>
                              <a:latin typeface="Georgia" panose="02040502050405020303" pitchFamily="18" charset="0"/>
                              <a:ea typeface="Arial"/>
                              <a:cs typeface="Arial"/>
                              <a:sym typeface="Arial"/>
                            </a:rPr>
                            <a:t> 0,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1</m:t>
                                  </m:r>
                                </m:num>
                                <m:den>
                                  <m:r>
                                    <a:rPr lang="en-US" sz="1000" b="0" i="1" u="none" strike="noStrike" cap="none">
                                      <a:solidFill>
                                        <a:srgbClr val="000000"/>
                                      </a:solidFill>
                                      <a:effectLst/>
                                      <a:latin typeface="Cambria Math" panose="02040503050406030204" pitchFamily="18" charset="0"/>
                                      <a:ea typeface="Arial"/>
                                      <a:cs typeface="Arial"/>
                                      <a:sym typeface="Arial"/>
                                    </a:rPr>
                                    <m:t>2</m:t>
                                  </m:r>
                                </m:den>
                              </m:f>
                            </m:oMath>
                          </a14:m>
                          <a:r>
                            <a:rPr lang="en-US" sz="1000" b="0" i="0" u="none" strike="noStrike" cap="none">
                              <a:solidFill>
                                <a:srgbClr val="000000"/>
                              </a:solidFill>
                              <a:effectLst/>
                              <a:latin typeface="Georgia" panose="02040502050405020303" pitchFamily="18" charset="0"/>
                              <a:ea typeface="Arial"/>
                              <a:cs typeface="Arial"/>
                              <a:sym typeface="Arial"/>
                            </a:rPr>
                            <a:t> or 1</a:t>
                          </a:r>
                          <a:r>
                            <a:rPr lang="en-US" sz="1000">
                              <a:latin typeface="Georgia" panose="02040502050405020303" pitchFamily="18" charset="0"/>
                              <a:ea typeface="Georgia"/>
                              <a:cs typeface="Georgia"/>
                              <a:sym typeface="Georgia"/>
                            </a:rPr>
                            <a:t>) to </a:t>
                          </a:r>
                          <a:r>
                            <a:rPr lang="en-US" sz="1000">
                              <a:latin typeface="Georgia"/>
                              <a:ea typeface="Georgia"/>
                              <a:cs typeface="Georgia"/>
                              <a:sym typeface="Georgia"/>
                            </a:rPr>
                            <a:t>compare and order no more than four fractions having unlike denominators of 12 or less. (a)  </a:t>
                          </a:r>
                          <a:endParaRPr sz="1000">
                            <a:latin typeface="Georgia"/>
                            <a:ea typeface="Georgia"/>
                            <a:cs typeface="Georgia"/>
                            <a:sym typeface="Georgia"/>
                          </a:endParaRPr>
                        </a:p>
                        <a:p>
                          <a:pPr marL="342900" lvl="0" indent="-292100" algn="l" rtl="0">
                            <a:spcBef>
                              <a:spcPts val="300"/>
                            </a:spcBef>
                            <a:spcAft>
                              <a:spcPts val="0"/>
                            </a:spcAft>
                            <a:buSzPts val="1000"/>
                            <a:buFont typeface="Times New Roman"/>
                            <a:buChar char="●"/>
                          </a:pPr>
                          <a:r>
                            <a:rPr lang="en-US" sz="1000">
                              <a:latin typeface="Georgia"/>
                              <a:ea typeface="Georgia"/>
                              <a:cs typeface="Georgia"/>
                              <a:sym typeface="Georgia"/>
                            </a:rPr>
                            <a:t>Compare and order no more than four fractions with like denominators of 12 or less by comparing the number of parts (numerators) </a:t>
                          </a:r>
                          <a:r>
                            <a:rPr lang="en-US" sz="1000">
                              <a:latin typeface="Georgia" panose="02040502050405020303" pitchFamily="18" charset="0"/>
                              <a:ea typeface="Georgia"/>
                              <a:cs typeface="Georgia"/>
                              <a:sym typeface="Georgia"/>
                            </a:rPr>
                            <a:t>(</a:t>
                          </a:r>
                          <a:r>
                            <a:rPr lang="en-US" sz="1000" b="0" i="0" u="none" strike="noStrike" cap="none">
                              <a:solidFill>
                                <a:srgbClr val="000000"/>
                              </a:solidFill>
                              <a:effectLst/>
                              <a:latin typeface="Georgia" panose="02040502050405020303" pitchFamily="18" charset="0"/>
                              <a:ea typeface="Arial"/>
                              <a:cs typeface="Arial"/>
                              <a:sym typeface="Arial"/>
                            </a:rPr>
                            <a:t>e.g.,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1</m:t>
                                  </m:r>
                                </m:num>
                                <m:den>
                                  <m:r>
                                    <a:rPr lang="en-US" sz="1000" b="0" i="1" u="none" strike="noStrike" cap="none">
                                      <a:solidFill>
                                        <a:srgbClr val="000000"/>
                                      </a:solidFill>
                                      <a:effectLst/>
                                      <a:latin typeface="Cambria Math" panose="02040503050406030204" pitchFamily="18" charset="0"/>
                                      <a:ea typeface="Arial"/>
                                      <a:cs typeface="Arial"/>
                                      <a:sym typeface="Arial"/>
                                    </a:rPr>
                                    <m:t>5</m:t>
                                  </m:r>
                                </m:den>
                              </m:f>
                            </m:oMath>
                          </a14:m>
                          <a:r>
                            <a:rPr lang="en-US" sz="1000" b="0" i="0" u="none" strike="noStrike" cap="none">
                              <a:solidFill>
                                <a:srgbClr val="000000"/>
                              </a:solidFill>
                              <a:effectLst/>
                              <a:latin typeface="Georgia" panose="02040502050405020303" pitchFamily="18" charset="0"/>
                              <a:ea typeface="Arial"/>
                              <a:cs typeface="Arial"/>
                              <a:sym typeface="Arial"/>
                            </a:rPr>
                            <a:t> &lt;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3</m:t>
                                  </m:r>
                                </m:num>
                                <m:den>
                                  <m:r>
                                    <a:rPr lang="en-US" sz="1000" b="0" i="1" u="none" strike="noStrike" cap="none">
                                      <a:solidFill>
                                        <a:srgbClr val="000000"/>
                                      </a:solidFill>
                                      <a:effectLst/>
                                      <a:latin typeface="Cambria Math" panose="02040503050406030204" pitchFamily="18" charset="0"/>
                                      <a:ea typeface="Arial"/>
                                      <a:cs typeface="Arial"/>
                                      <a:sym typeface="Arial"/>
                                    </a:rPr>
                                    <m:t>5</m:t>
                                  </m:r>
                                </m:den>
                              </m:f>
                            </m:oMath>
                          </a14:m>
                          <a:r>
                            <a:rPr lang="en-US" sz="1000">
                              <a:latin typeface="Georgia"/>
                              <a:ea typeface="Georgia"/>
                              <a:cs typeface="Georgia"/>
                              <a:sym typeface="Georgia"/>
                            </a:rPr>
                            <a:t>). (a)  </a:t>
                          </a:r>
                          <a:endParaRPr sz="1000">
                            <a:latin typeface="Georgia"/>
                            <a:ea typeface="Georgia"/>
                            <a:cs typeface="Georgia"/>
                            <a:sym typeface="Georgia"/>
                          </a:endParaRPr>
                        </a:p>
                        <a:p>
                          <a:pPr marL="342900" lvl="0" indent="-292100" algn="l" rtl="0">
                            <a:spcBef>
                              <a:spcPts val="300"/>
                            </a:spcBef>
                            <a:spcAft>
                              <a:spcPts val="0"/>
                            </a:spcAft>
                            <a:buSzPts val="1000"/>
                            <a:buFont typeface="Times New Roman"/>
                            <a:buChar char="●"/>
                          </a:pPr>
                          <a:r>
                            <a:rPr lang="en-US" sz="1000">
                              <a:latin typeface="Georgia"/>
                              <a:ea typeface="Georgia"/>
                              <a:cs typeface="Georgia"/>
                              <a:sym typeface="Georgia"/>
                            </a:rPr>
                            <a:t>Compare and order no more than four fractions with like numerators and unlike denominators of 12 or less by comparing the size of the </a:t>
                          </a:r>
                          <a:r>
                            <a:rPr lang="en-US" sz="1000">
                              <a:latin typeface="Georgia" panose="02040502050405020303" pitchFamily="18" charset="0"/>
                              <a:ea typeface="Georgia"/>
                              <a:cs typeface="Georgia"/>
                              <a:sym typeface="Georgia"/>
                            </a:rPr>
                            <a:t>parts (</a:t>
                          </a:r>
                          <a:r>
                            <a:rPr lang="en-US" sz="1000" b="0" i="0" u="none" strike="noStrike" cap="none">
                              <a:solidFill>
                                <a:srgbClr val="000000"/>
                              </a:solidFill>
                              <a:effectLst/>
                              <a:latin typeface="Georgia" panose="02040502050405020303" pitchFamily="18" charset="0"/>
                              <a:ea typeface="Arial"/>
                              <a:cs typeface="Arial"/>
                              <a:sym typeface="Arial"/>
                            </a:rPr>
                            <a:t>e.g.,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3</m:t>
                                  </m:r>
                                </m:num>
                                <m:den>
                                  <m:r>
                                    <a:rPr lang="en-US" sz="1000" b="0" i="1" u="none" strike="noStrike" cap="none">
                                      <a:solidFill>
                                        <a:srgbClr val="000000"/>
                                      </a:solidFill>
                                      <a:effectLst/>
                                      <a:latin typeface="Cambria Math" panose="02040503050406030204" pitchFamily="18" charset="0"/>
                                      <a:ea typeface="Arial"/>
                                      <a:cs typeface="Arial"/>
                                      <a:sym typeface="Arial"/>
                                    </a:rPr>
                                    <m:t>9</m:t>
                                  </m:r>
                                </m:den>
                              </m:f>
                            </m:oMath>
                          </a14:m>
                          <a:r>
                            <a:rPr lang="en-US" sz="1000" b="0" i="0" u="none" strike="noStrike" cap="none">
                              <a:solidFill>
                                <a:srgbClr val="000000"/>
                              </a:solidFill>
                              <a:effectLst/>
                              <a:latin typeface="Georgia" panose="02040502050405020303" pitchFamily="18" charset="0"/>
                              <a:ea typeface="Arial"/>
                              <a:cs typeface="Arial"/>
                              <a:sym typeface="Arial"/>
                            </a:rPr>
                            <a:t> &lt;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3</m:t>
                                  </m:r>
                                </m:num>
                                <m:den>
                                  <m:r>
                                    <a:rPr lang="en-US" sz="1000" b="0" i="1" u="none" strike="noStrike" cap="none">
                                      <a:solidFill>
                                        <a:srgbClr val="000000"/>
                                      </a:solidFill>
                                      <a:effectLst/>
                                      <a:latin typeface="Cambria Math" panose="02040503050406030204" pitchFamily="18" charset="0"/>
                                      <a:ea typeface="Arial"/>
                                      <a:cs typeface="Arial"/>
                                      <a:sym typeface="Arial"/>
                                    </a:rPr>
                                    <m:t>5</m:t>
                                  </m:r>
                                </m:den>
                              </m:f>
                            </m:oMath>
                          </a14:m>
                          <a:r>
                            <a:rPr lang="en-US" sz="1000">
                              <a:latin typeface="Georgia" panose="02040502050405020303" pitchFamily="18" charset="0"/>
                              <a:ea typeface="Georgia"/>
                              <a:cs typeface="Georgia"/>
                              <a:sym typeface="Georgia"/>
                            </a:rPr>
                            <a:t>). </a:t>
                          </a:r>
                          <a:r>
                            <a:rPr lang="en-US" sz="1000">
                              <a:latin typeface="Georgia"/>
                              <a:ea typeface="Georgia"/>
                              <a:cs typeface="Georgia"/>
                              <a:sym typeface="Georgia"/>
                            </a:rPr>
                            <a:t>(a)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Compare and order no more than four fractions (proper or improper), and/or mixed numbers, having denominators of 12 or less. (a)  </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Use the symbols &gt;, &lt;, =, and ≠ to compare fractions (proper or improper) and/or mixed numbers having denominators of 12 or less. (a)  </a:t>
                          </a:r>
                          <a:endParaRPr sz="1000">
                            <a:latin typeface="Georgia"/>
                            <a:ea typeface="Georgia"/>
                            <a:cs typeface="Georgia"/>
                            <a:sym typeface="Georgia"/>
                          </a:endParaRPr>
                        </a:p>
                      </a:txBody>
                      <a:tcPr marL="63500" marR="63500" marT="63500" marB="63500">
                        <a:lnT w="9525" cap="flat" cmpd="sng">
                          <a:solidFill>
                            <a:srgbClr val="000000"/>
                          </a:solidFill>
                          <a:prstDash val="solid"/>
                          <a:round/>
                          <a:headEnd type="none" w="sm" len="sm"/>
                          <a:tailEnd type="none" w="sm" len="sm"/>
                        </a:lnT>
                      </a:tcPr>
                    </a:tc>
                    <a:tc>
                      <a:txBody>
                        <a:bodyPr/>
                        <a:lstStyle/>
                        <a:p>
                          <a:pPr marL="521335" lvl="0" indent="-521335" algn="l" rtl="0">
                            <a:spcBef>
                              <a:spcPts val="0"/>
                            </a:spcBef>
                            <a:spcAft>
                              <a:spcPts val="0"/>
                            </a:spcAft>
                            <a:buNone/>
                          </a:pPr>
                          <a:r>
                            <a:rPr lang="en-US" sz="1000" b="1" dirty="0">
                              <a:solidFill>
                                <a:srgbClr val="202020"/>
                              </a:solidFill>
                              <a:latin typeface="Georgia" panose="02040502050405020303" pitchFamily="18" charset="0"/>
                              <a:ea typeface="Times New Roman"/>
                              <a:cs typeface="Times New Roman"/>
                              <a:sym typeface="Times New Roman"/>
                            </a:rPr>
                            <a:t>4.NS.3  The student will use mathematical reasoning and justification to represent, compare, and order fractions (proper, improper,</a:t>
                          </a:r>
                          <a:r>
                            <a:rPr lang="en-US" sz="1000" b="1" dirty="0">
                              <a:solidFill>
                                <a:srgbClr val="202020"/>
                              </a:solidFill>
                              <a:latin typeface="Georgia" panose="02040502050405020303" pitchFamily="18" charset="0"/>
                              <a:ea typeface="Times New Roman"/>
                              <a:cs typeface="Times New Roman"/>
                              <a:sym typeface="Times New Roma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textRoundtripDataId="0"/>
                                </a:ext>
                              </a:extLst>
                            </a:rPr>
                            <a:t> </a:t>
                          </a:r>
                          <a:r>
                            <a:rPr lang="en-US" sz="1000" b="1" dirty="0">
                              <a:solidFill>
                                <a:srgbClr val="000000"/>
                              </a:solidFill>
                              <a:latin typeface="Georgia" panose="02040502050405020303" pitchFamily="18" charset="0"/>
                              <a:ea typeface="Times New Roman"/>
                              <a:cs typeface="Times New Roman"/>
                              <a:sym typeface="Times New Roma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textRoundtripDataId="1"/>
                                </a:ext>
                              </a:extLst>
                            </a:rPr>
                            <a:t>and</a:t>
                          </a:r>
                          <a:r>
                            <a:rPr lang="en-US" sz="1000" b="1" dirty="0">
                              <a:solidFill>
                                <a:srgbClr val="202020"/>
                              </a:solidFill>
                              <a:latin typeface="Georgia" panose="02040502050405020303" pitchFamily="18" charset="0"/>
                              <a:ea typeface="Times New Roman"/>
                              <a:cs typeface="Times New Roman"/>
                              <a:sym typeface="Times New Roma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textRoundtripDataId="2"/>
                                </a:ext>
                              </a:extLst>
                            </a:rPr>
                            <a:t> </a:t>
                          </a:r>
                          <a:r>
                            <a:rPr lang="en-US" sz="1000" b="1" dirty="0">
                              <a:solidFill>
                                <a:srgbClr val="202020"/>
                              </a:solidFill>
                              <a:latin typeface="Georgia" panose="02040502050405020303" pitchFamily="18" charset="0"/>
                              <a:ea typeface="Times New Roman"/>
                              <a:cs typeface="Times New Roman"/>
                              <a:sym typeface="Times New Roman"/>
                            </a:rPr>
                            <a:t>mixed numbers with denominators 12 or less), with and without</a:t>
                          </a:r>
                          <a:r>
                            <a:rPr lang="en-US" sz="1000" b="1" dirty="0">
                              <a:solidFill>
                                <a:srgbClr val="C00000"/>
                              </a:solidFill>
                              <a:latin typeface="Georgia" panose="02040502050405020303" pitchFamily="18" charset="0"/>
                              <a:ea typeface="Times New Roman"/>
                              <a:cs typeface="Times New Roman"/>
                              <a:sym typeface="Times New Roman"/>
                            </a:rPr>
                            <a:t> </a:t>
                          </a:r>
                          <a:r>
                            <a:rPr lang="en-US" sz="1000" b="1" dirty="0">
                              <a:solidFill>
                                <a:srgbClr val="202020"/>
                              </a:solidFill>
                              <a:latin typeface="Georgia" panose="02040502050405020303" pitchFamily="18" charset="0"/>
                              <a:ea typeface="Times New Roman"/>
                              <a:cs typeface="Times New Roman"/>
                              <a:sym typeface="Times New Roman"/>
                            </a:rPr>
                            <a:t>models.</a:t>
                          </a:r>
                        </a:p>
                        <a:p>
                          <a:pPr marL="457200" lvl="0" indent="-292100" algn="l" rtl="0">
                            <a:spcBef>
                              <a:spcPts val="0"/>
                            </a:spcBef>
                            <a:spcAft>
                              <a:spcPts val="0"/>
                            </a:spcAft>
                            <a:buSzPts val="1000"/>
                            <a:buFont typeface="Times New Roman"/>
                            <a:buAutoNum type="alphaLcParenR"/>
                          </a:pPr>
                          <a:r>
                            <a:rPr lang="en-US" sz="1000" dirty="0">
                              <a:latin typeface="Georgia" panose="02040502050405020303" pitchFamily="18" charset="0"/>
                              <a:ea typeface="Times New Roman"/>
                              <a:cs typeface="Times New Roman"/>
                              <a:sym typeface="Times New Roman"/>
                            </a:rPr>
                            <a:t>Compare and order no more than four fractions (proper or improper), and/or mixed numbers, with like denominators by comparing the number of parts (numerators) using fractions with denominators of 12 or less (</a:t>
                          </a:r>
                          <a:r>
                            <a:rPr lang="en-US" sz="1000" b="0" i="0" u="none" strike="noStrike" cap="none" dirty="0">
                              <a:solidFill>
                                <a:srgbClr val="000000"/>
                              </a:solidFill>
                              <a:effectLst/>
                              <a:latin typeface="Georgia" panose="02040502050405020303" pitchFamily="18" charset="0"/>
                              <a:ea typeface="Arial"/>
                              <a:cs typeface="Arial"/>
                              <a:sym typeface="Arial"/>
                            </a:rPr>
                            <a:t>e.g., </a:t>
                          </a:r>
                          <a14:m>
                            <m:oMath xmlns:m="http://schemas.openxmlformats.org/officeDocument/2006/math">
                              <m:f>
                                <m:fPr>
                                  <m:ctrlPr>
                                    <a:rPr lang="ar-AE" sz="1000" b="0" i="1" u="none" strike="noStrike" cap="none">
                                      <a:solidFill>
                                        <a:srgbClr val="000000"/>
                                      </a:solidFill>
                                      <a:effectLst/>
                                      <a:latin typeface="Cambria Math" panose="02040503050406030204" pitchFamily="18" charset="0"/>
                                      <a:ea typeface="Arial"/>
                                      <a:cs typeface="Arial"/>
                                      <a:sym typeface="Arial"/>
                                    </a:rPr>
                                  </m:ctrlPr>
                                </m:fPr>
                                <m:num>
                                  <m:r>
                                    <a:rPr lang="ar-AE" sz="1000" b="0" i="0" u="none" strike="noStrike" cap="none">
                                      <a:solidFill>
                                        <a:srgbClr val="000000"/>
                                      </a:solidFill>
                                      <a:effectLst/>
                                      <a:latin typeface="Cambria Math" panose="02040503050406030204" pitchFamily="18" charset="0"/>
                                      <a:ea typeface="Arial"/>
                                      <a:cs typeface="Arial"/>
                                      <a:sym typeface="Arial"/>
                                    </a:rPr>
                                    <m:t>1</m:t>
                                  </m:r>
                                </m:num>
                                <m:den>
                                  <m:r>
                                    <a:rPr lang="ar-AE" sz="1000" b="0" i="0" u="none" strike="noStrike" cap="none">
                                      <a:solidFill>
                                        <a:srgbClr val="000000"/>
                                      </a:solidFill>
                                      <a:effectLst/>
                                      <a:latin typeface="Cambria Math" panose="02040503050406030204" pitchFamily="18" charset="0"/>
                                      <a:ea typeface="Arial"/>
                                      <a:cs typeface="Arial"/>
                                      <a:sym typeface="Arial"/>
                                    </a:rPr>
                                    <m:t>5</m:t>
                                  </m:r>
                                </m:den>
                              </m:f>
                            </m:oMath>
                          </a14:m>
                          <a:r>
                            <a:rPr lang="ar-AE" sz="1000" b="0" i="0" u="none" strike="noStrike" cap="none" dirty="0">
                              <a:solidFill>
                                <a:srgbClr val="000000"/>
                              </a:solidFill>
                              <a:effectLst/>
                              <a:latin typeface="Georgia" panose="02040502050405020303" pitchFamily="18" charset="0"/>
                              <a:ea typeface="Arial"/>
                              <a:cs typeface="Arial"/>
                              <a:sym typeface="Arial"/>
                            </a:rPr>
                            <a:t> </a:t>
                          </a:r>
                          <a:r>
                            <a:rPr lang="en-US" sz="1000" b="0" i="0" u="none" strike="noStrike" cap="none" dirty="0">
                              <a:solidFill>
                                <a:srgbClr val="000000"/>
                              </a:solidFill>
                              <a:effectLst/>
                              <a:latin typeface="Georgia" panose="02040502050405020303" pitchFamily="18" charset="0"/>
                              <a:ea typeface="Arial"/>
                              <a:cs typeface="Arial"/>
                              <a:sym typeface="Arial"/>
                            </a:rPr>
                            <a:t>&lt;</a:t>
                          </a:r>
                          <a:r>
                            <a:rPr lang="en-US" sz="1000" b="0" i="0" u="none" strike="noStrike" cap="none" baseline="0" dirty="0">
                              <a:solidFill>
                                <a:srgbClr val="000000"/>
                              </a:solidFill>
                              <a:effectLst/>
                              <a:latin typeface="Georgia" panose="02040502050405020303" pitchFamily="18" charset="0"/>
                              <a:ea typeface="Arial"/>
                              <a:cs typeface="Arial"/>
                              <a:sym typeface="Arial"/>
                            </a:rPr>
                            <a:t> </a:t>
                          </a:r>
                          <a14:m>
                            <m:oMath xmlns:m="http://schemas.openxmlformats.org/officeDocument/2006/math">
                              <m:f>
                                <m:fPr>
                                  <m:ctrlPr>
                                    <a:rPr lang="ar-AE" sz="1000" b="0" i="1" u="none" strike="noStrike" cap="none">
                                      <a:solidFill>
                                        <a:srgbClr val="000000"/>
                                      </a:solidFill>
                                      <a:effectLst/>
                                      <a:latin typeface="Cambria Math" panose="02040503050406030204" pitchFamily="18" charset="0"/>
                                      <a:ea typeface="Arial"/>
                                      <a:cs typeface="Arial"/>
                                      <a:sym typeface="Arial"/>
                                    </a:rPr>
                                  </m:ctrlPr>
                                </m:fPr>
                                <m:num>
                                  <m:r>
                                    <a:rPr lang="ar-AE" sz="1000" b="0" i="0" u="none" strike="noStrike" cap="none">
                                      <a:solidFill>
                                        <a:srgbClr val="000000"/>
                                      </a:solidFill>
                                      <a:effectLst/>
                                      <a:latin typeface="Cambria Math" panose="02040503050406030204" pitchFamily="18" charset="0"/>
                                      <a:ea typeface="Arial"/>
                                      <a:cs typeface="Arial"/>
                                      <a:sym typeface="Arial"/>
                                    </a:rPr>
                                    <m:t>3</m:t>
                                  </m:r>
                                </m:num>
                                <m:den>
                                  <m:r>
                                    <a:rPr lang="ar-AE" sz="1000" b="0" i="0" u="none" strike="noStrike" cap="none">
                                      <a:solidFill>
                                        <a:srgbClr val="000000"/>
                                      </a:solidFill>
                                      <a:effectLst/>
                                      <a:latin typeface="Cambria Math" panose="02040503050406030204" pitchFamily="18" charset="0"/>
                                      <a:ea typeface="Arial"/>
                                      <a:cs typeface="Arial"/>
                                      <a:sym typeface="Arial"/>
                                    </a:rPr>
                                    <m:t>5</m:t>
                                  </m:r>
                                </m:den>
                              </m:f>
                            </m:oMath>
                          </a14:m>
                          <a:r>
                            <a:rPr lang="ar-AE" sz="1000" dirty="0">
                              <a:latin typeface="Georgia" panose="02040502050405020303" pitchFamily="18" charset="0"/>
                              <a:ea typeface="Times New Roman"/>
                              <a:cs typeface="Times New Roman"/>
                              <a:sym typeface="Times New Roman"/>
                            </a:rPr>
                            <a:t>). </a:t>
                          </a:r>
                          <a:r>
                            <a:rPr lang="en-US" sz="1000" dirty="0">
                              <a:solidFill>
                                <a:srgbClr val="000000"/>
                              </a:solidFill>
                              <a:latin typeface="Georgia" panose="02040502050405020303" pitchFamily="18" charset="0"/>
                              <a:ea typeface="Times New Roman"/>
                              <a:cs typeface="Times New Roman"/>
                              <a:sym typeface="Times New Roman"/>
                            </a:rPr>
                            <a:t>Justify solutions orally, in writing, or with a model.*</a:t>
                          </a:r>
                        </a:p>
                        <a:p>
                          <a:pPr marL="457200" lvl="0" indent="-292100" algn="l" rtl="0">
                            <a:spcBef>
                              <a:spcPts val="300"/>
                            </a:spcBef>
                            <a:spcAft>
                              <a:spcPts val="0"/>
                            </a:spcAft>
                            <a:buSzPts val="1000"/>
                            <a:buFont typeface="Times New Roman"/>
                            <a:buAutoNum type="alphaLcParenR"/>
                          </a:pPr>
                          <a:r>
                            <a:rPr lang="en-US" sz="1000" dirty="0">
                              <a:solidFill>
                                <a:srgbClr val="000000"/>
                              </a:solidFill>
                              <a:latin typeface="Georgia" panose="02040502050405020303" pitchFamily="18" charset="0"/>
                              <a:ea typeface="Times New Roman"/>
                              <a:cs typeface="Times New Roman"/>
                              <a:sym typeface="Times New Roman"/>
                            </a:rPr>
                            <a:t>Compare and order no more than four fractions (proper or improper), and/or mixed numbers, with like numerators and unlike denominators by comparing the size of the parts using fractions with denominators of 12 or less (</a:t>
                          </a:r>
                          <a:r>
                            <a:rPr lang="en-US" sz="1000" b="0" i="0" u="none" strike="noStrike" cap="none" dirty="0">
                              <a:solidFill>
                                <a:srgbClr val="000000"/>
                              </a:solidFill>
                              <a:effectLst/>
                              <a:latin typeface="Georgia" panose="02040502050405020303" pitchFamily="18" charset="0"/>
                              <a:ea typeface="Arial"/>
                              <a:cs typeface="Arial"/>
                              <a:sym typeface="Arial"/>
                            </a:rPr>
                            <a:t>e.g., </a:t>
                          </a:r>
                          <a14:m>
                            <m:oMath xmlns:m="http://schemas.openxmlformats.org/officeDocument/2006/math">
                              <m:f>
                                <m:fPr>
                                  <m:ctrlPr>
                                    <a:rPr lang="ar-AE" sz="1000" b="0" i="1" u="none" strike="noStrike" cap="none">
                                      <a:solidFill>
                                        <a:srgbClr val="000000"/>
                                      </a:solidFill>
                                      <a:effectLst/>
                                      <a:latin typeface="Cambria Math" panose="02040503050406030204" pitchFamily="18" charset="0"/>
                                      <a:ea typeface="Arial"/>
                                      <a:cs typeface="Arial"/>
                                      <a:sym typeface="Arial"/>
                                    </a:rPr>
                                  </m:ctrlPr>
                                </m:fPr>
                                <m:num>
                                  <m:r>
                                    <a:rPr lang="ar-AE" sz="1000" b="0" i="0" u="none" strike="noStrike" cap="none">
                                      <a:solidFill>
                                        <a:srgbClr val="000000"/>
                                      </a:solidFill>
                                      <a:effectLst/>
                                      <a:latin typeface="Cambria Math" panose="02040503050406030204" pitchFamily="18" charset="0"/>
                                      <a:ea typeface="Arial"/>
                                      <a:cs typeface="Arial"/>
                                      <a:sym typeface="Arial"/>
                                    </a:rPr>
                                    <m:t>3</m:t>
                                  </m:r>
                                </m:num>
                                <m:den>
                                  <m:r>
                                    <a:rPr lang="ar-AE" sz="1000" b="0" i="0" u="none" strike="noStrike" cap="none">
                                      <a:solidFill>
                                        <a:srgbClr val="000000"/>
                                      </a:solidFill>
                                      <a:effectLst/>
                                      <a:latin typeface="Cambria Math" panose="02040503050406030204" pitchFamily="18" charset="0"/>
                                      <a:ea typeface="Arial"/>
                                      <a:cs typeface="Arial"/>
                                      <a:sym typeface="Arial"/>
                                    </a:rPr>
                                    <m:t>8</m:t>
                                  </m:r>
                                </m:den>
                              </m:f>
                            </m:oMath>
                          </a14:m>
                          <a:r>
                            <a:rPr lang="ar-AE" sz="1000" b="0" i="0" u="none" strike="noStrike" cap="none" dirty="0">
                              <a:solidFill>
                                <a:srgbClr val="000000"/>
                              </a:solidFill>
                              <a:effectLst/>
                              <a:latin typeface="Georgia" panose="02040502050405020303" pitchFamily="18" charset="0"/>
                              <a:ea typeface="Arial"/>
                              <a:cs typeface="Arial"/>
                              <a:sym typeface="Arial"/>
                            </a:rPr>
                            <a:t> </a:t>
                          </a:r>
                          <a:r>
                            <a:rPr lang="en-US" sz="1000" b="0" i="0" u="none" strike="noStrike" cap="none" dirty="0">
                              <a:solidFill>
                                <a:srgbClr val="000000"/>
                              </a:solidFill>
                              <a:effectLst/>
                              <a:latin typeface="Georgia" panose="02040502050405020303" pitchFamily="18" charset="0"/>
                              <a:ea typeface="Arial"/>
                              <a:cs typeface="Arial"/>
                              <a:sym typeface="Arial"/>
                            </a:rPr>
                            <a:t>&lt;</a:t>
                          </a:r>
                          <a:r>
                            <a:rPr lang="en-US" sz="1000" b="0" i="0" u="none" strike="noStrike" cap="none" baseline="0" dirty="0">
                              <a:solidFill>
                                <a:srgbClr val="000000"/>
                              </a:solidFill>
                              <a:effectLst/>
                              <a:latin typeface="Georgia" panose="02040502050405020303" pitchFamily="18" charset="0"/>
                              <a:ea typeface="Arial"/>
                              <a:cs typeface="Arial"/>
                              <a:sym typeface="Arial"/>
                            </a:rPr>
                            <a:t> </a:t>
                          </a:r>
                          <a14:m>
                            <m:oMath xmlns:m="http://schemas.openxmlformats.org/officeDocument/2006/math">
                              <m:f>
                                <m:fPr>
                                  <m:ctrlPr>
                                    <a:rPr lang="ar-AE" sz="1000" b="0" i="1" u="none" strike="noStrike" cap="none">
                                      <a:solidFill>
                                        <a:srgbClr val="000000"/>
                                      </a:solidFill>
                                      <a:effectLst/>
                                      <a:latin typeface="Cambria Math" panose="02040503050406030204" pitchFamily="18" charset="0"/>
                                      <a:ea typeface="Arial"/>
                                      <a:cs typeface="Arial"/>
                                      <a:sym typeface="Arial"/>
                                    </a:rPr>
                                  </m:ctrlPr>
                                </m:fPr>
                                <m:num>
                                  <m:r>
                                    <a:rPr lang="ar-AE" sz="1000" b="0" i="0" u="none" strike="noStrike" cap="none">
                                      <a:solidFill>
                                        <a:srgbClr val="000000"/>
                                      </a:solidFill>
                                      <a:effectLst/>
                                      <a:latin typeface="Cambria Math" panose="02040503050406030204" pitchFamily="18" charset="0"/>
                                      <a:ea typeface="Arial"/>
                                      <a:cs typeface="Arial"/>
                                      <a:sym typeface="Arial"/>
                                    </a:rPr>
                                    <m:t>3</m:t>
                                  </m:r>
                                </m:num>
                                <m:den>
                                  <m:r>
                                    <a:rPr lang="ar-AE" sz="1000" b="0" i="0" u="none" strike="noStrike" cap="none">
                                      <a:solidFill>
                                        <a:srgbClr val="000000"/>
                                      </a:solidFill>
                                      <a:effectLst/>
                                      <a:latin typeface="Cambria Math" panose="02040503050406030204" pitchFamily="18" charset="0"/>
                                      <a:ea typeface="Arial"/>
                                      <a:cs typeface="Arial"/>
                                      <a:sym typeface="Arial"/>
                                    </a:rPr>
                                    <m:t>5</m:t>
                                  </m:r>
                                </m:den>
                              </m:f>
                            </m:oMath>
                          </a14:m>
                          <a:r>
                            <a:rPr lang="ar-AE" sz="1000" b="0" i="0" u="none" strike="noStrike" cap="none" dirty="0">
                              <a:solidFill>
                                <a:srgbClr val="000000"/>
                              </a:solidFill>
                              <a:effectLst/>
                              <a:latin typeface="Georgia" panose="02040502050405020303" pitchFamily="18" charset="0"/>
                              <a:ea typeface="Arial"/>
                              <a:cs typeface="Arial"/>
                              <a:sym typeface="Arial"/>
                            </a:rPr>
                            <a:t>). </a:t>
                          </a:r>
                          <a:r>
                            <a:rPr lang="en-US" sz="1000" b="0" i="0" u="none" strike="noStrike" cap="none" dirty="0">
                              <a:solidFill>
                                <a:srgbClr val="000000"/>
                              </a:solidFill>
                              <a:effectLst/>
                              <a:latin typeface="Georgia" panose="02040502050405020303" pitchFamily="18" charset="0"/>
                              <a:ea typeface="Arial"/>
                              <a:cs typeface="Arial"/>
                              <a:sym typeface="Arial"/>
                            </a:rPr>
                            <a:t>J</a:t>
                          </a:r>
                          <a:r>
                            <a:rPr lang="en-US" sz="1000" dirty="0">
                              <a:solidFill>
                                <a:srgbClr val="000000"/>
                              </a:solidFill>
                              <a:latin typeface="Georgia" panose="02040502050405020303" pitchFamily="18" charset="0"/>
                              <a:ea typeface="Times New Roman"/>
                              <a:cs typeface="Times New Roman"/>
                              <a:sym typeface="Times New Roman"/>
                            </a:rPr>
                            <a:t>ustify solutions orally, in writing, or with a model.*</a:t>
                          </a:r>
                        </a:p>
                        <a:p>
                          <a:pPr marL="457200" lvl="0" indent="-292100" algn="l" rtl="0">
                            <a:spcBef>
                              <a:spcPts val="300"/>
                            </a:spcBef>
                            <a:spcAft>
                              <a:spcPts val="0"/>
                            </a:spcAft>
                            <a:buSzPts val="1000"/>
                            <a:buFont typeface="Times New Roman"/>
                            <a:buAutoNum type="alphaLcParenR"/>
                          </a:pPr>
                          <a:r>
                            <a:rPr lang="en-US" sz="1000" dirty="0">
                              <a:solidFill>
                                <a:srgbClr val="000000"/>
                              </a:solidFill>
                              <a:latin typeface="Georgia" panose="02040502050405020303" pitchFamily="18" charset="0"/>
                              <a:ea typeface="Times New Roman"/>
                              <a:cs typeface="Times New Roman"/>
                              <a:sym typeface="Times New Roman"/>
                            </a:rPr>
                            <a:t>Use benchmarks (e.g., 0,</a:t>
                          </a:r>
                          <a:r>
                            <a:rPr lang="en-US" sz="1000" b="0" i="0" u="none" strike="noStrike" cap="none" dirty="0">
                              <a:solidFill>
                                <a:srgbClr val="000000"/>
                              </a:solidFill>
                              <a:effectLst/>
                              <a:latin typeface="Georgia" panose="02040502050405020303" pitchFamily="18" charset="0"/>
                              <a:ea typeface="Arial"/>
                              <a:cs typeface="Arial"/>
                              <a:sym typeface="Arial"/>
                            </a:rPr>
                            <a:t> </a:t>
                          </a:r>
                          <a14:m>
                            <m:oMath xmlns:m="http://schemas.openxmlformats.org/officeDocument/2006/math">
                              <m:f>
                                <m:fPr>
                                  <m:ctrlPr>
                                    <a:rPr lang="ar-AE" sz="1000" b="0" i="1" u="none" strike="noStrike" cap="none">
                                      <a:solidFill>
                                        <a:srgbClr val="000000"/>
                                      </a:solidFill>
                                      <a:effectLst/>
                                      <a:latin typeface="Cambria Math" panose="02040503050406030204" pitchFamily="18" charset="0"/>
                                      <a:ea typeface="Arial"/>
                                      <a:cs typeface="Arial"/>
                                      <a:sym typeface="Arial"/>
                                    </a:rPr>
                                  </m:ctrlPr>
                                </m:fPr>
                                <m:num>
                                  <m:r>
                                    <a:rPr lang="ar-AE" sz="1000" b="0" i="1" u="none" strike="noStrike" cap="none">
                                      <a:solidFill>
                                        <a:srgbClr val="000000"/>
                                      </a:solidFill>
                                      <a:effectLst/>
                                      <a:latin typeface="Cambria Math" panose="02040503050406030204" pitchFamily="18" charset="0"/>
                                      <a:ea typeface="Arial"/>
                                      <a:cs typeface="Arial"/>
                                      <a:sym typeface="Arial"/>
                                    </a:rPr>
                                    <m:t>1</m:t>
                                  </m:r>
                                </m:num>
                                <m:den>
                                  <m:r>
                                    <a:rPr lang="ar-AE" sz="1000" b="0" i="1" u="none" strike="noStrike" cap="none">
                                      <a:solidFill>
                                        <a:srgbClr val="000000"/>
                                      </a:solidFill>
                                      <a:effectLst/>
                                      <a:latin typeface="Cambria Math" panose="02040503050406030204" pitchFamily="18" charset="0"/>
                                      <a:ea typeface="Arial"/>
                                      <a:cs typeface="Arial"/>
                                      <a:sym typeface="Arial"/>
                                    </a:rPr>
                                    <m:t>2</m:t>
                                  </m:r>
                                </m:den>
                              </m:f>
                            </m:oMath>
                          </a14:m>
                          <a:r>
                            <a:rPr lang="ar-AE" sz="1000" dirty="0">
                              <a:solidFill>
                                <a:srgbClr val="000000"/>
                              </a:solidFill>
                              <a:latin typeface="Georgia" panose="02040502050405020303" pitchFamily="18" charset="0"/>
                              <a:ea typeface="Times New Roman"/>
                              <a:cs typeface="Times New Roman"/>
                              <a:sym typeface="Times New Roman"/>
                            </a:rPr>
                            <a:t>, </a:t>
                          </a:r>
                          <a:r>
                            <a:rPr lang="en-US" sz="1000" dirty="0">
                              <a:solidFill>
                                <a:srgbClr val="000000"/>
                              </a:solidFill>
                              <a:latin typeface="Georgia" panose="02040502050405020303" pitchFamily="18" charset="0"/>
                              <a:ea typeface="Times New Roman"/>
                              <a:cs typeface="Times New Roman"/>
                              <a:sym typeface="Times New Roman"/>
                            </a:rPr>
                            <a:t>or 1) to compare and order no more than four fractions (proper or improper), and/or mixed numbers, with like and unlike denominators of 12 or less.*</a:t>
                          </a:r>
                        </a:p>
                        <a:p>
                          <a:pPr marL="457200" lvl="0" indent="-292100" algn="l" rtl="0">
                            <a:spcBef>
                              <a:spcPts val="300"/>
                            </a:spcBef>
                            <a:spcAft>
                              <a:spcPts val="300"/>
                            </a:spcAft>
                            <a:buSzPts val="1000"/>
                            <a:buFont typeface="Times New Roman"/>
                            <a:buAutoNum type="alphaLcParenR"/>
                          </a:pPr>
                          <a:r>
                            <a:rPr lang="en-US" sz="1000" dirty="0">
                              <a:solidFill>
                                <a:srgbClr val="000000"/>
                              </a:solidFill>
                              <a:latin typeface="Georgia" panose="02040502050405020303" pitchFamily="18" charset="0"/>
                              <a:ea typeface="Times New Roman"/>
                              <a:cs typeface="Times New Roman"/>
                              <a:sym typeface="Times New Roman"/>
                            </a:rPr>
                            <a:t>Compare two fractions (proper or improper) and/or mixed numbers using fractions with denominators of 12 or less, using the symbols &gt;, &lt;, and = (</a:t>
                          </a:r>
                          <a:r>
                            <a:rPr lang="en-US" sz="1000" b="0" i="0" u="none" strike="noStrike" cap="none" dirty="0">
                              <a:solidFill>
                                <a:srgbClr val="000000"/>
                              </a:solidFill>
                              <a:effectLst/>
                              <a:latin typeface="Georgia" panose="02040502050405020303" pitchFamily="18" charset="0"/>
                              <a:ea typeface="Arial"/>
                              <a:cs typeface="Arial"/>
                              <a:sym typeface="Arial"/>
                            </a:rPr>
                            <a:t>e.g., </a:t>
                          </a:r>
                          <a14:m>
                            <m:oMath xmlns:m="http://schemas.openxmlformats.org/officeDocument/2006/math">
                              <m:f>
                                <m:fPr>
                                  <m:ctrlPr>
                                    <a:rPr lang="ar-AE" sz="1000" b="0" i="1" u="none" strike="noStrike" cap="none">
                                      <a:solidFill>
                                        <a:srgbClr val="000000"/>
                                      </a:solidFill>
                                      <a:effectLst/>
                                      <a:latin typeface="Cambria Math" panose="02040503050406030204" pitchFamily="18" charset="0"/>
                                      <a:ea typeface="Arial"/>
                                      <a:cs typeface="Arial"/>
                                      <a:sym typeface="Arial"/>
                                    </a:rPr>
                                  </m:ctrlPr>
                                </m:fPr>
                                <m:num>
                                  <m:r>
                                    <a:rPr lang="ar-AE" sz="1000" b="0" i="0" u="none" strike="noStrike" cap="none">
                                      <a:solidFill>
                                        <a:srgbClr val="000000"/>
                                      </a:solidFill>
                                      <a:effectLst/>
                                      <a:latin typeface="Cambria Math" panose="02040503050406030204" pitchFamily="18" charset="0"/>
                                      <a:ea typeface="Arial"/>
                                      <a:cs typeface="Arial"/>
                                      <a:sym typeface="Arial"/>
                                    </a:rPr>
                                    <m:t>2</m:t>
                                  </m:r>
                                </m:num>
                                <m:den>
                                  <m:r>
                                    <a:rPr lang="ar-AE" sz="1000" b="0" i="0" u="none" strike="noStrike" cap="none">
                                      <a:solidFill>
                                        <a:srgbClr val="000000"/>
                                      </a:solidFill>
                                      <a:effectLst/>
                                      <a:latin typeface="Cambria Math" panose="02040503050406030204" pitchFamily="18" charset="0"/>
                                      <a:ea typeface="Arial"/>
                                      <a:cs typeface="Arial"/>
                                      <a:sym typeface="Arial"/>
                                    </a:rPr>
                                    <m:t>3</m:t>
                                  </m:r>
                                </m:den>
                              </m:f>
                              <m:r>
                                <a:rPr lang="en-US" sz="1000" b="0" i="0" u="none" strike="noStrike" cap="none" smtClean="0">
                                  <a:solidFill>
                                    <a:srgbClr val="000000"/>
                                  </a:solidFill>
                                  <a:effectLst/>
                                  <a:latin typeface="Cambria Math" panose="02040503050406030204" pitchFamily="18" charset="0"/>
                                  <a:ea typeface="Arial"/>
                                  <a:cs typeface="Arial"/>
                                  <a:sym typeface="Arial"/>
                                </a:rPr>
                                <m:t>&gt;</m:t>
                              </m:r>
                              <m:f>
                                <m:fPr>
                                  <m:ctrlPr>
                                    <a:rPr lang="ar-AE" sz="1000" b="0" i="1" u="none" strike="noStrike" cap="none">
                                      <a:solidFill>
                                        <a:srgbClr val="000000"/>
                                      </a:solidFill>
                                      <a:effectLst/>
                                      <a:latin typeface="Cambria Math" panose="02040503050406030204" pitchFamily="18" charset="0"/>
                                      <a:ea typeface="Arial"/>
                                      <a:cs typeface="Arial"/>
                                      <a:sym typeface="Arial"/>
                                    </a:rPr>
                                  </m:ctrlPr>
                                </m:fPr>
                                <m:num>
                                  <m:r>
                                    <a:rPr lang="ar-AE" sz="1000" b="0" i="0" u="none" strike="noStrike" cap="none">
                                      <a:solidFill>
                                        <a:srgbClr val="000000"/>
                                      </a:solidFill>
                                      <a:effectLst/>
                                      <a:latin typeface="Cambria Math" panose="02040503050406030204" pitchFamily="18" charset="0"/>
                                      <a:ea typeface="Arial"/>
                                      <a:cs typeface="Arial"/>
                                      <a:sym typeface="Arial"/>
                                    </a:rPr>
                                    <m:t>1</m:t>
                                  </m:r>
                                </m:num>
                                <m:den>
                                  <m:r>
                                    <a:rPr lang="ar-AE" sz="1000" b="0" i="0" u="none" strike="noStrike" cap="none">
                                      <a:solidFill>
                                        <a:srgbClr val="000000"/>
                                      </a:solidFill>
                                      <a:effectLst/>
                                      <a:latin typeface="Cambria Math" panose="02040503050406030204" pitchFamily="18" charset="0"/>
                                      <a:ea typeface="Arial"/>
                                      <a:cs typeface="Arial"/>
                                      <a:sym typeface="Arial"/>
                                    </a:rPr>
                                    <m:t>7</m:t>
                                  </m:r>
                                </m:den>
                              </m:f>
                            </m:oMath>
                          </a14:m>
                          <a:r>
                            <a:rPr lang="ar-AE" sz="1000" dirty="0">
                              <a:solidFill>
                                <a:srgbClr val="000000"/>
                              </a:solidFill>
                              <a:latin typeface="Georgia" panose="02040502050405020303" pitchFamily="18" charset="0"/>
                              <a:ea typeface="Times New Roman"/>
                              <a:cs typeface="Times New Roman"/>
                              <a:sym typeface="Times New Roman"/>
                            </a:rPr>
                            <a:t>). </a:t>
                          </a:r>
                          <a:r>
                            <a:rPr lang="en-US" sz="1000" dirty="0">
                              <a:solidFill>
                                <a:srgbClr val="000000"/>
                              </a:solidFill>
                              <a:latin typeface="Georgia" panose="02040502050405020303" pitchFamily="18" charset="0"/>
                              <a:ea typeface="Times New Roman"/>
                              <a:cs typeface="Times New Roman"/>
                              <a:sym typeface="Times New Roman"/>
                            </a:rPr>
                            <a:t>Justify solutions orally, in writing, or with a model.*</a:t>
                          </a:r>
                        </a:p>
                      </a:txBody>
                      <a:tcPr marL="63500" marR="63500" marT="63500" marB="63500">
                        <a:lnT w="9525"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mc:Choice>
        <mc:Fallback>
          <p:graphicFrame>
            <p:nvGraphicFramePr>
              <p:cNvPr id="366" name="Google Shape;366;g2773dd27cce_0_14"/>
              <p:cNvGraphicFramePr/>
              <p:nvPr>
                <p:extLst>
                  <p:ext uri="{D42A27DB-BD31-4B8C-83A1-F6EECF244321}">
                    <p14:modId xmlns:p14="http://schemas.microsoft.com/office/powerpoint/2010/main" val="298740038"/>
                  </p:ext>
                </p:extLst>
              </p:nvPr>
            </p:nvGraphicFramePr>
            <p:xfrm>
              <a:off x="137725" y="586670"/>
              <a:ext cx="8868550" cy="3922175"/>
            </p:xfrm>
            <a:graphic>
              <a:graphicData uri="http://schemas.openxmlformats.org/drawingml/2006/table">
                <a:tbl>
                  <a:tblPr firstRow="1">
                    <a:noFill/>
                    <a:tableStyleId>{613F59AF-D9C7-495F-A859-55A56DB4D37A}</a:tableStyleId>
                  </a:tblPr>
                  <a:tblGrid>
                    <a:gridCol w="4276975">
                      <a:extLst>
                        <a:ext uri="{9D8B030D-6E8A-4147-A177-3AD203B41FA5}">
                          <a16:colId xmlns:a16="http://schemas.microsoft.com/office/drawing/2014/main" val="20000"/>
                        </a:ext>
                      </a:extLst>
                    </a:gridCol>
                    <a:gridCol w="4591575">
                      <a:extLst>
                        <a:ext uri="{9D8B030D-6E8A-4147-A177-3AD203B41FA5}">
                          <a16:colId xmlns:a16="http://schemas.microsoft.com/office/drawing/2014/main" val="20001"/>
                        </a:ext>
                      </a:extLst>
                    </a:gridCol>
                  </a:tblGrid>
                  <a:tr h="36573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556445">
                    <a:tc>
                      <a:txBody>
                        <a:bodyPr/>
                        <a:lstStyle/>
                        <a:p>
                          <a:endParaRPr lang="en-US"/>
                        </a:p>
                      </a:txBody>
                      <a:tcPr marL="63500" marR="63500" marT="63500" marB="63500">
                        <a:lnT w="9525" cap="flat" cmpd="sng">
                          <a:solidFill>
                            <a:srgbClr val="000000"/>
                          </a:solidFill>
                          <a:prstDash val="solid"/>
                          <a:round/>
                          <a:headEnd type="none" w="sm" len="sm"/>
                          <a:tailEnd type="none" w="sm" len="sm"/>
                        </a:lnT>
                        <a:blipFill>
                          <a:blip r:embed="rId5"/>
                          <a:stretch>
                            <a:fillRect l="-142" t="-10445" r="-107692" b="-514"/>
                          </a:stretch>
                        </a:blipFill>
                      </a:tcPr>
                    </a:tc>
                    <a:tc>
                      <a:txBody>
                        <a:bodyPr/>
                        <a:lstStyle/>
                        <a:p>
                          <a:endParaRPr lang="en-US"/>
                        </a:p>
                      </a:txBody>
                      <a:tcPr marL="63500" marR="63500" marT="63500" marB="63500">
                        <a:lnT w="9525" cap="flat" cmpd="sng">
                          <a:solidFill>
                            <a:srgbClr val="000000"/>
                          </a:solidFill>
                          <a:prstDash val="solid"/>
                          <a:round/>
                          <a:headEnd type="none" w="sm" len="sm"/>
                          <a:tailEnd type="none" w="sm" len="sm"/>
                        </a:lnT>
                        <a:blipFill>
                          <a:blip r:embed="rId5"/>
                          <a:stretch>
                            <a:fillRect l="-93236" t="-10445" r="-265" b="-514"/>
                          </a:stretch>
                        </a:blipFill>
                      </a:tcPr>
                    </a:tc>
                    <a:extLst>
                      <a:ext uri="{0D108BD9-81ED-4DB2-BD59-A6C34878D82A}">
                        <a16:rowId xmlns:a16="http://schemas.microsoft.com/office/drawing/2014/main" val="10001"/>
                      </a:ext>
                    </a:extLst>
                  </a:tr>
                </a:tbl>
              </a:graphicData>
            </a:graphic>
          </p:graphicFrame>
        </mc:Fallback>
      </mc:AlternateContent>
      <p:sp>
        <p:nvSpPr>
          <p:cNvPr id="367" name="Google Shape;367;g2773dd27cce_0_14"/>
          <p:cNvSpPr txBox="1"/>
          <p:nvPr/>
        </p:nvSpPr>
        <p:spPr>
          <a:xfrm>
            <a:off x="0" y="4481349"/>
            <a:ext cx="9144000" cy="58667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304800" algn="l" rtl="0">
              <a:spcBef>
                <a:spcPts val="0"/>
              </a:spcBef>
              <a:spcAft>
                <a:spcPts val="0"/>
              </a:spcAft>
              <a:buClr>
                <a:srgbClr val="FFFFFF"/>
              </a:buClr>
              <a:buSzPts val="1200"/>
              <a:buFont typeface="Times New Roman"/>
              <a:buChar char="●"/>
            </a:pPr>
            <a:r>
              <a:rPr lang="en-US" sz="1000">
                <a:solidFill>
                  <a:srgbClr val="FFFFFF"/>
                </a:solidFill>
                <a:latin typeface="Georgia"/>
                <a:ea typeface="Georgia"/>
                <a:cs typeface="Georgia"/>
                <a:sym typeface="Georgia"/>
              </a:rPr>
              <a:t>Justify solutions orally, in writing, or with a model</a:t>
            </a:r>
            <a:endParaRPr lang="en-US" sz="1200">
              <a:solidFill>
                <a:srgbClr val="FFFFFF"/>
              </a:solidFill>
              <a:latin typeface="Times New Roman"/>
              <a:ea typeface="Times New Roman"/>
              <a:cs typeface="Times New Roman"/>
              <a:sym typeface="Times New Roman"/>
            </a:endParaRPr>
          </a:p>
          <a:p>
            <a:pPr marL="0" lvl="0" indent="0" algn="l" rtl="0">
              <a:spcBef>
                <a:spcPts val="300"/>
              </a:spcBef>
              <a:spcAft>
                <a:spcPts val="0"/>
              </a:spcAft>
              <a:buNone/>
            </a:pPr>
            <a:endParaRPr lang="en-US" sz="1000">
              <a:solidFill>
                <a:srgbClr val="FFFFFF"/>
              </a:solidFill>
              <a:latin typeface="Georgia"/>
              <a:ea typeface="Georgia"/>
              <a:cs typeface="Georgia"/>
              <a:sym typeface="Georgia"/>
            </a:endParaRPr>
          </a:p>
        </p:txBody>
      </p:sp>
      <p:pic>
        <p:nvPicPr>
          <p:cNvPr id="2" name="Recorded Sound" descr="Audio icon">
            <a:hlinkClick r:id="" action="ppaction://media"/>
            <a:extLst>
              <a:ext uri="{FF2B5EF4-FFF2-40B4-BE49-F238E27FC236}">
                <a16:creationId xmlns:a16="http://schemas.microsoft.com/office/drawing/2014/main" id="{11B27FA4-F752-4EEB-A96A-3D5D55FDC8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46533" y="458823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5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lnSpc>
                <a:spcPct val="90000"/>
              </a:lnSpc>
              <a:spcBef>
                <a:spcPts val="0"/>
              </a:spcBef>
              <a:spcAft>
                <a:spcPts val="0"/>
              </a:spcAft>
              <a:buClr>
                <a:schemeClr val="lt1"/>
              </a:buClr>
              <a:buSzPts val="3600"/>
              <a:buFont typeface="Georgia"/>
              <a:buNone/>
            </a:pPr>
            <a:r>
              <a:rPr lang="en-US"/>
              <a:t>Purpose</a:t>
            </a:r>
            <a:endParaRPr/>
          </a:p>
        </p:txBody>
      </p:sp>
      <p:sp>
        <p:nvSpPr>
          <p:cNvPr id="171" name="Google Shape;171;p2"/>
          <p:cNvSpPr txBox="1">
            <a:spLocks noGrp="1"/>
          </p:cNvSpPr>
          <p:nvPr>
            <p:ph type="body" idx="1"/>
          </p:nvPr>
        </p:nvSpPr>
        <p:spPr>
          <a:xfrm>
            <a:off x="628650" y="1094197"/>
            <a:ext cx="7886700" cy="3538500"/>
          </a:xfrm>
          <a:prstGeom prst="rect">
            <a:avLst/>
          </a:prstGeom>
          <a:noFill/>
          <a:ln>
            <a:noFill/>
          </a:ln>
        </p:spPr>
        <p:txBody>
          <a:bodyPr spcFirstLastPara="1" wrap="square" lIns="68575" tIns="34275" rIns="68575" bIns="34275" anchor="t" anchorCtr="0">
            <a:normAutofit/>
          </a:bodyPr>
          <a:lstStyle/>
          <a:p>
            <a:pPr marL="457200" lvl="0" indent="-317500" algn="l" rtl="0">
              <a:lnSpc>
                <a:spcPct val="90000"/>
              </a:lnSpc>
              <a:spcBef>
                <a:spcPts val="800"/>
              </a:spcBef>
              <a:spcAft>
                <a:spcPts val="0"/>
              </a:spcAft>
              <a:buSzPts val="1400"/>
              <a:buChar char="•"/>
            </a:pPr>
            <a:r>
              <a:rPr lang="en-US" sz="2800">
                <a:solidFill>
                  <a:srgbClr val="000000"/>
                </a:solidFill>
                <a:latin typeface="Georgia" panose="02040502050405020303" pitchFamily="18" charset="0"/>
              </a:rPr>
              <a:t>Overview of the 2023 Mathematics</a:t>
            </a:r>
            <a:r>
              <a:rPr lang="en-US" sz="2800" i="1">
                <a:solidFill>
                  <a:srgbClr val="000000"/>
                </a:solidFill>
                <a:latin typeface="Georgia" panose="02040502050405020303" pitchFamily="18" charset="0"/>
              </a:rPr>
              <a:t> Standards of Learning</a:t>
            </a:r>
            <a:endParaRPr sz="2800">
              <a:solidFill>
                <a:srgbClr val="000000"/>
              </a:solidFill>
              <a:latin typeface="Georgia" panose="02040502050405020303" pitchFamily="18" charset="0"/>
            </a:endParaRPr>
          </a:p>
          <a:p>
            <a:pPr marL="457200" lvl="0" indent="-317500" algn="l" rtl="0">
              <a:lnSpc>
                <a:spcPct val="90000"/>
              </a:lnSpc>
              <a:spcBef>
                <a:spcPts val="800"/>
              </a:spcBef>
              <a:spcAft>
                <a:spcPts val="0"/>
              </a:spcAft>
              <a:buSzPts val="1400"/>
              <a:buChar char="•"/>
            </a:pPr>
            <a:r>
              <a:rPr lang="en-US" sz="2800">
                <a:solidFill>
                  <a:srgbClr val="000000"/>
                </a:solidFill>
                <a:latin typeface="Georgia" panose="02040502050405020303" pitchFamily="18" charset="0"/>
              </a:rPr>
              <a:t>Highlight information in the Standards (including the Knowledge and Skills)</a:t>
            </a:r>
            <a:endParaRPr sz="2800" i="1">
              <a:solidFill>
                <a:srgbClr val="000000"/>
              </a:solidFill>
              <a:latin typeface="Georgia" panose="02040502050405020303" pitchFamily="18" charset="0"/>
            </a:endParaRPr>
          </a:p>
        </p:txBody>
      </p:sp>
      <p:pic>
        <p:nvPicPr>
          <p:cNvPr id="2" name="Picture 1" descr="Virginia Department of Education graphic">
            <a:extLst>
              <a:ext uri="{FF2B5EF4-FFF2-40B4-BE49-F238E27FC236}">
                <a16:creationId xmlns:a16="http://schemas.microsoft.com/office/drawing/2014/main" id="{A5A28D8F-8F4D-6E3B-10E0-37EB296D9CD7}"/>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6" name="Audio 5" descr="Audio icon">
            <a:hlinkClick r:id="" action="ppaction://media"/>
            <a:extLst>
              <a:ext uri="{FF2B5EF4-FFF2-40B4-BE49-F238E27FC236}">
                <a16:creationId xmlns:a16="http://schemas.microsoft.com/office/drawing/2014/main" id="{0BA8F636-1641-8113-8B3F-C7C9FDE7638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
        <p:nvSpPr>
          <p:cNvPr id="3" name="TextBox 2">
            <a:extLst>
              <a:ext uri="{FF2B5EF4-FFF2-40B4-BE49-F238E27FC236}">
                <a16:creationId xmlns:a16="http://schemas.microsoft.com/office/drawing/2014/main" id="{C913ED72-2FF6-7C8C-3760-04A6364D8785}"/>
              </a:ext>
            </a:extLst>
          </p:cNvPr>
          <p:cNvSpPr txBox="1"/>
          <p:nvPr/>
        </p:nvSpPr>
        <p:spPr>
          <a:xfrm>
            <a:off x="1506681" y="3672884"/>
            <a:ext cx="6130637" cy="480131"/>
          </a:xfrm>
          <a:prstGeom prst="rect">
            <a:avLst/>
          </a:prstGeom>
          <a:solidFill>
            <a:schemeClr val="bg1">
              <a:lumMod val="85000"/>
            </a:schemeClr>
          </a:solidFill>
        </p:spPr>
        <p:txBody>
          <a:bodyPr wrap="square" rtlCol="0">
            <a:spAutoFit/>
          </a:bodyPr>
          <a:lstStyle/>
          <a:p>
            <a:pPr marL="139700" lvl="0" indent="0" algn="l" rtl="0">
              <a:lnSpc>
                <a:spcPct val="90000"/>
              </a:lnSpc>
              <a:spcBef>
                <a:spcPts val="800"/>
              </a:spcBef>
              <a:spcAft>
                <a:spcPts val="0"/>
              </a:spcAft>
              <a:buSzPts val="1400"/>
              <a:buNone/>
            </a:pPr>
            <a:r>
              <a:rPr lang="en-US" sz="1400" dirty="0">
                <a:solidFill>
                  <a:srgbClr val="000000"/>
                </a:solidFill>
                <a:latin typeface="Georgia" panose="02040502050405020303" pitchFamily="18" charset="0"/>
              </a:rPr>
              <a:t>Referenced documents available at the Virginia Department of Education </a:t>
            </a:r>
            <a:r>
              <a:rPr lang="en-US" sz="1400" dirty="0">
                <a:solidFill>
                  <a:srgbClr val="000000"/>
                </a:solidFill>
                <a:latin typeface="Georgia" panose="02040502050405020303" pitchFamily="18" charset="0"/>
                <a:hlinkClick r:id="rId7"/>
              </a:rPr>
              <a:t>2023 Mathematics </a:t>
            </a:r>
            <a:r>
              <a:rPr lang="en-US" sz="1400" i="1" dirty="0">
                <a:solidFill>
                  <a:srgbClr val="000000"/>
                </a:solidFill>
                <a:latin typeface="Georgia" panose="02040502050405020303" pitchFamily="18" charset="0"/>
                <a:hlinkClick r:id="rId7"/>
              </a:rPr>
              <a:t>Standards of Learning</a:t>
            </a:r>
            <a:r>
              <a:rPr lang="en-US" sz="1400" i="1" dirty="0">
                <a:solidFill>
                  <a:srgbClr val="000000"/>
                </a:solidFill>
                <a:latin typeface="Georgia" panose="02040502050405020303" pitchFamily="18" charset="0"/>
              </a:rPr>
              <a:t> </a:t>
            </a:r>
            <a:r>
              <a:rPr lang="en-US" sz="1400" dirty="0">
                <a:solidFill>
                  <a:srgbClr val="000000"/>
                </a:solidFill>
                <a:latin typeface="Georgia" panose="02040502050405020303" pitchFamily="18" charset="0"/>
              </a:rPr>
              <a:t>webpage.</a:t>
            </a:r>
          </a:p>
        </p:txBody>
      </p:sp>
    </p:spTree>
  </p:cSld>
  <p:clrMapOvr>
    <a:masterClrMapping/>
  </p:clrMapOvr>
  <mc:AlternateContent xmlns:mc="http://schemas.openxmlformats.org/markup-compatibility/2006" xmlns:p14="http://schemas.microsoft.com/office/powerpoint/2010/main">
    <mc:Choice Requires="p14">
      <p:transition spd="slow" p14:dur="2000" advTm="17847"/>
    </mc:Choice>
    <mc:Fallback xmlns="">
      <p:transition spd="slow" advTm="17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g2773dd27cce_0_21"/>
          <p:cNvSpPr txBox="1">
            <a:spLocks noGrp="1"/>
          </p:cNvSpPr>
          <p:nvPr>
            <p:ph type="title"/>
          </p:nvPr>
        </p:nvSpPr>
        <p:spPr>
          <a:xfrm>
            <a:off x="0" y="0"/>
            <a:ext cx="9144000" cy="664200"/>
          </a:xfrm>
          <a:prstGeom prst="rect">
            <a:avLst/>
          </a:prstGeom>
          <a:solidFill>
            <a:schemeClr val="dk1"/>
          </a:solidFill>
          <a:ln>
            <a:noFill/>
          </a:ln>
        </p:spPr>
        <p:txBody>
          <a:bodyPr spcFirstLastPara="1" wrap="square" lIns="617225" tIns="34275" rIns="68575" bIns="34275" anchor="b" anchorCtr="0">
            <a:normAutofit fontScale="90000"/>
          </a:bodyPr>
          <a:lstStyle/>
          <a:p>
            <a:pPr marL="0" lvl="0" indent="0" algn="l" rtl="0">
              <a:spcBef>
                <a:spcPts val="0"/>
              </a:spcBef>
              <a:spcAft>
                <a:spcPts val="0"/>
              </a:spcAft>
              <a:buClr>
                <a:schemeClr val="lt1"/>
              </a:buClr>
              <a:buSzPts val="3240"/>
              <a:buFont typeface="Georgia"/>
              <a:buNone/>
            </a:pPr>
            <a:r>
              <a:rPr lang="en-US" sz="2840"/>
              <a:t>Standard 4.2b,c (2016) - Standard 4.ns.3e-g (2023)</a:t>
            </a:r>
            <a:endParaRPr/>
          </a:p>
        </p:txBody>
      </p:sp>
      <mc:AlternateContent xmlns:mc="http://schemas.openxmlformats.org/markup-compatibility/2006" xmlns:a14="http://schemas.microsoft.com/office/drawing/2010/main">
        <mc:Choice Requires="a14">
          <p:graphicFrame>
            <p:nvGraphicFramePr>
              <p:cNvPr id="373" name="Google Shape;373;g2773dd27cce_0_21"/>
              <p:cNvGraphicFramePr/>
              <p:nvPr>
                <p:extLst>
                  <p:ext uri="{D42A27DB-BD31-4B8C-83A1-F6EECF244321}">
                    <p14:modId xmlns:p14="http://schemas.microsoft.com/office/powerpoint/2010/main" val="4197574635"/>
                  </p:ext>
                </p:extLst>
              </p:nvPr>
            </p:nvGraphicFramePr>
            <p:xfrm>
              <a:off x="138450" y="795238"/>
              <a:ext cx="8867075" cy="3077280"/>
            </p:xfrm>
            <a:graphic>
              <a:graphicData uri="http://schemas.openxmlformats.org/drawingml/2006/table">
                <a:tbl>
                  <a:tblPr firstRow="1">
                    <a:noFill/>
                    <a:tableStyleId>{613F59AF-D9C7-495F-A859-55A56DB4D37A}</a:tableStyleId>
                  </a:tblPr>
                  <a:tblGrid>
                    <a:gridCol w="4336325">
                      <a:extLst>
                        <a:ext uri="{9D8B030D-6E8A-4147-A177-3AD203B41FA5}">
                          <a16:colId xmlns:a16="http://schemas.microsoft.com/office/drawing/2014/main" val="20000"/>
                        </a:ext>
                      </a:extLst>
                    </a:gridCol>
                    <a:gridCol w="4530750">
                      <a:extLst>
                        <a:ext uri="{9D8B030D-6E8A-4147-A177-3AD203B41FA5}">
                          <a16:colId xmlns:a16="http://schemas.microsoft.com/office/drawing/2014/main" val="20001"/>
                        </a:ext>
                      </a:extLst>
                    </a:gridCol>
                  </a:tblGrid>
                  <a:tr h="286875">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711550">
                    <a:tc>
                      <a:txBody>
                        <a:bodyPr/>
                        <a:lstStyle/>
                        <a:p>
                          <a:pPr marL="182880" lvl="0" indent="-182880" algn="l" rtl="0">
                            <a:spcBef>
                              <a:spcPts val="0"/>
                            </a:spcBef>
                            <a:spcAft>
                              <a:spcPts val="0"/>
                            </a:spcAft>
                            <a:buNone/>
                          </a:pPr>
                          <a:r>
                            <a:rPr lang="en-US" sz="1000" b="1">
                              <a:latin typeface="Georgia"/>
                              <a:ea typeface="Georgia"/>
                              <a:cs typeface="Georgia"/>
                              <a:sym typeface="Georgia"/>
                            </a:rPr>
                            <a:t>4.2 The student will </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startAt="2"/>
                          </a:pPr>
                          <a:r>
                            <a:rPr lang="en-US" sz="1000" b="1">
                              <a:latin typeface="Georgia"/>
                              <a:ea typeface="Georgia"/>
                              <a:cs typeface="Georgia"/>
                              <a:sym typeface="Georgia"/>
                            </a:rPr>
                            <a:t>represent equivalent fractions;* and </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startAt="2"/>
                          </a:pPr>
                          <a:r>
                            <a:rPr lang="en-US" sz="1000" b="1">
                              <a:latin typeface="Georgia"/>
                              <a:ea typeface="Georgia"/>
                              <a:cs typeface="Georgia"/>
                              <a:sym typeface="Georgia"/>
                            </a:rPr>
                            <a:t>identify the division statement that represents a fraction, with models and in context.</a:t>
                          </a:r>
                          <a:endParaRPr sz="1000">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Represent equivalent fractions through twelfths, using region/area models, set models, and measurement/length models. (b) </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Identify the division statement that represents a fraction with models and in context </a:t>
                          </a:r>
                          <a:r>
                            <a:rPr lang="en-US" sz="1000">
                              <a:latin typeface="Georgia" panose="02040502050405020303" pitchFamily="18" charset="0"/>
                              <a:ea typeface="Georgia"/>
                              <a:cs typeface="Georgia"/>
                              <a:sym typeface="Georgia"/>
                            </a:rPr>
                            <a:t>(</a:t>
                          </a:r>
                          <a:r>
                            <a:rPr lang="en-US" sz="1000" b="0" i="0" u="none" strike="noStrike" cap="none">
                              <a:solidFill>
                                <a:srgbClr val="000000"/>
                              </a:solidFill>
                              <a:effectLst/>
                              <a:latin typeface="Georgia" panose="02040502050405020303" pitchFamily="18" charset="0"/>
                              <a:ea typeface="Arial"/>
                              <a:cs typeface="Arial"/>
                              <a:sym typeface="Arial"/>
                            </a:rPr>
                            <a:t>e.g.,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3</m:t>
                                  </m:r>
                                </m:num>
                                <m:den>
                                  <m:r>
                                    <a:rPr lang="en-US" sz="1000" b="0" i="1" u="none" strike="noStrike" cap="none">
                                      <a:solidFill>
                                        <a:srgbClr val="000000"/>
                                      </a:solidFill>
                                      <a:effectLst/>
                                      <a:latin typeface="Cambria Math" panose="02040503050406030204" pitchFamily="18" charset="0"/>
                                      <a:ea typeface="Arial"/>
                                      <a:cs typeface="Arial"/>
                                      <a:sym typeface="Arial"/>
                                    </a:rPr>
                                    <m:t>5</m:t>
                                  </m:r>
                                </m:den>
                              </m:f>
                            </m:oMath>
                          </a14:m>
                          <a:r>
                            <a:rPr lang="en-US" sz="1000" b="0" i="0" u="none" strike="noStrike" cap="none">
                              <a:solidFill>
                                <a:srgbClr val="000000"/>
                              </a:solidFill>
                              <a:effectLst/>
                              <a:latin typeface="Georgia" panose="02040502050405020303" pitchFamily="18" charset="0"/>
                              <a:ea typeface="Arial"/>
                              <a:cs typeface="Arial"/>
                              <a:sym typeface="Arial"/>
                            </a:rPr>
                            <a:t> means the same as 3 divided by 5 or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3</m:t>
                                  </m:r>
                                </m:num>
                                <m:den>
                                  <m:r>
                                    <a:rPr lang="en-US" sz="1000" b="0" i="1" u="none" strike="noStrike" cap="none">
                                      <a:solidFill>
                                        <a:srgbClr val="000000"/>
                                      </a:solidFill>
                                      <a:effectLst/>
                                      <a:latin typeface="Cambria Math" panose="02040503050406030204" pitchFamily="18" charset="0"/>
                                      <a:ea typeface="Arial"/>
                                      <a:cs typeface="Arial"/>
                                      <a:sym typeface="Arial"/>
                                    </a:rPr>
                                    <m:t>5</m:t>
                                  </m:r>
                                </m:den>
                              </m:f>
                            </m:oMath>
                          </a14:m>
                          <a:r>
                            <a:rPr lang="en-US" sz="1000" b="0" i="0" u="none" strike="noStrike" cap="none">
                              <a:solidFill>
                                <a:srgbClr val="000000"/>
                              </a:solidFill>
                              <a:effectLst/>
                              <a:latin typeface="Georgia" panose="02040502050405020303" pitchFamily="18" charset="0"/>
                              <a:ea typeface="Arial"/>
                              <a:cs typeface="Arial"/>
                              <a:sym typeface="Arial"/>
                            </a:rPr>
                            <a:t> represents the amount of muffin each of five children will receive when sharing 3 muffins equally</a:t>
                          </a:r>
                          <a:r>
                            <a:rPr lang="en-US" sz="1000">
                              <a:latin typeface="Georgia" panose="02040502050405020303" pitchFamily="18" charset="0"/>
                              <a:ea typeface="Georgia"/>
                              <a:cs typeface="Georgia"/>
                              <a:sym typeface="Georgia"/>
                            </a:rPr>
                            <a:t>). (c)</a:t>
                          </a:r>
                          <a:r>
                            <a:rPr lang="en-US" sz="1000">
                              <a:solidFill>
                                <a:schemeClr val="lt1"/>
                              </a:solidFill>
                              <a:latin typeface="Georgia" panose="02040502050405020303" pitchFamily="18" charset="0"/>
                              <a:ea typeface="Georgia"/>
                              <a:cs typeface="Georgia"/>
                              <a:sym typeface="Georgia"/>
                            </a:rPr>
                            <a:t>SOL 4.3(b) </a:t>
                          </a:r>
                          <a:r>
                            <a:rPr lang="en-US" sz="1000">
                              <a:solidFill>
                                <a:schemeClr val="lt1"/>
                              </a:solidFill>
                              <a:latin typeface="Georgia"/>
                              <a:ea typeface="Georgia"/>
                              <a:cs typeface="Georgia"/>
                              <a:sym typeface="Georgia"/>
                            </a:rPr>
                            <a:t>has been embedded within SOL 4.CE.4</a:t>
                          </a:r>
                          <a:endParaRPr sz="1000">
                            <a:latin typeface="Georgia"/>
                            <a:ea typeface="Georgia"/>
                            <a:cs typeface="Georgia"/>
                            <a:sym typeface="Georgia"/>
                          </a:endParaRPr>
                        </a:p>
                      </a:txBody>
                      <a:tcPr marL="63500" marR="63500" marT="63500" marB="63500">
                        <a:lnT w="9525" cap="flat" cmpd="sng">
                          <a:solidFill>
                            <a:srgbClr val="000000"/>
                          </a:solidFill>
                          <a:prstDash val="solid"/>
                          <a:round/>
                          <a:headEnd type="none" w="sm" len="sm"/>
                          <a:tailEnd type="none" w="sm" len="sm"/>
                        </a:lnT>
                      </a:tcPr>
                    </a:tc>
                    <a:tc>
                      <a:txBody>
                        <a:bodyPr/>
                        <a:lstStyle/>
                        <a:p>
                          <a:pPr marL="521335" lvl="0" indent="-521335" algn="l" rtl="0">
                            <a:spcBef>
                              <a:spcPts val="0"/>
                            </a:spcBef>
                            <a:spcAft>
                              <a:spcPts val="0"/>
                            </a:spcAft>
                            <a:buNone/>
                          </a:pPr>
                          <a:r>
                            <a:rPr lang="en-US" sz="1000" b="1">
                              <a:solidFill>
                                <a:srgbClr val="202020"/>
                              </a:solidFill>
                              <a:latin typeface="Georgia"/>
                              <a:ea typeface="Georgia"/>
                              <a:cs typeface="Georgia"/>
                              <a:sym typeface="Georgia"/>
                            </a:rPr>
                            <a:t>4.NS.3  The student will use mathematical reasoning and justification to represent, compare, and order fractions (proper, improper, </a:t>
                          </a:r>
                          <a:r>
                            <a:rPr lang="en-US" sz="1000" b="1">
                              <a:solidFill>
                                <a:srgbClr val="000000"/>
                              </a:solidFill>
                              <a:latin typeface="Georgia"/>
                              <a:ea typeface="Georgia"/>
                              <a:cs typeface="Georgia"/>
                              <a:sym typeface="Georgia"/>
                            </a:rPr>
                            <a:t>and</a:t>
                          </a:r>
                          <a:r>
                            <a:rPr lang="en-US" sz="1000" b="1">
                              <a:solidFill>
                                <a:srgbClr val="202020"/>
                              </a:solidFill>
                              <a:latin typeface="Georgia"/>
                              <a:ea typeface="Georgia"/>
                              <a:cs typeface="Georgia"/>
                              <a:sym typeface="Georgia"/>
                            </a:rPr>
                            <a:t> mixed numbers with denominators 12 or less), with and without models.</a:t>
                          </a:r>
                          <a:endParaRPr sz="1000" b="1">
                            <a:solidFill>
                              <a:srgbClr val="202020"/>
                            </a:solidFill>
                            <a:latin typeface="Georgia"/>
                            <a:ea typeface="Georgia"/>
                            <a:cs typeface="Georgia"/>
                            <a:sym typeface="Georgia"/>
                          </a:endParaRPr>
                        </a:p>
                        <a:p>
                          <a:pPr marL="457200" lvl="0" indent="0" algn="l" rtl="0">
                            <a:spcBef>
                              <a:spcPts val="0"/>
                            </a:spcBef>
                            <a:spcAft>
                              <a:spcPts val="0"/>
                            </a:spcAft>
                            <a:buNone/>
                          </a:pP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5"/>
                          </a:pPr>
                          <a:r>
                            <a:rPr lang="en-US" sz="1000">
                              <a:latin typeface="Georgia"/>
                              <a:ea typeface="Georgia"/>
                              <a:cs typeface="Georgia"/>
                              <a:sym typeface="Georgia"/>
                            </a:rPr>
                            <a:t>Represent equivalent fractions with denominators of 12 or less, </a:t>
                          </a:r>
                          <a:r>
                            <a:rPr lang="en-US" sz="1000">
                              <a:solidFill>
                                <a:srgbClr val="000000"/>
                              </a:solidFill>
                              <a:latin typeface="Georgia"/>
                              <a:ea typeface="Georgia"/>
                              <a:cs typeface="Georgia"/>
                              <a:sym typeface="Georgia"/>
                            </a:rPr>
                            <a:t>with and </a:t>
                          </a:r>
                          <a:r>
                            <a:rPr lang="en-US" sz="1000">
                              <a:solidFill>
                                <a:srgbClr val="980000"/>
                              </a:solidFill>
                              <a:latin typeface="Georgia"/>
                              <a:ea typeface="Georgia"/>
                              <a:cs typeface="Georgia"/>
                              <a:sym typeface="Georgia"/>
                            </a:rPr>
                            <a:t>without models.</a:t>
                          </a:r>
                          <a:r>
                            <a:rPr lang="en-US" sz="1000">
                              <a:latin typeface="Georgia"/>
                              <a:ea typeface="Georgia"/>
                              <a:cs typeface="Georgia"/>
                              <a:sym typeface="Georgia"/>
                            </a:rPr>
                            <a:t>*</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5"/>
                          </a:pPr>
                          <a:r>
                            <a:rPr lang="en-US" sz="1000">
                              <a:solidFill>
                                <a:srgbClr val="980000"/>
                              </a:solidFill>
                              <a:latin typeface="Georgia"/>
                              <a:ea typeface="Georgia"/>
                              <a:cs typeface="Georgia"/>
                              <a:sym typeface="Georgia"/>
                            </a:rPr>
                            <a:t>Compose and decompose fractions (proper and improper) and</a:t>
                          </a:r>
                          <a:r>
                            <a:rPr lang="en-US" sz="1000" u="none">
                              <a:solidFill>
                                <a:srgbClr val="980000"/>
                              </a:solidFill>
                              <a:latin typeface="Georgia"/>
                              <a:ea typeface="Georgia"/>
                              <a:cs typeface="Georgia"/>
                              <a:sym typeface="Georgia"/>
                            </a:rPr>
                            <a:t>/or mixed numbers with denominators of 12 or less, in multiple ways</a:t>
                          </a:r>
                          <a:r>
                            <a:rPr lang="en-US" sz="1000">
                              <a:solidFill>
                                <a:srgbClr val="980000"/>
                              </a:solidFill>
                              <a:latin typeface="Georgia"/>
                              <a:ea typeface="Georgia"/>
                              <a:cs typeface="Georgia"/>
                              <a:sym typeface="Georgia"/>
                            </a:rPr>
                            <a:t>, with and without models.</a:t>
                          </a:r>
                          <a:r>
                            <a:rPr lang="en-US" sz="1000">
                              <a:latin typeface="Georgia"/>
                              <a:ea typeface="Georgia"/>
                              <a:cs typeface="Georgia"/>
                              <a:sym typeface="Georgia"/>
                            </a:rPr>
                            <a:t>*</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startAt="5"/>
                          </a:pPr>
                          <a:r>
                            <a:rPr lang="en-US" sz="1000">
                              <a:solidFill>
                                <a:srgbClr val="000000"/>
                              </a:solidFill>
                              <a:latin typeface="Georgia"/>
                              <a:ea typeface="Georgia"/>
                              <a:cs typeface="Georgia"/>
                              <a:sym typeface="Georgia"/>
                            </a:rPr>
                            <a:t>Represent the division of two whole numbers as a fraction given a contextual situation and a model </a:t>
                          </a:r>
                          <a:r>
                            <a:rPr lang="en-US" sz="1000">
                              <a:solidFill>
                                <a:srgbClr val="000000"/>
                              </a:solidFill>
                              <a:latin typeface="Georgia" panose="02040502050405020303" pitchFamily="18" charset="0"/>
                              <a:ea typeface="Georgia"/>
                              <a:cs typeface="Georgia"/>
                              <a:sym typeface="Georgia"/>
                            </a:rPr>
                            <a:t>(</a:t>
                          </a:r>
                          <a:r>
                            <a:rPr lang="en-US" sz="1000" b="0" i="0" u="none" strike="noStrike" cap="none">
                              <a:solidFill>
                                <a:srgbClr val="000000"/>
                              </a:solidFill>
                              <a:effectLst/>
                              <a:latin typeface="Georgia" panose="02040502050405020303" pitchFamily="18" charset="0"/>
                              <a:ea typeface="Arial"/>
                              <a:cs typeface="Arial"/>
                              <a:sym typeface="Arial"/>
                            </a:rPr>
                            <a:t>e.g.,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3</m:t>
                                  </m:r>
                                </m:num>
                                <m:den>
                                  <m:r>
                                    <a:rPr lang="en-US" sz="1000" b="0" i="1" u="none" strike="noStrike" cap="none">
                                      <a:solidFill>
                                        <a:srgbClr val="000000"/>
                                      </a:solidFill>
                                      <a:effectLst/>
                                      <a:latin typeface="Cambria Math" panose="02040503050406030204" pitchFamily="18" charset="0"/>
                                      <a:ea typeface="Arial"/>
                                      <a:cs typeface="Arial"/>
                                      <a:sym typeface="Arial"/>
                                    </a:rPr>
                                    <m:t>5</m:t>
                                  </m:r>
                                </m:den>
                              </m:f>
                            </m:oMath>
                          </a14:m>
                          <a:r>
                            <a:rPr lang="en-US" sz="1000" b="0" i="0" u="none" strike="noStrike" cap="none">
                              <a:solidFill>
                                <a:srgbClr val="000000"/>
                              </a:solidFill>
                              <a:effectLst/>
                              <a:latin typeface="Georgia" panose="02040502050405020303" pitchFamily="18" charset="0"/>
                              <a:ea typeface="Arial"/>
                              <a:cs typeface="Arial"/>
                              <a:sym typeface="Arial"/>
                            </a:rPr>
                            <a:t> means the same as 3 divided by 5 or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3</m:t>
                                  </m:r>
                                </m:num>
                                <m:den>
                                  <m:r>
                                    <a:rPr lang="en-US" sz="1000" b="0" i="1" u="none" strike="noStrike" cap="none">
                                      <a:solidFill>
                                        <a:srgbClr val="000000"/>
                                      </a:solidFill>
                                      <a:effectLst/>
                                      <a:latin typeface="Cambria Math" panose="02040503050406030204" pitchFamily="18" charset="0"/>
                                      <a:ea typeface="Arial"/>
                                      <a:cs typeface="Arial"/>
                                      <a:sym typeface="Arial"/>
                                    </a:rPr>
                                    <m:t>5</m:t>
                                  </m:r>
                                </m:den>
                              </m:f>
                            </m:oMath>
                          </a14:m>
                          <a:r>
                            <a:rPr lang="en-US" sz="1000" b="0" i="0" u="none" strike="noStrike" cap="none">
                              <a:solidFill>
                                <a:srgbClr val="000000"/>
                              </a:solidFill>
                              <a:effectLst/>
                              <a:latin typeface="Georgia" panose="02040502050405020303" pitchFamily="18" charset="0"/>
                              <a:ea typeface="Arial"/>
                              <a:cs typeface="Arial"/>
                              <a:sym typeface="Arial"/>
                            </a:rPr>
                            <a:t> represents the amount of muffin each of five children will receive when sharing 3 muffins equally</a:t>
                          </a:r>
                          <a:r>
                            <a:rPr lang="en-US" sz="1000">
                              <a:latin typeface="Georgia" panose="02040502050405020303" pitchFamily="18" charset="0"/>
                              <a:ea typeface="Georgia"/>
                              <a:cs typeface="Georgia"/>
                              <a:sym typeface="Georgia"/>
                            </a:rPr>
                            <a:t>).</a:t>
                          </a:r>
                          <a:endParaRPr sz="1000">
                            <a:latin typeface="Georgia" panose="02040502050405020303" pitchFamily="18" charset="0"/>
                            <a:ea typeface="Georgia"/>
                            <a:cs typeface="Georgia"/>
                            <a:sym typeface="Georgia"/>
                          </a:endParaRPr>
                        </a:p>
                      </a:txBody>
                      <a:tcPr marL="63500" marR="63500" marT="63500" marB="63500">
                        <a:lnT w="9525"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mc:Choice>
        <mc:Fallback xmlns="">
          <p:graphicFrame>
            <p:nvGraphicFramePr>
              <p:cNvPr id="373" name="Google Shape;373;g2773dd27cce_0_21"/>
              <p:cNvGraphicFramePr/>
              <p:nvPr>
                <p:extLst>
                  <p:ext uri="{D42A27DB-BD31-4B8C-83A1-F6EECF244321}">
                    <p14:modId xmlns:p14="http://schemas.microsoft.com/office/powerpoint/2010/main" val="4197574635"/>
                  </p:ext>
                </p:extLst>
              </p:nvPr>
            </p:nvGraphicFramePr>
            <p:xfrm>
              <a:off x="138450" y="795238"/>
              <a:ext cx="8867075" cy="3077280"/>
            </p:xfrm>
            <a:graphic>
              <a:graphicData uri="http://schemas.openxmlformats.org/drawingml/2006/table">
                <a:tbl>
                  <a:tblPr firstRow="1">
                    <a:noFill/>
                    <a:tableStyleId>{613F59AF-D9C7-495F-A859-55A56DB4D37A}</a:tableStyleId>
                  </a:tblPr>
                  <a:tblGrid>
                    <a:gridCol w="4336325">
                      <a:extLst>
                        <a:ext uri="{9D8B030D-6E8A-4147-A177-3AD203B41FA5}">
                          <a16:colId xmlns:a16="http://schemas.microsoft.com/office/drawing/2014/main" val="20000"/>
                        </a:ext>
                      </a:extLst>
                    </a:gridCol>
                    <a:gridCol w="4530750">
                      <a:extLst>
                        <a:ext uri="{9D8B030D-6E8A-4147-A177-3AD203B41FA5}">
                          <a16:colId xmlns:a16="http://schemas.microsoft.com/office/drawing/2014/main" val="20001"/>
                        </a:ext>
                      </a:extLst>
                    </a:gridCol>
                  </a:tblGrid>
                  <a:tr h="36573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711550">
                    <a:tc>
                      <a:txBody>
                        <a:bodyPr/>
                        <a:lstStyle/>
                        <a:p>
                          <a:endParaRPr lang="en-US"/>
                        </a:p>
                      </a:txBody>
                      <a:tcPr marL="63500" marR="63500" marT="63500" marB="63500">
                        <a:lnT w="9525" cap="flat" cmpd="sng">
                          <a:solidFill>
                            <a:srgbClr val="000000"/>
                          </a:solidFill>
                          <a:prstDash val="solid"/>
                          <a:round/>
                          <a:headEnd type="none" w="sm" len="sm"/>
                          <a:tailEnd type="none" w="sm" len="sm"/>
                        </a:lnT>
                        <a:blipFill>
                          <a:blip r:embed="rId5"/>
                          <a:stretch>
                            <a:fillRect l="-140" t="-13677" r="-104775" b="-448"/>
                          </a:stretch>
                        </a:blipFill>
                      </a:tcPr>
                    </a:tc>
                    <a:tc>
                      <a:txBody>
                        <a:bodyPr/>
                        <a:lstStyle/>
                        <a:p>
                          <a:endParaRPr lang="en-US"/>
                        </a:p>
                      </a:txBody>
                      <a:tcPr marL="63500" marR="63500" marT="63500" marB="63500">
                        <a:lnT w="9525" cap="flat" cmpd="sng">
                          <a:solidFill>
                            <a:srgbClr val="000000"/>
                          </a:solidFill>
                          <a:prstDash val="solid"/>
                          <a:round/>
                          <a:headEnd type="none" w="sm" len="sm"/>
                          <a:tailEnd type="none" w="sm" len="sm"/>
                        </a:lnT>
                        <a:blipFill>
                          <a:blip r:embed="rId5"/>
                          <a:stretch>
                            <a:fillRect l="-95833" t="-13677" r="-269" b="-448"/>
                          </a:stretch>
                        </a:blipFill>
                      </a:tcPr>
                    </a:tc>
                    <a:extLst>
                      <a:ext uri="{0D108BD9-81ED-4DB2-BD59-A6C34878D82A}">
                        <a16:rowId xmlns:a16="http://schemas.microsoft.com/office/drawing/2014/main" val="10001"/>
                      </a:ext>
                    </a:extLst>
                  </a:tr>
                </a:tbl>
              </a:graphicData>
            </a:graphic>
          </p:graphicFrame>
        </mc:Fallback>
      </mc:AlternateContent>
      <p:sp>
        <p:nvSpPr>
          <p:cNvPr id="374" name="Google Shape;374;g2773dd27cce_0_21"/>
          <p:cNvSpPr txBox="1"/>
          <p:nvPr/>
        </p:nvSpPr>
        <p:spPr>
          <a:xfrm>
            <a:off x="0" y="4209200"/>
            <a:ext cx="9144000" cy="9342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Compose and decompose fractions (proper and improper) and/or mixed numbers with denominators of 12 or less, in multiple ways, with and without models (without access to a calculator)</a:t>
            </a:r>
            <a:endParaRPr sz="1000">
              <a:solidFill>
                <a:schemeClr val="lt1"/>
              </a:solidFill>
              <a:latin typeface="Georgia"/>
              <a:ea typeface="Georgia"/>
              <a:cs typeface="Georgia"/>
              <a:sym typeface="Georgia"/>
            </a:endParaRPr>
          </a:p>
          <a:p>
            <a:pPr marL="0" lvl="0" indent="0" algn="l" rtl="0">
              <a:spcBef>
                <a:spcPts val="300"/>
              </a:spcBef>
              <a:spcAft>
                <a:spcPts val="0"/>
              </a:spcAft>
              <a:buNone/>
            </a:pPr>
            <a:endParaRPr sz="1000">
              <a:solidFill>
                <a:srgbClr val="FFFFFF"/>
              </a:solidFill>
              <a:latin typeface="Georgia"/>
              <a:ea typeface="Georgia"/>
              <a:cs typeface="Georgia"/>
              <a:sym typeface="Georgia"/>
            </a:endParaRPr>
          </a:p>
        </p:txBody>
      </p:sp>
      <p:pic>
        <p:nvPicPr>
          <p:cNvPr id="375" name="Google Shape;375;g2773dd27cce_0_21">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rot="-1690708">
            <a:off x="4199845" y="2442804"/>
            <a:ext cx="578613" cy="467271"/>
          </a:xfrm>
          <a:prstGeom prst="rect">
            <a:avLst/>
          </a:prstGeom>
          <a:noFill/>
          <a:ln>
            <a:noFill/>
          </a:ln>
        </p:spPr>
      </p:pic>
      <p:pic>
        <p:nvPicPr>
          <p:cNvPr id="2" name="Recorded Sound" descr="Audio icon">
            <a:hlinkClick r:id="" action="ppaction://media"/>
            <a:extLst>
              <a:ext uri="{FF2B5EF4-FFF2-40B4-BE49-F238E27FC236}">
                <a16:creationId xmlns:a16="http://schemas.microsoft.com/office/drawing/2014/main" id="{2EDE0875-9D75-42EC-8BE7-6106F50393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95925" y="437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g278dad0e462_0_0"/>
          <p:cNvSpPr txBox="1">
            <a:spLocks noGrp="1"/>
          </p:cNvSpPr>
          <p:nvPr>
            <p:ph type="title"/>
          </p:nvPr>
        </p:nvSpPr>
        <p:spPr>
          <a:xfrm>
            <a:off x="0" y="0"/>
            <a:ext cx="9144000" cy="619800"/>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spcBef>
                <a:spcPts val="0"/>
              </a:spcBef>
              <a:spcAft>
                <a:spcPts val="0"/>
              </a:spcAft>
              <a:buClr>
                <a:schemeClr val="lt1"/>
              </a:buClr>
              <a:buSzPts val="3240"/>
              <a:buFont typeface="Georgia"/>
              <a:buNone/>
            </a:pPr>
            <a:r>
              <a:rPr lang="en-US" sz="2840"/>
              <a:t>Standard 4.3a,c (2016) - Standard 4.ns.4 (2023)</a:t>
            </a:r>
            <a:endParaRPr/>
          </a:p>
        </p:txBody>
      </p:sp>
      <p:graphicFrame>
        <p:nvGraphicFramePr>
          <p:cNvPr id="381" name="Google Shape;381;g278dad0e462_0_0"/>
          <p:cNvGraphicFramePr/>
          <p:nvPr>
            <p:extLst>
              <p:ext uri="{D42A27DB-BD31-4B8C-83A1-F6EECF244321}">
                <p14:modId xmlns:p14="http://schemas.microsoft.com/office/powerpoint/2010/main" val="3435421031"/>
              </p:ext>
            </p:extLst>
          </p:nvPr>
        </p:nvGraphicFramePr>
        <p:xfrm>
          <a:off x="99025" y="706135"/>
          <a:ext cx="8806300" cy="3731230"/>
        </p:xfrm>
        <a:graphic>
          <a:graphicData uri="http://schemas.openxmlformats.org/drawingml/2006/table">
            <a:tbl>
              <a:tblPr firstRow="1">
                <a:noFill/>
                <a:tableStyleId>{613F59AF-D9C7-495F-A859-55A56DB4D37A}</a:tableStyleId>
              </a:tblPr>
              <a:tblGrid>
                <a:gridCol w="4319600">
                  <a:extLst>
                    <a:ext uri="{9D8B030D-6E8A-4147-A177-3AD203B41FA5}">
                      <a16:colId xmlns:a16="http://schemas.microsoft.com/office/drawing/2014/main" val="20000"/>
                    </a:ext>
                  </a:extLst>
                </a:gridCol>
                <a:gridCol w="4486700">
                  <a:extLst>
                    <a:ext uri="{9D8B030D-6E8A-4147-A177-3AD203B41FA5}">
                      <a16:colId xmlns:a16="http://schemas.microsoft.com/office/drawing/2014/main" val="20001"/>
                    </a:ext>
                  </a:extLst>
                </a:gridCol>
              </a:tblGrid>
              <a:tr h="318575">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315675">
                <a:tc>
                  <a:txBody>
                    <a:bodyPr/>
                    <a:lstStyle/>
                    <a:p>
                      <a:pPr marL="182880" lvl="0" indent="-182880" algn="l" rtl="0">
                        <a:spcBef>
                          <a:spcPts val="0"/>
                        </a:spcBef>
                        <a:spcAft>
                          <a:spcPts val="0"/>
                        </a:spcAft>
                        <a:buNone/>
                      </a:pPr>
                      <a:r>
                        <a:rPr lang="en-US" sz="1000" b="1">
                          <a:latin typeface="Georgia"/>
                          <a:ea typeface="Georgia"/>
                          <a:cs typeface="Georgia"/>
                          <a:sym typeface="Georgia"/>
                        </a:rPr>
                        <a:t>4.3 The student will </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b="1">
                          <a:latin typeface="Georgia"/>
                          <a:ea typeface="Georgia"/>
                          <a:cs typeface="Georgia"/>
                          <a:sym typeface="Georgia"/>
                        </a:rPr>
                        <a:t>read, write, represent, and identify decimals expressed through thousandths; </a:t>
                      </a:r>
                      <a:endParaRPr sz="1000">
                        <a:latin typeface="Georgia"/>
                        <a:ea typeface="Georgia"/>
                        <a:cs typeface="Georgia"/>
                        <a:sym typeface="Georgia"/>
                      </a:endParaRPr>
                    </a:p>
                    <a:p>
                      <a:pPr marL="457200" lvl="0" indent="-292100" algn="l" rtl="0">
                        <a:spcBef>
                          <a:spcPts val="0"/>
                        </a:spcBef>
                        <a:spcAft>
                          <a:spcPts val="0"/>
                        </a:spcAft>
                        <a:buSzPts val="1000"/>
                        <a:buFont typeface="Georgia"/>
                        <a:buAutoNum type="alphaLcParenR" startAt="3"/>
                      </a:pPr>
                      <a:r>
                        <a:rPr lang="en-US" sz="1000" b="1">
                          <a:latin typeface="Georgia"/>
                          <a:ea typeface="Georgia"/>
                          <a:cs typeface="Georgia"/>
                          <a:sym typeface="Georgia"/>
                        </a:rPr>
                        <a:t>compare and order decimals; and </a:t>
                      </a: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Read and write decimals expressed through thousandths, using base-ten manipulatives, drawings, and numerical symbols. (a)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Represent and identify decimals expressed through thousandths, using base-ten manipulatives, pictorial representations, and numerical symbols (e.g., relate the appropriate drawing to 0.05). (a)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Investigate the ten-to-one place value relationship for decimals through thousandths, using base-ten manipulatives (e.g., place value mats/charts, decimal squares, and base-ten blocks). (a)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Identify and communicate, both orally and in written form, the position and value of a decimal through thousandths (e.g., given 0.385, the 8 is in the hundredths place and has a value of 0.08). (a)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Compare two decimals expressed through thousandths, using symbols (&gt;, &lt;, =, and ≠) and/or words (</a:t>
                      </a:r>
                      <a:r>
                        <a:rPr lang="en-US" sz="1000" i="1">
                          <a:latin typeface="Georgia"/>
                          <a:ea typeface="Georgia"/>
                          <a:cs typeface="Georgia"/>
                          <a:sym typeface="Georgia"/>
                        </a:rPr>
                        <a:t>greater than, less than, equal to</a:t>
                      </a:r>
                      <a:r>
                        <a:rPr lang="en-US" sz="1000">
                          <a:latin typeface="Georgia"/>
                          <a:ea typeface="Georgia"/>
                          <a:cs typeface="Georgia"/>
                          <a:sym typeface="Georgia"/>
                        </a:rPr>
                        <a:t>, and </a:t>
                      </a:r>
                      <a:r>
                        <a:rPr lang="en-US" sz="1000" i="1">
                          <a:latin typeface="Georgia"/>
                          <a:ea typeface="Georgia"/>
                          <a:cs typeface="Georgia"/>
                          <a:sym typeface="Georgia"/>
                        </a:rPr>
                        <a:t>not equal to)</a:t>
                      </a:r>
                      <a:r>
                        <a:rPr lang="en-US" sz="1000">
                          <a:latin typeface="Georgia"/>
                          <a:ea typeface="Georgia"/>
                          <a:cs typeface="Georgia"/>
                          <a:sym typeface="Georgia"/>
                        </a:rPr>
                        <a:t>. (c)  </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Order a set of up to four decimals, expressed through thousandths, from least to greatest or greatest to least. (c)</a:t>
                      </a:r>
                      <a:endParaRPr sz="1000" b="1">
                        <a:latin typeface="Georgia"/>
                        <a:ea typeface="Georgia"/>
                        <a:cs typeface="Georgia"/>
                        <a:sym typeface="Georgia"/>
                      </a:endParaRPr>
                    </a:p>
                  </a:txBody>
                  <a:tcPr marL="63500" marR="63500" marT="63500" marB="63500">
                    <a:lnT w="9525" cap="flat" cmpd="sng">
                      <a:solidFill>
                        <a:srgbClr val="000000"/>
                      </a:solidFill>
                      <a:prstDash val="solid"/>
                      <a:round/>
                      <a:headEnd type="none" w="sm" len="sm"/>
                      <a:tailEnd type="none" w="sm" len="sm"/>
                    </a:lnT>
                  </a:tcPr>
                </a:tc>
                <a:tc>
                  <a:txBody>
                    <a:bodyPr/>
                    <a:lstStyle/>
                    <a:p>
                      <a:pPr marL="521335" lvl="0" indent="-521335" algn="l" rtl="0">
                        <a:spcBef>
                          <a:spcPts val="0"/>
                        </a:spcBef>
                        <a:spcAft>
                          <a:spcPts val="0"/>
                        </a:spcAft>
                        <a:buNone/>
                      </a:pPr>
                      <a:r>
                        <a:rPr lang="en-US" sz="1000" b="1">
                          <a:solidFill>
                            <a:srgbClr val="202020"/>
                          </a:solidFill>
                          <a:latin typeface="Georgia"/>
                          <a:ea typeface="Georgia"/>
                          <a:cs typeface="Georgia"/>
                          <a:sym typeface="Georgia"/>
                        </a:rPr>
                        <a:t>4.NS.4  The student will use mathematical reasoning and justification to represent, compare, and order decimals through thousandths</a:t>
                      </a:r>
                      <a:r>
                        <a:rPr lang="en-US" sz="1000" b="1">
                          <a:solidFill>
                            <a:srgbClr val="000000"/>
                          </a:solidFill>
                          <a:latin typeface="Georgia"/>
                          <a:ea typeface="Georgia"/>
                          <a:cs typeface="Georgia"/>
                          <a:sym typeface="Georgia"/>
                        </a:rPr>
                        <a:t>, with and without models.</a:t>
                      </a:r>
                      <a:endParaRPr sz="1000" b="1">
                        <a:solidFill>
                          <a:srgbClr val="00000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Investigate and </a:t>
                      </a:r>
                      <a:r>
                        <a:rPr lang="en-US" sz="1000">
                          <a:solidFill>
                            <a:srgbClr val="000000"/>
                          </a:solidFill>
                          <a:latin typeface="Georgia"/>
                          <a:ea typeface="Georgia"/>
                          <a:cs typeface="Georgia"/>
                          <a:sym typeface="Georgia"/>
                        </a:rPr>
                        <a:t>describe</a:t>
                      </a:r>
                      <a:r>
                        <a:rPr lang="en-US" sz="1000">
                          <a:latin typeface="Georgia"/>
                          <a:ea typeface="Georgia"/>
                          <a:cs typeface="Georgia"/>
                          <a:sym typeface="Georgia"/>
                        </a:rPr>
                        <a:t> the ten-to-one place value relationship for decimals through thousandths, using concrete models (e.g., place value mats/charts, decimal squares, base 10 blocks).</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Represent and identify decimals expressed through thousandths, using concrete, pictorial, and numerical representations. </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Read and write decimals expressed through thousandths, using concrete, pictorial, and numerical representations.</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Identify and communicate, both orally and in written form, the place and value of each digit in a decimal through thousandths (e.g., given 0.385, the 8 is in the hundredths place and has a value of 0.08).</a:t>
                      </a:r>
                      <a:endParaRPr sz="1000">
                        <a:latin typeface="Georgia"/>
                        <a:ea typeface="Georgia"/>
                        <a:cs typeface="Georgia"/>
                        <a:sym typeface="Georgia"/>
                      </a:endParaRPr>
                    </a:p>
                    <a:p>
                      <a:pPr marL="457200" lvl="0" indent="-292100" algn="l" rtl="0">
                        <a:spcBef>
                          <a:spcPts val="300"/>
                        </a:spcBef>
                        <a:spcAft>
                          <a:spcPts val="300"/>
                        </a:spcAft>
                        <a:buSzPts val="1000"/>
                        <a:buFont typeface="Georgia"/>
                        <a:buAutoNum type="alphaLcParenR"/>
                      </a:pPr>
                      <a:r>
                        <a:rPr lang="en-US" sz="1000">
                          <a:latin typeface="Georgia"/>
                          <a:ea typeface="Georgia"/>
                          <a:cs typeface="Georgia"/>
                          <a:sym typeface="Georgia"/>
                        </a:rPr>
                        <a:t>Compare using </a:t>
                      </a:r>
                      <a:r>
                        <a:rPr lang="en-US" sz="1000" u="none">
                          <a:solidFill>
                            <a:srgbClr val="000000"/>
                          </a:solidFill>
                          <a:latin typeface="Georgia"/>
                          <a:ea typeface="Georgia"/>
                          <a:cs typeface="Georgia"/>
                          <a:sym typeface="Georgia"/>
                        </a:rPr>
                        <a:t>symbols (</a:t>
                      </a:r>
                      <a:r>
                        <a:rPr lang="en-US" sz="1000">
                          <a:latin typeface="Georgia"/>
                          <a:ea typeface="Georgia"/>
                          <a:cs typeface="Georgia"/>
                          <a:sym typeface="Georgia"/>
                        </a:rPr>
                        <a:t>&lt;, &gt;, =</a:t>
                      </a:r>
                      <a:r>
                        <a:rPr lang="en-US" sz="1000" u="none">
                          <a:solidFill>
                            <a:srgbClr val="000000"/>
                          </a:solidFill>
                          <a:latin typeface="Georgia"/>
                          <a:ea typeface="Georgia"/>
                          <a:cs typeface="Georgia"/>
                          <a:sym typeface="Georgia"/>
                        </a:rPr>
                        <a:t>)</a:t>
                      </a:r>
                      <a:r>
                        <a:rPr lang="en-US" sz="1000">
                          <a:latin typeface="Georgia"/>
                          <a:ea typeface="Georgia"/>
                          <a:cs typeface="Georgia"/>
                          <a:sym typeface="Georgia"/>
                        </a:rPr>
                        <a:t> and/or words </a:t>
                      </a:r>
                      <a:r>
                        <a:rPr lang="en-US" sz="1000" u="sng">
                          <a:solidFill>
                            <a:srgbClr val="7030A0"/>
                          </a:solidFill>
                          <a:latin typeface="Georgia"/>
                          <a:ea typeface="Georgia"/>
                          <a:cs typeface="Georgia"/>
                          <a:sym typeface="Georgia"/>
                        </a:rPr>
                        <a:t>(</a:t>
                      </a:r>
                      <a:r>
                        <a:rPr lang="en-US" sz="1000" i="1">
                          <a:latin typeface="Georgia"/>
                          <a:ea typeface="Georgia"/>
                          <a:cs typeface="Georgia"/>
                          <a:sym typeface="Georgia"/>
                        </a:rPr>
                        <a:t>greater than, less than, equal to</a:t>
                      </a:r>
                      <a:r>
                        <a:rPr lang="en-US" sz="1000">
                          <a:latin typeface="Georgia"/>
                          <a:ea typeface="Georgia"/>
                          <a:cs typeface="Georgia"/>
                          <a:sym typeface="Georgia"/>
                        </a:rPr>
                        <a:t>) and order (least to greatest and greatest to least), a set of no more than four decimals expressed through thousandths, using multiple strategies </a:t>
                      </a:r>
                      <a:r>
                        <a:rPr lang="en-US" sz="1000">
                          <a:solidFill>
                            <a:srgbClr val="000000"/>
                          </a:solidFill>
                          <a:latin typeface="Georgia"/>
                          <a:ea typeface="Georgia"/>
                          <a:cs typeface="Georgia"/>
                          <a:sym typeface="Georgia"/>
                        </a:rPr>
                        <a:t>(e.g., benchmarks, place value, number lines). Justify solutions with a model, orally, and in writing.</a:t>
                      </a:r>
                      <a:endParaRPr sz="1000" b="1">
                        <a:solidFill>
                          <a:srgbClr val="000000"/>
                        </a:solidFill>
                        <a:latin typeface="Georgia"/>
                        <a:ea typeface="Georgia"/>
                        <a:cs typeface="Georgia"/>
                        <a:sym typeface="Georgia"/>
                      </a:endParaRPr>
                    </a:p>
                  </a:txBody>
                  <a:tcPr marL="63500" marR="63500" marT="63500" marB="63500">
                    <a:lnT w="9525"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382" name="Google Shape;382;g278dad0e462_0_0"/>
          <p:cNvSpPr txBox="1"/>
          <p:nvPr/>
        </p:nvSpPr>
        <p:spPr>
          <a:xfrm>
            <a:off x="0" y="4523699"/>
            <a:ext cx="9144000" cy="652325"/>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304800" algn="l" rtl="0">
              <a:spcBef>
                <a:spcPts val="0"/>
              </a:spcBef>
              <a:spcAft>
                <a:spcPts val="0"/>
              </a:spcAft>
              <a:buClr>
                <a:srgbClr val="FFFFFF"/>
              </a:buClr>
              <a:buSzPts val="1200"/>
              <a:buFont typeface="Times New Roman"/>
              <a:buChar char="●"/>
            </a:pPr>
            <a:r>
              <a:rPr lang="en-US" sz="1000">
                <a:solidFill>
                  <a:srgbClr val="FFFFFF"/>
                </a:solidFill>
                <a:latin typeface="Georgia"/>
                <a:ea typeface="Georgia"/>
                <a:cs typeface="Georgia"/>
                <a:sym typeface="Georgia"/>
              </a:rPr>
              <a:t>Clarifies that representing, comparing, and ordering decimals may occur with and without models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Justify thinking when representing, comparing, and ordering decimals through thousandths</a:t>
            </a:r>
            <a:endParaRPr sz="1000">
              <a:solidFill>
                <a:srgbClr val="FFFFFF"/>
              </a:solidFill>
              <a:latin typeface="Georgia"/>
              <a:ea typeface="Georgia"/>
              <a:cs typeface="Georgia"/>
              <a:sym typeface="Georgia"/>
            </a:endParaRPr>
          </a:p>
          <a:p>
            <a:pPr marL="0" lvl="0" indent="0" algn="l" rtl="0">
              <a:spcBef>
                <a:spcPts val="300"/>
              </a:spcBef>
              <a:spcAft>
                <a:spcPts val="0"/>
              </a:spcAft>
              <a:buNone/>
            </a:pPr>
            <a:endParaRPr sz="1000">
              <a:solidFill>
                <a:srgbClr val="FFFFFF"/>
              </a:solidFill>
              <a:latin typeface="Georgia"/>
              <a:ea typeface="Georgia"/>
              <a:cs typeface="Georgia"/>
              <a:sym typeface="Georgia"/>
            </a:endParaRPr>
          </a:p>
        </p:txBody>
      </p:sp>
      <p:pic>
        <p:nvPicPr>
          <p:cNvPr id="2" name="Recorded Sound" descr="Audio icon">
            <a:hlinkClick r:id="" action="ppaction://media"/>
            <a:extLst>
              <a:ext uri="{FF2B5EF4-FFF2-40B4-BE49-F238E27FC236}">
                <a16:creationId xmlns:a16="http://schemas.microsoft.com/office/drawing/2014/main" id="{ABBA0D75-83AE-48E0-B042-2F7AD5CD21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545061"/>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g27af120b1b6_0_13"/>
          <p:cNvSpPr txBox="1">
            <a:spLocks noGrp="1"/>
          </p:cNvSpPr>
          <p:nvPr>
            <p:ph type="title"/>
          </p:nvPr>
        </p:nvSpPr>
        <p:spPr>
          <a:xfrm>
            <a:off x="0" y="0"/>
            <a:ext cx="9144000" cy="512956"/>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spcBef>
                <a:spcPts val="0"/>
              </a:spcBef>
              <a:spcAft>
                <a:spcPts val="0"/>
              </a:spcAft>
              <a:buClr>
                <a:schemeClr val="lt1"/>
              </a:buClr>
              <a:buSzPts val="3240"/>
              <a:buFont typeface="Georgia"/>
              <a:buNone/>
            </a:pPr>
            <a:r>
              <a:rPr lang="en-US" sz="2400"/>
              <a:t>Standard 4.3b (2016) - Included in Standard 4.CE.4 (2023)</a:t>
            </a:r>
            <a:endParaRPr sz="2800"/>
          </a:p>
        </p:txBody>
      </p:sp>
      <p:graphicFrame>
        <p:nvGraphicFramePr>
          <p:cNvPr id="388" name="Google Shape;388;g27af120b1b6_0_13"/>
          <p:cNvGraphicFramePr/>
          <p:nvPr>
            <p:extLst>
              <p:ext uri="{D42A27DB-BD31-4B8C-83A1-F6EECF244321}">
                <p14:modId xmlns:p14="http://schemas.microsoft.com/office/powerpoint/2010/main" val="3906742219"/>
              </p:ext>
            </p:extLst>
          </p:nvPr>
        </p:nvGraphicFramePr>
        <p:xfrm>
          <a:off x="168850" y="597345"/>
          <a:ext cx="8806300" cy="1974405"/>
        </p:xfrm>
        <a:graphic>
          <a:graphicData uri="http://schemas.openxmlformats.org/drawingml/2006/table">
            <a:tbl>
              <a:tblPr firstRow="1">
                <a:noFill/>
                <a:tableStyleId>{613F59AF-D9C7-495F-A859-55A56DB4D37A}</a:tableStyleId>
              </a:tblPr>
              <a:tblGrid>
                <a:gridCol w="4319600">
                  <a:extLst>
                    <a:ext uri="{9D8B030D-6E8A-4147-A177-3AD203B41FA5}">
                      <a16:colId xmlns:a16="http://schemas.microsoft.com/office/drawing/2014/main" val="20000"/>
                    </a:ext>
                  </a:extLst>
                </a:gridCol>
                <a:gridCol w="4486700">
                  <a:extLst>
                    <a:ext uri="{9D8B030D-6E8A-4147-A177-3AD203B41FA5}">
                      <a16:colId xmlns:a16="http://schemas.microsoft.com/office/drawing/2014/main" val="20001"/>
                    </a:ext>
                  </a:extLst>
                </a:gridCol>
              </a:tblGrid>
              <a:tr h="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1608675">
                <a:tc>
                  <a:txBody>
                    <a:bodyPr/>
                    <a:lstStyle/>
                    <a:p>
                      <a:pPr marL="182880" lvl="0" indent="-182880" algn="l" rtl="0">
                        <a:spcBef>
                          <a:spcPts val="0"/>
                        </a:spcBef>
                        <a:spcAft>
                          <a:spcPts val="0"/>
                        </a:spcAft>
                        <a:buNone/>
                      </a:pPr>
                      <a:r>
                        <a:rPr lang="en-US" sz="1200" b="1">
                          <a:latin typeface="Times New Roman"/>
                          <a:ea typeface="Times New Roman"/>
                          <a:cs typeface="Times New Roman"/>
                          <a:sym typeface="Times New Roman"/>
                        </a:rPr>
                        <a:t>4.3 The student will </a:t>
                      </a:r>
                      <a:endParaRPr sz="1200" b="1">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AutoNum type="alphaLcParenR" startAt="2"/>
                      </a:pPr>
                      <a:r>
                        <a:rPr lang="en-US" sz="1200" b="1">
                          <a:latin typeface="Times New Roman"/>
                          <a:ea typeface="Times New Roman"/>
                          <a:cs typeface="Times New Roman"/>
                          <a:sym typeface="Times New Roman"/>
                        </a:rPr>
                        <a:t>round decimals to the nearest whole number; </a:t>
                      </a:r>
                      <a:endParaRPr sz="1200" b="1">
                        <a:latin typeface="Times New Roman"/>
                        <a:ea typeface="Times New Roman"/>
                        <a:cs typeface="Times New Roman"/>
                        <a:sym typeface="Times New Roman"/>
                      </a:endParaRPr>
                    </a:p>
                    <a:p>
                      <a:pPr marL="182880" lvl="0" indent="0" algn="l" rtl="0">
                        <a:spcBef>
                          <a:spcPts val="0"/>
                        </a:spcBef>
                        <a:spcAft>
                          <a:spcPts val="0"/>
                        </a:spcAft>
                        <a:buNone/>
                      </a:pPr>
                      <a:endParaRPr sz="1200" b="1">
                        <a:latin typeface="Times New Roman"/>
                        <a:ea typeface="Times New Roman"/>
                        <a:cs typeface="Times New Roman"/>
                        <a:sym typeface="Times New Roman"/>
                      </a:endParaRPr>
                    </a:p>
                    <a:p>
                      <a:pPr marL="342900" lvl="0" indent="-304800" algn="l" rtl="0">
                        <a:spcBef>
                          <a:spcPts val="0"/>
                        </a:spcBef>
                        <a:spcAft>
                          <a:spcPts val="300"/>
                        </a:spcAft>
                        <a:buSzPts val="1200"/>
                        <a:buFont typeface="Times New Roman"/>
                        <a:buChar char="●"/>
                      </a:pPr>
                      <a:r>
                        <a:rPr lang="en-US" sz="1200">
                          <a:latin typeface="Times New Roman"/>
                          <a:ea typeface="Times New Roman"/>
                          <a:cs typeface="Times New Roman"/>
                          <a:sym typeface="Times New Roman"/>
                        </a:rPr>
                        <a:t>Round decimals expressed through thousandths to the nearest whole number. (b)  </a:t>
                      </a:r>
                      <a:endParaRPr sz="1000" b="1">
                        <a:latin typeface="Georgia"/>
                        <a:ea typeface="Georgia"/>
                        <a:cs typeface="Georgia"/>
                        <a:sym typeface="Georgia"/>
                      </a:endParaRPr>
                    </a:p>
                  </a:txBody>
                  <a:tcPr marL="63500" marR="63500" marT="63500" marB="63500">
                    <a:lnT w="9525" cap="flat" cmpd="sng">
                      <a:solidFill>
                        <a:srgbClr val="000000"/>
                      </a:solidFill>
                      <a:prstDash val="solid"/>
                      <a:round/>
                      <a:headEnd type="none" w="sm" len="sm"/>
                      <a:tailEnd type="none" w="sm" len="sm"/>
                    </a:lnT>
                  </a:tcPr>
                </a:tc>
                <a:tc>
                  <a:txBody>
                    <a:bodyPr/>
                    <a:lstStyle/>
                    <a:p>
                      <a:pPr marL="0" lvl="0" indent="0" algn="l" rtl="0">
                        <a:spcBef>
                          <a:spcPts val="0"/>
                        </a:spcBef>
                        <a:spcAft>
                          <a:spcPts val="1200"/>
                        </a:spcAft>
                        <a:buNone/>
                      </a:pPr>
                      <a:r>
                        <a:rPr lang="en-US" sz="1200" b="1">
                          <a:latin typeface="Times New Roman"/>
                          <a:ea typeface="Times New Roman"/>
                          <a:cs typeface="Times New Roman"/>
                          <a:sym typeface="Times New Roman"/>
                        </a:rPr>
                        <a:t>[Included in 4.CE.4]</a:t>
                      </a:r>
                      <a:endParaRPr sz="800" b="1">
                        <a:solidFill>
                          <a:srgbClr val="202020"/>
                        </a:solidFill>
                        <a:latin typeface="Georgia"/>
                        <a:ea typeface="Georgia"/>
                        <a:cs typeface="Georgia"/>
                        <a:sym typeface="Georgia"/>
                      </a:endParaRPr>
                    </a:p>
                  </a:txBody>
                  <a:tcPr marL="63500" marR="63500" marT="63500" marB="63500">
                    <a:lnT w="9525"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389" name="Google Shape;389;g27af120b1b6_0_13"/>
          <p:cNvSpPr txBox="1"/>
          <p:nvPr/>
        </p:nvSpPr>
        <p:spPr>
          <a:xfrm>
            <a:off x="0" y="4350425"/>
            <a:ext cx="9144000" cy="8256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304800" algn="l" rtl="0">
              <a:spcBef>
                <a:spcPts val="0"/>
              </a:spcBef>
              <a:spcAft>
                <a:spcPts val="0"/>
              </a:spcAft>
              <a:buClr>
                <a:srgbClr val="FFFFFF"/>
              </a:buClr>
              <a:buSzPts val="1200"/>
              <a:buFont typeface="Times New Roman"/>
              <a:buChar char="●"/>
            </a:pPr>
            <a:r>
              <a:rPr lang="en-US" sz="1000">
                <a:solidFill>
                  <a:schemeClr val="lt1"/>
                </a:solidFill>
                <a:latin typeface="Georgia"/>
                <a:ea typeface="Georgia"/>
                <a:cs typeface="Georgia"/>
                <a:sym typeface="Georgia"/>
              </a:rPr>
              <a:t>Rounding decimals has been embedded in 4.CE4</a:t>
            </a:r>
            <a:endParaRPr sz="1000">
              <a:solidFill>
                <a:srgbClr val="FFFFFF"/>
              </a:solidFill>
              <a:latin typeface="Georgia"/>
              <a:ea typeface="Georgia"/>
              <a:cs typeface="Georgia"/>
              <a:sym typeface="Georgia"/>
            </a:endParaRPr>
          </a:p>
        </p:txBody>
      </p:sp>
      <p:pic>
        <p:nvPicPr>
          <p:cNvPr id="2" name="Recorded Sound" descr="Audio icon">
            <a:hlinkClick r:id="" action="ppaction://media"/>
            <a:extLst>
              <a:ext uri="{FF2B5EF4-FFF2-40B4-BE49-F238E27FC236}">
                <a16:creationId xmlns:a16="http://schemas.microsoft.com/office/drawing/2014/main" id="{A5747105-3BA7-4A21-B154-B857C4EA79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5550" y="45339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27af120b1b6_0_19"/>
          <p:cNvSpPr txBox="1">
            <a:spLocks noGrp="1"/>
          </p:cNvSpPr>
          <p:nvPr>
            <p:ph type="title"/>
          </p:nvPr>
        </p:nvSpPr>
        <p:spPr>
          <a:xfrm>
            <a:off x="0" y="0"/>
            <a:ext cx="9144000" cy="619800"/>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spcBef>
                <a:spcPts val="0"/>
              </a:spcBef>
              <a:spcAft>
                <a:spcPts val="0"/>
              </a:spcAft>
              <a:buClr>
                <a:schemeClr val="lt1"/>
              </a:buClr>
              <a:buSzPts val="3240"/>
              <a:buFont typeface="Georgia"/>
              <a:buNone/>
            </a:pPr>
            <a:r>
              <a:rPr lang="en-US" sz="2840"/>
              <a:t>Standard 4.3d (2016) - Standard 4.ns.5 (2023)</a:t>
            </a:r>
            <a:endParaRPr/>
          </a:p>
        </p:txBody>
      </p:sp>
      <mc:AlternateContent xmlns:mc="http://schemas.openxmlformats.org/markup-compatibility/2006" xmlns:a14="http://schemas.microsoft.com/office/drawing/2010/main">
        <mc:Choice Requires="a14">
          <p:graphicFrame>
            <p:nvGraphicFramePr>
              <p:cNvPr id="395" name="Google Shape;395;g27af120b1b6_0_19"/>
              <p:cNvGraphicFramePr/>
              <p:nvPr>
                <p:extLst>
                  <p:ext uri="{D42A27DB-BD31-4B8C-83A1-F6EECF244321}">
                    <p14:modId xmlns:p14="http://schemas.microsoft.com/office/powerpoint/2010/main" val="1293577996"/>
                  </p:ext>
                </p:extLst>
              </p:nvPr>
            </p:nvGraphicFramePr>
            <p:xfrm>
              <a:off x="107925" y="1020075"/>
              <a:ext cx="8806300" cy="2678210"/>
            </p:xfrm>
            <a:graphic>
              <a:graphicData uri="http://schemas.openxmlformats.org/drawingml/2006/table">
                <a:tbl>
                  <a:tblPr firstRow="1">
                    <a:noFill/>
                    <a:tableStyleId>{613F59AF-D9C7-495F-A859-55A56DB4D37A}</a:tableStyleId>
                  </a:tblPr>
                  <a:tblGrid>
                    <a:gridCol w="4319600">
                      <a:extLst>
                        <a:ext uri="{9D8B030D-6E8A-4147-A177-3AD203B41FA5}">
                          <a16:colId xmlns:a16="http://schemas.microsoft.com/office/drawing/2014/main" val="20000"/>
                        </a:ext>
                      </a:extLst>
                    </a:gridCol>
                    <a:gridCol w="4486700">
                      <a:extLst>
                        <a:ext uri="{9D8B030D-6E8A-4147-A177-3AD203B41FA5}">
                          <a16:colId xmlns:a16="http://schemas.microsoft.com/office/drawing/2014/main" val="20001"/>
                        </a:ext>
                      </a:extLst>
                    </a:gridCol>
                  </a:tblGrid>
                  <a:tr h="2193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224025">
                    <a:tc>
                      <a:txBody>
                        <a:bodyPr/>
                        <a:lstStyle/>
                        <a:p>
                          <a:pPr marL="182880" lvl="0" indent="-182880" algn="l" rtl="0">
                            <a:spcBef>
                              <a:spcPts val="0"/>
                            </a:spcBef>
                            <a:spcAft>
                              <a:spcPts val="0"/>
                            </a:spcAft>
                            <a:buNone/>
                          </a:pPr>
                          <a:r>
                            <a:rPr lang="en-US" sz="1000" b="1">
                              <a:latin typeface="Georgia"/>
                              <a:ea typeface="Georgia"/>
                              <a:cs typeface="Georgia"/>
                              <a:sym typeface="Georgia"/>
                            </a:rPr>
                            <a:t>4.3 The student will </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startAt="4"/>
                          </a:pPr>
                          <a:r>
                            <a:rPr lang="en-US" sz="1000" b="1">
                              <a:latin typeface="Georgia"/>
                              <a:ea typeface="Georgia"/>
                              <a:cs typeface="Georgia"/>
                              <a:sym typeface="Georgia"/>
                            </a:rPr>
                            <a:t>given a model, write the decimal and fraction equivalents. * </a:t>
                          </a:r>
                          <a:endParaRPr sz="1000" b="1">
                            <a:latin typeface="Georgia"/>
                            <a:ea typeface="Georgia"/>
                            <a:cs typeface="Georgia"/>
                            <a:sym typeface="Georgia"/>
                          </a:endParaRPr>
                        </a:p>
                        <a:p>
                          <a:pPr marL="182880" lvl="0" indent="0" algn="l" rtl="0">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Represent fractions for halves, fourths, fifths, and tenths as decimals through hundredths, using concrete objects. (d)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Relate fractions to decimals, using concrete objects (e.g., 10-by 10 grids, meter sticks, number lines, decimal squares, decimal circles, money). (d)  </a:t>
                          </a:r>
                          <a:endParaRPr sz="1000">
                            <a:latin typeface="Georgia"/>
                            <a:ea typeface="Georgia"/>
                            <a:cs typeface="Georgia"/>
                            <a:sym typeface="Georgia"/>
                          </a:endParaRPr>
                        </a:p>
                        <a:p>
                          <a:pPr marL="342900" lvl="0" indent="-292100" algn="l" rtl="0">
                            <a:spcBef>
                              <a:spcPts val="300"/>
                            </a:spcBef>
                            <a:spcAft>
                              <a:spcPts val="300"/>
                            </a:spcAft>
                            <a:buSzPts val="1000"/>
                            <a:buFont typeface="Times New Roman"/>
                            <a:buChar char="●"/>
                          </a:pPr>
                          <a:r>
                            <a:rPr lang="en-US" sz="1000">
                              <a:latin typeface="Georgia"/>
                              <a:ea typeface="Georgia"/>
                              <a:cs typeface="Georgia"/>
                              <a:sym typeface="Georgia"/>
                            </a:rPr>
                            <a:t>Write the decimal and fraction equivalent for a given </a:t>
                          </a:r>
                          <a:r>
                            <a:rPr lang="en-US" sz="1000">
                              <a:latin typeface="Georgia" panose="02040502050405020303" pitchFamily="18" charset="0"/>
                              <a:ea typeface="Georgia"/>
                              <a:cs typeface="Georgia"/>
                              <a:sym typeface="Georgia"/>
                            </a:rPr>
                            <a:t>model (</a:t>
                          </a:r>
                          <a:r>
                            <a:rPr lang="en-US" sz="1000" b="0" i="0" u="none" strike="noStrike" cap="none">
                              <a:solidFill>
                                <a:srgbClr val="000000"/>
                              </a:solidFill>
                              <a:effectLst/>
                              <a:latin typeface="Georgia" panose="02040502050405020303" pitchFamily="18" charset="0"/>
                              <a:ea typeface="Arial"/>
                              <a:cs typeface="Arial"/>
                              <a:sym typeface="Arial"/>
                            </a:rPr>
                            <a:t>e.g.,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1</m:t>
                                  </m:r>
                                </m:num>
                                <m:den>
                                  <m:r>
                                    <a:rPr lang="en-US" sz="1000" b="0" i="1" u="none" strike="noStrike" cap="none">
                                      <a:solidFill>
                                        <a:srgbClr val="000000"/>
                                      </a:solidFill>
                                      <a:effectLst/>
                                      <a:latin typeface="Cambria Math" panose="02040503050406030204" pitchFamily="18" charset="0"/>
                                      <a:ea typeface="Arial"/>
                                      <a:cs typeface="Arial"/>
                                      <a:sym typeface="Arial"/>
                                    </a:rPr>
                                    <m:t>4</m:t>
                                  </m:r>
                                </m:den>
                              </m:f>
                            </m:oMath>
                          </a14:m>
                          <a:r>
                            <a:rPr lang="en-US" sz="1000" b="0" i="0" u="none" strike="noStrike" cap="none">
                              <a:solidFill>
                                <a:srgbClr val="000000"/>
                              </a:solidFill>
                              <a:effectLst/>
                              <a:latin typeface="Georgia" panose="02040502050405020303" pitchFamily="18" charset="0"/>
                              <a:ea typeface="Arial"/>
                              <a:cs typeface="Arial"/>
                              <a:sym typeface="Arial"/>
                            </a:rPr>
                            <a:t> = 0.25 or 0.25 =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1</m:t>
                                  </m:r>
                                </m:num>
                                <m:den>
                                  <m:r>
                                    <a:rPr lang="en-US" sz="1000" b="0" i="1" u="none" strike="noStrike" cap="none">
                                      <a:solidFill>
                                        <a:srgbClr val="000000"/>
                                      </a:solidFill>
                                      <a:effectLst/>
                                      <a:latin typeface="Cambria Math" panose="02040503050406030204" pitchFamily="18" charset="0"/>
                                      <a:ea typeface="Arial"/>
                                      <a:cs typeface="Arial"/>
                                      <a:sym typeface="Arial"/>
                                    </a:rPr>
                                    <m:t>4</m:t>
                                  </m:r>
                                </m:den>
                              </m:f>
                            </m:oMath>
                          </a14:m>
                          <a:r>
                            <a:rPr lang="en-US" sz="1000" b="0" i="0" u="none" strike="noStrike" cap="none">
                              <a:solidFill>
                                <a:srgbClr val="000000"/>
                              </a:solidFill>
                              <a:effectLst/>
                              <a:latin typeface="Georgia" panose="02040502050405020303" pitchFamily="18" charset="0"/>
                              <a:ea typeface="Arial"/>
                              <a:cs typeface="Arial"/>
                              <a:sym typeface="Arial"/>
                            </a:rPr>
                            <a:t>; 1.25 =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5</m:t>
                                  </m:r>
                                </m:num>
                                <m:den>
                                  <m:r>
                                    <a:rPr lang="en-US" sz="1000" b="0" i="1" u="none" strike="noStrike" cap="none">
                                      <a:solidFill>
                                        <a:srgbClr val="000000"/>
                                      </a:solidFill>
                                      <a:effectLst/>
                                      <a:latin typeface="Cambria Math" panose="02040503050406030204" pitchFamily="18" charset="0"/>
                                      <a:ea typeface="Arial"/>
                                      <a:cs typeface="Arial"/>
                                      <a:sym typeface="Arial"/>
                                    </a:rPr>
                                    <m:t>4</m:t>
                                  </m:r>
                                </m:den>
                              </m:f>
                            </m:oMath>
                          </a14:m>
                          <a:r>
                            <a:rPr lang="en-US" sz="1000" b="0" i="0" u="none" strike="noStrike" cap="none">
                              <a:solidFill>
                                <a:srgbClr val="000000"/>
                              </a:solidFill>
                              <a:effectLst/>
                              <a:latin typeface="Georgia" panose="02040502050405020303" pitchFamily="18" charset="0"/>
                              <a:ea typeface="Arial"/>
                              <a:cs typeface="Arial"/>
                              <a:sym typeface="Arial"/>
                            </a:rPr>
                            <a:t> or 1</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1" u="none" strike="noStrike" cap="none">
                                      <a:solidFill>
                                        <a:srgbClr val="000000"/>
                                      </a:solidFill>
                                      <a:effectLst/>
                                      <a:latin typeface="Cambria Math" panose="02040503050406030204" pitchFamily="18" charset="0"/>
                                      <a:ea typeface="Arial"/>
                                      <a:cs typeface="Arial"/>
                                      <a:sym typeface="Arial"/>
                                    </a:rPr>
                                    <m:t>1</m:t>
                                  </m:r>
                                </m:num>
                                <m:den>
                                  <m:r>
                                    <a:rPr lang="en-US" sz="1000" b="0" i="1" u="none" strike="noStrike" cap="none">
                                      <a:solidFill>
                                        <a:srgbClr val="000000"/>
                                      </a:solidFill>
                                      <a:effectLst/>
                                      <a:latin typeface="Cambria Math" panose="02040503050406030204" pitchFamily="18" charset="0"/>
                                      <a:ea typeface="Arial"/>
                                      <a:cs typeface="Arial"/>
                                      <a:sym typeface="Arial"/>
                                    </a:rPr>
                                    <m:t>4</m:t>
                                  </m:r>
                                </m:den>
                              </m:f>
                            </m:oMath>
                          </a14:m>
                          <a:r>
                            <a:rPr lang="en-US" sz="1000">
                              <a:latin typeface="Georgia" panose="02040502050405020303" pitchFamily="18" charset="0"/>
                              <a:ea typeface="Georgia"/>
                              <a:cs typeface="Georgia"/>
                              <a:sym typeface="Georgia"/>
                            </a:rPr>
                            <a:t>). (d)</a:t>
                          </a:r>
                          <a:endParaRPr sz="1000" b="1">
                            <a:latin typeface="Georgia" panose="02040502050405020303" pitchFamily="18" charset="0"/>
                            <a:ea typeface="Georgia"/>
                            <a:cs typeface="Georgia"/>
                            <a:sym typeface="Georgia"/>
                          </a:endParaRPr>
                        </a:p>
                      </a:txBody>
                      <a:tcPr marL="63500" marR="63500" marT="63500" marB="63500">
                        <a:lnT w="9525" cap="flat" cmpd="sng">
                          <a:solidFill>
                            <a:srgbClr val="000000"/>
                          </a:solidFill>
                          <a:prstDash val="solid"/>
                          <a:round/>
                          <a:headEnd type="none" w="sm" len="sm"/>
                          <a:tailEnd type="none" w="sm" len="sm"/>
                        </a:lnT>
                      </a:tcPr>
                    </a:tc>
                    <a:tc>
                      <a:txBody>
                        <a:bodyPr/>
                        <a:lstStyle/>
                        <a:p>
                          <a:pPr marL="521335" lvl="0" indent="-521335" algn="l" rtl="0">
                            <a:spcBef>
                              <a:spcPts val="0"/>
                            </a:spcBef>
                            <a:spcAft>
                              <a:spcPts val="0"/>
                            </a:spcAft>
                            <a:buNone/>
                          </a:pPr>
                          <a:r>
                            <a:rPr lang="en-US" sz="1000" b="1">
                              <a:solidFill>
                                <a:srgbClr val="202020"/>
                              </a:solidFill>
                              <a:latin typeface="Georgia"/>
                              <a:ea typeface="Georgia"/>
                              <a:cs typeface="Georgia"/>
                              <a:sym typeface="Georgia"/>
                            </a:rPr>
                            <a:t>4.NS.5  The student will reason about the relationship between fractions and decimals (limited to halves, fourths, fifths, tenths, and hundredths) to identify and represent equivalencies.</a:t>
                          </a:r>
                          <a:endParaRPr sz="1000" b="1">
                            <a:solidFill>
                              <a:srgbClr val="202020"/>
                            </a:solidFill>
                            <a:latin typeface="Georgia"/>
                            <a:ea typeface="Georgia"/>
                            <a:cs typeface="Georgia"/>
                            <a:sym typeface="Georgia"/>
                          </a:endParaRPr>
                        </a:p>
                        <a:p>
                          <a:pPr marL="521335" lvl="0" indent="-521335" algn="l" rtl="0">
                            <a:spcBef>
                              <a:spcPts val="0"/>
                            </a:spcBef>
                            <a:spcAft>
                              <a:spcPts val="0"/>
                            </a:spcAft>
                            <a:buNone/>
                          </a:pPr>
                          <a:endParaRPr sz="1000" b="1">
                            <a:solidFill>
                              <a:srgbClr val="20202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Represent fractions</a:t>
                          </a:r>
                          <a:r>
                            <a:rPr lang="en-US" sz="1000">
                              <a:solidFill>
                                <a:srgbClr val="980000"/>
                              </a:solidFill>
                              <a:latin typeface="Georgia"/>
                              <a:ea typeface="Georgia"/>
                              <a:cs typeface="Georgia"/>
                              <a:sym typeface="Georgia"/>
                            </a:rPr>
                            <a:t> </a:t>
                          </a:r>
                          <a:r>
                            <a:rPr lang="en-US" sz="1000">
                              <a:solidFill>
                                <a:srgbClr val="000000"/>
                              </a:solidFill>
                              <a:latin typeface="Georgia"/>
                              <a:ea typeface="Georgia"/>
                              <a:cs typeface="Georgia"/>
                              <a:sym typeface="Georgia"/>
                            </a:rPr>
                            <a:t>(proper or improper) and/or mixed numbers </a:t>
                          </a:r>
                          <a:r>
                            <a:rPr lang="en-US" sz="1000">
                              <a:latin typeface="Georgia"/>
                              <a:ea typeface="Georgia"/>
                              <a:cs typeface="Georgia"/>
                              <a:sym typeface="Georgia"/>
                            </a:rPr>
                            <a:t>as decimals through hundredths, using multiple representations, limited to halves, fourths, fifths, tenths, and </a:t>
                          </a:r>
                          <a:r>
                            <a:rPr lang="en-US" sz="1000">
                              <a:solidFill>
                                <a:srgbClr val="980000"/>
                              </a:solidFill>
                              <a:latin typeface="Georgia"/>
                              <a:ea typeface="Georgia"/>
                              <a:cs typeface="Georgia"/>
                              <a:sym typeface="Georgia"/>
                            </a:rPr>
                            <a:t>hundredths</a:t>
                          </a:r>
                          <a:r>
                            <a:rPr lang="en-US" sz="1000">
                              <a:latin typeface="Georgia"/>
                              <a:ea typeface="Georgia"/>
                              <a:cs typeface="Georgia"/>
                              <a:sym typeface="Georgia"/>
                            </a:rPr>
                            <a:t>.*</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Identify and model equivalent relationships between fractions </a:t>
                          </a:r>
                          <a:r>
                            <a:rPr lang="en-US" sz="1000">
                              <a:solidFill>
                                <a:srgbClr val="000000"/>
                              </a:solidFill>
                              <a:latin typeface="Georgia"/>
                              <a:ea typeface="Georgia"/>
                              <a:cs typeface="Georgia"/>
                              <a:sym typeface="Georgia"/>
                            </a:rPr>
                            <a:t>(proper or improper) and/or mixed numbers </a:t>
                          </a:r>
                          <a:r>
                            <a:rPr lang="en-US" sz="1000">
                              <a:latin typeface="Georgia"/>
                              <a:ea typeface="Georgia"/>
                              <a:cs typeface="Georgia"/>
                              <a:sym typeface="Georgia"/>
                            </a:rPr>
                            <a:t>and decimals, using halves, fourths, fifths, tenths, and </a:t>
                          </a:r>
                          <a:r>
                            <a:rPr lang="en-US" sz="1000">
                              <a:solidFill>
                                <a:srgbClr val="980000"/>
                              </a:solidFill>
                              <a:latin typeface="Georgia"/>
                              <a:ea typeface="Georgia"/>
                              <a:cs typeface="Georgia"/>
                              <a:sym typeface="Georgia"/>
                            </a:rPr>
                            <a:t>hundredths</a:t>
                          </a:r>
                          <a:r>
                            <a:rPr lang="en-US" sz="1000">
                              <a:latin typeface="Georgia"/>
                              <a:ea typeface="Georgia"/>
                              <a:cs typeface="Georgia"/>
                              <a:sym typeface="Georgia"/>
                            </a:rPr>
                            <a:t>.*</a:t>
                          </a:r>
                          <a:endParaRPr sz="1000">
                            <a:latin typeface="Georgia"/>
                            <a:ea typeface="Georgia"/>
                            <a:cs typeface="Georgia"/>
                            <a:sym typeface="Georgia"/>
                          </a:endParaRPr>
                        </a:p>
                        <a:p>
                          <a:pPr marL="457200" lvl="0" indent="-292100" algn="l" rtl="0">
                            <a:spcBef>
                              <a:spcPts val="300"/>
                            </a:spcBef>
                            <a:spcAft>
                              <a:spcPts val="300"/>
                            </a:spcAft>
                            <a:buSzPts val="1000"/>
                            <a:buFont typeface="Times New Roman"/>
                            <a:buAutoNum type="alphaLcParenR"/>
                          </a:pPr>
                          <a:r>
                            <a:rPr lang="en-US" sz="1000">
                              <a:latin typeface="Georgia" panose="02040502050405020303" pitchFamily="18" charset="0"/>
                              <a:ea typeface="Georgia"/>
                              <a:cs typeface="Georgia"/>
                              <a:sym typeface="Georgia"/>
                            </a:rPr>
                            <a:t>Write the decimal and fraction equivalent for a given model (</a:t>
                          </a:r>
                          <a:r>
                            <a:rPr lang="en-US" sz="1000" b="0" i="0" u="none" strike="noStrike" cap="none">
                              <a:solidFill>
                                <a:srgbClr val="000000"/>
                              </a:solidFill>
                              <a:effectLst/>
                              <a:latin typeface="Georgia" panose="02040502050405020303" pitchFamily="18" charset="0"/>
                              <a:ea typeface="Arial"/>
                              <a:cs typeface="Arial"/>
                              <a:sym typeface="Arial"/>
                            </a:rPr>
                            <a:t>e.g.,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0" u="none" strike="noStrike" cap="none">
                                      <a:solidFill>
                                        <a:srgbClr val="000000"/>
                                      </a:solidFill>
                                      <a:effectLst/>
                                      <a:latin typeface="Cambria Math" panose="02040503050406030204" pitchFamily="18" charset="0"/>
                                      <a:ea typeface="Arial"/>
                                      <a:cs typeface="Arial"/>
                                      <a:sym typeface="Arial"/>
                                    </a:rPr>
                                    <m:t>1</m:t>
                                  </m:r>
                                </m:num>
                                <m:den>
                                  <m:r>
                                    <a:rPr lang="en-US" sz="1000" b="0" i="0" u="none" strike="noStrike" cap="none">
                                      <a:solidFill>
                                        <a:srgbClr val="000000"/>
                                      </a:solidFill>
                                      <a:effectLst/>
                                      <a:latin typeface="Cambria Math" panose="02040503050406030204" pitchFamily="18" charset="0"/>
                                      <a:ea typeface="Arial"/>
                                      <a:cs typeface="Arial"/>
                                      <a:sym typeface="Arial"/>
                                    </a:rPr>
                                    <m:t>4</m:t>
                                  </m:r>
                                </m:den>
                              </m:f>
                            </m:oMath>
                          </a14:m>
                          <a:r>
                            <a:rPr lang="en-US" sz="1000" b="0" i="0" u="none" strike="noStrike" cap="none">
                              <a:solidFill>
                                <a:srgbClr val="000000"/>
                              </a:solidFill>
                              <a:effectLst/>
                              <a:latin typeface="Georgia" panose="02040502050405020303" pitchFamily="18" charset="0"/>
                              <a:ea typeface="Arial"/>
                              <a:cs typeface="Arial"/>
                              <a:sym typeface="Arial"/>
                            </a:rPr>
                            <a:t> = 0.25 or 0.25 =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0" u="none" strike="noStrike" cap="none">
                                      <a:solidFill>
                                        <a:srgbClr val="000000"/>
                                      </a:solidFill>
                                      <a:effectLst/>
                                      <a:latin typeface="Cambria Math" panose="02040503050406030204" pitchFamily="18" charset="0"/>
                                      <a:ea typeface="Arial"/>
                                      <a:cs typeface="Arial"/>
                                      <a:sym typeface="Arial"/>
                                    </a:rPr>
                                    <m:t>1</m:t>
                                  </m:r>
                                </m:num>
                                <m:den>
                                  <m:r>
                                    <a:rPr lang="en-US" sz="1000" b="0" i="0" u="none" strike="noStrike" cap="none">
                                      <a:solidFill>
                                        <a:srgbClr val="000000"/>
                                      </a:solidFill>
                                      <a:effectLst/>
                                      <a:latin typeface="Cambria Math" panose="02040503050406030204" pitchFamily="18" charset="0"/>
                                      <a:ea typeface="Arial"/>
                                      <a:cs typeface="Arial"/>
                                      <a:sym typeface="Arial"/>
                                    </a:rPr>
                                    <m:t>4</m:t>
                                  </m:r>
                                </m:den>
                              </m:f>
                            </m:oMath>
                          </a14:m>
                          <a:r>
                            <a:rPr lang="en-US" sz="1000" b="0" i="0" u="none" strike="noStrike" cap="none">
                              <a:solidFill>
                                <a:srgbClr val="000000"/>
                              </a:solidFill>
                              <a:effectLst/>
                              <a:latin typeface="Georgia" panose="02040502050405020303" pitchFamily="18" charset="0"/>
                              <a:ea typeface="Arial"/>
                              <a:cs typeface="Arial"/>
                              <a:sym typeface="Arial"/>
                            </a:rPr>
                            <a:t>; 1.25 =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0" u="none" strike="noStrike" cap="none">
                                      <a:solidFill>
                                        <a:srgbClr val="000000"/>
                                      </a:solidFill>
                                      <a:effectLst/>
                                      <a:latin typeface="Cambria Math" panose="02040503050406030204" pitchFamily="18" charset="0"/>
                                      <a:ea typeface="Arial"/>
                                      <a:cs typeface="Arial"/>
                                      <a:sym typeface="Arial"/>
                                    </a:rPr>
                                    <m:t>5</m:t>
                                  </m:r>
                                </m:num>
                                <m:den>
                                  <m:r>
                                    <a:rPr lang="en-US" sz="1000" b="0" i="0" u="none" strike="noStrike" cap="none">
                                      <a:solidFill>
                                        <a:srgbClr val="000000"/>
                                      </a:solidFill>
                                      <a:effectLst/>
                                      <a:latin typeface="Cambria Math" panose="02040503050406030204" pitchFamily="18" charset="0"/>
                                      <a:ea typeface="Arial"/>
                                      <a:cs typeface="Arial"/>
                                      <a:sym typeface="Arial"/>
                                    </a:rPr>
                                    <m:t>4</m:t>
                                  </m:r>
                                </m:den>
                              </m:f>
                            </m:oMath>
                          </a14:m>
                          <a:r>
                            <a:rPr lang="en-US" sz="1000" b="0" i="0" u="none" strike="noStrike" cap="none">
                              <a:solidFill>
                                <a:srgbClr val="000000"/>
                              </a:solidFill>
                              <a:effectLst/>
                              <a:latin typeface="Georgia" panose="02040502050405020303" pitchFamily="18" charset="0"/>
                              <a:ea typeface="Arial"/>
                              <a:cs typeface="Arial"/>
                              <a:sym typeface="Arial"/>
                            </a:rPr>
                            <a:t> or 1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0" u="none" strike="noStrike" cap="none">
                                      <a:solidFill>
                                        <a:srgbClr val="000000"/>
                                      </a:solidFill>
                                      <a:effectLst/>
                                      <a:latin typeface="Cambria Math" panose="02040503050406030204" pitchFamily="18" charset="0"/>
                                      <a:ea typeface="Arial"/>
                                      <a:cs typeface="Arial"/>
                                      <a:sym typeface="Arial"/>
                                    </a:rPr>
                                    <m:t>1</m:t>
                                  </m:r>
                                </m:num>
                                <m:den>
                                  <m:r>
                                    <a:rPr lang="en-US" sz="1000" b="0" i="0" u="none" strike="noStrike" cap="none">
                                      <a:solidFill>
                                        <a:srgbClr val="000000"/>
                                      </a:solidFill>
                                      <a:effectLst/>
                                      <a:latin typeface="Cambria Math" panose="02040503050406030204" pitchFamily="18" charset="0"/>
                                      <a:ea typeface="Arial"/>
                                      <a:cs typeface="Arial"/>
                                      <a:sym typeface="Arial"/>
                                    </a:rPr>
                                    <m:t>4</m:t>
                                  </m:r>
                                </m:den>
                              </m:f>
                            </m:oMath>
                          </a14:m>
                          <a:r>
                            <a:rPr lang="en-US" sz="1000" b="0" i="0" u="none" strike="noStrike" cap="none">
                              <a:solidFill>
                                <a:srgbClr val="000000"/>
                              </a:solidFill>
                              <a:effectLst/>
                              <a:latin typeface="Georgia" panose="02040502050405020303" pitchFamily="18" charset="0"/>
                              <a:ea typeface="Arial"/>
                              <a:cs typeface="Arial"/>
                              <a:sym typeface="Arial"/>
                            </a:rPr>
                            <a:t>; 1.02 =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0" u="none" strike="noStrike" cap="none">
                                      <a:solidFill>
                                        <a:srgbClr val="000000"/>
                                      </a:solidFill>
                                      <a:effectLst/>
                                      <a:latin typeface="Cambria Math" panose="02040503050406030204" pitchFamily="18" charset="0"/>
                                      <a:ea typeface="Arial"/>
                                      <a:cs typeface="Arial"/>
                                      <a:sym typeface="Arial"/>
                                    </a:rPr>
                                    <m:t>102</m:t>
                                  </m:r>
                                </m:num>
                                <m:den>
                                  <m:r>
                                    <a:rPr lang="en-US" sz="1000" b="0" i="0" u="none" strike="noStrike" cap="none">
                                      <a:solidFill>
                                        <a:srgbClr val="000000"/>
                                      </a:solidFill>
                                      <a:effectLst/>
                                      <a:latin typeface="Cambria Math" panose="02040503050406030204" pitchFamily="18" charset="0"/>
                                      <a:ea typeface="Arial"/>
                                      <a:cs typeface="Arial"/>
                                      <a:sym typeface="Arial"/>
                                    </a:rPr>
                                    <m:t>100</m:t>
                                  </m:r>
                                </m:den>
                              </m:f>
                            </m:oMath>
                          </a14:m>
                          <a:r>
                            <a:rPr lang="en-US" sz="1000" b="0" i="0" u="none" strike="noStrike" cap="none">
                              <a:solidFill>
                                <a:srgbClr val="000000"/>
                              </a:solidFill>
                              <a:effectLst/>
                              <a:latin typeface="Georgia" panose="02040502050405020303" pitchFamily="18" charset="0"/>
                              <a:ea typeface="Arial"/>
                              <a:cs typeface="Arial"/>
                              <a:sym typeface="Arial"/>
                            </a:rPr>
                            <a:t> or 1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0" u="none" strike="noStrike" cap="none">
                                      <a:solidFill>
                                        <a:srgbClr val="000000"/>
                                      </a:solidFill>
                                      <a:effectLst/>
                                      <a:latin typeface="Cambria Math" panose="02040503050406030204" pitchFamily="18" charset="0"/>
                                      <a:ea typeface="Arial"/>
                                      <a:cs typeface="Arial"/>
                                      <a:sym typeface="Arial"/>
                                    </a:rPr>
                                    <m:t>2</m:t>
                                  </m:r>
                                </m:num>
                                <m:den>
                                  <m:r>
                                    <a:rPr lang="en-US" sz="1000" b="0" i="0" u="none" strike="noStrike" cap="none">
                                      <a:solidFill>
                                        <a:srgbClr val="000000"/>
                                      </a:solidFill>
                                      <a:effectLst/>
                                      <a:latin typeface="Cambria Math" panose="02040503050406030204" pitchFamily="18" charset="0"/>
                                      <a:ea typeface="Arial"/>
                                      <a:cs typeface="Arial"/>
                                      <a:sym typeface="Arial"/>
                                    </a:rPr>
                                    <m:t>100</m:t>
                                  </m:r>
                                </m:den>
                              </m:f>
                            </m:oMath>
                          </a14:m>
                          <a:r>
                            <a:rPr lang="en-US" sz="1000">
                              <a:latin typeface="Georgia" panose="02040502050405020303" pitchFamily="18" charset="0"/>
                              <a:ea typeface="Georgia"/>
                              <a:cs typeface="Georgia"/>
                              <a:sym typeface="Georgia"/>
                            </a:rPr>
                            <a:t>).*</a:t>
                          </a:r>
                          <a:endParaRPr sz="1000" b="1">
                            <a:solidFill>
                              <a:srgbClr val="202020"/>
                            </a:solidFill>
                            <a:latin typeface="Georgia" panose="02040502050405020303" pitchFamily="18" charset="0"/>
                            <a:ea typeface="Georgia"/>
                            <a:cs typeface="Georgia"/>
                            <a:sym typeface="Georgia"/>
                          </a:endParaRPr>
                        </a:p>
                      </a:txBody>
                      <a:tcPr marL="63500" marR="63500" marT="63500" marB="63500">
                        <a:lnT w="9525"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mc:Choice>
        <mc:Fallback xmlns="">
          <p:graphicFrame>
            <p:nvGraphicFramePr>
              <p:cNvPr id="395" name="Google Shape;395;g27af120b1b6_0_19"/>
              <p:cNvGraphicFramePr/>
              <p:nvPr>
                <p:extLst>
                  <p:ext uri="{D42A27DB-BD31-4B8C-83A1-F6EECF244321}">
                    <p14:modId xmlns:p14="http://schemas.microsoft.com/office/powerpoint/2010/main" val="1293577996"/>
                  </p:ext>
                </p:extLst>
              </p:nvPr>
            </p:nvGraphicFramePr>
            <p:xfrm>
              <a:off x="107925" y="1020075"/>
              <a:ext cx="8806300" cy="2678210"/>
            </p:xfrm>
            <a:graphic>
              <a:graphicData uri="http://schemas.openxmlformats.org/drawingml/2006/table">
                <a:tbl>
                  <a:tblPr firstRow="1">
                    <a:noFill/>
                    <a:tableStyleId>{613F59AF-D9C7-495F-A859-55A56DB4D37A}</a:tableStyleId>
                  </a:tblPr>
                  <a:tblGrid>
                    <a:gridCol w="4319600">
                      <a:extLst>
                        <a:ext uri="{9D8B030D-6E8A-4147-A177-3AD203B41FA5}">
                          <a16:colId xmlns:a16="http://schemas.microsoft.com/office/drawing/2014/main" val="20000"/>
                        </a:ext>
                      </a:extLst>
                    </a:gridCol>
                    <a:gridCol w="4486700">
                      <a:extLst>
                        <a:ext uri="{9D8B030D-6E8A-4147-A177-3AD203B41FA5}">
                          <a16:colId xmlns:a16="http://schemas.microsoft.com/office/drawing/2014/main" val="20001"/>
                        </a:ext>
                      </a:extLst>
                    </a:gridCol>
                  </a:tblGrid>
                  <a:tr h="36573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312480">
                    <a:tc>
                      <a:txBody>
                        <a:bodyPr/>
                        <a:lstStyle/>
                        <a:p>
                          <a:endParaRPr lang="en-US"/>
                        </a:p>
                      </a:txBody>
                      <a:tcPr marL="63500" marR="63500" marT="63500" marB="63500">
                        <a:lnT w="9525" cap="flat" cmpd="sng">
                          <a:solidFill>
                            <a:srgbClr val="000000"/>
                          </a:solidFill>
                          <a:prstDash val="solid"/>
                          <a:round/>
                          <a:headEnd type="none" w="sm" len="sm"/>
                          <a:tailEnd type="none" w="sm" len="sm"/>
                        </a:lnT>
                        <a:blipFill>
                          <a:blip r:embed="rId5"/>
                          <a:stretch>
                            <a:fillRect l="-141" t="-16053" r="-104231" b="-526"/>
                          </a:stretch>
                        </a:blipFill>
                      </a:tcPr>
                    </a:tc>
                    <a:tc>
                      <a:txBody>
                        <a:bodyPr/>
                        <a:lstStyle/>
                        <a:p>
                          <a:endParaRPr lang="en-US"/>
                        </a:p>
                      </a:txBody>
                      <a:tcPr marL="63500" marR="63500" marT="63500" marB="63500">
                        <a:lnT w="9525" cap="flat" cmpd="sng">
                          <a:solidFill>
                            <a:srgbClr val="000000"/>
                          </a:solidFill>
                          <a:prstDash val="solid"/>
                          <a:round/>
                          <a:headEnd type="none" w="sm" len="sm"/>
                          <a:tailEnd type="none" w="sm" len="sm"/>
                        </a:lnT>
                        <a:blipFill>
                          <a:blip r:embed="rId5"/>
                          <a:stretch>
                            <a:fillRect l="-96336" t="-16053" r="-271" b="-526"/>
                          </a:stretch>
                        </a:blipFill>
                      </a:tcPr>
                    </a:tc>
                    <a:extLst>
                      <a:ext uri="{0D108BD9-81ED-4DB2-BD59-A6C34878D82A}">
                        <a16:rowId xmlns:a16="http://schemas.microsoft.com/office/drawing/2014/main" val="10001"/>
                      </a:ext>
                    </a:extLst>
                  </a:tr>
                </a:tbl>
              </a:graphicData>
            </a:graphic>
          </p:graphicFrame>
        </mc:Fallback>
      </mc:AlternateContent>
      <p:sp>
        <p:nvSpPr>
          <p:cNvPr id="396" name="Google Shape;396;g27af120b1b6_0_19"/>
          <p:cNvSpPr txBox="1"/>
          <p:nvPr/>
        </p:nvSpPr>
        <p:spPr>
          <a:xfrm>
            <a:off x="0" y="4317900"/>
            <a:ext cx="9144000" cy="8256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304800" algn="l" rtl="0">
              <a:spcBef>
                <a:spcPts val="0"/>
              </a:spcBef>
              <a:spcAft>
                <a:spcPts val="0"/>
              </a:spcAft>
              <a:buClr>
                <a:srgbClr val="FFFFFF"/>
              </a:buClr>
              <a:buSzPts val="1200"/>
              <a:buFont typeface="Times New Roman"/>
              <a:buChar char="●"/>
            </a:pPr>
            <a:r>
              <a:rPr lang="en-US" sz="1200">
                <a:solidFill>
                  <a:srgbClr val="FFFFFF"/>
                </a:solidFill>
                <a:latin typeface="Times New Roman"/>
                <a:ea typeface="Times New Roman"/>
                <a:cs typeface="Times New Roman"/>
                <a:sym typeface="Times New Roman"/>
              </a:rPr>
              <a:t>Clarifies that fractions may include improper fractions and/or mixed numbers when being represented as decimals</a:t>
            </a:r>
            <a:endParaRPr sz="1200">
              <a:solidFill>
                <a:srgbClr val="FFFFFF"/>
              </a:solidFill>
              <a:latin typeface="Times New Roman"/>
              <a:ea typeface="Times New Roman"/>
              <a:cs typeface="Times New Roman"/>
              <a:sym typeface="Times New Roman"/>
            </a:endParaRPr>
          </a:p>
          <a:p>
            <a:pPr marL="457200" lvl="0" indent="-304800" algn="l" rtl="0">
              <a:spcBef>
                <a:spcPts val="0"/>
              </a:spcBef>
              <a:spcAft>
                <a:spcPts val="0"/>
              </a:spcAft>
              <a:buClr>
                <a:srgbClr val="FFFFFF"/>
              </a:buClr>
              <a:buSzPts val="1200"/>
              <a:buFont typeface="Times New Roman"/>
              <a:buChar char="●"/>
            </a:pPr>
            <a:r>
              <a:rPr lang="en-US" sz="1200">
                <a:solidFill>
                  <a:srgbClr val="FFFFFF"/>
                </a:solidFill>
                <a:latin typeface="Times New Roman"/>
                <a:ea typeface="Times New Roman"/>
                <a:cs typeface="Times New Roman"/>
                <a:sym typeface="Times New Roman"/>
              </a:rPr>
              <a:t>Parameters changed for this standard to include hundredths</a:t>
            </a:r>
            <a:endParaRPr sz="1200">
              <a:solidFill>
                <a:srgbClr val="FFFFFF"/>
              </a:solidFill>
              <a:latin typeface="Times New Roman"/>
              <a:ea typeface="Times New Roman"/>
              <a:cs typeface="Times New Roman"/>
              <a:sym typeface="Times New Roman"/>
            </a:endParaRPr>
          </a:p>
          <a:p>
            <a:pPr marL="0" lvl="0" indent="0" algn="l" rtl="0">
              <a:spcBef>
                <a:spcPts val="300"/>
              </a:spcBef>
              <a:spcAft>
                <a:spcPts val="0"/>
              </a:spcAft>
              <a:buNone/>
            </a:pPr>
            <a:endParaRPr sz="1000">
              <a:solidFill>
                <a:srgbClr val="FFFFFF"/>
              </a:solidFill>
              <a:latin typeface="Georgia"/>
              <a:ea typeface="Georgia"/>
              <a:cs typeface="Georgia"/>
              <a:sym typeface="Georgia"/>
            </a:endParaRPr>
          </a:p>
        </p:txBody>
      </p:sp>
      <p:pic>
        <p:nvPicPr>
          <p:cNvPr id="3" name="Recorded Sound" descr="Audio icon">
            <a:hlinkClick r:id="" action="ppaction://media"/>
            <a:extLst>
              <a:ext uri="{FF2B5EF4-FFF2-40B4-BE49-F238E27FC236}">
                <a16:creationId xmlns:a16="http://schemas.microsoft.com/office/drawing/2014/main" id="{B557F810-C21C-44DC-9BC7-897615682A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66666" y="44259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g1e5fa75be59_0_22"/>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ctr" rtl="0">
              <a:lnSpc>
                <a:spcPct val="100000"/>
              </a:lnSpc>
              <a:spcBef>
                <a:spcPts val="0"/>
              </a:spcBef>
              <a:spcAft>
                <a:spcPts val="600"/>
              </a:spcAft>
              <a:buSzPts val="3600"/>
              <a:buNone/>
            </a:pPr>
            <a:r>
              <a:rPr lang="en-US" b="1"/>
              <a:t>Computation and Estimation</a:t>
            </a:r>
            <a:endParaRPr b="1"/>
          </a:p>
        </p:txBody>
      </p:sp>
      <p:pic>
        <p:nvPicPr>
          <p:cNvPr id="2" name="Recorded Sound" descr="Audio icon">
            <a:hlinkClick r:id="" action="ppaction://media"/>
            <a:extLst>
              <a:ext uri="{FF2B5EF4-FFF2-40B4-BE49-F238E27FC236}">
                <a16:creationId xmlns:a16="http://schemas.microsoft.com/office/drawing/2014/main" id="{9FB396DC-2032-4D6B-B458-2027D3532D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1134" y="42481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g27af120b1b6_0_25"/>
          <p:cNvSpPr txBox="1">
            <a:spLocks noGrp="1"/>
          </p:cNvSpPr>
          <p:nvPr>
            <p:ph type="title"/>
          </p:nvPr>
        </p:nvSpPr>
        <p:spPr>
          <a:xfrm>
            <a:off x="0" y="0"/>
            <a:ext cx="9144000" cy="619800"/>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spcBef>
                <a:spcPts val="0"/>
              </a:spcBef>
              <a:spcAft>
                <a:spcPts val="0"/>
              </a:spcAft>
              <a:buClr>
                <a:schemeClr val="lt1"/>
              </a:buClr>
              <a:buSzPts val="3240"/>
              <a:buFont typeface="Georgia"/>
              <a:buNone/>
            </a:pPr>
            <a:r>
              <a:rPr lang="en-US" sz="2840"/>
              <a:t>Standard 4.4a (2016) - Standard 4.ce.2 (2023)</a:t>
            </a:r>
            <a:endParaRPr/>
          </a:p>
        </p:txBody>
      </p:sp>
      <p:graphicFrame>
        <p:nvGraphicFramePr>
          <p:cNvPr id="407" name="Google Shape;407;g27af120b1b6_0_25"/>
          <p:cNvGraphicFramePr/>
          <p:nvPr>
            <p:extLst>
              <p:ext uri="{D42A27DB-BD31-4B8C-83A1-F6EECF244321}">
                <p14:modId xmlns:p14="http://schemas.microsoft.com/office/powerpoint/2010/main" val="2302315668"/>
              </p:ext>
            </p:extLst>
          </p:nvPr>
        </p:nvGraphicFramePr>
        <p:xfrm>
          <a:off x="99025" y="724500"/>
          <a:ext cx="8806300" cy="2733481"/>
        </p:xfrm>
        <a:graphic>
          <a:graphicData uri="http://schemas.openxmlformats.org/drawingml/2006/table">
            <a:tbl>
              <a:tblPr firstRow="1">
                <a:noFill/>
                <a:tableStyleId>{613F59AF-D9C7-495F-A859-55A56DB4D37A}</a:tableStyleId>
              </a:tblPr>
              <a:tblGrid>
                <a:gridCol w="4319600">
                  <a:extLst>
                    <a:ext uri="{9D8B030D-6E8A-4147-A177-3AD203B41FA5}">
                      <a16:colId xmlns:a16="http://schemas.microsoft.com/office/drawing/2014/main" val="20000"/>
                    </a:ext>
                  </a:extLst>
                </a:gridCol>
                <a:gridCol w="4486700">
                  <a:extLst>
                    <a:ext uri="{9D8B030D-6E8A-4147-A177-3AD203B41FA5}">
                      <a16:colId xmlns:a16="http://schemas.microsoft.com/office/drawing/2014/main" val="20001"/>
                    </a:ext>
                  </a:extLst>
                </a:gridCol>
              </a:tblGrid>
              <a:tr h="261171">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367751">
                <a:tc>
                  <a:txBody>
                    <a:bodyPr/>
                    <a:lstStyle/>
                    <a:p>
                      <a:pPr marL="182880" lvl="0" indent="-182880" algn="l" rtl="0">
                        <a:spcBef>
                          <a:spcPts val="0"/>
                        </a:spcBef>
                        <a:spcAft>
                          <a:spcPts val="0"/>
                        </a:spcAft>
                        <a:buNone/>
                      </a:pPr>
                      <a:r>
                        <a:rPr lang="en-US" sz="1000" b="1">
                          <a:latin typeface="Georgia"/>
                          <a:ea typeface="Georgia"/>
                          <a:cs typeface="Georgia"/>
                          <a:sym typeface="Georgia"/>
                        </a:rPr>
                        <a:t>4.4 The student will </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b="1">
                          <a:latin typeface="Georgia"/>
                          <a:ea typeface="Georgia"/>
                          <a:cs typeface="Georgia"/>
                          <a:sym typeface="Georgia"/>
                        </a:rPr>
                        <a:t>demonstrate fluency with multiplication facts through 12 × 12, and the corresponding division facts;* </a:t>
                      </a:r>
                      <a:endParaRPr sz="1000" b="1">
                        <a:latin typeface="Georgia"/>
                        <a:ea typeface="Georgia"/>
                        <a:cs typeface="Georgia"/>
                        <a:sym typeface="Georgia"/>
                      </a:endParaRPr>
                    </a:p>
                    <a:p>
                      <a:pPr marL="182880" lvl="0" indent="0" algn="l" rtl="0">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Demonstrate fluency with multiplication through 12 × 12, and the corresponding division facts. (a)  </a:t>
                      </a:r>
                      <a:endParaRPr sz="1000">
                        <a:latin typeface="Georgia"/>
                        <a:ea typeface="Georgia"/>
                        <a:cs typeface="Georgia"/>
                        <a:sym typeface="Georgia"/>
                      </a:endParaRPr>
                    </a:p>
                    <a:p>
                      <a:pPr marL="342900" lvl="0" indent="0" algn="l" rtl="0">
                        <a:spcBef>
                          <a:spcPts val="300"/>
                        </a:spcBef>
                        <a:spcAft>
                          <a:spcPts val="300"/>
                        </a:spcAft>
                        <a:buNone/>
                      </a:pPr>
                      <a:endParaRPr sz="800" b="1">
                        <a:highlight>
                          <a:schemeClr val="accent4"/>
                        </a:highlight>
                        <a:latin typeface="Georgia"/>
                        <a:ea typeface="Georgia"/>
                        <a:cs typeface="Georgia"/>
                        <a:sym typeface="Georgia"/>
                      </a:endParaRPr>
                    </a:p>
                  </a:txBody>
                  <a:tcPr marL="63500" marR="63500" marT="63500" marB="63500">
                    <a:lnT w="9525" cap="flat" cmpd="sng">
                      <a:solidFill>
                        <a:srgbClr val="000000"/>
                      </a:solidFill>
                      <a:prstDash val="solid"/>
                      <a:round/>
                      <a:headEnd type="none" w="sm" len="sm"/>
                      <a:tailEnd type="none" w="sm" len="sm"/>
                    </a:lnT>
                  </a:tcPr>
                </a:tc>
                <a:tc>
                  <a:txBody>
                    <a:bodyPr/>
                    <a:lstStyle/>
                    <a:p>
                      <a:pPr marL="521335" lvl="0" indent="-521335" algn="l" rtl="0">
                        <a:spcBef>
                          <a:spcPts val="0"/>
                        </a:spcBef>
                        <a:spcAft>
                          <a:spcPts val="0"/>
                        </a:spcAft>
                        <a:buNone/>
                      </a:pPr>
                      <a:r>
                        <a:rPr lang="en-US" sz="1000" b="1">
                          <a:latin typeface="Georgia"/>
                          <a:ea typeface="Georgia"/>
                          <a:cs typeface="Georgia"/>
                          <a:sym typeface="Georgia"/>
                        </a:rPr>
                        <a:t>4.CE.2  The student will </a:t>
                      </a:r>
                      <a:r>
                        <a:rPr lang="en-US" sz="1000" b="1">
                          <a:solidFill>
                            <a:srgbClr val="C00000"/>
                          </a:solidFill>
                          <a:latin typeface="Georgia"/>
                          <a:ea typeface="Georgia"/>
                          <a:cs typeface="Georgia"/>
                          <a:sym typeface="Georgia"/>
                        </a:rPr>
                        <a:t>estimate, represent, solve, and justify </a:t>
                      </a:r>
                      <a:r>
                        <a:rPr lang="en-US" sz="1000" b="1">
                          <a:solidFill>
                            <a:srgbClr val="202020"/>
                          </a:solidFill>
                          <a:latin typeface="Georgia"/>
                          <a:ea typeface="Georgia"/>
                          <a:cs typeface="Georgia"/>
                          <a:sym typeface="Georgia"/>
                        </a:rPr>
                        <a:t>solutions to single-step and multistep problems, including those in context, using multiplication with whole numbers, and single-step problems, including those in context, using division with whole numbers; and </a:t>
                      </a:r>
                      <a:r>
                        <a:rPr lang="en-US" sz="1000" b="1">
                          <a:solidFill>
                            <a:srgbClr val="C00000"/>
                          </a:solidFill>
                          <a:latin typeface="Georgia"/>
                          <a:ea typeface="Georgia"/>
                          <a:cs typeface="Georgia"/>
                          <a:sym typeface="Georgia"/>
                        </a:rPr>
                        <a:t>recall with automaticity the multiplication facts through 12 × 12 and the corresponding division facts.</a:t>
                      </a:r>
                      <a:endParaRPr sz="1000" b="1">
                        <a:solidFill>
                          <a:srgbClr val="C00000"/>
                        </a:solidFill>
                        <a:latin typeface="Georgia"/>
                        <a:ea typeface="Georgia"/>
                        <a:cs typeface="Georgia"/>
                        <a:sym typeface="Georgia"/>
                      </a:endParaRPr>
                    </a:p>
                    <a:p>
                      <a:pPr marL="521335" lvl="0" indent="-521335" algn="l" rtl="0">
                        <a:spcBef>
                          <a:spcPts val="0"/>
                        </a:spcBef>
                        <a:spcAft>
                          <a:spcPts val="0"/>
                        </a:spcAft>
                        <a:buNone/>
                      </a:pPr>
                      <a:endParaRPr sz="1000" b="1">
                        <a:solidFill>
                          <a:srgbClr val="20202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startAt="2"/>
                      </a:pPr>
                      <a:r>
                        <a:rPr lang="en-US" sz="1000">
                          <a:solidFill>
                            <a:srgbClr val="C00000"/>
                          </a:solidFill>
                          <a:latin typeface="Georgia"/>
                          <a:ea typeface="Georgia"/>
                          <a:cs typeface="Georgia"/>
                          <a:sym typeface="Georgia"/>
                        </a:rPr>
                        <a:t>Recall with automaticity </a:t>
                      </a:r>
                      <a:r>
                        <a:rPr lang="en-US" sz="1000">
                          <a:latin typeface="Georgia"/>
                          <a:ea typeface="Georgia"/>
                          <a:cs typeface="Georgia"/>
                          <a:sym typeface="Georgia"/>
                        </a:rPr>
                        <a:t>the multiplication facts through 12 </a:t>
                      </a:r>
                      <a:r>
                        <a:rPr lang="en-US" sz="1000">
                          <a:solidFill>
                            <a:srgbClr val="101820"/>
                          </a:solidFill>
                          <a:latin typeface="Georgia"/>
                          <a:ea typeface="Georgia"/>
                          <a:cs typeface="Georgia"/>
                          <a:sym typeface="Georgia"/>
                        </a:rPr>
                        <a:t>×</a:t>
                      </a:r>
                      <a:r>
                        <a:rPr lang="en-US" sz="1000">
                          <a:latin typeface="Georgia"/>
                          <a:ea typeface="Georgia"/>
                          <a:cs typeface="Georgia"/>
                          <a:sym typeface="Georgia"/>
                        </a:rPr>
                        <a:t> 12 and the corresponding division facts.*</a:t>
                      </a:r>
                      <a:endParaRPr sz="1000">
                        <a:latin typeface="Georgia"/>
                        <a:ea typeface="Georgia"/>
                        <a:cs typeface="Georgia"/>
                        <a:sym typeface="Georgia"/>
                      </a:endParaRPr>
                    </a:p>
                    <a:p>
                      <a:pPr marL="0" lvl="0" indent="0" algn="l" rtl="0">
                        <a:spcBef>
                          <a:spcPts val="300"/>
                        </a:spcBef>
                        <a:spcAft>
                          <a:spcPts val="300"/>
                        </a:spcAft>
                        <a:buNone/>
                      </a:pPr>
                      <a:endParaRPr sz="1000">
                        <a:latin typeface="Georgia"/>
                        <a:ea typeface="Georgia"/>
                        <a:cs typeface="Georgia"/>
                        <a:sym typeface="Georgia"/>
                      </a:endParaRPr>
                    </a:p>
                  </a:txBody>
                  <a:tcPr marL="63500" marR="63500" marT="63500" marB="63500">
                    <a:lnT w="9525"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408" name="Google Shape;408;g27af120b1b6_0_25"/>
          <p:cNvSpPr txBox="1"/>
          <p:nvPr/>
        </p:nvSpPr>
        <p:spPr>
          <a:xfrm>
            <a:off x="0" y="4392200"/>
            <a:ext cx="9144000" cy="7512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304800" algn="l" rtl="0">
              <a:spcBef>
                <a:spcPts val="0"/>
              </a:spcBef>
              <a:spcAft>
                <a:spcPts val="0"/>
              </a:spcAft>
              <a:buClr>
                <a:srgbClr val="FFFFFF"/>
              </a:buClr>
              <a:buSzPts val="1200"/>
              <a:buFont typeface="Times New Roman"/>
              <a:buChar char="●"/>
            </a:pPr>
            <a:r>
              <a:rPr lang="en-US" sz="1000">
                <a:solidFill>
                  <a:srgbClr val="FFFFFF"/>
                </a:solidFill>
                <a:latin typeface="Georgia"/>
                <a:ea typeface="Georgia"/>
                <a:cs typeface="Georgia"/>
                <a:sym typeface="Georgia"/>
              </a:rPr>
              <a:t>Standard 4.4 has been broken into two standards: 4.CE.2 (multiplication and division) and 4.CE.1 (addition and subtraction)</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Recall with automaticity multiplication facts through 12 x 12 and corresponding division facts</a:t>
            </a:r>
            <a:endParaRPr sz="1000">
              <a:solidFill>
                <a:srgbClr val="FFFFFF"/>
              </a:solidFill>
              <a:latin typeface="Georgia"/>
              <a:ea typeface="Georgia"/>
              <a:cs typeface="Georgia"/>
              <a:sym typeface="Georgia"/>
            </a:endParaRPr>
          </a:p>
        </p:txBody>
      </p:sp>
      <p:pic>
        <p:nvPicPr>
          <p:cNvPr id="2" name="Recorded Sound" descr="Audio icon">
            <a:hlinkClick r:id="" action="ppaction://media"/>
            <a:extLst>
              <a:ext uri="{FF2B5EF4-FFF2-40B4-BE49-F238E27FC236}">
                <a16:creationId xmlns:a16="http://schemas.microsoft.com/office/drawing/2014/main" id="{8DD97E6E-DF92-4829-BDD0-9F414F590B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95725" y="4419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g27af120b1b6_0_49"/>
          <p:cNvSpPr txBox="1">
            <a:spLocks noGrp="1"/>
          </p:cNvSpPr>
          <p:nvPr>
            <p:ph type="title"/>
          </p:nvPr>
        </p:nvSpPr>
        <p:spPr>
          <a:xfrm>
            <a:off x="0" y="0"/>
            <a:ext cx="9144000" cy="619800"/>
          </a:xfrm>
          <a:prstGeom prst="rect">
            <a:avLst/>
          </a:prstGeom>
          <a:solidFill>
            <a:schemeClr val="dk1"/>
          </a:solidFill>
          <a:ln>
            <a:noFill/>
          </a:ln>
        </p:spPr>
        <p:txBody>
          <a:bodyPr spcFirstLastPara="1" wrap="square" lIns="617225" tIns="34275" rIns="68575" bIns="34275" anchor="b" anchorCtr="0">
            <a:normAutofit fontScale="90000"/>
          </a:bodyPr>
          <a:lstStyle/>
          <a:p>
            <a:pPr marL="0" lvl="0" indent="0" algn="l" rtl="0">
              <a:spcBef>
                <a:spcPts val="0"/>
              </a:spcBef>
              <a:spcAft>
                <a:spcPts val="0"/>
              </a:spcAft>
              <a:buClr>
                <a:schemeClr val="lt1"/>
              </a:buClr>
              <a:buSzPts val="3240"/>
              <a:buFont typeface="Georgia"/>
              <a:buNone/>
            </a:pPr>
            <a:r>
              <a:rPr lang="en-US" sz="2840"/>
              <a:t>Standard 4.4b,c (2016) - Standard 4.ce.2 (2023) 1 of 2</a:t>
            </a:r>
            <a:endParaRPr/>
          </a:p>
        </p:txBody>
      </p:sp>
      <p:graphicFrame>
        <p:nvGraphicFramePr>
          <p:cNvPr id="415" name="Google Shape;415;g27af120b1b6_0_49"/>
          <p:cNvGraphicFramePr/>
          <p:nvPr>
            <p:extLst>
              <p:ext uri="{D42A27DB-BD31-4B8C-83A1-F6EECF244321}">
                <p14:modId xmlns:p14="http://schemas.microsoft.com/office/powerpoint/2010/main" val="2497432543"/>
              </p:ext>
            </p:extLst>
          </p:nvPr>
        </p:nvGraphicFramePr>
        <p:xfrm>
          <a:off x="99024" y="687339"/>
          <a:ext cx="8806300" cy="3693130"/>
        </p:xfrm>
        <a:graphic>
          <a:graphicData uri="http://schemas.openxmlformats.org/drawingml/2006/table">
            <a:tbl>
              <a:tblPr firstRow="1">
                <a:noFill/>
                <a:tableStyleId>{613F59AF-D9C7-495F-A859-55A56DB4D37A}</a:tableStyleId>
              </a:tblPr>
              <a:tblGrid>
                <a:gridCol w="4319600">
                  <a:extLst>
                    <a:ext uri="{9D8B030D-6E8A-4147-A177-3AD203B41FA5}">
                      <a16:colId xmlns:a16="http://schemas.microsoft.com/office/drawing/2014/main" val="20000"/>
                    </a:ext>
                  </a:extLst>
                </a:gridCol>
                <a:gridCol w="4486700">
                  <a:extLst>
                    <a:ext uri="{9D8B030D-6E8A-4147-A177-3AD203B41FA5}">
                      <a16:colId xmlns:a16="http://schemas.microsoft.com/office/drawing/2014/main" val="20001"/>
                    </a:ext>
                  </a:extLst>
                </a:gridCol>
              </a:tblGrid>
              <a:tr h="350861">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180874">
                <a:tc>
                  <a:txBody>
                    <a:bodyPr/>
                    <a:lstStyle/>
                    <a:p>
                      <a:pPr marL="182880" lvl="0" indent="-182880" algn="l" rtl="0">
                        <a:spcBef>
                          <a:spcPts val="0"/>
                        </a:spcBef>
                        <a:spcAft>
                          <a:spcPts val="0"/>
                        </a:spcAft>
                        <a:buNone/>
                      </a:pPr>
                      <a:r>
                        <a:rPr lang="en-US" sz="1000" b="1">
                          <a:latin typeface="Georgia"/>
                          <a:ea typeface="Georgia"/>
                          <a:cs typeface="Georgia"/>
                          <a:sym typeface="Georgia"/>
                        </a:rPr>
                        <a:t>4.4 The student will </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startAt="2"/>
                      </a:pPr>
                      <a:r>
                        <a:rPr lang="en-US" sz="1000" b="1">
                          <a:latin typeface="Georgia"/>
                          <a:ea typeface="Georgia"/>
                          <a:cs typeface="Georgia"/>
                          <a:sym typeface="Georgia"/>
                        </a:rPr>
                        <a:t>estimate and determine sums, differences, and products of whole numbers;* </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startAt="2"/>
                      </a:pPr>
                      <a:r>
                        <a:rPr lang="en-US" sz="1000" b="1">
                          <a:latin typeface="Georgia"/>
                          <a:ea typeface="Georgia"/>
                          <a:cs typeface="Georgia"/>
                          <a:sym typeface="Georgia"/>
                        </a:rPr>
                        <a:t>estimate and determine quotients of whole numbers, with and without remainders;* and </a:t>
                      </a: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Estimate whole number sums, differences, products, and quotients, with and without context. (b, c)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Apply strategies, including place value and the properties of multiplication and/or addition, to determine the product of two whole numbers when both factors have two digits or fewer. (b)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Apply strategies, including place value and the properties of multiplication and/or addition, to determine the quotient of two whole numbers, given a one-digit divisor and a two- or three-digit dividend, with and without remainders. (c)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Refine estimates by adjusting the final amount, using terms such as </a:t>
                      </a:r>
                      <a:r>
                        <a:rPr lang="en-US" sz="1000" i="1">
                          <a:latin typeface="Georgia"/>
                          <a:ea typeface="Georgia"/>
                          <a:cs typeface="Georgia"/>
                          <a:sym typeface="Georgia"/>
                        </a:rPr>
                        <a:t>closer to</a:t>
                      </a:r>
                      <a:r>
                        <a:rPr lang="en-US" sz="1000">
                          <a:latin typeface="Georgia"/>
                          <a:ea typeface="Georgia"/>
                          <a:cs typeface="Georgia"/>
                          <a:sym typeface="Georgia"/>
                        </a:rPr>
                        <a:t>, </a:t>
                      </a:r>
                      <a:r>
                        <a:rPr lang="en-US" sz="1000" i="1">
                          <a:latin typeface="Georgia"/>
                          <a:ea typeface="Georgia"/>
                          <a:cs typeface="Georgia"/>
                          <a:sym typeface="Georgia"/>
                        </a:rPr>
                        <a:t>between</a:t>
                      </a:r>
                      <a:r>
                        <a:rPr lang="en-US" sz="1000">
                          <a:latin typeface="Georgia"/>
                          <a:ea typeface="Georgia"/>
                          <a:cs typeface="Georgia"/>
                          <a:sym typeface="Georgia"/>
                        </a:rPr>
                        <a:t>, and </a:t>
                      </a:r>
                      <a:r>
                        <a:rPr lang="en-US" sz="1000" i="1">
                          <a:latin typeface="Georgia"/>
                          <a:ea typeface="Georgia"/>
                          <a:cs typeface="Georgia"/>
                          <a:sym typeface="Georgia"/>
                        </a:rPr>
                        <a:t>a little more than</a:t>
                      </a:r>
                      <a:r>
                        <a:rPr lang="en-US" sz="1000">
                          <a:latin typeface="Georgia"/>
                          <a:ea typeface="Georgia"/>
                          <a:cs typeface="Georgia"/>
                          <a:sym typeface="Georgia"/>
                        </a:rPr>
                        <a:t>. (b, c)  </a:t>
                      </a:r>
                      <a:endParaRPr sz="1000">
                        <a:latin typeface="Georgia"/>
                        <a:ea typeface="Georgia"/>
                        <a:cs typeface="Georgia"/>
                        <a:sym typeface="Georgia"/>
                      </a:endParaRPr>
                    </a:p>
                    <a:p>
                      <a:pPr marL="342900" lvl="0" indent="0" algn="l" rtl="0">
                        <a:spcBef>
                          <a:spcPts val="300"/>
                        </a:spcBef>
                        <a:spcAft>
                          <a:spcPts val="300"/>
                        </a:spcAft>
                        <a:buNone/>
                      </a:pPr>
                      <a:endParaRPr sz="1000" b="1">
                        <a:latin typeface="Georgia"/>
                        <a:ea typeface="Georgia"/>
                        <a:cs typeface="Georgia"/>
                        <a:sym typeface="Georgia"/>
                      </a:endParaRPr>
                    </a:p>
                  </a:txBody>
                  <a:tcPr marL="63500" marR="63500" marT="63500" marB="63500">
                    <a:lnT w="9525" cap="flat" cmpd="sng">
                      <a:solidFill>
                        <a:srgbClr val="000000"/>
                      </a:solidFill>
                      <a:prstDash val="solid"/>
                      <a:round/>
                      <a:headEnd type="none" w="sm" len="sm"/>
                      <a:tailEnd type="none" w="sm" len="sm"/>
                    </a:lnT>
                  </a:tcPr>
                </a:tc>
                <a:tc>
                  <a:txBody>
                    <a:bodyPr/>
                    <a:lstStyle/>
                    <a:p>
                      <a:pPr marL="521335" lvl="0" indent="-521335" algn="l" rtl="0">
                        <a:spcBef>
                          <a:spcPts val="0"/>
                        </a:spcBef>
                        <a:spcAft>
                          <a:spcPts val="0"/>
                        </a:spcAft>
                        <a:buNone/>
                      </a:pPr>
                      <a:r>
                        <a:rPr lang="en-US" sz="1000" b="1" dirty="0">
                          <a:latin typeface="Georgia"/>
                          <a:ea typeface="Georgia"/>
                          <a:cs typeface="Georgia"/>
                          <a:sym typeface="Georgia"/>
                        </a:rPr>
                        <a:t>4.CE.2  The student will </a:t>
                      </a:r>
                      <a:r>
                        <a:rPr lang="en-US" sz="1000" b="1" dirty="0">
                          <a:solidFill>
                            <a:srgbClr val="C00000"/>
                          </a:solidFill>
                          <a:latin typeface="Georgia"/>
                          <a:ea typeface="Georgia"/>
                          <a:cs typeface="Georgia"/>
                          <a:sym typeface="Georgia"/>
                        </a:rPr>
                        <a:t>estimate, represent, solve, and justify </a:t>
                      </a:r>
                      <a:r>
                        <a:rPr lang="en-US" sz="1000" b="1" dirty="0">
                          <a:solidFill>
                            <a:srgbClr val="202020"/>
                          </a:solidFill>
                          <a:latin typeface="Georgia"/>
                          <a:ea typeface="Georgia"/>
                          <a:cs typeface="Georgia"/>
                          <a:sym typeface="Georgia"/>
                        </a:rPr>
                        <a:t>solutions to single-step and multistep problems, including those in context, using multiplication with whole numbers, and single-step problems, including those in context, using division with whole numbers; and </a:t>
                      </a:r>
                      <a:r>
                        <a:rPr lang="en-US" sz="1000" b="1" dirty="0">
                          <a:solidFill>
                            <a:srgbClr val="C00000"/>
                          </a:solidFill>
                          <a:latin typeface="Georgia"/>
                          <a:ea typeface="Georgia"/>
                          <a:cs typeface="Georgia"/>
                          <a:sym typeface="Georgia"/>
                        </a:rPr>
                        <a:t>recall with automaticity the multiplication facts through 12 × 12 and the corresponding division facts.</a:t>
                      </a:r>
                    </a:p>
                    <a:p>
                      <a:pPr marL="521335" lvl="0" indent="-521335" algn="l" rtl="0">
                        <a:spcBef>
                          <a:spcPts val="0"/>
                        </a:spcBef>
                        <a:spcAft>
                          <a:spcPts val="0"/>
                        </a:spcAft>
                        <a:buNone/>
                      </a:pPr>
                      <a:endParaRPr sz="1000" b="1" dirty="0">
                        <a:solidFill>
                          <a:srgbClr val="C0000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dirty="0">
                          <a:solidFill>
                            <a:srgbClr val="C00000"/>
                          </a:solidFill>
                          <a:latin typeface="Georgia"/>
                          <a:ea typeface="Georgia"/>
                          <a:cs typeface="Georgia"/>
                          <a:sym typeface="Georgia"/>
                        </a:rPr>
                        <a:t>Determine and justify whether an estimate or an exact answer is appropriate when solving contextual problems </a:t>
                      </a:r>
                      <a:r>
                        <a:rPr lang="en-US" sz="1000" dirty="0">
                          <a:latin typeface="Georgia"/>
                          <a:ea typeface="Georgia"/>
                          <a:cs typeface="Georgia"/>
                          <a:sym typeface="Georgia"/>
                        </a:rPr>
                        <a:t>involving multiplication and division of whole numbers. Refine estimates by adjusting the final amount, using terms such as </a:t>
                      </a:r>
                      <a:r>
                        <a:rPr lang="en-US" sz="1000" i="1" dirty="0">
                          <a:latin typeface="Georgia"/>
                          <a:ea typeface="Georgia"/>
                          <a:cs typeface="Georgia"/>
                          <a:sym typeface="Georgia"/>
                        </a:rPr>
                        <a:t>closer to</a:t>
                      </a:r>
                      <a:r>
                        <a:rPr lang="en-US" sz="1000" dirty="0">
                          <a:latin typeface="Georgia"/>
                          <a:ea typeface="Georgia"/>
                          <a:cs typeface="Georgia"/>
                          <a:sym typeface="Georgia"/>
                        </a:rPr>
                        <a:t>, </a:t>
                      </a:r>
                      <a:r>
                        <a:rPr lang="en-US" sz="1000" i="1" dirty="0">
                          <a:latin typeface="Georgia"/>
                          <a:ea typeface="Georgia"/>
                          <a:cs typeface="Georgia"/>
                          <a:sym typeface="Georgia"/>
                        </a:rPr>
                        <a:t>between</a:t>
                      </a:r>
                      <a:r>
                        <a:rPr lang="en-US" sz="1000" dirty="0">
                          <a:latin typeface="Georgia"/>
                          <a:ea typeface="Georgia"/>
                          <a:cs typeface="Georgia"/>
                          <a:sym typeface="Georgia"/>
                        </a:rPr>
                        <a:t>, and </a:t>
                      </a:r>
                      <a:r>
                        <a:rPr lang="en-US" sz="1000" i="1" dirty="0">
                          <a:latin typeface="Georgia"/>
                          <a:ea typeface="Georgia"/>
                          <a:cs typeface="Georgia"/>
                          <a:sym typeface="Georgia"/>
                        </a:rPr>
                        <a:t>a little more than</a:t>
                      </a:r>
                      <a:r>
                        <a:rPr lang="en-US" sz="1000" dirty="0">
                          <a:latin typeface="Georgia"/>
                          <a:ea typeface="Georgia"/>
                          <a:cs typeface="Georgia"/>
                          <a:sym typeface="Georgia"/>
                        </a:rPr>
                        <a:t>. </a:t>
                      </a:r>
                    </a:p>
                    <a:p>
                      <a:pPr marL="457200" lvl="0" indent="-292100" algn="l" rtl="0">
                        <a:spcBef>
                          <a:spcPts val="0"/>
                        </a:spcBef>
                        <a:spcAft>
                          <a:spcPts val="0"/>
                        </a:spcAft>
                        <a:buSzPts val="1000"/>
                        <a:buFont typeface="+mj-lt"/>
                        <a:buAutoNum type="alphaLcParenR" startAt="3"/>
                      </a:pPr>
                      <a:r>
                        <a:rPr lang="en-US" sz="1000" dirty="0">
                          <a:solidFill>
                            <a:srgbClr val="000000"/>
                          </a:solidFill>
                          <a:latin typeface="Georgia"/>
                          <a:ea typeface="Georgia"/>
                          <a:cs typeface="Georgia"/>
                          <a:sym typeface="Georgia"/>
                        </a:rPr>
                        <a:t>Create an equation using addition, subtraction, multiplication, and division to represent the relationship between equivalent mathematical expressions (e.g., 4 × 3 = 2 × 6; 10 + 8 = 36 ÷ 2; 12 × 4 = 60 - 12). </a:t>
                      </a:r>
                    </a:p>
                    <a:p>
                      <a:pPr marL="457200" lvl="0" indent="-292100" algn="l" rtl="0">
                        <a:spcBef>
                          <a:spcPts val="0"/>
                        </a:spcBef>
                        <a:spcAft>
                          <a:spcPts val="0"/>
                        </a:spcAft>
                        <a:buSzPts val="1000"/>
                        <a:buFont typeface="Georgia"/>
                        <a:buAutoNum type="alphaLcParenR" startAt="3"/>
                      </a:pPr>
                      <a:r>
                        <a:rPr lang="en-US" sz="1000" dirty="0">
                          <a:solidFill>
                            <a:srgbClr val="000000"/>
                          </a:solidFill>
                          <a:latin typeface="Georgia"/>
                          <a:ea typeface="Georgia"/>
                          <a:cs typeface="Georgia"/>
                          <a:sym typeface="Georgia"/>
                        </a:rPr>
                        <a:t>Identify and use the appropriate symbol to distinguish between expressions that are equal and expressions that are not equal, using addition, subtraction, multiplication, and division (e.g., 4 × 12 = 8 × 6 and 64 ÷ 8 ≠ 8 × 8).</a:t>
                      </a:r>
                      <a:endParaRPr sz="1000" dirty="0">
                        <a:solidFill>
                          <a:srgbClr val="000000"/>
                        </a:solidFill>
                        <a:latin typeface="Georgia"/>
                        <a:ea typeface="Georgia"/>
                        <a:cs typeface="Georgia"/>
                        <a:sym typeface="Georgia"/>
                      </a:endParaRPr>
                    </a:p>
                  </a:txBody>
                  <a:tcPr marL="63500" marR="63500" marT="63500" marB="63500">
                    <a:lnT w="9525"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416" name="Google Shape;416;g27af120b1b6_0_49"/>
          <p:cNvSpPr txBox="1"/>
          <p:nvPr/>
        </p:nvSpPr>
        <p:spPr>
          <a:xfrm>
            <a:off x="0" y="4460488"/>
            <a:ext cx="9144000" cy="683012"/>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304800" algn="l" rtl="0">
              <a:spcBef>
                <a:spcPts val="0"/>
              </a:spcBef>
              <a:spcAft>
                <a:spcPts val="0"/>
              </a:spcAft>
              <a:buClr>
                <a:schemeClr val="lt1"/>
              </a:buClr>
              <a:buSzPts val="1200"/>
              <a:buFont typeface="Times New Roman"/>
              <a:buChar char="●"/>
            </a:pPr>
            <a:r>
              <a:rPr lang="en-US" sz="1000">
                <a:solidFill>
                  <a:schemeClr val="lt1"/>
                </a:solidFill>
                <a:latin typeface="Georgia"/>
                <a:ea typeface="Georgia"/>
                <a:cs typeface="Georgia"/>
                <a:sym typeface="Georgia"/>
              </a:rPr>
              <a:t>Determine and justify whether an estimate or an exact answer is appropriate when solving contextual problems </a:t>
            </a:r>
            <a:endParaRPr sz="1000">
              <a:solidFill>
                <a:schemeClr val="lt1"/>
              </a:solidFill>
              <a:latin typeface="Georgia"/>
              <a:ea typeface="Georgia"/>
              <a:cs typeface="Georgia"/>
              <a:sym typeface="Georgia"/>
            </a:endParaRPr>
          </a:p>
          <a:p>
            <a:pPr marL="457200" lvl="0" indent="-304800" algn="l" rtl="0">
              <a:spcBef>
                <a:spcPts val="0"/>
              </a:spcBef>
              <a:spcAft>
                <a:spcPts val="0"/>
              </a:spcAft>
              <a:buClr>
                <a:schemeClr val="lt1"/>
              </a:buClr>
              <a:buSzPts val="1200"/>
              <a:buFont typeface="Times New Roman"/>
              <a:buChar char="●"/>
            </a:pPr>
            <a:r>
              <a:rPr lang="en-US" sz="1000">
                <a:solidFill>
                  <a:schemeClr val="lt1"/>
                </a:solidFill>
                <a:latin typeface="Georgia"/>
                <a:ea typeface="Georgia"/>
                <a:cs typeface="Georgia"/>
                <a:sym typeface="Georgia"/>
              </a:rPr>
              <a:t>SOL 4.15 has been embedded into SOL 4.CE.2 as bullets c and d</a:t>
            </a:r>
            <a:endParaRPr sz="1000">
              <a:solidFill>
                <a:schemeClr val="lt1"/>
              </a:solidFill>
              <a:latin typeface="Georgia"/>
              <a:ea typeface="Georgia"/>
              <a:cs typeface="Georgia"/>
              <a:sym typeface="Georgia"/>
            </a:endParaRPr>
          </a:p>
          <a:p>
            <a:pPr marL="0" lvl="0" indent="0" algn="l" rtl="0">
              <a:spcBef>
                <a:spcPts val="300"/>
              </a:spcBef>
              <a:spcAft>
                <a:spcPts val="0"/>
              </a:spcAft>
              <a:buNone/>
            </a:pPr>
            <a:endParaRPr sz="1000">
              <a:solidFill>
                <a:srgbClr val="FFFFFF"/>
              </a:solidFill>
              <a:latin typeface="Georgia"/>
              <a:ea typeface="Georgia"/>
              <a:cs typeface="Georgia"/>
              <a:sym typeface="Georgia"/>
            </a:endParaRPr>
          </a:p>
        </p:txBody>
      </p:sp>
      <p:pic>
        <p:nvPicPr>
          <p:cNvPr id="417" name="Google Shape;417;g27af120b1b6_0_49">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1690708">
            <a:off x="4253591" y="2434107"/>
            <a:ext cx="636818" cy="467156"/>
          </a:xfrm>
          <a:prstGeom prst="rect">
            <a:avLst/>
          </a:prstGeom>
          <a:noFill/>
          <a:ln>
            <a:noFill/>
          </a:ln>
        </p:spPr>
      </p:pic>
      <p:pic>
        <p:nvPicPr>
          <p:cNvPr id="2" name="Recorded Sound" descr="Audio icon">
            <a:hlinkClick r:id="" action="ppaction://media"/>
            <a:extLst>
              <a:ext uri="{FF2B5EF4-FFF2-40B4-BE49-F238E27FC236}">
                <a16:creationId xmlns:a16="http://schemas.microsoft.com/office/drawing/2014/main" id="{29CA79AD-2D39-43B5-87AE-C9F508F402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95724" y="4497194"/>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1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g27b23f7a974_0_84"/>
          <p:cNvSpPr txBox="1">
            <a:spLocks noGrp="1"/>
          </p:cNvSpPr>
          <p:nvPr>
            <p:ph type="title"/>
          </p:nvPr>
        </p:nvSpPr>
        <p:spPr>
          <a:xfrm>
            <a:off x="0" y="0"/>
            <a:ext cx="9144000" cy="468351"/>
          </a:xfrm>
          <a:prstGeom prst="rect">
            <a:avLst/>
          </a:prstGeom>
          <a:solidFill>
            <a:schemeClr val="dk1"/>
          </a:solidFill>
          <a:ln>
            <a:noFill/>
          </a:ln>
        </p:spPr>
        <p:txBody>
          <a:bodyPr spcFirstLastPara="1" wrap="square" lIns="617225" tIns="34275" rIns="68575" bIns="34275" anchor="b" anchorCtr="0">
            <a:normAutofit fontScale="90000"/>
          </a:bodyPr>
          <a:lstStyle/>
          <a:p>
            <a:pPr marL="0" lvl="0" indent="0" algn="l" rtl="0">
              <a:spcBef>
                <a:spcPts val="0"/>
              </a:spcBef>
              <a:spcAft>
                <a:spcPts val="0"/>
              </a:spcAft>
              <a:buClr>
                <a:schemeClr val="lt1"/>
              </a:buClr>
              <a:buSzPts val="3240"/>
              <a:buFont typeface="Georgia"/>
              <a:buNone/>
            </a:pPr>
            <a:r>
              <a:rPr lang="en-US" sz="2840"/>
              <a:t>Standard 4.4b (2016) - Standard 4.ce.2 (2023) 2 of 2</a:t>
            </a:r>
            <a:endParaRPr/>
          </a:p>
        </p:txBody>
      </p:sp>
      <p:graphicFrame>
        <p:nvGraphicFramePr>
          <p:cNvPr id="423" name="Google Shape;423;g27b23f7a974_0_84"/>
          <p:cNvGraphicFramePr/>
          <p:nvPr>
            <p:extLst>
              <p:ext uri="{D42A27DB-BD31-4B8C-83A1-F6EECF244321}">
                <p14:modId xmlns:p14="http://schemas.microsoft.com/office/powerpoint/2010/main" val="108260851"/>
              </p:ext>
            </p:extLst>
          </p:nvPr>
        </p:nvGraphicFramePr>
        <p:xfrm>
          <a:off x="78058" y="534685"/>
          <a:ext cx="8987883" cy="3883630"/>
        </p:xfrm>
        <a:graphic>
          <a:graphicData uri="http://schemas.openxmlformats.org/drawingml/2006/table">
            <a:tbl>
              <a:tblPr firstRow="1">
                <a:noFill/>
                <a:tableStyleId>{613F59AF-D9C7-495F-A859-55A56DB4D37A}</a:tableStyleId>
              </a:tblPr>
              <a:tblGrid>
                <a:gridCol w="4285786">
                  <a:extLst>
                    <a:ext uri="{9D8B030D-6E8A-4147-A177-3AD203B41FA5}">
                      <a16:colId xmlns:a16="http://schemas.microsoft.com/office/drawing/2014/main" val="20000"/>
                    </a:ext>
                  </a:extLst>
                </a:gridCol>
                <a:gridCol w="4702097">
                  <a:extLst>
                    <a:ext uri="{9D8B030D-6E8A-4147-A177-3AD203B41FA5}">
                      <a16:colId xmlns:a16="http://schemas.microsoft.com/office/drawing/2014/main" val="20001"/>
                    </a:ext>
                  </a:extLst>
                </a:gridCol>
              </a:tblGrid>
              <a:tr h="353594">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438006">
                <a:tc>
                  <a:txBody>
                    <a:bodyPr/>
                    <a:lstStyle/>
                    <a:p>
                      <a:pPr marL="182880" lvl="0" indent="-182880" algn="l" rtl="0">
                        <a:spcBef>
                          <a:spcPts val="0"/>
                        </a:spcBef>
                        <a:spcAft>
                          <a:spcPts val="0"/>
                        </a:spcAft>
                        <a:buNone/>
                      </a:pPr>
                      <a:r>
                        <a:rPr lang="en-US" sz="1000" b="1">
                          <a:latin typeface="Georgia"/>
                          <a:ea typeface="Georgia"/>
                          <a:cs typeface="Georgia"/>
                          <a:sym typeface="Georgia"/>
                        </a:rPr>
                        <a:t>4.4 The student will </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startAt="2"/>
                      </a:pPr>
                      <a:r>
                        <a:rPr lang="en-US" sz="1000" b="1">
                          <a:latin typeface="Georgia"/>
                          <a:ea typeface="Georgia"/>
                          <a:cs typeface="Georgia"/>
                          <a:sym typeface="Georgia"/>
                        </a:rPr>
                        <a:t>estimate and determine sums, differences, and products of whole numbers;* </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startAt="2"/>
                      </a:pPr>
                      <a:r>
                        <a:rPr lang="en-US" sz="1000" b="1">
                          <a:latin typeface="Georgia"/>
                          <a:ea typeface="Georgia"/>
                          <a:cs typeface="Georgia"/>
                          <a:sym typeface="Georgia"/>
                        </a:rPr>
                        <a:t>estimate and determine quotients of whole numbers, with and without remainders;* and </a:t>
                      </a:r>
                      <a:endParaRPr sz="1000" b="1">
                        <a:latin typeface="Georgia"/>
                        <a:ea typeface="Georgia"/>
                        <a:cs typeface="Georgia"/>
                        <a:sym typeface="Georgia"/>
                      </a:endParaRPr>
                    </a:p>
                    <a:p>
                      <a:pPr marL="182880" lvl="0" indent="0" algn="l" rtl="0">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Estimate whole number sums, differences, products, and quotients, with and without context. (b, c)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Apply strategies, including place value and the properties of multiplication and/or addition, to determine the product of two whole numbers when both factors have two digits or fewer. (b)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Apply strategies, including place value and the properties of multiplication and/or addition, to determine the quotient of two whole numbers, given a one-digit divisor and a two- or three-digit dividend, with and without remainders. (c)  </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Refine estimates by adjusting the final amount, using terms such as </a:t>
                      </a:r>
                      <a:r>
                        <a:rPr lang="en-US" sz="1000" i="1">
                          <a:latin typeface="Georgia"/>
                          <a:ea typeface="Georgia"/>
                          <a:cs typeface="Georgia"/>
                          <a:sym typeface="Georgia"/>
                        </a:rPr>
                        <a:t>closer to</a:t>
                      </a:r>
                      <a:r>
                        <a:rPr lang="en-US" sz="1000">
                          <a:latin typeface="Georgia"/>
                          <a:ea typeface="Georgia"/>
                          <a:cs typeface="Georgia"/>
                          <a:sym typeface="Georgia"/>
                        </a:rPr>
                        <a:t>, </a:t>
                      </a:r>
                      <a:r>
                        <a:rPr lang="en-US" sz="1000" i="1">
                          <a:latin typeface="Georgia"/>
                          <a:ea typeface="Georgia"/>
                          <a:cs typeface="Georgia"/>
                          <a:sym typeface="Georgia"/>
                        </a:rPr>
                        <a:t>between</a:t>
                      </a:r>
                      <a:r>
                        <a:rPr lang="en-US" sz="1000">
                          <a:latin typeface="Georgia"/>
                          <a:ea typeface="Georgia"/>
                          <a:cs typeface="Georgia"/>
                          <a:sym typeface="Georgia"/>
                        </a:rPr>
                        <a:t>, and </a:t>
                      </a:r>
                      <a:r>
                        <a:rPr lang="en-US" sz="1000" i="1">
                          <a:latin typeface="Georgia"/>
                          <a:ea typeface="Georgia"/>
                          <a:cs typeface="Georgia"/>
                          <a:sym typeface="Georgia"/>
                        </a:rPr>
                        <a:t>a little more than</a:t>
                      </a:r>
                      <a:r>
                        <a:rPr lang="en-US" sz="1000">
                          <a:latin typeface="Georgia"/>
                          <a:ea typeface="Georgia"/>
                          <a:cs typeface="Georgia"/>
                          <a:sym typeface="Georgia"/>
                        </a:rPr>
                        <a:t>. (b, c)  </a:t>
                      </a:r>
                      <a:endParaRPr sz="1000">
                        <a:latin typeface="Georgia"/>
                        <a:ea typeface="Georgia"/>
                        <a:cs typeface="Georgia"/>
                        <a:sym typeface="Georgia"/>
                      </a:endParaRPr>
                    </a:p>
                  </a:txBody>
                  <a:tcPr marL="63500" marR="63500" marT="63500" marB="63500">
                    <a:lnT w="9525" cap="flat" cmpd="sng">
                      <a:solidFill>
                        <a:srgbClr val="000000"/>
                      </a:solidFill>
                      <a:prstDash val="solid"/>
                      <a:round/>
                      <a:headEnd type="none" w="sm" len="sm"/>
                      <a:tailEnd type="none" w="sm" len="sm"/>
                    </a:lnT>
                  </a:tcPr>
                </a:tc>
                <a:tc>
                  <a:txBody>
                    <a:bodyPr/>
                    <a:lstStyle/>
                    <a:p>
                      <a:pPr marL="521335" lvl="0" indent="-521335" algn="l" rtl="0">
                        <a:spcBef>
                          <a:spcPts val="0"/>
                        </a:spcBef>
                        <a:spcAft>
                          <a:spcPts val="0"/>
                        </a:spcAft>
                        <a:buNone/>
                      </a:pPr>
                      <a:r>
                        <a:rPr lang="en-US" sz="1000" b="1">
                          <a:latin typeface="Georgia"/>
                          <a:ea typeface="Georgia"/>
                          <a:cs typeface="Georgia"/>
                          <a:sym typeface="Georgia"/>
                        </a:rPr>
                        <a:t>4.CE.2  The student will </a:t>
                      </a:r>
                      <a:r>
                        <a:rPr lang="en-US" sz="1000" b="1">
                          <a:solidFill>
                            <a:srgbClr val="C00000"/>
                          </a:solidFill>
                          <a:latin typeface="Georgia"/>
                          <a:ea typeface="Georgia"/>
                          <a:cs typeface="Georgia"/>
                          <a:sym typeface="Georgia"/>
                        </a:rPr>
                        <a:t>estimate, represent, solve, and justify </a:t>
                      </a:r>
                      <a:r>
                        <a:rPr lang="en-US" sz="1000" b="1">
                          <a:solidFill>
                            <a:srgbClr val="202020"/>
                          </a:solidFill>
                          <a:latin typeface="Georgia"/>
                          <a:ea typeface="Georgia"/>
                          <a:cs typeface="Georgia"/>
                          <a:sym typeface="Georgia"/>
                        </a:rPr>
                        <a:t>solutions to single-step and multistep problems, including those in context, using multiplication with whole numbers, and single-step problems, including those in context, using division with whole numbers; and </a:t>
                      </a:r>
                      <a:r>
                        <a:rPr lang="en-US" sz="1000" b="1">
                          <a:solidFill>
                            <a:srgbClr val="C00000"/>
                          </a:solidFill>
                          <a:latin typeface="Georgia"/>
                          <a:ea typeface="Georgia"/>
                          <a:cs typeface="Georgia"/>
                          <a:sym typeface="Georgia"/>
                        </a:rPr>
                        <a:t>recall with automaticity the multiplication facts through 12 × 12 and the corresponding division facts.</a:t>
                      </a:r>
                      <a:endParaRPr sz="1000" b="1">
                        <a:solidFill>
                          <a:srgbClr val="C00000"/>
                        </a:solidFill>
                        <a:latin typeface="Georgia"/>
                        <a:ea typeface="Georgia"/>
                        <a:cs typeface="Georgia"/>
                        <a:sym typeface="Georgia"/>
                      </a:endParaRPr>
                    </a:p>
                    <a:p>
                      <a:pPr marL="457200" lvl="0" indent="-292100" algn="l" rtl="0">
                        <a:spcBef>
                          <a:spcPts val="0"/>
                        </a:spcBef>
                        <a:spcAft>
                          <a:spcPts val="0"/>
                        </a:spcAft>
                        <a:buClrTx/>
                        <a:buSzPts val="1000"/>
                        <a:buFont typeface="+mj-lt"/>
                        <a:buAutoNum type="alphaLcParenR" startAt="5"/>
                      </a:pPr>
                      <a:r>
                        <a:rPr lang="en-US" sz="1000">
                          <a:solidFill>
                            <a:srgbClr val="C00000"/>
                          </a:solidFill>
                          <a:latin typeface="Georgia"/>
                          <a:ea typeface="Georgia"/>
                          <a:cs typeface="Georgia"/>
                          <a:sym typeface="Georgia"/>
                        </a:rPr>
                        <a:t>Determine all factor pairs for a whole number 1 to 100, using concrete, pictorial, and numerical representations. </a:t>
                      </a:r>
                    </a:p>
                    <a:p>
                      <a:pPr marL="457200" lvl="0" indent="-292100" algn="l" rtl="0">
                        <a:spcBef>
                          <a:spcPts val="0"/>
                        </a:spcBef>
                        <a:spcAft>
                          <a:spcPts val="0"/>
                        </a:spcAft>
                        <a:buClrTx/>
                        <a:buSzPts val="1000"/>
                        <a:buFont typeface="+mj-lt"/>
                        <a:buAutoNum type="alphaLcParenR" startAt="5"/>
                      </a:pPr>
                      <a:r>
                        <a:rPr lang="en-US" sz="1000">
                          <a:solidFill>
                            <a:srgbClr val="000000"/>
                          </a:solidFill>
                          <a:latin typeface="Georgia"/>
                          <a:ea typeface="Georgia"/>
                          <a:cs typeface="Georgia"/>
                          <a:sym typeface="Georgia"/>
                        </a:rPr>
                        <a:t>Determine common factors and the greatest common factor of no more than three numbers.</a:t>
                      </a:r>
                      <a:endParaRPr sz="1000">
                        <a:solidFill>
                          <a:srgbClr val="00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startAt="5"/>
                      </a:pPr>
                      <a:r>
                        <a:rPr lang="en-US" sz="1000">
                          <a:latin typeface="Georgia"/>
                          <a:ea typeface="Georgia"/>
                          <a:cs typeface="Georgia"/>
                          <a:sym typeface="Georgia"/>
                        </a:rPr>
                        <a:t>Apply strategies (e.g., rounding, place value, properties of multiplication and/or addition) and algorithms</a:t>
                      </a:r>
                      <a:r>
                        <a:rPr lang="en-US" sz="1000">
                          <a:solidFill>
                            <a:srgbClr val="7030A0"/>
                          </a:solidFill>
                          <a:latin typeface="Georgia"/>
                          <a:ea typeface="Georgia"/>
                          <a:cs typeface="Georgia"/>
                          <a:sym typeface="Georgia"/>
                        </a:rPr>
                        <a:t>, </a:t>
                      </a:r>
                      <a:r>
                        <a:rPr lang="en-US" sz="1000">
                          <a:solidFill>
                            <a:srgbClr val="000000"/>
                          </a:solidFill>
                          <a:latin typeface="Georgia"/>
                          <a:ea typeface="Georgia"/>
                          <a:cs typeface="Georgia"/>
                          <a:sym typeface="Georgia"/>
                        </a:rPr>
                        <a:t>including the standard algorithm, to estimate and determine the product of two whole numbers when given</a:t>
                      </a:r>
                      <a:r>
                        <a:rPr lang="en-US" sz="1000">
                          <a:latin typeface="Georgia"/>
                          <a:ea typeface="Georgia"/>
                          <a:cs typeface="Georgia"/>
                          <a:sym typeface="Georgia"/>
                        </a:rPr>
                        <a:t>:</a:t>
                      </a:r>
                      <a:endParaRPr sz="1000">
                        <a:latin typeface="Georgia"/>
                        <a:ea typeface="Georgia"/>
                        <a:cs typeface="Georgia"/>
                        <a:sym typeface="Georgia"/>
                      </a:endParaRPr>
                    </a:p>
                    <a:p>
                      <a:pPr marL="685800" lvl="1" indent="-292100" algn="l" rtl="0">
                        <a:spcBef>
                          <a:spcPts val="300"/>
                        </a:spcBef>
                        <a:spcAft>
                          <a:spcPts val="0"/>
                        </a:spcAft>
                        <a:buSzPts val="1000"/>
                        <a:buFont typeface="Georgia"/>
                        <a:buAutoNum type="romanLcParenR"/>
                      </a:pPr>
                      <a:r>
                        <a:rPr lang="en-US" sz="1000">
                          <a:latin typeface="Georgia"/>
                          <a:ea typeface="Georgia"/>
                          <a:cs typeface="Georgia"/>
                          <a:sym typeface="Georgia"/>
                        </a:rPr>
                        <a:t>a two-digit factor and a one-digit factor;*</a:t>
                      </a:r>
                      <a:endParaRPr sz="1000">
                        <a:latin typeface="Georgia"/>
                        <a:ea typeface="Georgia"/>
                        <a:cs typeface="Georgia"/>
                        <a:sym typeface="Georgia"/>
                      </a:endParaRPr>
                    </a:p>
                    <a:p>
                      <a:pPr marL="685800" lvl="1" indent="-292100" algn="l" rtl="0">
                        <a:spcBef>
                          <a:spcPts val="300"/>
                        </a:spcBef>
                        <a:spcAft>
                          <a:spcPts val="0"/>
                        </a:spcAft>
                        <a:buClr>
                          <a:srgbClr val="980000"/>
                        </a:buClr>
                        <a:buSzPts val="1000"/>
                        <a:buFont typeface="Georgia"/>
                        <a:buAutoNum type="romanLcParenR"/>
                      </a:pPr>
                      <a:r>
                        <a:rPr lang="en-US" sz="1000">
                          <a:solidFill>
                            <a:srgbClr val="980000"/>
                          </a:solidFill>
                          <a:latin typeface="Georgia"/>
                          <a:ea typeface="Georgia"/>
                          <a:cs typeface="Georgia"/>
                          <a:sym typeface="Georgia"/>
                        </a:rPr>
                        <a:t>a three-digit factor and a one-digit factor;* or</a:t>
                      </a:r>
                      <a:endParaRPr sz="1000">
                        <a:solidFill>
                          <a:srgbClr val="980000"/>
                        </a:solidFill>
                        <a:latin typeface="Georgia"/>
                        <a:ea typeface="Georgia"/>
                        <a:cs typeface="Georgia"/>
                        <a:sym typeface="Georgia"/>
                      </a:endParaRPr>
                    </a:p>
                    <a:p>
                      <a:pPr marL="685800" lvl="1" indent="-292100" algn="l" rtl="0">
                        <a:spcBef>
                          <a:spcPts val="300"/>
                        </a:spcBef>
                        <a:spcAft>
                          <a:spcPts val="0"/>
                        </a:spcAft>
                        <a:buSzPts val="1000"/>
                        <a:buFont typeface="Georgia"/>
                        <a:buAutoNum type="romanLcParenR"/>
                      </a:pPr>
                      <a:r>
                        <a:rPr lang="en-US" sz="1000">
                          <a:latin typeface="Georgia"/>
                          <a:ea typeface="Georgia"/>
                          <a:cs typeface="Georgia"/>
                          <a:sym typeface="Georgia"/>
                        </a:rPr>
                        <a:t>a two-digit factor and a two-digit factor.*</a:t>
                      </a:r>
                      <a:endParaRPr sz="1000">
                        <a:latin typeface="Georgia"/>
                        <a:ea typeface="Georgia"/>
                        <a:cs typeface="Georgia"/>
                        <a:sym typeface="Georgia"/>
                      </a:endParaRPr>
                    </a:p>
                    <a:p>
                      <a:pPr marL="457200" lvl="0" indent="-292100" algn="l" rtl="0">
                        <a:spcBef>
                          <a:spcPts val="300"/>
                        </a:spcBef>
                        <a:spcAft>
                          <a:spcPts val="300"/>
                        </a:spcAft>
                        <a:buSzPts val="1000"/>
                        <a:buFont typeface="Georgia"/>
                        <a:buAutoNum type="alphaLcParenR" startAt="9"/>
                      </a:pPr>
                      <a:r>
                        <a:rPr lang="en-US" sz="1000">
                          <a:latin typeface="Georgia"/>
                          <a:ea typeface="Georgia"/>
                          <a:cs typeface="Georgia"/>
                          <a:sym typeface="Georgia"/>
                        </a:rPr>
                        <a:t>Apply strategies (e.g., rounding, compatible numbers, and place value) and algorithms, </a:t>
                      </a:r>
                      <a:r>
                        <a:rPr lang="en-US" sz="1000">
                          <a:solidFill>
                            <a:srgbClr val="000000"/>
                          </a:solidFill>
                          <a:latin typeface="Georgia"/>
                          <a:ea typeface="Georgia"/>
                          <a:cs typeface="Georgia"/>
                          <a:sym typeface="Georgia"/>
                        </a:rPr>
                        <a:t>including the standard algorithm, </a:t>
                      </a:r>
                      <a:r>
                        <a:rPr lang="en-US" sz="1000">
                          <a:latin typeface="Georgia"/>
                          <a:ea typeface="Georgia"/>
                          <a:cs typeface="Georgia"/>
                          <a:sym typeface="Georgia"/>
                        </a:rPr>
                        <a:t>to estimate and determine the quotient of two whole numbers, given a one-digit divisor and a two- or three-digit dividend, with and without remainders.*</a:t>
                      </a:r>
                      <a:endParaRPr sz="1000">
                        <a:latin typeface="Georgia"/>
                        <a:ea typeface="Georgia"/>
                        <a:cs typeface="Georgia"/>
                        <a:sym typeface="Georgia"/>
                      </a:endParaRPr>
                    </a:p>
                  </a:txBody>
                  <a:tcPr marL="63500" marR="63500" marT="63500" marB="63500">
                    <a:lnT w="9525"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pic>
        <p:nvPicPr>
          <p:cNvPr id="424" name="Google Shape;424;g27b23f7a974_0_84">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1690708">
            <a:off x="3881729" y="1926855"/>
            <a:ext cx="695475" cy="568475"/>
          </a:xfrm>
          <a:prstGeom prst="rect">
            <a:avLst/>
          </a:prstGeom>
          <a:noFill/>
          <a:ln>
            <a:noFill/>
          </a:ln>
        </p:spPr>
      </p:pic>
      <p:sp>
        <p:nvSpPr>
          <p:cNvPr id="425" name="Google Shape;425;g27b23f7a974_0_84"/>
          <p:cNvSpPr txBox="1"/>
          <p:nvPr/>
        </p:nvSpPr>
        <p:spPr>
          <a:xfrm>
            <a:off x="0" y="4522748"/>
            <a:ext cx="9144000" cy="620751"/>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Determine all factor pairs for a whole number 1 to 100, using concrete, pictorial, and numerical representations  </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Estimate and determine the product of whole numbers when given: a three-digit factor and a one-digit factor</a:t>
            </a:r>
            <a:endParaRPr sz="1000">
              <a:solidFill>
                <a:schemeClr val="lt1"/>
              </a:solidFill>
              <a:latin typeface="Georgia"/>
              <a:ea typeface="Georgia"/>
              <a:cs typeface="Georgia"/>
              <a:sym typeface="Georgia"/>
            </a:endParaRPr>
          </a:p>
          <a:p>
            <a:pPr marL="0" lvl="0" indent="0" algn="l" rtl="0">
              <a:spcBef>
                <a:spcPts val="300"/>
              </a:spcBef>
              <a:spcAft>
                <a:spcPts val="0"/>
              </a:spcAft>
              <a:buNone/>
            </a:pPr>
            <a:endParaRPr sz="1000">
              <a:solidFill>
                <a:srgbClr val="FFFFFF"/>
              </a:solidFill>
              <a:latin typeface="Georgia"/>
              <a:ea typeface="Georgia"/>
              <a:cs typeface="Georgia"/>
              <a:sym typeface="Georgia"/>
            </a:endParaRPr>
          </a:p>
        </p:txBody>
      </p:sp>
      <p:pic>
        <p:nvPicPr>
          <p:cNvPr id="3" name="Google Shape;424;g27b23f7a974_0_84">
            <a:extLst>
              <a:ext uri="{FF2B5EF4-FFF2-40B4-BE49-F238E27FC236}">
                <a16:creationId xmlns:a16="http://schemas.microsoft.com/office/drawing/2014/main" id="{AA905BF7-4130-B1EB-1011-FFEB4CD390E4}"/>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1690708">
            <a:off x="4078734" y="3256895"/>
            <a:ext cx="695475" cy="568475"/>
          </a:xfrm>
          <a:prstGeom prst="rect">
            <a:avLst/>
          </a:prstGeom>
          <a:noFill/>
          <a:ln>
            <a:noFill/>
          </a:ln>
        </p:spPr>
      </p:pic>
      <p:pic>
        <p:nvPicPr>
          <p:cNvPr id="2" name="Recorded Sound" descr="Audio icon">
            <a:hlinkClick r:id="" action="ppaction://media"/>
            <a:extLst>
              <a:ext uri="{FF2B5EF4-FFF2-40B4-BE49-F238E27FC236}">
                <a16:creationId xmlns:a16="http://schemas.microsoft.com/office/drawing/2014/main" id="{FF41B18A-03D9-4389-B434-6C5D8C151A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48133" y="451123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g27af120b1b6_0_43"/>
          <p:cNvSpPr txBox="1">
            <a:spLocks noGrp="1"/>
          </p:cNvSpPr>
          <p:nvPr>
            <p:ph type="title"/>
          </p:nvPr>
        </p:nvSpPr>
        <p:spPr>
          <a:xfrm>
            <a:off x="0" y="0"/>
            <a:ext cx="9144000" cy="619800"/>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spcBef>
                <a:spcPts val="0"/>
              </a:spcBef>
              <a:spcAft>
                <a:spcPts val="0"/>
              </a:spcAft>
              <a:buClr>
                <a:schemeClr val="lt1"/>
              </a:buClr>
              <a:buSzPts val="3240"/>
              <a:buFont typeface="Georgia"/>
              <a:buNone/>
            </a:pPr>
            <a:r>
              <a:rPr lang="en-US" sz="2840"/>
              <a:t>Standard 4.4d (2016) - Standard 4.ce.2 (2023)</a:t>
            </a:r>
            <a:endParaRPr/>
          </a:p>
        </p:txBody>
      </p:sp>
      <p:graphicFrame>
        <p:nvGraphicFramePr>
          <p:cNvPr id="431" name="Google Shape;431;g27af120b1b6_0_43"/>
          <p:cNvGraphicFramePr/>
          <p:nvPr>
            <p:extLst>
              <p:ext uri="{D42A27DB-BD31-4B8C-83A1-F6EECF244321}">
                <p14:modId xmlns:p14="http://schemas.microsoft.com/office/powerpoint/2010/main" val="3907376606"/>
              </p:ext>
            </p:extLst>
          </p:nvPr>
        </p:nvGraphicFramePr>
        <p:xfrm>
          <a:off x="168850" y="736111"/>
          <a:ext cx="8806300" cy="3076530"/>
        </p:xfrm>
        <a:graphic>
          <a:graphicData uri="http://schemas.openxmlformats.org/drawingml/2006/table">
            <a:tbl>
              <a:tblPr firstRow="1">
                <a:noFill/>
                <a:tableStyleId>{613F59AF-D9C7-495F-A859-55A56DB4D37A}</a:tableStyleId>
              </a:tblPr>
              <a:tblGrid>
                <a:gridCol w="4319600">
                  <a:extLst>
                    <a:ext uri="{9D8B030D-6E8A-4147-A177-3AD203B41FA5}">
                      <a16:colId xmlns:a16="http://schemas.microsoft.com/office/drawing/2014/main" val="20000"/>
                    </a:ext>
                  </a:extLst>
                </a:gridCol>
                <a:gridCol w="4486700">
                  <a:extLst>
                    <a:ext uri="{9D8B030D-6E8A-4147-A177-3AD203B41FA5}">
                      <a16:colId xmlns:a16="http://schemas.microsoft.com/office/drawing/2014/main" val="20001"/>
                    </a:ext>
                  </a:extLst>
                </a:gridCol>
              </a:tblGrid>
              <a:tr h="318575">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710800">
                <a:tc>
                  <a:txBody>
                    <a:bodyPr/>
                    <a:lstStyle/>
                    <a:p>
                      <a:pPr marL="182880" lvl="0" indent="-182880" algn="l" rtl="0">
                        <a:spcBef>
                          <a:spcPts val="0"/>
                        </a:spcBef>
                        <a:spcAft>
                          <a:spcPts val="0"/>
                        </a:spcAft>
                        <a:buNone/>
                      </a:pPr>
                      <a:r>
                        <a:rPr lang="en-US" sz="1000" b="1">
                          <a:latin typeface="Georgia"/>
                          <a:ea typeface="Georgia"/>
                          <a:cs typeface="Georgia"/>
                          <a:sym typeface="Georgia"/>
                        </a:rPr>
                        <a:t>4.4 The student will </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startAt="4"/>
                      </a:pPr>
                      <a:r>
                        <a:rPr lang="en-US" sz="1000" b="1">
                          <a:latin typeface="Georgia"/>
                          <a:ea typeface="Georgia"/>
                          <a:cs typeface="Georgia"/>
                          <a:sym typeface="Georgia"/>
                        </a:rPr>
                        <a:t>create and solve single-step and multistep practical problems involving addition, subtraction, and multiplication, and single step practical problems involving division with whole numbers. </a:t>
                      </a:r>
                      <a:r>
                        <a:rPr lang="en-US" sz="1000">
                          <a:latin typeface="Georgia"/>
                          <a:ea typeface="Georgia"/>
                          <a:cs typeface="Georgia"/>
                          <a:sym typeface="Georgia"/>
                        </a:rPr>
                        <a:t> </a:t>
                      </a:r>
                      <a:endParaRPr sz="1000">
                        <a:latin typeface="Georgia"/>
                        <a:ea typeface="Georgia"/>
                        <a:cs typeface="Georgia"/>
                        <a:sym typeface="Georgia"/>
                      </a:endParaRPr>
                    </a:p>
                    <a:p>
                      <a:pPr marL="182880" lvl="0" indent="0" algn="l" rtl="0">
                        <a:spcBef>
                          <a:spcPts val="0"/>
                        </a:spcBef>
                        <a:spcAft>
                          <a:spcPts val="0"/>
                        </a:spcAft>
                        <a:buNone/>
                      </a:pPr>
                      <a:endParaRPr sz="1000">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Create and solve single-step and multistep practical problems involving addition, subtraction, and multiplication with whole numbers. (d)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Create and solve single-step practical problems involving division with whole numbers. (d)  </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Use the context in which a practical problem is situated to interpret the quotient and remainder. (d)</a:t>
                      </a:r>
                      <a:endParaRPr sz="800" b="1">
                        <a:latin typeface="Georgia"/>
                        <a:ea typeface="Georgia"/>
                        <a:cs typeface="Georgia"/>
                        <a:sym typeface="Georgia"/>
                      </a:endParaRPr>
                    </a:p>
                  </a:txBody>
                  <a:tcPr marL="63500" marR="63500" marT="63500" marB="63500">
                    <a:lnT w="9525" cap="flat" cmpd="sng">
                      <a:solidFill>
                        <a:srgbClr val="000000"/>
                      </a:solidFill>
                      <a:prstDash val="solid"/>
                      <a:round/>
                      <a:headEnd type="none" w="sm" len="sm"/>
                      <a:tailEnd type="none" w="sm" len="sm"/>
                    </a:lnT>
                  </a:tcPr>
                </a:tc>
                <a:tc>
                  <a:txBody>
                    <a:bodyPr/>
                    <a:lstStyle/>
                    <a:p>
                      <a:pPr marL="521335" lvl="0" indent="-521335" algn="l" rtl="0">
                        <a:spcBef>
                          <a:spcPts val="0"/>
                        </a:spcBef>
                        <a:spcAft>
                          <a:spcPts val="0"/>
                        </a:spcAft>
                        <a:buNone/>
                      </a:pPr>
                      <a:r>
                        <a:rPr lang="en-US" sz="1000" b="1">
                          <a:latin typeface="Georgia"/>
                          <a:ea typeface="Georgia"/>
                          <a:cs typeface="Georgia"/>
                          <a:sym typeface="Georgia"/>
                        </a:rPr>
                        <a:t>4.CE.2  The student will </a:t>
                      </a:r>
                      <a:r>
                        <a:rPr lang="en-US" sz="1000" b="1">
                          <a:solidFill>
                            <a:srgbClr val="C00000"/>
                          </a:solidFill>
                          <a:latin typeface="Georgia"/>
                          <a:ea typeface="Georgia"/>
                          <a:cs typeface="Georgia"/>
                          <a:sym typeface="Georgia"/>
                        </a:rPr>
                        <a:t>estimate, represent, solve, and justify </a:t>
                      </a:r>
                      <a:r>
                        <a:rPr lang="en-US" sz="1000" b="1">
                          <a:solidFill>
                            <a:srgbClr val="202020"/>
                          </a:solidFill>
                          <a:latin typeface="Georgia"/>
                          <a:ea typeface="Georgia"/>
                          <a:cs typeface="Georgia"/>
                          <a:sym typeface="Georgia"/>
                        </a:rPr>
                        <a:t>solutions to single-step and multistep problems, including those in context, using multiplication with whole numbers, and single-step problems, including those in context, using division with whole numbers; and </a:t>
                      </a:r>
                      <a:r>
                        <a:rPr lang="en-US" sz="1000" b="1">
                          <a:solidFill>
                            <a:srgbClr val="C00000"/>
                          </a:solidFill>
                          <a:latin typeface="Georgia"/>
                          <a:ea typeface="Georgia"/>
                          <a:cs typeface="Georgia"/>
                          <a:sym typeface="Georgia"/>
                        </a:rPr>
                        <a:t>recall with automaticity the multiplication facts through 12 × 12 and the corresponding division facts.</a:t>
                      </a:r>
                      <a:endParaRPr sz="1000" b="1">
                        <a:solidFill>
                          <a:srgbClr val="C00000"/>
                        </a:solidFill>
                        <a:latin typeface="Georgia"/>
                        <a:ea typeface="Georgia"/>
                        <a:cs typeface="Georgia"/>
                        <a:sym typeface="Georgia"/>
                      </a:endParaRPr>
                    </a:p>
                    <a:p>
                      <a:pPr marL="0" lvl="0" indent="0" algn="l" rtl="0">
                        <a:spcBef>
                          <a:spcPts val="0"/>
                        </a:spcBef>
                        <a:spcAft>
                          <a:spcPts val="0"/>
                        </a:spcAft>
                        <a:buNone/>
                      </a:pPr>
                      <a:endParaRPr sz="1000" b="1">
                        <a:solidFill>
                          <a:srgbClr val="202020"/>
                        </a:solidFill>
                        <a:latin typeface="Georgia"/>
                        <a:ea typeface="Georgia"/>
                        <a:cs typeface="Georgia"/>
                        <a:sym typeface="Georgia"/>
                      </a:endParaRPr>
                    </a:p>
                    <a:p>
                      <a:pPr marL="457200" lvl="0" indent="-304800" algn="l" rtl="0">
                        <a:spcBef>
                          <a:spcPts val="0"/>
                        </a:spcBef>
                        <a:spcAft>
                          <a:spcPts val="0"/>
                        </a:spcAft>
                        <a:buSzPts val="1200"/>
                        <a:buFont typeface="Times New Roman"/>
                        <a:buAutoNum type="alphaLcParenR" startAt="8"/>
                      </a:pPr>
                      <a:r>
                        <a:rPr lang="en-US" sz="1000">
                          <a:solidFill>
                            <a:srgbClr val="C00000"/>
                          </a:solidFill>
                          <a:latin typeface="Georgia"/>
                          <a:ea typeface="Georgia"/>
                          <a:cs typeface="Georgia"/>
                          <a:sym typeface="Georgia"/>
                        </a:rPr>
                        <a:t>Estimate, represent, solve, and justify </a:t>
                      </a:r>
                      <a:r>
                        <a:rPr lang="en-US" sz="1000">
                          <a:solidFill>
                            <a:srgbClr val="000000"/>
                          </a:solidFill>
                          <a:latin typeface="Georgia"/>
                          <a:ea typeface="Georgia"/>
                          <a:cs typeface="Georgia"/>
                          <a:sym typeface="Georgia"/>
                        </a:rPr>
                        <a:t>solutions to single-step and multistep contextual problems that involve multiplication with whole numbers.</a:t>
                      </a:r>
                      <a:endParaRPr sz="1200">
                        <a:solidFill>
                          <a:srgbClr val="000000"/>
                        </a:solidFill>
                        <a:latin typeface="Times New Roman"/>
                        <a:ea typeface="Times New Roman"/>
                        <a:cs typeface="Times New Roman"/>
                        <a:sym typeface="Times New Roman"/>
                      </a:endParaRPr>
                    </a:p>
                    <a:p>
                      <a:pPr marL="457200" lvl="0" indent="-292100" algn="l" rtl="0">
                        <a:spcBef>
                          <a:spcPts val="300"/>
                        </a:spcBef>
                        <a:spcAft>
                          <a:spcPts val="0"/>
                        </a:spcAft>
                        <a:buSzPts val="1000"/>
                        <a:buFont typeface="Georgia"/>
                        <a:buAutoNum type="alphaLcParenR" startAt="10"/>
                      </a:pPr>
                      <a:r>
                        <a:rPr lang="en-US" sz="1000">
                          <a:solidFill>
                            <a:srgbClr val="C00000"/>
                          </a:solidFill>
                          <a:latin typeface="Georgia"/>
                          <a:ea typeface="Georgia"/>
                          <a:cs typeface="Georgia"/>
                          <a:sym typeface="Georgia"/>
                        </a:rPr>
                        <a:t>Estimate, represent, solve, and justify </a:t>
                      </a:r>
                      <a:r>
                        <a:rPr lang="en-US" sz="1000">
                          <a:solidFill>
                            <a:srgbClr val="000000"/>
                          </a:solidFill>
                          <a:latin typeface="Georgia"/>
                          <a:ea typeface="Georgia"/>
                          <a:cs typeface="Georgia"/>
                          <a:sym typeface="Georgia"/>
                        </a:rPr>
                        <a:t>solutions to single-step contextual problems involving division with whole numbers.</a:t>
                      </a:r>
                      <a:endParaRPr sz="1000">
                        <a:solidFill>
                          <a:srgbClr val="000000"/>
                        </a:solidFill>
                        <a:latin typeface="Georgia"/>
                        <a:ea typeface="Georgia"/>
                        <a:cs typeface="Georgia"/>
                        <a:sym typeface="Georgia"/>
                      </a:endParaRPr>
                    </a:p>
                    <a:p>
                      <a:pPr marL="457200" lvl="0" indent="-292100" algn="l" rtl="0">
                        <a:spcBef>
                          <a:spcPts val="300"/>
                        </a:spcBef>
                        <a:spcAft>
                          <a:spcPts val="300"/>
                        </a:spcAft>
                        <a:buSzPts val="1000"/>
                        <a:buFont typeface="Georgia"/>
                        <a:buAutoNum type="alphaLcParenR" startAt="10"/>
                      </a:pPr>
                      <a:r>
                        <a:rPr lang="en-US" sz="1000">
                          <a:solidFill>
                            <a:srgbClr val="000000"/>
                          </a:solidFill>
                          <a:latin typeface="Georgia"/>
                          <a:ea typeface="Georgia"/>
                          <a:cs typeface="Georgia"/>
                          <a:sym typeface="Georgia"/>
                        </a:rPr>
                        <a:t>Interpret the quotient and remainder </a:t>
                      </a:r>
                      <a:r>
                        <a:rPr lang="en-US" sz="1000">
                          <a:latin typeface="Georgia"/>
                          <a:ea typeface="Georgia"/>
                          <a:cs typeface="Georgia"/>
                          <a:sym typeface="Georgia"/>
                        </a:rPr>
                        <a:t>when solving a contextual problem. </a:t>
                      </a:r>
                      <a:endParaRPr sz="1200">
                        <a:latin typeface="Times New Roman"/>
                        <a:ea typeface="Times New Roman"/>
                        <a:cs typeface="Times New Roman"/>
                        <a:sym typeface="Times New Roman"/>
                      </a:endParaRPr>
                    </a:p>
                  </a:txBody>
                  <a:tcPr marL="63500" marR="63500" marT="63500" marB="63500">
                    <a:lnT w="9525"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432" name="Google Shape;432;g27af120b1b6_0_43"/>
          <p:cNvSpPr txBox="1"/>
          <p:nvPr/>
        </p:nvSpPr>
        <p:spPr>
          <a:xfrm>
            <a:off x="0" y="4253500"/>
            <a:ext cx="9144000" cy="8900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Estimate, represent, solve, and justify solutions to problems, including those in context</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Create practical problems was removed</a:t>
            </a:r>
            <a:endParaRPr sz="1000">
              <a:solidFill>
                <a:srgbClr val="FFFFFF"/>
              </a:solidFill>
              <a:latin typeface="Georgia"/>
              <a:ea typeface="Georgia"/>
              <a:cs typeface="Georgia"/>
              <a:sym typeface="Georgia"/>
            </a:endParaRPr>
          </a:p>
          <a:p>
            <a:pPr marL="0" lvl="0" indent="0" algn="l" rtl="0">
              <a:spcBef>
                <a:spcPts val="300"/>
              </a:spcBef>
              <a:spcAft>
                <a:spcPts val="0"/>
              </a:spcAft>
              <a:buNone/>
            </a:pPr>
            <a:endParaRPr sz="1000">
              <a:solidFill>
                <a:srgbClr val="FFFFFF"/>
              </a:solidFill>
              <a:latin typeface="Georgia"/>
              <a:ea typeface="Georgia"/>
              <a:cs typeface="Georgia"/>
              <a:sym typeface="Georgia"/>
            </a:endParaRPr>
          </a:p>
        </p:txBody>
      </p:sp>
      <p:pic>
        <p:nvPicPr>
          <p:cNvPr id="2" name="Recorded Sound" descr="Audio icon">
            <a:hlinkClick r:id="" action="ppaction://media"/>
            <a:extLst>
              <a:ext uri="{FF2B5EF4-FFF2-40B4-BE49-F238E27FC236}">
                <a16:creationId xmlns:a16="http://schemas.microsoft.com/office/drawing/2014/main" id="{F1514DC5-F264-4FC7-9AA4-5FF530A465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8866" y="440738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g27af120b1b6_0_61"/>
          <p:cNvSpPr txBox="1">
            <a:spLocks noGrp="1"/>
          </p:cNvSpPr>
          <p:nvPr>
            <p:ph type="title"/>
          </p:nvPr>
        </p:nvSpPr>
        <p:spPr>
          <a:xfrm>
            <a:off x="0" y="0"/>
            <a:ext cx="9144000" cy="555970"/>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spcBef>
                <a:spcPts val="0"/>
              </a:spcBef>
              <a:spcAft>
                <a:spcPts val="0"/>
              </a:spcAft>
              <a:buClr>
                <a:schemeClr val="lt1"/>
              </a:buClr>
              <a:buSzPts val="3240"/>
              <a:buFont typeface="Georgia"/>
              <a:buNone/>
            </a:pPr>
            <a:r>
              <a:rPr lang="en-US" sz="2840"/>
              <a:t>Standard 4.4b,d (2016) - Standard 4.ce.1 (2023)</a:t>
            </a:r>
            <a:endParaRPr/>
          </a:p>
        </p:txBody>
      </p:sp>
      <p:graphicFrame>
        <p:nvGraphicFramePr>
          <p:cNvPr id="438" name="Google Shape;438;g27af120b1b6_0_61"/>
          <p:cNvGraphicFramePr/>
          <p:nvPr>
            <p:extLst>
              <p:ext uri="{D42A27DB-BD31-4B8C-83A1-F6EECF244321}">
                <p14:modId xmlns:p14="http://schemas.microsoft.com/office/powerpoint/2010/main" val="207709055"/>
              </p:ext>
            </p:extLst>
          </p:nvPr>
        </p:nvGraphicFramePr>
        <p:xfrm>
          <a:off x="27489" y="587885"/>
          <a:ext cx="9071905" cy="3678904"/>
        </p:xfrm>
        <a:graphic>
          <a:graphicData uri="http://schemas.openxmlformats.org/drawingml/2006/table">
            <a:tbl>
              <a:tblPr firstRow="1">
                <a:noFill/>
                <a:tableStyleId>{613F59AF-D9C7-495F-A859-55A56DB4D37A}</a:tableStyleId>
              </a:tblPr>
              <a:tblGrid>
                <a:gridCol w="4449882">
                  <a:extLst>
                    <a:ext uri="{9D8B030D-6E8A-4147-A177-3AD203B41FA5}">
                      <a16:colId xmlns:a16="http://schemas.microsoft.com/office/drawing/2014/main" val="20000"/>
                    </a:ext>
                  </a:extLst>
                </a:gridCol>
                <a:gridCol w="4622023">
                  <a:extLst>
                    <a:ext uri="{9D8B030D-6E8A-4147-A177-3AD203B41FA5}">
                      <a16:colId xmlns:a16="http://schemas.microsoft.com/office/drawing/2014/main" val="20001"/>
                    </a:ext>
                  </a:extLst>
                </a:gridCol>
              </a:tblGrid>
              <a:tr h="336404">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313174">
                <a:tc>
                  <a:txBody>
                    <a:bodyPr/>
                    <a:lstStyle/>
                    <a:p>
                      <a:pPr marL="182880" lvl="0" indent="-182880" algn="l" rtl="0">
                        <a:spcBef>
                          <a:spcPts val="0"/>
                        </a:spcBef>
                        <a:spcAft>
                          <a:spcPts val="0"/>
                        </a:spcAft>
                        <a:buNone/>
                      </a:pPr>
                      <a:r>
                        <a:rPr lang="en-US" sz="1000" b="1">
                          <a:latin typeface="Georgia"/>
                          <a:ea typeface="Georgia"/>
                          <a:cs typeface="Georgia"/>
                          <a:sym typeface="Georgia"/>
                        </a:rPr>
                        <a:t>4.4 The student will </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startAt="2"/>
                      </a:pPr>
                      <a:r>
                        <a:rPr lang="en-US" sz="1000" b="1">
                          <a:latin typeface="Georgia"/>
                          <a:ea typeface="Georgia"/>
                          <a:cs typeface="Georgia"/>
                          <a:sym typeface="Georgia"/>
                        </a:rPr>
                        <a:t>estimate and determine sums, differences, and products of whole numbers;* </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startAt="4"/>
                      </a:pPr>
                      <a:r>
                        <a:rPr lang="en-US" sz="1000" b="1">
                          <a:latin typeface="Georgia"/>
                          <a:ea typeface="Georgia"/>
                          <a:cs typeface="Georgia"/>
                          <a:sym typeface="Georgia"/>
                        </a:rPr>
                        <a:t>create and solve single-step and multistep practical problems involving addition, subtraction, and multiplication, and single step practical problems involving division with whole numbers. </a:t>
                      </a:r>
                      <a:endParaRPr sz="1000" b="1">
                        <a:latin typeface="Georgia"/>
                        <a:ea typeface="Georgia"/>
                        <a:cs typeface="Georgia"/>
                        <a:sym typeface="Georgia"/>
                      </a:endParaRPr>
                    </a:p>
                    <a:p>
                      <a:pPr marL="182880" lvl="0" indent="0" algn="l" rtl="0">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Estimate whole number sums, differences, products, and quotients, with and without context. (b, c)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Apply strategies, including place value and the properties of addition to determine the sum or difference of two whole numbers, each 999,999 or less. (b)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Refine estimates by adjusting the final amount, using terms such as </a:t>
                      </a:r>
                      <a:r>
                        <a:rPr lang="en-US" sz="1000" i="1">
                          <a:latin typeface="Georgia"/>
                          <a:ea typeface="Georgia"/>
                          <a:cs typeface="Georgia"/>
                          <a:sym typeface="Georgia"/>
                        </a:rPr>
                        <a:t>closer to</a:t>
                      </a:r>
                      <a:r>
                        <a:rPr lang="en-US" sz="1000">
                          <a:latin typeface="Georgia"/>
                          <a:ea typeface="Georgia"/>
                          <a:cs typeface="Georgia"/>
                          <a:sym typeface="Georgia"/>
                        </a:rPr>
                        <a:t>, </a:t>
                      </a:r>
                      <a:r>
                        <a:rPr lang="en-US" sz="1000" i="1">
                          <a:latin typeface="Georgia"/>
                          <a:ea typeface="Georgia"/>
                          <a:cs typeface="Georgia"/>
                          <a:sym typeface="Georgia"/>
                        </a:rPr>
                        <a:t>between</a:t>
                      </a:r>
                      <a:r>
                        <a:rPr lang="en-US" sz="1000">
                          <a:latin typeface="Georgia"/>
                          <a:ea typeface="Georgia"/>
                          <a:cs typeface="Georgia"/>
                          <a:sym typeface="Georgia"/>
                        </a:rPr>
                        <a:t>, and </a:t>
                      </a:r>
                      <a:r>
                        <a:rPr lang="en-US" sz="1000" i="1">
                          <a:latin typeface="Georgia"/>
                          <a:ea typeface="Georgia"/>
                          <a:cs typeface="Georgia"/>
                          <a:sym typeface="Georgia"/>
                        </a:rPr>
                        <a:t>a little more than</a:t>
                      </a:r>
                      <a:r>
                        <a:rPr lang="en-US" sz="1000">
                          <a:latin typeface="Georgia"/>
                          <a:ea typeface="Georgia"/>
                          <a:cs typeface="Georgia"/>
                          <a:sym typeface="Georgia"/>
                        </a:rPr>
                        <a:t>. (b, c)  </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Create and solve single-step and multistep practical problems involving addition, subtraction, and multiplication with whole numbers. (d)</a:t>
                      </a:r>
                      <a:endParaRPr sz="1000" b="1">
                        <a:latin typeface="Georgia"/>
                        <a:ea typeface="Georgia"/>
                        <a:cs typeface="Georgia"/>
                        <a:sym typeface="Georgia"/>
                      </a:endParaRPr>
                    </a:p>
                  </a:txBody>
                  <a:tcPr marL="63500" marR="63500" marT="63500" marB="63500">
                    <a:lnT w="9525" cap="flat" cmpd="sng">
                      <a:solidFill>
                        <a:srgbClr val="000000"/>
                      </a:solidFill>
                      <a:prstDash val="solid"/>
                      <a:round/>
                      <a:headEnd type="none" w="sm" len="sm"/>
                      <a:tailEnd type="none" w="sm" len="sm"/>
                    </a:lnT>
                  </a:tcPr>
                </a:tc>
                <a:tc>
                  <a:txBody>
                    <a:bodyPr/>
                    <a:lstStyle/>
                    <a:p>
                      <a:pPr marL="521335" lvl="0" indent="-521335" algn="l" rtl="0">
                        <a:spcBef>
                          <a:spcPts val="0"/>
                        </a:spcBef>
                        <a:spcAft>
                          <a:spcPts val="0"/>
                        </a:spcAft>
                        <a:buNone/>
                      </a:pPr>
                      <a:r>
                        <a:rPr lang="en-US" sz="1000" b="1">
                          <a:latin typeface="Georgia"/>
                          <a:ea typeface="Georgia"/>
                          <a:cs typeface="Georgia"/>
                          <a:sym typeface="Georgia"/>
                        </a:rPr>
                        <a:t>4.CE.1  The student will </a:t>
                      </a:r>
                      <a:r>
                        <a:rPr lang="en-US" sz="1000" b="1">
                          <a:solidFill>
                            <a:srgbClr val="C00000"/>
                          </a:solidFill>
                          <a:latin typeface="Georgia"/>
                          <a:ea typeface="Georgia"/>
                          <a:cs typeface="Georgia"/>
                          <a:sym typeface="Georgia"/>
                        </a:rPr>
                        <a:t>estimate, represent, solve, and justify </a:t>
                      </a:r>
                      <a:r>
                        <a:rPr lang="en-US" sz="1000" b="1">
                          <a:solidFill>
                            <a:srgbClr val="202020"/>
                          </a:solidFill>
                          <a:latin typeface="Georgia"/>
                          <a:ea typeface="Georgia"/>
                          <a:cs typeface="Georgia"/>
                          <a:sym typeface="Georgia"/>
                        </a:rPr>
                        <a:t>solutions to single-step and multistep problems, including those in context, using addition and subtraction with whole numbers.</a:t>
                      </a:r>
                      <a:endParaRPr sz="1000" b="1">
                        <a:solidFill>
                          <a:srgbClr val="20202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solidFill>
                            <a:srgbClr val="C00000"/>
                          </a:solidFill>
                          <a:latin typeface="Georgia"/>
                          <a:ea typeface="Georgia"/>
                          <a:cs typeface="Georgia"/>
                          <a:sym typeface="Georgia"/>
                        </a:rPr>
                        <a:t>Determine and justify whether an estimate or an exact answer is appropriate when solving contextual problems </a:t>
                      </a:r>
                      <a:r>
                        <a:rPr lang="en-US" sz="1000">
                          <a:latin typeface="Georgia"/>
                          <a:ea typeface="Georgia"/>
                          <a:cs typeface="Georgia"/>
                          <a:sym typeface="Georgia"/>
                        </a:rPr>
                        <a:t>involving addition and subtraction with whole numbers. Refine estimates by adjusting the final amount, using terms such as </a:t>
                      </a:r>
                      <a:r>
                        <a:rPr lang="en-US" sz="1000" i="1">
                          <a:latin typeface="Georgia"/>
                          <a:ea typeface="Georgia"/>
                          <a:cs typeface="Georgia"/>
                          <a:sym typeface="Georgia"/>
                        </a:rPr>
                        <a:t>closer to</a:t>
                      </a:r>
                      <a:r>
                        <a:rPr lang="en-US" sz="1000">
                          <a:latin typeface="Georgia"/>
                          <a:ea typeface="Georgia"/>
                          <a:cs typeface="Georgia"/>
                          <a:sym typeface="Georgia"/>
                        </a:rPr>
                        <a:t>, </a:t>
                      </a:r>
                      <a:r>
                        <a:rPr lang="en-US" sz="1000" i="1">
                          <a:latin typeface="Georgia"/>
                          <a:ea typeface="Georgia"/>
                          <a:cs typeface="Georgia"/>
                          <a:sym typeface="Georgia"/>
                        </a:rPr>
                        <a:t>between</a:t>
                      </a:r>
                      <a:r>
                        <a:rPr lang="en-US" sz="1000">
                          <a:latin typeface="Georgia"/>
                          <a:ea typeface="Georgia"/>
                          <a:cs typeface="Georgia"/>
                          <a:sym typeface="Georgia"/>
                        </a:rPr>
                        <a:t>, and </a:t>
                      </a:r>
                      <a:r>
                        <a:rPr lang="en-US" sz="1000" i="1">
                          <a:latin typeface="Georgia"/>
                          <a:ea typeface="Georgia"/>
                          <a:cs typeface="Georgia"/>
                          <a:sym typeface="Georgia"/>
                        </a:rPr>
                        <a:t>a little more than</a:t>
                      </a:r>
                      <a:r>
                        <a:rPr lang="en-US" sz="1000">
                          <a:latin typeface="Georgia"/>
                          <a:ea typeface="Georgia"/>
                          <a:cs typeface="Georgia"/>
                          <a:sym typeface="Georgia"/>
                        </a:rPr>
                        <a:t>.</a:t>
                      </a:r>
                      <a:endParaRPr sz="1000">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Apply strategies</a:t>
                      </a:r>
                      <a:r>
                        <a:rPr lang="en-US" sz="1000">
                          <a:solidFill>
                            <a:srgbClr val="980000"/>
                          </a:solidFill>
                          <a:latin typeface="Georgia"/>
                          <a:ea typeface="Georgia"/>
                          <a:cs typeface="Georgia"/>
                          <a:sym typeface="Georgia"/>
                        </a:rPr>
                        <a:t> </a:t>
                      </a:r>
                      <a:r>
                        <a:rPr lang="en-US" sz="1000">
                          <a:solidFill>
                            <a:srgbClr val="C00000"/>
                          </a:solidFill>
                          <a:latin typeface="Georgia"/>
                          <a:ea typeface="Georgia"/>
                          <a:cs typeface="Georgia"/>
                          <a:sym typeface="Georgia"/>
                        </a:rPr>
                        <a:t>(e.g., rounding to the nearest 100 or 1,000, using compatible numbers, other number </a:t>
                      </a:r>
                      <a:r>
                        <a:rPr lang="en-US" sz="1000" u="none">
                          <a:solidFill>
                            <a:srgbClr val="C00000"/>
                          </a:solidFill>
                          <a:latin typeface="Georgia"/>
                          <a:ea typeface="Georgia"/>
                          <a:cs typeface="Georgia"/>
                          <a:sym typeface="Georgia"/>
                        </a:rPr>
                        <a:t>relationships) </a:t>
                      </a:r>
                      <a:r>
                        <a:rPr lang="en-US" sz="1000">
                          <a:latin typeface="Georgia"/>
                          <a:ea typeface="Georgia"/>
                          <a:cs typeface="Georgia"/>
                          <a:sym typeface="Georgia"/>
                        </a:rPr>
                        <a:t>to estimate a solution for single-step or multistep addition or subtraction problems with whole numbers, </a:t>
                      </a:r>
                      <a:r>
                        <a:rPr lang="en-US" sz="1000">
                          <a:solidFill>
                            <a:srgbClr val="C00000"/>
                          </a:solidFill>
                          <a:latin typeface="Georgia"/>
                          <a:ea typeface="Georgia"/>
                          <a:cs typeface="Georgia"/>
                          <a:sym typeface="Georgia"/>
                        </a:rPr>
                        <a:t>where addends or minuends do not exceed 10,000.*</a:t>
                      </a:r>
                      <a:endParaRPr sz="1000">
                        <a:solidFill>
                          <a:srgbClr val="C0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Apply </a:t>
                      </a:r>
                      <a:r>
                        <a:rPr lang="en-US" sz="1000">
                          <a:solidFill>
                            <a:srgbClr val="000000"/>
                          </a:solidFill>
                          <a:latin typeface="Georgia"/>
                          <a:ea typeface="Georgia"/>
                          <a:cs typeface="Georgia"/>
                          <a:sym typeface="Georgia"/>
                        </a:rPr>
                        <a:t>strategies (e.g., place value, properties of addition, other number relationships) and algorithms, including the standard algorithm, to determine the sum or difference </a:t>
                      </a:r>
                      <a:r>
                        <a:rPr lang="en-US" sz="1000">
                          <a:latin typeface="Georgia"/>
                          <a:ea typeface="Georgia"/>
                          <a:cs typeface="Georgia"/>
                          <a:sym typeface="Georgia"/>
                        </a:rPr>
                        <a:t>of two whole numbers, </a:t>
                      </a:r>
                      <a:r>
                        <a:rPr lang="en-US" sz="1000">
                          <a:solidFill>
                            <a:srgbClr val="C00000"/>
                          </a:solidFill>
                          <a:latin typeface="Georgia"/>
                          <a:ea typeface="Georgia"/>
                          <a:cs typeface="Georgia"/>
                          <a:sym typeface="Georgia"/>
                        </a:rPr>
                        <a:t>where addends and minuends do not exceed 10,000.* </a:t>
                      </a:r>
                      <a:endParaRPr sz="1000">
                        <a:solidFill>
                          <a:srgbClr val="C00000"/>
                        </a:solidFill>
                        <a:latin typeface="Georgia"/>
                        <a:ea typeface="Georgia"/>
                        <a:cs typeface="Georgia"/>
                        <a:sym typeface="Georgia"/>
                      </a:endParaRPr>
                    </a:p>
                    <a:p>
                      <a:pPr marL="457200" lvl="0" indent="-292100" algn="l" rtl="0">
                        <a:spcBef>
                          <a:spcPts val="300"/>
                        </a:spcBef>
                        <a:spcAft>
                          <a:spcPts val="300"/>
                        </a:spcAft>
                        <a:buSzPts val="1000"/>
                        <a:buFont typeface="Georgia"/>
                        <a:buAutoNum type="alphaLcParenR"/>
                      </a:pPr>
                      <a:r>
                        <a:rPr lang="en-US" sz="1000">
                          <a:solidFill>
                            <a:srgbClr val="C00000"/>
                          </a:solidFill>
                          <a:latin typeface="Georgia"/>
                          <a:ea typeface="Georgia"/>
                          <a:cs typeface="Georgia"/>
                          <a:sym typeface="Georgia"/>
                        </a:rPr>
                        <a:t>Estimate, represent, solve, and justify </a:t>
                      </a:r>
                      <a:r>
                        <a:rPr lang="en-US" sz="1000">
                          <a:latin typeface="Georgia"/>
                          <a:ea typeface="Georgia"/>
                          <a:cs typeface="Georgia"/>
                          <a:sym typeface="Georgia"/>
                        </a:rPr>
                        <a:t>solutions to single-step and multistep contextual problems involving addition and subtraction with whole numbers where addends and minuends do not exceed 1,000,000.</a:t>
                      </a:r>
                      <a:endParaRPr sz="1000" b="1">
                        <a:latin typeface="Georgia"/>
                        <a:ea typeface="Georgia"/>
                        <a:cs typeface="Georgia"/>
                        <a:sym typeface="Georgia"/>
                      </a:endParaRPr>
                    </a:p>
                  </a:txBody>
                  <a:tcPr marL="63500" marR="63500" marT="63500" marB="63500">
                    <a:lnT w="9525"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439" name="Google Shape;439;g27af120b1b6_0_61"/>
          <p:cNvSpPr txBox="1"/>
          <p:nvPr/>
        </p:nvSpPr>
        <p:spPr>
          <a:xfrm>
            <a:off x="0" y="4467923"/>
            <a:ext cx="9144125" cy="675578"/>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304800" algn="l" rtl="0">
              <a:spcBef>
                <a:spcPts val="0"/>
              </a:spcBef>
              <a:spcAft>
                <a:spcPts val="0"/>
              </a:spcAft>
              <a:buClr>
                <a:srgbClr val="FFFFFF"/>
              </a:buClr>
              <a:buSzPts val="1200"/>
              <a:buFont typeface="Times New Roman"/>
              <a:buChar char="●"/>
            </a:pPr>
            <a:r>
              <a:rPr lang="en-US" sz="1000">
                <a:solidFill>
                  <a:srgbClr val="FFFFFF"/>
                </a:solidFill>
                <a:latin typeface="Georgia"/>
                <a:ea typeface="Georgia"/>
                <a:cs typeface="Georgia"/>
                <a:sym typeface="Georgia"/>
              </a:rPr>
              <a:t>In addition to estimating and solving, students are asked to represent and justify their solution </a:t>
            </a:r>
          </a:p>
          <a:p>
            <a:pPr marL="457200" lvl="0" indent="-304800" algn="l" rtl="0">
              <a:spcBef>
                <a:spcPts val="0"/>
              </a:spcBef>
              <a:spcAft>
                <a:spcPts val="0"/>
              </a:spcAft>
              <a:buClr>
                <a:srgbClr val="FFFFFF"/>
              </a:buClr>
              <a:buSzPts val="1200"/>
              <a:buFont typeface="Times New Roman"/>
              <a:buChar char="●"/>
            </a:pPr>
            <a:r>
              <a:rPr lang="en-US" sz="1000">
                <a:solidFill>
                  <a:schemeClr val="lt1"/>
                </a:solidFill>
                <a:latin typeface="Georgia"/>
                <a:ea typeface="Georgia"/>
                <a:cs typeface="Georgia"/>
                <a:sym typeface="Georgia"/>
              </a:rPr>
              <a:t>Addends and minuends do not exceed 10,000 without the use of a calculator.</a:t>
            </a:r>
            <a:endParaRPr sz="1000">
              <a:solidFill>
                <a:schemeClr val="lt1"/>
              </a:solidFill>
              <a:latin typeface="Georgia"/>
              <a:ea typeface="Georgia"/>
              <a:cs typeface="Georgia"/>
              <a:sym typeface="Georgia"/>
            </a:endParaRPr>
          </a:p>
          <a:p>
            <a:pPr marL="0" lvl="0" indent="0" algn="l" rtl="0">
              <a:spcBef>
                <a:spcPts val="300"/>
              </a:spcBef>
              <a:spcAft>
                <a:spcPts val="0"/>
              </a:spcAft>
              <a:buNone/>
            </a:pPr>
            <a:endParaRPr sz="1000">
              <a:solidFill>
                <a:srgbClr val="FFFFFF"/>
              </a:solidFill>
              <a:latin typeface="Georgia"/>
              <a:ea typeface="Georgia"/>
              <a:cs typeface="Georgia"/>
              <a:sym typeface="Georgia"/>
            </a:endParaRPr>
          </a:p>
        </p:txBody>
      </p:sp>
      <p:pic>
        <p:nvPicPr>
          <p:cNvPr id="440" name="Google Shape;440;g27af120b1b6_0_61">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1690708">
            <a:off x="4215704" y="1634084"/>
            <a:ext cx="695475" cy="568475"/>
          </a:xfrm>
          <a:prstGeom prst="rect">
            <a:avLst/>
          </a:prstGeom>
          <a:noFill/>
          <a:ln>
            <a:noFill/>
          </a:ln>
        </p:spPr>
      </p:pic>
      <p:pic>
        <p:nvPicPr>
          <p:cNvPr id="2" name="Recorded Sound" descr="Audio icon">
            <a:hlinkClick r:id="" action="ppaction://media"/>
            <a:extLst>
              <a:ext uri="{FF2B5EF4-FFF2-40B4-BE49-F238E27FC236}">
                <a16:creationId xmlns:a16="http://schemas.microsoft.com/office/drawing/2014/main" id="{95EE5A5F-87AF-464A-8C46-74D92756C3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5867" y="452331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9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
          <p:cNvSpPr txBox="1">
            <a:spLocks noGrp="1"/>
          </p:cNvSpPr>
          <p:nvPr>
            <p:ph type="title"/>
          </p:nvPr>
        </p:nvSpPr>
        <p:spPr>
          <a:xfrm>
            <a:off x="0" y="0"/>
            <a:ext cx="9144000" cy="719528"/>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lnSpc>
                <a:spcPct val="90000"/>
              </a:lnSpc>
              <a:spcBef>
                <a:spcPts val="0"/>
              </a:spcBef>
              <a:spcAft>
                <a:spcPts val="0"/>
              </a:spcAft>
              <a:buClr>
                <a:schemeClr val="lt1"/>
              </a:buClr>
              <a:buSzPts val="3600"/>
              <a:buFont typeface="Georgia"/>
              <a:buNone/>
            </a:pPr>
            <a:r>
              <a:rPr lang="en-US"/>
              <a:t>Agenda</a:t>
            </a:r>
            <a:endParaRPr/>
          </a:p>
        </p:txBody>
      </p:sp>
      <p:sp>
        <p:nvSpPr>
          <p:cNvPr id="179" name="Google Shape;179;p3"/>
          <p:cNvSpPr txBox="1">
            <a:spLocks noGrp="1"/>
          </p:cNvSpPr>
          <p:nvPr>
            <p:ph type="body" idx="1"/>
          </p:nvPr>
        </p:nvSpPr>
        <p:spPr>
          <a:xfrm>
            <a:off x="628650" y="1094197"/>
            <a:ext cx="7886700" cy="3538500"/>
          </a:xfrm>
          <a:prstGeom prst="rect">
            <a:avLst/>
          </a:prstGeom>
          <a:noFill/>
          <a:ln>
            <a:noFill/>
          </a:ln>
        </p:spPr>
        <p:txBody>
          <a:bodyPr spcFirstLastPara="1" wrap="square" lIns="68575" tIns="34275" rIns="68575" bIns="34275" anchor="t" anchorCtr="0">
            <a:normAutofit lnSpcReduction="10000"/>
          </a:bodyPr>
          <a:lstStyle/>
          <a:p>
            <a:pPr marL="457200" lvl="0" indent="-317500" algn="l" rtl="0">
              <a:lnSpc>
                <a:spcPct val="90000"/>
              </a:lnSpc>
              <a:spcBef>
                <a:spcPts val="800"/>
              </a:spcBef>
              <a:spcAft>
                <a:spcPts val="0"/>
              </a:spcAft>
              <a:buSzPts val="1400"/>
              <a:buChar char="•"/>
            </a:pPr>
            <a:r>
              <a:rPr lang="en-US" sz="2100">
                <a:solidFill>
                  <a:srgbClr val="000000"/>
                </a:solidFill>
                <a:latin typeface="Georgia" panose="02040502050405020303" pitchFamily="18" charset="0"/>
              </a:rPr>
              <a:t>2023 Mathematics Standards of Learning Focus</a:t>
            </a:r>
          </a:p>
          <a:p>
            <a:pPr marL="457200" lvl="0" indent="-317500" algn="l" rtl="0">
              <a:lnSpc>
                <a:spcPct val="90000"/>
              </a:lnSpc>
              <a:spcBef>
                <a:spcPts val="800"/>
              </a:spcBef>
              <a:spcAft>
                <a:spcPts val="0"/>
              </a:spcAft>
              <a:buSzPts val="1400"/>
              <a:buChar char="•"/>
            </a:pPr>
            <a:r>
              <a:rPr lang="en-US" sz="2100">
                <a:solidFill>
                  <a:srgbClr val="000000"/>
                </a:solidFill>
                <a:latin typeface="Georgia" panose="02040502050405020303" pitchFamily="18" charset="0"/>
              </a:rPr>
              <a:t>Standards of Learning Supporting Documents</a:t>
            </a:r>
            <a:endParaRPr lang="en-US">
              <a:solidFill>
                <a:srgbClr val="000000"/>
              </a:solidFill>
              <a:latin typeface="Georgia" panose="02040502050405020303" pitchFamily="18" charset="0"/>
            </a:endParaRPr>
          </a:p>
          <a:p>
            <a:pPr marL="914400" lvl="1" indent="-317500" algn="l" rtl="0">
              <a:lnSpc>
                <a:spcPct val="90000"/>
              </a:lnSpc>
              <a:spcBef>
                <a:spcPts val="400"/>
              </a:spcBef>
              <a:spcAft>
                <a:spcPts val="0"/>
              </a:spcAft>
              <a:buSzPts val="1400"/>
              <a:buChar char="-"/>
            </a:pPr>
            <a:r>
              <a:rPr lang="en-US" sz="1800">
                <a:solidFill>
                  <a:srgbClr val="000000"/>
                </a:solidFill>
                <a:latin typeface="Georgia" panose="02040502050405020303" pitchFamily="18" charset="0"/>
              </a:rPr>
              <a:t>Standards of Learning Document</a:t>
            </a:r>
            <a:endParaRPr lang="en-US">
              <a:solidFill>
                <a:srgbClr val="000000"/>
              </a:solidFill>
              <a:latin typeface="Georgia" panose="02040502050405020303" pitchFamily="18" charset="0"/>
            </a:endParaRPr>
          </a:p>
          <a:p>
            <a:pPr marL="914400" lvl="1" indent="-317500" algn="l" rtl="0">
              <a:lnSpc>
                <a:spcPct val="90000"/>
              </a:lnSpc>
              <a:spcBef>
                <a:spcPts val="400"/>
              </a:spcBef>
              <a:spcAft>
                <a:spcPts val="0"/>
              </a:spcAft>
              <a:buSzPts val="1400"/>
              <a:buChar char="-"/>
            </a:pPr>
            <a:r>
              <a:rPr lang="en-US" sz="1800">
                <a:solidFill>
                  <a:srgbClr val="000000"/>
                </a:solidFill>
                <a:latin typeface="Georgia" panose="02040502050405020303" pitchFamily="18" charset="0"/>
              </a:rPr>
              <a:t>Overview of Revisions (2016 to 2023 Mathematics Standards of Learning) document </a:t>
            </a:r>
          </a:p>
          <a:p>
            <a:pPr marL="457200" lvl="0" indent="-317500" algn="l" rtl="0">
              <a:lnSpc>
                <a:spcPct val="90000"/>
              </a:lnSpc>
              <a:spcBef>
                <a:spcPts val="800"/>
              </a:spcBef>
              <a:spcAft>
                <a:spcPts val="0"/>
              </a:spcAft>
              <a:buSzPts val="1400"/>
              <a:buChar char="•"/>
            </a:pPr>
            <a:r>
              <a:rPr lang="en-US" sz="2100">
                <a:solidFill>
                  <a:srgbClr val="000000"/>
                </a:solidFill>
                <a:latin typeface="Georgia" panose="02040502050405020303" pitchFamily="18" charset="0"/>
              </a:rPr>
              <a:t>Comparison of 2016 to 2023 Standards</a:t>
            </a:r>
            <a:endParaRPr>
              <a:solidFill>
                <a:srgbClr val="000000"/>
              </a:solidFill>
              <a:latin typeface="Georgia" panose="02040502050405020303" pitchFamily="18" charset="0"/>
            </a:endParaRPr>
          </a:p>
          <a:p>
            <a:pPr marL="914400" lvl="1" indent="-317500" algn="l" rtl="0">
              <a:lnSpc>
                <a:spcPct val="90000"/>
              </a:lnSpc>
              <a:spcBef>
                <a:spcPts val="400"/>
              </a:spcBef>
              <a:spcAft>
                <a:spcPts val="0"/>
              </a:spcAft>
              <a:buSzPts val="1400"/>
              <a:buChar char="-"/>
            </a:pPr>
            <a:r>
              <a:rPr lang="en-US" sz="1800">
                <a:solidFill>
                  <a:srgbClr val="000000"/>
                </a:solidFill>
                <a:latin typeface="Georgia" panose="02040502050405020303" pitchFamily="18" charset="0"/>
              </a:rPr>
              <a:t>Number and Number Sense</a:t>
            </a:r>
          </a:p>
          <a:p>
            <a:pPr marL="914400" lvl="1" indent="-317500" algn="l" rtl="0">
              <a:lnSpc>
                <a:spcPct val="90000"/>
              </a:lnSpc>
              <a:spcBef>
                <a:spcPts val="400"/>
              </a:spcBef>
              <a:spcAft>
                <a:spcPts val="0"/>
              </a:spcAft>
              <a:buSzPts val="1400"/>
              <a:buChar char="-"/>
            </a:pPr>
            <a:r>
              <a:rPr lang="en-US">
                <a:solidFill>
                  <a:srgbClr val="000000"/>
                </a:solidFill>
                <a:latin typeface="Georgia" panose="02040502050405020303" pitchFamily="18" charset="0"/>
              </a:rPr>
              <a:t>Computation and Estimation</a:t>
            </a:r>
          </a:p>
          <a:p>
            <a:pPr marL="914400" lvl="1" indent="-317500" algn="l" rtl="0">
              <a:lnSpc>
                <a:spcPct val="90000"/>
              </a:lnSpc>
              <a:spcBef>
                <a:spcPts val="400"/>
              </a:spcBef>
              <a:spcAft>
                <a:spcPts val="0"/>
              </a:spcAft>
              <a:buSzPts val="1400"/>
              <a:buChar char="-"/>
            </a:pPr>
            <a:r>
              <a:rPr lang="en-US" sz="1800">
                <a:solidFill>
                  <a:srgbClr val="000000"/>
                </a:solidFill>
                <a:latin typeface="Georgia" panose="02040502050405020303" pitchFamily="18" charset="0"/>
              </a:rPr>
              <a:t>Measurement and Geometry</a:t>
            </a:r>
          </a:p>
          <a:p>
            <a:pPr marL="914400" lvl="1" indent="-317500" algn="l" rtl="0">
              <a:lnSpc>
                <a:spcPct val="90000"/>
              </a:lnSpc>
              <a:spcBef>
                <a:spcPts val="400"/>
              </a:spcBef>
              <a:spcAft>
                <a:spcPts val="0"/>
              </a:spcAft>
              <a:buSzPts val="1400"/>
              <a:buChar char="-"/>
            </a:pPr>
            <a:r>
              <a:rPr lang="en-US">
                <a:solidFill>
                  <a:srgbClr val="000000"/>
                </a:solidFill>
                <a:latin typeface="Georgia" panose="02040502050405020303" pitchFamily="18" charset="0"/>
              </a:rPr>
              <a:t>Probability and Statistics</a:t>
            </a:r>
          </a:p>
          <a:p>
            <a:pPr marL="914400" lvl="1" indent="-317500" algn="l" rtl="0">
              <a:lnSpc>
                <a:spcPct val="90000"/>
              </a:lnSpc>
              <a:spcBef>
                <a:spcPts val="400"/>
              </a:spcBef>
              <a:spcAft>
                <a:spcPts val="0"/>
              </a:spcAft>
              <a:buSzPts val="1400"/>
              <a:buChar char="-"/>
            </a:pPr>
            <a:r>
              <a:rPr lang="en-US" sz="1800">
                <a:solidFill>
                  <a:srgbClr val="000000"/>
                </a:solidFill>
                <a:latin typeface="Georgia" panose="02040502050405020303" pitchFamily="18" charset="0"/>
              </a:rPr>
              <a:t>Patterns, Functions, and Algebra</a:t>
            </a:r>
          </a:p>
          <a:p>
            <a:pPr marL="914400" lvl="1" indent="-317500" algn="l" rtl="0">
              <a:lnSpc>
                <a:spcPct val="90000"/>
              </a:lnSpc>
              <a:spcBef>
                <a:spcPts val="400"/>
              </a:spcBef>
              <a:spcAft>
                <a:spcPts val="0"/>
              </a:spcAft>
              <a:buSzPts val="1400"/>
              <a:buChar char="-"/>
            </a:pPr>
            <a:endParaRPr>
              <a:solidFill>
                <a:srgbClr val="000000"/>
              </a:solidFill>
              <a:latin typeface="Georgia" panose="02040502050405020303" pitchFamily="18" charset="0"/>
            </a:endParaRPr>
          </a:p>
        </p:txBody>
      </p:sp>
      <p:pic>
        <p:nvPicPr>
          <p:cNvPr id="2" name="Picture 1" descr="Virginia Department of Education graphic">
            <a:extLst>
              <a:ext uri="{FF2B5EF4-FFF2-40B4-BE49-F238E27FC236}">
                <a16:creationId xmlns:a16="http://schemas.microsoft.com/office/drawing/2014/main" id="{9ADE9C3F-28E1-EE1A-DDFB-435F0CBC5FA8}"/>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5" name="Audio 4" descr="Audio icon">
            <a:hlinkClick r:id="" action="ppaction://media"/>
            <a:extLst>
              <a:ext uri="{FF2B5EF4-FFF2-40B4-BE49-F238E27FC236}">
                <a16:creationId xmlns:a16="http://schemas.microsoft.com/office/drawing/2014/main" id="{69919655-AF7A-D383-2373-320E0987AED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981734607"/>
      </p:ext>
    </p:extLst>
  </p:cSld>
  <p:clrMapOvr>
    <a:masterClrMapping/>
  </p:clrMapOvr>
  <mc:AlternateContent xmlns:mc="http://schemas.openxmlformats.org/markup-compatibility/2006" xmlns:p14="http://schemas.microsoft.com/office/powerpoint/2010/main">
    <mc:Choice Requires="p14">
      <p:transition spd="slow" p14:dur="2000" advTm="24450"/>
    </mc:Choice>
    <mc:Fallback xmlns="">
      <p:transition spd="slow" advTm="24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g27af120b1b6_0_67"/>
          <p:cNvSpPr txBox="1">
            <a:spLocks noGrp="1"/>
          </p:cNvSpPr>
          <p:nvPr>
            <p:ph type="title"/>
          </p:nvPr>
        </p:nvSpPr>
        <p:spPr>
          <a:xfrm>
            <a:off x="0" y="0"/>
            <a:ext cx="9144000" cy="473242"/>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spcBef>
                <a:spcPts val="0"/>
              </a:spcBef>
              <a:spcAft>
                <a:spcPts val="0"/>
              </a:spcAft>
              <a:buClr>
                <a:schemeClr val="lt1"/>
              </a:buClr>
              <a:buSzPts val="3240"/>
              <a:buFont typeface="Georgia"/>
              <a:buNone/>
            </a:pPr>
            <a:r>
              <a:rPr lang="en-US" sz="2400"/>
              <a:t>Standard 4.5a (2016) - Included in Standard 4.CE.2 (2023)</a:t>
            </a:r>
            <a:endParaRPr sz="2400"/>
          </a:p>
        </p:txBody>
      </p:sp>
      <p:sp>
        <p:nvSpPr>
          <p:cNvPr id="448" name="Google Shape;448;g27af120b1b6_0_67"/>
          <p:cNvSpPr txBox="1"/>
          <p:nvPr/>
        </p:nvSpPr>
        <p:spPr>
          <a:xfrm>
            <a:off x="0" y="4317900"/>
            <a:ext cx="9144000" cy="8256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304800" algn="l" rtl="0">
              <a:spcBef>
                <a:spcPts val="0"/>
              </a:spcBef>
              <a:spcAft>
                <a:spcPts val="0"/>
              </a:spcAft>
              <a:buClr>
                <a:srgbClr val="FFFFFF"/>
              </a:buClr>
              <a:buSzPts val="1200"/>
              <a:buFont typeface="Times New Roman"/>
              <a:buChar char="●"/>
            </a:pPr>
            <a:r>
              <a:rPr lang="en-US" sz="1000">
                <a:solidFill>
                  <a:schemeClr val="lt1"/>
                </a:solidFill>
                <a:latin typeface="Georgia"/>
                <a:ea typeface="Georgia"/>
                <a:cs typeface="Georgia"/>
                <a:sym typeface="Georgia"/>
              </a:rPr>
              <a:t>Common factors/Greatest Common Factor have been embedded into SOL 4.CE.2</a:t>
            </a:r>
            <a:endParaRPr sz="1000">
              <a:solidFill>
                <a:srgbClr val="FFFFFF"/>
              </a:solidFill>
              <a:latin typeface="Georgia"/>
              <a:ea typeface="Georgia"/>
              <a:cs typeface="Georgia"/>
              <a:sym typeface="Georgia"/>
            </a:endParaRPr>
          </a:p>
          <a:p>
            <a:pPr marL="457200" lvl="0" indent="-304800" algn="l" rtl="0">
              <a:spcBef>
                <a:spcPts val="0"/>
              </a:spcBef>
              <a:spcAft>
                <a:spcPts val="0"/>
              </a:spcAft>
              <a:buClr>
                <a:srgbClr val="FFFFFF"/>
              </a:buClr>
              <a:buSzPts val="1200"/>
              <a:buFont typeface="Times New Roman"/>
              <a:buChar char="●"/>
            </a:pPr>
            <a:r>
              <a:rPr lang="en-US" sz="1000">
                <a:solidFill>
                  <a:srgbClr val="FFFFFF"/>
                </a:solidFill>
                <a:latin typeface="Georgia"/>
                <a:ea typeface="Georgia"/>
                <a:cs typeface="Georgia"/>
                <a:sym typeface="Georgia"/>
              </a:rPr>
              <a:t>Common multiples/Least Common Multiple have been removed from Grade 4 mathematics standards</a:t>
            </a:r>
            <a:endParaRPr sz="1000">
              <a:solidFill>
                <a:srgbClr val="FFFFFF"/>
              </a:solidFill>
              <a:latin typeface="Georgia"/>
              <a:ea typeface="Georgia"/>
              <a:cs typeface="Georgia"/>
              <a:sym typeface="Georgia"/>
            </a:endParaRPr>
          </a:p>
          <a:p>
            <a:pPr marL="0" lvl="0" indent="0" algn="l" rtl="0">
              <a:spcBef>
                <a:spcPts val="300"/>
              </a:spcBef>
              <a:spcAft>
                <a:spcPts val="0"/>
              </a:spcAft>
              <a:buNone/>
            </a:pPr>
            <a:endParaRPr sz="1000">
              <a:solidFill>
                <a:srgbClr val="FFFFFF"/>
              </a:solidFill>
              <a:latin typeface="Georgia"/>
              <a:ea typeface="Georgia"/>
              <a:cs typeface="Georgia"/>
              <a:sym typeface="Georgia"/>
            </a:endParaRPr>
          </a:p>
        </p:txBody>
      </p:sp>
      <p:graphicFrame>
        <p:nvGraphicFramePr>
          <p:cNvPr id="2" name="Google Shape;438;g27af120b1b6_0_61">
            <a:extLst>
              <a:ext uri="{FF2B5EF4-FFF2-40B4-BE49-F238E27FC236}">
                <a16:creationId xmlns:a16="http://schemas.microsoft.com/office/drawing/2014/main" id="{7C05BF6B-F443-FAFB-8B92-B055DFA34194}"/>
              </a:ext>
            </a:extLst>
          </p:cNvPr>
          <p:cNvGraphicFramePr/>
          <p:nvPr>
            <p:extLst>
              <p:ext uri="{D42A27DB-BD31-4B8C-83A1-F6EECF244321}">
                <p14:modId xmlns:p14="http://schemas.microsoft.com/office/powerpoint/2010/main" val="1265867339"/>
              </p:ext>
            </p:extLst>
          </p:nvPr>
        </p:nvGraphicFramePr>
        <p:xfrm>
          <a:off x="94224" y="564117"/>
          <a:ext cx="8955552" cy="3630823"/>
        </p:xfrm>
        <a:graphic>
          <a:graphicData uri="http://schemas.openxmlformats.org/drawingml/2006/table">
            <a:tbl>
              <a:tblPr firstRow="1">
                <a:noFill/>
                <a:tableStyleId>{613F59AF-D9C7-495F-A859-55A56DB4D37A}</a:tableStyleId>
              </a:tblPr>
              <a:tblGrid>
                <a:gridCol w="4392809">
                  <a:extLst>
                    <a:ext uri="{9D8B030D-6E8A-4147-A177-3AD203B41FA5}">
                      <a16:colId xmlns:a16="http://schemas.microsoft.com/office/drawing/2014/main" val="20000"/>
                    </a:ext>
                  </a:extLst>
                </a:gridCol>
                <a:gridCol w="4562743">
                  <a:extLst>
                    <a:ext uri="{9D8B030D-6E8A-4147-A177-3AD203B41FA5}">
                      <a16:colId xmlns:a16="http://schemas.microsoft.com/office/drawing/2014/main" val="20001"/>
                    </a:ext>
                  </a:extLst>
                </a:gridCol>
              </a:tblGrid>
              <a:tr h="360423">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265093">
                <a:tc>
                  <a:txBody>
                    <a:bodyPr/>
                    <a:lstStyle/>
                    <a:p>
                      <a:pPr marL="182880" lvl="0" indent="-182880" algn="l" rtl="0">
                        <a:spcBef>
                          <a:spcPts val="0"/>
                        </a:spcBef>
                        <a:spcAft>
                          <a:spcPts val="0"/>
                        </a:spcAft>
                        <a:buNone/>
                      </a:pPr>
                      <a:r>
                        <a:rPr lang="en-US" sz="1000" b="1">
                          <a:latin typeface="Georgia"/>
                          <a:ea typeface="Georgia"/>
                          <a:cs typeface="Georgia"/>
                          <a:sym typeface="Georgia"/>
                        </a:rPr>
                        <a:t>4.5 The student will </a:t>
                      </a:r>
                    </a:p>
                    <a:p>
                      <a:pPr marL="457200" lvl="0" indent="-406400" algn="l" rtl="0">
                        <a:spcBef>
                          <a:spcPts val="0"/>
                        </a:spcBef>
                        <a:spcAft>
                          <a:spcPts val="0"/>
                        </a:spcAft>
                        <a:buSzPts val="1000"/>
                        <a:buFont typeface="Georgia"/>
                        <a:buAutoNum type="alphaLcParenR"/>
                      </a:pPr>
                      <a:r>
                        <a:rPr lang="en-US" sz="1000" b="1">
                          <a:latin typeface="Georgia"/>
                          <a:ea typeface="Georgia"/>
                          <a:cs typeface="Georgia"/>
                          <a:sym typeface="Georgia"/>
                        </a:rPr>
                        <a:t>determine common multiples and factors, including least common multiple and greatest common factor; </a:t>
                      </a:r>
                    </a:p>
                    <a:p>
                      <a:pPr marL="182880" lvl="0" indent="0" algn="l" rtl="0">
                        <a:spcBef>
                          <a:spcPts val="0"/>
                        </a:spcBef>
                        <a:spcAft>
                          <a:spcPts val="0"/>
                        </a:spcAft>
                        <a:buNone/>
                      </a:pPr>
                      <a:endParaRPr lang="en-US"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Determine common multiples and common factors of numbers. (a)  </a:t>
                      </a: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Determine the least common multiple and greatest common factor of no more than three numbers. (a)  </a:t>
                      </a:r>
                      <a:endParaRPr lang="en-US" sz="1000" b="1">
                        <a:latin typeface="Georgia"/>
                        <a:ea typeface="Georgia"/>
                        <a:cs typeface="Georgia"/>
                        <a:sym typeface="Georgia"/>
                      </a:endParaRPr>
                    </a:p>
                    <a:p>
                      <a:pPr marL="182880" lvl="0" indent="-182880" algn="l" rtl="0">
                        <a:spcBef>
                          <a:spcPts val="0"/>
                        </a:spcBef>
                        <a:spcAft>
                          <a:spcPts val="0"/>
                        </a:spcAft>
                        <a:buNone/>
                      </a:pPr>
                      <a:endParaRPr sz="1000" b="1">
                        <a:latin typeface="Georgia"/>
                        <a:ea typeface="Georgia"/>
                        <a:cs typeface="Georgia"/>
                        <a:sym typeface="Georgia"/>
                      </a:endParaRPr>
                    </a:p>
                  </a:txBody>
                  <a:tcPr marL="63500" marR="63500" marT="63500" marB="63500">
                    <a:lnT w="9525" cap="flat" cmpd="sng">
                      <a:solidFill>
                        <a:srgbClr val="000000"/>
                      </a:solidFill>
                      <a:prstDash val="solid"/>
                      <a:round/>
                      <a:headEnd type="none" w="sm" len="sm"/>
                      <a:tailEnd type="none" w="sm" len="sm"/>
                    </a:lnT>
                  </a:tcPr>
                </a:tc>
                <a:tc>
                  <a:txBody>
                    <a:bodyPr/>
                    <a:lstStyle/>
                    <a:p>
                      <a:pPr marL="521335" marR="0" lvl="0" indent="-521335"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b="1">
                          <a:latin typeface="Georgia"/>
                          <a:ea typeface="Georgia"/>
                          <a:cs typeface="Georgia"/>
                          <a:sym typeface="Georgia"/>
                        </a:rPr>
                        <a:t>[Common factors/GCF included in 4.CE.2; Common multiples/LCM moved to Grade 5]</a:t>
                      </a:r>
                    </a:p>
                    <a:p>
                      <a:pPr marL="521335" lvl="0" indent="-521335" algn="l" rtl="0">
                        <a:spcBef>
                          <a:spcPts val="0"/>
                        </a:spcBef>
                        <a:spcAft>
                          <a:spcPts val="0"/>
                        </a:spcAft>
                        <a:buNone/>
                      </a:pPr>
                      <a:endParaRPr sz="1000" b="1">
                        <a:latin typeface="Georgia"/>
                        <a:ea typeface="Georgia"/>
                        <a:cs typeface="Georgia"/>
                        <a:sym typeface="Georgia"/>
                      </a:endParaRPr>
                    </a:p>
                  </a:txBody>
                  <a:tcPr marL="63500" marR="63500" marT="63500" marB="63500">
                    <a:lnT w="9525"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pic>
        <p:nvPicPr>
          <p:cNvPr id="3" name="Recorded Sound" descr="Audio icon">
            <a:hlinkClick r:id="" action="ppaction://media"/>
            <a:extLst>
              <a:ext uri="{FF2B5EF4-FFF2-40B4-BE49-F238E27FC236}">
                <a16:creationId xmlns:a16="http://schemas.microsoft.com/office/drawing/2014/main" id="{840158AF-464A-43EA-9939-D849E50B72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73534" y="44259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g27af120b1b6_0_74"/>
          <p:cNvSpPr txBox="1">
            <a:spLocks noGrp="1"/>
          </p:cNvSpPr>
          <p:nvPr>
            <p:ph type="title"/>
          </p:nvPr>
        </p:nvSpPr>
        <p:spPr>
          <a:xfrm>
            <a:off x="0" y="1"/>
            <a:ext cx="9144000" cy="399608"/>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spcBef>
                <a:spcPts val="0"/>
              </a:spcBef>
              <a:spcAft>
                <a:spcPts val="0"/>
              </a:spcAft>
              <a:buClr>
                <a:schemeClr val="lt1"/>
              </a:buClr>
              <a:buSzPts val="3240"/>
              <a:buFont typeface="Georgia"/>
              <a:buNone/>
            </a:pPr>
            <a:r>
              <a:rPr lang="en-US" sz="2400"/>
              <a:t>Standard 4.5b,c (2016) - Standard 4.ce.3 (2023) 1 of 2</a:t>
            </a:r>
            <a:endParaRPr sz="2800"/>
          </a:p>
        </p:txBody>
      </p:sp>
      <mc:AlternateContent xmlns:mc="http://schemas.openxmlformats.org/markup-compatibility/2006" xmlns:a14="http://schemas.microsoft.com/office/drawing/2010/main">
        <mc:Choice Requires="a14">
          <p:graphicFrame>
            <p:nvGraphicFramePr>
              <p:cNvPr id="454" name="Google Shape;454;g27af120b1b6_0_74"/>
              <p:cNvGraphicFramePr/>
              <p:nvPr>
                <p:extLst>
                  <p:ext uri="{D42A27DB-BD31-4B8C-83A1-F6EECF244321}">
                    <p14:modId xmlns:p14="http://schemas.microsoft.com/office/powerpoint/2010/main" val="622527860"/>
                  </p:ext>
                </p:extLst>
              </p:nvPr>
            </p:nvGraphicFramePr>
            <p:xfrm>
              <a:off x="92242" y="439436"/>
              <a:ext cx="8959516" cy="3703663"/>
            </p:xfrm>
            <a:graphic>
              <a:graphicData uri="http://schemas.openxmlformats.org/drawingml/2006/table">
                <a:tbl>
                  <a:tblPr firstRow="1">
                    <a:noFill/>
                    <a:tableStyleId>{613F59AF-D9C7-495F-A859-55A56DB4D37A}</a:tableStyleId>
                  </a:tblPr>
                  <a:tblGrid>
                    <a:gridCol w="4394758">
                      <a:extLst>
                        <a:ext uri="{9D8B030D-6E8A-4147-A177-3AD203B41FA5}">
                          <a16:colId xmlns:a16="http://schemas.microsoft.com/office/drawing/2014/main" val="20000"/>
                        </a:ext>
                      </a:extLst>
                    </a:gridCol>
                    <a:gridCol w="4564758">
                      <a:extLst>
                        <a:ext uri="{9D8B030D-6E8A-4147-A177-3AD203B41FA5}">
                          <a16:colId xmlns:a16="http://schemas.microsoft.com/office/drawing/2014/main" val="20001"/>
                        </a:ext>
                      </a:extLst>
                    </a:gridCol>
                  </a:tblGrid>
                  <a:tr h="329411">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337933">
                    <a:tc>
                      <a:txBody>
                        <a:bodyPr/>
                        <a:lstStyle/>
                        <a:p>
                          <a:pPr marL="182880" lvl="0" indent="-182880" algn="l" rtl="0">
                            <a:spcBef>
                              <a:spcPts val="0"/>
                            </a:spcBef>
                            <a:spcAft>
                              <a:spcPts val="0"/>
                            </a:spcAft>
                            <a:buNone/>
                          </a:pPr>
                          <a:r>
                            <a:rPr lang="en-US" sz="1000" b="1">
                              <a:latin typeface="Georgia"/>
                              <a:ea typeface="Georgia"/>
                              <a:cs typeface="Georgia"/>
                              <a:sym typeface="Georgia"/>
                            </a:rPr>
                            <a:t>4.5 The student will </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startAt="2"/>
                          </a:pPr>
                          <a:r>
                            <a:rPr lang="en-US" sz="1000" b="1">
                              <a:latin typeface="Georgia"/>
                              <a:ea typeface="Georgia"/>
                              <a:cs typeface="Georgia"/>
                              <a:sym typeface="Georgia"/>
                            </a:rPr>
                            <a:t>add and subtract fractions and mixed numbers having like and unlike denominators; * and </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startAt="2"/>
                          </a:pPr>
                          <a:r>
                            <a:rPr lang="en-US" sz="1000" b="1">
                              <a:latin typeface="Georgia"/>
                              <a:ea typeface="Georgia"/>
                              <a:cs typeface="Georgia"/>
                              <a:sym typeface="Georgia"/>
                            </a:rPr>
                            <a:t>solve single-step practical problems involving addition and subtraction with fractions and mixed numbers. </a:t>
                          </a:r>
                          <a:endParaRPr sz="1000" b="1">
                            <a:latin typeface="Georgia"/>
                            <a:ea typeface="Georgia"/>
                            <a:cs typeface="Georgia"/>
                            <a:sym typeface="Georgia"/>
                          </a:endParaRPr>
                        </a:p>
                        <a:p>
                          <a:pPr marL="182880" lvl="0" indent="0" algn="l" rtl="0">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Determine a common denominator for fractions, using common multiples. Common denominators should not exceed 60. (b)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Estimate the sum or difference of two fractions. (b, c)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Add and subtract fractions (proper or improper) and/or mixed numbers, having like and unlike denominators limited to 2, 3, 4, 5, 6, 8, 10, and 12, and simplify the resulting fraction. (Subtraction with fractions will be limited to problems that do not require regrouping). (b)  </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Solve single-step practical problems that involve addition and subtraction with fractions (proper or improper) and/or mixed numbers, having like and unlike denominators limited to 2, 3, 4, 5, 6, 8, 10, and 12, and simplify the resulting fraction. (Subtraction with fractions will be limited to problems that do not require regrouping). (c)</a:t>
                          </a:r>
                          <a:endParaRPr sz="1000" b="1">
                            <a:latin typeface="Georgia"/>
                            <a:ea typeface="Georgia"/>
                            <a:cs typeface="Georgia"/>
                            <a:sym typeface="Georgia"/>
                          </a:endParaRPr>
                        </a:p>
                      </a:txBody>
                      <a:tcPr marL="63500" marR="63500" marT="63500" marB="63500">
                        <a:lnT w="9525" cap="flat" cmpd="sng">
                          <a:solidFill>
                            <a:srgbClr val="000000"/>
                          </a:solidFill>
                          <a:prstDash val="solid"/>
                          <a:round/>
                          <a:headEnd type="none" w="sm" len="sm"/>
                          <a:tailEnd type="none" w="sm" len="sm"/>
                        </a:lnT>
                      </a:tcPr>
                    </a:tc>
                    <a:tc>
                      <a:txBody>
                        <a:bodyPr/>
                        <a:lstStyle/>
                        <a:p>
                          <a:pPr marL="548640" lvl="0" indent="-548640" algn="l" rtl="0">
                            <a:spcBef>
                              <a:spcPts val="0"/>
                            </a:spcBef>
                            <a:spcAft>
                              <a:spcPts val="0"/>
                            </a:spcAft>
                            <a:buNone/>
                          </a:pPr>
                          <a:r>
                            <a:rPr lang="en-US" sz="1000" b="1">
                              <a:latin typeface="Georgia"/>
                              <a:ea typeface="Georgia"/>
                              <a:cs typeface="Georgia"/>
                              <a:sym typeface="Georgia"/>
                            </a:rPr>
                            <a:t>4.CE.3  The student will estimate, </a:t>
                          </a:r>
                          <a:r>
                            <a:rPr lang="en-US" sz="1000" b="1">
                              <a:solidFill>
                                <a:srgbClr val="202020"/>
                              </a:solidFill>
                              <a:latin typeface="Georgia"/>
                              <a:ea typeface="Georgia"/>
                              <a:cs typeface="Georgia"/>
                              <a:sym typeface="Georgia"/>
                            </a:rPr>
                            <a:t>represent, solve, and justify solutions to single-step problems, including those in context, using addition and subtraction of fractions (proper, improper, and mixed numbers </a:t>
                          </a:r>
                          <a:r>
                            <a:rPr lang="en-US" sz="1000" b="1">
                              <a:solidFill>
                                <a:srgbClr val="000000"/>
                              </a:solidFill>
                              <a:latin typeface="Georgia"/>
                              <a:ea typeface="Georgia"/>
                              <a:cs typeface="Georgia"/>
                              <a:sym typeface="Georgia"/>
                            </a:rPr>
                            <a:t>with like denominators of 2, 3, 4, 5, 6, 8, 10, and 12), with and without models; and solve single-step contextual problems involving multiplication of a whole number (12 or less) and a unit fraction, with models.</a:t>
                          </a:r>
                        </a:p>
                        <a:p>
                          <a:pPr marL="457200" lvl="0" indent="-292100" algn="l" rtl="0">
                            <a:spcBef>
                              <a:spcPts val="0"/>
                            </a:spcBef>
                            <a:spcAft>
                              <a:spcPts val="0"/>
                            </a:spcAft>
                            <a:buSzPts val="1000"/>
                            <a:buFont typeface="Times New Roman"/>
                            <a:buAutoNum type="alphaLcParenR"/>
                          </a:pPr>
                          <a:r>
                            <a:rPr lang="en-US" sz="1000">
                              <a:latin typeface="Georgia"/>
                              <a:ea typeface="Georgia"/>
                              <a:cs typeface="Georgia"/>
                              <a:sym typeface="Georgia"/>
                            </a:rPr>
                            <a:t>Estimate and determine the sum or difference of two fractions (proper or improper) and/or mixed numbers, </a:t>
                          </a:r>
                          <a:r>
                            <a:rPr lang="en-US" sz="1000">
                              <a:solidFill>
                                <a:srgbClr val="C00000"/>
                              </a:solidFill>
                              <a:latin typeface="Georgia"/>
                              <a:ea typeface="Georgia"/>
                              <a:cs typeface="Georgia"/>
                              <a:sym typeface="Georgia"/>
                            </a:rPr>
                            <a:t>having like denominators </a:t>
                          </a:r>
                          <a:r>
                            <a:rPr lang="en-US" sz="1000">
                              <a:latin typeface="Georgia"/>
                              <a:ea typeface="Georgia"/>
                              <a:cs typeface="Georgia"/>
                              <a:sym typeface="Georgia"/>
                            </a:rPr>
                            <a:t>limited to 2, 3, 4, 5, 6, 8, 10, and </a:t>
                          </a:r>
                          <a:r>
                            <a:rPr lang="en-US" sz="1000">
                              <a:latin typeface="Georgia" panose="02040502050405020303" pitchFamily="18" charset="0"/>
                              <a:ea typeface="Georgia"/>
                              <a:cs typeface="Georgia"/>
                              <a:sym typeface="Georgia"/>
                            </a:rPr>
                            <a:t>12 (</a:t>
                          </a:r>
                          <a:r>
                            <a:rPr lang="en-US" sz="1000" b="0" i="0" u="none" strike="noStrike" cap="none">
                              <a:solidFill>
                                <a:srgbClr val="000000"/>
                              </a:solidFill>
                              <a:effectLst/>
                              <a:latin typeface="Georgia" panose="02040502050405020303" pitchFamily="18" charset="0"/>
                              <a:ea typeface="Arial"/>
                              <a:cs typeface="Arial"/>
                              <a:sym typeface="Arial"/>
                            </a:rPr>
                            <a:t>e.g., </a:t>
                          </a:r>
                          <a14:m>
                            <m:oMath xmlns:m="http://schemas.openxmlformats.org/officeDocument/2006/math">
                              <m:f>
                                <m:fPr>
                                  <m:ctrlPr>
                                    <a:rPr lang="ar-AE" sz="1000" b="0" i="1" u="none" strike="noStrike" cap="none">
                                      <a:solidFill>
                                        <a:srgbClr val="000000"/>
                                      </a:solidFill>
                                      <a:effectLst/>
                                      <a:latin typeface="Cambria Math" panose="02040503050406030204" pitchFamily="18" charset="0"/>
                                      <a:ea typeface="Arial"/>
                                      <a:cs typeface="Arial"/>
                                      <a:sym typeface="Arial"/>
                                    </a:rPr>
                                  </m:ctrlPr>
                                </m:fPr>
                                <m:num>
                                  <m:r>
                                    <a:rPr lang="ar-AE" sz="1000" b="0" i="0" u="none" strike="noStrike" cap="none">
                                      <a:solidFill>
                                        <a:srgbClr val="000000"/>
                                      </a:solidFill>
                                      <a:effectLst/>
                                      <a:latin typeface="Cambria Math" panose="02040503050406030204" pitchFamily="18" charset="0"/>
                                      <a:ea typeface="Arial"/>
                                      <a:cs typeface="Arial"/>
                                      <a:sym typeface="Arial"/>
                                    </a:rPr>
                                    <m:t>3</m:t>
                                  </m:r>
                                </m:num>
                                <m:den>
                                  <m:r>
                                    <a:rPr lang="ar-AE" sz="1000" b="0" i="0" u="none" strike="noStrike" cap="none">
                                      <a:solidFill>
                                        <a:srgbClr val="000000"/>
                                      </a:solidFill>
                                      <a:effectLst/>
                                      <a:latin typeface="Cambria Math" panose="02040503050406030204" pitchFamily="18" charset="0"/>
                                      <a:ea typeface="Arial"/>
                                      <a:cs typeface="Arial"/>
                                      <a:sym typeface="Arial"/>
                                    </a:rPr>
                                    <m:t>8</m:t>
                                  </m:r>
                                </m:den>
                              </m:f>
                            </m:oMath>
                          </a14:m>
                          <a:r>
                            <a:rPr lang="ar-AE" sz="1000" b="0" i="0" u="none" strike="noStrike" cap="none">
                              <a:solidFill>
                                <a:srgbClr val="000000"/>
                              </a:solidFill>
                              <a:effectLst/>
                              <a:latin typeface="Georgia" panose="02040502050405020303" pitchFamily="18" charset="0"/>
                              <a:ea typeface="Arial"/>
                              <a:cs typeface="Arial"/>
                              <a:sym typeface="Arial"/>
                            </a:rPr>
                            <a:t> + </a:t>
                          </a:r>
                          <a14:m>
                            <m:oMath xmlns:m="http://schemas.openxmlformats.org/officeDocument/2006/math">
                              <m:f>
                                <m:fPr>
                                  <m:ctrlPr>
                                    <a:rPr lang="ar-AE" sz="1000" b="0" i="1" u="none" strike="noStrike" cap="none">
                                      <a:solidFill>
                                        <a:srgbClr val="000000"/>
                                      </a:solidFill>
                                      <a:effectLst/>
                                      <a:latin typeface="Cambria Math" panose="02040503050406030204" pitchFamily="18" charset="0"/>
                                      <a:ea typeface="Arial"/>
                                      <a:cs typeface="Arial"/>
                                      <a:sym typeface="Arial"/>
                                    </a:rPr>
                                  </m:ctrlPr>
                                </m:fPr>
                                <m:num>
                                  <m:r>
                                    <a:rPr lang="ar-AE" sz="1000" b="0" i="0" u="none" strike="noStrike" cap="none">
                                      <a:solidFill>
                                        <a:srgbClr val="000000"/>
                                      </a:solidFill>
                                      <a:effectLst/>
                                      <a:latin typeface="Cambria Math" panose="02040503050406030204" pitchFamily="18" charset="0"/>
                                      <a:ea typeface="Arial"/>
                                      <a:cs typeface="Arial"/>
                                      <a:sym typeface="Arial"/>
                                    </a:rPr>
                                    <m:t>3</m:t>
                                  </m:r>
                                </m:num>
                                <m:den>
                                  <m:r>
                                    <a:rPr lang="ar-AE" sz="1000" b="0" i="0" u="none" strike="noStrike" cap="none">
                                      <a:solidFill>
                                        <a:srgbClr val="000000"/>
                                      </a:solidFill>
                                      <a:effectLst/>
                                      <a:latin typeface="Cambria Math" panose="02040503050406030204" pitchFamily="18" charset="0"/>
                                      <a:ea typeface="Arial"/>
                                      <a:cs typeface="Arial"/>
                                      <a:sym typeface="Arial"/>
                                    </a:rPr>
                                    <m:t>8</m:t>
                                  </m:r>
                                </m:den>
                              </m:f>
                            </m:oMath>
                          </a14:m>
                          <a:r>
                            <a:rPr lang="ar-AE" sz="1000" b="0" i="0" u="none" strike="noStrike" cap="none">
                              <a:solidFill>
                                <a:srgbClr val="000000"/>
                              </a:solidFill>
                              <a:effectLst/>
                              <a:latin typeface="Georgia" panose="02040502050405020303" pitchFamily="18" charset="0"/>
                              <a:ea typeface="Arial"/>
                              <a:cs typeface="Arial"/>
                              <a:sym typeface="Arial"/>
                            </a:rPr>
                            <a:t>, </a:t>
                          </a:r>
                          <a:r>
                            <a:rPr lang="en-US" sz="1000" b="0" i="0" u="none" strike="noStrike" cap="none" baseline="0">
                              <a:solidFill>
                                <a:srgbClr val="000000"/>
                              </a:solidFill>
                              <a:effectLst/>
                              <a:latin typeface="Georgia" panose="02040502050405020303" pitchFamily="18" charset="0"/>
                              <a:ea typeface="Arial"/>
                              <a:cs typeface="Arial"/>
                              <a:sym typeface="Arial"/>
                            </a:rPr>
                            <a:t> </a:t>
                          </a:r>
                          <a:r>
                            <a:rPr lang="ar-AE" sz="1000" b="0" i="0" u="none" strike="noStrike" cap="none">
                              <a:solidFill>
                                <a:srgbClr val="000000"/>
                              </a:solidFill>
                              <a:effectLst/>
                              <a:latin typeface="Georgia" panose="02040502050405020303" pitchFamily="18" charset="0"/>
                              <a:ea typeface="Arial"/>
                              <a:cs typeface="Arial"/>
                              <a:sym typeface="Arial"/>
                            </a:rPr>
                            <a:t>2</a:t>
                          </a:r>
                          <a14:m>
                            <m:oMath xmlns:m="http://schemas.openxmlformats.org/officeDocument/2006/math">
                              <m:f>
                                <m:fPr>
                                  <m:ctrlPr>
                                    <a:rPr lang="ar-AE" sz="1000" b="0" i="1" u="none" strike="noStrike" cap="none">
                                      <a:solidFill>
                                        <a:srgbClr val="000000"/>
                                      </a:solidFill>
                                      <a:effectLst/>
                                      <a:latin typeface="Cambria Math" panose="02040503050406030204" pitchFamily="18" charset="0"/>
                                      <a:ea typeface="Arial"/>
                                      <a:cs typeface="Arial"/>
                                      <a:sym typeface="Arial"/>
                                    </a:rPr>
                                  </m:ctrlPr>
                                </m:fPr>
                                <m:num>
                                  <m:r>
                                    <a:rPr lang="ar-AE" sz="1000" b="0" i="0" u="none" strike="noStrike" cap="none">
                                      <a:solidFill>
                                        <a:srgbClr val="000000"/>
                                      </a:solidFill>
                                      <a:effectLst/>
                                      <a:latin typeface="Cambria Math" panose="02040503050406030204" pitchFamily="18" charset="0"/>
                                      <a:ea typeface="Arial"/>
                                      <a:cs typeface="Arial"/>
                                      <a:sym typeface="Arial"/>
                                    </a:rPr>
                                    <m:t>1</m:t>
                                  </m:r>
                                </m:num>
                                <m:den>
                                  <m:r>
                                    <a:rPr lang="ar-AE" sz="1000" b="0" i="0" u="none" strike="noStrike" cap="none">
                                      <a:solidFill>
                                        <a:srgbClr val="000000"/>
                                      </a:solidFill>
                                      <a:effectLst/>
                                      <a:latin typeface="Cambria Math" panose="02040503050406030204" pitchFamily="18" charset="0"/>
                                      <a:ea typeface="Arial"/>
                                      <a:cs typeface="Arial"/>
                                      <a:sym typeface="Arial"/>
                                    </a:rPr>
                                    <m:t>5</m:t>
                                  </m:r>
                                </m:den>
                              </m:f>
                            </m:oMath>
                          </a14:m>
                          <a:r>
                            <a:rPr lang="ar-AE" sz="1000" b="0" i="0" u="none" strike="noStrike" cap="none">
                              <a:solidFill>
                                <a:srgbClr val="000000"/>
                              </a:solidFill>
                              <a:effectLst/>
                              <a:latin typeface="Georgia" panose="02040502050405020303" pitchFamily="18" charset="0"/>
                              <a:ea typeface="Arial"/>
                              <a:cs typeface="Arial"/>
                              <a:sym typeface="Arial"/>
                            </a:rPr>
                            <a:t> + </a:t>
                          </a:r>
                          <a14:m>
                            <m:oMath xmlns:m="http://schemas.openxmlformats.org/officeDocument/2006/math">
                              <m:f>
                                <m:fPr>
                                  <m:ctrlPr>
                                    <a:rPr lang="ar-AE" sz="1000" b="0" i="1" u="none" strike="noStrike" cap="none">
                                      <a:solidFill>
                                        <a:srgbClr val="000000"/>
                                      </a:solidFill>
                                      <a:effectLst/>
                                      <a:latin typeface="Cambria Math" panose="02040503050406030204" pitchFamily="18" charset="0"/>
                                      <a:ea typeface="Arial"/>
                                      <a:cs typeface="Arial"/>
                                      <a:sym typeface="Arial"/>
                                    </a:rPr>
                                  </m:ctrlPr>
                                </m:fPr>
                                <m:num>
                                  <m:r>
                                    <a:rPr lang="ar-AE" sz="1000" b="0" i="0" u="none" strike="noStrike" cap="none">
                                      <a:solidFill>
                                        <a:srgbClr val="000000"/>
                                      </a:solidFill>
                                      <a:effectLst/>
                                      <a:latin typeface="Cambria Math" panose="02040503050406030204" pitchFamily="18" charset="0"/>
                                      <a:ea typeface="Arial"/>
                                      <a:cs typeface="Arial"/>
                                      <a:sym typeface="Arial"/>
                                    </a:rPr>
                                    <m:t>4</m:t>
                                  </m:r>
                                </m:num>
                                <m:den>
                                  <m:r>
                                    <a:rPr lang="ar-AE" sz="1000" b="0" i="0" u="none" strike="noStrike" cap="none">
                                      <a:solidFill>
                                        <a:srgbClr val="000000"/>
                                      </a:solidFill>
                                      <a:effectLst/>
                                      <a:latin typeface="Cambria Math" panose="02040503050406030204" pitchFamily="18" charset="0"/>
                                      <a:ea typeface="Arial"/>
                                      <a:cs typeface="Arial"/>
                                      <a:sym typeface="Arial"/>
                                    </a:rPr>
                                    <m:t>5</m:t>
                                  </m:r>
                                </m:den>
                              </m:f>
                            </m:oMath>
                          </a14:m>
                          <a:r>
                            <a:rPr lang="ar-AE" sz="1000" b="0" i="0" u="none" strike="noStrike" cap="none">
                              <a:solidFill>
                                <a:srgbClr val="000000"/>
                              </a:solidFill>
                              <a:effectLst/>
                              <a:latin typeface="Georgia" panose="02040502050405020303" pitchFamily="18" charset="0"/>
                              <a:ea typeface="Arial"/>
                              <a:cs typeface="Arial"/>
                              <a:sym typeface="Arial"/>
                            </a:rPr>
                            <a:t>, </a:t>
                          </a:r>
                          <a14:m>
                            <m:oMath xmlns:m="http://schemas.openxmlformats.org/officeDocument/2006/math">
                              <m:f>
                                <m:fPr>
                                  <m:ctrlPr>
                                    <a:rPr lang="ar-AE" sz="1000" b="0" i="1" u="none" strike="noStrike" cap="none">
                                      <a:solidFill>
                                        <a:srgbClr val="000000"/>
                                      </a:solidFill>
                                      <a:effectLst/>
                                      <a:latin typeface="Cambria Math" panose="02040503050406030204" pitchFamily="18" charset="0"/>
                                      <a:ea typeface="Arial"/>
                                      <a:cs typeface="Arial"/>
                                      <a:sym typeface="Arial"/>
                                    </a:rPr>
                                  </m:ctrlPr>
                                </m:fPr>
                                <m:num>
                                  <m:r>
                                    <a:rPr lang="ar-AE" sz="1000" b="0" i="0" u="none" strike="noStrike" cap="none">
                                      <a:solidFill>
                                        <a:srgbClr val="000000"/>
                                      </a:solidFill>
                                      <a:effectLst/>
                                      <a:latin typeface="Cambria Math" panose="02040503050406030204" pitchFamily="18" charset="0"/>
                                      <a:ea typeface="Arial"/>
                                      <a:cs typeface="Arial"/>
                                      <a:sym typeface="Arial"/>
                                    </a:rPr>
                                    <m:t>7</m:t>
                                  </m:r>
                                </m:num>
                                <m:den>
                                  <m:r>
                                    <a:rPr lang="ar-AE" sz="1000" b="0" i="0" u="none" strike="noStrike" cap="none">
                                      <a:solidFill>
                                        <a:srgbClr val="000000"/>
                                      </a:solidFill>
                                      <a:effectLst/>
                                      <a:latin typeface="Cambria Math" panose="02040503050406030204" pitchFamily="18" charset="0"/>
                                      <a:ea typeface="Arial"/>
                                      <a:cs typeface="Arial"/>
                                      <a:sym typeface="Arial"/>
                                    </a:rPr>
                                    <m:t>4</m:t>
                                  </m:r>
                                </m:den>
                              </m:f>
                            </m:oMath>
                          </a14:m>
                          <a:r>
                            <a:rPr lang="ar-AE" sz="1000" b="0" i="0" u="none" strike="noStrike" cap="none">
                              <a:solidFill>
                                <a:srgbClr val="000000"/>
                              </a:solidFill>
                              <a:effectLst/>
                              <a:latin typeface="Georgia" panose="02040502050405020303" pitchFamily="18" charset="0"/>
                              <a:ea typeface="Arial"/>
                              <a:cs typeface="Arial"/>
                              <a:sym typeface="Arial"/>
                            </a:rPr>
                            <a:t> - </a:t>
                          </a:r>
                          <a14:m>
                            <m:oMath xmlns:m="http://schemas.openxmlformats.org/officeDocument/2006/math">
                              <m:f>
                                <m:fPr>
                                  <m:ctrlPr>
                                    <a:rPr lang="ar-AE" sz="1000" b="0" i="1" u="none" strike="noStrike" cap="none">
                                      <a:solidFill>
                                        <a:srgbClr val="000000"/>
                                      </a:solidFill>
                                      <a:effectLst/>
                                      <a:latin typeface="Cambria Math" panose="02040503050406030204" pitchFamily="18" charset="0"/>
                                      <a:ea typeface="Arial"/>
                                      <a:cs typeface="Arial"/>
                                      <a:sym typeface="Arial"/>
                                    </a:rPr>
                                  </m:ctrlPr>
                                </m:fPr>
                                <m:num>
                                  <m:r>
                                    <a:rPr lang="ar-AE" sz="1000" b="0" i="0" u="none" strike="noStrike" cap="none">
                                      <a:solidFill>
                                        <a:srgbClr val="000000"/>
                                      </a:solidFill>
                                      <a:effectLst/>
                                      <a:latin typeface="Cambria Math" panose="02040503050406030204" pitchFamily="18" charset="0"/>
                                      <a:ea typeface="Arial"/>
                                      <a:cs typeface="Arial"/>
                                      <a:sym typeface="Arial"/>
                                    </a:rPr>
                                    <m:t>5</m:t>
                                  </m:r>
                                </m:num>
                                <m:den>
                                  <m:r>
                                    <a:rPr lang="ar-AE" sz="1000" b="0" i="0" u="none" strike="noStrike" cap="none">
                                      <a:solidFill>
                                        <a:srgbClr val="000000"/>
                                      </a:solidFill>
                                      <a:effectLst/>
                                      <a:latin typeface="Cambria Math" panose="02040503050406030204" pitchFamily="18" charset="0"/>
                                      <a:ea typeface="Arial"/>
                                      <a:cs typeface="Arial"/>
                                      <a:sym typeface="Arial"/>
                                    </a:rPr>
                                    <m:t>4</m:t>
                                  </m:r>
                                </m:den>
                              </m:f>
                              <m:r>
                                <a:rPr lang="en-US" sz="1000" b="0" i="1" u="none" strike="noStrike" cap="none" smtClean="0">
                                  <a:solidFill>
                                    <a:srgbClr val="000000"/>
                                  </a:solidFill>
                                  <a:effectLst/>
                                  <a:latin typeface="Cambria Math" panose="02040503050406030204" pitchFamily="18" charset="0"/>
                                  <a:ea typeface="Arial"/>
                                  <a:cs typeface="Arial"/>
                                  <a:sym typeface="Arial"/>
                                </a:rPr>
                                <m:t> )</m:t>
                              </m:r>
                            </m:oMath>
                          </a14:m>
                          <a:r>
                            <a:rPr lang="en-US" sz="1000" baseline="0">
                              <a:latin typeface="Georgia" panose="02040502050405020303" pitchFamily="18" charset="0"/>
                              <a:ea typeface="Georgia"/>
                              <a:cs typeface="Georgia"/>
                              <a:sym typeface="Georgia"/>
                            </a:rPr>
                            <a:t> </a:t>
                          </a:r>
                          <a:r>
                            <a:rPr lang="en-US" sz="1000">
                              <a:latin typeface="Georgia"/>
                              <a:ea typeface="Georgia"/>
                              <a:cs typeface="Georgia"/>
                              <a:sym typeface="Georgia"/>
                            </a:rPr>
                            <a:t>and simplify the resulting fraction. </a:t>
                          </a:r>
                          <a:r>
                            <a:rPr lang="en-US" sz="1000">
                              <a:solidFill>
                                <a:srgbClr val="C00000"/>
                              </a:solidFill>
                              <a:latin typeface="Georgia"/>
                              <a:ea typeface="Georgia"/>
                              <a:cs typeface="Georgia"/>
                              <a:sym typeface="Georgia"/>
                            </a:rPr>
                            <a:t>Addition and subtraction with fractions may include regrouping.*</a:t>
                          </a:r>
                        </a:p>
                        <a:p>
                          <a:pPr marL="457200" lvl="0" indent="-292100" algn="l" rtl="0">
                            <a:spcBef>
                              <a:spcPts val="300"/>
                            </a:spcBef>
                            <a:spcAft>
                              <a:spcPts val="0"/>
                            </a:spcAft>
                            <a:buSzPts val="1000"/>
                            <a:buFont typeface="Georgia"/>
                            <a:buAutoNum type="alphaLcParenR"/>
                          </a:pPr>
                          <a:r>
                            <a:rPr lang="en-US" sz="1000">
                              <a:solidFill>
                                <a:srgbClr val="000000"/>
                              </a:solidFill>
                              <a:latin typeface="Georgia"/>
                              <a:ea typeface="Georgia"/>
                              <a:cs typeface="Georgia"/>
                              <a:sym typeface="Georgia"/>
                            </a:rPr>
                            <a:t>Estimate, represent, solve, and justify solutions </a:t>
                          </a:r>
                          <a:r>
                            <a:rPr lang="en-US" sz="1000">
                              <a:latin typeface="Georgia"/>
                              <a:ea typeface="Georgia"/>
                              <a:cs typeface="Georgia"/>
                              <a:sym typeface="Georgia"/>
                            </a:rPr>
                            <a:t>to single-step contextual problems using addition and subtraction with fractions (proper or improper) and/or mixed numbers, </a:t>
                          </a:r>
                          <a:r>
                            <a:rPr lang="en-US" sz="1000">
                              <a:solidFill>
                                <a:srgbClr val="C00000"/>
                              </a:solidFill>
                              <a:latin typeface="Georgia"/>
                              <a:ea typeface="Georgia"/>
                              <a:cs typeface="Georgia"/>
                              <a:sym typeface="Georgia"/>
                            </a:rPr>
                            <a:t>having like denominators</a:t>
                          </a:r>
                          <a:r>
                            <a:rPr lang="en-US" sz="1000">
                              <a:latin typeface="Georgia"/>
                              <a:ea typeface="Georgia"/>
                              <a:cs typeface="Georgia"/>
                              <a:sym typeface="Georgia"/>
                            </a:rPr>
                            <a:t> limited to 2, 3, 4, 5, 6, 8, 10, and 12, and simplify the resulting fraction. </a:t>
                          </a:r>
                          <a:r>
                            <a:rPr lang="en-US" sz="1000">
                              <a:solidFill>
                                <a:srgbClr val="C00000"/>
                              </a:solidFill>
                              <a:latin typeface="Georgia"/>
                              <a:ea typeface="Georgia"/>
                              <a:cs typeface="Georgia"/>
                              <a:sym typeface="Georgia"/>
                            </a:rPr>
                            <a:t>Addition and subtraction with fractions may include regrouping.</a:t>
                          </a:r>
                        </a:p>
                      </a:txBody>
                      <a:tcPr marL="63500" marR="63500" marT="63500" marB="63500">
                        <a:lnT w="9525"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mc:Choice>
        <mc:Fallback xmlns="">
          <p:graphicFrame>
            <p:nvGraphicFramePr>
              <p:cNvPr id="454" name="Google Shape;454;g27af120b1b6_0_74"/>
              <p:cNvGraphicFramePr/>
              <p:nvPr>
                <p:extLst>
                  <p:ext uri="{D42A27DB-BD31-4B8C-83A1-F6EECF244321}">
                    <p14:modId xmlns:p14="http://schemas.microsoft.com/office/powerpoint/2010/main" val="622527860"/>
                  </p:ext>
                </p:extLst>
              </p:nvPr>
            </p:nvGraphicFramePr>
            <p:xfrm>
              <a:off x="92242" y="439436"/>
              <a:ext cx="8959516" cy="3703663"/>
            </p:xfrm>
            <a:graphic>
              <a:graphicData uri="http://schemas.openxmlformats.org/drawingml/2006/table">
                <a:tbl>
                  <a:tblPr firstRow="1">
                    <a:noFill/>
                    <a:tableStyleId>{613F59AF-D9C7-495F-A859-55A56DB4D37A}</a:tableStyleId>
                  </a:tblPr>
                  <a:tblGrid>
                    <a:gridCol w="4394758">
                      <a:extLst>
                        <a:ext uri="{9D8B030D-6E8A-4147-A177-3AD203B41FA5}">
                          <a16:colId xmlns:a16="http://schemas.microsoft.com/office/drawing/2014/main" val="20000"/>
                        </a:ext>
                      </a:extLst>
                    </a:gridCol>
                    <a:gridCol w="4564758">
                      <a:extLst>
                        <a:ext uri="{9D8B030D-6E8A-4147-A177-3AD203B41FA5}">
                          <a16:colId xmlns:a16="http://schemas.microsoft.com/office/drawing/2014/main" val="20001"/>
                        </a:ext>
                      </a:extLst>
                    </a:gridCol>
                  </a:tblGrid>
                  <a:tr h="36573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337933">
                    <a:tc>
                      <a:txBody>
                        <a:bodyPr/>
                        <a:lstStyle/>
                        <a:p>
                          <a:pPr marL="182880" lvl="0" indent="-182880" algn="l" rtl="0">
                            <a:spcBef>
                              <a:spcPts val="0"/>
                            </a:spcBef>
                            <a:spcAft>
                              <a:spcPts val="0"/>
                            </a:spcAft>
                            <a:buNone/>
                          </a:pPr>
                          <a:r>
                            <a:rPr lang="en-US" sz="1000" b="1">
                              <a:latin typeface="Georgia"/>
                              <a:ea typeface="Georgia"/>
                              <a:cs typeface="Georgia"/>
                              <a:sym typeface="Georgia"/>
                            </a:rPr>
                            <a:t>4.5 The student will </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startAt="2"/>
                          </a:pPr>
                          <a:r>
                            <a:rPr lang="en-US" sz="1000" b="1">
                              <a:latin typeface="Georgia"/>
                              <a:ea typeface="Georgia"/>
                              <a:cs typeface="Georgia"/>
                              <a:sym typeface="Georgia"/>
                            </a:rPr>
                            <a:t>add and subtract fractions and mixed numbers having like and unlike denominators; * and </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startAt="2"/>
                          </a:pPr>
                          <a:r>
                            <a:rPr lang="en-US" sz="1000" b="1">
                              <a:latin typeface="Georgia"/>
                              <a:ea typeface="Georgia"/>
                              <a:cs typeface="Georgia"/>
                              <a:sym typeface="Georgia"/>
                            </a:rPr>
                            <a:t>solve single-step practical problems involving addition and subtraction with fractions and mixed numbers. </a:t>
                          </a:r>
                          <a:endParaRPr sz="1000" b="1">
                            <a:latin typeface="Georgia"/>
                            <a:ea typeface="Georgia"/>
                            <a:cs typeface="Georgia"/>
                            <a:sym typeface="Georgia"/>
                          </a:endParaRPr>
                        </a:p>
                        <a:p>
                          <a:pPr marL="182880" lvl="0" indent="0" algn="l" rtl="0">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Determine a common denominator for fractions, using common multiples. Common denominators should not exceed 60. (b)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Estimate the sum or difference of two fractions. (b, c)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Add and subtract fractions (proper or improper) and/or mixed numbers, having like and unlike denominators limited to 2, 3, 4, 5, 6, 8, 10, and 12, and simplify the resulting fraction. (Subtraction with fractions will be limited to problems that do not require regrouping). (b)  </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Solve single-step practical problems that involve addition and subtraction with fractions (proper or improper) and/or mixed numbers, having like and unlike denominators limited to 2, 3, 4, 5, 6, 8, 10, and 12, and simplify the resulting fraction. (Subtraction with fractions will be limited to problems that do not require regrouping). (c)</a:t>
                          </a:r>
                          <a:endParaRPr sz="1000" b="1">
                            <a:latin typeface="Georgia"/>
                            <a:ea typeface="Georgia"/>
                            <a:cs typeface="Georgia"/>
                            <a:sym typeface="Georgia"/>
                          </a:endParaRPr>
                        </a:p>
                      </a:txBody>
                      <a:tcPr marL="63500" marR="63500" marT="63500" marB="63500">
                        <a:lnT w="9525" cap="flat" cmpd="sng">
                          <a:solidFill>
                            <a:srgbClr val="000000"/>
                          </a:solidFill>
                          <a:prstDash val="solid"/>
                          <a:round/>
                          <a:headEnd type="none" w="sm" len="sm"/>
                          <a:tailEnd type="none" w="sm" len="sm"/>
                        </a:lnT>
                      </a:tcPr>
                    </a:tc>
                    <a:tc>
                      <a:txBody>
                        <a:bodyPr/>
                        <a:lstStyle/>
                        <a:p>
                          <a:endParaRPr lang="en-US"/>
                        </a:p>
                      </a:txBody>
                      <a:tcPr marL="63500" marR="63500" marT="63500" marB="63500">
                        <a:lnT w="9525" cap="flat" cmpd="sng">
                          <a:solidFill>
                            <a:srgbClr val="000000"/>
                          </a:solidFill>
                          <a:prstDash val="solid"/>
                          <a:round/>
                          <a:headEnd type="none" w="sm" len="sm"/>
                          <a:tailEnd type="none" w="sm" len="sm"/>
                        </a:lnT>
                        <a:blipFill>
                          <a:blip r:embed="rId5"/>
                          <a:stretch>
                            <a:fillRect l="-96395" t="-11131" r="-267" b="-365"/>
                          </a:stretch>
                        </a:blipFill>
                      </a:tcPr>
                    </a:tc>
                    <a:extLst>
                      <a:ext uri="{0D108BD9-81ED-4DB2-BD59-A6C34878D82A}">
                        <a16:rowId xmlns:a16="http://schemas.microsoft.com/office/drawing/2014/main" val="10001"/>
                      </a:ext>
                    </a:extLst>
                  </a:tr>
                </a:tbl>
              </a:graphicData>
            </a:graphic>
          </p:graphicFrame>
        </mc:Fallback>
      </mc:AlternateContent>
      <p:sp>
        <p:nvSpPr>
          <p:cNvPr id="455" name="Google Shape;455;g27af120b1b6_0_74"/>
          <p:cNvSpPr txBox="1"/>
          <p:nvPr/>
        </p:nvSpPr>
        <p:spPr>
          <a:xfrm>
            <a:off x="0" y="4259179"/>
            <a:ext cx="9144000" cy="88432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Addition and subtraction with fractions limited to like denominators</a:t>
            </a: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Addition and subtraction with fractions may include regrouping</a:t>
            </a:r>
          </a:p>
          <a:p>
            <a:pPr marL="0" lvl="0" indent="0" algn="l" rtl="0">
              <a:spcBef>
                <a:spcPts val="300"/>
              </a:spcBef>
              <a:spcAft>
                <a:spcPts val="0"/>
              </a:spcAft>
              <a:buNone/>
            </a:pPr>
            <a:endParaRPr lang="en-US" sz="1000">
              <a:solidFill>
                <a:srgbClr val="FFFFFF"/>
              </a:solidFill>
              <a:latin typeface="Georgia"/>
              <a:ea typeface="Georgia"/>
              <a:cs typeface="Georgia"/>
              <a:sym typeface="Georgia"/>
            </a:endParaRPr>
          </a:p>
        </p:txBody>
      </p:sp>
      <p:pic>
        <p:nvPicPr>
          <p:cNvPr id="3" name="Recorded Sound" descr="Audio icon">
            <a:hlinkClick r:id="" action="ppaction://media"/>
            <a:extLst>
              <a:ext uri="{FF2B5EF4-FFF2-40B4-BE49-F238E27FC236}">
                <a16:creationId xmlns:a16="http://schemas.microsoft.com/office/drawing/2014/main" id="{F40F122B-2E9B-4E0C-8F0A-5F6AF5B67C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85527" y="439653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g27af120b1b6_0_74"/>
          <p:cNvSpPr txBox="1">
            <a:spLocks noGrp="1"/>
          </p:cNvSpPr>
          <p:nvPr>
            <p:ph type="title"/>
          </p:nvPr>
        </p:nvSpPr>
        <p:spPr>
          <a:xfrm>
            <a:off x="0" y="1"/>
            <a:ext cx="9144000" cy="399608"/>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spcBef>
                <a:spcPts val="0"/>
              </a:spcBef>
              <a:spcAft>
                <a:spcPts val="0"/>
              </a:spcAft>
              <a:buClr>
                <a:schemeClr val="lt1"/>
              </a:buClr>
              <a:buSzPts val="3240"/>
              <a:buFont typeface="Georgia"/>
              <a:buNone/>
            </a:pPr>
            <a:r>
              <a:rPr lang="en-US" sz="2400"/>
              <a:t>Standard 4.5b,c (2016) - Standard 4.ce.3 (2023) 2 of 2</a:t>
            </a:r>
            <a:endParaRPr sz="2800"/>
          </a:p>
        </p:txBody>
      </p:sp>
      <mc:AlternateContent xmlns:mc="http://schemas.openxmlformats.org/markup-compatibility/2006" xmlns:a14="http://schemas.microsoft.com/office/drawing/2010/main">
        <mc:Choice Requires="a14">
          <p:graphicFrame>
            <p:nvGraphicFramePr>
              <p:cNvPr id="454" name="Google Shape;454;g27af120b1b6_0_74"/>
              <p:cNvGraphicFramePr/>
              <p:nvPr>
                <p:extLst>
                  <p:ext uri="{D42A27DB-BD31-4B8C-83A1-F6EECF244321}">
                    <p14:modId xmlns:p14="http://schemas.microsoft.com/office/powerpoint/2010/main" val="28594910"/>
                  </p:ext>
                </p:extLst>
              </p:nvPr>
            </p:nvGraphicFramePr>
            <p:xfrm>
              <a:off x="92242" y="439435"/>
              <a:ext cx="8959516" cy="3248577"/>
            </p:xfrm>
            <a:graphic>
              <a:graphicData uri="http://schemas.openxmlformats.org/drawingml/2006/table">
                <a:tbl>
                  <a:tblPr firstRow="1">
                    <a:noFill/>
                    <a:tableStyleId>{613F59AF-D9C7-495F-A859-55A56DB4D37A}</a:tableStyleId>
                  </a:tblPr>
                  <a:tblGrid>
                    <a:gridCol w="4394758">
                      <a:extLst>
                        <a:ext uri="{9D8B030D-6E8A-4147-A177-3AD203B41FA5}">
                          <a16:colId xmlns:a16="http://schemas.microsoft.com/office/drawing/2014/main" val="20000"/>
                        </a:ext>
                      </a:extLst>
                    </a:gridCol>
                    <a:gridCol w="4564758">
                      <a:extLst>
                        <a:ext uri="{9D8B030D-6E8A-4147-A177-3AD203B41FA5}">
                          <a16:colId xmlns:a16="http://schemas.microsoft.com/office/drawing/2014/main" val="20001"/>
                        </a:ext>
                      </a:extLst>
                    </a:gridCol>
                  </a:tblGrid>
                  <a:tr h="28450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882847">
                    <a:tc>
                      <a:txBody>
                        <a:bodyPr/>
                        <a:lstStyle/>
                        <a:p>
                          <a:pPr marL="182880" lvl="0" indent="-182880" algn="l" rtl="0">
                            <a:spcBef>
                              <a:spcPts val="0"/>
                            </a:spcBef>
                            <a:spcAft>
                              <a:spcPts val="0"/>
                            </a:spcAft>
                            <a:buNone/>
                          </a:pPr>
                          <a:r>
                            <a:rPr lang="en-US" sz="1000" b="1">
                              <a:latin typeface="Georgia"/>
                              <a:ea typeface="Georgia"/>
                              <a:cs typeface="Georgia"/>
                              <a:sym typeface="Georgia"/>
                            </a:rPr>
                            <a:t>[Moved from Grade 5]</a:t>
                          </a:r>
                          <a:endParaRPr sz="1000" b="1">
                            <a:latin typeface="Georgia"/>
                            <a:ea typeface="Georgia"/>
                            <a:cs typeface="Georgia"/>
                            <a:sym typeface="Georgia"/>
                          </a:endParaRPr>
                        </a:p>
                      </a:txBody>
                      <a:tcPr marL="63500" marR="63500" marT="63500" marB="63500">
                        <a:lnT w="9525" cap="flat" cmpd="sng">
                          <a:solidFill>
                            <a:srgbClr val="000000"/>
                          </a:solidFill>
                          <a:prstDash val="solid"/>
                          <a:round/>
                          <a:headEnd type="none" w="sm" len="sm"/>
                          <a:tailEnd type="none" w="sm" len="sm"/>
                        </a:lnT>
                      </a:tcPr>
                    </a:tc>
                    <a:tc>
                      <a:txBody>
                        <a:bodyPr/>
                        <a:lstStyle/>
                        <a:p>
                          <a:pPr marL="548640" lvl="0" indent="-548640" algn="l" rtl="0">
                            <a:spcBef>
                              <a:spcPts val="0"/>
                            </a:spcBef>
                            <a:spcAft>
                              <a:spcPts val="0"/>
                            </a:spcAft>
                            <a:buNone/>
                          </a:pPr>
                          <a:r>
                            <a:rPr lang="en-US" sz="1000" b="1">
                              <a:latin typeface="Georgia"/>
                              <a:ea typeface="Georgia"/>
                              <a:cs typeface="Georgia"/>
                              <a:sym typeface="Georgia"/>
                            </a:rPr>
                            <a:t>4.CE.3  The student will estimate, </a:t>
                          </a:r>
                          <a:r>
                            <a:rPr lang="en-US" sz="1000" b="1">
                              <a:solidFill>
                                <a:srgbClr val="202020"/>
                              </a:solidFill>
                              <a:latin typeface="Georgia"/>
                              <a:ea typeface="Georgia"/>
                              <a:cs typeface="Georgia"/>
                              <a:sym typeface="Georgia"/>
                            </a:rPr>
                            <a:t>represent, solve, and justify solutions to single-step problems, including those in context, using addition and subtraction of fractions (proper, improper, and mixed numbers </a:t>
                          </a:r>
                          <a:r>
                            <a:rPr lang="en-US" sz="1000" b="1">
                              <a:solidFill>
                                <a:srgbClr val="000000"/>
                              </a:solidFill>
                              <a:latin typeface="Georgia"/>
                              <a:ea typeface="Georgia"/>
                              <a:cs typeface="Georgia"/>
                              <a:sym typeface="Georgia"/>
                            </a:rPr>
                            <a:t>with like denominators of 2, 3, 4, 5, 6, 8, 10, and 12), with and without models; and solve single-step contextual problems involving multiplication of a whole number (12 or less) and a unit fraction, with models.</a:t>
                          </a:r>
                        </a:p>
                        <a:p>
                          <a:pPr marL="457200" lvl="0" indent="-292100" algn="l" rtl="0">
                            <a:spcBef>
                              <a:spcPts val="300"/>
                            </a:spcBef>
                            <a:spcAft>
                              <a:spcPts val="0"/>
                            </a:spcAft>
                            <a:buClrTx/>
                            <a:buSzPts val="1000"/>
                            <a:buFont typeface="+mj-lt"/>
                            <a:buAutoNum type="alphaLcParenR" startAt="3"/>
                          </a:pPr>
                          <a:endParaRPr lang="en-US" sz="1000">
                            <a:solidFill>
                              <a:srgbClr val="C00000"/>
                            </a:solidFill>
                            <a:latin typeface="Georgia"/>
                            <a:ea typeface="Georgia"/>
                            <a:cs typeface="Georgia"/>
                            <a:sym typeface="Georgia"/>
                          </a:endParaRPr>
                        </a:p>
                        <a:p>
                          <a:pPr marL="457200" lvl="0" indent="-292100" algn="l" rtl="0">
                            <a:spcBef>
                              <a:spcPts val="300"/>
                            </a:spcBef>
                            <a:spcAft>
                              <a:spcPts val="0"/>
                            </a:spcAft>
                            <a:buClrTx/>
                            <a:buSzPts val="1000"/>
                            <a:buFont typeface="+mj-lt"/>
                            <a:buAutoNum type="alphaLcParenR" startAt="3"/>
                          </a:pPr>
                          <a:r>
                            <a:rPr lang="en-US" sz="1000">
                              <a:solidFill>
                                <a:srgbClr val="C00000"/>
                              </a:solidFill>
                              <a:latin typeface="Georgia"/>
                              <a:ea typeface="Georgia"/>
                              <a:cs typeface="Georgia"/>
                              <a:sym typeface="Georgia"/>
                            </a:rPr>
                            <a:t>Solve single-step contextual problems involving multiplication of a whole number, limited to 12 or less, and a unit </a:t>
                          </a:r>
                          <a:r>
                            <a:rPr lang="en-US" sz="1000">
                              <a:solidFill>
                                <a:srgbClr val="C00000"/>
                              </a:solidFill>
                              <a:latin typeface="Georgia" panose="02040502050405020303" pitchFamily="18" charset="0"/>
                              <a:ea typeface="Georgia"/>
                              <a:cs typeface="Georgia"/>
                              <a:sym typeface="Georgia"/>
                            </a:rPr>
                            <a:t>fraction (</a:t>
                          </a:r>
                          <a:r>
                            <a:rPr lang="en-US" sz="1000" b="0" i="0" u="none" strike="noStrike" cap="none">
                              <a:solidFill>
                                <a:srgbClr val="C00000"/>
                              </a:solidFill>
                              <a:effectLst/>
                              <a:latin typeface="Georgia" panose="02040502050405020303" pitchFamily="18" charset="0"/>
                              <a:ea typeface="Arial"/>
                              <a:cs typeface="Arial"/>
                              <a:sym typeface="Arial"/>
                            </a:rPr>
                            <a:t>e.g., 6 × </a:t>
                          </a:r>
                          <a14:m>
                            <m:oMath xmlns:m="http://schemas.openxmlformats.org/officeDocument/2006/math">
                              <m:f>
                                <m:fPr>
                                  <m:ctrlPr>
                                    <a:rPr lang="ar-AE" sz="1000" b="0" i="1" u="none" strike="noStrike" cap="none">
                                      <a:solidFill>
                                        <a:srgbClr val="C00000"/>
                                      </a:solidFill>
                                      <a:effectLst/>
                                      <a:latin typeface="Cambria Math" panose="02040503050406030204" pitchFamily="18" charset="0"/>
                                      <a:ea typeface="Arial"/>
                                      <a:cs typeface="Arial"/>
                                      <a:sym typeface="Arial"/>
                                    </a:rPr>
                                  </m:ctrlPr>
                                </m:fPr>
                                <m:num>
                                  <m:r>
                                    <a:rPr lang="ar-AE" sz="1000" b="0" i="0" u="none" strike="noStrike" cap="none">
                                      <a:solidFill>
                                        <a:srgbClr val="C00000"/>
                                      </a:solidFill>
                                      <a:effectLst/>
                                      <a:latin typeface="Cambria Math" panose="02040503050406030204" pitchFamily="18" charset="0"/>
                                      <a:ea typeface="Arial"/>
                                      <a:cs typeface="Arial"/>
                                      <a:sym typeface="Arial"/>
                                    </a:rPr>
                                    <m:t>1</m:t>
                                  </m:r>
                                </m:num>
                                <m:den>
                                  <m:r>
                                    <a:rPr lang="ar-AE" sz="1000" b="0" i="0" u="none" strike="noStrike" cap="none">
                                      <a:solidFill>
                                        <a:srgbClr val="C00000"/>
                                      </a:solidFill>
                                      <a:effectLst/>
                                      <a:latin typeface="Cambria Math" panose="02040503050406030204" pitchFamily="18" charset="0"/>
                                      <a:ea typeface="Arial"/>
                                      <a:cs typeface="Arial"/>
                                      <a:sym typeface="Arial"/>
                                    </a:rPr>
                                    <m:t>3</m:t>
                                  </m:r>
                                </m:den>
                              </m:f>
                            </m:oMath>
                          </a14:m>
                          <a:r>
                            <a:rPr lang="ar-AE" sz="1000" b="0" i="0" u="none" strike="noStrike" cap="none">
                              <a:solidFill>
                                <a:srgbClr val="C00000"/>
                              </a:solidFill>
                              <a:effectLst/>
                              <a:latin typeface="Georgia" panose="02040502050405020303" pitchFamily="18" charset="0"/>
                              <a:ea typeface="Arial"/>
                              <a:cs typeface="Arial"/>
                              <a:sym typeface="Arial"/>
                            </a:rPr>
                            <a:t>, </a:t>
                          </a:r>
                          <a14:m>
                            <m:oMath xmlns:m="http://schemas.openxmlformats.org/officeDocument/2006/math">
                              <m:f>
                                <m:fPr>
                                  <m:ctrlPr>
                                    <a:rPr lang="ar-AE" sz="1000" b="0" i="1" u="none" strike="noStrike" cap="none">
                                      <a:solidFill>
                                        <a:srgbClr val="C00000"/>
                                      </a:solidFill>
                                      <a:effectLst/>
                                      <a:latin typeface="Cambria Math" panose="02040503050406030204" pitchFamily="18" charset="0"/>
                                      <a:ea typeface="Arial"/>
                                      <a:cs typeface="Arial"/>
                                      <a:sym typeface="Arial"/>
                                    </a:rPr>
                                  </m:ctrlPr>
                                </m:fPr>
                                <m:num>
                                  <m:r>
                                    <a:rPr lang="ar-AE" sz="1000" b="0" i="0" u="none" strike="noStrike" cap="none">
                                      <a:solidFill>
                                        <a:srgbClr val="C00000"/>
                                      </a:solidFill>
                                      <a:effectLst/>
                                      <a:latin typeface="Cambria Math" panose="02040503050406030204" pitchFamily="18" charset="0"/>
                                      <a:ea typeface="Arial"/>
                                      <a:cs typeface="Arial"/>
                                      <a:sym typeface="Arial"/>
                                    </a:rPr>
                                    <m:t>1</m:t>
                                  </m:r>
                                </m:num>
                                <m:den>
                                  <m:r>
                                    <a:rPr lang="ar-AE" sz="1000" b="0" i="0" u="none" strike="noStrike" cap="none">
                                      <a:solidFill>
                                        <a:srgbClr val="C00000"/>
                                      </a:solidFill>
                                      <a:effectLst/>
                                      <a:latin typeface="Cambria Math" panose="02040503050406030204" pitchFamily="18" charset="0"/>
                                      <a:ea typeface="Arial"/>
                                      <a:cs typeface="Arial"/>
                                      <a:sym typeface="Arial"/>
                                    </a:rPr>
                                    <m:t>5</m:t>
                                  </m:r>
                                </m:den>
                              </m:f>
                            </m:oMath>
                          </a14:m>
                          <a:r>
                            <a:rPr lang="ar-AE" sz="1000" b="0" i="0" u="none" strike="noStrike" cap="none">
                              <a:solidFill>
                                <a:srgbClr val="C00000"/>
                              </a:solidFill>
                              <a:effectLst/>
                              <a:latin typeface="Georgia" panose="02040502050405020303" pitchFamily="18" charset="0"/>
                              <a:ea typeface="Arial"/>
                              <a:cs typeface="Arial"/>
                              <a:sym typeface="Arial"/>
                            </a:rPr>
                            <a:t> × 8, 2 × </a:t>
                          </a:r>
                          <a14:m>
                            <m:oMath xmlns:m="http://schemas.openxmlformats.org/officeDocument/2006/math">
                              <m:f>
                                <m:fPr>
                                  <m:ctrlPr>
                                    <a:rPr lang="ar-AE" sz="1000" b="0" i="1" u="none" strike="noStrike" cap="none">
                                      <a:solidFill>
                                        <a:srgbClr val="C00000"/>
                                      </a:solidFill>
                                      <a:effectLst/>
                                      <a:latin typeface="Cambria Math" panose="02040503050406030204" pitchFamily="18" charset="0"/>
                                      <a:ea typeface="Arial"/>
                                      <a:cs typeface="Arial"/>
                                      <a:sym typeface="Arial"/>
                                    </a:rPr>
                                  </m:ctrlPr>
                                </m:fPr>
                                <m:num>
                                  <m:r>
                                    <a:rPr lang="ar-AE" sz="1000" b="0" i="0" u="none" strike="noStrike" cap="none">
                                      <a:solidFill>
                                        <a:srgbClr val="C00000"/>
                                      </a:solidFill>
                                      <a:effectLst/>
                                      <a:latin typeface="Cambria Math" panose="02040503050406030204" pitchFamily="18" charset="0"/>
                                      <a:ea typeface="Arial"/>
                                      <a:cs typeface="Arial"/>
                                      <a:sym typeface="Arial"/>
                                    </a:rPr>
                                    <m:t>1</m:t>
                                  </m:r>
                                </m:num>
                                <m:den>
                                  <m:r>
                                    <a:rPr lang="ar-AE" sz="1000" b="0" i="0" u="none" strike="noStrike" cap="none">
                                      <a:solidFill>
                                        <a:srgbClr val="C00000"/>
                                      </a:solidFill>
                                      <a:effectLst/>
                                      <a:latin typeface="Cambria Math" panose="02040503050406030204" pitchFamily="18" charset="0"/>
                                      <a:ea typeface="Arial"/>
                                      <a:cs typeface="Arial"/>
                                      <a:sym typeface="Arial"/>
                                    </a:rPr>
                                    <m:t>10</m:t>
                                  </m:r>
                                </m:den>
                              </m:f>
                              <m:r>
                                <a:rPr lang="en-US" sz="1000" b="0" i="0" u="none" strike="noStrike" cap="none" smtClean="0">
                                  <a:solidFill>
                                    <a:srgbClr val="C00000"/>
                                  </a:solidFill>
                                  <a:effectLst/>
                                  <a:latin typeface="Cambria Math" panose="02040503050406030204" pitchFamily="18" charset="0"/>
                                  <a:ea typeface="Arial"/>
                                  <a:cs typeface="Arial"/>
                                  <a:sym typeface="Arial"/>
                                </a:rPr>
                                <m:t>)</m:t>
                              </m:r>
                            </m:oMath>
                          </a14:m>
                          <a:r>
                            <a:rPr lang="en-US" sz="1000">
                              <a:solidFill>
                                <a:srgbClr val="C00000"/>
                              </a:solidFill>
                              <a:latin typeface="Georgia" panose="02040502050405020303" pitchFamily="18" charset="0"/>
                              <a:ea typeface="Georgia"/>
                              <a:cs typeface="Georgia"/>
                              <a:sym typeface="Georgia"/>
                            </a:rPr>
                            <a:t>,</a:t>
                          </a:r>
                          <a:r>
                            <a:rPr lang="ar-AE" sz="1000">
                              <a:solidFill>
                                <a:srgbClr val="C00000"/>
                              </a:solidFill>
                              <a:latin typeface="Georgia" panose="02040502050405020303" pitchFamily="18" charset="0"/>
                              <a:ea typeface="Georgia"/>
                              <a:cs typeface="Georgia"/>
                              <a:sym typeface="Georgia"/>
                            </a:rPr>
                            <a:t> </a:t>
                          </a:r>
                          <a:r>
                            <a:rPr lang="en-US" sz="1000">
                              <a:solidFill>
                                <a:srgbClr val="C00000"/>
                              </a:solidFill>
                              <a:latin typeface="Georgia" panose="02040502050405020303" pitchFamily="18" charset="0"/>
                              <a:ea typeface="Georgia"/>
                              <a:cs typeface="Georgia"/>
                              <a:sym typeface="Georgia"/>
                            </a:rPr>
                            <a:t>with models.*</a:t>
                          </a:r>
                        </a:p>
                        <a:p>
                          <a:pPr marL="457200" lvl="0" indent="-292100" algn="l" rtl="0">
                            <a:spcBef>
                              <a:spcPts val="300"/>
                            </a:spcBef>
                            <a:spcAft>
                              <a:spcPts val="300"/>
                            </a:spcAft>
                            <a:buClr>
                              <a:srgbClr val="980000"/>
                            </a:buClr>
                            <a:buSzPts val="1000"/>
                            <a:buFont typeface="Times New Roman"/>
                            <a:buAutoNum type="alphaLcParenR" startAt="3"/>
                          </a:pPr>
                          <a:r>
                            <a:rPr lang="en-US" sz="1000">
                              <a:solidFill>
                                <a:srgbClr val="C00000"/>
                              </a:solidFill>
                              <a:latin typeface="Georgia"/>
                              <a:ea typeface="Georgia"/>
                              <a:cs typeface="Georgia"/>
                              <a:sym typeface="Georgia"/>
                            </a:rPr>
                            <a:t>Apply the inverse property of multiplication in models </a:t>
                          </a:r>
                          <a:r>
                            <a:rPr lang="en-US" sz="1000">
                              <a:solidFill>
                                <a:srgbClr val="C00000"/>
                              </a:solidFill>
                              <a:latin typeface="Georgia" panose="02040502050405020303" pitchFamily="18" charset="0"/>
                              <a:ea typeface="Georgia"/>
                              <a:cs typeface="Georgia"/>
                              <a:sym typeface="Georgia"/>
                            </a:rPr>
                            <a:t>(</a:t>
                          </a:r>
                          <a:r>
                            <a:rPr lang="en-US" sz="1000" b="0" i="0" u="none" strike="noStrike" cap="none">
                              <a:solidFill>
                                <a:srgbClr val="C00000"/>
                              </a:solidFill>
                              <a:effectLst/>
                              <a:latin typeface="Georgia" panose="02040502050405020303" pitchFamily="18" charset="0"/>
                              <a:ea typeface="Arial"/>
                              <a:cs typeface="Arial"/>
                              <a:sym typeface="Arial"/>
                            </a:rPr>
                            <a:t>e.g., use a visual fraction model to represent </a:t>
                          </a:r>
                          <a14:m>
                            <m:oMath xmlns:m="http://schemas.openxmlformats.org/officeDocument/2006/math">
                              <m:f>
                                <m:fPr>
                                  <m:ctrlPr>
                                    <a:rPr lang="ar-AE" sz="1000" b="0" i="1" u="none" strike="noStrike" cap="none">
                                      <a:solidFill>
                                        <a:srgbClr val="C00000"/>
                                      </a:solidFill>
                                      <a:effectLst/>
                                      <a:latin typeface="Cambria Math" panose="02040503050406030204" pitchFamily="18" charset="0"/>
                                      <a:ea typeface="Arial"/>
                                      <a:cs typeface="Arial"/>
                                      <a:sym typeface="Arial"/>
                                    </a:rPr>
                                  </m:ctrlPr>
                                </m:fPr>
                                <m:num>
                                  <m:r>
                                    <a:rPr lang="ar-AE" sz="1000" b="0" i="0" u="none" strike="noStrike" cap="none">
                                      <a:solidFill>
                                        <a:srgbClr val="C00000"/>
                                      </a:solidFill>
                                      <a:effectLst/>
                                      <a:latin typeface="Cambria Math" panose="02040503050406030204" pitchFamily="18" charset="0"/>
                                      <a:ea typeface="Arial"/>
                                      <a:cs typeface="Arial"/>
                                      <a:sym typeface="Arial"/>
                                    </a:rPr>
                                    <m:t>4</m:t>
                                  </m:r>
                                </m:num>
                                <m:den>
                                  <m:r>
                                    <a:rPr lang="ar-AE" sz="1000" b="0" i="0" u="none" strike="noStrike" cap="none">
                                      <a:solidFill>
                                        <a:srgbClr val="C00000"/>
                                      </a:solidFill>
                                      <a:effectLst/>
                                      <a:latin typeface="Cambria Math" panose="02040503050406030204" pitchFamily="18" charset="0"/>
                                      <a:ea typeface="Arial"/>
                                      <a:cs typeface="Arial"/>
                                      <a:sym typeface="Arial"/>
                                    </a:rPr>
                                    <m:t>4</m:t>
                                  </m:r>
                                </m:den>
                              </m:f>
                            </m:oMath>
                          </a14:m>
                          <a:r>
                            <a:rPr lang="ar-AE" sz="1000" b="0" i="0" u="none" strike="noStrike" cap="none">
                              <a:solidFill>
                                <a:srgbClr val="C00000"/>
                              </a:solidFill>
                              <a:effectLst/>
                              <a:latin typeface="Georgia" panose="02040502050405020303" pitchFamily="18" charset="0"/>
                              <a:ea typeface="Arial"/>
                              <a:cs typeface="Arial"/>
                              <a:sym typeface="Arial"/>
                            </a:rPr>
                            <a:t> </a:t>
                          </a:r>
                          <a:r>
                            <a:rPr lang="en-US" sz="1000" b="0" i="0" u="none" strike="noStrike" cap="none">
                              <a:solidFill>
                                <a:srgbClr val="C00000"/>
                              </a:solidFill>
                              <a:effectLst/>
                              <a:latin typeface="Georgia" panose="02040502050405020303" pitchFamily="18" charset="0"/>
                              <a:ea typeface="Arial"/>
                              <a:cs typeface="Arial"/>
                              <a:sym typeface="Arial"/>
                            </a:rPr>
                            <a:t>or 1 as the product of 4 × </a:t>
                          </a:r>
                          <a14:m>
                            <m:oMath xmlns:m="http://schemas.openxmlformats.org/officeDocument/2006/math">
                              <m:f>
                                <m:fPr>
                                  <m:ctrlPr>
                                    <a:rPr lang="ar-AE" sz="1000" b="0" i="1" u="none" strike="noStrike" cap="none">
                                      <a:solidFill>
                                        <a:srgbClr val="C00000"/>
                                      </a:solidFill>
                                      <a:effectLst/>
                                      <a:latin typeface="Cambria Math" panose="02040503050406030204" pitchFamily="18" charset="0"/>
                                      <a:ea typeface="Arial"/>
                                      <a:cs typeface="Arial"/>
                                      <a:sym typeface="Arial"/>
                                    </a:rPr>
                                  </m:ctrlPr>
                                </m:fPr>
                                <m:num>
                                  <m:r>
                                    <a:rPr lang="ar-AE" sz="1000" b="0" i="0" u="none" strike="noStrike" cap="none">
                                      <a:solidFill>
                                        <a:srgbClr val="C00000"/>
                                      </a:solidFill>
                                      <a:effectLst/>
                                      <a:latin typeface="Cambria Math" panose="02040503050406030204" pitchFamily="18" charset="0"/>
                                      <a:ea typeface="Arial"/>
                                      <a:cs typeface="Arial"/>
                                      <a:sym typeface="Arial"/>
                                    </a:rPr>
                                    <m:t>1</m:t>
                                  </m:r>
                                </m:num>
                                <m:den>
                                  <m:r>
                                    <a:rPr lang="ar-AE" sz="1000" b="0" i="0" u="none" strike="noStrike" cap="none">
                                      <a:solidFill>
                                        <a:srgbClr val="C00000"/>
                                      </a:solidFill>
                                      <a:effectLst/>
                                      <a:latin typeface="Cambria Math" panose="02040503050406030204" pitchFamily="18" charset="0"/>
                                      <a:ea typeface="Arial"/>
                                      <a:cs typeface="Arial"/>
                                      <a:sym typeface="Arial"/>
                                    </a:rPr>
                                    <m:t>4</m:t>
                                  </m:r>
                                </m:den>
                              </m:f>
                              <m:r>
                                <a:rPr lang="ar-AE" sz="1000" b="0" i="0" u="none" strike="noStrike" cap="none" smtClean="0">
                                  <a:solidFill>
                                    <a:srgbClr val="C00000"/>
                                  </a:solidFill>
                                  <a:effectLst/>
                                  <a:latin typeface="Cambria Math" panose="02040503050406030204" pitchFamily="18" charset="0"/>
                                  <a:ea typeface="Arial"/>
                                  <a:cs typeface="Arial"/>
                                  <a:sym typeface="Arial"/>
                                </a:rPr>
                                <m:t>)</m:t>
                              </m:r>
                            </m:oMath>
                          </a14:m>
                          <a:r>
                            <a:rPr lang="ar-AE" sz="1000">
                              <a:solidFill>
                                <a:srgbClr val="C00000"/>
                              </a:solidFill>
                              <a:latin typeface="Georgia" panose="02040502050405020303" pitchFamily="18" charset="0"/>
                              <a:ea typeface="Georgia"/>
                              <a:cs typeface="Georgia"/>
                              <a:sym typeface="Georgia"/>
                            </a:rPr>
                            <a:t>.</a:t>
                          </a:r>
                          <a:endParaRPr lang="ar-AE" sz="1000" b="1">
                            <a:solidFill>
                              <a:srgbClr val="C00000"/>
                            </a:solidFill>
                            <a:latin typeface="Georgia" panose="02040502050405020303" pitchFamily="18" charset="0"/>
                            <a:ea typeface="Georgia"/>
                            <a:cs typeface="Georgia"/>
                            <a:sym typeface="Georgia"/>
                          </a:endParaRPr>
                        </a:p>
                      </a:txBody>
                      <a:tcPr marL="63500" marR="63500" marT="63500" marB="63500">
                        <a:lnT w="9525"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mc:Choice>
        <mc:Fallback xmlns="">
          <p:graphicFrame>
            <p:nvGraphicFramePr>
              <p:cNvPr id="454" name="Google Shape;454;g27af120b1b6_0_74"/>
              <p:cNvGraphicFramePr/>
              <p:nvPr>
                <p:extLst>
                  <p:ext uri="{D42A27DB-BD31-4B8C-83A1-F6EECF244321}">
                    <p14:modId xmlns:p14="http://schemas.microsoft.com/office/powerpoint/2010/main" val="28594910"/>
                  </p:ext>
                </p:extLst>
              </p:nvPr>
            </p:nvGraphicFramePr>
            <p:xfrm>
              <a:off x="92242" y="439435"/>
              <a:ext cx="8959516" cy="3248577"/>
            </p:xfrm>
            <a:graphic>
              <a:graphicData uri="http://schemas.openxmlformats.org/drawingml/2006/table">
                <a:tbl>
                  <a:tblPr firstRow="1">
                    <a:noFill/>
                    <a:tableStyleId>{613F59AF-D9C7-495F-A859-55A56DB4D37A}</a:tableStyleId>
                  </a:tblPr>
                  <a:tblGrid>
                    <a:gridCol w="4394758">
                      <a:extLst>
                        <a:ext uri="{9D8B030D-6E8A-4147-A177-3AD203B41FA5}">
                          <a16:colId xmlns:a16="http://schemas.microsoft.com/office/drawing/2014/main" val="20000"/>
                        </a:ext>
                      </a:extLst>
                    </a:gridCol>
                    <a:gridCol w="4564758">
                      <a:extLst>
                        <a:ext uri="{9D8B030D-6E8A-4147-A177-3AD203B41FA5}">
                          <a16:colId xmlns:a16="http://schemas.microsoft.com/office/drawing/2014/main" val="20001"/>
                        </a:ext>
                      </a:extLst>
                    </a:gridCol>
                  </a:tblGrid>
                  <a:tr h="36573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882847">
                    <a:tc>
                      <a:txBody>
                        <a:bodyPr/>
                        <a:lstStyle/>
                        <a:p>
                          <a:pPr marL="182880" lvl="0" indent="-182880" algn="l" rtl="0">
                            <a:spcBef>
                              <a:spcPts val="0"/>
                            </a:spcBef>
                            <a:spcAft>
                              <a:spcPts val="0"/>
                            </a:spcAft>
                            <a:buNone/>
                          </a:pPr>
                          <a:r>
                            <a:rPr lang="en-US" sz="1000" b="1">
                              <a:latin typeface="Georgia"/>
                              <a:ea typeface="Georgia"/>
                              <a:cs typeface="Georgia"/>
                              <a:sym typeface="Georgia"/>
                            </a:rPr>
                            <a:t>[Moved from Grade 5]</a:t>
                          </a:r>
                          <a:endParaRPr sz="1000" b="1">
                            <a:latin typeface="Georgia"/>
                            <a:ea typeface="Georgia"/>
                            <a:cs typeface="Georgia"/>
                            <a:sym typeface="Georgia"/>
                          </a:endParaRPr>
                        </a:p>
                      </a:txBody>
                      <a:tcPr marL="63500" marR="63500" marT="63500" marB="63500">
                        <a:lnT w="9525" cap="flat" cmpd="sng">
                          <a:solidFill>
                            <a:srgbClr val="000000"/>
                          </a:solidFill>
                          <a:prstDash val="solid"/>
                          <a:round/>
                          <a:headEnd type="none" w="sm" len="sm"/>
                          <a:tailEnd type="none" w="sm" len="sm"/>
                        </a:lnT>
                      </a:tcPr>
                    </a:tc>
                    <a:tc>
                      <a:txBody>
                        <a:bodyPr/>
                        <a:lstStyle/>
                        <a:p>
                          <a:endParaRPr lang="en-US"/>
                        </a:p>
                      </a:txBody>
                      <a:tcPr marL="63500" marR="63500" marT="63500" marB="63500">
                        <a:lnT w="9525" cap="flat" cmpd="sng">
                          <a:solidFill>
                            <a:srgbClr val="000000"/>
                          </a:solidFill>
                          <a:prstDash val="solid"/>
                          <a:round/>
                          <a:headEnd type="none" w="sm" len="sm"/>
                          <a:tailEnd type="none" w="sm" len="sm"/>
                        </a:lnT>
                        <a:blipFill>
                          <a:blip r:embed="rId5"/>
                          <a:stretch>
                            <a:fillRect l="-96395" t="-12896" r="-267" b="-634"/>
                          </a:stretch>
                        </a:blipFill>
                      </a:tcPr>
                    </a:tc>
                    <a:extLst>
                      <a:ext uri="{0D108BD9-81ED-4DB2-BD59-A6C34878D82A}">
                        <a16:rowId xmlns:a16="http://schemas.microsoft.com/office/drawing/2014/main" val="10001"/>
                      </a:ext>
                    </a:extLst>
                  </a:tr>
                </a:tbl>
              </a:graphicData>
            </a:graphic>
          </p:graphicFrame>
        </mc:Fallback>
      </mc:AlternateContent>
      <p:sp>
        <p:nvSpPr>
          <p:cNvPr id="455" name="Google Shape;455;g27af120b1b6_0_74"/>
          <p:cNvSpPr txBox="1"/>
          <p:nvPr/>
        </p:nvSpPr>
        <p:spPr>
          <a:xfrm>
            <a:off x="0" y="4106779"/>
            <a:ext cx="9144000" cy="103672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Solve single-step contextual problems involving multiplication of a whole number, limited to 12 or less, and a unit fraction</a:t>
            </a:r>
            <a:r>
              <a:rPr lang="en-US" sz="1000">
                <a:solidFill>
                  <a:srgbClr val="FFFFFF"/>
                </a:solidFill>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 with models</a:t>
            </a: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Apply the inverse property of multiplication in models</a:t>
            </a:r>
            <a:endParaRPr lang="en-US" sz="1000">
              <a:solidFill>
                <a:srgbClr val="FFFFFF"/>
              </a:solidFill>
              <a:latin typeface="Georgia"/>
              <a:ea typeface="Georgia"/>
              <a:cs typeface="Georgia"/>
              <a:sym typeface="Georgia"/>
            </a:endParaRPr>
          </a:p>
          <a:p>
            <a:pPr marL="0" lvl="0" indent="0" algn="l" rtl="0">
              <a:spcBef>
                <a:spcPts val="300"/>
              </a:spcBef>
              <a:spcAft>
                <a:spcPts val="0"/>
              </a:spcAft>
              <a:buNone/>
            </a:pPr>
            <a:endParaRPr lang="en-US" sz="1000">
              <a:solidFill>
                <a:srgbClr val="FFFFFF"/>
              </a:solidFill>
              <a:latin typeface="Georgia"/>
              <a:ea typeface="Georgia"/>
              <a:cs typeface="Georgia"/>
              <a:sym typeface="Georgia"/>
            </a:endParaRPr>
          </a:p>
        </p:txBody>
      </p:sp>
      <p:pic>
        <p:nvPicPr>
          <p:cNvPr id="456" name="Google Shape;456;g27af120b1b6_0_74">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rot="-1690708">
            <a:off x="4322827" y="2365432"/>
            <a:ext cx="498345" cy="412637"/>
          </a:xfrm>
          <a:prstGeom prst="rect">
            <a:avLst/>
          </a:prstGeom>
          <a:noFill/>
          <a:ln>
            <a:noFill/>
          </a:ln>
        </p:spPr>
      </p:pic>
      <p:pic>
        <p:nvPicPr>
          <p:cNvPr id="2" name="Google Shape;456;g27af120b1b6_0_74">
            <a:extLst>
              <a:ext uri="{FF2B5EF4-FFF2-40B4-BE49-F238E27FC236}">
                <a16:creationId xmlns:a16="http://schemas.microsoft.com/office/drawing/2014/main" id="{FCDBB7F5-8CA7-5E2F-4FEF-4665BA26CFCB}"/>
              </a:ex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rot="-1690708">
            <a:off x="4300139" y="2972174"/>
            <a:ext cx="543724" cy="463818"/>
          </a:xfrm>
          <a:prstGeom prst="rect">
            <a:avLst/>
          </a:prstGeom>
          <a:noFill/>
          <a:ln>
            <a:noFill/>
          </a:ln>
        </p:spPr>
      </p:pic>
      <p:pic>
        <p:nvPicPr>
          <p:cNvPr id="3" name="Recorded Sound" descr="Audio icon">
            <a:hlinkClick r:id="" action="ppaction://media"/>
            <a:extLst>
              <a:ext uri="{FF2B5EF4-FFF2-40B4-BE49-F238E27FC236}">
                <a16:creationId xmlns:a16="http://schemas.microsoft.com/office/drawing/2014/main" id="{4CB419BF-2112-4147-ADC9-DADDD1F0F7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69417" y="4399265"/>
            <a:ext cx="609600" cy="609600"/>
          </a:xfrm>
          <a:prstGeom prst="rect">
            <a:avLst/>
          </a:prstGeom>
        </p:spPr>
      </p:pic>
    </p:spTree>
    <p:extLst>
      <p:ext uri="{BB962C8B-B14F-4D97-AF65-F5344CB8AC3E}">
        <p14:creationId xmlns:p14="http://schemas.microsoft.com/office/powerpoint/2010/main" val="255232949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g27af120b1b6_0_80"/>
          <p:cNvSpPr txBox="1">
            <a:spLocks noGrp="1"/>
          </p:cNvSpPr>
          <p:nvPr>
            <p:ph type="title"/>
          </p:nvPr>
        </p:nvSpPr>
        <p:spPr>
          <a:xfrm>
            <a:off x="0" y="0"/>
            <a:ext cx="9144000" cy="619800"/>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spcBef>
                <a:spcPts val="0"/>
              </a:spcBef>
              <a:spcAft>
                <a:spcPts val="0"/>
              </a:spcAft>
              <a:buClr>
                <a:schemeClr val="lt1"/>
              </a:buClr>
              <a:buSzPts val="3240"/>
              <a:buFont typeface="Georgia"/>
              <a:buNone/>
            </a:pPr>
            <a:r>
              <a:rPr lang="en-US" sz="2840"/>
              <a:t>Standard 4.6 (2016) - Standard 4.ce.4 (2023)</a:t>
            </a:r>
            <a:endParaRPr/>
          </a:p>
        </p:txBody>
      </p:sp>
      <p:graphicFrame>
        <p:nvGraphicFramePr>
          <p:cNvPr id="463" name="Google Shape;463;g27af120b1b6_0_80"/>
          <p:cNvGraphicFramePr/>
          <p:nvPr>
            <p:extLst>
              <p:ext uri="{D42A27DB-BD31-4B8C-83A1-F6EECF244321}">
                <p14:modId xmlns:p14="http://schemas.microsoft.com/office/powerpoint/2010/main" val="3250928653"/>
              </p:ext>
            </p:extLst>
          </p:nvPr>
        </p:nvGraphicFramePr>
        <p:xfrm>
          <a:off x="116824" y="713874"/>
          <a:ext cx="8810607" cy="3127736"/>
        </p:xfrm>
        <a:graphic>
          <a:graphicData uri="http://schemas.openxmlformats.org/drawingml/2006/table">
            <a:tbl>
              <a:tblPr firstRow="1">
                <a:noFill/>
                <a:tableStyleId>{613F59AF-D9C7-495F-A859-55A56DB4D37A}</a:tableStyleId>
              </a:tblPr>
              <a:tblGrid>
                <a:gridCol w="4321713">
                  <a:extLst>
                    <a:ext uri="{9D8B030D-6E8A-4147-A177-3AD203B41FA5}">
                      <a16:colId xmlns:a16="http://schemas.microsoft.com/office/drawing/2014/main" val="20000"/>
                    </a:ext>
                  </a:extLst>
                </a:gridCol>
                <a:gridCol w="4488894">
                  <a:extLst>
                    <a:ext uri="{9D8B030D-6E8A-4147-A177-3AD203B41FA5}">
                      <a16:colId xmlns:a16="http://schemas.microsoft.com/office/drawing/2014/main" val="20001"/>
                    </a:ext>
                  </a:extLst>
                </a:gridCol>
              </a:tblGrid>
              <a:tr h="326099">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762006">
                <a:tc>
                  <a:txBody>
                    <a:bodyPr/>
                    <a:lstStyle/>
                    <a:p>
                      <a:pPr marL="182880" lvl="0" indent="-182880" algn="l" rtl="0">
                        <a:spcBef>
                          <a:spcPts val="0"/>
                        </a:spcBef>
                        <a:spcAft>
                          <a:spcPts val="0"/>
                        </a:spcAft>
                        <a:buNone/>
                      </a:pPr>
                      <a:r>
                        <a:rPr lang="en-US" sz="1000" b="1">
                          <a:latin typeface="Georgia"/>
                          <a:ea typeface="Georgia"/>
                          <a:cs typeface="Georgia"/>
                          <a:sym typeface="Georgia"/>
                        </a:rPr>
                        <a:t>4.6 The student will </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b="1">
                          <a:latin typeface="Georgia"/>
                          <a:ea typeface="Georgia"/>
                          <a:cs typeface="Georgia"/>
                          <a:sym typeface="Georgia"/>
                        </a:rPr>
                        <a:t>add and subtract decimals;* and </a:t>
                      </a:r>
                      <a:endParaRPr sz="1000" b="1">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b="1">
                          <a:latin typeface="Georgia"/>
                          <a:ea typeface="Georgia"/>
                          <a:cs typeface="Georgia"/>
                          <a:sym typeface="Georgia"/>
                        </a:rPr>
                        <a:t>solve single-step and multistep practical problems involving addition and subtraction with decimals. </a:t>
                      </a:r>
                      <a:endParaRPr sz="1000" b="1">
                        <a:latin typeface="Georgia"/>
                        <a:ea typeface="Georgia"/>
                        <a:cs typeface="Georgia"/>
                        <a:sym typeface="Georgia"/>
                      </a:endParaRPr>
                    </a:p>
                    <a:p>
                      <a:pPr marL="182880" lvl="0" indent="0" algn="l" rtl="0">
                        <a:spcBef>
                          <a:spcPts val="0"/>
                        </a:spcBef>
                        <a:spcAft>
                          <a:spcPts val="0"/>
                        </a:spcAft>
                        <a:buNone/>
                      </a:pPr>
                      <a:endParaRPr sz="1000" b="1">
                        <a:latin typeface="Georgia"/>
                        <a:ea typeface="Georgia"/>
                        <a:cs typeface="Georgia"/>
                        <a:sym typeface="Georgia"/>
                      </a:endParaRPr>
                    </a:p>
                    <a:p>
                      <a:pPr marL="342900" lvl="0" indent="-292100" algn="l" rtl="0">
                        <a:spcBef>
                          <a:spcPts val="0"/>
                        </a:spcBef>
                        <a:spcAft>
                          <a:spcPts val="0"/>
                        </a:spcAft>
                        <a:buSzPts val="1000"/>
                        <a:buFont typeface="Georgia"/>
                        <a:buChar char="●"/>
                      </a:pPr>
                      <a:r>
                        <a:rPr lang="en-US" sz="1000">
                          <a:latin typeface="Georgia"/>
                          <a:ea typeface="Georgia"/>
                          <a:cs typeface="Georgia"/>
                          <a:sym typeface="Georgia"/>
                        </a:rPr>
                        <a:t>Estimate sums and differences of decimals. (a)  </a:t>
                      </a:r>
                      <a:endParaRPr sz="1000">
                        <a:latin typeface="Georgia"/>
                        <a:ea typeface="Georgia"/>
                        <a:cs typeface="Georgia"/>
                        <a:sym typeface="Georgia"/>
                      </a:endParaRPr>
                    </a:p>
                    <a:p>
                      <a:pPr marL="342900" lvl="0" indent="-292100" algn="l" rtl="0">
                        <a:spcBef>
                          <a:spcPts val="300"/>
                        </a:spcBef>
                        <a:spcAft>
                          <a:spcPts val="0"/>
                        </a:spcAft>
                        <a:buSzPts val="1000"/>
                        <a:buFont typeface="Georgia"/>
                        <a:buChar char="●"/>
                      </a:pPr>
                      <a:r>
                        <a:rPr lang="en-US" sz="1000">
                          <a:latin typeface="Georgia"/>
                          <a:ea typeface="Georgia"/>
                          <a:cs typeface="Georgia"/>
                          <a:sym typeface="Georgia"/>
                        </a:rPr>
                        <a:t>Add and subtract decimals through thousandths, using concrete materials, pictorial representations, and paper and pencil. (a)  </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Solve single-step and multistep practical problems that involve adding and subtracting with decimals through thousandths. (b)</a:t>
                      </a:r>
                      <a:endParaRPr sz="1000" b="1">
                        <a:latin typeface="Georgia"/>
                        <a:ea typeface="Georgia"/>
                        <a:cs typeface="Georgia"/>
                        <a:sym typeface="Georgia"/>
                      </a:endParaRPr>
                    </a:p>
                  </a:txBody>
                  <a:tcPr marL="63500" marR="63500" marT="63500" marB="63500">
                    <a:lnT w="9525" cap="flat" cmpd="sng">
                      <a:solidFill>
                        <a:srgbClr val="000000"/>
                      </a:solidFill>
                      <a:prstDash val="solid"/>
                      <a:round/>
                      <a:headEnd type="none" w="sm" len="sm"/>
                      <a:tailEnd type="none" w="sm" len="sm"/>
                    </a:lnT>
                  </a:tcPr>
                </a:tc>
                <a:tc>
                  <a:txBody>
                    <a:bodyPr/>
                    <a:lstStyle/>
                    <a:p>
                      <a:pPr marL="521335" lvl="0" indent="-521335" algn="l" rtl="0">
                        <a:spcBef>
                          <a:spcPts val="0"/>
                        </a:spcBef>
                        <a:spcAft>
                          <a:spcPts val="0"/>
                        </a:spcAft>
                        <a:buNone/>
                      </a:pPr>
                      <a:r>
                        <a:rPr lang="en-US" sz="1000" b="1">
                          <a:solidFill>
                            <a:srgbClr val="202020"/>
                          </a:solidFill>
                          <a:latin typeface="Georgia"/>
                          <a:ea typeface="Georgia"/>
                          <a:cs typeface="Georgia"/>
                          <a:sym typeface="Georgia"/>
                        </a:rPr>
                        <a:t>4.CE.4  The student will estimate, represent, solve, and justify solutions to single-step and multistep problems, including those in context, using addition and subtraction of decimals through the thousandths, with and without models.</a:t>
                      </a:r>
                      <a:endParaRPr sz="1000" b="1">
                        <a:solidFill>
                          <a:srgbClr val="202020"/>
                        </a:solidFill>
                        <a:latin typeface="Georgia"/>
                        <a:ea typeface="Georgia"/>
                        <a:cs typeface="Georgia"/>
                        <a:sym typeface="Georgia"/>
                      </a:endParaRPr>
                    </a:p>
                    <a:p>
                      <a:pPr marL="521335" lvl="0" indent="-521335" algn="l" rtl="0">
                        <a:spcBef>
                          <a:spcPts val="0"/>
                        </a:spcBef>
                        <a:spcAft>
                          <a:spcPts val="0"/>
                        </a:spcAft>
                        <a:buNone/>
                      </a:pPr>
                      <a:endParaRPr sz="1000" b="1">
                        <a:solidFill>
                          <a:srgbClr val="20202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a:pPr>
                      <a:r>
                        <a:rPr lang="en-US" sz="1000">
                          <a:latin typeface="Georgia"/>
                          <a:ea typeface="Georgia"/>
                          <a:cs typeface="Georgia"/>
                          <a:sym typeface="Georgia"/>
                        </a:rPr>
                        <a:t>Apply </a:t>
                      </a:r>
                      <a:r>
                        <a:rPr lang="en-US" sz="1000">
                          <a:solidFill>
                            <a:srgbClr val="000000"/>
                          </a:solidFill>
                          <a:latin typeface="Georgia"/>
                          <a:ea typeface="Georgia"/>
                          <a:cs typeface="Georgia"/>
                          <a:sym typeface="Georgia"/>
                        </a:rPr>
                        <a:t>strategies (e.g., </a:t>
                      </a:r>
                      <a:r>
                        <a:rPr lang="en-US" sz="1000">
                          <a:solidFill>
                            <a:srgbClr val="C00000"/>
                          </a:solidFill>
                          <a:latin typeface="Georgia"/>
                          <a:ea typeface="Georgia"/>
                          <a:cs typeface="Georgia"/>
                          <a:sym typeface="Georgia"/>
                        </a:rPr>
                        <a:t>rounding to the nearest whole number</a:t>
                      </a:r>
                      <a:r>
                        <a:rPr lang="en-US" sz="1000">
                          <a:solidFill>
                            <a:srgbClr val="000000"/>
                          </a:solidFill>
                          <a:latin typeface="Georgia"/>
                          <a:ea typeface="Georgia"/>
                          <a:cs typeface="Georgia"/>
                          <a:sym typeface="Georgia"/>
                        </a:rPr>
                        <a:t>, using compatible numbers) and algorithms, including the standard algorithm, to estimate and </a:t>
                      </a:r>
                      <a:r>
                        <a:rPr lang="en-US" sz="1000">
                          <a:latin typeface="Georgia"/>
                          <a:ea typeface="Georgia"/>
                          <a:cs typeface="Georgia"/>
                          <a:sym typeface="Georgia"/>
                        </a:rPr>
                        <a:t>determine the sum or difference of two decimals through the thousandths, with and without models, in which:* </a:t>
                      </a:r>
                      <a:endParaRPr sz="1000">
                        <a:latin typeface="Georgia"/>
                        <a:ea typeface="Georgia"/>
                        <a:cs typeface="Georgia"/>
                        <a:sym typeface="Georgia"/>
                      </a:endParaRPr>
                    </a:p>
                    <a:p>
                      <a:pPr marL="685800" lvl="1" indent="-292100" algn="l" rtl="0">
                        <a:spcBef>
                          <a:spcPts val="300"/>
                        </a:spcBef>
                        <a:spcAft>
                          <a:spcPts val="0"/>
                        </a:spcAft>
                        <a:buSzPts val="1000"/>
                        <a:buFont typeface="+mj-lt"/>
                        <a:buAutoNum type="romanLcPeriod"/>
                      </a:pPr>
                      <a:r>
                        <a:rPr lang="en-US" sz="1000">
                          <a:latin typeface="Georgia"/>
                          <a:ea typeface="Georgia"/>
                          <a:cs typeface="Georgia"/>
                          <a:sym typeface="Georgia"/>
                        </a:rPr>
                        <a:t>decimals do not exceed the thousandths; and </a:t>
                      </a:r>
                      <a:endParaRPr sz="1000">
                        <a:latin typeface="Georgia"/>
                        <a:ea typeface="Georgia"/>
                        <a:cs typeface="Georgia"/>
                        <a:sym typeface="Georgia"/>
                      </a:endParaRPr>
                    </a:p>
                    <a:p>
                      <a:pPr marL="685800" lvl="1" indent="-292100" algn="l" rtl="0">
                        <a:spcBef>
                          <a:spcPts val="300"/>
                        </a:spcBef>
                        <a:spcAft>
                          <a:spcPts val="0"/>
                        </a:spcAft>
                        <a:buClrTx/>
                        <a:buSzPts val="1000"/>
                        <a:buFont typeface="+mj-lt"/>
                        <a:buAutoNum type="romanLcPeriod"/>
                      </a:pPr>
                      <a:r>
                        <a:rPr lang="en-US" sz="1000">
                          <a:solidFill>
                            <a:srgbClr val="000000"/>
                          </a:solidFill>
                          <a:latin typeface="Georgia"/>
                          <a:ea typeface="Georgia"/>
                          <a:cs typeface="Georgia"/>
                          <a:sym typeface="Georgia"/>
                        </a:rPr>
                        <a:t>addends, subtrahends, and minuends are limited to four digits.</a:t>
                      </a:r>
                      <a:endParaRPr sz="1000">
                        <a:solidFill>
                          <a:srgbClr val="000000"/>
                        </a:solidFill>
                        <a:latin typeface="Georgia"/>
                        <a:ea typeface="Georgia"/>
                        <a:cs typeface="Georgia"/>
                        <a:sym typeface="Georgia"/>
                      </a:endParaRPr>
                    </a:p>
                    <a:p>
                      <a:pPr marL="457200" lvl="0" indent="-292100" algn="l" rtl="0">
                        <a:spcBef>
                          <a:spcPts val="300"/>
                        </a:spcBef>
                        <a:spcAft>
                          <a:spcPts val="300"/>
                        </a:spcAft>
                        <a:buSzPts val="1000"/>
                        <a:buFont typeface="Georgia"/>
                        <a:buAutoNum type="alphaLcParenR"/>
                      </a:pPr>
                      <a:r>
                        <a:rPr lang="en-US" sz="1000">
                          <a:solidFill>
                            <a:srgbClr val="000000"/>
                          </a:solidFill>
                          <a:latin typeface="Georgia"/>
                          <a:ea typeface="Georgia"/>
                          <a:cs typeface="Georgia"/>
                          <a:sym typeface="Georgia"/>
                        </a:rPr>
                        <a:t>Estimate, represent, solve, and justify solutions to single-step and multistep contextual problems using addition and subtraction of decimals through the thousandths.</a:t>
                      </a:r>
                      <a:endParaRPr sz="1000" b="1">
                        <a:solidFill>
                          <a:srgbClr val="000000"/>
                        </a:solidFill>
                        <a:latin typeface="Georgia"/>
                        <a:ea typeface="Georgia"/>
                        <a:cs typeface="Georgia"/>
                        <a:sym typeface="Georgia"/>
                      </a:endParaRPr>
                    </a:p>
                  </a:txBody>
                  <a:tcPr marL="63500" marR="63500" marT="63500" marB="63500">
                    <a:lnT w="9525"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464" name="Google Shape;464;g27af120b1b6_0_80"/>
          <p:cNvSpPr txBox="1"/>
          <p:nvPr/>
        </p:nvSpPr>
        <p:spPr>
          <a:xfrm>
            <a:off x="0" y="4165675"/>
            <a:ext cx="9144000" cy="9777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Apply strategies and algorithms, including the standard algorithm, when solving addition and subtraction problems with decimals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Addends, subtrahends, and minuends are limited to four digits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chemeClr val="lt1"/>
                </a:solidFill>
                <a:latin typeface="Georgia"/>
                <a:ea typeface="Georgia"/>
                <a:cs typeface="Georgia"/>
                <a:sym typeface="Georgia"/>
              </a:rPr>
              <a:t>Students should represent and justify their solutions</a:t>
            </a:r>
            <a:endParaRPr sz="1000">
              <a:solidFill>
                <a:srgbClr val="FFFFFF"/>
              </a:solidFill>
              <a:latin typeface="Georgia"/>
              <a:ea typeface="Georgia"/>
              <a:cs typeface="Georgia"/>
              <a:sym typeface="Georgia"/>
            </a:endParaRPr>
          </a:p>
          <a:p>
            <a:pPr marL="0" lvl="0" indent="0" algn="l" rtl="0">
              <a:spcBef>
                <a:spcPts val="300"/>
              </a:spcBef>
              <a:spcAft>
                <a:spcPts val="0"/>
              </a:spcAft>
              <a:buNone/>
            </a:pPr>
            <a:endParaRPr sz="1000">
              <a:solidFill>
                <a:srgbClr val="FFFFFF"/>
              </a:solidFill>
              <a:latin typeface="Georgia"/>
              <a:ea typeface="Georgia"/>
              <a:cs typeface="Georgia"/>
              <a:sym typeface="Georgia"/>
            </a:endParaRPr>
          </a:p>
        </p:txBody>
      </p:sp>
      <p:pic>
        <p:nvPicPr>
          <p:cNvPr id="2" name="Recorded Sound" descr="Audio icon">
            <a:hlinkClick r:id="" action="ppaction://media"/>
            <a:extLst>
              <a:ext uri="{FF2B5EF4-FFF2-40B4-BE49-F238E27FC236}">
                <a16:creationId xmlns:a16="http://schemas.microsoft.com/office/drawing/2014/main" id="{DCC2B81B-6CCF-45F7-A2E6-1DBA08A931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7831" y="442962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g1e5fa75be59_0_26"/>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ctr" rtl="0">
              <a:lnSpc>
                <a:spcPct val="100000"/>
              </a:lnSpc>
              <a:spcBef>
                <a:spcPts val="0"/>
              </a:spcBef>
              <a:spcAft>
                <a:spcPts val="600"/>
              </a:spcAft>
              <a:buSzPts val="3600"/>
              <a:buNone/>
            </a:pPr>
            <a:r>
              <a:rPr lang="en-US" b="1"/>
              <a:t>Measurement and Geometry</a:t>
            </a:r>
            <a:endParaRPr b="1"/>
          </a:p>
        </p:txBody>
      </p:sp>
      <p:pic>
        <p:nvPicPr>
          <p:cNvPr id="3" name="Recorded Sound" descr="Audio icon">
            <a:hlinkClick r:id="" action="ppaction://media"/>
            <a:extLst>
              <a:ext uri="{FF2B5EF4-FFF2-40B4-BE49-F238E27FC236}">
                <a16:creationId xmlns:a16="http://schemas.microsoft.com/office/drawing/2014/main" id="{3368DDBD-E0DF-4E0D-901F-C93FC6E599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79907" y="437983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g27b23f7a974_0_0"/>
          <p:cNvSpPr txBox="1">
            <a:spLocks noGrp="1"/>
          </p:cNvSpPr>
          <p:nvPr>
            <p:ph type="title"/>
          </p:nvPr>
        </p:nvSpPr>
        <p:spPr>
          <a:xfrm>
            <a:off x="0" y="0"/>
            <a:ext cx="9144000" cy="485625"/>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spcBef>
                <a:spcPts val="0"/>
              </a:spcBef>
              <a:spcAft>
                <a:spcPts val="0"/>
              </a:spcAft>
              <a:buClr>
                <a:schemeClr val="lt1"/>
              </a:buClr>
              <a:buSzPts val="3240"/>
              <a:buFont typeface="Georgia"/>
              <a:buNone/>
            </a:pPr>
            <a:r>
              <a:rPr lang="en-US" sz="2840"/>
              <a:t>Standard 4.7 (2016) - Standard 4.MG.3 (2023)</a:t>
            </a:r>
            <a:endParaRPr/>
          </a:p>
        </p:txBody>
      </p:sp>
      <p:graphicFrame>
        <p:nvGraphicFramePr>
          <p:cNvPr id="475" name="Google Shape;475;g27b23f7a974_0_0"/>
          <p:cNvGraphicFramePr/>
          <p:nvPr>
            <p:extLst>
              <p:ext uri="{D42A27DB-BD31-4B8C-83A1-F6EECF244321}">
                <p14:modId xmlns:p14="http://schemas.microsoft.com/office/powerpoint/2010/main" val="1108044261"/>
              </p:ext>
            </p:extLst>
          </p:nvPr>
        </p:nvGraphicFramePr>
        <p:xfrm>
          <a:off x="72189" y="562265"/>
          <a:ext cx="8999622" cy="3634680"/>
        </p:xfrm>
        <a:graphic>
          <a:graphicData uri="http://schemas.openxmlformats.org/drawingml/2006/table">
            <a:tbl>
              <a:tblPr firstRow="1">
                <a:noFill/>
                <a:tableStyleId>{DF1B4C4D-BF80-4002-9E4A-27FC0F169B70}</a:tableStyleId>
              </a:tblPr>
              <a:tblGrid>
                <a:gridCol w="4533052">
                  <a:extLst>
                    <a:ext uri="{9D8B030D-6E8A-4147-A177-3AD203B41FA5}">
                      <a16:colId xmlns:a16="http://schemas.microsoft.com/office/drawing/2014/main" val="20000"/>
                    </a:ext>
                  </a:extLst>
                </a:gridCol>
                <a:gridCol w="4466570">
                  <a:extLst>
                    <a:ext uri="{9D8B030D-6E8A-4147-A177-3AD203B41FA5}">
                      <a16:colId xmlns:a16="http://schemas.microsoft.com/office/drawing/2014/main" val="20001"/>
                    </a:ext>
                  </a:extLst>
                </a:gridCol>
              </a:tblGrid>
              <a:tr h="347009">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189484">
                <a:tc>
                  <a:txBody>
                    <a:bodyPr/>
                    <a:lstStyle/>
                    <a:p>
                      <a:pPr marL="285750" lvl="0" indent="-285750" algn="l" rtl="0">
                        <a:spcBef>
                          <a:spcPts val="0"/>
                        </a:spcBef>
                        <a:spcAft>
                          <a:spcPts val="0"/>
                        </a:spcAft>
                        <a:buNone/>
                      </a:pPr>
                      <a:r>
                        <a:rPr lang="en-US" sz="1000" b="1">
                          <a:latin typeface="Georgia"/>
                          <a:ea typeface="Georgia"/>
                          <a:cs typeface="Georgia"/>
                          <a:sym typeface="Georgia"/>
                        </a:rPr>
                        <a:t>4.7  The student will solve practical problems that involve determining perimeter and area in U.S. Customary and metric units.</a:t>
                      </a:r>
                      <a:endParaRPr sz="1000" b="1">
                        <a:latin typeface="Georgia"/>
                        <a:ea typeface="Georgia"/>
                        <a:cs typeface="Georgia"/>
                        <a:sym typeface="Georgia"/>
                      </a:endParaRPr>
                    </a:p>
                    <a:p>
                      <a:pPr marL="285750" lvl="0" indent="-234950" algn="l" rtl="0">
                        <a:spcBef>
                          <a:spcPts val="1200"/>
                        </a:spcBef>
                        <a:spcAft>
                          <a:spcPts val="0"/>
                        </a:spcAft>
                        <a:buSzPts val="1000"/>
                        <a:buFont typeface="Georgia"/>
                        <a:buChar char="●"/>
                      </a:pPr>
                      <a:r>
                        <a:rPr lang="en-US" sz="1000">
                          <a:latin typeface="Georgia"/>
                          <a:ea typeface="Georgia"/>
                          <a:cs typeface="Georgia"/>
                          <a:sym typeface="Georgia"/>
                        </a:rPr>
                        <a:t>Determine the perimeter of a polygon with no more than eight sides, when the lengths of the sides are given, with diagrams. </a:t>
                      </a:r>
                      <a:endParaRPr sz="1000">
                        <a:latin typeface="Georgia"/>
                        <a:ea typeface="Georgia"/>
                        <a:cs typeface="Georgia"/>
                        <a:sym typeface="Georgia"/>
                      </a:endParaRPr>
                    </a:p>
                    <a:p>
                      <a:pPr marL="285750" lvl="0" indent="-234950" algn="l" rtl="0">
                        <a:spcBef>
                          <a:spcPts val="300"/>
                        </a:spcBef>
                        <a:spcAft>
                          <a:spcPts val="0"/>
                        </a:spcAft>
                        <a:buSzPts val="1000"/>
                        <a:buFont typeface="Georgia"/>
                        <a:buChar char="●"/>
                      </a:pPr>
                      <a:r>
                        <a:rPr lang="en-US" sz="1000">
                          <a:latin typeface="Georgia"/>
                          <a:ea typeface="Georgia"/>
                          <a:cs typeface="Georgia"/>
                          <a:sym typeface="Georgia"/>
                        </a:rPr>
                        <a:t>Determine the perimeter and area of a rectangle when given the measure of two adjacent sides, with and without diagrams. </a:t>
                      </a:r>
                      <a:endParaRPr sz="1000">
                        <a:latin typeface="Georgia"/>
                        <a:ea typeface="Georgia"/>
                        <a:cs typeface="Georgia"/>
                        <a:sym typeface="Georgia"/>
                      </a:endParaRPr>
                    </a:p>
                    <a:p>
                      <a:pPr marL="285750" lvl="0" indent="-234950" algn="l" rtl="0">
                        <a:spcBef>
                          <a:spcPts val="300"/>
                        </a:spcBef>
                        <a:spcAft>
                          <a:spcPts val="0"/>
                        </a:spcAft>
                        <a:buSzPts val="1000"/>
                        <a:buFont typeface="Georgia"/>
                        <a:buChar char="●"/>
                      </a:pPr>
                      <a:r>
                        <a:rPr lang="en-US" sz="1000">
                          <a:latin typeface="Georgia"/>
                          <a:ea typeface="Georgia"/>
                          <a:cs typeface="Georgia"/>
                          <a:sym typeface="Georgia"/>
                        </a:rPr>
                        <a:t>Determine the perimeter and area of a square when the measure of one side is given, with and without diagrams. </a:t>
                      </a:r>
                      <a:endParaRPr sz="1000">
                        <a:latin typeface="Georgia"/>
                        <a:ea typeface="Georgia"/>
                        <a:cs typeface="Georgia"/>
                        <a:sym typeface="Georgia"/>
                      </a:endParaRPr>
                    </a:p>
                    <a:p>
                      <a:pPr marL="285750" lvl="0" indent="-234950" algn="l" rtl="0">
                        <a:spcBef>
                          <a:spcPts val="300"/>
                        </a:spcBef>
                        <a:spcAft>
                          <a:spcPts val="300"/>
                        </a:spcAft>
                        <a:buSzPts val="1000"/>
                        <a:buFont typeface="Georgia"/>
                        <a:buChar char="●"/>
                      </a:pPr>
                      <a:r>
                        <a:rPr lang="en-US" sz="1000">
                          <a:latin typeface="Georgia"/>
                          <a:ea typeface="Georgia"/>
                          <a:cs typeface="Georgia"/>
                          <a:sym typeface="Georgia"/>
                        </a:rPr>
                        <a:t>Solve practical problems that involve determining perimeter and area in U.S. Customary and metric units.	</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21335" lvl="0" indent="-521335" algn="l" rtl="0">
                        <a:spcBef>
                          <a:spcPts val="0"/>
                        </a:spcBef>
                        <a:spcAft>
                          <a:spcPts val="0"/>
                        </a:spcAft>
                        <a:buNone/>
                      </a:pPr>
                      <a:r>
                        <a:rPr lang="en-US" sz="1000" b="1">
                          <a:solidFill>
                            <a:srgbClr val="202020"/>
                          </a:solidFill>
                          <a:latin typeface="Georgia"/>
                          <a:ea typeface="Georgia"/>
                          <a:cs typeface="Georgia"/>
                          <a:sym typeface="Georgia"/>
                        </a:rPr>
                        <a:t>4.MG.3 The student will use multiple representations to develop and use formulas to solve problems, including those in context, involving area and perimeter limited to rectangles and squares (in both U.S. Customary and metric units).</a:t>
                      </a:r>
                    </a:p>
                    <a:p>
                      <a:pPr marL="457200" lvl="0" indent="-292100" algn="l" rtl="0">
                        <a:spcBef>
                          <a:spcPts val="0"/>
                        </a:spcBef>
                        <a:spcAft>
                          <a:spcPts val="0"/>
                        </a:spcAft>
                        <a:buClr>
                          <a:srgbClr val="980000"/>
                        </a:buClr>
                        <a:buSzPts val="1000"/>
                        <a:buFont typeface="Georgia"/>
                        <a:buAutoNum type="alphaLcParenR"/>
                      </a:pPr>
                      <a:r>
                        <a:rPr lang="en-US" sz="1000">
                          <a:solidFill>
                            <a:srgbClr val="980000"/>
                          </a:solidFill>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Use concrete materials and pictorial models to develop a formula for the area and perimeter of a rectangle (including a square).</a:t>
                      </a:r>
                      <a:endParaRPr lang="en-US" sz="1000">
                        <a:solidFill>
                          <a:srgbClr val="980000"/>
                        </a:solidFill>
                        <a:latin typeface="Georgia"/>
                        <a:ea typeface="Georgia"/>
                        <a:cs typeface="Georgia"/>
                        <a:sym typeface="Georgia"/>
                      </a:endParaRPr>
                    </a:p>
                    <a:p>
                      <a:pPr marL="457200" lvl="0" indent="-292100" algn="l" rtl="0">
                        <a:spcBef>
                          <a:spcPts val="300"/>
                        </a:spcBef>
                        <a:spcAft>
                          <a:spcPts val="0"/>
                        </a:spcAft>
                        <a:buClr>
                          <a:srgbClr val="202020"/>
                        </a:buClr>
                        <a:buSzPts val="1000"/>
                        <a:buFont typeface="Georgia"/>
                        <a:buAutoNum type="alphaLcParenR"/>
                      </a:pPr>
                      <a:r>
                        <a:rPr lang="en-US" sz="1000">
                          <a:solidFill>
                            <a:srgbClr val="202020"/>
                          </a:solidFill>
                          <a:latin typeface="Georgia"/>
                          <a:ea typeface="Georgia"/>
                          <a:cs typeface="Georgia"/>
                          <a:sym typeface="Georgia"/>
                        </a:rPr>
                        <a:t>Determine the area and perimeter of a rectangle when given the measure of two adjacent sides (in whole number units), with and without models.</a:t>
                      </a:r>
                    </a:p>
                    <a:p>
                      <a:pPr marL="457200" lvl="0" indent="-292100" algn="l" rtl="0">
                        <a:spcBef>
                          <a:spcPts val="300"/>
                        </a:spcBef>
                        <a:spcAft>
                          <a:spcPts val="0"/>
                        </a:spcAft>
                        <a:buClr>
                          <a:srgbClr val="202020"/>
                        </a:buClr>
                        <a:buSzPts val="1000"/>
                        <a:buFont typeface="Georgia"/>
                        <a:buAutoNum type="alphaLcParenR"/>
                      </a:pPr>
                      <a:r>
                        <a:rPr lang="en-US" sz="1000">
                          <a:solidFill>
                            <a:srgbClr val="202020"/>
                          </a:solidFill>
                          <a:latin typeface="Georgia"/>
                          <a:ea typeface="Georgia"/>
                          <a:cs typeface="Georgia"/>
                          <a:sym typeface="Georgia"/>
                        </a:rPr>
                        <a:t>Determine the area and perimeter of a square when given the </a:t>
                      </a:r>
                      <a:r>
                        <a:rPr lang="en-US" sz="1000">
                          <a:latin typeface="Georgia"/>
                          <a:ea typeface="Georgia"/>
                          <a:cs typeface="Georgia"/>
                          <a:sym typeface="Georgia"/>
                        </a:rPr>
                        <a:t>measure of one side (in whole number units) with and without models.</a:t>
                      </a:r>
                    </a:p>
                    <a:p>
                      <a:pPr marL="457200" lvl="0" indent="-292100" algn="l" rtl="0">
                        <a:spcBef>
                          <a:spcPts val="300"/>
                        </a:spcBef>
                        <a:spcAft>
                          <a:spcPts val="0"/>
                        </a:spcAft>
                        <a:buClr>
                          <a:srgbClr val="980000"/>
                        </a:buClr>
                        <a:buSzPts val="1000"/>
                        <a:buFont typeface="Georgia"/>
                        <a:buAutoNum type="alphaLcParenR"/>
                      </a:pPr>
                      <a:r>
                        <a:rPr lang="en-US" sz="1000">
                          <a:solidFill>
                            <a:srgbClr val="980000"/>
                          </a:solidFill>
                          <a:latin typeface="Georgia"/>
                          <a:ea typeface="Georgia"/>
                          <a:cs typeface="Georgia"/>
                          <a:sym typeface="Georgia"/>
                        </a:rPr>
                        <a:t>Use concrete materials and pictorial models to explore the relationship between area and perimeter of rectangles.</a:t>
                      </a:r>
                    </a:p>
                    <a:p>
                      <a:pPr marL="457200" lvl="0" indent="-292100" algn="l" rtl="0">
                        <a:spcBef>
                          <a:spcPts val="300"/>
                        </a:spcBef>
                        <a:spcAft>
                          <a:spcPts val="0"/>
                        </a:spcAft>
                        <a:buClr>
                          <a:srgbClr val="980000"/>
                        </a:buClr>
                        <a:buSzPts val="1000"/>
                        <a:buFont typeface="Georgia"/>
                        <a:buAutoNum type="alphaLcParenR"/>
                      </a:pPr>
                      <a:r>
                        <a:rPr lang="en-US" sz="1000">
                          <a:solidFill>
                            <a:srgbClr val="980000"/>
                          </a:solidFill>
                          <a:latin typeface="Georgia"/>
                          <a:ea typeface="Georgia"/>
                          <a:cs typeface="Georgia"/>
                          <a:sym typeface="Georgia"/>
                        </a:rPr>
                        <a:t>Identify and represent rectangles with the same perimeter and different areas or with the same area and different perimeters.</a:t>
                      </a:r>
                    </a:p>
                    <a:p>
                      <a:pPr marL="457200" lvl="0" indent="-292100" algn="l" rtl="0">
                        <a:spcBef>
                          <a:spcPts val="300"/>
                        </a:spcBef>
                        <a:spcAft>
                          <a:spcPts val="0"/>
                        </a:spcAft>
                        <a:buClr>
                          <a:srgbClr val="202020"/>
                        </a:buClr>
                        <a:buSzPts val="1000"/>
                        <a:buFont typeface="Georgia"/>
                        <a:buAutoNum type="alphaLcParenR"/>
                      </a:pPr>
                      <a:r>
                        <a:rPr lang="en-US" sz="1000">
                          <a:solidFill>
                            <a:srgbClr val="202020"/>
                          </a:solidFill>
                          <a:latin typeface="Georgia"/>
                          <a:ea typeface="Georgia"/>
                          <a:cs typeface="Georgia"/>
                          <a:sym typeface="Georgia"/>
                        </a:rPr>
                        <a:t>Solve contextual problems involving area and perimeter of rectangles and squares.</a:t>
                      </a: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76" name="Google Shape;476;g27b23f7a974_0_0"/>
          <p:cNvSpPr txBox="1"/>
          <p:nvPr/>
        </p:nvSpPr>
        <p:spPr>
          <a:xfrm>
            <a:off x="0" y="4258086"/>
            <a:ext cx="9144000" cy="869915"/>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Develop a formula for the area and perimeter of a rectangle (including a square)</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Explore the relationship between area and perimeter of rectangles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Identify and represent rectangles with the same perimeter and different areas or with the same area and different perimeters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Determine the perimeter of a polygon with no more than eight side has been removed from the Grade 4 standards</a:t>
            </a:r>
            <a:endParaRPr sz="1000">
              <a:solidFill>
                <a:srgbClr val="FFFFFF"/>
              </a:solidFill>
              <a:latin typeface="Georgia"/>
              <a:ea typeface="Georgia"/>
              <a:cs typeface="Georgia"/>
              <a:sym typeface="Georgia"/>
            </a:endParaRPr>
          </a:p>
        </p:txBody>
      </p:sp>
      <p:pic>
        <p:nvPicPr>
          <p:cNvPr id="477" name="Google Shape;477;g27b23f7a974_0_0">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409154" y="3069753"/>
            <a:ext cx="482937" cy="413879"/>
          </a:xfrm>
          <a:prstGeom prst="rect">
            <a:avLst/>
          </a:prstGeom>
          <a:noFill/>
          <a:ln>
            <a:noFill/>
          </a:ln>
        </p:spPr>
      </p:pic>
      <p:pic>
        <p:nvPicPr>
          <p:cNvPr id="2" name="Google Shape;477;g27b23f7a974_0_0">
            <a:extLst>
              <a:ext uri="{FF2B5EF4-FFF2-40B4-BE49-F238E27FC236}">
                <a16:creationId xmlns:a16="http://schemas.microsoft.com/office/drawing/2014/main" id="{0B249BFE-60F5-4F93-36C7-7980D2D0D38B}"/>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409154" y="3426409"/>
            <a:ext cx="486948" cy="413879"/>
          </a:xfrm>
          <a:prstGeom prst="rect">
            <a:avLst/>
          </a:prstGeom>
          <a:noFill/>
          <a:ln>
            <a:noFill/>
          </a:ln>
        </p:spPr>
      </p:pic>
      <p:pic>
        <p:nvPicPr>
          <p:cNvPr id="3" name="Google Shape;477;g27b23f7a974_0_0">
            <a:extLst>
              <a:ext uri="{FF2B5EF4-FFF2-40B4-BE49-F238E27FC236}">
                <a16:creationId xmlns:a16="http://schemas.microsoft.com/office/drawing/2014/main" id="{B253F543-10AE-AC5C-003D-8DA8967DFD47}"/>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330531" y="1741622"/>
            <a:ext cx="482937" cy="413879"/>
          </a:xfrm>
          <a:prstGeom prst="rect">
            <a:avLst/>
          </a:prstGeom>
          <a:noFill/>
          <a:ln>
            <a:noFill/>
          </a:ln>
        </p:spPr>
      </p:pic>
      <p:pic>
        <p:nvPicPr>
          <p:cNvPr id="5" name="Recorded Sound" descr="Audio icon">
            <a:hlinkClick r:id="" action="ppaction://media"/>
            <a:extLst>
              <a:ext uri="{FF2B5EF4-FFF2-40B4-BE49-F238E27FC236}">
                <a16:creationId xmlns:a16="http://schemas.microsoft.com/office/drawing/2014/main" id="{B477C5FB-6F43-476F-B054-CFDB6E5E22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44250" y="438824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5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g27b23f7a974_0_24"/>
          <p:cNvSpPr txBox="1">
            <a:spLocks noGrp="1"/>
          </p:cNvSpPr>
          <p:nvPr>
            <p:ph type="title"/>
          </p:nvPr>
        </p:nvSpPr>
        <p:spPr>
          <a:xfrm>
            <a:off x="0" y="0"/>
            <a:ext cx="9144000" cy="5727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spcBef>
                <a:spcPts val="0"/>
              </a:spcBef>
              <a:spcAft>
                <a:spcPts val="0"/>
              </a:spcAft>
              <a:buClr>
                <a:schemeClr val="lt1"/>
              </a:buClr>
              <a:buSzPts val="3240"/>
              <a:buFont typeface="Georgia"/>
              <a:buNone/>
            </a:pPr>
            <a:r>
              <a:rPr lang="en-US" sz="2840"/>
              <a:t>Standard 4.8a,b (2016) - Standard 4.MG.1 (2023)</a:t>
            </a:r>
            <a:endParaRPr/>
          </a:p>
        </p:txBody>
      </p:sp>
      <mc:AlternateContent xmlns:mc="http://schemas.openxmlformats.org/markup-compatibility/2006" xmlns:a14="http://schemas.microsoft.com/office/drawing/2010/main">
        <mc:Choice Requires="a14">
          <p:graphicFrame>
            <p:nvGraphicFramePr>
              <p:cNvPr id="484" name="Google Shape;484;g27b23f7a974_0_24"/>
              <p:cNvGraphicFramePr/>
              <p:nvPr>
                <p:extLst>
                  <p:ext uri="{D42A27DB-BD31-4B8C-83A1-F6EECF244321}">
                    <p14:modId xmlns:p14="http://schemas.microsoft.com/office/powerpoint/2010/main" val="3913332776"/>
                  </p:ext>
                </p:extLst>
              </p:nvPr>
            </p:nvGraphicFramePr>
            <p:xfrm>
              <a:off x="0" y="525813"/>
              <a:ext cx="9144000" cy="4094801"/>
            </p:xfrm>
            <a:graphic>
              <a:graphicData uri="http://schemas.openxmlformats.org/drawingml/2006/table">
                <a:tbl>
                  <a:tblPr firstRow="1">
                    <a:noFill/>
                    <a:tableStyleId>{DF1B4C4D-BF80-4002-9E4A-27FC0F169B70}</a:tableStyleId>
                  </a:tblPr>
                  <a:tblGrid>
                    <a:gridCol w="4605775">
                      <a:extLst>
                        <a:ext uri="{9D8B030D-6E8A-4147-A177-3AD203B41FA5}">
                          <a16:colId xmlns:a16="http://schemas.microsoft.com/office/drawing/2014/main" val="20000"/>
                        </a:ext>
                      </a:extLst>
                    </a:gridCol>
                    <a:gridCol w="4538225">
                      <a:extLst>
                        <a:ext uri="{9D8B030D-6E8A-4147-A177-3AD203B41FA5}">
                          <a16:colId xmlns:a16="http://schemas.microsoft.com/office/drawing/2014/main" val="20001"/>
                        </a:ext>
                      </a:extLst>
                    </a:gridCol>
                  </a:tblGrid>
                  <a:tr h="326975">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289675">
                    <a:tc>
                      <a:txBody>
                        <a:bodyPr/>
                        <a:lstStyle/>
                        <a:p>
                          <a:pPr marL="285750" lvl="0" indent="-285750" algn="l" rtl="0">
                            <a:spcBef>
                              <a:spcPts val="0"/>
                            </a:spcBef>
                            <a:spcAft>
                              <a:spcPts val="0"/>
                            </a:spcAft>
                            <a:buNone/>
                          </a:pPr>
                          <a:r>
                            <a:rPr lang="en-US" sz="1000" b="1">
                              <a:latin typeface="Georgia"/>
                              <a:ea typeface="Georgia"/>
                              <a:cs typeface="Georgia"/>
                              <a:sym typeface="Georgia"/>
                            </a:rPr>
                            <a:t>4.8  T</a:t>
                          </a:r>
                          <a:r>
                            <a:rPr lang="en-US" sz="900" b="1">
                              <a:latin typeface="Georgia"/>
                              <a:ea typeface="Georgia"/>
                              <a:cs typeface="Georgia"/>
                              <a:sym typeface="Georgia"/>
                            </a:rPr>
                            <a:t>he student will </a:t>
                          </a:r>
                        </a:p>
                        <a:p>
                          <a:pPr marL="285750" lvl="0" indent="-177800" algn="l" rtl="0">
                            <a:spcBef>
                              <a:spcPts val="0"/>
                            </a:spcBef>
                            <a:spcAft>
                              <a:spcPts val="0"/>
                            </a:spcAft>
                            <a:buSzPts val="1000"/>
                            <a:buFont typeface="Georgia"/>
                            <a:buAutoNum type="alphaLcParenR"/>
                          </a:pPr>
                          <a:r>
                            <a:rPr lang="en-US" sz="900" b="1">
                              <a:latin typeface="Georgia"/>
                              <a:ea typeface="Georgia"/>
                              <a:cs typeface="Georgia"/>
                              <a:sym typeface="Georgia"/>
                            </a:rPr>
                            <a:t>estimate and measure length and describe the result in U.S. Customary and metric units; </a:t>
                          </a:r>
                        </a:p>
                        <a:p>
                          <a:pPr marL="285750" lvl="0" indent="-177800" algn="l" rtl="0">
                            <a:spcBef>
                              <a:spcPts val="0"/>
                            </a:spcBef>
                            <a:spcAft>
                              <a:spcPts val="0"/>
                            </a:spcAft>
                            <a:buSzPts val="1000"/>
                            <a:buFont typeface="Georgia"/>
                            <a:buAutoNum type="alphaLcParenR"/>
                          </a:pPr>
                          <a:r>
                            <a:rPr lang="en-US" sz="900" b="1">
                              <a:latin typeface="Georgia"/>
                              <a:ea typeface="Georgia"/>
                              <a:cs typeface="Georgia"/>
                              <a:sym typeface="Georgia"/>
                            </a:rPr>
                            <a:t>estimate and measure weight/mass and describe the result in U.S. Customary and metric unit</a:t>
                          </a:r>
                          <a:r>
                            <a:rPr lang="en-US" sz="900" b="1">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textRoundtripDataId="5"/>
                                </a:ext>
                              </a:extLst>
                            </a:rPr>
                            <a:t>s; </a:t>
                          </a:r>
                          <a:endParaRPr lang="en-US" sz="900" b="1">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textRoundtripDataId="6"/>
                              </a:ext>
                            </a:extLst>
                          </a:endParaRPr>
                        </a:p>
                        <a:p>
                          <a:pPr marL="285750" lvl="0" indent="-234950" algn="l" rtl="0">
                            <a:spcBef>
                              <a:spcPts val="0"/>
                            </a:spcBef>
                            <a:spcAft>
                              <a:spcPts val="0"/>
                            </a:spcAft>
                            <a:buSzPts val="1000"/>
                            <a:buFont typeface="Georgia"/>
                            <a:buChar char="●"/>
                          </a:pPr>
                          <a:r>
                            <a:rPr lang="en-US" sz="1000">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textRoundtripDataId="7"/>
                                </a:ext>
                              </a:extLst>
                            </a:rPr>
                            <a:t>Determine an appropriate unit of meas</a:t>
                          </a:r>
                          <a:r>
                            <a:rPr lang="en-US" sz="1000">
                              <a:latin typeface="Georgia"/>
                              <a:ea typeface="Georgia"/>
                              <a:cs typeface="Georgia"/>
                              <a:sym typeface="Georgia"/>
                            </a:rPr>
                            <a:t>ure (inch, foot, yard, mile, millimeter, centimeter, and meter) to use when measuring length in both U.S. Customary and metric units. (a)  </a:t>
                          </a:r>
                        </a:p>
                        <a:p>
                          <a:pPr marL="285750" lvl="0" indent="-234950" algn="l" rtl="0">
                            <a:spcBef>
                              <a:spcPts val="300"/>
                            </a:spcBef>
                            <a:spcAft>
                              <a:spcPts val="0"/>
                            </a:spcAft>
                            <a:buSzPts val="1000"/>
                            <a:buFont typeface="Georgia"/>
                            <a:buChar char="●"/>
                          </a:pPr>
                          <a:r>
                            <a:rPr lang="en-US" sz="1000">
                              <a:latin typeface="Georgia"/>
                              <a:ea typeface="Georgia"/>
                              <a:cs typeface="Georgia"/>
                              <a:sym typeface="Georgia"/>
                            </a:rPr>
                            <a:t>Estimate and measure length in U.S. Customary and metric units, measuring to the nearest part of an </a:t>
                          </a:r>
                          <a:r>
                            <a:rPr lang="en-US" sz="1000">
                              <a:latin typeface="Georgia" panose="02040502050405020303" pitchFamily="18" charset="0"/>
                              <a:ea typeface="Georgia"/>
                              <a:cs typeface="Georgia"/>
                              <a:sym typeface="Georgia"/>
                            </a:rPr>
                            <a:t>inch (</a:t>
                          </a:r>
                          <a14:m>
                            <m:oMath xmlns:m="http://schemas.openxmlformats.org/officeDocument/2006/math">
                              <m:f>
                                <m:fPr>
                                  <m:ctrlPr>
                                    <a:rPr lang="ar-AE" sz="1000" b="0" i="1" u="none" strike="noStrike" cap="none" smtClean="0">
                                      <a:solidFill>
                                        <a:srgbClr val="000000"/>
                                      </a:solidFill>
                                      <a:effectLst/>
                                      <a:latin typeface="Cambria Math" panose="02040503050406030204" pitchFamily="18" charset="0"/>
                                      <a:ea typeface="Arial"/>
                                      <a:cs typeface="Arial"/>
                                      <a:sym typeface="Arial"/>
                                    </a:rPr>
                                  </m:ctrlPr>
                                </m:fPr>
                                <m:num>
                                  <m:r>
                                    <a:rPr lang="ar-AE" sz="1000" b="0" i="0" u="none" strike="noStrike" cap="none">
                                      <a:solidFill>
                                        <a:srgbClr val="000000"/>
                                      </a:solidFill>
                                      <a:effectLst/>
                                      <a:latin typeface="Cambria Math" panose="02040503050406030204" pitchFamily="18" charset="0"/>
                                      <a:ea typeface="Arial"/>
                                      <a:cs typeface="Arial"/>
                                      <a:sym typeface="Arial"/>
                                    </a:rPr>
                                    <m:t>1</m:t>
                                  </m:r>
                                </m:num>
                                <m:den>
                                  <m:r>
                                    <a:rPr lang="ar-AE" sz="1000" b="0" i="0" u="none" strike="noStrike" cap="none">
                                      <a:solidFill>
                                        <a:srgbClr val="000000"/>
                                      </a:solidFill>
                                      <a:effectLst/>
                                      <a:latin typeface="Cambria Math" panose="02040503050406030204" pitchFamily="18" charset="0"/>
                                      <a:ea typeface="Arial"/>
                                      <a:cs typeface="Arial"/>
                                      <a:sym typeface="Arial"/>
                                    </a:rPr>
                                    <m:t>2</m:t>
                                  </m:r>
                                </m:den>
                              </m:f>
                            </m:oMath>
                          </a14:m>
                          <a:r>
                            <a:rPr lang="ar-AE" sz="1000" b="0" i="0" u="none" strike="noStrike" cap="none">
                              <a:solidFill>
                                <a:srgbClr val="000000"/>
                              </a:solidFill>
                              <a:effectLst/>
                              <a:latin typeface="Georgia" panose="02040502050405020303" pitchFamily="18" charset="0"/>
                              <a:ea typeface="Arial"/>
                              <a:cs typeface="Arial"/>
                              <a:sym typeface="Arial"/>
                            </a:rPr>
                            <a:t>, </a:t>
                          </a:r>
                          <a14:m>
                            <m:oMath xmlns:m="http://schemas.openxmlformats.org/officeDocument/2006/math">
                              <m:f>
                                <m:fPr>
                                  <m:ctrlPr>
                                    <a:rPr lang="ar-AE" sz="1000" b="0" i="1" u="none" strike="noStrike" cap="none">
                                      <a:solidFill>
                                        <a:srgbClr val="000000"/>
                                      </a:solidFill>
                                      <a:effectLst/>
                                      <a:latin typeface="Cambria Math" panose="02040503050406030204" pitchFamily="18" charset="0"/>
                                      <a:ea typeface="Arial"/>
                                      <a:cs typeface="Arial"/>
                                      <a:sym typeface="Arial"/>
                                    </a:rPr>
                                  </m:ctrlPr>
                                </m:fPr>
                                <m:num>
                                  <m:r>
                                    <a:rPr lang="ar-AE" sz="1000" b="0" i="0" u="none" strike="noStrike" cap="none">
                                      <a:solidFill>
                                        <a:srgbClr val="000000"/>
                                      </a:solidFill>
                                      <a:effectLst/>
                                      <a:latin typeface="Cambria Math" panose="02040503050406030204" pitchFamily="18" charset="0"/>
                                      <a:ea typeface="Arial"/>
                                      <a:cs typeface="Arial"/>
                                      <a:sym typeface="Arial"/>
                                    </a:rPr>
                                    <m:t>1</m:t>
                                  </m:r>
                                </m:num>
                                <m:den>
                                  <m:r>
                                    <a:rPr lang="ar-AE" sz="1000" b="0" i="0" u="none" strike="noStrike" cap="none">
                                      <a:solidFill>
                                        <a:srgbClr val="000000"/>
                                      </a:solidFill>
                                      <a:effectLst/>
                                      <a:latin typeface="Cambria Math" panose="02040503050406030204" pitchFamily="18" charset="0"/>
                                      <a:ea typeface="Arial"/>
                                      <a:cs typeface="Arial"/>
                                      <a:sym typeface="Arial"/>
                                    </a:rPr>
                                    <m:t>4</m:t>
                                  </m:r>
                                </m:den>
                              </m:f>
                            </m:oMath>
                          </a14:m>
                          <a:r>
                            <a:rPr lang="ar-AE" sz="1000" b="0" i="0" u="none" strike="noStrike" cap="none">
                              <a:solidFill>
                                <a:srgbClr val="000000"/>
                              </a:solidFill>
                              <a:effectLst/>
                              <a:latin typeface="Georgia" panose="02040502050405020303" pitchFamily="18" charset="0"/>
                              <a:ea typeface="Arial"/>
                              <a:cs typeface="Arial"/>
                              <a:sym typeface="Arial"/>
                            </a:rPr>
                            <a:t>, </a:t>
                          </a:r>
                          <a14:m>
                            <m:oMath xmlns:m="http://schemas.openxmlformats.org/officeDocument/2006/math">
                              <m:f>
                                <m:fPr>
                                  <m:ctrlPr>
                                    <a:rPr lang="ar-AE" sz="1000" b="0" i="1" u="none" strike="noStrike" cap="none">
                                      <a:solidFill>
                                        <a:srgbClr val="000000"/>
                                      </a:solidFill>
                                      <a:effectLst/>
                                      <a:latin typeface="Cambria Math" panose="02040503050406030204" pitchFamily="18" charset="0"/>
                                      <a:ea typeface="Arial"/>
                                      <a:cs typeface="Arial"/>
                                      <a:sym typeface="Arial"/>
                                    </a:rPr>
                                  </m:ctrlPr>
                                </m:fPr>
                                <m:num>
                                  <m:r>
                                    <a:rPr lang="ar-AE" sz="1000" b="0" i="0" u="none" strike="noStrike" cap="none">
                                      <a:solidFill>
                                        <a:srgbClr val="000000"/>
                                      </a:solidFill>
                                      <a:effectLst/>
                                      <a:latin typeface="Cambria Math" panose="02040503050406030204" pitchFamily="18" charset="0"/>
                                      <a:ea typeface="Arial"/>
                                      <a:cs typeface="Arial"/>
                                      <a:sym typeface="Arial"/>
                                    </a:rPr>
                                    <m:t>1</m:t>
                                  </m:r>
                                </m:num>
                                <m:den>
                                  <m:r>
                                    <a:rPr lang="ar-AE" sz="1000" b="0" i="0" u="none" strike="noStrike" cap="none">
                                      <a:solidFill>
                                        <a:srgbClr val="000000"/>
                                      </a:solidFill>
                                      <a:effectLst/>
                                      <a:latin typeface="Cambria Math" panose="02040503050406030204" pitchFamily="18" charset="0"/>
                                      <a:ea typeface="Arial"/>
                                      <a:cs typeface="Arial"/>
                                      <a:sym typeface="Arial"/>
                                    </a:rPr>
                                    <m:t>8</m:t>
                                  </m:r>
                                </m:den>
                              </m:f>
                            </m:oMath>
                          </a14:m>
                          <a:r>
                            <a:rPr lang="ar-AE" sz="1000">
                              <a:latin typeface="Georgia" panose="02040502050405020303" pitchFamily="18" charset="0"/>
                              <a:ea typeface="Georgia"/>
                              <a:cs typeface="Georgia"/>
                              <a:sym typeface="Georgia"/>
                            </a:rPr>
                            <a:t>), </a:t>
                          </a:r>
                          <a:r>
                            <a:rPr lang="en-US" sz="1000">
                              <a:latin typeface="Georgia" panose="02040502050405020303" pitchFamily="18" charset="0"/>
                              <a:ea typeface="Georgia"/>
                              <a:cs typeface="Georgia"/>
                              <a:sym typeface="Georgia"/>
                            </a:rPr>
                            <a:t>and </a:t>
                          </a:r>
                          <a:r>
                            <a:rPr lang="en-US" sz="1000">
                              <a:latin typeface="Georgia"/>
                              <a:ea typeface="Georgia"/>
                              <a:cs typeface="Georgia"/>
                              <a:sym typeface="Georgia"/>
                            </a:rPr>
                            <a:t>to the nearest foot, yard, millimeter, centimeter, or meter, and record the length including the unit of measure (e.g., 24 inches). (a)  </a:t>
                          </a:r>
                        </a:p>
                        <a:p>
                          <a:pPr marL="285750" lvl="0" indent="-234950" algn="l" rtl="0">
                            <a:spcBef>
                              <a:spcPts val="300"/>
                            </a:spcBef>
                            <a:spcAft>
                              <a:spcPts val="0"/>
                            </a:spcAft>
                            <a:buSzPts val="1000"/>
                            <a:buFont typeface="Georgia"/>
                            <a:buChar char="●"/>
                          </a:pPr>
                          <a:r>
                            <a:rPr lang="en-US" sz="1000">
                              <a:latin typeface="Georgia"/>
                              <a:ea typeface="Georgia"/>
                              <a:cs typeface="Georgia"/>
                              <a:sym typeface="Georgia"/>
                            </a:rPr>
                            <a:t>Compare estimates of the length with the actual measurement of the length. (a)  </a:t>
                          </a:r>
                        </a:p>
                        <a:p>
                          <a:pPr marL="285750" lvl="0" indent="-234950" algn="l" rtl="0">
                            <a:spcBef>
                              <a:spcPts val="300"/>
                            </a:spcBef>
                            <a:spcAft>
                              <a:spcPts val="0"/>
                            </a:spcAft>
                            <a:buSzPts val="1000"/>
                            <a:buFont typeface="Georgia"/>
                            <a:buChar char="●"/>
                          </a:pPr>
                          <a:r>
                            <a:rPr lang="en-US" sz="1000">
                              <a:latin typeface="Georgia"/>
                              <a:ea typeface="Georgia"/>
                              <a:cs typeface="Georgia"/>
                              <a:sym typeface="Georgia"/>
                            </a:rPr>
                            <a:t>Determine an appropriate unit of measure (ounce, pound, gram, and kilogram) to use when measuring the weight/mass of everyday objects in both U.S. Customary and metric units. (b) </a:t>
                          </a:r>
                        </a:p>
                        <a:p>
                          <a:pPr marL="285750" lvl="0" indent="-234950" algn="l" rtl="0">
                            <a:spcBef>
                              <a:spcPts val="300"/>
                            </a:spcBef>
                            <a:spcAft>
                              <a:spcPts val="0"/>
                            </a:spcAft>
                            <a:buSzPts val="1000"/>
                            <a:buFont typeface="Georgia"/>
                            <a:buChar char="●"/>
                          </a:pPr>
                          <a:r>
                            <a:rPr lang="en-US" sz="1000">
                              <a:latin typeface="Georgia"/>
                              <a:ea typeface="Georgia"/>
                              <a:cs typeface="Georgia"/>
                              <a:sym typeface="Georgia"/>
                            </a:rPr>
                            <a:t>Estimate and measure the weight/mass of objects in both U.S. Customary and metric units (ounce, pound, gram, or kilogram) to the nearest appropriate measure, using a variety of measuring instruments. (b) </a:t>
                          </a:r>
                        </a:p>
                        <a:p>
                          <a:pPr marL="285750" lvl="0" indent="-234950" algn="l" rtl="0">
                            <a:spcBef>
                              <a:spcPts val="300"/>
                            </a:spcBef>
                            <a:spcAft>
                              <a:spcPts val="300"/>
                            </a:spcAft>
                            <a:buSzPts val="1000"/>
                            <a:buFont typeface="Georgia"/>
                            <a:buChar char="●"/>
                          </a:pPr>
                          <a:r>
                            <a:rPr lang="en-US" sz="1000">
                              <a:latin typeface="Georgia"/>
                              <a:ea typeface="Georgia"/>
                              <a:cs typeface="Georgia"/>
                              <a:sym typeface="Georgia"/>
                            </a:rPr>
                            <a:t>Record the weight/mass of an object with the unit of measure (e.g., 24 grams). (b)</a:t>
                          </a: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21335" lvl="0" indent="-521335" algn="l" rtl="0">
                            <a:spcBef>
                              <a:spcPts val="0"/>
                            </a:spcBef>
                            <a:spcAft>
                              <a:spcPts val="0"/>
                            </a:spcAft>
                            <a:buNone/>
                          </a:pPr>
                          <a:r>
                            <a:rPr lang="en-US" sz="1000" b="1">
                              <a:solidFill>
                                <a:srgbClr val="202020"/>
                              </a:solidFill>
                              <a:latin typeface="Georgia"/>
                              <a:ea typeface="Georgia"/>
                              <a:cs typeface="Georgia"/>
                              <a:sym typeface="Georgia"/>
                            </a:rPr>
                            <a:t>4.MG.1 </a:t>
                          </a:r>
                          <a:r>
                            <a:rPr lang="en-US" sz="900" b="1">
                              <a:solidFill>
                                <a:srgbClr val="202020"/>
                              </a:solidFill>
                              <a:latin typeface="Georgia"/>
                              <a:ea typeface="Georgia"/>
                              <a:cs typeface="Georgia"/>
                              <a:sym typeface="Georgia"/>
                            </a:rPr>
                            <a:t>The student will reason mathematically to solve problems, including those in context, that involve length, weight/mass, and liquid volume using U.S. Customary and metric units.</a:t>
                          </a:r>
                          <a:endParaRPr sz="900" b="1">
                            <a:solidFill>
                              <a:srgbClr val="202020"/>
                            </a:solidFill>
                            <a:latin typeface="Georgia"/>
                            <a:ea typeface="Georgia"/>
                            <a:cs typeface="Georgia"/>
                            <a:sym typeface="Georgia"/>
                          </a:endParaRPr>
                        </a:p>
                        <a:p>
                          <a:pPr marL="457200" lvl="0" indent="-292100" algn="l" rtl="0">
                            <a:spcBef>
                              <a:spcPts val="0"/>
                            </a:spcBef>
                            <a:spcAft>
                              <a:spcPts val="0"/>
                            </a:spcAft>
                            <a:buClr>
                              <a:srgbClr val="202020"/>
                            </a:buClr>
                            <a:buSzPts val="1000"/>
                            <a:buFont typeface="Georgia"/>
                            <a:buAutoNum type="alphaLcParenR"/>
                          </a:pPr>
                          <a:r>
                            <a:rPr lang="en-US" sz="1000">
                              <a:latin typeface="Georgia"/>
                              <a:ea typeface="Georgia"/>
                              <a:cs typeface="Georgia"/>
                              <a:sym typeface="Georgia"/>
                            </a:rPr>
                            <a:t>Determine an appropriate unit of measure to use when measuring:</a:t>
                          </a:r>
                          <a:endParaRPr sz="1000">
                            <a:latin typeface="Georgia"/>
                            <a:ea typeface="Georgia"/>
                            <a:cs typeface="Georgia"/>
                            <a:sym typeface="Georgia"/>
                          </a:endParaRPr>
                        </a:p>
                        <a:p>
                          <a:pPr marL="685800" lvl="1" indent="-292100" algn="l" rtl="0">
                            <a:spcBef>
                              <a:spcPts val="300"/>
                            </a:spcBef>
                            <a:spcAft>
                              <a:spcPts val="0"/>
                            </a:spcAft>
                            <a:buSzPts val="1000"/>
                            <a:buFont typeface="Georgia"/>
                            <a:buAutoNum type="romanLcParenR"/>
                          </a:pPr>
                          <a:r>
                            <a:rPr lang="en-US" sz="1000">
                              <a:latin typeface="Georgia"/>
                              <a:ea typeface="Georgia"/>
                              <a:cs typeface="Georgia"/>
                              <a:sym typeface="Georgia"/>
                            </a:rPr>
                            <a:t>length in both U.S. Customary (inch, foot, yard, mile) and metric units (millimeter, centimeter, meter);</a:t>
                          </a:r>
                          <a:endParaRPr sz="1000">
                            <a:latin typeface="Georgia"/>
                            <a:ea typeface="Georgia"/>
                            <a:cs typeface="Georgia"/>
                            <a:sym typeface="Georgia"/>
                          </a:endParaRPr>
                        </a:p>
                        <a:p>
                          <a:pPr marL="685800" lvl="1" indent="-292100" algn="l" rtl="0">
                            <a:spcBef>
                              <a:spcPts val="300"/>
                            </a:spcBef>
                            <a:spcAft>
                              <a:spcPts val="0"/>
                            </a:spcAft>
                            <a:buSzPts val="1000"/>
                            <a:buFont typeface="Georgia"/>
                            <a:buAutoNum type="romanLcParenR"/>
                          </a:pPr>
                          <a:r>
                            <a:rPr lang="en-US" sz="1000">
                              <a:latin typeface="Georgia"/>
                              <a:ea typeface="Georgia"/>
                              <a:cs typeface="Georgia"/>
                              <a:sym typeface="Georgia"/>
                            </a:rPr>
                            <a:t>weight/mass in both U.S. Customary (ounce, pound) and metric units (gram, kilogram); and</a:t>
                          </a:r>
                          <a:endParaRPr sz="1000">
                            <a:latin typeface="Georgia"/>
                            <a:ea typeface="Georgia"/>
                            <a:cs typeface="Georgia"/>
                            <a:sym typeface="Georgia"/>
                          </a:endParaRPr>
                        </a:p>
                        <a:p>
                          <a:pPr marL="685800" lvl="1" indent="-292100" algn="l" rtl="0">
                            <a:spcBef>
                              <a:spcPts val="300"/>
                            </a:spcBef>
                            <a:spcAft>
                              <a:spcPts val="0"/>
                            </a:spcAft>
                            <a:buClr>
                              <a:srgbClr val="980000"/>
                            </a:buClr>
                            <a:buSzPts val="1000"/>
                            <a:buFont typeface="Georgia"/>
                            <a:buAutoNum type="romanLcParenR"/>
                          </a:pPr>
                          <a:r>
                            <a:rPr lang="en-US" sz="1000">
                              <a:solidFill>
                                <a:srgbClr val="980000"/>
                              </a:solidFill>
                              <a:latin typeface="Georgia"/>
                              <a:ea typeface="Georgia"/>
                              <a:cs typeface="Georgia"/>
                              <a:sym typeface="Georgia"/>
                            </a:rPr>
                            <a:t>liquid volume in both U.S. Customary (cup, pint, quart, gallon) and metric units (milliliter, liter).</a:t>
                          </a:r>
                          <a:endParaRPr sz="1000">
                            <a:solidFill>
                              <a:srgbClr val="980000"/>
                            </a:solidFill>
                            <a:latin typeface="Georgia"/>
                            <a:ea typeface="Georgia"/>
                            <a:cs typeface="Georgia"/>
                            <a:sym typeface="Georgia"/>
                          </a:endParaRPr>
                        </a:p>
                        <a:p>
                          <a:pPr marL="457200" lvl="0" indent="-292100" algn="l" rtl="0">
                            <a:spcBef>
                              <a:spcPts val="300"/>
                            </a:spcBef>
                            <a:spcAft>
                              <a:spcPts val="0"/>
                            </a:spcAft>
                            <a:buSzPts val="1000"/>
                            <a:buFont typeface="Georgia"/>
                            <a:buAutoNum type="alphaLcParenR"/>
                          </a:pPr>
                          <a:r>
                            <a:rPr lang="en-US" sz="1000">
                              <a:latin typeface="Georgia"/>
                              <a:ea typeface="Georgia"/>
                              <a:cs typeface="Georgia"/>
                              <a:sym typeface="Georgia"/>
                            </a:rPr>
                            <a:t>Estimate and measure:</a:t>
                          </a:r>
                          <a:endParaRPr sz="1000">
                            <a:latin typeface="Georgia"/>
                            <a:ea typeface="Georgia"/>
                            <a:cs typeface="Georgia"/>
                            <a:sym typeface="Georgia"/>
                          </a:endParaRPr>
                        </a:p>
                        <a:p>
                          <a:pPr marL="685800" lvl="1" indent="-292100" algn="l" rtl="0">
                            <a:spcBef>
                              <a:spcPts val="300"/>
                            </a:spcBef>
                            <a:spcAft>
                              <a:spcPts val="0"/>
                            </a:spcAft>
                            <a:buSzPts val="1000"/>
                            <a:buFont typeface="Georgia"/>
                            <a:buAutoNum type="romanLcParenR"/>
                          </a:pPr>
                          <a:r>
                            <a:rPr lang="en-US" sz="1000">
                              <a:latin typeface="Georgia"/>
                              <a:ea typeface="Georgia"/>
                              <a:cs typeface="Georgia"/>
                              <a:sym typeface="Georgia"/>
                            </a:rPr>
                            <a:t>length of an object to the nearest U.S. Customary </a:t>
                          </a:r>
                          <a:r>
                            <a:rPr lang="en-US" sz="1000">
                              <a:latin typeface="Georgia" panose="02040502050405020303" pitchFamily="18" charset="0"/>
                              <a:ea typeface="Georgia"/>
                              <a:cs typeface="Georgia"/>
                              <a:sym typeface="Georgia"/>
                            </a:rPr>
                            <a:t>unit </a:t>
                          </a:r>
                          <a:r>
                            <a:rPr lang="en-US" sz="1000" b="0" i="0" u="none" strike="noStrike" cap="none">
                              <a:solidFill>
                                <a:srgbClr val="000000"/>
                              </a:solidFill>
                              <a:effectLst/>
                              <a:latin typeface="Georgia" panose="02040502050405020303" pitchFamily="18" charset="0"/>
                              <a:ea typeface="Arial"/>
                              <a:cs typeface="Arial"/>
                              <a:sym typeface="Arial"/>
                            </a:rPr>
                            <a:t>(</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0" u="none" strike="noStrike" cap="none">
                                      <a:solidFill>
                                        <a:srgbClr val="000000"/>
                                      </a:solidFill>
                                      <a:effectLst/>
                                      <a:latin typeface="Cambria Math" panose="02040503050406030204" pitchFamily="18" charset="0"/>
                                      <a:ea typeface="Arial"/>
                                      <a:cs typeface="Arial"/>
                                      <a:sym typeface="Arial"/>
                                    </a:rPr>
                                    <m:t>1</m:t>
                                  </m:r>
                                </m:num>
                                <m:den>
                                  <m:r>
                                    <a:rPr lang="en-US" sz="1000" b="0" i="0" u="none" strike="noStrike" cap="none">
                                      <a:solidFill>
                                        <a:srgbClr val="000000"/>
                                      </a:solidFill>
                                      <a:effectLst/>
                                      <a:latin typeface="Cambria Math" panose="02040503050406030204" pitchFamily="18" charset="0"/>
                                      <a:ea typeface="Arial"/>
                                      <a:cs typeface="Arial"/>
                                      <a:sym typeface="Arial"/>
                                    </a:rPr>
                                    <m:t>2</m:t>
                                  </m:r>
                                </m:den>
                              </m:f>
                            </m:oMath>
                          </a14:m>
                          <a:r>
                            <a:rPr lang="en-US" sz="1000" b="0" i="0" u="none" strike="noStrike" cap="none">
                              <a:solidFill>
                                <a:srgbClr val="000000"/>
                              </a:solidFill>
                              <a:effectLst/>
                              <a:latin typeface="Georgia" panose="02040502050405020303" pitchFamily="18" charset="0"/>
                              <a:ea typeface="Arial"/>
                              <a:cs typeface="Arial"/>
                              <a:sym typeface="Arial"/>
                            </a:rPr>
                            <a:t> inch,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0" u="none" strike="noStrike" cap="none">
                                      <a:solidFill>
                                        <a:srgbClr val="000000"/>
                                      </a:solidFill>
                                      <a:effectLst/>
                                      <a:latin typeface="Cambria Math" panose="02040503050406030204" pitchFamily="18" charset="0"/>
                                      <a:ea typeface="Arial"/>
                                      <a:cs typeface="Arial"/>
                                      <a:sym typeface="Arial"/>
                                    </a:rPr>
                                    <m:t>1</m:t>
                                  </m:r>
                                </m:num>
                                <m:den>
                                  <m:r>
                                    <a:rPr lang="en-US" sz="1000" b="0" i="0" u="none" strike="noStrike" cap="none">
                                      <a:solidFill>
                                        <a:srgbClr val="000000"/>
                                      </a:solidFill>
                                      <a:effectLst/>
                                      <a:latin typeface="Cambria Math" panose="02040503050406030204" pitchFamily="18" charset="0"/>
                                      <a:ea typeface="Arial"/>
                                      <a:cs typeface="Arial"/>
                                      <a:sym typeface="Arial"/>
                                    </a:rPr>
                                    <m:t>4</m:t>
                                  </m:r>
                                </m:den>
                              </m:f>
                            </m:oMath>
                          </a14:m>
                          <a:r>
                            <a:rPr lang="en-US" sz="1000" b="0" i="0" u="none" strike="noStrike" cap="none">
                              <a:solidFill>
                                <a:srgbClr val="000000"/>
                              </a:solidFill>
                              <a:effectLst/>
                              <a:latin typeface="Georgia" panose="02040502050405020303" pitchFamily="18" charset="0"/>
                              <a:ea typeface="Arial"/>
                              <a:cs typeface="Arial"/>
                              <a:sym typeface="Arial"/>
                            </a:rPr>
                            <a:t> inch, </a:t>
                          </a:r>
                          <a14:m>
                            <m:oMath xmlns:m="http://schemas.openxmlformats.org/officeDocument/2006/math">
                              <m:f>
                                <m:fPr>
                                  <m:ctrlPr>
                                    <a:rPr lang="en-US" sz="1000" b="0" i="1" u="none" strike="noStrike" cap="none">
                                      <a:solidFill>
                                        <a:srgbClr val="000000"/>
                                      </a:solidFill>
                                      <a:effectLst/>
                                      <a:latin typeface="Cambria Math" panose="02040503050406030204" pitchFamily="18" charset="0"/>
                                      <a:ea typeface="Arial"/>
                                      <a:cs typeface="Arial"/>
                                      <a:sym typeface="Arial"/>
                                    </a:rPr>
                                  </m:ctrlPr>
                                </m:fPr>
                                <m:num>
                                  <m:r>
                                    <a:rPr lang="en-US" sz="1000" b="0" i="0" u="none" strike="noStrike" cap="none">
                                      <a:solidFill>
                                        <a:srgbClr val="000000"/>
                                      </a:solidFill>
                                      <a:effectLst/>
                                      <a:latin typeface="Cambria Math" panose="02040503050406030204" pitchFamily="18" charset="0"/>
                                      <a:ea typeface="Arial"/>
                                      <a:cs typeface="Arial"/>
                                      <a:sym typeface="Arial"/>
                                    </a:rPr>
                                    <m:t>1</m:t>
                                  </m:r>
                                </m:num>
                                <m:den>
                                  <m:r>
                                    <a:rPr lang="en-US" sz="1000" b="0" i="0" u="none" strike="noStrike" cap="none">
                                      <a:solidFill>
                                        <a:srgbClr val="000000"/>
                                      </a:solidFill>
                                      <a:effectLst/>
                                      <a:latin typeface="Cambria Math" panose="02040503050406030204" pitchFamily="18" charset="0"/>
                                      <a:ea typeface="Arial"/>
                                      <a:cs typeface="Arial"/>
                                      <a:sym typeface="Arial"/>
                                    </a:rPr>
                                    <m:t>8</m:t>
                                  </m:r>
                                </m:den>
                              </m:f>
                            </m:oMath>
                          </a14:m>
                          <a:r>
                            <a:rPr lang="en-US" sz="1000" b="0" i="0" u="none" strike="noStrike" cap="none">
                              <a:solidFill>
                                <a:srgbClr val="000000"/>
                              </a:solidFill>
                              <a:effectLst/>
                              <a:latin typeface="Georgia" panose="02040502050405020303" pitchFamily="18" charset="0"/>
                              <a:ea typeface="Arial"/>
                              <a:cs typeface="Arial"/>
                              <a:sym typeface="Arial"/>
                            </a:rPr>
                            <a:t> inch, foot, yard</a:t>
                          </a:r>
                          <a:r>
                            <a:rPr lang="en-US" sz="1000">
                              <a:latin typeface="Georgia" panose="02040502050405020303" pitchFamily="18" charset="0"/>
                              <a:ea typeface="Georgia"/>
                              <a:cs typeface="Georgia"/>
                              <a:sym typeface="Georgia"/>
                            </a:rPr>
                            <a:t>) and nearest metric unit </a:t>
                          </a:r>
                          <a:r>
                            <a:rPr lang="en-US" sz="1000">
                              <a:latin typeface="Georgia"/>
                              <a:ea typeface="Georgia"/>
                              <a:cs typeface="Georgia"/>
                              <a:sym typeface="Georgia"/>
                            </a:rPr>
                            <a:t>(millimeter, centimeter, or meter);</a:t>
                          </a:r>
                          <a:endParaRPr sz="1000">
                            <a:latin typeface="Georgia"/>
                            <a:ea typeface="Georgia"/>
                            <a:cs typeface="Georgia"/>
                            <a:sym typeface="Georgia"/>
                          </a:endParaRPr>
                        </a:p>
                        <a:p>
                          <a:pPr marL="685800" lvl="1" indent="-292100" algn="l" rtl="0">
                            <a:spcBef>
                              <a:spcPts val="300"/>
                            </a:spcBef>
                            <a:spcAft>
                              <a:spcPts val="0"/>
                            </a:spcAft>
                            <a:buSzPts val="1000"/>
                            <a:buFont typeface="Georgia"/>
                            <a:buAutoNum type="romanLcParenR"/>
                          </a:pPr>
                          <a:r>
                            <a:rPr lang="en-US" sz="1000">
                              <a:latin typeface="Georgia"/>
                              <a:ea typeface="Georgia"/>
                              <a:cs typeface="Georgia"/>
                              <a:sym typeface="Georgia"/>
                            </a:rPr>
                            <a:t>weight/mass of an object to the nearest U.S. Customary unit (ounce, pound) and nearest metric unit (gram, kilogram); and</a:t>
                          </a:r>
                          <a:endParaRPr sz="1000">
                            <a:latin typeface="Georgia"/>
                            <a:ea typeface="Georgia"/>
                            <a:cs typeface="Georgia"/>
                            <a:sym typeface="Georgia"/>
                          </a:endParaRPr>
                        </a:p>
                        <a:p>
                          <a:pPr marL="685800" lvl="1" indent="-292100" algn="l" rtl="0">
                            <a:spcBef>
                              <a:spcPts val="300"/>
                            </a:spcBef>
                            <a:spcAft>
                              <a:spcPts val="0"/>
                            </a:spcAft>
                            <a:buClr>
                              <a:srgbClr val="980000"/>
                            </a:buClr>
                            <a:buSzPts val="1000"/>
                            <a:buFont typeface="Georgia"/>
                            <a:buAutoNum type="romanLcParenR"/>
                          </a:pPr>
                          <a:r>
                            <a:rPr lang="en-US" sz="1000">
                              <a:solidFill>
                                <a:srgbClr val="980000"/>
                              </a:solidFill>
                              <a:latin typeface="Georgia"/>
                              <a:ea typeface="Georgia"/>
                              <a:cs typeface="Georgia"/>
                              <a:sym typeface="Georgia"/>
                            </a:rPr>
                            <a:t>liquid volume to the nearest U.S. Customary unit (cup, pint, quart, gallon) and nearest metric unit (milliliter, liter).</a:t>
                          </a:r>
                          <a:endParaRPr sz="1000">
                            <a:solidFill>
                              <a:srgbClr val="980000"/>
                            </a:solidFill>
                            <a:latin typeface="Georgia"/>
                            <a:ea typeface="Georgia"/>
                            <a:cs typeface="Georgia"/>
                            <a:sym typeface="Georgia"/>
                          </a:endParaRPr>
                        </a:p>
                        <a:p>
                          <a:pPr marL="457200" lvl="0" indent="-292100" algn="l" rtl="0">
                            <a:spcBef>
                              <a:spcPts val="300"/>
                            </a:spcBef>
                            <a:spcAft>
                              <a:spcPts val="300"/>
                            </a:spcAft>
                            <a:buSzPts val="1000"/>
                            <a:buFont typeface="Georgia"/>
                            <a:buAutoNum type="alphaLcParenR"/>
                          </a:pPr>
                          <a:r>
                            <a:rPr lang="en-US" sz="1000">
                              <a:latin typeface="Georgia"/>
                              <a:ea typeface="Georgia"/>
                              <a:cs typeface="Georgia"/>
                              <a:sym typeface="Georgia"/>
                            </a:rPr>
                            <a:t>Compare estimates of length, </a:t>
                          </a:r>
                          <a:r>
                            <a:rPr lang="en-US" sz="1000">
                              <a:solidFill>
                                <a:srgbClr val="980000"/>
                              </a:solidFill>
                              <a:latin typeface="Georgia"/>
                              <a:ea typeface="Georgia"/>
                              <a:cs typeface="Georgia"/>
                              <a:sym typeface="Georgia"/>
                            </a:rPr>
                            <a:t>weight/mass</a:t>
                          </a:r>
                          <a:r>
                            <a:rPr lang="en-US" sz="1000">
                              <a:latin typeface="Georgia"/>
                              <a:ea typeface="Georgia"/>
                              <a:cs typeface="Georgia"/>
                              <a:sym typeface="Georgia"/>
                            </a:rPr>
                            <a:t>, or </a:t>
                          </a:r>
                          <a:r>
                            <a:rPr lang="en-US" sz="1000">
                              <a:solidFill>
                                <a:srgbClr val="980000"/>
                              </a:solidFill>
                              <a:latin typeface="Georgia"/>
                              <a:ea typeface="Georgia"/>
                              <a:cs typeface="Georgia"/>
                              <a:sym typeface="Georgia"/>
                            </a:rPr>
                            <a:t>liquid volume</a:t>
                          </a:r>
                          <a:r>
                            <a:rPr lang="en-US" sz="1000">
                              <a:latin typeface="Georgia"/>
                              <a:ea typeface="Georgia"/>
                              <a:cs typeface="Georgia"/>
                              <a:sym typeface="Georgia"/>
                            </a:rPr>
                            <a:t> with the actual measurements.</a:t>
                          </a:r>
                          <a:endParaRPr sz="1000">
                            <a:solidFill>
                              <a:srgbClr val="980000"/>
                            </a:solidFill>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mc:Choice>
        <mc:Fallback xmlns="">
          <p:graphicFrame>
            <p:nvGraphicFramePr>
              <p:cNvPr id="484" name="Google Shape;484;g27b23f7a974_0_24"/>
              <p:cNvGraphicFramePr/>
              <p:nvPr>
                <p:extLst>
                  <p:ext uri="{D42A27DB-BD31-4B8C-83A1-F6EECF244321}">
                    <p14:modId xmlns:p14="http://schemas.microsoft.com/office/powerpoint/2010/main" val="3913332776"/>
                  </p:ext>
                </p:extLst>
              </p:nvPr>
            </p:nvGraphicFramePr>
            <p:xfrm>
              <a:off x="0" y="525813"/>
              <a:ext cx="9144000" cy="4094801"/>
            </p:xfrm>
            <a:graphic>
              <a:graphicData uri="http://schemas.openxmlformats.org/drawingml/2006/table">
                <a:tbl>
                  <a:tblPr firstRow="1">
                    <a:noFill/>
                    <a:tableStyleId>{DF1B4C4D-BF80-4002-9E4A-27FC0F169B70}</a:tableStyleId>
                  </a:tblPr>
                  <a:tblGrid>
                    <a:gridCol w="4605775">
                      <a:extLst>
                        <a:ext uri="{9D8B030D-6E8A-4147-A177-3AD203B41FA5}">
                          <a16:colId xmlns:a16="http://schemas.microsoft.com/office/drawing/2014/main" val="20000"/>
                        </a:ext>
                      </a:extLst>
                    </a:gridCol>
                    <a:gridCol w="4538225">
                      <a:extLst>
                        <a:ext uri="{9D8B030D-6E8A-4147-A177-3AD203B41FA5}">
                          <a16:colId xmlns:a16="http://schemas.microsoft.com/office/drawing/2014/main" val="20001"/>
                        </a:ext>
                      </a:extLst>
                    </a:gridCol>
                  </a:tblGrid>
                  <a:tr h="36573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729071">
                    <a:tc>
                      <a:txBody>
                        <a:bodyPr/>
                        <a:lstStyle/>
                        <a:p>
                          <a:endParaRPr lang="en-US"/>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blipFill>
                          <a:blip r:embed="rId5"/>
                          <a:stretch>
                            <a:fillRect l="-132" t="-9967" r="-98677" b="-327"/>
                          </a:stretch>
                        </a:blipFill>
                      </a:tcPr>
                    </a:tc>
                    <a:tc>
                      <a:txBody>
                        <a:bodyPr/>
                        <a:lstStyle/>
                        <a:p>
                          <a:endParaRPr lang="en-US"/>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blipFill>
                          <a:blip r:embed="rId5"/>
                          <a:stretch>
                            <a:fillRect l="-101747" t="-9967" r="-269" b="-327"/>
                          </a:stretch>
                        </a:blipFill>
                      </a:tcPr>
                    </a:tc>
                    <a:extLst>
                      <a:ext uri="{0D108BD9-81ED-4DB2-BD59-A6C34878D82A}">
                        <a16:rowId xmlns:a16="http://schemas.microsoft.com/office/drawing/2014/main" val="10001"/>
                      </a:ext>
                    </a:extLst>
                  </a:tr>
                </a:tbl>
              </a:graphicData>
            </a:graphic>
          </p:graphicFrame>
        </mc:Fallback>
      </mc:AlternateContent>
      <p:sp>
        <p:nvSpPr>
          <p:cNvPr id="485" name="Google Shape;485;g27b23f7a974_0_24"/>
          <p:cNvSpPr txBox="1"/>
          <p:nvPr/>
        </p:nvSpPr>
        <p:spPr>
          <a:xfrm>
            <a:off x="0" y="4624488"/>
            <a:ext cx="9144000" cy="6231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Determine an appropriate unit of measure, estimate, and measure  liquid volume in both U.S. Cus</a:t>
            </a:r>
            <a:r>
              <a:rPr lang="en-US" sz="1000">
                <a:solidFill>
                  <a:srgbClr val="FFFFFF"/>
                </a:solidFill>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tomary and metric units</a:t>
            </a:r>
            <a:endParaRPr lang="en-US" sz="1000">
              <a:solidFill>
                <a:srgbClr val="FFFFFF"/>
              </a:solidFill>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endParaRPr>
          </a:p>
          <a:p>
            <a:pPr marL="457200" lvl="0" indent="-292100" algn="l" rtl="0">
              <a:spcBef>
                <a:spcPts val="0"/>
              </a:spcBef>
              <a:spcAft>
                <a:spcPts val="0"/>
              </a:spcAft>
              <a:buClr>
                <a:srgbClr val="FFFFFF"/>
              </a:buClr>
              <a:buSzPts val="1000"/>
              <a:buFont typeface="Georgia"/>
              <a:buChar char="●"/>
            </a:pPr>
            <a:r>
              <a:rPr lang="en-US" sz="1000">
                <a:solidFill>
                  <a:schemeClr val="lt1"/>
                </a:solidFill>
                <a:latin typeface="Georgia"/>
                <a:ea typeface="Georgia"/>
                <a:cs typeface="Georgia"/>
                <a:sym typeface="Georgia"/>
              </a:rPr>
              <a:t>Compare estimates of weight/mass or liquid volume with the actual measurements</a:t>
            </a:r>
            <a:endParaRPr lang="en-US" sz="1000">
              <a:solidFill>
                <a:srgbClr val="FFFFFF"/>
              </a:solidFill>
              <a:latin typeface="Georgia"/>
              <a:ea typeface="Georgia"/>
              <a:cs typeface="Georgia"/>
              <a:sym typeface="Georgia"/>
            </a:endParaRPr>
          </a:p>
        </p:txBody>
      </p:sp>
      <p:pic>
        <p:nvPicPr>
          <p:cNvPr id="486" name="Google Shape;486;g27b23f7a974_0_24">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4485875" y="2125728"/>
            <a:ext cx="564428" cy="472866"/>
          </a:xfrm>
          <a:prstGeom prst="rect">
            <a:avLst/>
          </a:prstGeom>
          <a:noFill/>
          <a:ln>
            <a:noFill/>
          </a:ln>
        </p:spPr>
      </p:pic>
      <p:pic>
        <p:nvPicPr>
          <p:cNvPr id="487" name="Google Shape;487;g27b23f7a974_0_24">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4481438" y="3578923"/>
            <a:ext cx="564428" cy="572700"/>
          </a:xfrm>
          <a:prstGeom prst="rect">
            <a:avLst/>
          </a:prstGeom>
          <a:noFill/>
          <a:ln>
            <a:noFill/>
          </a:ln>
        </p:spPr>
      </p:pic>
      <p:pic>
        <p:nvPicPr>
          <p:cNvPr id="2" name="Recorded Sound" descr="Audio icon">
            <a:hlinkClick r:id="" action="ppaction://media"/>
            <a:extLst>
              <a:ext uri="{FF2B5EF4-FFF2-40B4-BE49-F238E27FC236}">
                <a16:creationId xmlns:a16="http://schemas.microsoft.com/office/drawing/2014/main" id="{EEE5C087-42B8-47FE-A5EB-8CD244AFC79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20100" y="463798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3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g27b23f7a974_0_7"/>
          <p:cNvSpPr txBox="1">
            <a:spLocks noGrp="1"/>
          </p:cNvSpPr>
          <p:nvPr>
            <p:ph type="title"/>
          </p:nvPr>
        </p:nvSpPr>
        <p:spPr>
          <a:xfrm>
            <a:off x="0" y="0"/>
            <a:ext cx="9144000" cy="6789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spcBef>
                <a:spcPts val="0"/>
              </a:spcBef>
              <a:spcAft>
                <a:spcPts val="0"/>
              </a:spcAft>
              <a:buClr>
                <a:schemeClr val="lt1"/>
              </a:buClr>
              <a:buSzPts val="3240"/>
              <a:buFont typeface="Georgia"/>
              <a:buNone/>
            </a:pPr>
            <a:r>
              <a:rPr lang="en-US" sz="2840"/>
              <a:t>Standard 4.8c,d (2016) - Standard 4.MG.1 (2023)</a:t>
            </a:r>
            <a:endParaRPr/>
          </a:p>
        </p:txBody>
      </p:sp>
      <p:graphicFrame>
        <p:nvGraphicFramePr>
          <p:cNvPr id="493" name="Google Shape;493;g27b23f7a974_0_7"/>
          <p:cNvGraphicFramePr/>
          <p:nvPr>
            <p:extLst>
              <p:ext uri="{D42A27DB-BD31-4B8C-83A1-F6EECF244321}">
                <p14:modId xmlns:p14="http://schemas.microsoft.com/office/powerpoint/2010/main" val="3960927399"/>
              </p:ext>
            </p:extLst>
          </p:nvPr>
        </p:nvGraphicFramePr>
        <p:xfrm>
          <a:off x="124525" y="765363"/>
          <a:ext cx="8894950" cy="3305555"/>
        </p:xfrm>
        <a:graphic>
          <a:graphicData uri="http://schemas.openxmlformats.org/drawingml/2006/table">
            <a:tbl>
              <a:tblPr firstRow="1">
                <a:noFill/>
                <a:tableStyleId>{DF1B4C4D-BF80-4002-9E4A-27FC0F169B70}</a:tableStyleId>
              </a:tblPr>
              <a:tblGrid>
                <a:gridCol w="4480325">
                  <a:extLst>
                    <a:ext uri="{9D8B030D-6E8A-4147-A177-3AD203B41FA5}">
                      <a16:colId xmlns:a16="http://schemas.microsoft.com/office/drawing/2014/main" val="20000"/>
                    </a:ext>
                  </a:extLst>
                </a:gridCol>
                <a:gridCol w="4414625">
                  <a:extLst>
                    <a:ext uri="{9D8B030D-6E8A-4147-A177-3AD203B41FA5}">
                      <a16:colId xmlns:a16="http://schemas.microsoft.com/office/drawing/2014/main" val="20001"/>
                    </a:ext>
                  </a:extLst>
                </a:gridCol>
              </a:tblGrid>
              <a:tr h="346875">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939825">
                <a:tc>
                  <a:txBody>
                    <a:bodyPr/>
                    <a:lstStyle/>
                    <a:p>
                      <a:pPr marL="285750" lvl="0" indent="-285750" algn="l" rtl="0">
                        <a:spcBef>
                          <a:spcPts val="0"/>
                        </a:spcBef>
                        <a:spcAft>
                          <a:spcPts val="0"/>
                        </a:spcAft>
                        <a:buNone/>
                      </a:pPr>
                      <a:r>
                        <a:rPr lang="en-US" sz="1000" b="1">
                          <a:latin typeface="Georgia"/>
                          <a:ea typeface="Georgia"/>
                          <a:cs typeface="Georgia"/>
                          <a:sym typeface="Georgia"/>
                        </a:rPr>
                        <a:t>4.8  The student will </a:t>
                      </a:r>
                      <a:endParaRPr sz="1000" b="1">
                        <a:latin typeface="Georgia"/>
                        <a:ea typeface="Georgia"/>
                        <a:cs typeface="Georgia"/>
                        <a:sym typeface="Georgia"/>
                      </a:endParaRPr>
                    </a:p>
                    <a:p>
                      <a:pPr marL="285750" lvl="0" indent="-177800" algn="l" rtl="0">
                        <a:spcBef>
                          <a:spcPts val="0"/>
                        </a:spcBef>
                        <a:spcAft>
                          <a:spcPts val="0"/>
                        </a:spcAft>
                        <a:buSzPts val="1000"/>
                        <a:buFont typeface="Georgia"/>
                        <a:buAutoNum type="alphaLcParenR" startAt="3"/>
                      </a:pPr>
                      <a:r>
                        <a:rPr lang="en-US" sz="1000" b="1">
                          <a:latin typeface="Georgia"/>
                          <a:ea typeface="Georgia"/>
                          <a:cs typeface="Georgia"/>
                          <a:sym typeface="Georgia"/>
                        </a:rPr>
                        <a:t>given the equivalent measure of one unit, identify equivalent measures of length, weight/mass, and liquid volume between units within the U.S. Customary system; and </a:t>
                      </a:r>
                      <a:endParaRPr sz="1000" b="1">
                        <a:latin typeface="Georgia"/>
                        <a:ea typeface="Georgia"/>
                        <a:cs typeface="Georgia"/>
                        <a:sym typeface="Georgia"/>
                      </a:endParaRPr>
                    </a:p>
                    <a:p>
                      <a:pPr marL="285750" lvl="0" indent="-177800" algn="l" rtl="0">
                        <a:spcBef>
                          <a:spcPts val="0"/>
                        </a:spcBef>
                        <a:spcAft>
                          <a:spcPts val="0"/>
                        </a:spcAft>
                        <a:buSzPts val="1000"/>
                        <a:buFont typeface="Georgia"/>
                        <a:buAutoNum type="alphaLcParenR" startAt="3"/>
                      </a:pPr>
                      <a:r>
                        <a:rPr lang="en-US" sz="1000" b="1">
                          <a:latin typeface="Georgia"/>
                          <a:ea typeface="Georgia"/>
                          <a:cs typeface="Georgia"/>
                          <a:sym typeface="Georgia"/>
                        </a:rPr>
                        <a:t>solve practical problems that involve length, weight/mass, and liquid volume in U.S. Customary units. </a:t>
                      </a:r>
                      <a:endParaRPr sz="1000" b="1">
                        <a:latin typeface="Georgia"/>
                        <a:ea typeface="Georgia"/>
                        <a:cs typeface="Georgia"/>
                        <a:sym typeface="Georgia"/>
                      </a:endParaRPr>
                    </a:p>
                    <a:p>
                      <a:pPr marL="0" lvl="0" indent="0" algn="l" rtl="0">
                        <a:spcBef>
                          <a:spcPts val="0"/>
                        </a:spcBef>
                        <a:spcAft>
                          <a:spcPts val="0"/>
                        </a:spcAft>
                        <a:buNone/>
                      </a:pPr>
                      <a:endParaRPr sz="1000" b="1">
                        <a:latin typeface="Georgia"/>
                        <a:ea typeface="Georgia"/>
                        <a:cs typeface="Georgia"/>
                        <a:sym typeface="Georgia"/>
                      </a:endParaRPr>
                    </a:p>
                    <a:p>
                      <a:pPr marL="285750" lvl="0" indent="-234950" algn="l" rtl="0">
                        <a:spcBef>
                          <a:spcPts val="0"/>
                        </a:spcBef>
                        <a:spcAft>
                          <a:spcPts val="0"/>
                        </a:spcAft>
                        <a:buSzPts val="1000"/>
                        <a:buFont typeface="Georgia"/>
                        <a:buChar char="●"/>
                      </a:pPr>
                      <a:r>
                        <a:rPr lang="en-US" sz="1000">
                          <a:latin typeface="Georgia"/>
                          <a:ea typeface="Georgia"/>
                          <a:cs typeface="Georgia"/>
                          <a:sym typeface="Georgia"/>
                        </a:rPr>
                        <a:t>Record the weight/mass of an object with the unit of measure (e.g., 24 grams). (b)</a:t>
                      </a:r>
                      <a:endParaRPr sz="1000">
                        <a:latin typeface="Georgia"/>
                        <a:ea typeface="Georgia"/>
                        <a:cs typeface="Georgia"/>
                        <a:sym typeface="Georgia"/>
                      </a:endParaRPr>
                    </a:p>
                    <a:p>
                      <a:pPr marL="285750" lvl="0" indent="-234950" algn="l" rtl="0">
                        <a:spcBef>
                          <a:spcPts val="300"/>
                        </a:spcBef>
                        <a:spcAft>
                          <a:spcPts val="0"/>
                        </a:spcAft>
                        <a:buSzPts val="1000"/>
                        <a:buFont typeface="Georgia"/>
                        <a:buChar char="●"/>
                      </a:pPr>
                      <a:r>
                        <a:rPr lang="en-US" sz="1000">
                          <a:latin typeface="Georgia"/>
                          <a:ea typeface="Georgia"/>
                          <a:cs typeface="Georgia"/>
                          <a:sym typeface="Georgia"/>
                        </a:rPr>
                        <a:t>Given the equivalent measure of one unit, identify equivalent measures between units within the U.S. Customary system for: </a:t>
                      </a:r>
                      <a:endParaRPr sz="1000">
                        <a:latin typeface="Georgia"/>
                        <a:ea typeface="Georgia"/>
                        <a:cs typeface="Georgia"/>
                        <a:sym typeface="Georgia"/>
                      </a:endParaRPr>
                    </a:p>
                    <a:p>
                      <a:pPr marL="685800" lvl="2" indent="-292100" algn="l" rtl="0">
                        <a:spcBef>
                          <a:spcPts val="300"/>
                        </a:spcBef>
                        <a:spcAft>
                          <a:spcPts val="0"/>
                        </a:spcAft>
                        <a:buSzPts val="1000"/>
                        <a:buFont typeface="Georgia"/>
                        <a:buChar char="o"/>
                      </a:pPr>
                      <a:r>
                        <a:rPr lang="en-US" sz="1000">
                          <a:latin typeface="Georgia"/>
                          <a:ea typeface="Georgia"/>
                          <a:cs typeface="Georgia"/>
                          <a:sym typeface="Georgia"/>
                        </a:rPr>
                        <a:t>length (inches and feet, feet and yards, inches and yards); yards and miles;  </a:t>
                      </a:r>
                      <a:endParaRPr sz="1000">
                        <a:latin typeface="Georgia"/>
                        <a:ea typeface="Georgia"/>
                        <a:cs typeface="Georgia"/>
                        <a:sym typeface="Georgia"/>
                      </a:endParaRPr>
                    </a:p>
                    <a:p>
                      <a:pPr marL="685800" lvl="2" indent="-292100" algn="l" rtl="0">
                        <a:spcBef>
                          <a:spcPts val="0"/>
                        </a:spcBef>
                        <a:spcAft>
                          <a:spcPts val="0"/>
                        </a:spcAft>
                        <a:buSzPts val="1000"/>
                        <a:buFont typeface="Georgia"/>
                        <a:buChar char="o"/>
                      </a:pPr>
                      <a:r>
                        <a:rPr lang="en-US" sz="1000">
                          <a:latin typeface="Georgia"/>
                          <a:ea typeface="Georgia"/>
                          <a:cs typeface="Georgia"/>
                          <a:sym typeface="Georgia"/>
                        </a:rPr>
                        <a:t>weight/mass (ounces and pounds); and  </a:t>
                      </a:r>
                      <a:endParaRPr sz="1000">
                        <a:latin typeface="Georgia"/>
                        <a:ea typeface="Georgia"/>
                        <a:cs typeface="Georgia"/>
                        <a:sym typeface="Georgia"/>
                      </a:endParaRPr>
                    </a:p>
                    <a:p>
                      <a:pPr marL="685800" lvl="2" indent="-292100" algn="l" rtl="0">
                        <a:spcBef>
                          <a:spcPts val="0"/>
                        </a:spcBef>
                        <a:spcAft>
                          <a:spcPts val="0"/>
                        </a:spcAft>
                        <a:buSzPts val="1000"/>
                        <a:buFont typeface="Georgia"/>
                        <a:buChar char="o"/>
                      </a:pPr>
                      <a:r>
                        <a:rPr lang="en-US" sz="1000">
                          <a:latin typeface="Georgia"/>
                          <a:ea typeface="Georgia"/>
                          <a:cs typeface="Georgia"/>
                          <a:sym typeface="Georgia"/>
                        </a:rPr>
                        <a:t>liquid volume (cups, pints, quarts, and gallons). (c)  </a:t>
                      </a:r>
                      <a:endParaRPr sz="1000">
                        <a:latin typeface="Georgia"/>
                        <a:ea typeface="Georgia"/>
                        <a:cs typeface="Georgia"/>
                        <a:sym typeface="Georgia"/>
                      </a:endParaRPr>
                    </a:p>
                    <a:p>
                      <a:pPr marL="342900" lvl="0" indent="-292100" algn="l" rtl="0">
                        <a:spcBef>
                          <a:spcPts val="300"/>
                        </a:spcBef>
                        <a:spcAft>
                          <a:spcPts val="300"/>
                        </a:spcAft>
                        <a:buSzPts val="1000"/>
                        <a:buFont typeface="Georgia"/>
                        <a:buChar char="●"/>
                      </a:pPr>
                      <a:r>
                        <a:rPr lang="en-US" sz="1000">
                          <a:latin typeface="Georgia"/>
                          <a:ea typeface="Georgia"/>
                          <a:cs typeface="Georgia"/>
                          <a:sym typeface="Georgia"/>
                        </a:rPr>
                        <a:t>Solve practical problems that involve length, weight/mass, and liquid volume in U.S. Customary units. (d)</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21335" lvl="0" indent="-521335" algn="l" rtl="0">
                        <a:spcBef>
                          <a:spcPts val="0"/>
                        </a:spcBef>
                        <a:spcAft>
                          <a:spcPts val="0"/>
                        </a:spcAft>
                        <a:buNone/>
                      </a:pPr>
                      <a:r>
                        <a:rPr lang="en-US" sz="1000" b="1">
                          <a:solidFill>
                            <a:srgbClr val="202020"/>
                          </a:solidFill>
                          <a:latin typeface="Georgia"/>
                          <a:ea typeface="Georgia"/>
                          <a:cs typeface="Georgia"/>
                          <a:sym typeface="Georgia"/>
                        </a:rPr>
                        <a:t>4.MG.1 The student will reason mathematically to solve problems, including those in context, that involve length, weight/mass, and liquid volume using U.S. Customary and metric units.</a:t>
                      </a:r>
                      <a:endParaRPr sz="1000" b="1">
                        <a:solidFill>
                          <a:srgbClr val="202020"/>
                        </a:solidFill>
                        <a:latin typeface="Georgia"/>
                        <a:ea typeface="Georgia"/>
                        <a:cs typeface="Georgia"/>
                        <a:sym typeface="Georgia"/>
                      </a:endParaRPr>
                    </a:p>
                    <a:p>
                      <a:pPr marL="521335" lvl="0" indent="-521335" algn="l" rtl="0">
                        <a:spcBef>
                          <a:spcPts val="0"/>
                        </a:spcBef>
                        <a:spcAft>
                          <a:spcPts val="0"/>
                        </a:spcAft>
                        <a:buNone/>
                      </a:pPr>
                      <a:endParaRPr sz="1000" b="1">
                        <a:solidFill>
                          <a:srgbClr val="20202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startAt="4"/>
                      </a:pPr>
                      <a:r>
                        <a:rPr lang="en-US" sz="1000">
                          <a:latin typeface="Georgia"/>
                          <a:ea typeface="Georgia"/>
                          <a:cs typeface="Georgia"/>
                          <a:sym typeface="Georgia"/>
                        </a:rPr>
                        <a:t>Given the equivalent measure of one unit, solve problems, including those in context, by determining the equivalent measures within the U.S. Customary system for: </a:t>
                      </a:r>
                      <a:endParaRPr sz="1000">
                        <a:latin typeface="Georgia"/>
                        <a:ea typeface="Georgia"/>
                        <a:cs typeface="Georgia"/>
                        <a:sym typeface="Georgia"/>
                      </a:endParaRPr>
                    </a:p>
                    <a:p>
                      <a:pPr marL="685800" lvl="1" indent="-292100" algn="l" rtl="0">
                        <a:spcBef>
                          <a:spcPts val="300"/>
                        </a:spcBef>
                        <a:spcAft>
                          <a:spcPts val="0"/>
                        </a:spcAft>
                        <a:buSzPts val="1000"/>
                        <a:buFont typeface="Georgia"/>
                        <a:buAutoNum type="romanLcParenR"/>
                      </a:pPr>
                      <a:r>
                        <a:rPr lang="en-US" sz="1000">
                          <a:latin typeface="Georgia"/>
                          <a:ea typeface="Georgia"/>
                          <a:cs typeface="Georgia"/>
                          <a:sym typeface="Georgia"/>
                        </a:rPr>
                        <a:t>length (inches and feet, feet and yards, inches and yards); </a:t>
                      </a:r>
                      <a:endParaRPr sz="1000">
                        <a:latin typeface="Georgia"/>
                        <a:ea typeface="Georgia"/>
                        <a:cs typeface="Georgia"/>
                        <a:sym typeface="Georgia"/>
                      </a:endParaRPr>
                    </a:p>
                    <a:p>
                      <a:pPr marL="685800" lvl="1" indent="-292100" algn="l" rtl="0">
                        <a:spcBef>
                          <a:spcPts val="300"/>
                        </a:spcBef>
                        <a:spcAft>
                          <a:spcPts val="0"/>
                        </a:spcAft>
                        <a:buSzPts val="1000"/>
                        <a:buFont typeface="Georgia"/>
                        <a:buAutoNum type="romanLcParenR"/>
                      </a:pPr>
                      <a:r>
                        <a:rPr lang="en-US" sz="1000">
                          <a:latin typeface="Georgia"/>
                          <a:ea typeface="Georgia"/>
                          <a:cs typeface="Georgia"/>
                          <a:sym typeface="Georgia"/>
                        </a:rPr>
                        <a:t>weight/mass (ounces and pounds); and </a:t>
                      </a:r>
                      <a:endParaRPr sz="1000">
                        <a:latin typeface="Georgia"/>
                        <a:ea typeface="Georgia"/>
                        <a:cs typeface="Georgia"/>
                        <a:sym typeface="Georgia"/>
                      </a:endParaRPr>
                    </a:p>
                    <a:p>
                      <a:pPr marL="685800" lvl="1" indent="-292100" algn="l" rtl="0">
                        <a:spcBef>
                          <a:spcPts val="300"/>
                        </a:spcBef>
                        <a:spcAft>
                          <a:spcPts val="0"/>
                        </a:spcAft>
                        <a:buSzPts val="1000"/>
                        <a:buFont typeface="Georgia"/>
                        <a:buAutoNum type="romanLcParenR"/>
                      </a:pPr>
                      <a:r>
                        <a:rPr lang="en-US" sz="1000">
                          <a:latin typeface="Georgia"/>
                          <a:ea typeface="Georgia"/>
                          <a:cs typeface="Georgia"/>
                          <a:sym typeface="Georgia"/>
                        </a:rPr>
                        <a:t>liquid volume (cups, pints, quarts, and gallons)</a:t>
                      </a:r>
                      <a:endParaRPr sz="1000">
                        <a:latin typeface="Georgia"/>
                        <a:ea typeface="Georgia"/>
                        <a:cs typeface="Georgia"/>
                        <a:sym typeface="Georgia"/>
                      </a:endParaRPr>
                    </a:p>
                    <a:p>
                      <a:pPr marL="0" lvl="0" indent="0" algn="l" rtl="0">
                        <a:spcBef>
                          <a:spcPts val="300"/>
                        </a:spcBef>
                        <a:spcAft>
                          <a:spcPts val="300"/>
                        </a:spcAft>
                        <a:buNone/>
                      </a:pPr>
                      <a:endParaRPr sz="11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94" name="Google Shape;494;g27b23f7a974_0_7"/>
          <p:cNvSpPr txBox="1"/>
          <p:nvPr/>
        </p:nvSpPr>
        <p:spPr>
          <a:xfrm>
            <a:off x="0" y="4295550"/>
            <a:ext cx="9144000" cy="8256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Finding equivalent measures between </a:t>
            </a:r>
            <a:r>
              <a:rPr lang="en-US" sz="1000">
                <a:solidFill>
                  <a:srgbClr val="FFFFFF"/>
                </a:solidFill>
                <a:latin typeface="Georgia"/>
                <a:ea typeface="Georgia"/>
                <a:cs typeface="Georgia"/>
                <a:sym typeface="Georg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yards and miles has been removed from Grade 4 mathematics standards</a:t>
            </a:r>
            <a:endParaRPr lang="en-US" sz="1000">
              <a:solidFill>
                <a:srgbClr val="FFFFFF"/>
              </a:solidFill>
              <a:latin typeface="Georgia"/>
              <a:ea typeface="Georgia"/>
              <a:cs typeface="Georgia"/>
              <a:sym typeface="Georgia"/>
            </a:endParaRPr>
          </a:p>
        </p:txBody>
      </p:sp>
      <p:pic>
        <p:nvPicPr>
          <p:cNvPr id="2" name="Recorded Sound" descr="Audio icon">
            <a:hlinkClick r:id="" action="ppaction://media"/>
            <a:extLst>
              <a:ext uri="{FF2B5EF4-FFF2-40B4-BE49-F238E27FC236}">
                <a16:creationId xmlns:a16="http://schemas.microsoft.com/office/drawing/2014/main" id="{9FD8DB45-E3FA-405D-8771-71B9288CF5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54291" y="44035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g27b23f7a974_0_16"/>
          <p:cNvSpPr txBox="1">
            <a:spLocks noGrp="1"/>
          </p:cNvSpPr>
          <p:nvPr>
            <p:ph type="title"/>
          </p:nvPr>
        </p:nvSpPr>
        <p:spPr>
          <a:xfrm>
            <a:off x="0" y="0"/>
            <a:ext cx="9144000" cy="6789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spcBef>
                <a:spcPts val="0"/>
              </a:spcBef>
              <a:spcAft>
                <a:spcPts val="0"/>
              </a:spcAft>
              <a:buClr>
                <a:schemeClr val="lt1"/>
              </a:buClr>
              <a:buSzPts val="3240"/>
              <a:buFont typeface="Georgia"/>
              <a:buNone/>
            </a:pPr>
            <a:r>
              <a:rPr lang="en-US" sz="2840"/>
              <a:t>Standard 4.9 (2016) - Standard 4.MG.2 (2023)</a:t>
            </a:r>
            <a:endParaRPr/>
          </a:p>
        </p:txBody>
      </p:sp>
      <p:graphicFrame>
        <p:nvGraphicFramePr>
          <p:cNvPr id="500" name="Google Shape;500;g27b23f7a974_0_16"/>
          <p:cNvGraphicFramePr/>
          <p:nvPr>
            <p:extLst>
              <p:ext uri="{D42A27DB-BD31-4B8C-83A1-F6EECF244321}">
                <p14:modId xmlns:p14="http://schemas.microsoft.com/office/powerpoint/2010/main" val="2765108876"/>
              </p:ext>
            </p:extLst>
          </p:nvPr>
        </p:nvGraphicFramePr>
        <p:xfrm>
          <a:off x="159713" y="837363"/>
          <a:ext cx="8824575" cy="3299730"/>
        </p:xfrm>
        <a:graphic>
          <a:graphicData uri="http://schemas.openxmlformats.org/drawingml/2006/table">
            <a:tbl>
              <a:tblPr firstRow="1">
                <a:noFill/>
                <a:tableStyleId>{DF1B4C4D-BF80-4002-9E4A-27FC0F169B70}</a:tableStyleId>
              </a:tblPr>
              <a:tblGrid>
                <a:gridCol w="4444875">
                  <a:extLst>
                    <a:ext uri="{9D8B030D-6E8A-4147-A177-3AD203B41FA5}">
                      <a16:colId xmlns:a16="http://schemas.microsoft.com/office/drawing/2014/main" val="20000"/>
                    </a:ext>
                  </a:extLst>
                </a:gridCol>
                <a:gridCol w="4379700">
                  <a:extLst>
                    <a:ext uri="{9D8B030D-6E8A-4147-A177-3AD203B41FA5}">
                      <a16:colId xmlns:a16="http://schemas.microsoft.com/office/drawing/2014/main" val="20001"/>
                    </a:ext>
                  </a:extLst>
                </a:gridCol>
              </a:tblGrid>
              <a:tr h="326175">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934000">
                <a:tc>
                  <a:txBody>
                    <a:bodyPr/>
                    <a:lstStyle/>
                    <a:p>
                      <a:pPr marL="285750" lvl="0" indent="-285750" algn="l" rtl="0">
                        <a:spcBef>
                          <a:spcPts val="0"/>
                        </a:spcBef>
                        <a:spcAft>
                          <a:spcPts val="0"/>
                        </a:spcAft>
                        <a:buNone/>
                      </a:pPr>
                      <a:r>
                        <a:rPr lang="en-US" sz="1000" b="1">
                          <a:latin typeface="Georgia"/>
                          <a:ea typeface="Georgia"/>
                          <a:cs typeface="Georgia"/>
                          <a:sym typeface="Georgia"/>
                        </a:rPr>
                        <a:t>4.9  The student will solve practical problems related to elapsed time in hours and minutes within a 12-hour period.</a:t>
                      </a:r>
                      <a:endParaRPr sz="1000" b="1">
                        <a:latin typeface="Georgia"/>
                        <a:ea typeface="Georgia"/>
                        <a:cs typeface="Georgia"/>
                        <a:sym typeface="Georgia"/>
                      </a:endParaRPr>
                    </a:p>
                    <a:p>
                      <a:pPr marL="285750" lvl="0" indent="-285750" algn="l" rtl="0">
                        <a:spcBef>
                          <a:spcPts val="0"/>
                        </a:spcBef>
                        <a:spcAft>
                          <a:spcPts val="0"/>
                        </a:spcAft>
                        <a:buNone/>
                      </a:pPr>
                      <a:endParaRPr sz="1000" b="1">
                        <a:latin typeface="Georgia"/>
                        <a:ea typeface="Georgia"/>
                        <a:cs typeface="Georgia"/>
                        <a:sym typeface="Georgia"/>
                      </a:endParaRPr>
                    </a:p>
                    <a:p>
                      <a:pPr marL="285750" lvl="0" indent="-234950" algn="l" rtl="0">
                        <a:spcBef>
                          <a:spcPts val="0"/>
                        </a:spcBef>
                        <a:spcAft>
                          <a:spcPts val="0"/>
                        </a:spcAft>
                        <a:buSzPts val="1000"/>
                        <a:buFont typeface="Georgia"/>
                        <a:buChar char="●"/>
                      </a:pPr>
                      <a:r>
                        <a:rPr lang="en-US" sz="1000">
                          <a:latin typeface="Georgia"/>
                          <a:ea typeface="Georgia"/>
                          <a:cs typeface="Georgia"/>
                          <a:sym typeface="Georgia"/>
                        </a:rPr>
                        <a:t>Solve practical problems related to elapsed time in hours and minutes, within a 12-hour period (within a.m., within p.m., and across a.m. and p.m.):</a:t>
                      </a:r>
                      <a:endParaRPr sz="1000">
                        <a:latin typeface="Georgia"/>
                        <a:ea typeface="Georgia"/>
                        <a:cs typeface="Georgia"/>
                        <a:sym typeface="Georgia"/>
                      </a:endParaRPr>
                    </a:p>
                    <a:p>
                      <a:pPr marL="685800" lvl="2" indent="-292100" algn="l" rtl="0">
                        <a:spcBef>
                          <a:spcPts val="300"/>
                        </a:spcBef>
                        <a:spcAft>
                          <a:spcPts val="0"/>
                        </a:spcAft>
                        <a:buSzPts val="1000"/>
                        <a:buFont typeface="Georgia"/>
                        <a:buChar char="o"/>
                      </a:pPr>
                      <a:r>
                        <a:rPr lang="en-US" sz="1000">
                          <a:latin typeface="Georgia"/>
                          <a:ea typeface="Georgia"/>
                          <a:cs typeface="Georgia"/>
                          <a:sym typeface="Georgia"/>
                        </a:rPr>
                        <a:t>when given the beginning time and the ending time, determine the time that has elapsed; </a:t>
                      </a:r>
                      <a:endParaRPr sz="1000">
                        <a:latin typeface="Georgia"/>
                        <a:ea typeface="Georgia"/>
                        <a:cs typeface="Georgia"/>
                        <a:sym typeface="Georgia"/>
                      </a:endParaRPr>
                    </a:p>
                    <a:p>
                      <a:pPr marL="685800" lvl="2" indent="-292100" algn="l" rtl="0">
                        <a:spcBef>
                          <a:spcPts val="0"/>
                        </a:spcBef>
                        <a:spcAft>
                          <a:spcPts val="0"/>
                        </a:spcAft>
                        <a:buSzPts val="1000"/>
                        <a:buFont typeface="Georgia"/>
                        <a:buChar char="o"/>
                      </a:pPr>
                      <a:r>
                        <a:rPr lang="en-US" sz="1000">
                          <a:latin typeface="Georgia"/>
                          <a:ea typeface="Georgia"/>
                          <a:cs typeface="Georgia"/>
                          <a:sym typeface="Georgia"/>
                        </a:rPr>
                        <a:t>when given the beginning time and amount of elapsed time in hours and minutes, determine the ending time; and</a:t>
                      </a:r>
                      <a:endParaRPr sz="1000">
                        <a:latin typeface="Georgia"/>
                        <a:ea typeface="Georgia"/>
                        <a:cs typeface="Georgia"/>
                        <a:sym typeface="Georgia"/>
                      </a:endParaRPr>
                    </a:p>
                    <a:p>
                      <a:pPr marL="685800" lvl="2" indent="-292100" algn="l" rtl="0">
                        <a:spcBef>
                          <a:spcPts val="0"/>
                        </a:spcBef>
                        <a:spcAft>
                          <a:spcPts val="300"/>
                        </a:spcAft>
                        <a:buSzPts val="1000"/>
                        <a:buFont typeface="Georgia"/>
                        <a:buChar char="o"/>
                      </a:pPr>
                      <a:r>
                        <a:rPr lang="en-US" sz="1000">
                          <a:latin typeface="Georgia"/>
                          <a:ea typeface="Georgia"/>
                          <a:cs typeface="Georgia"/>
                          <a:sym typeface="Georgia"/>
                        </a:rPr>
                        <a:t>when given the ending time and the elapsed time in hours and minutes, determine the beginning time.</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21335" lvl="0" indent="-521335" algn="l" rtl="0">
                        <a:spcBef>
                          <a:spcPts val="0"/>
                        </a:spcBef>
                        <a:spcAft>
                          <a:spcPts val="0"/>
                        </a:spcAft>
                        <a:buNone/>
                      </a:pPr>
                      <a:r>
                        <a:rPr lang="en-US" sz="1000" b="1">
                          <a:solidFill>
                            <a:srgbClr val="202020"/>
                          </a:solidFill>
                          <a:latin typeface="Georgia"/>
                          <a:ea typeface="Georgia"/>
                          <a:cs typeface="Georgia"/>
                          <a:sym typeface="Georgia"/>
                        </a:rPr>
                        <a:t>4.MG.2 The student will solve </a:t>
                      </a:r>
                      <a:r>
                        <a:rPr lang="en-US" sz="1000" b="1">
                          <a:solidFill>
                            <a:srgbClr val="000000"/>
                          </a:solidFill>
                          <a:latin typeface="Georgia"/>
                          <a:ea typeface="Georgia"/>
                          <a:cs typeface="Georgia"/>
                          <a:sym typeface="Georgia"/>
                        </a:rPr>
                        <a:t>single-step and multistep contextual problems involving elapsed time (limited to hours and minutes within a 12-hour period).</a:t>
                      </a:r>
                      <a:endParaRPr sz="1000" b="1">
                        <a:solidFill>
                          <a:srgbClr val="000000"/>
                        </a:solidFill>
                        <a:latin typeface="Georgia"/>
                        <a:ea typeface="Georgia"/>
                        <a:cs typeface="Georgia"/>
                        <a:sym typeface="Georgia"/>
                      </a:endParaRPr>
                    </a:p>
                    <a:p>
                      <a:pPr marL="521335" lvl="0" indent="-521335" algn="l" rtl="0">
                        <a:spcBef>
                          <a:spcPts val="0"/>
                        </a:spcBef>
                        <a:spcAft>
                          <a:spcPts val="0"/>
                        </a:spcAft>
                        <a:buNone/>
                      </a:pPr>
                      <a:endParaRPr sz="1000" b="1">
                        <a:solidFill>
                          <a:srgbClr val="202020"/>
                        </a:solidFill>
                        <a:latin typeface="Georgia"/>
                        <a:ea typeface="Georgia"/>
                        <a:cs typeface="Georgia"/>
                        <a:sym typeface="Georgia"/>
                      </a:endParaRPr>
                    </a:p>
                    <a:p>
                      <a:pPr marL="457200" lvl="0" indent="-292100" algn="l" rtl="0">
                        <a:spcBef>
                          <a:spcPts val="0"/>
                        </a:spcBef>
                        <a:spcAft>
                          <a:spcPts val="0"/>
                        </a:spcAft>
                        <a:buClr>
                          <a:srgbClr val="202020"/>
                        </a:buClr>
                        <a:buSzPts val="1000"/>
                        <a:buFont typeface="Georgia"/>
                        <a:buAutoNum type="alphaLcParenR"/>
                      </a:pPr>
                      <a:r>
                        <a:rPr lang="en-US" sz="1000">
                          <a:latin typeface="Georgia"/>
                          <a:ea typeface="Georgia"/>
                          <a:cs typeface="Georgia"/>
                          <a:sym typeface="Georgia"/>
                        </a:rPr>
                        <a:t>Solve </a:t>
                      </a:r>
                      <a:r>
                        <a:rPr lang="en-US" sz="1000">
                          <a:solidFill>
                            <a:srgbClr val="C00000"/>
                          </a:solidFill>
                          <a:latin typeface="Georgia"/>
                          <a:ea typeface="Georgia"/>
                          <a:cs typeface="Georgia"/>
                          <a:sym typeface="Georgia"/>
                        </a:rPr>
                        <a:t>single-step and multistep</a:t>
                      </a:r>
                      <a:r>
                        <a:rPr lang="en-US" sz="1000">
                          <a:latin typeface="Georgia"/>
                          <a:ea typeface="Georgia"/>
                          <a:cs typeface="Georgia"/>
                          <a:sym typeface="Georgia"/>
                        </a:rPr>
                        <a:t> contextual problems involving elapsed time in hours and minutes, within a 12-hour period (within a.m., within p.m., and across a.m. and p.m.) when given:</a:t>
                      </a:r>
                      <a:endParaRPr sz="1000">
                        <a:latin typeface="Georgia"/>
                        <a:ea typeface="Georgia"/>
                        <a:cs typeface="Georgia"/>
                        <a:sym typeface="Georgia"/>
                      </a:endParaRPr>
                    </a:p>
                    <a:p>
                      <a:pPr marL="685800" lvl="1" indent="-292100" algn="l" rtl="0">
                        <a:spcBef>
                          <a:spcPts val="300"/>
                        </a:spcBef>
                        <a:spcAft>
                          <a:spcPts val="0"/>
                        </a:spcAft>
                        <a:buSzPts val="1000"/>
                        <a:buFont typeface="Georgia"/>
                        <a:buAutoNum type="romanLcParenR"/>
                      </a:pPr>
                      <a:r>
                        <a:rPr lang="en-US" sz="1000">
                          <a:latin typeface="Georgia"/>
                          <a:ea typeface="Georgia"/>
                          <a:cs typeface="Georgia"/>
                          <a:sym typeface="Georgia"/>
                        </a:rPr>
                        <a:t>the starting time and the ending time, determine the amount of time that has elapsed in hours and minutes;</a:t>
                      </a:r>
                      <a:endParaRPr sz="1000">
                        <a:latin typeface="Georgia"/>
                        <a:ea typeface="Georgia"/>
                        <a:cs typeface="Georgia"/>
                        <a:sym typeface="Georgia"/>
                      </a:endParaRPr>
                    </a:p>
                    <a:p>
                      <a:pPr marL="685800" lvl="1" indent="-292100" algn="l" rtl="0">
                        <a:spcBef>
                          <a:spcPts val="300"/>
                        </a:spcBef>
                        <a:spcAft>
                          <a:spcPts val="0"/>
                        </a:spcAft>
                        <a:buSzPts val="1000"/>
                        <a:buFont typeface="Georgia"/>
                        <a:buAutoNum type="romanLcParenR"/>
                      </a:pPr>
                      <a:r>
                        <a:rPr lang="en-US" sz="1000">
                          <a:latin typeface="Georgia"/>
                          <a:ea typeface="Georgia"/>
                          <a:cs typeface="Georgia"/>
                          <a:sym typeface="Georgia"/>
                        </a:rPr>
                        <a:t>the starting time and amount of elapsed time in hours and minutes, determine the ending time; or</a:t>
                      </a:r>
                      <a:endParaRPr sz="1000">
                        <a:latin typeface="Georgia"/>
                        <a:ea typeface="Georgia"/>
                        <a:cs typeface="Georgia"/>
                        <a:sym typeface="Georgia"/>
                      </a:endParaRPr>
                    </a:p>
                    <a:p>
                      <a:pPr marL="685800" lvl="1" indent="-292100" algn="l" rtl="0">
                        <a:spcBef>
                          <a:spcPts val="300"/>
                        </a:spcBef>
                        <a:spcAft>
                          <a:spcPts val="0"/>
                        </a:spcAft>
                        <a:buSzPts val="1000"/>
                        <a:buFont typeface="Georgia"/>
                        <a:buAutoNum type="romanLcParenR"/>
                      </a:pPr>
                      <a:r>
                        <a:rPr lang="en-US" sz="1000">
                          <a:latin typeface="Georgia"/>
                          <a:ea typeface="Georgia"/>
                          <a:cs typeface="Georgia"/>
                          <a:sym typeface="Georgia"/>
                        </a:rPr>
                        <a:t>the ending time and the amount of elapsed time in hours and minutes, determine the starting time.</a:t>
                      </a:r>
                      <a:endParaRPr sz="1000">
                        <a:solidFill>
                          <a:srgbClr val="202020"/>
                        </a:solidFill>
                        <a:latin typeface="Georgia"/>
                        <a:ea typeface="Georgia"/>
                        <a:cs typeface="Georgia"/>
                        <a:sym typeface="Georgia"/>
                      </a:endParaRPr>
                    </a:p>
                    <a:p>
                      <a:pPr marL="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01" name="Google Shape;501;g27b23f7a974_0_16"/>
          <p:cNvSpPr txBox="1"/>
          <p:nvPr/>
        </p:nvSpPr>
        <p:spPr>
          <a:xfrm>
            <a:off x="0" y="4295550"/>
            <a:ext cx="9144000" cy="84795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Solve single-step and multistep contextual problems involving elapsed time</a:t>
            </a:r>
            <a:endParaRPr sz="1000">
              <a:solidFill>
                <a:srgbClr val="FFFFFF"/>
              </a:solidFill>
              <a:latin typeface="Georgia"/>
              <a:ea typeface="Georgia"/>
              <a:cs typeface="Georgia"/>
              <a:sym typeface="Georgia"/>
            </a:endParaRPr>
          </a:p>
        </p:txBody>
      </p:sp>
      <p:pic>
        <p:nvPicPr>
          <p:cNvPr id="2" name="Recorded Sound" descr="Audio icon">
            <a:hlinkClick r:id="" action="ppaction://media"/>
            <a:extLst>
              <a:ext uri="{FF2B5EF4-FFF2-40B4-BE49-F238E27FC236}">
                <a16:creationId xmlns:a16="http://schemas.microsoft.com/office/drawing/2014/main" id="{856C1093-3BAE-4AEC-AC9A-742E67B6B9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10550" y="44147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g27b23f7a974_0_44"/>
          <p:cNvSpPr txBox="1">
            <a:spLocks noGrp="1"/>
          </p:cNvSpPr>
          <p:nvPr>
            <p:ph type="title"/>
          </p:nvPr>
        </p:nvSpPr>
        <p:spPr>
          <a:xfrm>
            <a:off x="0" y="0"/>
            <a:ext cx="9144000" cy="6789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spcBef>
                <a:spcPts val="0"/>
              </a:spcBef>
              <a:spcAft>
                <a:spcPts val="0"/>
              </a:spcAft>
              <a:buClr>
                <a:schemeClr val="lt1"/>
              </a:buClr>
              <a:buSzPts val="3240"/>
              <a:buFont typeface="Georgia"/>
              <a:buNone/>
            </a:pPr>
            <a:r>
              <a:rPr lang="en-US" sz="2840"/>
              <a:t>Standard 4.10 (2016) - Standard 4.MG.4 (2023)</a:t>
            </a:r>
            <a:endParaRPr/>
          </a:p>
        </p:txBody>
      </p:sp>
      <p:graphicFrame>
        <p:nvGraphicFramePr>
          <p:cNvPr id="508" name="Google Shape;508;g27b23f7a974_0_44"/>
          <p:cNvGraphicFramePr/>
          <p:nvPr>
            <p:extLst>
              <p:ext uri="{D42A27DB-BD31-4B8C-83A1-F6EECF244321}">
                <p14:modId xmlns:p14="http://schemas.microsoft.com/office/powerpoint/2010/main" val="3646088360"/>
              </p:ext>
            </p:extLst>
          </p:nvPr>
        </p:nvGraphicFramePr>
        <p:xfrm>
          <a:off x="200313" y="803850"/>
          <a:ext cx="8743350" cy="3366755"/>
        </p:xfrm>
        <a:graphic>
          <a:graphicData uri="http://schemas.openxmlformats.org/drawingml/2006/table">
            <a:tbl>
              <a:tblPr firstRow="1">
                <a:noFill/>
                <a:tableStyleId>{DF1B4C4D-BF80-4002-9E4A-27FC0F169B70}</a:tableStyleId>
              </a:tblPr>
              <a:tblGrid>
                <a:gridCol w="4403975">
                  <a:extLst>
                    <a:ext uri="{9D8B030D-6E8A-4147-A177-3AD203B41FA5}">
                      <a16:colId xmlns:a16="http://schemas.microsoft.com/office/drawing/2014/main" val="20000"/>
                    </a:ext>
                  </a:extLst>
                </a:gridCol>
                <a:gridCol w="4339375">
                  <a:extLst>
                    <a:ext uri="{9D8B030D-6E8A-4147-A177-3AD203B41FA5}">
                      <a16:colId xmlns:a16="http://schemas.microsoft.com/office/drawing/2014/main" val="20001"/>
                    </a:ext>
                  </a:extLst>
                </a:gridCol>
              </a:tblGrid>
              <a:tr h="352775">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001025">
                <a:tc>
                  <a:txBody>
                    <a:bodyPr/>
                    <a:lstStyle/>
                    <a:p>
                      <a:pPr marL="285750" lvl="0" indent="-285750" algn="l" rtl="0">
                        <a:spcBef>
                          <a:spcPts val="0"/>
                        </a:spcBef>
                        <a:spcAft>
                          <a:spcPts val="0"/>
                        </a:spcAft>
                        <a:buNone/>
                      </a:pPr>
                      <a:r>
                        <a:rPr lang="en-US" sz="1000" b="1">
                          <a:latin typeface="Georgia"/>
                          <a:ea typeface="Georgia"/>
                          <a:cs typeface="Georgia"/>
                          <a:sym typeface="Georgia"/>
                        </a:rPr>
                        <a:t>4.10  The student will </a:t>
                      </a:r>
                      <a:endParaRPr sz="1000" b="1">
                        <a:latin typeface="Georgia"/>
                        <a:ea typeface="Georgia"/>
                        <a:cs typeface="Georgia"/>
                        <a:sym typeface="Georgia"/>
                      </a:endParaRPr>
                    </a:p>
                    <a:p>
                      <a:pPr marL="285750" lvl="0" indent="-177800" algn="l" rtl="0">
                        <a:spcBef>
                          <a:spcPts val="0"/>
                        </a:spcBef>
                        <a:spcAft>
                          <a:spcPts val="0"/>
                        </a:spcAft>
                        <a:buSzPts val="1000"/>
                        <a:buFont typeface="Georgia"/>
                        <a:buAutoNum type="alphaLcParenR"/>
                      </a:pPr>
                      <a:r>
                        <a:rPr lang="en-US" sz="1000" b="1">
                          <a:latin typeface="Georgia"/>
                          <a:ea typeface="Georgia"/>
                          <a:cs typeface="Georgia"/>
                          <a:sym typeface="Georgia"/>
                        </a:rPr>
                        <a:t>identify and describe points, lines, line segments, rays, and angles, including endpoints and vertices; and </a:t>
                      </a:r>
                      <a:endParaRPr sz="1000" b="1">
                        <a:latin typeface="Georgia"/>
                        <a:ea typeface="Georgia"/>
                        <a:cs typeface="Georgia"/>
                        <a:sym typeface="Georgia"/>
                      </a:endParaRPr>
                    </a:p>
                    <a:p>
                      <a:pPr marL="285750" lvl="0" indent="-177800" algn="l" rtl="0">
                        <a:spcBef>
                          <a:spcPts val="0"/>
                        </a:spcBef>
                        <a:spcAft>
                          <a:spcPts val="0"/>
                        </a:spcAft>
                        <a:buSzPts val="1000"/>
                        <a:buFont typeface="Georgia"/>
                        <a:buAutoNum type="alphaLcParenR"/>
                      </a:pPr>
                      <a:r>
                        <a:rPr lang="en-US" sz="1000" b="1">
                          <a:latin typeface="Georgia"/>
                          <a:ea typeface="Georgia"/>
                          <a:cs typeface="Georgia"/>
                          <a:sym typeface="Georgia"/>
                        </a:rPr>
                        <a:t>identify and describe intersecting, parallel, and perpendicular lines. </a:t>
                      </a:r>
                      <a:endParaRPr sz="1000" b="1">
                        <a:latin typeface="Georgia"/>
                        <a:ea typeface="Georgia"/>
                        <a:cs typeface="Georgia"/>
                        <a:sym typeface="Georgia"/>
                      </a:endParaRPr>
                    </a:p>
                    <a:p>
                      <a:pPr marL="285750" lvl="0" indent="-285750" algn="l" rtl="0">
                        <a:spcBef>
                          <a:spcPts val="0"/>
                        </a:spcBef>
                        <a:spcAft>
                          <a:spcPts val="0"/>
                        </a:spcAft>
                        <a:buNone/>
                      </a:pPr>
                      <a:endParaRPr sz="1000" b="1">
                        <a:latin typeface="Georgia"/>
                        <a:ea typeface="Georgia"/>
                        <a:cs typeface="Georgia"/>
                        <a:sym typeface="Georgia"/>
                      </a:endParaRPr>
                    </a:p>
                    <a:p>
                      <a:pPr marL="285750" lvl="0" indent="-234950" algn="l" rtl="0">
                        <a:spcBef>
                          <a:spcPts val="0"/>
                        </a:spcBef>
                        <a:spcAft>
                          <a:spcPts val="0"/>
                        </a:spcAft>
                        <a:buSzPts val="1000"/>
                        <a:buFont typeface="Georgia"/>
                        <a:buChar char="●"/>
                      </a:pPr>
                      <a:r>
                        <a:rPr lang="en-US" sz="1000">
                          <a:latin typeface="Georgia"/>
                          <a:ea typeface="Georgia"/>
                          <a:cs typeface="Georgia"/>
                          <a:sym typeface="Georgia"/>
                        </a:rPr>
                        <a:t>Identify and describe points, lines, line segments, rays, and angles, including endpoints and vertices. (a)  </a:t>
                      </a:r>
                      <a:endParaRPr sz="1000">
                        <a:latin typeface="Georgia"/>
                        <a:ea typeface="Georgia"/>
                        <a:cs typeface="Georgia"/>
                        <a:sym typeface="Georgia"/>
                      </a:endParaRPr>
                    </a:p>
                    <a:p>
                      <a:pPr marL="285750" lvl="0" indent="-234950" algn="l" rtl="0">
                        <a:spcBef>
                          <a:spcPts val="300"/>
                        </a:spcBef>
                        <a:spcAft>
                          <a:spcPts val="0"/>
                        </a:spcAft>
                        <a:buSzPts val="1000"/>
                        <a:buFont typeface="Georgia"/>
                        <a:buChar char="●"/>
                      </a:pPr>
                      <a:r>
                        <a:rPr lang="en-US" sz="1000">
                          <a:latin typeface="Georgia"/>
                          <a:ea typeface="Georgia"/>
                          <a:cs typeface="Georgia"/>
                          <a:sym typeface="Georgia"/>
                        </a:rPr>
                        <a:t>Use symbolic notation to name points, lines, line segments, rays, and angles. (a)  </a:t>
                      </a:r>
                      <a:endParaRPr sz="1000">
                        <a:latin typeface="Georgia"/>
                        <a:ea typeface="Georgia"/>
                        <a:cs typeface="Georgia"/>
                        <a:sym typeface="Georgia"/>
                      </a:endParaRPr>
                    </a:p>
                    <a:p>
                      <a:pPr marL="285750" lvl="0" indent="-234950" algn="l" rtl="0">
                        <a:spcBef>
                          <a:spcPts val="300"/>
                        </a:spcBef>
                        <a:spcAft>
                          <a:spcPts val="0"/>
                        </a:spcAft>
                        <a:buSzPts val="1000"/>
                        <a:buFont typeface="Georgia"/>
                        <a:buChar char="●"/>
                      </a:pPr>
                      <a:r>
                        <a:rPr lang="en-US" sz="1000">
                          <a:latin typeface="Georgia"/>
                          <a:ea typeface="Georgia"/>
                          <a:cs typeface="Georgia"/>
                          <a:sym typeface="Georgia"/>
                        </a:rPr>
                        <a:t>Identify parallel, perpendicular, and intersecting line segments in plane and solid figures. (b)  </a:t>
                      </a:r>
                      <a:endParaRPr sz="1000">
                        <a:latin typeface="Georgia"/>
                        <a:ea typeface="Georgia"/>
                        <a:cs typeface="Georgia"/>
                        <a:sym typeface="Georgia"/>
                      </a:endParaRPr>
                    </a:p>
                    <a:p>
                      <a:pPr marL="285750" lvl="0" indent="-234950" algn="l" rtl="0">
                        <a:spcBef>
                          <a:spcPts val="300"/>
                        </a:spcBef>
                        <a:spcAft>
                          <a:spcPts val="0"/>
                        </a:spcAft>
                        <a:buSzPts val="1000"/>
                        <a:buFont typeface="Georgia"/>
                        <a:buChar char="●"/>
                      </a:pPr>
                      <a:r>
                        <a:rPr lang="en-US" sz="1000">
                          <a:latin typeface="Georgia"/>
                          <a:ea typeface="Georgia"/>
                          <a:cs typeface="Georgia"/>
                          <a:sym typeface="Georgia"/>
                        </a:rPr>
                        <a:t>Identify practical situations that illustrate parallel, intersecting, and perpendicular lines. (b)  </a:t>
                      </a:r>
                      <a:endParaRPr sz="1000">
                        <a:latin typeface="Georgia"/>
                        <a:ea typeface="Georgia"/>
                        <a:cs typeface="Georgia"/>
                        <a:sym typeface="Georgia"/>
                      </a:endParaRPr>
                    </a:p>
                    <a:p>
                      <a:pPr marL="285750" lvl="0" indent="-234950" algn="l" rtl="0">
                        <a:spcBef>
                          <a:spcPts val="300"/>
                        </a:spcBef>
                        <a:spcAft>
                          <a:spcPts val="300"/>
                        </a:spcAft>
                        <a:buSzPts val="1000"/>
                        <a:buFont typeface="Georgia"/>
                        <a:buChar char="●"/>
                      </a:pPr>
                      <a:r>
                        <a:rPr lang="en-US" sz="1000">
                          <a:latin typeface="Georgia"/>
                          <a:ea typeface="Georgia"/>
                          <a:cs typeface="Georgia"/>
                          <a:sym typeface="Georgia"/>
                        </a:rPr>
                        <a:t>Use symbolic notation to describe parallel lines and perpendicular lines. (b)</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21335" lvl="0" indent="-521335" algn="l" rtl="0">
                        <a:spcBef>
                          <a:spcPts val="0"/>
                        </a:spcBef>
                        <a:spcAft>
                          <a:spcPts val="0"/>
                        </a:spcAft>
                        <a:buNone/>
                      </a:pPr>
                      <a:r>
                        <a:rPr lang="en-US" sz="1000" b="1">
                          <a:solidFill>
                            <a:srgbClr val="202020"/>
                          </a:solidFill>
                          <a:latin typeface="Georgia"/>
                          <a:ea typeface="Georgia"/>
                          <a:cs typeface="Georgia"/>
                          <a:sym typeface="Georgia"/>
                        </a:rPr>
                        <a:t>4.MG.4 The student will identify, describe, and draw points, rays, line segments, angles, and lines, including intersecting, parallel, and perpendicular lines.</a:t>
                      </a:r>
                      <a:endParaRPr sz="1000" b="1">
                        <a:solidFill>
                          <a:srgbClr val="202020"/>
                        </a:solidFill>
                        <a:latin typeface="Georgia"/>
                        <a:ea typeface="Georgia"/>
                        <a:cs typeface="Georgia"/>
                        <a:sym typeface="Georgia"/>
                      </a:endParaRPr>
                    </a:p>
                    <a:p>
                      <a:pPr marL="521335" lvl="0" indent="-521335" algn="l" rtl="0">
                        <a:spcBef>
                          <a:spcPts val="0"/>
                        </a:spcBef>
                        <a:spcAft>
                          <a:spcPts val="0"/>
                        </a:spcAft>
                        <a:buNone/>
                      </a:pPr>
                      <a:endParaRPr sz="1000" b="1">
                        <a:solidFill>
                          <a:srgbClr val="202020"/>
                        </a:solidFill>
                        <a:latin typeface="Georgia"/>
                        <a:ea typeface="Georgia"/>
                        <a:cs typeface="Georgia"/>
                        <a:sym typeface="Georgia"/>
                      </a:endParaRPr>
                    </a:p>
                    <a:p>
                      <a:pPr marL="457200" lvl="0" indent="-292100" algn="l" rtl="0">
                        <a:spcBef>
                          <a:spcPts val="0"/>
                        </a:spcBef>
                        <a:spcAft>
                          <a:spcPts val="0"/>
                        </a:spcAft>
                        <a:buClr>
                          <a:srgbClr val="202020"/>
                        </a:buClr>
                        <a:buSzPts val="1000"/>
                        <a:buFont typeface="Georgia"/>
                        <a:buAutoNum type="alphaLcParenR"/>
                      </a:pPr>
                      <a:r>
                        <a:rPr lang="en-US" sz="1000">
                          <a:solidFill>
                            <a:srgbClr val="202020"/>
                          </a:solidFill>
                          <a:latin typeface="Georgia"/>
                          <a:ea typeface="Georgia"/>
                          <a:cs typeface="Georgia"/>
                          <a:sym typeface="Georgia"/>
                        </a:rPr>
                        <a:t>Identify and describe points, lines, line segments, rays, and angles, including endpoints and vertices.</a:t>
                      </a:r>
                      <a:endParaRPr sz="1000">
                        <a:solidFill>
                          <a:srgbClr val="202020"/>
                        </a:solidFill>
                        <a:latin typeface="Georgia"/>
                        <a:ea typeface="Georgia"/>
                        <a:cs typeface="Georgia"/>
                        <a:sym typeface="Georgia"/>
                      </a:endParaRPr>
                    </a:p>
                    <a:p>
                      <a:pPr marL="457200" lvl="0" indent="-292100" algn="l" rtl="0">
                        <a:spcBef>
                          <a:spcPts val="300"/>
                        </a:spcBef>
                        <a:spcAft>
                          <a:spcPts val="0"/>
                        </a:spcAft>
                        <a:buClr>
                          <a:srgbClr val="202020"/>
                        </a:buClr>
                        <a:buSzPts val="1000"/>
                        <a:buFont typeface="Georgia"/>
                        <a:buAutoNum type="alphaLcParenR"/>
                      </a:pPr>
                      <a:r>
                        <a:rPr lang="en-US" sz="1000">
                          <a:solidFill>
                            <a:srgbClr val="202020"/>
                          </a:solidFill>
                          <a:latin typeface="Georgia"/>
                          <a:ea typeface="Georgia"/>
                          <a:cs typeface="Georgia"/>
                          <a:sym typeface="Georgia"/>
                        </a:rPr>
                        <a:t>Describe endpoints and vertices in relation to lines, line segments, rays, and angles.</a:t>
                      </a:r>
                      <a:endParaRPr sz="1000">
                        <a:solidFill>
                          <a:srgbClr val="202020"/>
                        </a:solidFill>
                        <a:latin typeface="Georgia"/>
                        <a:ea typeface="Georgia"/>
                        <a:cs typeface="Georgia"/>
                        <a:sym typeface="Georgia"/>
                      </a:endParaRPr>
                    </a:p>
                    <a:p>
                      <a:pPr marL="457200" lvl="0" indent="-292100" algn="l" rtl="0">
                        <a:spcBef>
                          <a:spcPts val="300"/>
                        </a:spcBef>
                        <a:spcAft>
                          <a:spcPts val="0"/>
                        </a:spcAft>
                        <a:buClr>
                          <a:srgbClr val="980000"/>
                        </a:buClr>
                        <a:buSzPts val="1000"/>
                        <a:buFont typeface="Georgia"/>
                        <a:buAutoNum type="alphaLcParenR"/>
                      </a:pPr>
                      <a:r>
                        <a:rPr lang="en-US" sz="1000">
                          <a:solidFill>
                            <a:srgbClr val="980000"/>
                          </a:solidFill>
                          <a:latin typeface="Georgia"/>
                          <a:ea typeface="Georgia"/>
                          <a:cs typeface="Georgia"/>
                          <a:sym typeface="Georgia"/>
                        </a:rPr>
                        <a:t>Draw representations of points, line segments, rays, angles, and lines, using a ruler or straightedge.</a:t>
                      </a:r>
                      <a:endParaRPr sz="1000">
                        <a:solidFill>
                          <a:srgbClr val="980000"/>
                        </a:solidFill>
                        <a:latin typeface="Georgia"/>
                        <a:ea typeface="Georgia"/>
                        <a:cs typeface="Georgia"/>
                        <a:sym typeface="Georgia"/>
                      </a:endParaRPr>
                    </a:p>
                    <a:p>
                      <a:pPr marL="457200" lvl="0" indent="-292100" algn="l" rtl="0">
                        <a:spcBef>
                          <a:spcPts val="300"/>
                        </a:spcBef>
                        <a:spcAft>
                          <a:spcPts val="0"/>
                        </a:spcAft>
                        <a:buClr>
                          <a:srgbClr val="202020"/>
                        </a:buClr>
                        <a:buSzPts val="1000"/>
                        <a:buFont typeface="Georgia"/>
                        <a:buAutoNum type="alphaLcParenR"/>
                      </a:pPr>
                      <a:r>
                        <a:rPr lang="en-US" sz="1000">
                          <a:solidFill>
                            <a:srgbClr val="202020"/>
                          </a:solidFill>
                          <a:latin typeface="Georgia"/>
                          <a:ea typeface="Georgia"/>
                          <a:cs typeface="Georgia"/>
                          <a:sym typeface="Georgia"/>
                        </a:rPr>
                        <a:t>Identify parallel, perpendicular, and intersecting lines and line segments in plane and solid figures, including those in context. </a:t>
                      </a:r>
                      <a:endParaRPr sz="1000">
                        <a:solidFill>
                          <a:srgbClr val="202020"/>
                        </a:solidFill>
                        <a:latin typeface="Georgia"/>
                        <a:ea typeface="Georgia"/>
                        <a:cs typeface="Georgia"/>
                        <a:sym typeface="Georgia"/>
                      </a:endParaRPr>
                    </a:p>
                    <a:p>
                      <a:pPr marL="457200" lvl="0" indent="-292100" algn="l" rtl="0">
                        <a:spcBef>
                          <a:spcPts val="300"/>
                        </a:spcBef>
                        <a:spcAft>
                          <a:spcPts val="300"/>
                        </a:spcAft>
                        <a:buClr>
                          <a:srgbClr val="202020"/>
                        </a:buClr>
                        <a:buSzPts val="1000"/>
                        <a:buFont typeface="Georgia"/>
                        <a:buAutoNum type="alphaLcParenR"/>
                      </a:pPr>
                      <a:r>
                        <a:rPr lang="en-US" sz="1000">
                          <a:solidFill>
                            <a:srgbClr val="202020"/>
                          </a:solidFill>
                          <a:latin typeface="Georgia"/>
                          <a:ea typeface="Georgia"/>
                          <a:cs typeface="Georgia"/>
                          <a:sym typeface="Georgia"/>
                        </a:rPr>
                        <a:t>Use symbolic notation to name points, lines, line segments, rays, angles, and to describe parallel and perpendicular lines.</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09" name="Google Shape;509;g27b23f7a974_0_44"/>
          <p:cNvSpPr txBox="1"/>
          <p:nvPr/>
        </p:nvSpPr>
        <p:spPr>
          <a:xfrm>
            <a:off x="0" y="4295550"/>
            <a:ext cx="9144000" cy="8256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Draw representations of points, line segments, rays, angles, and lines</a:t>
            </a:r>
            <a:endParaRPr sz="1000">
              <a:solidFill>
                <a:srgbClr val="FFFFFF"/>
              </a:solidFill>
              <a:latin typeface="Georgia"/>
              <a:ea typeface="Georgia"/>
              <a:cs typeface="Georgia"/>
              <a:sym typeface="Georgia"/>
            </a:endParaRPr>
          </a:p>
        </p:txBody>
      </p:sp>
      <p:pic>
        <p:nvPicPr>
          <p:cNvPr id="510" name="Google Shape;510;g27b23f7a974_0_44">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336558" y="2495248"/>
            <a:ext cx="596389" cy="456499"/>
          </a:xfrm>
          <a:prstGeom prst="rect">
            <a:avLst/>
          </a:prstGeom>
          <a:noFill/>
          <a:ln>
            <a:noFill/>
          </a:ln>
        </p:spPr>
      </p:pic>
      <p:pic>
        <p:nvPicPr>
          <p:cNvPr id="2" name="Recorded Sound" descr="Audio icon">
            <a:hlinkClick r:id="" action="ppaction://media"/>
            <a:extLst>
              <a:ext uri="{FF2B5EF4-FFF2-40B4-BE49-F238E27FC236}">
                <a16:creationId xmlns:a16="http://schemas.microsoft.com/office/drawing/2014/main" id="{0A6669A3-7116-431A-B987-C653E00557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34063" y="44035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7"/>
          <p:cNvSpPr txBox="1">
            <a:spLocks noGrp="1"/>
          </p:cNvSpPr>
          <p:nvPr>
            <p:ph type="title"/>
          </p:nvPr>
        </p:nvSpPr>
        <p:spPr>
          <a:xfrm>
            <a:off x="628650" y="1372019"/>
            <a:ext cx="7886700" cy="1532143"/>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lt1"/>
              </a:buClr>
              <a:buSzPct val="111111"/>
              <a:buFont typeface="Georgia"/>
              <a:buNone/>
            </a:pPr>
            <a:r>
              <a:rPr lang="en-US"/>
              <a:t>2023 Mathematics Standards of Learning Focus</a:t>
            </a:r>
            <a:endParaRPr/>
          </a:p>
        </p:txBody>
      </p:sp>
      <p:pic>
        <p:nvPicPr>
          <p:cNvPr id="4" name="Audio 3" descr="Audio icon">
            <a:hlinkClick r:id="" action="ppaction://media"/>
            <a:extLst>
              <a:ext uri="{FF2B5EF4-FFF2-40B4-BE49-F238E27FC236}">
                <a16:creationId xmlns:a16="http://schemas.microsoft.com/office/drawing/2014/main" id="{350FE09D-40DA-0A7A-D752-2AF708590DE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213674628"/>
      </p:ext>
    </p:extLst>
  </p:cSld>
  <p:clrMapOvr>
    <a:masterClrMapping/>
  </p:clrMapOvr>
  <mc:AlternateContent xmlns:mc="http://schemas.openxmlformats.org/markup-compatibility/2006" xmlns:p14="http://schemas.microsoft.com/office/powerpoint/2010/main">
    <mc:Choice Requires="p14">
      <p:transition spd="slow" p14:dur="2000" advTm="9583"/>
    </mc:Choice>
    <mc:Fallback xmlns="">
      <p:transition spd="slow" advTm="9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27b23f7a974_0_57"/>
          <p:cNvSpPr txBox="1">
            <a:spLocks noGrp="1"/>
          </p:cNvSpPr>
          <p:nvPr>
            <p:ph type="title"/>
          </p:nvPr>
        </p:nvSpPr>
        <p:spPr>
          <a:xfrm>
            <a:off x="0" y="0"/>
            <a:ext cx="9144000" cy="6789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spcBef>
                <a:spcPts val="0"/>
              </a:spcBef>
              <a:spcAft>
                <a:spcPts val="0"/>
              </a:spcAft>
              <a:buClr>
                <a:schemeClr val="lt1"/>
              </a:buClr>
              <a:buSzPts val="3240"/>
              <a:buFont typeface="Georgia"/>
              <a:buNone/>
            </a:pPr>
            <a:r>
              <a:rPr lang="en-US" sz="2840"/>
              <a:t>Standard 4.11 (2016) - Standard 4.MG.6 (2023)</a:t>
            </a:r>
            <a:endParaRPr/>
          </a:p>
        </p:txBody>
      </p:sp>
      <p:graphicFrame>
        <p:nvGraphicFramePr>
          <p:cNvPr id="516" name="Google Shape;516;g27b23f7a974_0_57"/>
          <p:cNvGraphicFramePr/>
          <p:nvPr>
            <p:extLst>
              <p:ext uri="{D42A27DB-BD31-4B8C-83A1-F6EECF244321}">
                <p14:modId xmlns:p14="http://schemas.microsoft.com/office/powerpoint/2010/main" val="4022119290"/>
              </p:ext>
            </p:extLst>
          </p:nvPr>
        </p:nvGraphicFramePr>
        <p:xfrm>
          <a:off x="96100" y="732730"/>
          <a:ext cx="8951800" cy="3253680"/>
        </p:xfrm>
        <a:graphic>
          <a:graphicData uri="http://schemas.openxmlformats.org/drawingml/2006/table">
            <a:tbl>
              <a:tblPr firstRow="1">
                <a:noFill/>
                <a:tableStyleId>{DF1B4C4D-BF80-4002-9E4A-27FC0F169B70}</a:tableStyleId>
              </a:tblPr>
              <a:tblGrid>
                <a:gridCol w="4508950">
                  <a:extLst>
                    <a:ext uri="{9D8B030D-6E8A-4147-A177-3AD203B41FA5}">
                      <a16:colId xmlns:a16="http://schemas.microsoft.com/office/drawing/2014/main" val="20000"/>
                    </a:ext>
                  </a:extLst>
                </a:gridCol>
                <a:gridCol w="4442850">
                  <a:extLst>
                    <a:ext uri="{9D8B030D-6E8A-4147-A177-3AD203B41FA5}">
                      <a16:colId xmlns:a16="http://schemas.microsoft.com/office/drawing/2014/main" val="20001"/>
                    </a:ext>
                  </a:extLst>
                </a:gridCol>
              </a:tblGrid>
              <a:tr h="3510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886975">
                <a:tc>
                  <a:txBody>
                    <a:bodyPr/>
                    <a:lstStyle/>
                    <a:p>
                      <a:pPr marL="285750" lvl="0" indent="-285750" algn="l" rtl="0">
                        <a:spcBef>
                          <a:spcPts val="0"/>
                        </a:spcBef>
                        <a:spcAft>
                          <a:spcPts val="0"/>
                        </a:spcAft>
                        <a:buNone/>
                      </a:pPr>
                      <a:r>
                        <a:rPr lang="en-US" sz="1000" b="1">
                          <a:latin typeface="Georgia"/>
                          <a:ea typeface="Georgia"/>
                          <a:cs typeface="Georgia"/>
                          <a:sym typeface="Georgia"/>
                        </a:rPr>
                        <a:t>4.11  The student will identify, describe, compare, and contrast plane and solid figures according to their characteristics (number of angles, vertices, edges, and the number and shape of faces) using concrete models and pictorial representations.</a:t>
                      </a:r>
                      <a:endParaRPr sz="1000" b="1">
                        <a:latin typeface="Georgia"/>
                        <a:ea typeface="Georgia"/>
                        <a:cs typeface="Georgia"/>
                        <a:sym typeface="Georgia"/>
                      </a:endParaRPr>
                    </a:p>
                    <a:p>
                      <a:pPr marL="285750" lvl="0" indent="-285750" algn="l" rtl="0">
                        <a:spcBef>
                          <a:spcPts val="0"/>
                        </a:spcBef>
                        <a:spcAft>
                          <a:spcPts val="0"/>
                        </a:spcAft>
                        <a:buNone/>
                      </a:pPr>
                      <a:endParaRPr sz="1000" b="1">
                        <a:latin typeface="Georgia"/>
                        <a:ea typeface="Georgia"/>
                        <a:cs typeface="Georgia"/>
                        <a:sym typeface="Georgia"/>
                      </a:endParaRPr>
                    </a:p>
                    <a:p>
                      <a:pPr marL="285750" lvl="0" indent="-234950" algn="l" rtl="0">
                        <a:spcBef>
                          <a:spcPts val="0"/>
                        </a:spcBef>
                        <a:spcAft>
                          <a:spcPts val="0"/>
                        </a:spcAft>
                        <a:buSzPts val="1000"/>
                        <a:buFont typeface="Georgia"/>
                        <a:buChar char="●"/>
                      </a:pPr>
                      <a:r>
                        <a:rPr lang="en-US" sz="1000">
                          <a:latin typeface="Georgia"/>
                          <a:ea typeface="Georgia"/>
                          <a:cs typeface="Georgia"/>
                          <a:sym typeface="Georgia"/>
                        </a:rPr>
                        <a:t>Identify concrete models and pictorial representations of solid figures (cube, rectangular prism, square pyramid, sphere, cone, and cylinder). </a:t>
                      </a:r>
                      <a:endParaRPr sz="1000">
                        <a:latin typeface="Georgia"/>
                        <a:ea typeface="Georgia"/>
                        <a:cs typeface="Georgia"/>
                        <a:sym typeface="Georgia"/>
                      </a:endParaRPr>
                    </a:p>
                    <a:p>
                      <a:pPr marL="285750" lvl="0" indent="-234950" algn="l" rtl="0">
                        <a:spcBef>
                          <a:spcPts val="300"/>
                        </a:spcBef>
                        <a:spcAft>
                          <a:spcPts val="0"/>
                        </a:spcAft>
                        <a:buSzPts val="1000"/>
                        <a:buFont typeface="Georgia"/>
                        <a:buChar char="●"/>
                      </a:pPr>
                      <a:r>
                        <a:rPr lang="en-US" sz="1000">
                          <a:latin typeface="Georgia"/>
                          <a:ea typeface="Georgia"/>
                          <a:cs typeface="Georgia"/>
                          <a:sym typeface="Georgia"/>
                        </a:rPr>
                        <a:t>Identify and describe solid figures (cube, rectangular prism, square pyramid, and sphere) according to their characteristics (number of angles, vertices, edges, and by the number and shape of faces). </a:t>
                      </a:r>
                      <a:endParaRPr sz="1000">
                        <a:latin typeface="Georgia"/>
                        <a:ea typeface="Georgia"/>
                        <a:cs typeface="Georgia"/>
                        <a:sym typeface="Georgia"/>
                      </a:endParaRPr>
                    </a:p>
                    <a:p>
                      <a:pPr marL="285750" lvl="0" indent="-234950" algn="l" rtl="0">
                        <a:spcBef>
                          <a:spcPts val="300"/>
                        </a:spcBef>
                        <a:spcAft>
                          <a:spcPts val="300"/>
                        </a:spcAft>
                        <a:buSzPts val="1000"/>
                        <a:buFont typeface="Georgia"/>
                        <a:buChar char="●"/>
                      </a:pPr>
                      <a:r>
                        <a:rPr lang="en-US" sz="1000">
                          <a:latin typeface="Georgia"/>
                          <a:ea typeface="Georgia"/>
                          <a:cs typeface="Georgia"/>
                          <a:sym typeface="Georgia"/>
                        </a:rPr>
                        <a:t>Compare and contrast plane and solid figures (circle/sphere, square/cube, triangle/square pyramid, and rectangle/ rectangular prism) according to their characteristics (number of sides, angles, vertices, edges, and the number and shape of faces).</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21335" lvl="0" indent="-521335" algn="l" rtl="0">
                        <a:spcBef>
                          <a:spcPts val="0"/>
                        </a:spcBef>
                        <a:spcAft>
                          <a:spcPts val="0"/>
                        </a:spcAft>
                        <a:buNone/>
                      </a:pPr>
                      <a:r>
                        <a:rPr lang="en-US" sz="1000" b="1">
                          <a:solidFill>
                            <a:srgbClr val="202020"/>
                          </a:solidFill>
                          <a:latin typeface="Georgia"/>
                          <a:ea typeface="Georgia"/>
                          <a:cs typeface="Georgia"/>
                          <a:sym typeface="Georgia"/>
                        </a:rPr>
                        <a:t>4.MG.6 The student will identify, describe, compare, and contrast plane and solid figures according to their characteristics (number of angles, vertices, edges, and the number and shape of faces), </a:t>
                      </a:r>
                      <a:r>
                        <a:rPr lang="en-US" sz="1000" b="1">
                          <a:solidFill>
                            <a:srgbClr val="000000"/>
                          </a:solidFill>
                          <a:latin typeface="Georgia"/>
                          <a:ea typeface="Georgia"/>
                          <a:cs typeface="Georgia"/>
                          <a:sym typeface="Georgia"/>
                        </a:rPr>
                        <a:t>with and </a:t>
                      </a:r>
                      <a:r>
                        <a:rPr lang="en-US" sz="1000" b="1">
                          <a:solidFill>
                            <a:srgbClr val="C00000"/>
                          </a:solidFill>
                          <a:latin typeface="Georgia"/>
                          <a:ea typeface="Georgia"/>
                          <a:cs typeface="Georgia"/>
                          <a:sym typeface="Georgia"/>
                        </a:rPr>
                        <a:t>without models.</a:t>
                      </a:r>
                      <a:endParaRPr sz="1000" b="1">
                        <a:solidFill>
                          <a:srgbClr val="C00000"/>
                        </a:solidFill>
                        <a:latin typeface="Georgia"/>
                        <a:ea typeface="Georgia"/>
                        <a:cs typeface="Georgia"/>
                        <a:sym typeface="Georgia"/>
                      </a:endParaRPr>
                    </a:p>
                    <a:p>
                      <a:pPr marL="521335" lvl="0" indent="-521335" algn="l" rtl="0">
                        <a:spcBef>
                          <a:spcPts val="0"/>
                        </a:spcBef>
                        <a:spcAft>
                          <a:spcPts val="0"/>
                        </a:spcAft>
                        <a:buNone/>
                      </a:pPr>
                      <a:endParaRPr sz="1000" b="1">
                        <a:solidFill>
                          <a:srgbClr val="202020"/>
                        </a:solidFill>
                        <a:latin typeface="Georgia"/>
                        <a:ea typeface="Georgia"/>
                        <a:cs typeface="Georgia"/>
                        <a:sym typeface="Georgia"/>
                      </a:endParaRPr>
                    </a:p>
                    <a:p>
                      <a:pPr marL="457200" lvl="0" indent="-292100" algn="l" rtl="0">
                        <a:spcBef>
                          <a:spcPts val="0"/>
                        </a:spcBef>
                        <a:spcAft>
                          <a:spcPts val="0"/>
                        </a:spcAft>
                        <a:buClr>
                          <a:srgbClr val="202020"/>
                        </a:buClr>
                        <a:buSzPts val="1000"/>
                        <a:buFont typeface="Georgia"/>
                        <a:buAutoNum type="alphaLcParenR"/>
                      </a:pPr>
                      <a:r>
                        <a:rPr lang="en-US" sz="1000">
                          <a:solidFill>
                            <a:srgbClr val="202020"/>
                          </a:solidFill>
                          <a:latin typeface="Georgia"/>
                          <a:ea typeface="Georgia"/>
                          <a:cs typeface="Georgia"/>
                          <a:sym typeface="Georgia"/>
                        </a:rPr>
                        <a:t>Identify concrete models and pictorial representations of solid figures (cube, rectangular prism, square pyramid, sphere, cone, and cylinder).</a:t>
                      </a:r>
                      <a:endParaRPr sz="1000">
                        <a:solidFill>
                          <a:srgbClr val="202020"/>
                        </a:solidFill>
                        <a:latin typeface="Georgia"/>
                        <a:ea typeface="Georgia"/>
                        <a:cs typeface="Georgia"/>
                        <a:sym typeface="Georgia"/>
                      </a:endParaRPr>
                    </a:p>
                    <a:p>
                      <a:pPr marL="457200" lvl="0" indent="-292100" algn="l" rtl="0">
                        <a:spcBef>
                          <a:spcPts val="300"/>
                        </a:spcBef>
                        <a:spcAft>
                          <a:spcPts val="0"/>
                        </a:spcAft>
                        <a:buClr>
                          <a:srgbClr val="202020"/>
                        </a:buClr>
                        <a:buSzPts val="1000"/>
                        <a:buFont typeface="Georgia"/>
                        <a:buAutoNum type="alphaLcParenR"/>
                      </a:pPr>
                      <a:r>
                        <a:rPr lang="en-US" sz="1000">
                          <a:solidFill>
                            <a:srgbClr val="202020"/>
                          </a:solidFill>
                          <a:latin typeface="Georgia"/>
                          <a:ea typeface="Georgia"/>
                          <a:cs typeface="Georgia"/>
                          <a:sym typeface="Georgia"/>
                        </a:rPr>
                        <a:t>Identify and describe solid figures (cube, rectangular prism, square pyramid, and sphere) according to their characteristics (number of angles, vertices, edges, and by the number and shape of faces).</a:t>
                      </a:r>
                      <a:endParaRPr sz="1000">
                        <a:solidFill>
                          <a:srgbClr val="202020"/>
                        </a:solidFill>
                        <a:latin typeface="Georgia"/>
                        <a:ea typeface="Georgia"/>
                        <a:cs typeface="Georgia"/>
                        <a:sym typeface="Georgia"/>
                      </a:endParaRPr>
                    </a:p>
                    <a:p>
                      <a:pPr marL="457200" lvl="0" indent="-292100" algn="l" rtl="0">
                        <a:spcBef>
                          <a:spcPts val="300"/>
                        </a:spcBef>
                        <a:spcAft>
                          <a:spcPts val="0"/>
                        </a:spcAft>
                        <a:buClr>
                          <a:srgbClr val="202020"/>
                        </a:buClr>
                        <a:buSzPts val="1000"/>
                        <a:buFont typeface="Georgia"/>
                        <a:buAutoNum type="alphaLcParenR"/>
                      </a:pPr>
                      <a:r>
                        <a:rPr lang="en-US" sz="1000">
                          <a:solidFill>
                            <a:srgbClr val="202020"/>
                          </a:solidFill>
                          <a:latin typeface="Georgia"/>
                          <a:ea typeface="Georgia"/>
                          <a:cs typeface="Georgia"/>
                          <a:sym typeface="Georgia"/>
                        </a:rPr>
                        <a:t>Compare and contrast plane and solid figures (limited to circles, squares, triangles, rectangles, spheres, cubes, square pyramids, and rectangular prisms) according to their characteristics (number of sides, angles, vertices, edges, and the number and shape of faces).</a:t>
                      </a:r>
                      <a:endParaRPr sz="1000">
                        <a:solidFill>
                          <a:srgbClr val="202020"/>
                        </a:solidFill>
                        <a:latin typeface="Georgia"/>
                        <a:ea typeface="Georgia"/>
                        <a:cs typeface="Georgia"/>
                        <a:sym typeface="Georgia"/>
                      </a:endParaRPr>
                    </a:p>
                    <a:p>
                      <a:pPr marL="0" lvl="0" indent="0" algn="l" rtl="0">
                        <a:spcBef>
                          <a:spcPts val="300"/>
                        </a:spcBef>
                        <a:spcAft>
                          <a:spcPts val="300"/>
                        </a:spcAft>
                        <a:buNone/>
                      </a:pP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17" name="Google Shape;517;g27b23f7a974_0_57"/>
          <p:cNvSpPr txBox="1"/>
          <p:nvPr/>
        </p:nvSpPr>
        <p:spPr>
          <a:xfrm>
            <a:off x="0" y="4295550"/>
            <a:ext cx="9144000" cy="8256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Identify, describe, compare, and contrast plane and solid figures with and without models</a:t>
            </a:r>
            <a:endParaRPr sz="1000">
              <a:solidFill>
                <a:srgbClr val="FFFFFF"/>
              </a:solidFill>
              <a:latin typeface="Georgia"/>
              <a:ea typeface="Georgia"/>
              <a:cs typeface="Georgia"/>
              <a:sym typeface="Georgia"/>
            </a:endParaRPr>
          </a:p>
        </p:txBody>
      </p:sp>
      <p:pic>
        <p:nvPicPr>
          <p:cNvPr id="2" name="Recorded Sound" descr="Audio icon">
            <a:hlinkClick r:id="" action="ppaction://media"/>
            <a:extLst>
              <a:ext uri="{FF2B5EF4-FFF2-40B4-BE49-F238E27FC236}">
                <a16:creationId xmlns:a16="http://schemas.microsoft.com/office/drawing/2014/main" id="{FFF487F9-042A-40AF-ACB0-EC9FD64186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44035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g27b23f7a974_0_128"/>
          <p:cNvSpPr txBox="1">
            <a:spLocks noGrp="1"/>
          </p:cNvSpPr>
          <p:nvPr>
            <p:ph type="title"/>
          </p:nvPr>
        </p:nvSpPr>
        <p:spPr>
          <a:xfrm>
            <a:off x="0" y="0"/>
            <a:ext cx="9144000" cy="425116"/>
          </a:xfrm>
          <a:prstGeom prst="rect">
            <a:avLst/>
          </a:prstGeom>
          <a:solidFill>
            <a:schemeClr val="dk1"/>
          </a:solidFill>
          <a:ln>
            <a:noFill/>
          </a:ln>
        </p:spPr>
        <p:txBody>
          <a:bodyPr spcFirstLastPara="1" wrap="square" lIns="617225" tIns="34275" rIns="68575" bIns="34275" anchor="ctr" anchorCtr="0">
            <a:normAutofit fontScale="90000"/>
          </a:bodyPr>
          <a:lstStyle/>
          <a:p>
            <a:pPr marL="0" lvl="0" indent="0" algn="ctr" rtl="0">
              <a:spcBef>
                <a:spcPts val="0"/>
              </a:spcBef>
              <a:spcAft>
                <a:spcPts val="0"/>
              </a:spcAft>
              <a:buClr>
                <a:schemeClr val="lt1"/>
              </a:buClr>
              <a:buSzPts val="3240"/>
              <a:buFont typeface="Georgia"/>
              <a:buNone/>
            </a:pPr>
            <a:r>
              <a:rPr lang="en-US" sz="2840"/>
              <a:t>Standard 4.12 (2016) - Standard 4.MG.5 (2023)</a:t>
            </a:r>
            <a:endParaRPr/>
          </a:p>
        </p:txBody>
      </p:sp>
      <p:graphicFrame>
        <p:nvGraphicFramePr>
          <p:cNvPr id="523" name="Google Shape;523;g27b23f7a974_0_128"/>
          <p:cNvGraphicFramePr/>
          <p:nvPr>
            <p:extLst>
              <p:ext uri="{D42A27DB-BD31-4B8C-83A1-F6EECF244321}">
                <p14:modId xmlns:p14="http://schemas.microsoft.com/office/powerpoint/2010/main" val="3593020336"/>
              </p:ext>
            </p:extLst>
          </p:nvPr>
        </p:nvGraphicFramePr>
        <p:xfrm>
          <a:off x="96100" y="467281"/>
          <a:ext cx="8951800" cy="3808611"/>
        </p:xfrm>
        <a:graphic>
          <a:graphicData uri="http://schemas.openxmlformats.org/drawingml/2006/table">
            <a:tbl>
              <a:tblPr firstRow="1">
                <a:noFill/>
                <a:tableStyleId>{DF1B4C4D-BF80-4002-9E4A-27FC0F169B70}</a:tableStyleId>
              </a:tblPr>
              <a:tblGrid>
                <a:gridCol w="4155058">
                  <a:extLst>
                    <a:ext uri="{9D8B030D-6E8A-4147-A177-3AD203B41FA5}">
                      <a16:colId xmlns:a16="http://schemas.microsoft.com/office/drawing/2014/main" val="20000"/>
                    </a:ext>
                  </a:extLst>
                </a:gridCol>
                <a:gridCol w="4796742">
                  <a:extLst>
                    <a:ext uri="{9D8B030D-6E8A-4147-A177-3AD203B41FA5}">
                      <a16:colId xmlns:a16="http://schemas.microsoft.com/office/drawing/2014/main" val="20001"/>
                    </a:ext>
                  </a:extLst>
                </a:gridCol>
              </a:tblGrid>
              <a:tr h="340996">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442881">
                <a:tc>
                  <a:txBody>
                    <a:bodyPr/>
                    <a:lstStyle/>
                    <a:p>
                      <a:pPr marL="285750" lvl="0" indent="-285750" algn="l" rtl="0">
                        <a:spcBef>
                          <a:spcPts val="0"/>
                        </a:spcBef>
                        <a:spcAft>
                          <a:spcPts val="0"/>
                        </a:spcAft>
                        <a:buNone/>
                      </a:pPr>
                      <a:r>
                        <a:rPr lang="en-US" sz="1000" b="1">
                          <a:latin typeface="Georgia"/>
                          <a:ea typeface="Georgia"/>
                          <a:cs typeface="Georgia"/>
                          <a:sym typeface="Georgia"/>
                        </a:rPr>
                        <a:t>4.12  The student will classify quadrilaterals as parallelograms, rectangles, squares, rhombi, and/or trapezoids.  </a:t>
                      </a:r>
                      <a:endParaRPr sz="1000" b="1">
                        <a:latin typeface="Georgia"/>
                        <a:ea typeface="Georgia"/>
                        <a:cs typeface="Georgia"/>
                        <a:sym typeface="Georgia"/>
                      </a:endParaRPr>
                    </a:p>
                    <a:p>
                      <a:pPr marL="285750" lvl="0" indent="-285750" algn="l" rtl="0">
                        <a:spcBef>
                          <a:spcPts val="0"/>
                        </a:spcBef>
                        <a:spcAft>
                          <a:spcPts val="0"/>
                        </a:spcAft>
                        <a:buNone/>
                      </a:pPr>
                      <a:endParaRPr sz="1000" b="1">
                        <a:latin typeface="Georgia"/>
                        <a:ea typeface="Georgia"/>
                        <a:cs typeface="Georgia"/>
                        <a:sym typeface="Georgia"/>
                      </a:endParaRPr>
                    </a:p>
                    <a:p>
                      <a:pPr marL="285750" lvl="0" indent="-234950" algn="l" rtl="0">
                        <a:spcBef>
                          <a:spcPts val="0"/>
                        </a:spcBef>
                        <a:spcAft>
                          <a:spcPts val="0"/>
                        </a:spcAft>
                        <a:buSzPts val="1000"/>
                        <a:buFont typeface="Georgia"/>
                        <a:buChar char="●"/>
                      </a:pPr>
                      <a:r>
                        <a:rPr lang="en-US" sz="1000">
                          <a:latin typeface="Georgia"/>
                          <a:ea typeface="Georgia"/>
                          <a:cs typeface="Georgia"/>
                          <a:sym typeface="Georgia"/>
                        </a:rPr>
                        <a:t>Develop definitions for parallelograms, rectangles, squares, rhombi, and trapezoids. </a:t>
                      </a:r>
                      <a:endParaRPr sz="1000">
                        <a:latin typeface="Georgia"/>
                        <a:ea typeface="Georgia"/>
                        <a:cs typeface="Georgia"/>
                        <a:sym typeface="Georgia"/>
                      </a:endParaRPr>
                    </a:p>
                    <a:p>
                      <a:pPr marL="285750" lvl="0" indent="-234950" algn="l" rtl="0">
                        <a:spcBef>
                          <a:spcPts val="300"/>
                        </a:spcBef>
                        <a:spcAft>
                          <a:spcPts val="0"/>
                        </a:spcAft>
                        <a:buSzPts val="1000"/>
                        <a:buFont typeface="Georgia"/>
                        <a:buChar char="●"/>
                      </a:pPr>
                      <a:r>
                        <a:rPr lang="en-US" sz="1000">
                          <a:latin typeface="Georgia"/>
                          <a:ea typeface="Georgia"/>
                          <a:cs typeface="Georgia"/>
                          <a:sym typeface="Georgia"/>
                        </a:rPr>
                        <a:t>Identify properties of quadrilaterals including parallel, perpendicular, and congruent sides. </a:t>
                      </a:r>
                      <a:endParaRPr sz="1000">
                        <a:latin typeface="Georgia"/>
                        <a:ea typeface="Georgia"/>
                        <a:cs typeface="Georgia"/>
                        <a:sym typeface="Georgia"/>
                      </a:endParaRPr>
                    </a:p>
                    <a:p>
                      <a:pPr marL="285750" lvl="0" indent="-234950" algn="l" rtl="0">
                        <a:spcBef>
                          <a:spcPts val="300"/>
                        </a:spcBef>
                        <a:spcAft>
                          <a:spcPts val="0"/>
                        </a:spcAft>
                        <a:buSzPts val="1000"/>
                        <a:buFont typeface="Georgia"/>
                        <a:buChar char="●"/>
                      </a:pPr>
                      <a:r>
                        <a:rPr lang="en-US" sz="1000">
                          <a:latin typeface="Georgia"/>
                          <a:ea typeface="Georgia"/>
                          <a:cs typeface="Georgia"/>
                          <a:sym typeface="Georgia"/>
                        </a:rPr>
                        <a:t>Classify quadrilaterals as parallelograms, rectangles, squares, rhombi, and/or trapezoids. </a:t>
                      </a:r>
                      <a:endParaRPr sz="1000">
                        <a:latin typeface="Georgia"/>
                        <a:ea typeface="Georgia"/>
                        <a:cs typeface="Georgia"/>
                        <a:sym typeface="Georgia"/>
                      </a:endParaRPr>
                    </a:p>
                    <a:p>
                      <a:pPr marL="285750" lvl="0" indent="-234950" algn="l" rtl="0">
                        <a:spcBef>
                          <a:spcPts val="300"/>
                        </a:spcBef>
                        <a:spcAft>
                          <a:spcPts val="0"/>
                        </a:spcAft>
                        <a:buSzPts val="1000"/>
                        <a:buFont typeface="Georgia"/>
                        <a:buChar char="●"/>
                      </a:pPr>
                      <a:r>
                        <a:rPr lang="en-US" sz="1000">
                          <a:latin typeface="Georgia"/>
                          <a:ea typeface="Georgia"/>
                          <a:cs typeface="Georgia"/>
                          <a:sym typeface="Georgia"/>
                        </a:rPr>
                        <a:t>Compare and contrast the properties of quadrilaterals. </a:t>
                      </a:r>
                      <a:endParaRPr sz="1000">
                        <a:latin typeface="Georgia"/>
                        <a:ea typeface="Georgia"/>
                        <a:cs typeface="Georgia"/>
                        <a:sym typeface="Georgia"/>
                      </a:endParaRPr>
                    </a:p>
                    <a:p>
                      <a:pPr marL="285750" lvl="0" indent="-234950" algn="l" rtl="0">
                        <a:spcBef>
                          <a:spcPts val="300"/>
                        </a:spcBef>
                        <a:spcAft>
                          <a:spcPts val="300"/>
                        </a:spcAft>
                        <a:buSzPts val="1000"/>
                        <a:buFont typeface="Georgia"/>
                        <a:buChar char="●"/>
                      </a:pPr>
                      <a:r>
                        <a:rPr lang="en-US" sz="1000">
                          <a:latin typeface="Georgia"/>
                          <a:ea typeface="Georgia"/>
                          <a:cs typeface="Georgia"/>
                          <a:sym typeface="Georgia"/>
                        </a:rPr>
                        <a:t>Identify parallel sides, congruent sides, and right angles using geometric markings to denote properties of quadrilaterals.</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521335" lvl="0" indent="-521335" algn="l" rtl="0">
                        <a:spcBef>
                          <a:spcPts val="0"/>
                        </a:spcBef>
                        <a:spcAft>
                          <a:spcPts val="0"/>
                        </a:spcAft>
                        <a:buNone/>
                      </a:pPr>
                      <a:r>
                        <a:rPr lang="en-US" sz="1000" b="1">
                          <a:solidFill>
                            <a:srgbClr val="202020"/>
                          </a:solidFill>
                          <a:latin typeface="Georgia"/>
                          <a:ea typeface="Georgia"/>
                          <a:cs typeface="Georgia"/>
                          <a:sym typeface="Georgia"/>
                        </a:rPr>
                        <a:t>4.MG.5 The student </a:t>
                      </a:r>
                      <a:r>
                        <a:rPr lang="en-US" sz="1000" b="1">
                          <a:solidFill>
                            <a:srgbClr val="000000"/>
                          </a:solidFill>
                          <a:latin typeface="Georgia"/>
                          <a:ea typeface="Georgia"/>
                          <a:cs typeface="Georgia"/>
                          <a:sym typeface="Georgia"/>
                        </a:rPr>
                        <a:t>will classify </a:t>
                      </a:r>
                      <a:r>
                        <a:rPr lang="en-US" sz="1000" b="1">
                          <a:solidFill>
                            <a:srgbClr val="C00000"/>
                          </a:solidFill>
                          <a:latin typeface="Georgia"/>
                          <a:ea typeface="Georgia"/>
                          <a:cs typeface="Georgia"/>
                          <a:sym typeface="Georgia"/>
                        </a:rPr>
                        <a:t>and describe </a:t>
                      </a:r>
                      <a:r>
                        <a:rPr lang="en-US" sz="1000" b="1">
                          <a:solidFill>
                            <a:srgbClr val="202020"/>
                          </a:solidFill>
                          <a:latin typeface="Georgia"/>
                          <a:ea typeface="Georgia"/>
                          <a:cs typeface="Georgia"/>
                          <a:sym typeface="Georgia"/>
                        </a:rPr>
                        <a:t>quadrilaterals (parallelograms, rectangles, squares, rhombi, and/or trapezoids) </a:t>
                      </a:r>
                      <a:r>
                        <a:rPr lang="en-US" sz="1000" b="1">
                          <a:solidFill>
                            <a:srgbClr val="000000"/>
                          </a:solidFill>
                          <a:latin typeface="Georgia"/>
                          <a:ea typeface="Georgia"/>
                          <a:cs typeface="Georgia"/>
                          <a:sym typeface="Georgia"/>
                        </a:rPr>
                        <a:t>using specific properties and attributes.</a:t>
                      </a:r>
                      <a:endParaRPr sz="1000" b="1">
                        <a:solidFill>
                          <a:srgbClr val="000000"/>
                        </a:solidFill>
                        <a:latin typeface="Georgia"/>
                        <a:ea typeface="Georgia"/>
                        <a:cs typeface="Georgia"/>
                        <a:sym typeface="Georgia"/>
                      </a:endParaRPr>
                    </a:p>
                    <a:p>
                      <a:pPr marL="457200" lvl="0" indent="-292100" algn="l" rtl="0">
                        <a:spcBef>
                          <a:spcPts val="0"/>
                        </a:spcBef>
                        <a:spcAft>
                          <a:spcPts val="0"/>
                        </a:spcAft>
                        <a:buClr>
                          <a:srgbClr val="202020"/>
                        </a:buClr>
                        <a:buSzPts val="1000"/>
                        <a:buFont typeface="Georgia"/>
                        <a:buAutoNum type="alphaLcParenR"/>
                      </a:pPr>
                      <a:r>
                        <a:rPr lang="en-US" sz="1000">
                          <a:latin typeface="Georgia"/>
                          <a:ea typeface="Georgia"/>
                          <a:cs typeface="Georgia"/>
                          <a:sym typeface="Georgia"/>
                        </a:rPr>
                        <a:t>Develop definitions for parallelograms, rectangles, squares, rhombi, and trapezoids through the exploration of properties and attributes.</a:t>
                      </a:r>
                      <a:endParaRPr sz="1000">
                        <a:latin typeface="Georgia"/>
                        <a:ea typeface="Georgia"/>
                        <a:cs typeface="Georgia"/>
                        <a:sym typeface="Georgia"/>
                      </a:endParaRPr>
                    </a:p>
                    <a:p>
                      <a:pPr marL="457200" lvl="0" indent="-292100" algn="l" rtl="0">
                        <a:lnSpc>
                          <a:spcPct val="115000"/>
                        </a:lnSpc>
                        <a:spcBef>
                          <a:spcPts val="300"/>
                        </a:spcBef>
                        <a:spcAft>
                          <a:spcPts val="0"/>
                        </a:spcAft>
                        <a:buClr>
                          <a:srgbClr val="000000"/>
                        </a:buClr>
                        <a:buSzPts val="1000"/>
                        <a:buFont typeface="+mj-lt"/>
                        <a:buAutoNum type="alphaLcParenR"/>
                      </a:pPr>
                      <a:r>
                        <a:rPr lang="en-US" sz="1000">
                          <a:solidFill>
                            <a:srgbClr val="000000"/>
                          </a:solidFill>
                          <a:latin typeface="Georgia"/>
                          <a:ea typeface="Georgia"/>
                          <a:cs typeface="Georgia"/>
                          <a:sym typeface="Georgia"/>
                        </a:rPr>
                        <a:t>Identify and describe points, line segments, angles, and vertices in quadrilaterals.</a:t>
                      </a:r>
                      <a:endParaRPr sz="1000">
                        <a:solidFill>
                          <a:srgbClr val="000000"/>
                        </a:solidFill>
                        <a:latin typeface="Georgia"/>
                        <a:ea typeface="Georgia"/>
                        <a:cs typeface="Georgia"/>
                        <a:sym typeface="Georgia"/>
                      </a:endParaRPr>
                    </a:p>
                    <a:p>
                      <a:pPr marL="457200" lvl="0" indent="-292100" algn="l" rtl="0">
                        <a:lnSpc>
                          <a:spcPct val="115000"/>
                        </a:lnSpc>
                        <a:spcBef>
                          <a:spcPts val="0"/>
                        </a:spcBef>
                        <a:spcAft>
                          <a:spcPts val="0"/>
                        </a:spcAft>
                        <a:buClr>
                          <a:srgbClr val="202020"/>
                        </a:buClr>
                        <a:buSzPts val="1000"/>
                        <a:buFont typeface="Georgia"/>
                        <a:buAutoNum type="alphaLcParenR"/>
                      </a:pPr>
                      <a:r>
                        <a:rPr lang="en-US" sz="1000">
                          <a:solidFill>
                            <a:srgbClr val="000000"/>
                          </a:solidFill>
                          <a:latin typeface="Georgia"/>
                          <a:ea typeface="Georgia"/>
                          <a:cs typeface="Georgia"/>
                          <a:sym typeface="Georgia"/>
                        </a:rPr>
                        <a:t>Identify and describe parallel, intersecting, perpendicular, and congruent sides in quadrilaterals.</a:t>
                      </a:r>
                      <a:endParaRPr sz="1000">
                        <a:solidFill>
                          <a:srgbClr val="000000"/>
                        </a:solidFill>
                        <a:latin typeface="Georgia"/>
                        <a:ea typeface="Georgia"/>
                        <a:cs typeface="Georgia"/>
                        <a:sym typeface="Georgia"/>
                      </a:endParaRPr>
                    </a:p>
                    <a:p>
                      <a:pPr marL="457200" lvl="0" indent="-292100" algn="l" rtl="0">
                        <a:lnSpc>
                          <a:spcPct val="115000"/>
                        </a:lnSpc>
                        <a:spcBef>
                          <a:spcPts val="0"/>
                        </a:spcBef>
                        <a:spcAft>
                          <a:spcPts val="0"/>
                        </a:spcAft>
                        <a:buClr>
                          <a:srgbClr val="202020"/>
                        </a:buClr>
                        <a:buSzPts val="1000"/>
                        <a:buFont typeface="Georgia"/>
                        <a:buAutoNum type="alphaLcParenR"/>
                      </a:pPr>
                      <a:r>
                        <a:rPr lang="en-US" sz="1000">
                          <a:latin typeface="Georgia"/>
                          <a:ea typeface="Georgia"/>
                          <a:cs typeface="Georgia"/>
                          <a:sym typeface="Georgia"/>
                        </a:rPr>
                        <a:t>Compare, contrast, and classify quadrilaterals (parallelograms, rectangles, squares, rhombi, and/or trapezoids) based on the following properties and attributes:</a:t>
                      </a:r>
                      <a:endParaRPr sz="1000">
                        <a:latin typeface="Georgia"/>
                        <a:ea typeface="Georgia"/>
                        <a:cs typeface="Georgia"/>
                        <a:sym typeface="Georgia"/>
                      </a:endParaRPr>
                    </a:p>
                    <a:p>
                      <a:pPr marL="685800" lvl="0" indent="0" algn="l" rtl="0">
                        <a:lnSpc>
                          <a:spcPct val="115000"/>
                        </a:lnSpc>
                        <a:spcBef>
                          <a:spcPts val="0"/>
                        </a:spcBef>
                        <a:spcAft>
                          <a:spcPts val="0"/>
                        </a:spcAft>
                        <a:buNone/>
                      </a:pPr>
                      <a:r>
                        <a:rPr lang="en-US" sz="1000" err="1">
                          <a:latin typeface="Georgia"/>
                          <a:ea typeface="Georgia"/>
                          <a:cs typeface="Georgia"/>
                          <a:sym typeface="Georgia"/>
                        </a:rPr>
                        <a:t>i</a:t>
                      </a:r>
                      <a:r>
                        <a:rPr lang="en-US" sz="1000">
                          <a:latin typeface="Georgia"/>
                          <a:ea typeface="Georgia"/>
                          <a:cs typeface="Georgia"/>
                          <a:sym typeface="Georgia"/>
                        </a:rPr>
                        <a:t>)   	parallel sides;</a:t>
                      </a:r>
                      <a:endParaRPr sz="1000">
                        <a:latin typeface="Georgia"/>
                        <a:ea typeface="Georgia"/>
                        <a:cs typeface="Georgia"/>
                        <a:sym typeface="Georgia"/>
                      </a:endParaRPr>
                    </a:p>
                    <a:p>
                      <a:pPr marL="685800" lvl="0" indent="0" algn="l" rtl="0">
                        <a:lnSpc>
                          <a:spcPct val="115000"/>
                        </a:lnSpc>
                        <a:spcBef>
                          <a:spcPts val="0"/>
                        </a:spcBef>
                        <a:spcAft>
                          <a:spcPts val="0"/>
                        </a:spcAft>
                        <a:buNone/>
                      </a:pPr>
                      <a:r>
                        <a:rPr lang="en-US" sz="1000">
                          <a:latin typeface="Georgia"/>
                          <a:ea typeface="Georgia"/>
                          <a:cs typeface="Georgia"/>
                          <a:sym typeface="Georgia"/>
                        </a:rPr>
                        <a:t>ii) 	perpendicular sides;</a:t>
                      </a:r>
                      <a:endParaRPr sz="1000">
                        <a:latin typeface="Georgia"/>
                        <a:ea typeface="Georgia"/>
                        <a:cs typeface="Georgia"/>
                        <a:sym typeface="Georgia"/>
                      </a:endParaRPr>
                    </a:p>
                    <a:p>
                      <a:pPr marL="685800" lvl="0" indent="0" algn="l" rtl="0">
                        <a:lnSpc>
                          <a:spcPct val="115000"/>
                        </a:lnSpc>
                        <a:spcBef>
                          <a:spcPts val="0"/>
                        </a:spcBef>
                        <a:spcAft>
                          <a:spcPts val="0"/>
                        </a:spcAft>
                        <a:buNone/>
                      </a:pPr>
                      <a:r>
                        <a:rPr lang="en-US" sz="1000">
                          <a:latin typeface="Georgia"/>
                          <a:ea typeface="Georgia"/>
                          <a:cs typeface="Georgia"/>
                          <a:sym typeface="Georgia"/>
                        </a:rPr>
                        <a:t>iii)   congruence of sides; and</a:t>
                      </a:r>
                      <a:endParaRPr sz="1000">
                        <a:latin typeface="Georgia"/>
                        <a:ea typeface="Georgia"/>
                        <a:cs typeface="Georgia"/>
                        <a:sym typeface="Georgia"/>
                      </a:endParaRPr>
                    </a:p>
                    <a:p>
                      <a:pPr marL="685800" lvl="0" indent="0" algn="l" rtl="0">
                        <a:lnSpc>
                          <a:spcPct val="115000"/>
                        </a:lnSpc>
                        <a:spcBef>
                          <a:spcPts val="0"/>
                        </a:spcBef>
                        <a:spcAft>
                          <a:spcPts val="0"/>
                        </a:spcAft>
                        <a:buNone/>
                      </a:pPr>
                      <a:r>
                        <a:rPr lang="en-US" sz="1000">
                          <a:latin typeface="Georgia"/>
                          <a:ea typeface="Georgia"/>
                          <a:cs typeface="Georgia"/>
                          <a:sym typeface="Georgia"/>
                        </a:rPr>
                        <a:t>iv)   number of right angles.</a:t>
                      </a:r>
                    </a:p>
                    <a:p>
                      <a:pPr marL="393700" lvl="0" indent="-228600" algn="l" rtl="0">
                        <a:lnSpc>
                          <a:spcPct val="115000"/>
                        </a:lnSpc>
                        <a:spcBef>
                          <a:spcPts val="0"/>
                        </a:spcBef>
                        <a:spcAft>
                          <a:spcPts val="0"/>
                        </a:spcAft>
                        <a:buSzPts val="1000"/>
                        <a:buFont typeface="Georgia"/>
                        <a:buAutoNum type="alphaLcParenR" startAt="5"/>
                      </a:pPr>
                      <a:r>
                        <a:rPr lang="en-US" sz="1000">
                          <a:latin typeface="Georgia"/>
                          <a:ea typeface="Georgia"/>
                          <a:cs typeface="Georgia"/>
                          <a:sym typeface="Georgia"/>
                        </a:rPr>
                        <a:t>Denote properties of quadrilaterals and identify parallel sides, congruent     sides, and right angles by using geometric markings.</a:t>
                      </a:r>
                    </a:p>
                    <a:p>
                      <a:pPr marL="393700" lvl="0" indent="-228600" algn="l" rtl="0">
                        <a:lnSpc>
                          <a:spcPct val="115000"/>
                        </a:lnSpc>
                        <a:spcBef>
                          <a:spcPts val="0"/>
                        </a:spcBef>
                        <a:spcAft>
                          <a:spcPts val="0"/>
                        </a:spcAft>
                        <a:buSzPts val="1000"/>
                        <a:buFont typeface="Georgia"/>
                        <a:buAutoNum type="alphaLcParenR" startAt="5"/>
                      </a:pPr>
                      <a:r>
                        <a:rPr lang="en-US" sz="1000">
                          <a:solidFill>
                            <a:srgbClr val="C00000"/>
                          </a:solidFill>
                          <a:latin typeface="Georgia"/>
                          <a:ea typeface="Georgia"/>
                          <a:cs typeface="Georgia"/>
                          <a:sym typeface="Georgia"/>
                        </a:rPr>
                        <a:t>Use symbolic notation to name line segments and angles in quadrilaterals.</a:t>
                      </a:r>
                      <a:endParaRPr sz="1000">
                        <a:solidFill>
                          <a:srgbClr val="C00000"/>
                        </a:solidFill>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24" name="Google Shape;524;g27b23f7a974_0_128"/>
          <p:cNvSpPr txBox="1"/>
          <p:nvPr/>
        </p:nvSpPr>
        <p:spPr>
          <a:xfrm>
            <a:off x="0" y="4317900"/>
            <a:ext cx="9144000" cy="8256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Identify and describe points, line segments, angles, and vertices in quadrilaterals</a:t>
            </a: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Use symbolic notation to name line segments and angles in quadrilaterals</a:t>
            </a:r>
            <a:endParaRPr sz="1000">
              <a:solidFill>
                <a:srgbClr val="FFFFFF"/>
              </a:solidFill>
              <a:latin typeface="Georgia"/>
              <a:ea typeface="Georgia"/>
              <a:cs typeface="Georgia"/>
              <a:sym typeface="Georgia"/>
            </a:endParaRPr>
          </a:p>
        </p:txBody>
      </p:sp>
      <p:pic>
        <p:nvPicPr>
          <p:cNvPr id="2" name="Recorded Sound" descr="Audio icon">
            <a:hlinkClick r:id="" action="ppaction://media"/>
            <a:extLst>
              <a:ext uri="{FF2B5EF4-FFF2-40B4-BE49-F238E27FC236}">
                <a16:creationId xmlns:a16="http://schemas.microsoft.com/office/drawing/2014/main" id="{4DCE3AAD-FA11-416F-ACA9-DDC06EF0D2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450" y="437141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g1e5fa75be59_0_30"/>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ctr" rtl="0">
              <a:lnSpc>
                <a:spcPct val="100000"/>
              </a:lnSpc>
              <a:spcBef>
                <a:spcPts val="0"/>
              </a:spcBef>
              <a:spcAft>
                <a:spcPts val="600"/>
              </a:spcAft>
              <a:buSzPts val="3600"/>
              <a:buNone/>
            </a:pPr>
            <a:r>
              <a:rPr lang="en-US" b="1"/>
              <a:t>Probability and Statistics</a:t>
            </a:r>
            <a:endParaRPr b="1"/>
          </a:p>
        </p:txBody>
      </p:sp>
      <p:pic>
        <p:nvPicPr>
          <p:cNvPr id="2" name="Recorded Sound" descr="Audio icon">
            <a:hlinkClick r:id="" action="ppaction://media"/>
            <a:extLst>
              <a:ext uri="{FF2B5EF4-FFF2-40B4-BE49-F238E27FC236}">
                <a16:creationId xmlns:a16="http://schemas.microsoft.com/office/drawing/2014/main" id="{9666D828-637E-46D6-9DF1-05398F0A19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43900" y="44291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g27b23f7a974_0_134"/>
          <p:cNvSpPr txBox="1">
            <a:spLocks noGrp="1"/>
          </p:cNvSpPr>
          <p:nvPr>
            <p:ph type="title"/>
          </p:nvPr>
        </p:nvSpPr>
        <p:spPr>
          <a:xfrm>
            <a:off x="0" y="0"/>
            <a:ext cx="9144000" cy="6789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spcBef>
                <a:spcPts val="0"/>
              </a:spcBef>
              <a:spcAft>
                <a:spcPts val="0"/>
              </a:spcAft>
              <a:buClr>
                <a:schemeClr val="lt1"/>
              </a:buClr>
              <a:buSzPts val="3240"/>
              <a:buFont typeface="Georgia"/>
              <a:buNone/>
            </a:pPr>
            <a:r>
              <a:rPr lang="en-US" sz="2840"/>
              <a:t>Standard 4.13 (2016) - Standard 4.PS.2 (2023)</a:t>
            </a:r>
            <a:endParaRPr/>
          </a:p>
        </p:txBody>
      </p:sp>
      <p:graphicFrame>
        <p:nvGraphicFramePr>
          <p:cNvPr id="535" name="Google Shape;535;g27b23f7a974_0_134"/>
          <p:cNvGraphicFramePr/>
          <p:nvPr>
            <p:extLst>
              <p:ext uri="{D42A27DB-BD31-4B8C-83A1-F6EECF244321}">
                <p14:modId xmlns:p14="http://schemas.microsoft.com/office/powerpoint/2010/main" val="2341849043"/>
              </p:ext>
            </p:extLst>
          </p:nvPr>
        </p:nvGraphicFramePr>
        <p:xfrm>
          <a:off x="96100" y="732730"/>
          <a:ext cx="8951800" cy="3444180"/>
        </p:xfrm>
        <a:graphic>
          <a:graphicData uri="http://schemas.openxmlformats.org/drawingml/2006/table">
            <a:tbl>
              <a:tblPr firstRow="1">
                <a:noFill/>
                <a:tableStyleId>{DF1B4C4D-BF80-4002-9E4A-27FC0F169B70}</a:tableStyleId>
              </a:tblPr>
              <a:tblGrid>
                <a:gridCol w="4508950">
                  <a:extLst>
                    <a:ext uri="{9D8B030D-6E8A-4147-A177-3AD203B41FA5}">
                      <a16:colId xmlns:a16="http://schemas.microsoft.com/office/drawing/2014/main" val="20000"/>
                    </a:ext>
                  </a:extLst>
                </a:gridCol>
                <a:gridCol w="4442850">
                  <a:extLst>
                    <a:ext uri="{9D8B030D-6E8A-4147-A177-3AD203B41FA5}">
                      <a16:colId xmlns:a16="http://schemas.microsoft.com/office/drawing/2014/main" val="20001"/>
                    </a:ext>
                  </a:extLst>
                </a:gridCol>
              </a:tblGrid>
              <a:tr h="3510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886975">
                <a:tc>
                  <a:txBody>
                    <a:bodyPr/>
                    <a:lstStyle/>
                    <a:p>
                      <a:pPr marL="285750" lvl="0" indent="-285750" algn="l" rtl="0">
                        <a:spcBef>
                          <a:spcPts val="0"/>
                        </a:spcBef>
                        <a:spcAft>
                          <a:spcPts val="0"/>
                        </a:spcAft>
                        <a:buNone/>
                      </a:pPr>
                      <a:r>
                        <a:rPr lang="en-US" sz="1000" b="1">
                          <a:latin typeface="Georgia"/>
                          <a:ea typeface="Georgia"/>
                          <a:cs typeface="Georgia"/>
                          <a:sym typeface="Georgia"/>
                        </a:rPr>
                        <a:t>4.13  The student will </a:t>
                      </a:r>
                      <a:endParaRPr sz="1000" b="1">
                        <a:latin typeface="Georgia"/>
                        <a:ea typeface="Georgia"/>
                        <a:cs typeface="Georgia"/>
                        <a:sym typeface="Georgia"/>
                      </a:endParaRPr>
                    </a:p>
                    <a:p>
                      <a:pPr marL="285750" lvl="0" indent="-177800" algn="l" rtl="0">
                        <a:spcBef>
                          <a:spcPts val="0"/>
                        </a:spcBef>
                        <a:spcAft>
                          <a:spcPts val="0"/>
                        </a:spcAft>
                        <a:buSzPts val="1000"/>
                        <a:buFont typeface="Georgia"/>
                        <a:buAutoNum type="alphaLcParenR"/>
                      </a:pPr>
                      <a:r>
                        <a:rPr lang="en-US" sz="1000" b="1">
                          <a:latin typeface="Georgia"/>
                          <a:ea typeface="Georgia"/>
                          <a:cs typeface="Georgia"/>
                          <a:sym typeface="Georgia"/>
                        </a:rPr>
                        <a:t>determine the likelihood of an outcome of a simple event; </a:t>
                      </a:r>
                      <a:endParaRPr sz="1000" b="1">
                        <a:latin typeface="Georgia"/>
                        <a:ea typeface="Georgia"/>
                        <a:cs typeface="Georgia"/>
                        <a:sym typeface="Georgia"/>
                      </a:endParaRPr>
                    </a:p>
                    <a:p>
                      <a:pPr marL="285750" lvl="0" indent="-177800" algn="l" rtl="0">
                        <a:spcBef>
                          <a:spcPts val="0"/>
                        </a:spcBef>
                        <a:spcAft>
                          <a:spcPts val="0"/>
                        </a:spcAft>
                        <a:buSzPts val="1000"/>
                        <a:buFont typeface="Georgia"/>
                        <a:buAutoNum type="alphaLcParenR"/>
                      </a:pPr>
                      <a:r>
                        <a:rPr lang="en-US" sz="1000" b="1">
                          <a:latin typeface="Georgia"/>
                          <a:ea typeface="Georgia"/>
                          <a:cs typeface="Georgia"/>
                          <a:sym typeface="Georgia"/>
                        </a:rPr>
                        <a:t>represent probability as a number between 0 and 1, inclusive; and </a:t>
                      </a:r>
                      <a:endParaRPr sz="1000" b="1">
                        <a:latin typeface="Georgia"/>
                        <a:ea typeface="Georgia"/>
                        <a:cs typeface="Georgia"/>
                        <a:sym typeface="Georgia"/>
                      </a:endParaRPr>
                    </a:p>
                    <a:p>
                      <a:pPr marL="285750" lvl="0" indent="-177800" algn="l" rtl="0">
                        <a:spcBef>
                          <a:spcPts val="0"/>
                        </a:spcBef>
                        <a:spcAft>
                          <a:spcPts val="0"/>
                        </a:spcAft>
                        <a:buSzPts val="1000"/>
                        <a:buFont typeface="Georgia"/>
                        <a:buAutoNum type="alphaLcParenR"/>
                      </a:pPr>
                      <a:r>
                        <a:rPr lang="en-US" sz="1000" b="1">
                          <a:latin typeface="Georgia"/>
                          <a:ea typeface="Georgia"/>
                          <a:cs typeface="Georgia"/>
                          <a:sym typeface="Georgia"/>
                        </a:rPr>
                        <a:t>create a model or practical problem to represent a given probability. </a:t>
                      </a:r>
                      <a:endParaRPr sz="1000" b="1">
                        <a:latin typeface="Georgia"/>
                        <a:ea typeface="Georgia"/>
                        <a:cs typeface="Georgia"/>
                        <a:sym typeface="Georgia"/>
                      </a:endParaRPr>
                    </a:p>
                    <a:p>
                      <a:pPr marL="285750" lvl="0" indent="-285750" algn="l" rtl="0">
                        <a:spcBef>
                          <a:spcPts val="0"/>
                        </a:spcBef>
                        <a:spcAft>
                          <a:spcPts val="0"/>
                        </a:spcAft>
                        <a:buNone/>
                      </a:pPr>
                      <a:endParaRPr sz="1000" b="1">
                        <a:latin typeface="Georgia"/>
                        <a:ea typeface="Georgia"/>
                        <a:cs typeface="Georgia"/>
                        <a:sym typeface="Georgia"/>
                      </a:endParaRPr>
                    </a:p>
                    <a:p>
                      <a:pPr marL="285750" lvl="0" indent="-234950" algn="l" rtl="0">
                        <a:spcBef>
                          <a:spcPts val="0"/>
                        </a:spcBef>
                        <a:spcAft>
                          <a:spcPts val="0"/>
                        </a:spcAft>
                        <a:buSzPts val="1000"/>
                        <a:buFont typeface="Georgia"/>
                        <a:buChar char="●"/>
                      </a:pPr>
                      <a:r>
                        <a:rPr lang="en-US" sz="1000">
                          <a:latin typeface="Georgia"/>
                          <a:ea typeface="Georgia"/>
                          <a:cs typeface="Georgia"/>
                          <a:sym typeface="Georgia"/>
                        </a:rPr>
                        <a:t>Model and determine all possible outcomes of a given simple event where there are no more than 24 possible outcomes, using a variety of manipulatives (e.g., coins, number cubes, and spinners). (a)  </a:t>
                      </a:r>
                      <a:endParaRPr sz="1000">
                        <a:latin typeface="Georgia"/>
                        <a:ea typeface="Georgia"/>
                        <a:cs typeface="Georgia"/>
                        <a:sym typeface="Georgia"/>
                      </a:endParaRPr>
                    </a:p>
                    <a:p>
                      <a:pPr marL="285750" lvl="0" indent="-234950" algn="l" rtl="0">
                        <a:spcBef>
                          <a:spcPts val="300"/>
                        </a:spcBef>
                        <a:spcAft>
                          <a:spcPts val="0"/>
                        </a:spcAft>
                        <a:buSzPts val="1000"/>
                        <a:buFont typeface="Georgia"/>
                        <a:buChar char="●"/>
                      </a:pPr>
                      <a:r>
                        <a:rPr lang="en-US" sz="1000">
                          <a:latin typeface="Georgia"/>
                          <a:ea typeface="Georgia"/>
                          <a:cs typeface="Georgia"/>
                          <a:sym typeface="Georgia"/>
                        </a:rPr>
                        <a:t>Determine the outcome of an event that is least likely to occur or most likely to occur where there are no more than 24 possible outcomes. (a)  </a:t>
                      </a:r>
                      <a:endParaRPr sz="1000">
                        <a:latin typeface="Georgia"/>
                        <a:ea typeface="Georgia"/>
                        <a:cs typeface="Georgia"/>
                        <a:sym typeface="Georgia"/>
                      </a:endParaRPr>
                    </a:p>
                    <a:p>
                      <a:pPr marL="285750" lvl="0" indent="-234950" algn="l" rtl="0">
                        <a:spcBef>
                          <a:spcPts val="300"/>
                        </a:spcBef>
                        <a:spcAft>
                          <a:spcPts val="0"/>
                        </a:spcAft>
                        <a:buSzPts val="1000"/>
                        <a:buFont typeface="Georgia"/>
                        <a:buChar char="●"/>
                      </a:pPr>
                      <a:r>
                        <a:rPr lang="en-US" sz="1000">
                          <a:latin typeface="Georgia"/>
                          <a:ea typeface="Georgia"/>
                          <a:cs typeface="Georgia"/>
                          <a:sym typeface="Georgia"/>
                        </a:rPr>
                        <a:t>Write the probability of a given simple event as a fraction, where there are no more than 24 possible outcomes. (b)  </a:t>
                      </a:r>
                      <a:endParaRPr sz="1000">
                        <a:latin typeface="Georgia"/>
                        <a:ea typeface="Georgia"/>
                        <a:cs typeface="Georgia"/>
                        <a:sym typeface="Georgia"/>
                      </a:endParaRPr>
                    </a:p>
                    <a:p>
                      <a:pPr marL="285750" lvl="0" indent="-234950" algn="l" rtl="0">
                        <a:spcBef>
                          <a:spcPts val="300"/>
                        </a:spcBef>
                        <a:spcAft>
                          <a:spcPts val="0"/>
                        </a:spcAft>
                        <a:buSzPts val="1000"/>
                        <a:buFont typeface="Georgia"/>
                        <a:buChar char="●"/>
                      </a:pPr>
                      <a:r>
                        <a:rPr lang="en-US" sz="1000">
                          <a:latin typeface="Georgia"/>
                          <a:ea typeface="Georgia"/>
                          <a:cs typeface="Georgia"/>
                          <a:sym typeface="Georgia"/>
                        </a:rPr>
                        <a:t>Determine the likelihood of an event occurring and relate it to its whole number or fractional representation (e.g., impossible or zero; equally likely; certain or one). (a, b)  </a:t>
                      </a:r>
                      <a:endParaRPr sz="1000">
                        <a:latin typeface="Georgia"/>
                        <a:ea typeface="Georgia"/>
                        <a:cs typeface="Georgia"/>
                        <a:sym typeface="Georgia"/>
                      </a:endParaRPr>
                    </a:p>
                    <a:p>
                      <a:pPr marL="285750" lvl="0" indent="-234950" algn="l" rtl="0">
                        <a:spcBef>
                          <a:spcPts val="300"/>
                        </a:spcBef>
                        <a:spcAft>
                          <a:spcPts val="300"/>
                        </a:spcAft>
                        <a:buSzPts val="1000"/>
                        <a:buFont typeface="Georgia"/>
                        <a:buChar char="●"/>
                      </a:pPr>
                      <a:r>
                        <a:rPr lang="en-US" sz="1000">
                          <a:latin typeface="Georgia"/>
                          <a:ea typeface="Georgia"/>
                          <a:cs typeface="Georgia"/>
                          <a:sym typeface="Georgia"/>
                        </a:rPr>
                        <a:t>Create a model or practical problem to represent a given probability. (c)</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21335" lvl="0" indent="-521335" algn="l" rtl="0">
                        <a:spcBef>
                          <a:spcPts val="0"/>
                        </a:spcBef>
                        <a:spcAft>
                          <a:spcPts val="0"/>
                        </a:spcAft>
                        <a:buNone/>
                      </a:pPr>
                      <a:r>
                        <a:rPr lang="en-US" sz="1000" b="1">
                          <a:solidFill>
                            <a:srgbClr val="202020"/>
                          </a:solidFill>
                          <a:latin typeface="Georgia"/>
                          <a:ea typeface="Georgia"/>
                          <a:cs typeface="Georgia"/>
                          <a:sym typeface="Georgia"/>
                        </a:rPr>
                        <a:t>4.PS.2 The student will model and determine the probability of an outcome of a simple event.</a:t>
                      </a:r>
                      <a:endParaRPr sz="1000" b="1">
                        <a:solidFill>
                          <a:srgbClr val="202020"/>
                        </a:solidFill>
                        <a:latin typeface="Georgia"/>
                        <a:ea typeface="Georgia"/>
                        <a:cs typeface="Georgia"/>
                        <a:sym typeface="Georgia"/>
                      </a:endParaRPr>
                    </a:p>
                    <a:p>
                      <a:pPr marL="521335" lvl="0" indent="-521335" algn="l" rtl="0">
                        <a:spcBef>
                          <a:spcPts val="0"/>
                        </a:spcBef>
                        <a:spcAft>
                          <a:spcPts val="0"/>
                        </a:spcAft>
                        <a:buNone/>
                      </a:pPr>
                      <a:endParaRPr sz="1000" b="1">
                        <a:solidFill>
                          <a:srgbClr val="202020"/>
                        </a:solidFill>
                        <a:latin typeface="Georgia"/>
                        <a:ea typeface="Georgia"/>
                        <a:cs typeface="Georgia"/>
                        <a:sym typeface="Georgia"/>
                      </a:endParaRPr>
                    </a:p>
                    <a:p>
                      <a:pPr marL="457200" lvl="0" indent="-292100" algn="l" rtl="0">
                        <a:spcBef>
                          <a:spcPts val="0"/>
                        </a:spcBef>
                        <a:spcAft>
                          <a:spcPts val="0"/>
                        </a:spcAft>
                        <a:buClr>
                          <a:srgbClr val="980000"/>
                        </a:buClr>
                        <a:buSzPts val="1000"/>
                        <a:buFont typeface="Georgia"/>
                        <a:buAutoNum type="alphaLcParenR"/>
                      </a:pPr>
                      <a:r>
                        <a:rPr lang="en-US" sz="1000">
                          <a:solidFill>
                            <a:srgbClr val="980000"/>
                          </a:solidFill>
                          <a:latin typeface="Georgia"/>
                          <a:ea typeface="Georgia"/>
                          <a:cs typeface="Georgia"/>
                          <a:sym typeface="Georgia"/>
                        </a:rPr>
                        <a:t>Describe probability as the degree of likelihood of an outcome occurring using terms such as </a:t>
                      </a:r>
                      <a:r>
                        <a:rPr lang="en-US" sz="1000" i="1">
                          <a:solidFill>
                            <a:srgbClr val="980000"/>
                          </a:solidFill>
                          <a:latin typeface="Georgia"/>
                          <a:ea typeface="Georgia"/>
                          <a:cs typeface="Georgia"/>
                          <a:sym typeface="Georgia"/>
                        </a:rPr>
                        <a:t>impossible, unlikely, equally likely, likely, </a:t>
                      </a:r>
                      <a:r>
                        <a:rPr lang="en-US" sz="1000">
                          <a:solidFill>
                            <a:srgbClr val="980000"/>
                          </a:solidFill>
                          <a:latin typeface="Georgia"/>
                          <a:ea typeface="Georgia"/>
                          <a:cs typeface="Georgia"/>
                          <a:sym typeface="Georgia"/>
                        </a:rPr>
                        <a:t>and </a:t>
                      </a:r>
                      <a:r>
                        <a:rPr lang="en-US" sz="1000" i="1">
                          <a:solidFill>
                            <a:srgbClr val="980000"/>
                          </a:solidFill>
                          <a:latin typeface="Georgia"/>
                          <a:ea typeface="Georgia"/>
                          <a:cs typeface="Georgia"/>
                          <a:sym typeface="Georgia"/>
                        </a:rPr>
                        <a:t>certain.</a:t>
                      </a:r>
                      <a:endParaRPr sz="1000" i="1">
                        <a:solidFill>
                          <a:srgbClr val="980000"/>
                        </a:solidFill>
                        <a:latin typeface="Georgia"/>
                        <a:ea typeface="Georgia"/>
                        <a:cs typeface="Georgia"/>
                        <a:sym typeface="Georgia"/>
                      </a:endParaRPr>
                    </a:p>
                    <a:p>
                      <a:pPr marL="457200" lvl="0" indent="-292100" algn="l" rtl="0">
                        <a:spcBef>
                          <a:spcPts val="300"/>
                        </a:spcBef>
                        <a:spcAft>
                          <a:spcPts val="0"/>
                        </a:spcAft>
                        <a:buClr>
                          <a:srgbClr val="202020"/>
                        </a:buClr>
                        <a:buSzPts val="1000"/>
                        <a:buFont typeface="Georgia"/>
                        <a:buAutoNum type="alphaLcParenR"/>
                      </a:pPr>
                      <a:r>
                        <a:rPr lang="en-US" sz="1000">
                          <a:solidFill>
                            <a:srgbClr val="202020"/>
                          </a:solidFill>
                          <a:latin typeface="Georgia"/>
                          <a:ea typeface="Georgia"/>
                          <a:cs typeface="Georgia"/>
                          <a:sym typeface="Georgia"/>
                        </a:rPr>
                        <a:t>Model and determine all possible outcomes of a given simple event where there are no more than 24 possible outcomes, using a variety of manipulatives (e.g., coins, two-sided counters, number cubes, spinners).</a:t>
                      </a:r>
                      <a:endParaRPr sz="1000">
                        <a:solidFill>
                          <a:srgbClr val="202020"/>
                        </a:solidFill>
                        <a:latin typeface="Georgia"/>
                        <a:ea typeface="Georgia"/>
                        <a:cs typeface="Georgia"/>
                        <a:sym typeface="Georgia"/>
                      </a:endParaRPr>
                    </a:p>
                    <a:p>
                      <a:pPr marL="457200" lvl="0" indent="-292100" algn="l" rtl="0">
                        <a:spcBef>
                          <a:spcPts val="300"/>
                        </a:spcBef>
                        <a:spcAft>
                          <a:spcPts val="0"/>
                        </a:spcAft>
                        <a:buClr>
                          <a:srgbClr val="202020"/>
                        </a:buClr>
                        <a:buSzPts val="1000"/>
                        <a:buFont typeface="Georgia"/>
                        <a:buAutoNum type="alphaLcParenR"/>
                      </a:pPr>
                      <a:r>
                        <a:rPr lang="en-US" sz="1000">
                          <a:solidFill>
                            <a:srgbClr val="202020"/>
                          </a:solidFill>
                          <a:latin typeface="Georgia"/>
                          <a:ea typeface="Georgia"/>
                          <a:cs typeface="Georgia"/>
                          <a:sym typeface="Georgia"/>
                        </a:rPr>
                        <a:t>Write the probability of a given simple event as a fraction between 0 and 1, where there are no more than 24 possible outcomes.</a:t>
                      </a:r>
                      <a:endParaRPr sz="1000">
                        <a:solidFill>
                          <a:srgbClr val="202020"/>
                        </a:solidFill>
                        <a:latin typeface="Georgia"/>
                        <a:ea typeface="Georgia"/>
                        <a:cs typeface="Georgia"/>
                        <a:sym typeface="Georgia"/>
                      </a:endParaRPr>
                    </a:p>
                    <a:p>
                      <a:pPr marL="457200" lvl="0" indent="-292100" algn="l" rtl="0">
                        <a:spcBef>
                          <a:spcPts val="300"/>
                        </a:spcBef>
                        <a:spcAft>
                          <a:spcPts val="0"/>
                        </a:spcAft>
                        <a:buClr>
                          <a:srgbClr val="202020"/>
                        </a:buClr>
                        <a:buSzPts val="1000"/>
                        <a:buFont typeface="Georgia"/>
                        <a:buAutoNum type="alphaLcParenR"/>
                      </a:pPr>
                      <a:r>
                        <a:rPr lang="en-US" sz="1000">
                          <a:solidFill>
                            <a:srgbClr val="202020"/>
                          </a:solidFill>
                          <a:latin typeface="Georgia"/>
                          <a:ea typeface="Georgia"/>
                          <a:cs typeface="Georgia"/>
                          <a:sym typeface="Georgia"/>
                        </a:rPr>
                        <a:t>Determine the likelihood of an event occurring and relate it to its whole number or fractional representation (e.g., impossible or zero; equally likely; certain or one). </a:t>
                      </a:r>
                      <a:endParaRPr sz="1000">
                        <a:solidFill>
                          <a:srgbClr val="202020"/>
                        </a:solidFill>
                        <a:latin typeface="Georgia"/>
                        <a:ea typeface="Georgia"/>
                        <a:cs typeface="Georgia"/>
                        <a:sym typeface="Georgia"/>
                      </a:endParaRPr>
                    </a:p>
                    <a:p>
                      <a:pPr marL="457200" lvl="0" indent="-292100" algn="l" rtl="0">
                        <a:spcBef>
                          <a:spcPts val="300"/>
                        </a:spcBef>
                        <a:spcAft>
                          <a:spcPts val="300"/>
                        </a:spcAft>
                        <a:buClr>
                          <a:srgbClr val="202020"/>
                        </a:buClr>
                        <a:buSzPts val="1000"/>
                        <a:buFont typeface="Georgia"/>
                        <a:buAutoNum type="alphaLcParenR"/>
                      </a:pPr>
                      <a:r>
                        <a:rPr lang="en-US" sz="1000">
                          <a:solidFill>
                            <a:srgbClr val="202020"/>
                          </a:solidFill>
                          <a:latin typeface="Georgia"/>
                          <a:ea typeface="Georgia"/>
                          <a:cs typeface="Georgia"/>
                          <a:sym typeface="Georgia"/>
                        </a:rPr>
                        <a:t>Create a model or contextual problem to represent a given probability. </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36" name="Google Shape;536;g27b23f7a974_0_134"/>
          <p:cNvSpPr txBox="1"/>
          <p:nvPr/>
        </p:nvSpPr>
        <p:spPr>
          <a:xfrm>
            <a:off x="0" y="4317900"/>
            <a:ext cx="9144000" cy="8256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Describe probability as the degree of likelihood of an outcome occurring using terms such as </a:t>
            </a:r>
            <a:r>
              <a:rPr lang="en-US" sz="1000" i="1">
                <a:solidFill>
                  <a:srgbClr val="FFFFFF"/>
                </a:solidFill>
                <a:latin typeface="Georgia"/>
                <a:ea typeface="Georgia"/>
                <a:cs typeface="Georgia"/>
                <a:sym typeface="Georgia"/>
              </a:rPr>
              <a:t>impossible, unlikely, equally likely, likely, </a:t>
            </a:r>
            <a:r>
              <a:rPr lang="en-US" sz="1000">
                <a:solidFill>
                  <a:srgbClr val="FFFFFF"/>
                </a:solidFill>
                <a:latin typeface="Georgia"/>
                <a:ea typeface="Georgia"/>
                <a:cs typeface="Georgia"/>
                <a:sym typeface="Georgia"/>
              </a:rPr>
              <a:t>and </a:t>
            </a:r>
            <a:r>
              <a:rPr lang="en-US" sz="1000" i="1">
                <a:solidFill>
                  <a:srgbClr val="FFFFFF"/>
                </a:solidFill>
                <a:latin typeface="Georgia"/>
                <a:ea typeface="Georgia"/>
                <a:cs typeface="Georgia"/>
                <a:sym typeface="Georgia"/>
              </a:rPr>
              <a:t>certain </a:t>
            </a:r>
            <a:r>
              <a:rPr lang="en-US" sz="1000">
                <a:solidFill>
                  <a:srgbClr val="FFFFFF"/>
                </a:solidFill>
                <a:latin typeface="Georgia"/>
                <a:ea typeface="Georgia"/>
                <a:cs typeface="Georgia"/>
                <a:sym typeface="Georgia"/>
              </a:rPr>
              <a:t>[Moved from Grade 3]</a:t>
            </a:r>
            <a:endParaRPr sz="1000">
              <a:solidFill>
                <a:srgbClr val="FFFFFF"/>
              </a:solidFill>
              <a:latin typeface="Georgia"/>
              <a:ea typeface="Georgia"/>
              <a:cs typeface="Georgia"/>
              <a:sym typeface="Georgia"/>
            </a:endParaRPr>
          </a:p>
        </p:txBody>
      </p:sp>
      <p:pic>
        <p:nvPicPr>
          <p:cNvPr id="2" name="Google Shape;510;g27b23f7a974_0_44">
            <a:extLst>
              <a:ext uri="{FF2B5EF4-FFF2-40B4-BE49-F238E27FC236}">
                <a16:creationId xmlns:a16="http://schemas.microsoft.com/office/drawing/2014/main" id="{82EA5393-1450-5FD8-FE92-271EAADE1CF3}"/>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394120" y="1595959"/>
            <a:ext cx="548263" cy="504626"/>
          </a:xfrm>
          <a:prstGeom prst="rect">
            <a:avLst/>
          </a:prstGeom>
          <a:noFill/>
          <a:ln>
            <a:noFill/>
          </a:ln>
        </p:spPr>
      </p:pic>
      <p:pic>
        <p:nvPicPr>
          <p:cNvPr id="3" name="Recorded Sound" descr="Audio icon">
            <a:hlinkClick r:id="" action="ppaction://media"/>
            <a:extLst>
              <a:ext uri="{FF2B5EF4-FFF2-40B4-BE49-F238E27FC236}">
                <a16:creationId xmlns:a16="http://schemas.microsoft.com/office/drawing/2014/main" id="{07EBC615-DCE6-449D-B85C-5AC8679962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45339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g27b5b45082c_0_9"/>
          <p:cNvSpPr txBox="1">
            <a:spLocks noGrp="1"/>
          </p:cNvSpPr>
          <p:nvPr>
            <p:ph type="title"/>
          </p:nvPr>
        </p:nvSpPr>
        <p:spPr>
          <a:xfrm>
            <a:off x="0" y="0"/>
            <a:ext cx="9144000" cy="481263"/>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spcBef>
                <a:spcPts val="0"/>
              </a:spcBef>
              <a:spcAft>
                <a:spcPts val="0"/>
              </a:spcAft>
              <a:buClr>
                <a:schemeClr val="lt1"/>
              </a:buClr>
              <a:buSzPts val="3240"/>
              <a:buFont typeface="Georgia"/>
              <a:buNone/>
            </a:pPr>
            <a:r>
              <a:rPr lang="en-US" sz="2840"/>
              <a:t>Standard 4.14a (2016) - Standard 4.PS.1 (2023)</a:t>
            </a:r>
            <a:endParaRPr/>
          </a:p>
        </p:txBody>
      </p:sp>
      <p:graphicFrame>
        <p:nvGraphicFramePr>
          <p:cNvPr id="542" name="Google Shape;542;g27b5b45082c_0_9"/>
          <p:cNvGraphicFramePr/>
          <p:nvPr>
            <p:extLst>
              <p:ext uri="{D42A27DB-BD31-4B8C-83A1-F6EECF244321}">
                <p14:modId xmlns:p14="http://schemas.microsoft.com/office/powerpoint/2010/main" val="3257226578"/>
              </p:ext>
            </p:extLst>
          </p:nvPr>
        </p:nvGraphicFramePr>
        <p:xfrm>
          <a:off x="96100" y="538566"/>
          <a:ext cx="8951800" cy="3596580"/>
        </p:xfrm>
        <a:graphic>
          <a:graphicData uri="http://schemas.openxmlformats.org/drawingml/2006/table">
            <a:tbl>
              <a:tblPr firstRow="1">
                <a:noFill/>
                <a:tableStyleId>{DF1B4C4D-BF80-4002-9E4A-27FC0F169B70}</a:tableStyleId>
              </a:tblPr>
              <a:tblGrid>
                <a:gridCol w="4508950">
                  <a:extLst>
                    <a:ext uri="{9D8B030D-6E8A-4147-A177-3AD203B41FA5}">
                      <a16:colId xmlns:a16="http://schemas.microsoft.com/office/drawing/2014/main" val="20000"/>
                    </a:ext>
                  </a:extLst>
                </a:gridCol>
                <a:gridCol w="4442850">
                  <a:extLst>
                    <a:ext uri="{9D8B030D-6E8A-4147-A177-3AD203B41FA5}">
                      <a16:colId xmlns:a16="http://schemas.microsoft.com/office/drawing/2014/main" val="20001"/>
                    </a:ext>
                  </a:extLst>
                </a:gridCol>
              </a:tblGrid>
              <a:tr h="351050">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886975">
                <a:tc>
                  <a:txBody>
                    <a:bodyPr/>
                    <a:lstStyle/>
                    <a:p>
                      <a:pPr marL="285750" lvl="0" indent="-285750" algn="l" rtl="0">
                        <a:spcBef>
                          <a:spcPts val="0"/>
                        </a:spcBef>
                        <a:spcAft>
                          <a:spcPts val="0"/>
                        </a:spcAft>
                        <a:buNone/>
                      </a:pPr>
                      <a:r>
                        <a:rPr lang="en-US" sz="1000" b="1">
                          <a:latin typeface="Georgia"/>
                          <a:ea typeface="Georgia"/>
                          <a:cs typeface="Georgia"/>
                          <a:sym typeface="Georgia"/>
                        </a:rPr>
                        <a:t>4.14  The student will </a:t>
                      </a:r>
                      <a:endParaRPr sz="1000" b="1">
                        <a:latin typeface="Georgia"/>
                        <a:ea typeface="Georgia"/>
                        <a:cs typeface="Georgia"/>
                        <a:sym typeface="Georgia"/>
                      </a:endParaRPr>
                    </a:p>
                    <a:p>
                      <a:pPr marL="285750" lvl="0" indent="-177800" algn="l" rtl="0">
                        <a:spcBef>
                          <a:spcPts val="0"/>
                        </a:spcBef>
                        <a:spcAft>
                          <a:spcPts val="0"/>
                        </a:spcAft>
                        <a:buSzPts val="1000"/>
                        <a:buFont typeface="Georgia"/>
                        <a:buAutoNum type="alphaLcParenR"/>
                      </a:pPr>
                      <a:r>
                        <a:rPr lang="en-US" sz="1000" b="1">
                          <a:latin typeface="Georgia"/>
                          <a:ea typeface="Georgia"/>
                          <a:cs typeface="Georgia"/>
                          <a:sym typeface="Georgia"/>
                        </a:rPr>
                        <a:t>collect, organize, and represent data in bar graphs and line graphs; </a:t>
                      </a:r>
                      <a:endParaRPr sz="1000" b="1">
                        <a:latin typeface="Georgia"/>
                        <a:ea typeface="Georgia"/>
                        <a:cs typeface="Georgia"/>
                        <a:sym typeface="Georgia"/>
                      </a:endParaRPr>
                    </a:p>
                    <a:p>
                      <a:pPr marL="0" lvl="0" indent="0" algn="l" rtl="0">
                        <a:spcBef>
                          <a:spcPts val="0"/>
                        </a:spcBef>
                        <a:spcAft>
                          <a:spcPts val="0"/>
                        </a:spcAft>
                        <a:buNone/>
                      </a:pPr>
                      <a:endParaRPr sz="1000" b="1">
                        <a:latin typeface="Georgia"/>
                        <a:ea typeface="Georgia"/>
                        <a:cs typeface="Georgia"/>
                        <a:sym typeface="Georgia"/>
                      </a:endParaRPr>
                    </a:p>
                    <a:p>
                      <a:pPr marL="285750" lvl="0" indent="-234950" algn="l" rtl="0">
                        <a:spcBef>
                          <a:spcPts val="0"/>
                        </a:spcBef>
                        <a:spcAft>
                          <a:spcPts val="0"/>
                        </a:spcAft>
                        <a:buSzPts val="1000"/>
                        <a:buFont typeface="Georgia"/>
                        <a:buChar char="●"/>
                      </a:pPr>
                      <a:r>
                        <a:rPr lang="en-US" sz="1000">
                          <a:latin typeface="Georgia"/>
                          <a:ea typeface="Georgia"/>
                          <a:cs typeface="Georgia"/>
                          <a:sym typeface="Georgia"/>
                        </a:rPr>
                        <a:t>Collect data, using, for example, observations, measurement, surveys, scientific experiments, polls, or questionnaires. (a)  </a:t>
                      </a:r>
                      <a:endParaRPr sz="1000">
                        <a:latin typeface="Georgia"/>
                        <a:ea typeface="Georgia"/>
                        <a:cs typeface="Georgia"/>
                        <a:sym typeface="Georgia"/>
                      </a:endParaRPr>
                    </a:p>
                    <a:p>
                      <a:pPr marL="285750" lvl="0" indent="-234950" algn="l" rtl="0">
                        <a:spcBef>
                          <a:spcPts val="300"/>
                        </a:spcBef>
                        <a:spcAft>
                          <a:spcPts val="0"/>
                        </a:spcAft>
                        <a:buSzPts val="1000"/>
                        <a:buFont typeface="Georgia"/>
                        <a:buChar char="●"/>
                      </a:pPr>
                      <a:r>
                        <a:rPr lang="en-US" sz="1000">
                          <a:latin typeface="Georgia"/>
                          <a:ea typeface="Georgia"/>
                          <a:cs typeface="Georgia"/>
                          <a:sym typeface="Georgia"/>
                        </a:rPr>
                        <a:t>Organize data into a chart or table. (a)  </a:t>
                      </a:r>
                      <a:endParaRPr sz="1000">
                        <a:latin typeface="Georgia"/>
                        <a:ea typeface="Georgia"/>
                        <a:cs typeface="Georgia"/>
                        <a:sym typeface="Georgia"/>
                      </a:endParaRPr>
                    </a:p>
                    <a:p>
                      <a:pPr marL="285750" lvl="0" indent="-234950" algn="l" rtl="0">
                        <a:spcBef>
                          <a:spcPts val="300"/>
                        </a:spcBef>
                        <a:spcAft>
                          <a:spcPts val="0"/>
                        </a:spcAft>
                        <a:buSzPts val="1000"/>
                        <a:buFont typeface="Georgia"/>
                        <a:buChar char="●"/>
                      </a:pPr>
                      <a:r>
                        <a:rPr lang="en-US" sz="1000">
                          <a:latin typeface="Georgia"/>
                          <a:ea typeface="Georgia"/>
                          <a:cs typeface="Georgia"/>
                          <a:sym typeface="Georgia"/>
                        </a:rPr>
                        <a:t>Represent data in bar graphs, labeling one axis with equal whole number increments of one or more (numerical data) (e.g., 2, 5, 10, or 100) and the other axis with categories related to the title of the graph (categorical data) (e.g., swimming, fishing, boating, and water skiing as the categories of “Favorite Summer Sports”). (a)  </a:t>
                      </a:r>
                      <a:endParaRPr sz="1000">
                        <a:latin typeface="Georgia"/>
                        <a:ea typeface="Georgia"/>
                        <a:cs typeface="Georgia"/>
                        <a:sym typeface="Georgia"/>
                      </a:endParaRPr>
                    </a:p>
                    <a:p>
                      <a:pPr marL="285750" lvl="0" indent="-234950" algn="l" rtl="0">
                        <a:spcBef>
                          <a:spcPts val="300"/>
                        </a:spcBef>
                        <a:spcAft>
                          <a:spcPts val="0"/>
                        </a:spcAft>
                        <a:buSzPts val="1000"/>
                        <a:buFont typeface="Georgia"/>
                        <a:buChar char="●"/>
                      </a:pPr>
                      <a:r>
                        <a:rPr lang="en-US" sz="1000">
                          <a:latin typeface="Georgia"/>
                          <a:ea typeface="Georgia"/>
                          <a:cs typeface="Georgia"/>
                          <a:sym typeface="Georgia"/>
                        </a:rPr>
                        <a:t>Represent data in line graphs, labeling the vertical axis with equal whole number increments of one or more and the horizontal axis with continuous data commonly related to time (e.g., hours, days, months, years. Line graphs will have no more than 10 identified points along a continuum for continuous data. (a)  </a:t>
                      </a:r>
                      <a:endParaRPr sz="1000">
                        <a:latin typeface="Georgia"/>
                        <a:ea typeface="Georgia"/>
                        <a:cs typeface="Georgia"/>
                        <a:sym typeface="Georgia"/>
                      </a:endParaRPr>
                    </a:p>
                    <a:p>
                      <a:pPr marL="285750" lvl="0" indent="-234950" algn="l" rtl="0">
                        <a:spcBef>
                          <a:spcPts val="300"/>
                        </a:spcBef>
                        <a:spcAft>
                          <a:spcPts val="300"/>
                        </a:spcAft>
                        <a:buSzPts val="1000"/>
                        <a:buFont typeface="Georgia"/>
                        <a:buChar char="●"/>
                      </a:pPr>
                      <a:r>
                        <a:rPr lang="en-US" sz="1000">
                          <a:latin typeface="Georgia"/>
                          <a:ea typeface="Georgia"/>
                          <a:cs typeface="Georgia"/>
                          <a:sym typeface="Georgia"/>
                        </a:rPr>
                        <a:t>Title the graph or identify an appropriate title. Label the axes or identify the appropriate labels. (a)  </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21335" lvl="0" indent="-521335" algn="l" rtl="0">
                        <a:spcBef>
                          <a:spcPts val="0"/>
                        </a:spcBef>
                        <a:spcAft>
                          <a:spcPts val="0"/>
                        </a:spcAft>
                        <a:buNone/>
                      </a:pPr>
                      <a:r>
                        <a:rPr lang="en-US" sz="1000" b="1">
                          <a:solidFill>
                            <a:srgbClr val="202020"/>
                          </a:solidFill>
                          <a:latin typeface="Georgia"/>
                          <a:ea typeface="Georgia"/>
                          <a:cs typeface="Georgia"/>
                          <a:sym typeface="Georgia"/>
                        </a:rPr>
                        <a:t>4.PS.1 The student will </a:t>
                      </a:r>
                      <a:r>
                        <a:rPr lang="en-US" sz="1000" b="1">
                          <a:solidFill>
                            <a:srgbClr val="000000"/>
                          </a:solidFill>
                          <a:latin typeface="Georgia"/>
                          <a:ea typeface="Georgia"/>
                          <a:cs typeface="Georgia"/>
                          <a:sym typeface="Georgia"/>
                        </a:rPr>
                        <a:t>apply the data cycle (formulate questions; collect or acquire data; organize and represent data; and analyze data and communicate results) with a focus on line graphs. </a:t>
                      </a:r>
                      <a:endParaRPr sz="1000" b="1">
                        <a:solidFill>
                          <a:srgbClr val="000000"/>
                        </a:solidFill>
                        <a:latin typeface="Georgia"/>
                        <a:ea typeface="Georgia"/>
                        <a:cs typeface="Georgia"/>
                        <a:sym typeface="Georgia"/>
                      </a:endParaRPr>
                    </a:p>
                    <a:p>
                      <a:pPr marL="521335" lvl="0" indent="-521335" algn="l" rtl="0">
                        <a:spcBef>
                          <a:spcPts val="0"/>
                        </a:spcBef>
                        <a:spcAft>
                          <a:spcPts val="0"/>
                        </a:spcAft>
                        <a:buNone/>
                      </a:pPr>
                      <a:endParaRPr sz="1000" b="1">
                        <a:solidFill>
                          <a:srgbClr val="202020"/>
                        </a:solidFill>
                        <a:latin typeface="Georgia"/>
                        <a:ea typeface="Georgia"/>
                        <a:cs typeface="Georgia"/>
                        <a:sym typeface="Georgia"/>
                      </a:endParaRPr>
                    </a:p>
                    <a:p>
                      <a:pPr marL="457200" lvl="0" indent="-292100" algn="l" rtl="0">
                        <a:spcBef>
                          <a:spcPts val="0"/>
                        </a:spcBef>
                        <a:spcAft>
                          <a:spcPts val="0"/>
                        </a:spcAft>
                        <a:buClrTx/>
                        <a:buSzPts val="1000"/>
                        <a:buFont typeface="+mj-lt"/>
                        <a:buAutoNum type="alphaLcParenR"/>
                      </a:pPr>
                      <a:r>
                        <a:rPr lang="en-US" sz="1000">
                          <a:solidFill>
                            <a:srgbClr val="C00000"/>
                          </a:solidFill>
                          <a:latin typeface="Georgia"/>
                          <a:ea typeface="Georgia"/>
                          <a:cs typeface="Georgia"/>
                          <a:sym typeface="Georgia"/>
                        </a:rPr>
                        <a:t>Formulate questions that require the collection or acquisition of data.</a:t>
                      </a:r>
                      <a:endParaRPr sz="1000">
                        <a:solidFill>
                          <a:srgbClr val="C00000"/>
                        </a:solidFill>
                        <a:latin typeface="Georgia"/>
                        <a:ea typeface="Georgia"/>
                        <a:cs typeface="Georgia"/>
                        <a:sym typeface="Georgia"/>
                      </a:endParaRPr>
                    </a:p>
                    <a:p>
                      <a:pPr marL="457200" lvl="0" indent="-292100" algn="l" rtl="0">
                        <a:spcBef>
                          <a:spcPts val="300"/>
                        </a:spcBef>
                        <a:spcAft>
                          <a:spcPts val="0"/>
                        </a:spcAft>
                        <a:buClr>
                          <a:srgbClr val="202020"/>
                        </a:buClr>
                        <a:buSzPts val="1000"/>
                        <a:buFont typeface="Georgia"/>
                        <a:buAutoNum type="alphaLcParenR"/>
                      </a:pPr>
                      <a:r>
                        <a:rPr lang="en-US" sz="1000">
                          <a:solidFill>
                            <a:srgbClr val="C00000"/>
                          </a:solidFill>
                          <a:latin typeface="Georgia"/>
                          <a:ea typeface="Georgia"/>
                          <a:cs typeface="Georgia"/>
                          <a:sym typeface="Georgia"/>
                        </a:rPr>
                        <a:t>Determine the data needed to answer a formulated </a:t>
                      </a:r>
                      <a:r>
                        <a:rPr lang="en-US" sz="1000">
                          <a:solidFill>
                            <a:srgbClr val="000000"/>
                          </a:solidFill>
                          <a:latin typeface="Georgia"/>
                          <a:ea typeface="Georgia"/>
                          <a:cs typeface="Georgia"/>
                          <a:sym typeface="Georgia"/>
                        </a:rPr>
                        <a:t>question and collect or acquire existing data (limited to 10 or fewer data points) using various methods (e.g., observations, measurements, experiments).</a:t>
                      </a:r>
                      <a:endParaRPr sz="1000">
                        <a:solidFill>
                          <a:srgbClr val="000000"/>
                        </a:solidFill>
                        <a:latin typeface="Georgia"/>
                        <a:ea typeface="Georgia"/>
                        <a:cs typeface="Georgia"/>
                        <a:sym typeface="Georgia"/>
                      </a:endParaRPr>
                    </a:p>
                    <a:p>
                      <a:pPr marL="457200" lvl="0" indent="-292100" algn="l" rtl="0">
                        <a:spcBef>
                          <a:spcPts val="300"/>
                        </a:spcBef>
                        <a:spcAft>
                          <a:spcPts val="300"/>
                        </a:spcAft>
                        <a:buClr>
                          <a:srgbClr val="202020"/>
                        </a:buClr>
                        <a:buSzPts val="1000"/>
                        <a:buFont typeface="Georgia"/>
                        <a:buAutoNum type="alphaLcParenR"/>
                      </a:pPr>
                      <a:r>
                        <a:rPr lang="en-US" sz="1000">
                          <a:solidFill>
                            <a:srgbClr val="000000"/>
                          </a:solidFill>
                          <a:latin typeface="Georgia"/>
                          <a:ea typeface="Georgia"/>
                          <a:cs typeface="Georgia"/>
                          <a:sym typeface="Georgia"/>
                        </a:rPr>
                        <a:t>Organize and represent a data set using line graphs with a title and labeled axes with whole number increments, with and without the use of technology tools.</a:t>
                      </a:r>
                      <a:endParaRPr sz="1000">
                        <a:solidFill>
                          <a:srgbClr val="000000"/>
                        </a:solidFill>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43" name="Google Shape;543;g27b5b45082c_0_9"/>
          <p:cNvSpPr txBox="1"/>
          <p:nvPr/>
        </p:nvSpPr>
        <p:spPr>
          <a:xfrm>
            <a:off x="0" y="4192450"/>
            <a:ext cx="9144000" cy="9510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Apply the data cycle with a focus on line graphs </a:t>
            </a:r>
          </a:p>
          <a:p>
            <a:pPr marL="457200" indent="-292100">
              <a:buClr>
                <a:srgbClr val="FFFFFF"/>
              </a:buClr>
              <a:buSzPts val="1000"/>
              <a:buFont typeface="Georgia"/>
              <a:buChar char="●"/>
            </a:pPr>
            <a:r>
              <a:rPr lang="en-US" sz="1000">
                <a:solidFill>
                  <a:schemeClr val="lt1"/>
                </a:solidFill>
                <a:latin typeface="Georgia"/>
                <a:ea typeface="Georgia"/>
                <a:cs typeface="Georgia"/>
                <a:sym typeface="Georgia"/>
              </a:rPr>
              <a:t>Organize data using line graphs with and without the use of technology tools</a:t>
            </a:r>
          </a:p>
          <a:p>
            <a:pPr marL="457200" lvl="0" indent="-292100" algn="l" rtl="0">
              <a:spcBef>
                <a:spcPts val="0"/>
              </a:spcBef>
              <a:spcAft>
                <a:spcPts val="0"/>
              </a:spcAft>
              <a:buClr>
                <a:srgbClr val="FFFFFF"/>
              </a:buClr>
              <a:buSzPts val="1000"/>
              <a:buFont typeface="Georgia"/>
              <a:buChar char="●"/>
            </a:pPr>
            <a:r>
              <a:rPr lang="en-US" sz="1000">
                <a:solidFill>
                  <a:schemeClr val="lt1"/>
                </a:solidFill>
                <a:latin typeface="Georgia"/>
                <a:ea typeface="Georgia"/>
                <a:cs typeface="Georgia"/>
                <a:sym typeface="Georgia"/>
              </a:rPr>
              <a:t>Bar graphs have been removed from the Grade 4 standards</a:t>
            </a:r>
          </a:p>
        </p:txBody>
      </p:sp>
      <p:pic>
        <p:nvPicPr>
          <p:cNvPr id="2" name="Google Shape;510;g27b23f7a974_0_44">
            <a:extLst>
              <a:ext uri="{FF2B5EF4-FFF2-40B4-BE49-F238E27FC236}">
                <a16:creationId xmlns:a16="http://schemas.microsoft.com/office/drawing/2014/main" id="{106775DC-130A-F08A-4B51-FD9D4A8CCD7A}"/>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297868" y="1579917"/>
            <a:ext cx="548263" cy="504626"/>
          </a:xfrm>
          <a:prstGeom prst="rect">
            <a:avLst/>
          </a:prstGeom>
          <a:noFill/>
          <a:ln>
            <a:noFill/>
          </a:ln>
        </p:spPr>
      </p:pic>
      <p:pic>
        <p:nvPicPr>
          <p:cNvPr id="4" name="Google Shape;510;g27b23f7a974_0_44">
            <a:extLst>
              <a:ext uri="{FF2B5EF4-FFF2-40B4-BE49-F238E27FC236}">
                <a16:creationId xmlns:a16="http://schemas.microsoft.com/office/drawing/2014/main" id="{A21018C7-A083-485E-D2D3-F33F76BCD6A9}"/>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410162" y="2084543"/>
            <a:ext cx="548263" cy="504626"/>
          </a:xfrm>
          <a:prstGeom prst="rect">
            <a:avLst/>
          </a:prstGeom>
          <a:noFill/>
          <a:ln>
            <a:noFill/>
          </a:ln>
        </p:spPr>
      </p:pic>
      <p:pic>
        <p:nvPicPr>
          <p:cNvPr id="3" name="Recorded Sound" descr="Audio icon">
            <a:hlinkClick r:id="" action="ppaction://media"/>
            <a:extLst>
              <a:ext uri="{FF2B5EF4-FFF2-40B4-BE49-F238E27FC236}">
                <a16:creationId xmlns:a16="http://schemas.microsoft.com/office/drawing/2014/main" id="{7F9EC28F-53A9-4188-B999-8A8673D749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38300" y="447506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g27b5b45082c_0_15"/>
          <p:cNvSpPr txBox="1">
            <a:spLocks noGrp="1"/>
          </p:cNvSpPr>
          <p:nvPr>
            <p:ph type="title"/>
          </p:nvPr>
        </p:nvSpPr>
        <p:spPr>
          <a:xfrm>
            <a:off x="0" y="0"/>
            <a:ext cx="9144000" cy="678900"/>
          </a:xfrm>
          <a:prstGeom prst="rect">
            <a:avLst/>
          </a:prstGeom>
          <a:solidFill>
            <a:schemeClr val="dk1"/>
          </a:solidFill>
          <a:ln>
            <a:noFill/>
          </a:ln>
        </p:spPr>
        <p:txBody>
          <a:bodyPr spcFirstLastPara="1" wrap="square" lIns="617225" tIns="34275" rIns="68575" bIns="34275" anchor="ctr" anchorCtr="0">
            <a:normAutofit/>
          </a:bodyPr>
          <a:lstStyle/>
          <a:p>
            <a:pPr marL="0" lvl="0" indent="0" algn="ctr" rtl="0">
              <a:spcBef>
                <a:spcPts val="0"/>
              </a:spcBef>
              <a:spcAft>
                <a:spcPts val="0"/>
              </a:spcAft>
              <a:buClr>
                <a:schemeClr val="lt1"/>
              </a:buClr>
              <a:buSzPts val="3240"/>
              <a:buFont typeface="Georgia"/>
              <a:buNone/>
            </a:pPr>
            <a:r>
              <a:rPr lang="en-US" sz="2840"/>
              <a:t>Standard 4.14bc (2016) - Standard 4.PS.1 (2023)</a:t>
            </a:r>
            <a:endParaRPr/>
          </a:p>
        </p:txBody>
      </p:sp>
      <p:graphicFrame>
        <p:nvGraphicFramePr>
          <p:cNvPr id="549" name="Google Shape;549;g27b5b45082c_0_15"/>
          <p:cNvGraphicFramePr/>
          <p:nvPr>
            <p:extLst>
              <p:ext uri="{D42A27DB-BD31-4B8C-83A1-F6EECF244321}">
                <p14:modId xmlns:p14="http://schemas.microsoft.com/office/powerpoint/2010/main" val="2437706781"/>
              </p:ext>
            </p:extLst>
          </p:nvPr>
        </p:nvGraphicFramePr>
        <p:xfrm>
          <a:off x="0" y="678905"/>
          <a:ext cx="9144000" cy="4218800"/>
        </p:xfrm>
        <a:graphic>
          <a:graphicData uri="http://schemas.openxmlformats.org/drawingml/2006/table">
            <a:tbl>
              <a:tblPr firstRow="1">
                <a:noFill/>
                <a:tableStyleId>{DF1B4C4D-BF80-4002-9E4A-27FC0F169B70}</a:tableStyleId>
              </a:tblPr>
              <a:tblGrid>
                <a:gridCol w="4605750">
                  <a:extLst>
                    <a:ext uri="{9D8B030D-6E8A-4147-A177-3AD203B41FA5}">
                      <a16:colId xmlns:a16="http://schemas.microsoft.com/office/drawing/2014/main" val="20000"/>
                    </a:ext>
                  </a:extLst>
                </a:gridCol>
                <a:gridCol w="4538250">
                  <a:extLst>
                    <a:ext uri="{9D8B030D-6E8A-4147-A177-3AD203B41FA5}">
                      <a16:colId xmlns:a16="http://schemas.microsoft.com/office/drawing/2014/main" val="20001"/>
                    </a:ext>
                  </a:extLst>
                </a:gridCol>
              </a:tblGrid>
              <a:tr h="366825">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851975">
                <a:tc>
                  <a:txBody>
                    <a:bodyPr/>
                    <a:lstStyle/>
                    <a:p>
                      <a:pPr marL="285750" lvl="0" indent="-285750" algn="l" rtl="0">
                        <a:spcBef>
                          <a:spcPts val="0"/>
                        </a:spcBef>
                        <a:spcAft>
                          <a:spcPts val="0"/>
                        </a:spcAft>
                        <a:buNone/>
                      </a:pPr>
                      <a:r>
                        <a:rPr lang="en-US" sz="1000" b="1">
                          <a:latin typeface="Georgia"/>
                          <a:ea typeface="Georgia"/>
                          <a:cs typeface="Georgia"/>
                          <a:sym typeface="Georgia"/>
                        </a:rPr>
                        <a:t>4.14  The student will </a:t>
                      </a:r>
                      <a:endParaRPr sz="1000" b="1">
                        <a:latin typeface="Georgia"/>
                        <a:ea typeface="Georgia"/>
                        <a:cs typeface="Georgia"/>
                        <a:sym typeface="Georgia"/>
                      </a:endParaRPr>
                    </a:p>
                    <a:p>
                      <a:pPr marL="285750" lvl="0" indent="-177800" algn="l" rtl="0">
                        <a:spcBef>
                          <a:spcPts val="0"/>
                        </a:spcBef>
                        <a:spcAft>
                          <a:spcPts val="0"/>
                        </a:spcAft>
                        <a:buSzPts val="1000"/>
                        <a:buFont typeface="Georgia"/>
                        <a:buAutoNum type="alphaLcParenR" startAt="2"/>
                      </a:pPr>
                      <a:r>
                        <a:rPr lang="en-US" sz="1000" b="1">
                          <a:latin typeface="Georgia"/>
                          <a:ea typeface="Georgia"/>
                          <a:cs typeface="Georgia"/>
                          <a:sym typeface="Georgia"/>
                        </a:rPr>
                        <a:t>interpret data represented in bar graphs and line graphs; and </a:t>
                      </a:r>
                      <a:endParaRPr sz="1000" b="1">
                        <a:latin typeface="Georgia"/>
                        <a:ea typeface="Georgia"/>
                        <a:cs typeface="Georgia"/>
                        <a:sym typeface="Georgia"/>
                      </a:endParaRPr>
                    </a:p>
                    <a:p>
                      <a:pPr marL="285750" lvl="0" indent="-177800" algn="l" rtl="0">
                        <a:spcBef>
                          <a:spcPts val="0"/>
                        </a:spcBef>
                        <a:spcAft>
                          <a:spcPts val="0"/>
                        </a:spcAft>
                        <a:buSzPts val="1000"/>
                        <a:buFont typeface="Georgia"/>
                        <a:buAutoNum type="alphaLcParenR" startAt="2"/>
                      </a:pPr>
                      <a:r>
                        <a:rPr lang="en-US" sz="1000" b="1">
                          <a:latin typeface="Georgia"/>
                          <a:ea typeface="Georgia"/>
                          <a:cs typeface="Georgia"/>
                          <a:sym typeface="Georgia"/>
                        </a:rPr>
                        <a:t>compare two different representations of the same data (e.g., a set of data displayed on a chart and a bar graph, a chart and a line graph, or a pictograph and a bar graph).</a:t>
                      </a:r>
                      <a:endParaRPr sz="1000" b="1">
                        <a:latin typeface="Georgia"/>
                        <a:ea typeface="Georgia"/>
                        <a:cs typeface="Georgia"/>
                        <a:sym typeface="Georgia"/>
                      </a:endParaRPr>
                    </a:p>
                    <a:p>
                      <a:pPr marL="285750" lvl="0" indent="-285750" algn="l" rtl="0">
                        <a:spcBef>
                          <a:spcPts val="0"/>
                        </a:spcBef>
                        <a:spcAft>
                          <a:spcPts val="0"/>
                        </a:spcAft>
                        <a:buNone/>
                      </a:pPr>
                      <a:endParaRPr sz="1000" b="1">
                        <a:latin typeface="Georgia"/>
                        <a:ea typeface="Georgia"/>
                        <a:cs typeface="Georgia"/>
                        <a:sym typeface="Georgia"/>
                      </a:endParaRPr>
                    </a:p>
                    <a:p>
                      <a:pPr marL="285750" lvl="0" indent="-234950" algn="l" rtl="0">
                        <a:spcBef>
                          <a:spcPts val="0"/>
                        </a:spcBef>
                        <a:spcAft>
                          <a:spcPts val="0"/>
                        </a:spcAft>
                        <a:buSzPts val="1000"/>
                        <a:buFont typeface="Georgia"/>
                        <a:buChar char="●"/>
                      </a:pPr>
                      <a:r>
                        <a:rPr lang="en-US" sz="1000">
                          <a:latin typeface="Georgia"/>
                          <a:ea typeface="Georgia"/>
                          <a:cs typeface="Georgia"/>
                          <a:sym typeface="Georgia"/>
                        </a:rPr>
                        <a:t>Interpret data by making observations from bar graphs and line graphs by describing the characteristics of the data and the data as a whole (e.g., the time period when the temperature increased the most, the category with the greatest/least, categories with the same number of responses, similarities and differences, the total number). One set of data will be represented on a graph. (b)</a:t>
                      </a:r>
                      <a:endParaRPr sz="1000">
                        <a:latin typeface="Georgia"/>
                        <a:ea typeface="Georgia"/>
                        <a:cs typeface="Georgia"/>
                        <a:sym typeface="Georgia"/>
                      </a:endParaRPr>
                    </a:p>
                    <a:p>
                      <a:pPr marL="285750" lvl="0" indent="-234950" algn="l" rtl="0">
                        <a:spcBef>
                          <a:spcPts val="300"/>
                        </a:spcBef>
                        <a:spcAft>
                          <a:spcPts val="0"/>
                        </a:spcAft>
                        <a:buSzPts val="1000"/>
                        <a:buFont typeface="Georgia"/>
                        <a:buChar char="●"/>
                      </a:pPr>
                      <a:r>
                        <a:rPr lang="en-US" sz="1000">
                          <a:latin typeface="Georgia"/>
                          <a:ea typeface="Georgia"/>
                          <a:cs typeface="Georgia"/>
                          <a:sym typeface="Georgia"/>
                        </a:rPr>
                        <a:t>Interpret data by making inferences from bar graphs and line graphs. (b)  </a:t>
                      </a:r>
                      <a:endParaRPr sz="1000">
                        <a:latin typeface="Georgia"/>
                        <a:ea typeface="Georgia"/>
                        <a:cs typeface="Georgia"/>
                        <a:sym typeface="Georgia"/>
                      </a:endParaRPr>
                    </a:p>
                    <a:p>
                      <a:pPr marL="285750" lvl="0" indent="-234950" algn="l" rtl="0">
                        <a:spcBef>
                          <a:spcPts val="300"/>
                        </a:spcBef>
                        <a:spcAft>
                          <a:spcPts val="0"/>
                        </a:spcAft>
                        <a:buSzPts val="1000"/>
                        <a:buFont typeface="Georgia"/>
                        <a:buChar char="●"/>
                      </a:pPr>
                      <a:r>
                        <a:rPr lang="en-US" sz="1000">
                          <a:latin typeface="Georgia"/>
                          <a:ea typeface="Georgia"/>
                          <a:cs typeface="Georgia"/>
                          <a:sym typeface="Georgia"/>
                        </a:rPr>
                        <a:t>Interpret the data to answer the question posed, and compare the answer to the prediction (e.g., “The summer sport preferred by most is swimming, which is what I predicted before collecting the data.”). (b)  </a:t>
                      </a:r>
                      <a:endParaRPr sz="1000">
                        <a:latin typeface="Georgia"/>
                        <a:ea typeface="Georgia"/>
                        <a:cs typeface="Georgia"/>
                        <a:sym typeface="Georgia"/>
                      </a:endParaRPr>
                    </a:p>
                    <a:p>
                      <a:pPr marL="285750" lvl="0" indent="-234950" algn="l" rtl="0">
                        <a:spcBef>
                          <a:spcPts val="300"/>
                        </a:spcBef>
                        <a:spcAft>
                          <a:spcPts val="0"/>
                        </a:spcAft>
                        <a:buSzPts val="1000"/>
                        <a:buFont typeface="Georgia"/>
                        <a:buChar char="●"/>
                      </a:pPr>
                      <a:r>
                        <a:rPr lang="en-US" sz="1000">
                          <a:latin typeface="Georgia"/>
                          <a:ea typeface="Georgia"/>
                          <a:cs typeface="Georgia"/>
                          <a:sym typeface="Georgia"/>
                        </a:rPr>
                        <a:t>Write at least one sentence to describe the analysis and interpretation of the data, identifying parts of the data that have special characteristics, including categories with the greatest, the least, or the same. (b)  </a:t>
                      </a:r>
                      <a:endParaRPr sz="1000">
                        <a:latin typeface="Georgia"/>
                        <a:ea typeface="Georgia"/>
                        <a:cs typeface="Georgia"/>
                        <a:sym typeface="Georgia"/>
                      </a:endParaRPr>
                    </a:p>
                    <a:p>
                      <a:pPr marL="285750" lvl="0" indent="-234950" algn="l" rtl="0">
                        <a:spcBef>
                          <a:spcPts val="300"/>
                        </a:spcBef>
                        <a:spcAft>
                          <a:spcPts val="300"/>
                        </a:spcAft>
                        <a:buSzPts val="1000"/>
                        <a:buFont typeface="Georgia"/>
                        <a:buChar char="●"/>
                      </a:pPr>
                      <a:r>
                        <a:rPr lang="en-US" sz="1000">
                          <a:latin typeface="Georgia"/>
                          <a:ea typeface="Georgia"/>
                          <a:cs typeface="Georgia"/>
                          <a:sym typeface="Georgia"/>
                        </a:rPr>
                        <a:t>Compare two different representations of the same data (e.g., a set of data displayed on a chart and a bar graph; a chart and a line graph; a pictograph and a bar graph). (c)</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521335" lvl="0" indent="-521335" algn="l" rtl="0">
                        <a:spcBef>
                          <a:spcPts val="0"/>
                        </a:spcBef>
                        <a:spcAft>
                          <a:spcPts val="0"/>
                        </a:spcAft>
                        <a:buNone/>
                      </a:pPr>
                      <a:r>
                        <a:rPr lang="en-US" sz="1000" b="1">
                          <a:solidFill>
                            <a:srgbClr val="202020"/>
                          </a:solidFill>
                          <a:latin typeface="Georgia"/>
                          <a:ea typeface="Georgia"/>
                          <a:cs typeface="Georgia"/>
                          <a:sym typeface="Georgia"/>
                        </a:rPr>
                        <a:t>4.PS.1 </a:t>
                      </a:r>
                      <a:r>
                        <a:rPr lang="en-US" sz="1000" b="1">
                          <a:solidFill>
                            <a:srgbClr val="000000"/>
                          </a:solidFill>
                          <a:latin typeface="Georgia"/>
                          <a:ea typeface="Georgia"/>
                          <a:cs typeface="Georgia"/>
                          <a:sym typeface="Georgia"/>
                        </a:rPr>
                        <a:t>The student will apply the data cycle (formulate questions; collect or acquire data; organize and represent data; and analyze data and communicate results) with a focus on line graphs. </a:t>
                      </a:r>
                      <a:endParaRPr sz="1000" b="1">
                        <a:solidFill>
                          <a:srgbClr val="000000"/>
                        </a:solidFill>
                        <a:latin typeface="Georgia"/>
                        <a:ea typeface="Georgia"/>
                        <a:cs typeface="Georgia"/>
                        <a:sym typeface="Georgia"/>
                      </a:endParaRPr>
                    </a:p>
                    <a:p>
                      <a:pPr marL="521335" lvl="0" indent="-521335" algn="l" rtl="0">
                        <a:spcBef>
                          <a:spcPts val="0"/>
                        </a:spcBef>
                        <a:spcAft>
                          <a:spcPts val="0"/>
                        </a:spcAft>
                        <a:buNone/>
                      </a:pPr>
                      <a:endParaRPr sz="1000" b="1">
                        <a:solidFill>
                          <a:srgbClr val="202020"/>
                        </a:solidFill>
                        <a:latin typeface="Georgia"/>
                        <a:ea typeface="Georgia"/>
                        <a:cs typeface="Georgia"/>
                        <a:sym typeface="Georgia"/>
                      </a:endParaRPr>
                    </a:p>
                    <a:p>
                      <a:pPr marL="457200" lvl="0" indent="-292100" algn="l" rtl="0">
                        <a:spcBef>
                          <a:spcPts val="0"/>
                        </a:spcBef>
                        <a:spcAft>
                          <a:spcPts val="0"/>
                        </a:spcAft>
                        <a:buSzPts val="1000"/>
                        <a:buFont typeface="Georgia"/>
                        <a:buAutoNum type="alphaLcParenR" startAt="4"/>
                      </a:pPr>
                      <a:r>
                        <a:rPr lang="en-US" sz="1000">
                          <a:solidFill>
                            <a:srgbClr val="000000"/>
                          </a:solidFill>
                          <a:latin typeface="Georgia"/>
                          <a:ea typeface="Georgia"/>
                          <a:cs typeface="Georgia"/>
                          <a:sym typeface="Georgia"/>
                        </a:rPr>
                        <a:t>Analyze data represented in line graphs and communicate results orally and in writing:</a:t>
                      </a:r>
                      <a:endParaRPr sz="1000">
                        <a:solidFill>
                          <a:srgbClr val="000000"/>
                        </a:solidFill>
                        <a:latin typeface="Georgia"/>
                        <a:ea typeface="Georgia"/>
                        <a:cs typeface="Georgia"/>
                        <a:sym typeface="Georgia"/>
                      </a:endParaRPr>
                    </a:p>
                    <a:p>
                      <a:pPr marL="685800" lvl="1" indent="-292100" algn="l" rtl="0">
                        <a:spcBef>
                          <a:spcPts val="300"/>
                        </a:spcBef>
                        <a:spcAft>
                          <a:spcPts val="0"/>
                        </a:spcAft>
                        <a:buSzPts val="1000"/>
                        <a:buFont typeface="Georgia"/>
                        <a:buAutoNum type="romanLcParenR"/>
                      </a:pPr>
                      <a:r>
                        <a:rPr lang="en-US" sz="1000">
                          <a:latin typeface="Georgia"/>
                          <a:ea typeface="Georgia"/>
                          <a:cs typeface="Georgia"/>
                          <a:sym typeface="Georgia"/>
                        </a:rPr>
                        <a:t>describe the characteristics of the data represented in a line graph and the data as a whole (e.g., the time period when the temperature increased the most);</a:t>
                      </a:r>
                      <a:endParaRPr sz="1000">
                        <a:latin typeface="Georgia"/>
                        <a:ea typeface="Georgia"/>
                        <a:cs typeface="Georgia"/>
                        <a:sym typeface="Georgia"/>
                      </a:endParaRPr>
                    </a:p>
                    <a:p>
                      <a:pPr marL="685800" lvl="1" indent="-292100" algn="l" rtl="0">
                        <a:spcBef>
                          <a:spcPts val="300"/>
                        </a:spcBef>
                        <a:spcAft>
                          <a:spcPts val="0"/>
                        </a:spcAft>
                        <a:buSzPts val="1000"/>
                        <a:buFont typeface="Georgia"/>
                        <a:buAutoNum type="romanLcParenR"/>
                      </a:pPr>
                      <a:r>
                        <a:rPr lang="en-US" sz="1000">
                          <a:latin typeface="Georgia"/>
                          <a:ea typeface="Georgia"/>
                          <a:cs typeface="Georgia"/>
                          <a:sym typeface="Georgia"/>
                        </a:rPr>
                        <a:t>identify parts of the data that have special characteristics and explain the meaning of the greatest, the least, or the same (e.g., the highest temperature shows the warmest day);</a:t>
                      </a:r>
                      <a:endParaRPr sz="1000">
                        <a:latin typeface="Georgia"/>
                        <a:ea typeface="Georgia"/>
                        <a:cs typeface="Georgia"/>
                        <a:sym typeface="Georgia"/>
                      </a:endParaRPr>
                    </a:p>
                    <a:p>
                      <a:pPr marL="685800" lvl="1" indent="-292100" algn="l" rtl="0">
                        <a:spcBef>
                          <a:spcPts val="300"/>
                        </a:spcBef>
                        <a:spcAft>
                          <a:spcPts val="300"/>
                        </a:spcAft>
                        <a:buSzPts val="1000"/>
                        <a:buFont typeface="Georgia"/>
                        <a:buAutoNum type="romanLcParenR"/>
                      </a:pPr>
                      <a:r>
                        <a:rPr lang="en-US" sz="1000">
                          <a:latin typeface="Georgia"/>
                          <a:ea typeface="Georgia"/>
                          <a:cs typeface="Georgia"/>
                          <a:sym typeface="Georgia"/>
                        </a:rPr>
                        <a:t>make inferences about data represented in line graphs;</a:t>
                      </a:r>
                    </a:p>
                    <a:p>
                      <a:pPr marL="685800" lvl="1" indent="-292100" algn="l" rtl="0">
                        <a:spcBef>
                          <a:spcPts val="300"/>
                        </a:spcBef>
                        <a:spcAft>
                          <a:spcPts val="300"/>
                        </a:spcAft>
                        <a:buSzPts val="1000"/>
                        <a:buFont typeface="Georgia"/>
                        <a:buAutoNum type="romanLcParenR"/>
                      </a:pPr>
                      <a:r>
                        <a:rPr lang="en-US" sz="1000">
                          <a:solidFill>
                            <a:srgbClr val="C00000"/>
                          </a:solidFill>
                          <a:latin typeface="Georgia"/>
                          <a:ea typeface="Georgia"/>
                          <a:cs typeface="Georgia"/>
                          <a:sym typeface="Georgia"/>
                        </a:rPr>
                        <a:t>draw conclusions about the data and make predictions based on the data to answer questions; </a:t>
                      </a:r>
                      <a:r>
                        <a:rPr lang="en-US" sz="1000">
                          <a:solidFill>
                            <a:srgbClr val="202020"/>
                          </a:solidFill>
                          <a:latin typeface="Georgia"/>
                          <a:ea typeface="Georgia"/>
                          <a:cs typeface="Georgia"/>
                          <a:sym typeface="Georgia"/>
                        </a:rPr>
                        <a:t>and</a:t>
                      </a:r>
                    </a:p>
                    <a:p>
                      <a:pPr marL="685800" lvl="1" indent="-292100" algn="l" rtl="0">
                        <a:spcBef>
                          <a:spcPts val="300"/>
                        </a:spcBef>
                        <a:spcAft>
                          <a:spcPts val="300"/>
                        </a:spcAft>
                        <a:buSzPts val="1000"/>
                        <a:buFont typeface="Georgia"/>
                        <a:buAutoNum type="romanLcParenR"/>
                      </a:pPr>
                      <a:r>
                        <a:rPr lang="en-US" sz="1000">
                          <a:solidFill>
                            <a:srgbClr val="C00000"/>
                          </a:solidFill>
                          <a:latin typeface="Georgia"/>
                          <a:ea typeface="Georgia"/>
                          <a:cs typeface="Georgia"/>
                          <a:sym typeface="Georgia"/>
                        </a:rPr>
                        <a:t>solve single-step and multistep addition and subtraction problems using data from line graphs</a:t>
                      </a:r>
                      <a:endParaRPr sz="1000">
                        <a:solidFill>
                          <a:srgbClr val="C00000"/>
                        </a:solidFill>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50" name="Google Shape;550;g27b5b45082c_0_15"/>
          <p:cNvSpPr txBox="1"/>
          <p:nvPr/>
        </p:nvSpPr>
        <p:spPr>
          <a:xfrm>
            <a:off x="0" y="4666100"/>
            <a:ext cx="9144000" cy="825600"/>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Comparing two different representations of the same data has been removed from the Grade 4 standards</a:t>
            </a:r>
            <a:endParaRPr sz="1000">
              <a:solidFill>
                <a:schemeClr val="lt1"/>
              </a:solidFill>
              <a:latin typeface="Georgia"/>
              <a:ea typeface="Georgia"/>
              <a:cs typeface="Georgia"/>
              <a:sym typeface="Georgia"/>
            </a:endParaRPr>
          </a:p>
        </p:txBody>
      </p:sp>
      <p:pic>
        <p:nvPicPr>
          <p:cNvPr id="2" name="Google Shape;510;g27b23f7a974_0_44">
            <a:extLst>
              <a:ext uri="{FF2B5EF4-FFF2-40B4-BE49-F238E27FC236}">
                <a16:creationId xmlns:a16="http://schemas.microsoft.com/office/drawing/2014/main" id="{B1E49E3E-788D-5DDB-1EBB-737385E17E12}"/>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572000" y="3315164"/>
            <a:ext cx="548263" cy="504626"/>
          </a:xfrm>
          <a:prstGeom prst="rect">
            <a:avLst/>
          </a:prstGeom>
          <a:noFill/>
          <a:ln>
            <a:noFill/>
          </a:ln>
        </p:spPr>
      </p:pic>
      <p:pic>
        <p:nvPicPr>
          <p:cNvPr id="3" name="Google Shape;510;g27b23f7a974_0_44">
            <a:extLst>
              <a:ext uri="{FF2B5EF4-FFF2-40B4-BE49-F238E27FC236}">
                <a16:creationId xmlns:a16="http://schemas.microsoft.com/office/drawing/2014/main" id="{45847453-ED45-6C02-C446-4E0B125A7A9D}"/>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572000" y="3802294"/>
            <a:ext cx="548263" cy="504626"/>
          </a:xfrm>
          <a:prstGeom prst="rect">
            <a:avLst/>
          </a:prstGeom>
          <a:noFill/>
          <a:ln>
            <a:noFill/>
          </a:ln>
        </p:spPr>
      </p:pic>
      <p:pic>
        <p:nvPicPr>
          <p:cNvPr id="4" name="Recorded Sound" descr="Audio icon">
            <a:hlinkClick r:id="" action="ppaction://media"/>
            <a:extLst>
              <a:ext uri="{FF2B5EF4-FFF2-40B4-BE49-F238E27FC236}">
                <a16:creationId xmlns:a16="http://schemas.microsoft.com/office/drawing/2014/main" id="{133E79DA-F530-4D2C-BA9D-06393A5DE5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66609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4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1e5fa75be59_0_34"/>
          <p:cNvSpPr txBox="1">
            <a:spLocks noGrp="1"/>
          </p:cNvSpPr>
          <p:nvPr>
            <p:ph type="title"/>
          </p:nvPr>
        </p:nvSpPr>
        <p:spPr>
          <a:xfrm>
            <a:off x="0" y="1879075"/>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ctr" rtl="0">
              <a:lnSpc>
                <a:spcPct val="100000"/>
              </a:lnSpc>
              <a:spcBef>
                <a:spcPts val="0"/>
              </a:spcBef>
              <a:spcAft>
                <a:spcPts val="600"/>
              </a:spcAft>
              <a:buSzPts val="3600"/>
              <a:buNone/>
            </a:pPr>
            <a:r>
              <a:rPr lang="en-US" b="1"/>
              <a:t>Patterns, Functions, and Algebra</a:t>
            </a:r>
            <a:endParaRPr b="1"/>
          </a:p>
        </p:txBody>
      </p:sp>
      <p:pic>
        <p:nvPicPr>
          <p:cNvPr id="2" name="Recorded Sound" descr="Audio icon">
            <a:hlinkClick r:id="" action="ppaction://media"/>
            <a:extLst>
              <a:ext uri="{FF2B5EF4-FFF2-40B4-BE49-F238E27FC236}">
                <a16:creationId xmlns:a16="http://schemas.microsoft.com/office/drawing/2014/main" id="{2A8BE9BF-3F93-43A8-8920-2158DA4F5E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46472" y="427585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g27b23f7a974_0_109"/>
          <p:cNvSpPr txBox="1">
            <a:spLocks noGrp="1"/>
          </p:cNvSpPr>
          <p:nvPr>
            <p:ph type="title"/>
          </p:nvPr>
        </p:nvSpPr>
        <p:spPr>
          <a:xfrm>
            <a:off x="0" y="0"/>
            <a:ext cx="9144000" cy="505326"/>
          </a:xfrm>
          <a:prstGeom prst="rect">
            <a:avLst/>
          </a:prstGeom>
          <a:solidFill>
            <a:schemeClr val="dk1"/>
          </a:solidFill>
          <a:ln>
            <a:noFill/>
          </a:ln>
        </p:spPr>
        <p:txBody>
          <a:bodyPr spcFirstLastPara="1" wrap="square" lIns="617225" tIns="34275" rIns="68575" bIns="34275" anchor="ctr" anchorCtr="0">
            <a:normAutofit/>
          </a:bodyPr>
          <a:lstStyle/>
          <a:p>
            <a:pPr marL="0" lvl="0" indent="0" algn="l" rtl="0">
              <a:spcBef>
                <a:spcPts val="0"/>
              </a:spcBef>
              <a:spcAft>
                <a:spcPts val="0"/>
              </a:spcAft>
              <a:buClr>
                <a:schemeClr val="lt1"/>
              </a:buClr>
              <a:buSzPts val="3240"/>
              <a:buFont typeface="Georgia"/>
              <a:buNone/>
            </a:pPr>
            <a:r>
              <a:rPr lang="en-US" sz="2840"/>
              <a:t>Standard 4.15 (2016)-Standard 4.PFA.1 (2023)</a:t>
            </a:r>
            <a:endParaRPr/>
          </a:p>
        </p:txBody>
      </p:sp>
      <p:graphicFrame>
        <p:nvGraphicFramePr>
          <p:cNvPr id="561" name="Google Shape;561;g27b23f7a974_0_109"/>
          <p:cNvGraphicFramePr/>
          <p:nvPr>
            <p:extLst>
              <p:ext uri="{D42A27DB-BD31-4B8C-83A1-F6EECF244321}">
                <p14:modId xmlns:p14="http://schemas.microsoft.com/office/powerpoint/2010/main" val="3356416705"/>
              </p:ext>
            </p:extLst>
          </p:nvPr>
        </p:nvGraphicFramePr>
        <p:xfrm>
          <a:off x="63157" y="563853"/>
          <a:ext cx="9017686" cy="3253680"/>
        </p:xfrm>
        <a:graphic>
          <a:graphicData uri="http://schemas.openxmlformats.org/drawingml/2006/table">
            <a:tbl>
              <a:tblPr firstRow="1">
                <a:noFill/>
                <a:tableStyleId>{DF1B4C4D-BF80-4002-9E4A-27FC0F169B70}</a:tableStyleId>
              </a:tblPr>
              <a:tblGrid>
                <a:gridCol w="4429565">
                  <a:extLst>
                    <a:ext uri="{9D8B030D-6E8A-4147-A177-3AD203B41FA5}">
                      <a16:colId xmlns:a16="http://schemas.microsoft.com/office/drawing/2014/main" val="20000"/>
                    </a:ext>
                  </a:extLst>
                </a:gridCol>
                <a:gridCol w="4588121">
                  <a:extLst>
                    <a:ext uri="{9D8B030D-6E8A-4147-A177-3AD203B41FA5}">
                      <a16:colId xmlns:a16="http://schemas.microsoft.com/office/drawing/2014/main" val="20001"/>
                    </a:ext>
                  </a:extLst>
                </a:gridCol>
              </a:tblGrid>
              <a:tr h="356518">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2859436">
                <a:tc>
                  <a:txBody>
                    <a:bodyPr/>
                    <a:lstStyle/>
                    <a:p>
                      <a:pPr marL="285750" lvl="0" indent="-285750" algn="l" rtl="0">
                        <a:spcBef>
                          <a:spcPts val="0"/>
                        </a:spcBef>
                        <a:spcAft>
                          <a:spcPts val="0"/>
                        </a:spcAft>
                        <a:buNone/>
                      </a:pPr>
                      <a:r>
                        <a:rPr lang="en-US" sz="1000" b="1">
                          <a:latin typeface="Georgia"/>
                          <a:ea typeface="Georgia"/>
                          <a:cs typeface="Georgia"/>
                          <a:sym typeface="Georgia"/>
                        </a:rPr>
                        <a:t>4.15  The student will identify, describe, create, and extend patterns found in objects, pictures, numbers, and tables.</a:t>
                      </a:r>
                      <a:endParaRPr sz="1000" b="1">
                        <a:latin typeface="Georgia"/>
                        <a:ea typeface="Georgia"/>
                        <a:cs typeface="Georgia"/>
                        <a:sym typeface="Georgia"/>
                      </a:endParaRPr>
                    </a:p>
                    <a:p>
                      <a:pPr marL="285750" lvl="0" indent="-285750" algn="l" rtl="0">
                        <a:spcBef>
                          <a:spcPts val="0"/>
                        </a:spcBef>
                        <a:spcAft>
                          <a:spcPts val="0"/>
                        </a:spcAft>
                        <a:buNone/>
                      </a:pPr>
                      <a:endParaRPr sz="1000" b="1">
                        <a:latin typeface="Georgia"/>
                        <a:ea typeface="Georgia"/>
                        <a:cs typeface="Georgia"/>
                        <a:sym typeface="Georgia"/>
                      </a:endParaRPr>
                    </a:p>
                    <a:p>
                      <a:pPr marL="285750" lvl="0" indent="-234950" algn="l" rtl="0">
                        <a:spcBef>
                          <a:spcPts val="0"/>
                        </a:spcBef>
                        <a:spcAft>
                          <a:spcPts val="0"/>
                        </a:spcAft>
                        <a:buSzPts val="1000"/>
                        <a:buFont typeface="Georgia"/>
                        <a:buChar char="●"/>
                      </a:pPr>
                      <a:r>
                        <a:rPr lang="en-US" sz="1000">
                          <a:latin typeface="Georgia"/>
                          <a:ea typeface="Georgia"/>
                          <a:cs typeface="Georgia"/>
                          <a:sym typeface="Georgia"/>
                        </a:rPr>
                        <a:t>Identify and describe patterns, using words, objects, pictures, numbers, and tables. </a:t>
                      </a:r>
                      <a:endParaRPr sz="1000">
                        <a:latin typeface="Georgia"/>
                        <a:ea typeface="Georgia"/>
                        <a:cs typeface="Georgia"/>
                        <a:sym typeface="Georgia"/>
                      </a:endParaRPr>
                    </a:p>
                    <a:p>
                      <a:pPr marL="285750" lvl="0" indent="-234950" algn="l" rtl="0">
                        <a:spcBef>
                          <a:spcPts val="300"/>
                        </a:spcBef>
                        <a:spcAft>
                          <a:spcPts val="0"/>
                        </a:spcAft>
                        <a:buSzPts val="1000"/>
                        <a:buFont typeface="Georgia"/>
                        <a:buChar char="●"/>
                      </a:pPr>
                      <a:r>
                        <a:rPr lang="en-US" sz="1000">
                          <a:latin typeface="Georgia"/>
                          <a:ea typeface="Georgia"/>
                          <a:cs typeface="Georgia"/>
                          <a:sym typeface="Georgia"/>
                        </a:rPr>
                        <a:t>Create patterns using objects, pictures, numbers, and tables. </a:t>
                      </a:r>
                      <a:endParaRPr sz="1000">
                        <a:latin typeface="Georgia"/>
                        <a:ea typeface="Georgia"/>
                        <a:cs typeface="Georgia"/>
                        <a:sym typeface="Georgia"/>
                      </a:endParaRPr>
                    </a:p>
                    <a:p>
                      <a:pPr marL="285750" lvl="0" indent="-234950" algn="l" rtl="0">
                        <a:spcBef>
                          <a:spcPts val="300"/>
                        </a:spcBef>
                        <a:spcAft>
                          <a:spcPts val="0"/>
                        </a:spcAft>
                        <a:buSzPts val="1000"/>
                        <a:buFont typeface="Georgia"/>
                        <a:buChar char="●"/>
                      </a:pPr>
                      <a:r>
                        <a:rPr lang="en-US" sz="1000">
                          <a:latin typeface="Georgia"/>
                          <a:ea typeface="Georgia"/>
                          <a:cs typeface="Georgia"/>
                          <a:sym typeface="Georgia"/>
                        </a:rPr>
                        <a:t>Extend patterns, using objects, pictures, numbers, and tables. </a:t>
                      </a:r>
                      <a:endParaRPr sz="1000">
                        <a:latin typeface="Georgia"/>
                        <a:ea typeface="Georgia"/>
                        <a:cs typeface="Georgia"/>
                        <a:sym typeface="Georgia"/>
                      </a:endParaRPr>
                    </a:p>
                    <a:p>
                      <a:pPr marL="285750" lvl="0" indent="-234950" algn="l" rtl="0">
                        <a:spcBef>
                          <a:spcPts val="300"/>
                        </a:spcBef>
                        <a:spcAft>
                          <a:spcPts val="0"/>
                        </a:spcAft>
                        <a:buSzPts val="1000"/>
                        <a:buFont typeface="Georgia"/>
                        <a:buChar char="●"/>
                      </a:pPr>
                      <a:r>
                        <a:rPr lang="en-US" sz="1000">
                          <a:latin typeface="Georgia"/>
                          <a:ea typeface="Georgia"/>
                          <a:cs typeface="Georgia"/>
                          <a:sym typeface="Georgia"/>
                        </a:rPr>
                        <a:t>Solve practical problems that involve identifying, describing, and extending single-operation input and output rules, limited to addition, subtraction, and multiplication of whole numbers and addition and subtraction of fractions with like denominators of 12 or less. </a:t>
                      </a:r>
                      <a:endParaRPr sz="1000">
                        <a:latin typeface="Georgia"/>
                        <a:ea typeface="Georgia"/>
                        <a:cs typeface="Georgia"/>
                        <a:sym typeface="Georgia"/>
                      </a:endParaRPr>
                    </a:p>
                    <a:p>
                      <a:pPr marL="285750" lvl="0" indent="-234950" algn="l" rtl="0">
                        <a:spcBef>
                          <a:spcPts val="300"/>
                        </a:spcBef>
                        <a:spcAft>
                          <a:spcPts val="300"/>
                        </a:spcAft>
                        <a:buSzPts val="1000"/>
                        <a:buFont typeface="Georgia"/>
                        <a:buChar char="●"/>
                      </a:pPr>
                      <a:r>
                        <a:rPr lang="en-US" sz="1000">
                          <a:latin typeface="Georgia"/>
                          <a:ea typeface="Georgia"/>
                          <a:cs typeface="Georgia"/>
                          <a:sym typeface="Georgia"/>
                        </a:rPr>
                        <a:t>Identify the rule in a single-operation numerical pattern found in a list or table, limited to addition, subtraction, and multiplication of whole numbers.</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12775" lvl="0" indent="-612775" algn="l" rtl="0">
                        <a:spcBef>
                          <a:spcPts val="0"/>
                        </a:spcBef>
                        <a:spcAft>
                          <a:spcPts val="0"/>
                        </a:spcAft>
                        <a:buNone/>
                      </a:pPr>
                      <a:r>
                        <a:rPr lang="en-US" sz="1000" b="1">
                          <a:solidFill>
                            <a:srgbClr val="202020"/>
                          </a:solidFill>
                          <a:latin typeface="Georgia"/>
                          <a:ea typeface="Georgia"/>
                          <a:cs typeface="Georgia"/>
                          <a:sym typeface="Georgia"/>
                        </a:rPr>
                        <a:t>4.PFA.1  The student will identify, describe, extend, and create </a:t>
                      </a:r>
                      <a:r>
                        <a:rPr lang="en-US" sz="1000" b="1">
                          <a:solidFill>
                            <a:srgbClr val="000000"/>
                          </a:solidFill>
                          <a:latin typeface="Georgia"/>
                          <a:ea typeface="Georgia"/>
                          <a:cs typeface="Georgia"/>
                          <a:sym typeface="Georgia"/>
                        </a:rPr>
                        <a:t>increasing and decreasing patterns (limited to addition, subtraction, and multiplication of </a:t>
                      </a:r>
                      <a:r>
                        <a:rPr lang="en-US" sz="1000" b="1">
                          <a:latin typeface="Georgia"/>
                          <a:ea typeface="Georgia"/>
                          <a:cs typeface="Georgia"/>
                          <a:sym typeface="Georgia"/>
                        </a:rPr>
                        <a:t>whole numbers), including those in context, using various representations.</a:t>
                      </a:r>
                      <a:endParaRPr sz="1000" b="1">
                        <a:solidFill>
                          <a:srgbClr val="202020"/>
                        </a:solidFill>
                        <a:latin typeface="Georgia"/>
                        <a:ea typeface="Georgia"/>
                        <a:cs typeface="Georgia"/>
                        <a:sym typeface="Georgia"/>
                      </a:endParaRPr>
                    </a:p>
                    <a:p>
                      <a:pPr marL="521335" lvl="0" indent="-521335" algn="l" rtl="0">
                        <a:spcBef>
                          <a:spcPts val="0"/>
                        </a:spcBef>
                        <a:spcAft>
                          <a:spcPts val="0"/>
                        </a:spcAft>
                        <a:buNone/>
                      </a:pPr>
                      <a:endParaRPr sz="1000" b="1">
                        <a:solidFill>
                          <a:srgbClr val="202020"/>
                        </a:solidFill>
                        <a:latin typeface="Georgia"/>
                        <a:ea typeface="Georgia"/>
                        <a:cs typeface="Georgia"/>
                        <a:sym typeface="Georgia"/>
                      </a:endParaRPr>
                    </a:p>
                    <a:p>
                      <a:pPr marL="457200" lvl="0" indent="-292100" algn="l" rtl="0">
                        <a:spcBef>
                          <a:spcPts val="0"/>
                        </a:spcBef>
                        <a:spcAft>
                          <a:spcPts val="0"/>
                        </a:spcAft>
                        <a:buClr>
                          <a:srgbClr val="202020"/>
                        </a:buClr>
                        <a:buSzPts val="1000"/>
                        <a:buFont typeface="Georgia"/>
                        <a:buAutoNum type="alphaLcParenR"/>
                      </a:pPr>
                      <a:r>
                        <a:rPr lang="en-US" sz="1000">
                          <a:solidFill>
                            <a:srgbClr val="202020"/>
                          </a:solidFill>
                          <a:latin typeface="Georgia"/>
                          <a:ea typeface="Georgia"/>
                          <a:cs typeface="Georgia"/>
                          <a:sym typeface="Georgia"/>
                        </a:rPr>
                        <a:t>Identify, describe, extend, and create </a:t>
                      </a:r>
                      <a:r>
                        <a:rPr lang="en-US" sz="1000">
                          <a:solidFill>
                            <a:srgbClr val="000000"/>
                          </a:solidFill>
                          <a:latin typeface="Georgia"/>
                          <a:ea typeface="Georgia"/>
                          <a:cs typeface="Georgia"/>
                          <a:sym typeface="Georgia"/>
                        </a:rPr>
                        <a:t>increasing and decreasing patterns using various representations (e.g., objects, </a:t>
                      </a:r>
                      <a:r>
                        <a:rPr lang="en-US" sz="1000">
                          <a:latin typeface="Georgia"/>
                          <a:ea typeface="Georgia"/>
                          <a:cs typeface="Georgia"/>
                          <a:sym typeface="Georgia"/>
                        </a:rPr>
                        <a:t>pictures, numbers</a:t>
                      </a:r>
                      <a:r>
                        <a:rPr lang="en-US" sz="1000">
                          <a:solidFill>
                            <a:srgbClr val="000000"/>
                          </a:solidFill>
                          <a:latin typeface="Georgia"/>
                          <a:ea typeface="Georgia"/>
                          <a:cs typeface="Georgia"/>
                          <a:sym typeface="Georgia"/>
                        </a:rPr>
                        <a:t>, number lines, input</a:t>
                      </a:r>
                      <a:r>
                        <a:rPr lang="en-US" sz="1000">
                          <a:latin typeface="Georgia"/>
                          <a:ea typeface="Georgia"/>
                          <a:cs typeface="Georgia"/>
                          <a:sym typeface="Georgia"/>
                        </a:rPr>
                        <a:t>/output tables, and function machines). </a:t>
                      </a:r>
                      <a:r>
                        <a:rPr lang="en-US" sz="1000">
                          <a:solidFill>
                            <a:srgbClr val="202020"/>
                          </a:solidFill>
                          <a:latin typeface="Georgia"/>
                          <a:ea typeface="Georgia"/>
                          <a:cs typeface="Georgia"/>
                          <a:sym typeface="Georgia"/>
                        </a:rPr>
                        <a:t> </a:t>
                      </a:r>
                      <a:endParaRPr sz="1000">
                        <a:solidFill>
                          <a:srgbClr val="202020"/>
                        </a:solidFill>
                        <a:latin typeface="Georgia"/>
                        <a:ea typeface="Georgia"/>
                        <a:cs typeface="Georgia"/>
                        <a:sym typeface="Georgia"/>
                      </a:endParaRPr>
                    </a:p>
                    <a:p>
                      <a:pPr marL="457200" lvl="0" indent="-292100" algn="l" rtl="0">
                        <a:spcBef>
                          <a:spcPts val="300"/>
                        </a:spcBef>
                        <a:spcAft>
                          <a:spcPts val="0"/>
                        </a:spcAft>
                        <a:buClr>
                          <a:srgbClr val="000000"/>
                        </a:buClr>
                        <a:buSzPts val="1000"/>
                        <a:buFont typeface="+mj-lt"/>
                        <a:buAutoNum type="alphaLcParenR"/>
                      </a:pPr>
                      <a:r>
                        <a:rPr lang="en-US" sz="1000">
                          <a:solidFill>
                            <a:srgbClr val="000000"/>
                          </a:solidFill>
                          <a:latin typeface="Georgia"/>
                          <a:ea typeface="Georgia"/>
                          <a:cs typeface="Georgia"/>
                          <a:sym typeface="Georgia"/>
                        </a:rPr>
                        <a:t>Analyze an increasing or decreasing single-operation numerical pattern found in lists, input/output tables, or function machines and generalize the change to identify the rule, extend the pattern, or identify missing terms.</a:t>
                      </a:r>
                    </a:p>
                    <a:p>
                      <a:pPr marL="457200" lvl="0" indent="-292100" algn="l" rtl="0">
                        <a:spcBef>
                          <a:spcPts val="300"/>
                        </a:spcBef>
                        <a:spcAft>
                          <a:spcPts val="0"/>
                        </a:spcAft>
                        <a:buClr>
                          <a:srgbClr val="000000"/>
                        </a:buClr>
                        <a:buSzPts val="1000"/>
                        <a:buFont typeface="+mj-lt"/>
                        <a:buAutoNum type="alphaLcParenR"/>
                      </a:pPr>
                      <a:r>
                        <a:rPr lang="en-US" sz="1000">
                          <a:solidFill>
                            <a:srgbClr val="980000"/>
                          </a:solidFill>
                          <a:latin typeface="Georgia"/>
                          <a:ea typeface="Georgia"/>
                          <a:cs typeface="Georgia"/>
                          <a:sym typeface="Georgia"/>
                        </a:rPr>
                        <a:t>Given a rule, create increasing and decreasing patterns using numbers and input/output tables (including function machines).</a:t>
                      </a:r>
                      <a:endParaRPr sz="1000">
                        <a:solidFill>
                          <a:srgbClr val="202020"/>
                        </a:solidFill>
                        <a:latin typeface="Georgia"/>
                        <a:ea typeface="Georgia"/>
                        <a:cs typeface="Georgia"/>
                        <a:sym typeface="Georgia"/>
                      </a:endParaRPr>
                    </a:p>
                    <a:p>
                      <a:pPr marL="457200" lvl="0" indent="-292100" algn="l" rtl="0">
                        <a:spcBef>
                          <a:spcPts val="300"/>
                        </a:spcBef>
                        <a:spcAft>
                          <a:spcPts val="300"/>
                        </a:spcAft>
                        <a:buClr>
                          <a:srgbClr val="202020"/>
                        </a:buClr>
                        <a:buSzPts val="1000"/>
                        <a:buFont typeface="Georgia"/>
                        <a:buAutoNum type="alphaLcParenR"/>
                      </a:pPr>
                      <a:r>
                        <a:rPr lang="en-US" sz="1000">
                          <a:solidFill>
                            <a:srgbClr val="202020"/>
                          </a:solidFill>
                          <a:latin typeface="Georgia"/>
                          <a:ea typeface="Georgia"/>
                          <a:cs typeface="Georgia"/>
                          <a:sym typeface="Georgia"/>
                        </a:rPr>
                        <a:t>Solve contextual problems that involve identifying, describing, and </a:t>
                      </a:r>
                      <a:r>
                        <a:rPr lang="en-US" sz="1000">
                          <a:solidFill>
                            <a:srgbClr val="000000"/>
                          </a:solidFill>
                          <a:latin typeface="Georgia"/>
                          <a:ea typeface="Georgia"/>
                          <a:cs typeface="Georgia"/>
                          <a:sym typeface="Georgia"/>
                        </a:rPr>
                        <a:t>extending increasing and decreasing </a:t>
                      </a:r>
                      <a:r>
                        <a:rPr lang="en-US" sz="1000">
                          <a:solidFill>
                            <a:srgbClr val="202020"/>
                          </a:solidFill>
                          <a:latin typeface="Georgia"/>
                          <a:ea typeface="Georgia"/>
                          <a:cs typeface="Georgia"/>
                          <a:sym typeface="Georgia"/>
                        </a:rPr>
                        <a:t>patterns using single-operation input and output rules.</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62" name="Google Shape;562;g27b23f7a974_0_109"/>
          <p:cNvSpPr txBox="1"/>
          <p:nvPr/>
        </p:nvSpPr>
        <p:spPr>
          <a:xfrm>
            <a:off x="0" y="3876060"/>
            <a:ext cx="9144000" cy="1250337"/>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Repeating patterns was removed from Grade 4</a:t>
            </a: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I identify, describe, extend, and create increasing and decreasing patterns. </a:t>
            </a:r>
          </a:p>
          <a:p>
            <a:pPr marL="457200" lvl="0" indent="-292100" algn="l" rtl="0">
              <a:spcBef>
                <a:spcPts val="0"/>
              </a:spcBef>
              <a:spcAft>
                <a:spcPts val="0"/>
              </a:spcAft>
              <a:buClr>
                <a:srgbClr val="FFFFFF"/>
              </a:buClr>
              <a:buSzPts val="1000"/>
              <a:buFont typeface="Georgia"/>
              <a:buChar char="●"/>
            </a:pPr>
            <a:r>
              <a:rPr lang="en-US" sz="1000">
                <a:solidFill>
                  <a:srgbClr val="FFFFFF"/>
                </a:solidFill>
                <a:latin typeface="Georgia"/>
                <a:ea typeface="Georgia"/>
                <a:cs typeface="Georgia"/>
                <a:sym typeface="Georgia"/>
              </a:rPr>
              <a:t>Number lines added to an example of patterns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Analyze an increasing or decreasing single-operation numerical pattern found in lists, input/output tables, or function machines and generalize the change to identify the rule, extend the pattern, or identify missing terms.</a:t>
            </a:r>
            <a:endParaRPr sz="1000">
              <a:solidFill>
                <a:schemeClr val="lt1"/>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Given a rule, create increasing and decreasing patterns using numbers and input/output tables (including function machines).</a:t>
            </a:r>
            <a:endParaRPr sz="1000">
              <a:solidFill>
                <a:schemeClr val="lt1"/>
              </a:solidFill>
              <a:latin typeface="Georgia"/>
              <a:ea typeface="Georgia"/>
              <a:cs typeface="Georgia"/>
              <a:sym typeface="Georgia"/>
            </a:endParaRPr>
          </a:p>
          <a:p>
            <a:pPr marL="0" lvl="0" indent="0" algn="l" rtl="0">
              <a:spcBef>
                <a:spcPts val="0"/>
              </a:spcBef>
              <a:spcAft>
                <a:spcPts val="0"/>
              </a:spcAft>
              <a:buNone/>
            </a:pPr>
            <a:endParaRPr sz="1000">
              <a:solidFill>
                <a:schemeClr val="lt1"/>
              </a:solidFill>
              <a:latin typeface="Georgia"/>
              <a:ea typeface="Georgia"/>
              <a:cs typeface="Georgia"/>
              <a:sym typeface="Georgia"/>
            </a:endParaRPr>
          </a:p>
        </p:txBody>
      </p:sp>
      <p:pic>
        <p:nvPicPr>
          <p:cNvPr id="2" name="Recorded Sound" descr="Audio icon">
            <a:hlinkClick r:id="" action="ppaction://media"/>
            <a:extLst>
              <a:ext uri="{FF2B5EF4-FFF2-40B4-BE49-F238E27FC236}">
                <a16:creationId xmlns:a16="http://schemas.microsoft.com/office/drawing/2014/main" id="{38BC7E4D-5639-4BFF-9110-1456212E8D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71243" y="397004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g27b23f7a974_0_121"/>
          <p:cNvSpPr txBox="1">
            <a:spLocks noGrp="1"/>
          </p:cNvSpPr>
          <p:nvPr>
            <p:ph type="title"/>
          </p:nvPr>
        </p:nvSpPr>
        <p:spPr>
          <a:xfrm>
            <a:off x="0" y="0"/>
            <a:ext cx="9144000" cy="678900"/>
          </a:xfrm>
          <a:prstGeom prst="rect">
            <a:avLst/>
          </a:prstGeom>
          <a:solidFill>
            <a:schemeClr val="dk1"/>
          </a:solidFill>
          <a:ln>
            <a:noFill/>
          </a:ln>
        </p:spPr>
        <p:txBody>
          <a:bodyPr spcFirstLastPara="1" wrap="square" lIns="617225" tIns="34275" rIns="68575" bIns="34275" anchor="ctr" anchorCtr="0">
            <a:noAutofit/>
          </a:bodyPr>
          <a:lstStyle/>
          <a:p>
            <a:pPr marL="0" lvl="0" indent="0" algn="l" rtl="0">
              <a:spcBef>
                <a:spcPts val="0"/>
              </a:spcBef>
              <a:spcAft>
                <a:spcPts val="0"/>
              </a:spcAft>
              <a:buClr>
                <a:schemeClr val="lt1"/>
              </a:buClr>
              <a:buSzPct val="114084"/>
              <a:buFont typeface="Georgia"/>
              <a:buNone/>
            </a:pPr>
            <a:r>
              <a:rPr lang="en-US" sz="2400"/>
              <a:t>Standard 4.16 (2016)-Included in Standard 4.CE.2 (2023)</a:t>
            </a:r>
            <a:endParaRPr lang="en-US" sz="2800"/>
          </a:p>
        </p:txBody>
      </p:sp>
      <p:graphicFrame>
        <p:nvGraphicFramePr>
          <p:cNvPr id="569" name="Google Shape;569;g27b23f7a974_0_121"/>
          <p:cNvGraphicFramePr/>
          <p:nvPr>
            <p:extLst>
              <p:ext uri="{D42A27DB-BD31-4B8C-83A1-F6EECF244321}">
                <p14:modId xmlns:p14="http://schemas.microsoft.com/office/powerpoint/2010/main" val="1962640448"/>
              </p:ext>
            </p:extLst>
          </p:nvPr>
        </p:nvGraphicFramePr>
        <p:xfrm>
          <a:off x="132637" y="800085"/>
          <a:ext cx="8878725" cy="3543330"/>
        </p:xfrm>
        <a:graphic>
          <a:graphicData uri="http://schemas.openxmlformats.org/drawingml/2006/table">
            <a:tbl>
              <a:tblPr firstRow="1">
                <a:noFill/>
                <a:tableStyleId>{DF1B4C4D-BF80-4002-9E4A-27FC0F169B70}</a:tableStyleId>
              </a:tblPr>
              <a:tblGrid>
                <a:gridCol w="4472150">
                  <a:extLst>
                    <a:ext uri="{9D8B030D-6E8A-4147-A177-3AD203B41FA5}">
                      <a16:colId xmlns:a16="http://schemas.microsoft.com/office/drawing/2014/main" val="20000"/>
                    </a:ext>
                  </a:extLst>
                </a:gridCol>
                <a:gridCol w="4406575">
                  <a:extLst>
                    <a:ext uri="{9D8B030D-6E8A-4147-A177-3AD203B41FA5}">
                      <a16:colId xmlns:a16="http://schemas.microsoft.com/office/drawing/2014/main" val="20001"/>
                    </a:ext>
                  </a:extLst>
                </a:gridCol>
              </a:tblGrid>
              <a:tr h="353275">
                <a:tc>
                  <a:txBody>
                    <a:bodyPr/>
                    <a:lstStyle/>
                    <a:p>
                      <a:pPr marL="0" lvl="0" indent="0" algn="ctr" rtl="0">
                        <a:spcBef>
                          <a:spcPts val="0"/>
                        </a:spcBef>
                        <a:spcAft>
                          <a:spcPts val="0"/>
                        </a:spcAft>
                        <a:buNone/>
                      </a:pPr>
                      <a:r>
                        <a:rPr lang="en-US" sz="1200" b="1">
                          <a:latin typeface="Georgia"/>
                          <a:ea typeface="Georgia"/>
                          <a:cs typeface="Georgia"/>
                          <a:sym typeface="Georgia"/>
                        </a:rPr>
                        <a:t>2016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US" sz="1200" b="1">
                          <a:latin typeface="Georgia"/>
                          <a:ea typeface="Georgia"/>
                          <a:cs typeface="Georgia"/>
                          <a:sym typeface="Georgia"/>
                        </a:rPr>
                        <a:t>2023 SOL</a:t>
                      </a:r>
                      <a:endParaRPr sz="1200" b="1">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3177600">
                <a:tc>
                  <a:txBody>
                    <a:bodyPr/>
                    <a:lstStyle/>
                    <a:p>
                      <a:pPr marL="285750" lvl="0" indent="-285750" algn="l" rtl="0">
                        <a:spcBef>
                          <a:spcPts val="0"/>
                        </a:spcBef>
                        <a:spcAft>
                          <a:spcPts val="0"/>
                        </a:spcAft>
                        <a:buNone/>
                      </a:pPr>
                      <a:r>
                        <a:rPr lang="en-US" sz="1000" b="1">
                          <a:latin typeface="Georgia"/>
                          <a:ea typeface="Georgia"/>
                          <a:cs typeface="Georgia"/>
                          <a:sym typeface="Georgia"/>
                        </a:rPr>
                        <a:t>4.16  The student will recognize and demonstrate the meaning of equality in an equation.</a:t>
                      </a:r>
                      <a:endParaRPr sz="1000" b="1">
                        <a:latin typeface="Georgia"/>
                        <a:ea typeface="Georgia"/>
                        <a:cs typeface="Georgia"/>
                        <a:sym typeface="Georgia"/>
                      </a:endParaRPr>
                    </a:p>
                    <a:p>
                      <a:pPr marL="285750" lvl="0" indent="-285750" algn="l" rtl="0">
                        <a:spcBef>
                          <a:spcPts val="0"/>
                        </a:spcBef>
                        <a:spcAft>
                          <a:spcPts val="0"/>
                        </a:spcAft>
                        <a:buNone/>
                      </a:pPr>
                      <a:endParaRPr sz="1000" b="1">
                        <a:latin typeface="Georgia"/>
                        <a:ea typeface="Georgia"/>
                        <a:cs typeface="Georgia"/>
                        <a:sym typeface="Georgia"/>
                      </a:endParaRPr>
                    </a:p>
                    <a:p>
                      <a:pPr marL="285750" lvl="0" indent="-234950" algn="l" rtl="0">
                        <a:spcBef>
                          <a:spcPts val="0"/>
                        </a:spcBef>
                        <a:spcAft>
                          <a:spcPts val="0"/>
                        </a:spcAft>
                        <a:buSzPts val="1000"/>
                        <a:buFont typeface="Georgia"/>
                        <a:buChar char="●"/>
                      </a:pPr>
                      <a:r>
                        <a:rPr lang="en-US" sz="1000">
                          <a:latin typeface="Georgia"/>
                          <a:ea typeface="Georgia"/>
                          <a:cs typeface="Georgia"/>
                          <a:sym typeface="Georgia"/>
                        </a:rPr>
                        <a:t>Write an equation to represent the relationship between equivalent mathematical expressions (e.g., 4 x 3 = 2 x 6; 10 + 8 = 36 ÷ 2; 12 x 4 = 60 - 12). </a:t>
                      </a:r>
                      <a:endParaRPr sz="1000">
                        <a:latin typeface="Georgia"/>
                        <a:ea typeface="Georgia"/>
                        <a:cs typeface="Georgia"/>
                        <a:sym typeface="Georgia"/>
                      </a:endParaRPr>
                    </a:p>
                    <a:p>
                      <a:pPr marL="285750" lvl="0" indent="-234950" algn="l" rtl="0">
                        <a:spcBef>
                          <a:spcPts val="300"/>
                        </a:spcBef>
                        <a:spcAft>
                          <a:spcPts val="300"/>
                        </a:spcAft>
                        <a:buSzPts val="1000"/>
                        <a:buFont typeface="Georgia"/>
                        <a:buChar char="●"/>
                      </a:pPr>
                      <a:r>
                        <a:rPr lang="en-US" sz="1000">
                          <a:latin typeface="Georgia"/>
                          <a:ea typeface="Georgia"/>
                          <a:cs typeface="Georgia"/>
                          <a:sym typeface="Georgia"/>
                        </a:rPr>
                        <a:t>Identify and use the appropriate symbol to distinguish between expressions that are equal and expressions that are not equal, using addition, subtraction, multiplication, and division (e.g., 4 × 12 = 8 × 6 and 64 ÷ 8 ≠ 8 × 8).</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1200"/>
                        </a:spcAft>
                        <a:buNone/>
                      </a:pPr>
                      <a:r>
                        <a:rPr lang="en-US" sz="1000" b="1">
                          <a:latin typeface="Georgia"/>
                          <a:ea typeface="Georgia"/>
                          <a:cs typeface="Georgia"/>
                          <a:sym typeface="Georgia"/>
                        </a:rPr>
                        <a:t>[Included in 4.CE.2]</a:t>
                      </a:r>
                      <a:endParaRPr sz="1000">
                        <a:latin typeface="Georgia"/>
                        <a:ea typeface="Georgia"/>
                        <a:cs typeface="Georgia"/>
                        <a:sym typeface="Georgia"/>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70" name="Google Shape;570;g27b23f7a974_0_121"/>
          <p:cNvSpPr txBox="1"/>
          <p:nvPr/>
        </p:nvSpPr>
        <p:spPr>
          <a:xfrm>
            <a:off x="0" y="4547937"/>
            <a:ext cx="9144000" cy="595388"/>
          </a:xfrm>
          <a:prstGeom prst="rect">
            <a:avLst/>
          </a:prstGeom>
          <a:solidFill>
            <a:srgbClr val="003C7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Georgia"/>
                <a:ea typeface="Georgia"/>
                <a:cs typeface="Georgia"/>
                <a:sym typeface="Georgia"/>
              </a:rPr>
              <a:t>Revisions:</a:t>
            </a:r>
            <a:endParaRPr sz="1000">
              <a:solidFill>
                <a:srgbClr val="FFFFFF"/>
              </a:solidFill>
              <a:latin typeface="Georgia"/>
              <a:ea typeface="Georgia"/>
              <a:cs typeface="Georgia"/>
              <a:sym typeface="Georgia"/>
            </a:endParaRPr>
          </a:p>
          <a:p>
            <a:pPr marL="457200" lvl="0" indent="-292100" algn="l" rtl="0">
              <a:spcBef>
                <a:spcPts val="0"/>
              </a:spcBef>
              <a:spcAft>
                <a:spcPts val="0"/>
              </a:spcAft>
              <a:buClr>
                <a:schemeClr val="lt1"/>
              </a:buClr>
              <a:buSzPts val="1000"/>
              <a:buFont typeface="Georgia"/>
              <a:buChar char="●"/>
            </a:pPr>
            <a:r>
              <a:rPr lang="en-US" sz="1000">
                <a:solidFill>
                  <a:schemeClr val="lt1"/>
                </a:solidFill>
                <a:latin typeface="Georgia"/>
                <a:ea typeface="Georgia"/>
                <a:cs typeface="Georgia"/>
                <a:sym typeface="Georgia"/>
              </a:rPr>
              <a:t>The meaning of equality in an equation has been embedded in Standard 4.CE.2.</a:t>
            </a:r>
            <a:endParaRPr sz="1000">
              <a:solidFill>
                <a:schemeClr val="lt1"/>
              </a:solidFill>
              <a:latin typeface="Georgia"/>
              <a:ea typeface="Georgia"/>
              <a:cs typeface="Georgia"/>
              <a:sym typeface="Georgia"/>
            </a:endParaRPr>
          </a:p>
          <a:p>
            <a:pPr marL="0" lvl="0" indent="0" algn="l" rtl="0">
              <a:spcBef>
                <a:spcPts val="300"/>
              </a:spcBef>
              <a:spcAft>
                <a:spcPts val="0"/>
              </a:spcAft>
              <a:buNone/>
            </a:pPr>
            <a:endParaRPr sz="1000">
              <a:solidFill>
                <a:schemeClr val="lt1"/>
              </a:solidFill>
              <a:latin typeface="Georgia"/>
              <a:ea typeface="Georgia"/>
              <a:cs typeface="Georgia"/>
              <a:sym typeface="Georgia"/>
            </a:endParaRPr>
          </a:p>
        </p:txBody>
      </p:sp>
      <p:pic>
        <p:nvPicPr>
          <p:cNvPr id="2" name="Recorded Sound" descr="Audio icon">
            <a:hlinkClick r:id="" action="ppaction://media"/>
            <a:extLst>
              <a:ext uri="{FF2B5EF4-FFF2-40B4-BE49-F238E27FC236}">
                <a16:creationId xmlns:a16="http://schemas.microsoft.com/office/drawing/2014/main" id="{F20D9CB3-EAF1-41B0-A3C8-D4401B183E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01762" y="454793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g1e5fa75be59_0_38"/>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b" anchorCtr="0">
            <a:normAutofit/>
          </a:bodyPr>
          <a:lstStyle/>
          <a:p>
            <a:pPr marL="0" lvl="0" indent="0" algn="l" rtl="0">
              <a:lnSpc>
                <a:spcPct val="90000"/>
              </a:lnSpc>
              <a:spcBef>
                <a:spcPts val="0"/>
              </a:spcBef>
              <a:spcAft>
                <a:spcPts val="0"/>
              </a:spcAft>
              <a:buSzPts val="3600"/>
              <a:buNone/>
            </a:pPr>
            <a:r>
              <a:rPr lang="en-US"/>
              <a:t>Questions?</a:t>
            </a:r>
            <a:endParaRPr/>
          </a:p>
        </p:txBody>
      </p:sp>
      <p:sp>
        <p:nvSpPr>
          <p:cNvPr id="587" name="Google Shape;587;g1e5fa75be59_0_38"/>
          <p:cNvSpPr txBox="1">
            <a:spLocks noGrp="1"/>
          </p:cNvSpPr>
          <p:nvPr>
            <p:ph type="body" idx="1"/>
          </p:nvPr>
        </p:nvSpPr>
        <p:spPr>
          <a:xfrm>
            <a:off x="1191237" y="1569550"/>
            <a:ext cx="6820249" cy="2709300"/>
          </a:xfrm>
          <a:prstGeom prst="rect">
            <a:avLst/>
          </a:prstGeom>
          <a:noFill/>
          <a:ln>
            <a:noFill/>
          </a:ln>
        </p:spPr>
        <p:txBody>
          <a:bodyPr spcFirstLastPara="1" wrap="square" lIns="68575" tIns="34275" rIns="68575" bIns="34275" anchor="t" anchorCtr="0">
            <a:normAutofit/>
          </a:bodyPr>
          <a:lstStyle/>
          <a:p>
            <a:pPr marL="0" lvl="0" indent="0" algn="ctr" rtl="0">
              <a:lnSpc>
                <a:spcPct val="100000"/>
              </a:lnSpc>
              <a:spcBef>
                <a:spcPts val="0"/>
              </a:spcBef>
              <a:spcAft>
                <a:spcPts val="0"/>
              </a:spcAft>
              <a:buSzPts val="1400"/>
              <a:buNone/>
            </a:pPr>
            <a:r>
              <a:rPr lang="en-US" sz="2800" b="1">
                <a:solidFill>
                  <a:srgbClr val="000000"/>
                </a:solidFill>
                <a:latin typeface="Georgia" panose="02040502050405020303" pitchFamily="18" charset="0"/>
              </a:rPr>
              <a:t>Contact the </a:t>
            </a:r>
          </a:p>
          <a:p>
            <a:pPr marL="0" lvl="0" indent="0" algn="ctr" rtl="0">
              <a:lnSpc>
                <a:spcPct val="100000"/>
              </a:lnSpc>
              <a:spcBef>
                <a:spcPts val="0"/>
              </a:spcBef>
              <a:spcAft>
                <a:spcPts val="0"/>
              </a:spcAft>
              <a:buSzPts val="1400"/>
              <a:buNone/>
            </a:pPr>
            <a:r>
              <a:rPr lang="en-US" sz="2800" b="1">
                <a:solidFill>
                  <a:srgbClr val="000000"/>
                </a:solidFill>
                <a:latin typeface="Georgia" panose="02040502050405020303" pitchFamily="18" charset="0"/>
              </a:rPr>
              <a:t>Virginia Department of Education’s Mathematics Team at </a:t>
            </a:r>
            <a:r>
              <a:rPr lang="en-US" sz="2800" b="1" u="sng">
                <a:solidFill>
                  <a:schemeClr val="hlink"/>
                </a:solidFill>
                <a:latin typeface="Georgia" panose="02040502050405020303" pitchFamily="18" charset="0"/>
                <a:hlinkClick r:id="rId5"/>
              </a:rPr>
              <a:t>vdoe.mathematics@doe.virginia.gov</a:t>
            </a:r>
            <a:endParaRPr lang="en-US" sz="2800" b="1">
              <a:latin typeface="Georgia" panose="02040502050405020303" pitchFamily="18" charset="0"/>
            </a:endParaRPr>
          </a:p>
          <a:p>
            <a:pPr marL="0" lvl="0" indent="0" algn="l" rtl="0">
              <a:lnSpc>
                <a:spcPct val="90000"/>
              </a:lnSpc>
              <a:spcBef>
                <a:spcPts val="800"/>
              </a:spcBef>
              <a:spcAft>
                <a:spcPts val="0"/>
              </a:spcAft>
              <a:buSzPts val="1400"/>
              <a:buNone/>
            </a:pPr>
            <a:endParaRPr b="1"/>
          </a:p>
        </p:txBody>
      </p:sp>
      <p:pic>
        <p:nvPicPr>
          <p:cNvPr id="2" name="Recorded Sound" descr="Audio icon">
            <a:hlinkClick r:id="" action="ppaction://media"/>
            <a:extLst>
              <a:ext uri="{FF2B5EF4-FFF2-40B4-BE49-F238E27FC236}">
                <a16:creationId xmlns:a16="http://schemas.microsoft.com/office/drawing/2014/main" id="{803A8F27-B019-476B-8E5B-37D6B44F2F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4825" y="42788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8"/>
          <p:cNvSpPr txBox="1">
            <a:spLocks noGrp="1"/>
          </p:cNvSpPr>
          <p:nvPr>
            <p:ph type="title"/>
          </p:nvPr>
        </p:nvSpPr>
        <p:spPr>
          <a:xfrm>
            <a:off x="0" y="0"/>
            <a:ext cx="9144000" cy="993000"/>
          </a:xfrm>
          <a:prstGeom prst="rect">
            <a:avLst/>
          </a:prstGeom>
          <a:solidFill>
            <a:schemeClr val="dk1"/>
          </a:solidFill>
          <a:ln>
            <a:noFill/>
          </a:ln>
        </p:spPr>
        <p:txBody>
          <a:bodyPr spcFirstLastPara="1" wrap="square" lIns="617225" tIns="34275" rIns="68575" bIns="34275" anchor="ctr" anchorCtr="0">
            <a:normAutofit/>
          </a:bodyPr>
          <a:lstStyle/>
          <a:p>
            <a:pPr marL="0" lvl="0" indent="0" algn="l" rtl="0">
              <a:lnSpc>
                <a:spcPct val="100000"/>
              </a:lnSpc>
              <a:spcBef>
                <a:spcPts val="0"/>
              </a:spcBef>
              <a:spcAft>
                <a:spcPts val="0"/>
              </a:spcAft>
              <a:buClr>
                <a:schemeClr val="lt1"/>
              </a:buClr>
              <a:buSzPts val="3600"/>
              <a:buFont typeface="Georgia"/>
              <a:buNone/>
            </a:pPr>
            <a:r>
              <a:rPr lang="en-US" sz="3200"/>
              <a:t>2023 Standards of Learning Focus</a:t>
            </a:r>
            <a:endParaRPr sz="4400"/>
          </a:p>
        </p:txBody>
      </p:sp>
      <p:sp>
        <p:nvSpPr>
          <p:cNvPr id="216" name="Google Shape;216;p8"/>
          <p:cNvSpPr txBox="1">
            <a:spLocks noGrp="1"/>
          </p:cNvSpPr>
          <p:nvPr>
            <p:ph type="body" idx="1"/>
          </p:nvPr>
        </p:nvSpPr>
        <p:spPr>
          <a:xfrm>
            <a:off x="628650" y="1168339"/>
            <a:ext cx="7886700" cy="2283317"/>
          </a:xfrm>
          <a:prstGeom prst="rect">
            <a:avLst/>
          </a:prstGeom>
          <a:noFill/>
          <a:ln>
            <a:noFill/>
          </a:ln>
        </p:spPr>
        <p:txBody>
          <a:bodyPr spcFirstLastPara="1" wrap="square" lIns="68575" tIns="34275" rIns="68575" bIns="34275" anchor="t" anchorCtr="0">
            <a:normAutofit fontScale="92500"/>
          </a:bodyPr>
          <a:lstStyle/>
          <a:p>
            <a:pPr marL="139700" lvl="0" indent="0" rtl="0">
              <a:lnSpc>
                <a:spcPct val="114000"/>
              </a:lnSpc>
              <a:spcBef>
                <a:spcPts val="0"/>
              </a:spcBef>
              <a:spcAft>
                <a:spcPts val="0"/>
              </a:spcAft>
              <a:buSzPts val="1400"/>
              <a:buNone/>
            </a:pPr>
            <a:r>
              <a:rPr lang="en-US" sz="2400">
                <a:solidFill>
                  <a:srgbClr val="000000"/>
                </a:solidFill>
                <a:latin typeface="Georgia" panose="02040502050405020303" pitchFamily="18" charset="0"/>
              </a:rPr>
              <a:t>The Mathematics Standards of Learning:</a:t>
            </a:r>
          </a:p>
          <a:p>
            <a:pPr>
              <a:lnSpc>
                <a:spcPct val="114000"/>
              </a:lnSpc>
              <a:spcBef>
                <a:spcPts val="0"/>
              </a:spcBef>
            </a:pPr>
            <a:r>
              <a:rPr lang="en-US" sz="2400">
                <a:solidFill>
                  <a:srgbClr val="000000"/>
                </a:solidFill>
                <a:latin typeface="Georgia" panose="02040502050405020303" pitchFamily="18" charset="0"/>
              </a:rPr>
              <a:t>Include challenging mathematics content;</a:t>
            </a:r>
          </a:p>
          <a:p>
            <a:pPr>
              <a:lnSpc>
                <a:spcPct val="114000"/>
              </a:lnSpc>
              <a:spcBef>
                <a:spcPts val="0"/>
              </a:spcBef>
            </a:pPr>
            <a:r>
              <a:rPr lang="en-US" sz="2400">
                <a:solidFill>
                  <a:srgbClr val="000000"/>
                </a:solidFill>
                <a:latin typeface="Georgia" panose="02040502050405020303" pitchFamily="18" charset="0"/>
              </a:rPr>
              <a:t>Reinforce foundational mathematics skills;</a:t>
            </a:r>
          </a:p>
          <a:p>
            <a:pPr>
              <a:lnSpc>
                <a:spcPct val="114000"/>
              </a:lnSpc>
              <a:spcBef>
                <a:spcPts val="0"/>
              </a:spcBef>
            </a:pPr>
            <a:r>
              <a:rPr lang="en-US" sz="2400">
                <a:solidFill>
                  <a:srgbClr val="000000"/>
                </a:solidFill>
                <a:latin typeface="Georgia" panose="02040502050405020303" pitchFamily="18" charset="0"/>
              </a:rPr>
              <a:t>Support the application of mathematical concepts; and</a:t>
            </a:r>
          </a:p>
          <a:p>
            <a:pPr>
              <a:lnSpc>
                <a:spcPct val="114000"/>
              </a:lnSpc>
              <a:spcBef>
                <a:spcPts val="0"/>
              </a:spcBef>
            </a:pPr>
            <a:r>
              <a:rPr lang="en-US" sz="2400">
                <a:solidFill>
                  <a:srgbClr val="000000"/>
                </a:solidFill>
                <a:latin typeface="Georgia" panose="02040502050405020303" pitchFamily="18" charset="0"/>
              </a:rPr>
              <a:t>Build coherently in complexity across grade levels.</a:t>
            </a:r>
          </a:p>
          <a:p>
            <a:pPr marL="139700" lvl="0" indent="0" algn="r" rtl="0">
              <a:lnSpc>
                <a:spcPct val="100000"/>
              </a:lnSpc>
              <a:spcBef>
                <a:spcPts val="0"/>
              </a:spcBef>
              <a:spcAft>
                <a:spcPts val="0"/>
              </a:spcAft>
              <a:buSzPts val="1400"/>
              <a:buNone/>
            </a:pPr>
            <a:endParaRPr lang="en-US" sz="2400" i="1">
              <a:solidFill>
                <a:srgbClr val="000000"/>
              </a:solidFill>
              <a:latin typeface="Georgia" panose="02040502050405020303" pitchFamily="18" charset="0"/>
            </a:endParaRPr>
          </a:p>
          <a:p>
            <a:pPr marL="139700" lvl="0" indent="0" algn="r" rtl="0">
              <a:lnSpc>
                <a:spcPct val="100000"/>
              </a:lnSpc>
              <a:spcBef>
                <a:spcPts val="0"/>
              </a:spcBef>
              <a:spcAft>
                <a:spcPts val="0"/>
              </a:spcAft>
              <a:buSzPts val="1400"/>
              <a:buNone/>
            </a:pPr>
            <a:endParaRPr lang="en-US" sz="2400" i="1">
              <a:solidFill>
                <a:srgbClr val="000000"/>
              </a:solidFill>
              <a:latin typeface="Georgia" panose="02040502050405020303" pitchFamily="18" charset="0"/>
            </a:endParaRPr>
          </a:p>
        </p:txBody>
      </p:sp>
      <p:pic>
        <p:nvPicPr>
          <p:cNvPr id="2" name="Picture 1" descr="Virginia Department of Education graphic">
            <a:extLst>
              <a:ext uri="{FF2B5EF4-FFF2-40B4-BE49-F238E27FC236}">
                <a16:creationId xmlns:a16="http://schemas.microsoft.com/office/drawing/2014/main" id="{A1446C6E-E061-4CFA-92A1-A453D5E50D4A}"/>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9" name="Audio 8" descr="Audio icon">
            <a:hlinkClick r:id="" action="ppaction://media"/>
            <a:extLst>
              <a:ext uri="{FF2B5EF4-FFF2-40B4-BE49-F238E27FC236}">
                <a16:creationId xmlns:a16="http://schemas.microsoft.com/office/drawing/2014/main" id="{2A217262-1033-7E90-7777-6EB2682A84B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269705013"/>
      </p:ext>
    </p:extLst>
  </p:cSld>
  <p:clrMapOvr>
    <a:masterClrMapping/>
  </p:clrMapOvr>
  <mc:AlternateContent xmlns:mc="http://schemas.openxmlformats.org/markup-compatibility/2006" xmlns:p14="http://schemas.microsoft.com/office/powerpoint/2010/main">
    <mc:Choice Requires="p14">
      <p:transition spd="slow" p14:dur="2000" advTm="21021"/>
    </mc:Choice>
    <mc:Fallback xmlns="">
      <p:transition spd="slow" advTm="21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421-4CD9-621F-90DB-E1C884724603}"/>
              </a:ext>
            </a:extLst>
          </p:cNvPr>
          <p:cNvSpPr>
            <a:spLocks noGrp="1"/>
          </p:cNvSpPr>
          <p:nvPr>
            <p:ph type="title"/>
          </p:nvPr>
        </p:nvSpPr>
        <p:spPr>
          <a:xfrm>
            <a:off x="0" y="0"/>
            <a:ext cx="9144000" cy="659423"/>
          </a:xfrm>
          <a:solidFill>
            <a:schemeClr val="tx1"/>
          </a:solidFill>
          <a:ln>
            <a:solidFill>
              <a:schemeClr val="bg2"/>
            </a:solidFill>
          </a:ln>
        </p:spPr>
        <p:txBody>
          <a:bodyPr>
            <a:normAutofit fontScale="90000"/>
          </a:bodyPr>
          <a:lstStyle/>
          <a:p>
            <a:r>
              <a:rPr lang="en-US">
                <a:solidFill>
                  <a:schemeClr val="bg1"/>
                </a:solidFill>
                <a:latin typeface="Georgia"/>
              </a:rPr>
              <a:t>2023 Mathematics SOL Guiding Principles</a:t>
            </a:r>
          </a:p>
        </p:txBody>
      </p:sp>
      <p:sp>
        <p:nvSpPr>
          <p:cNvPr id="3" name="Text Placeholder 2">
            <a:extLst>
              <a:ext uri="{FF2B5EF4-FFF2-40B4-BE49-F238E27FC236}">
                <a16:creationId xmlns:a16="http://schemas.microsoft.com/office/drawing/2014/main" id="{338168D4-940F-7046-AA3E-2636360D0A0F}"/>
              </a:ext>
            </a:extLst>
          </p:cNvPr>
          <p:cNvSpPr>
            <a:spLocks noGrp="1"/>
          </p:cNvSpPr>
          <p:nvPr>
            <p:ph type="body" idx="1"/>
          </p:nvPr>
        </p:nvSpPr>
        <p:spPr>
          <a:xfrm>
            <a:off x="565442" y="909923"/>
            <a:ext cx="7886700" cy="3538500"/>
          </a:xfrm>
        </p:spPr>
        <p:txBody>
          <a:bodyPr>
            <a:noAutofit/>
          </a:bodyPr>
          <a:lstStyle/>
          <a:p>
            <a:pPr>
              <a:buClrTx/>
              <a:buFont typeface="Arial" panose="020B0604020202020204" pitchFamily="34" charset="0"/>
              <a:buChar char="•"/>
            </a:pPr>
            <a:r>
              <a:rPr lang="en-US" sz="2400">
                <a:solidFill>
                  <a:srgbClr val="080808"/>
                </a:solidFill>
                <a:latin typeface="Georgia"/>
              </a:rPr>
              <a:t>Raise the Floor; Remove the Ceiling</a:t>
            </a:r>
            <a:endParaRPr lang="en" sz="2400">
              <a:solidFill>
                <a:srgbClr val="080808"/>
              </a:solidFill>
              <a:latin typeface="Georgia"/>
              <a:ea typeface="+mn-lt"/>
              <a:cs typeface="+mn-lt"/>
            </a:endParaRPr>
          </a:p>
          <a:p>
            <a:pPr>
              <a:buClrTx/>
              <a:buFont typeface="Arial" panose="020B0604020202020204" pitchFamily="34" charset="0"/>
              <a:buChar char="•"/>
            </a:pPr>
            <a:r>
              <a:rPr lang="en" sz="2400">
                <a:solidFill>
                  <a:srgbClr val="080808"/>
                </a:solidFill>
                <a:latin typeface="Georgia"/>
                <a:ea typeface="+mn-lt"/>
                <a:cs typeface="+mn-lt"/>
              </a:rPr>
              <a:t>Ensure Every Student Builds Strong Mathematics Foundational Skills</a:t>
            </a:r>
          </a:p>
          <a:p>
            <a:pPr>
              <a:buClrTx/>
              <a:buFont typeface="Arial" panose="020B0604020202020204" pitchFamily="34" charset="0"/>
              <a:buChar char="•"/>
            </a:pPr>
            <a:r>
              <a:rPr lang="en" sz="2400">
                <a:solidFill>
                  <a:srgbClr val="080808"/>
                </a:solidFill>
                <a:latin typeface="Georgia"/>
                <a:ea typeface="+mn-lt"/>
                <a:cs typeface="+mn-lt"/>
              </a:rPr>
              <a:t>Master Critical Content</a:t>
            </a:r>
            <a:endParaRPr lang="en" sz="2400">
              <a:solidFill>
                <a:srgbClr val="080808"/>
              </a:solidFill>
              <a:latin typeface="Georgia"/>
              <a:ea typeface="+mn-lt"/>
            </a:endParaRPr>
          </a:p>
          <a:p>
            <a:pPr>
              <a:buClrTx/>
              <a:buFont typeface="Arial" panose="020B0604020202020204" pitchFamily="34" charset="0"/>
              <a:buChar char="•"/>
            </a:pPr>
            <a:r>
              <a:rPr lang="en" sz="2400">
                <a:solidFill>
                  <a:srgbClr val="080808"/>
                </a:solidFill>
                <a:latin typeface="Georgia"/>
                <a:ea typeface="+mn-lt"/>
              </a:rPr>
              <a:t>Integrate</a:t>
            </a:r>
            <a:r>
              <a:rPr lang="en" sz="2400">
                <a:solidFill>
                  <a:srgbClr val="080808"/>
                </a:solidFill>
                <a:latin typeface="Georgia"/>
                <a:ea typeface="+mn-lt"/>
                <a:cs typeface="+mn-lt"/>
              </a:rPr>
              <a:t> Mathematics Across All Content Areas</a:t>
            </a:r>
            <a:endParaRPr lang="en" sz="2400">
              <a:solidFill>
                <a:srgbClr val="080808"/>
              </a:solidFill>
              <a:latin typeface="Georgia"/>
              <a:cs typeface="Calibri"/>
            </a:endParaRPr>
          </a:p>
          <a:p>
            <a:pPr>
              <a:buClrTx/>
              <a:buFont typeface="Arial" panose="020B0604020202020204" pitchFamily="34" charset="0"/>
              <a:buChar char="•"/>
            </a:pPr>
            <a:r>
              <a:rPr lang="en" sz="2400">
                <a:solidFill>
                  <a:srgbClr val="080808"/>
                </a:solidFill>
                <a:latin typeface="Georgia"/>
                <a:ea typeface="+mn-lt"/>
                <a:cs typeface="+mn-lt"/>
              </a:rPr>
              <a:t>Prepare Teachers to Teach Mathematics Accurately and Effectively</a:t>
            </a:r>
            <a:endParaRPr lang="en" sz="2400">
              <a:solidFill>
                <a:srgbClr val="080808"/>
              </a:solidFill>
              <a:latin typeface="Georgia"/>
              <a:cs typeface="Calibri" panose="020F0502020204030204"/>
            </a:endParaRPr>
          </a:p>
          <a:p>
            <a:pPr>
              <a:buClrTx/>
              <a:buFont typeface="Arial" panose="020B0604020202020204" pitchFamily="34" charset="0"/>
              <a:buChar char="•"/>
            </a:pPr>
            <a:r>
              <a:rPr lang="en" sz="2400">
                <a:solidFill>
                  <a:srgbClr val="080808"/>
                </a:solidFill>
                <a:latin typeface="Georgia"/>
                <a:cs typeface="Calibri" panose="020F0502020204030204"/>
              </a:rPr>
              <a:t>Apply</a:t>
            </a:r>
            <a:r>
              <a:rPr lang="en" sz="2400">
                <a:solidFill>
                  <a:srgbClr val="080808"/>
                </a:solidFill>
                <a:latin typeface="Georgia"/>
                <a:ea typeface="+mn-lt"/>
                <a:cs typeface="+mn-lt"/>
              </a:rPr>
              <a:t> Mathematics to Better Use Technology</a:t>
            </a:r>
            <a:endParaRPr lang="en" sz="2400">
              <a:solidFill>
                <a:srgbClr val="080808"/>
              </a:solidFill>
              <a:latin typeface="Georgia"/>
              <a:cs typeface="Calibri" panose="020F0502020204030204"/>
            </a:endParaRPr>
          </a:p>
          <a:p>
            <a:pPr marL="139700" indent="0">
              <a:buClrTx/>
              <a:buNone/>
            </a:pPr>
            <a:endParaRPr lang="en" sz="1400" b="1">
              <a:solidFill>
                <a:srgbClr val="000000"/>
              </a:solidFill>
              <a:latin typeface="Georgia"/>
              <a:cs typeface="Arial"/>
            </a:endParaRPr>
          </a:p>
          <a:p>
            <a:pPr>
              <a:lnSpc>
                <a:spcPct val="100000"/>
              </a:lnSpc>
              <a:buFont typeface="Wingdings"/>
              <a:buChar char="ü"/>
            </a:pPr>
            <a:endParaRPr lang="en-US" sz="1800">
              <a:latin typeface="Georgia"/>
            </a:endParaRPr>
          </a:p>
        </p:txBody>
      </p:sp>
      <p:pic>
        <p:nvPicPr>
          <p:cNvPr id="6" name="Picture 5" descr="Virginia Department of Education graphic&#10;">
            <a:extLst>
              <a:ext uri="{FF2B5EF4-FFF2-40B4-BE49-F238E27FC236}">
                <a16:creationId xmlns:a16="http://schemas.microsoft.com/office/drawing/2014/main" id="{A82B33CC-5158-FF80-5C9C-62F0BFAE246C}"/>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11" name="Audio 10" descr="Audio icon">
            <a:hlinkClick r:id="" action="ppaction://media"/>
            <a:extLst>
              <a:ext uri="{FF2B5EF4-FFF2-40B4-BE49-F238E27FC236}">
                <a16:creationId xmlns:a16="http://schemas.microsoft.com/office/drawing/2014/main" id="{77EF2428-260C-39FE-C31D-F2E2789BD90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697697480"/>
      </p:ext>
    </p:extLst>
  </p:cSld>
  <p:clrMapOvr>
    <a:masterClrMapping/>
  </p:clrMapOvr>
  <mc:AlternateContent xmlns:mc="http://schemas.openxmlformats.org/markup-compatibility/2006" xmlns:p14="http://schemas.microsoft.com/office/powerpoint/2010/main">
    <mc:Choice Requires="p14">
      <p:transition spd="slow" p14:dur="2000" advTm="85982"/>
    </mc:Choice>
    <mc:Fallback xmlns="">
      <p:transition spd="slow" advTm="85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2"/>
          <p:cNvSpPr txBox="1">
            <a:spLocks noGrp="1"/>
          </p:cNvSpPr>
          <p:nvPr>
            <p:ph type="title"/>
          </p:nvPr>
        </p:nvSpPr>
        <p:spPr>
          <a:prstGeom prst="rect">
            <a:avLst/>
          </a:prstGeom>
        </p:spPr>
        <p:txBody>
          <a:bodyPr spcFirstLastPara="1" vert="horz" lIns="91440" tIns="45720" rIns="91440" bIns="45720" rtlCol="0" anchor="ctr" anchorCtr="0">
            <a:normAutofit/>
          </a:bodyPr>
          <a:lstStyle/>
          <a:p>
            <a:pPr marL="457200" lvl="0">
              <a:spcBef>
                <a:spcPct val="0"/>
              </a:spcBef>
              <a:spcAft>
                <a:spcPts val="0"/>
              </a:spcAft>
              <a:buSzPct val="111111"/>
            </a:pPr>
            <a:r>
              <a:rPr lang="en-US" sz="3200" kern="1200">
                <a:solidFill>
                  <a:schemeClr val="bg1"/>
                </a:solidFill>
                <a:ea typeface="+mj-ea"/>
                <a:cs typeface="+mj-cs"/>
              </a:rPr>
              <a:t>Mathematics Process Goals for Students</a:t>
            </a:r>
          </a:p>
        </p:txBody>
      </p:sp>
      <p:sp>
        <p:nvSpPr>
          <p:cNvPr id="266" name="Google Shape;266;p12"/>
          <p:cNvSpPr txBox="1"/>
          <p:nvPr/>
        </p:nvSpPr>
        <p:spPr>
          <a:xfrm>
            <a:off x="646968" y="1964409"/>
            <a:ext cx="3832087" cy="1849945"/>
          </a:xfrm>
          <a:prstGeom prst="rect">
            <a:avLst/>
          </a:prstGeom>
        </p:spPr>
        <p:txBody>
          <a:bodyPr spcFirstLastPara="1" vert="horz" lIns="91440" tIns="45720" rIns="91440" bIns="45720" rtlCol="0" anchor="ctr" anchorCtr="0">
            <a:normAutofit/>
          </a:bodyPr>
          <a:lstStyle/>
          <a:p>
            <a:pPr marL="0" marR="0" lvl="0" indent="0" algn="l" defTabSz="914400" rtl="0" eaLnBrk="1" fontAlgn="auto" latinLnBrk="0" hangingPunct="1">
              <a:lnSpc>
                <a:spcPct val="90000"/>
              </a:lnSpc>
              <a:spcBef>
                <a:spcPts val="0"/>
              </a:spcBef>
              <a:spcAft>
                <a:spcPts val="600"/>
              </a:spcAft>
              <a:buClr>
                <a:srgbClr val="000000"/>
              </a:buClr>
              <a:buSzTx/>
              <a:buFont typeface="Arial"/>
              <a:buNone/>
              <a:tabLst/>
              <a:defRPr/>
            </a:pPr>
            <a:r>
              <a:rPr kumimoji="0" lang="en-US" sz="2400" b="0" i="0" u="none" strike="noStrike" kern="1200" cap="none" spc="0" normalizeH="0" baseline="0" noProof="0">
                <a:ln>
                  <a:noFill/>
                </a:ln>
                <a:solidFill>
                  <a:srgbClr val="000000"/>
                </a:solidFill>
                <a:effectLst/>
                <a:uLnTx/>
                <a:uFillTx/>
                <a:latin typeface="Georgia" panose="02040502050405020303" pitchFamily="18" charset="0"/>
                <a:ea typeface="+mn-ea"/>
                <a:cs typeface="Arial"/>
                <a:sym typeface="Calibri"/>
              </a:rPr>
              <a:t>The content of the mathematics standards is intended to support the five process goals for students.</a:t>
            </a:r>
            <a:endParaRPr kumimoji="0" lang="en-US" sz="2400" b="0" i="0" u="none" strike="noStrike" kern="1200" cap="none" spc="0" normalizeH="0" baseline="0" noProof="0">
              <a:ln>
                <a:noFill/>
              </a:ln>
              <a:solidFill>
                <a:srgbClr val="000000"/>
              </a:solidFill>
              <a:effectLst/>
              <a:uLnTx/>
              <a:uFillTx/>
              <a:latin typeface="Georgia" panose="02040502050405020303" pitchFamily="18" charset="0"/>
              <a:ea typeface="+mn-ea"/>
              <a:cs typeface="Arial"/>
              <a:sym typeface="Arial"/>
            </a:endParaRPr>
          </a:p>
        </p:txBody>
      </p:sp>
      <p:pic>
        <p:nvPicPr>
          <p:cNvPr id="3" name="Picture 2" descr="Math understanding Diagram showing the process skills of reasoning, communication, problem solving, connections and representation in a funnel resulting in mathematical understanding">
            <a:extLst>
              <a:ext uri="{FF2B5EF4-FFF2-40B4-BE49-F238E27FC236}">
                <a16:creationId xmlns:a16="http://schemas.microsoft.com/office/drawing/2014/main" id="{96E597AF-7A6D-9F96-0494-092FC0FD40FC}"/>
              </a:ext>
            </a:extLst>
          </p:cNvPr>
          <p:cNvPicPr>
            <a:picLocks noChangeAspect="1"/>
          </p:cNvPicPr>
          <p:nvPr/>
        </p:nvPicPr>
        <p:blipFill>
          <a:blip r:embed="rId5"/>
          <a:stretch>
            <a:fillRect/>
          </a:stretch>
        </p:blipFill>
        <p:spPr>
          <a:xfrm>
            <a:off x="4809617" y="1382900"/>
            <a:ext cx="4048056" cy="3420608"/>
          </a:xfrm>
          <a:prstGeom prst="rect">
            <a:avLst/>
          </a:prstGeom>
        </p:spPr>
      </p:pic>
      <p:pic>
        <p:nvPicPr>
          <p:cNvPr id="2" name="Picture 1" descr="Virginia Department of Education graphic">
            <a:extLst>
              <a:ext uri="{FF2B5EF4-FFF2-40B4-BE49-F238E27FC236}">
                <a16:creationId xmlns:a16="http://schemas.microsoft.com/office/drawing/2014/main" id="{BAC73C7D-D915-E147-E382-238002396C83}"/>
              </a:ext>
            </a:extLst>
          </p:cNvPr>
          <p:cNvPicPr>
            <a:picLocks noChangeAspect="1"/>
          </p:cNvPicPr>
          <p:nvPr/>
        </p:nvPicPr>
        <p:blipFill>
          <a:blip r:embed="rId6"/>
          <a:stretch>
            <a:fillRect/>
          </a:stretch>
        </p:blipFill>
        <p:spPr>
          <a:xfrm>
            <a:off x="6885432" y="4767302"/>
            <a:ext cx="2231136" cy="345489"/>
          </a:xfrm>
          <a:prstGeom prst="rect">
            <a:avLst/>
          </a:prstGeom>
        </p:spPr>
      </p:pic>
      <p:pic>
        <p:nvPicPr>
          <p:cNvPr id="6" name="Audio 5" descr="Audio icon">
            <a:hlinkClick r:id="" action="ppaction://media"/>
            <a:extLst>
              <a:ext uri="{FF2B5EF4-FFF2-40B4-BE49-F238E27FC236}">
                <a16:creationId xmlns:a16="http://schemas.microsoft.com/office/drawing/2014/main" id="{78EC7AE0-5704-9EF0-CD82-FC93151398A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846411832"/>
      </p:ext>
    </p:extLst>
  </p:cSld>
  <p:clrMapOvr>
    <a:masterClrMapping/>
  </p:clrMapOvr>
  <mc:AlternateContent xmlns:mc="http://schemas.openxmlformats.org/markup-compatibility/2006" xmlns:p14="http://schemas.microsoft.com/office/powerpoint/2010/main">
    <mc:Choice Requires="p14">
      <p:transition spd="slow" p14:dur="2000" advTm="32305"/>
    </mc:Choice>
    <mc:Fallback xmlns="">
      <p:transition spd="slow" advTm="32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
          <p:cNvSpPr txBox="1">
            <a:spLocks noGrp="1"/>
          </p:cNvSpPr>
          <p:nvPr>
            <p:ph type="title"/>
          </p:nvPr>
        </p:nvSpPr>
        <p:spPr>
          <a:xfrm>
            <a:off x="628650" y="1307672"/>
            <a:ext cx="7886700" cy="1862747"/>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4500"/>
              <a:buNone/>
            </a:pPr>
            <a:r>
              <a:rPr lang="en-US"/>
              <a:t>Standards of Learning Supporting Documents</a:t>
            </a:r>
            <a:endParaRPr i="1"/>
          </a:p>
        </p:txBody>
      </p:sp>
      <p:pic>
        <p:nvPicPr>
          <p:cNvPr id="4" name="Audio 3" descr="Audio icon">
            <a:hlinkClick r:id="" action="ppaction://media"/>
            <a:extLst>
              <a:ext uri="{FF2B5EF4-FFF2-40B4-BE49-F238E27FC236}">
                <a16:creationId xmlns:a16="http://schemas.microsoft.com/office/drawing/2014/main" id="{62D6538B-9761-DE27-9CD6-341D6DBC92E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839352329"/>
      </p:ext>
    </p:extLst>
  </p:cSld>
  <p:clrMapOvr>
    <a:masterClrMapping/>
  </p:clrMapOvr>
  <mc:AlternateContent xmlns:mc="http://schemas.openxmlformats.org/markup-compatibility/2006" xmlns:p14="http://schemas.microsoft.com/office/powerpoint/2010/main">
    <mc:Choice Requires="p14">
      <p:transition spd="slow" p14:dur="2000" advTm="26334"/>
    </mc:Choice>
    <mc:Fallback xmlns="">
      <p:transition spd="slow" advTm="26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675D5A-4EE8-2228-2739-342F6C0A689C}"/>
              </a:ext>
            </a:extLst>
          </p:cNvPr>
          <p:cNvSpPr>
            <a:spLocks noGrp="1"/>
          </p:cNvSpPr>
          <p:nvPr>
            <p:ph type="title"/>
          </p:nvPr>
        </p:nvSpPr>
        <p:spPr>
          <a:xfrm>
            <a:off x="0" y="0"/>
            <a:ext cx="9144000" cy="734518"/>
          </a:xfrm>
        </p:spPr>
        <p:txBody>
          <a:bodyPr/>
          <a:lstStyle/>
          <a:p>
            <a:r>
              <a:rPr lang="en-US"/>
              <a:t>Standards Document</a:t>
            </a:r>
          </a:p>
        </p:txBody>
      </p:sp>
      <p:pic>
        <p:nvPicPr>
          <p:cNvPr id="5" name="Picture 4" descr="Virginia Department of Education graphic">
            <a:extLst>
              <a:ext uri="{FF2B5EF4-FFF2-40B4-BE49-F238E27FC236}">
                <a16:creationId xmlns:a16="http://schemas.microsoft.com/office/drawing/2014/main" id="{1437603A-9996-D4C2-DFBC-017B4E2C139A}"/>
              </a:ext>
            </a:extLst>
          </p:cNvPr>
          <p:cNvPicPr>
            <a:picLocks noChangeAspect="1"/>
          </p:cNvPicPr>
          <p:nvPr/>
        </p:nvPicPr>
        <p:blipFill>
          <a:blip r:embed="rId5"/>
          <a:stretch>
            <a:fillRect/>
          </a:stretch>
        </p:blipFill>
        <p:spPr>
          <a:xfrm>
            <a:off x="6885432" y="4767302"/>
            <a:ext cx="2231136" cy="345489"/>
          </a:xfrm>
          <a:prstGeom prst="rect">
            <a:avLst/>
          </a:prstGeom>
        </p:spPr>
      </p:pic>
      <p:pic>
        <p:nvPicPr>
          <p:cNvPr id="11" name="Picture 10" descr="This image shows a sample Grade 4 standard.">
            <a:extLst>
              <a:ext uri="{FF2B5EF4-FFF2-40B4-BE49-F238E27FC236}">
                <a16:creationId xmlns:a16="http://schemas.microsoft.com/office/drawing/2014/main" id="{6C973109-58B4-5E02-375B-5BAA2B578B54}"/>
              </a:ext>
            </a:extLst>
          </p:cNvPr>
          <p:cNvPicPr>
            <a:picLocks noChangeAspect="1"/>
          </p:cNvPicPr>
          <p:nvPr/>
        </p:nvPicPr>
        <p:blipFill>
          <a:blip r:embed="rId6"/>
          <a:stretch>
            <a:fillRect/>
          </a:stretch>
        </p:blipFill>
        <p:spPr>
          <a:xfrm>
            <a:off x="1320633" y="1094444"/>
            <a:ext cx="6502734" cy="3073558"/>
          </a:xfrm>
          <a:prstGeom prst="rect">
            <a:avLst/>
          </a:prstGeom>
        </p:spPr>
      </p:pic>
      <p:pic>
        <p:nvPicPr>
          <p:cNvPr id="6" name="Audio 5" descr="Audio icon">
            <a:hlinkClick r:id="" action="ppaction://media"/>
            <a:extLst>
              <a:ext uri="{FF2B5EF4-FFF2-40B4-BE49-F238E27FC236}">
                <a16:creationId xmlns:a16="http://schemas.microsoft.com/office/drawing/2014/main" id="{52D244FF-848F-4F7D-5357-9D91D36B08B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750795339"/>
      </p:ext>
    </p:extLst>
  </p:cSld>
  <p:clrMapOvr>
    <a:masterClrMapping/>
  </p:clrMapOvr>
  <mc:AlternateContent xmlns:mc="http://schemas.openxmlformats.org/markup-compatibility/2006" xmlns:p14="http://schemas.microsoft.com/office/powerpoint/2010/main">
    <mc:Choice Requires="p14">
      <p:transition spd="slow" p14:dur="2000" advTm="19088"/>
    </mc:Choice>
    <mc:Fallback xmlns="">
      <p:transition spd="slow" advTm="19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97508C65CBC9D4582C38E14C0854F54" ma:contentTypeVersion="9" ma:contentTypeDescription="Create a new document." ma:contentTypeScope="" ma:versionID="64ab457752b98d02ffcc907e46ac53de">
  <xsd:schema xmlns:xsd="http://www.w3.org/2001/XMLSchema" xmlns:xs="http://www.w3.org/2001/XMLSchema" xmlns:p="http://schemas.microsoft.com/office/2006/metadata/properties" xmlns:ns2="7bc1f62a-0564-4892-a8bf-7c18ec584b15" xmlns:ns3="0f6edea1-9d2e-49f8-b5b3-3e90d7018543" targetNamespace="http://schemas.microsoft.com/office/2006/metadata/properties" ma:root="true" ma:fieldsID="fd4a78179981080f485d8d9b881d18a4" ns2:_="" ns3:_="">
    <xsd:import namespace="7bc1f62a-0564-4892-a8bf-7c18ec584b15"/>
    <xsd:import namespace="0f6edea1-9d2e-49f8-b5b3-3e90d701854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c1f62a-0564-4892-a8bf-7c18ec584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f6edea1-9d2e-49f8-b5b3-3e90d701854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7270E2-AAD5-497A-9143-062C4A0B6986}">
  <ds:schemaRef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purl.org/dc/terms/"/>
    <ds:schemaRef ds:uri="http://www.w3.org/XML/1998/namespace"/>
    <ds:schemaRef ds:uri="http://schemas.microsoft.com/office/2006/documentManagement/types"/>
    <ds:schemaRef ds:uri="0f6edea1-9d2e-49f8-b5b3-3e90d7018543"/>
    <ds:schemaRef ds:uri="7bc1f62a-0564-4892-a8bf-7c18ec584b15"/>
    <ds:schemaRef ds:uri="http://purl.org/dc/dcmitype/"/>
  </ds:schemaRefs>
</ds:datastoreItem>
</file>

<file path=customXml/itemProps2.xml><?xml version="1.0" encoding="utf-8"?>
<ds:datastoreItem xmlns:ds="http://schemas.openxmlformats.org/officeDocument/2006/customXml" ds:itemID="{F1E3E094-9541-40F2-B7EE-B5ED7C19C94C}">
  <ds:schemaRefs>
    <ds:schemaRef ds:uri="0f6edea1-9d2e-49f8-b5b3-3e90d7018543"/>
    <ds:schemaRef ds:uri="7bc1f62a-0564-4892-a8bf-7c18ec584b1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E1251D1-6D86-4D9E-BDD7-0ED2E456D08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27</TotalTime>
  <Words>13181</Words>
  <Application>Microsoft Office PowerPoint</Application>
  <PresentationFormat>On-screen Show (16:9)</PresentationFormat>
  <Paragraphs>704</Paragraphs>
  <Slides>49</Slides>
  <Notes>49</Notes>
  <HiddenSlides>0</HiddenSlides>
  <MMClips>49</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49</vt:i4>
      </vt:variant>
    </vt:vector>
  </HeadingPairs>
  <TitlesOfParts>
    <vt:vector size="58" baseType="lpstr">
      <vt:lpstr>Wingdings</vt:lpstr>
      <vt:lpstr>Georgia</vt:lpstr>
      <vt:lpstr>Cambria Math</vt:lpstr>
      <vt:lpstr>Arial</vt:lpstr>
      <vt:lpstr>Trebuchet MS</vt:lpstr>
      <vt:lpstr>Calibri</vt:lpstr>
      <vt:lpstr>Times New Roman</vt:lpstr>
      <vt:lpstr>Office Theme</vt:lpstr>
      <vt:lpstr>Office Theme</vt:lpstr>
      <vt:lpstr> 2023 Mathematics Standards of Learning</vt:lpstr>
      <vt:lpstr>Purpose</vt:lpstr>
      <vt:lpstr>Agenda</vt:lpstr>
      <vt:lpstr>2023 Mathematics Standards of Learning Focus</vt:lpstr>
      <vt:lpstr>2023 Standards of Learning Focus</vt:lpstr>
      <vt:lpstr>2023 Mathematics SOL Guiding Principles</vt:lpstr>
      <vt:lpstr>Mathematics Process Goals for Students</vt:lpstr>
      <vt:lpstr>Standards of Learning Supporting Documents</vt:lpstr>
      <vt:lpstr>Standards Document</vt:lpstr>
      <vt:lpstr>Changes to Numbering of the SOL</vt:lpstr>
      <vt:lpstr>  Overview of Revisions (2016 to 2023 Mathematics Standards of Learning) document </vt:lpstr>
      <vt:lpstr> Overview of Revisions- Summary of Changes (1 of 2)</vt:lpstr>
      <vt:lpstr>  Overview of Revisions- Summary of Changes (2 of 2)</vt:lpstr>
      <vt:lpstr>Comparison of  2016 Mathematics SOL  to 2023 Mathematics SOL</vt:lpstr>
      <vt:lpstr>Number and Number Sense</vt:lpstr>
      <vt:lpstr>Standard 4.1a (2016) - Standard 4.NS.1 (2023)</vt:lpstr>
      <vt:lpstr>Standard 4.1b (2016) - Standard 4.NS.2 (2023)</vt:lpstr>
      <vt:lpstr>Standard 4.1c (2016) - Included in Standard 4.CE.1 (2023)</vt:lpstr>
      <vt:lpstr>Standard 4.2a (2016) - Standard 4.ns.3a-d (2023)</vt:lpstr>
      <vt:lpstr>Standard 4.2b,c (2016) - Standard 4.ns.3e-g (2023)</vt:lpstr>
      <vt:lpstr>Standard 4.3a,c (2016) - Standard 4.ns.4 (2023)</vt:lpstr>
      <vt:lpstr>Standard 4.3b (2016) - Included in Standard 4.CE.4 (2023)</vt:lpstr>
      <vt:lpstr>Standard 4.3d (2016) - Standard 4.ns.5 (2023)</vt:lpstr>
      <vt:lpstr>Computation and Estimation</vt:lpstr>
      <vt:lpstr>Standard 4.4a (2016) - Standard 4.ce.2 (2023)</vt:lpstr>
      <vt:lpstr>Standard 4.4b,c (2016) - Standard 4.ce.2 (2023) 1 of 2</vt:lpstr>
      <vt:lpstr>Standard 4.4b (2016) - Standard 4.ce.2 (2023) 2 of 2</vt:lpstr>
      <vt:lpstr>Standard 4.4d (2016) - Standard 4.ce.2 (2023)</vt:lpstr>
      <vt:lpstr>Standard 4.4b,d (2016) - Standard 4.ce.1 (2023)</vt:lpstr>
      <vt:lpstr>Standard 4.5a (2016) - Included in Standard 4.CE.2 (2023)</vt:lpstr>
      <vt:lpstr>Standard 4.5b,c (2016) - Standard 4.ce.3 (2023) 1 of 2</vt:lpstr>
      <vt:lpstr>Standard 4.5b,c (2016) - Standard 4.ce.3 (2023) 2 of 2</vt:lpstr>
      <vt:lpstr>Standard 4.6 (2016) - Standard 4.ce.4 (2023)</vt:lpstr>
      <vt:lpstr>Measurement and Geometry</vt:lpstr>
      <vt:lpstr>Standard 4.7 (2016) - Standard 4.MG.3 (2023)</vt:lpstr>
      <vt:lpstr>Standard 4.8a,b (2016) - Standard 4.MG.1 (2023)</vt:lpstr>
      <vt:lpstr>Standard 4.8c,d (2016) - Standard 4.MG.1 (2023)</vt:lpstr>
      <vt:lpstr>Standard 4.9 (2016) - Standard 4.MG.2 (2023)</vt:lpstr>
      <vt:lpstr>Standard 4.10 (2016) - Standard 4.MG.4 (2023)</vt:lpstr>
      <vt:lpstr>Standard 4.11 (2016) - Standard 4.MG.6 (2023)</vt:lpstr>
      <vt:lpstr>Standard 4.12 (2016) - Standard 4.MG.5 (2023)</vt:lpstr>
      <vt:lpstr>Probability and Statistics</vt:lpstr>
      <vt:lpstr>Standard 4.13 (2016) - Standard 4.PS.2 (2023)</vt:lpstr>
      <vt:lpstr>Standard 4.14a (2016) - Standard 4.PS.1 (2023)</vt:lpstr>
      <vt:lpstr>Standard 4.14bc (2016) - Standard 4.PS.1 (2023)</vt:lpstr>
      <vt:lpstr>Patterns, Functions, and Algebra</vt:lpstr>
      <vt:lpstr>Standard 4.15 (2016)-Standard 4.PFA.1 (2023)</vt:lpstr>
      <vt:lpstr>Standard 4.16 (2016)-Included in Standard 4.CE.2 (2023)</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2023 Mathematics Standards of Learning</dc:title>
  <dc:creator>Mazzacane, Tina (DOE)</dc:creator>
  <cp:lastModifiedBy>Jessica Brown</cp:lastModifiedBy>
  <cp:revision>5</cp:revision>
  <cp:lastPrinted>2023-10-12T13:34:32Z</cp:lastPrinted>
  <dcterms:modified xsi:type="dcterms:W3CDTF">2024-04-18T17:07:59Z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0x010100C97508C65CBC9D4582C38E14C0854F54</vt:lpwstr>
  </property>
</Properties>
</file>