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3" r:id="rId5"/>
  </p:sldMasterIdLst>
  <p:notesMasterIdLst>
    <p:notesMasterId r:id="rId47"/>
  </p:notesMasterIdLst>
  <p:handoutMasterIdLst>
    <p:handoutMasterId r:id="rId48"/>
  </p:handoutMasterIdLst>
  <p:sldIdLst>
    <p:sldId id="284" r:id="rId6"/>
    <p:sldId id="285" r:id="rId7"/>
    <p:sldId id="300" r:id="rId8"/>
    <p:sldId id="301" r:id="rId9"/>
    <p:sldId id="302" r:id="rId10"/>
    <p:sldId id="510" r:id="rId11"/>
    <p:sldId id="303" r:id="rId12"/>
    <p:sldId id="490" r:id="rId13"/>
    <p:sldId id="491" r:id="rId14"/>
    <p:sldId id="507" r:id="rId15"/>
    <p:sldId id="492" r:id="rId16"/>
    <p:sldId id="509" r:id="rId17"/>
    <p:sldId id="496" r:id="rId18"/>
    <p:sldId id="497" r:id="rId19"/>
    <p:sldId id="258" r:id="rId20"/>
    <p:sldId id="259" r:id="rId21"/>
    <p:sldId id="260" r:id="rId22"/>
    <p:sldId id="261" r:id="rId23"/>
    <p:sldId id="262" r:id="rId24"/>
    <p:sldId id="263" r:id="rId25"/>
    <p:sldId id="264" r:id="rId26"/>
    <p:sldId id="265" r:id="rId27"/>
    <p:sldId id="266" r:id="rId28"/>
    <p:sldId id="511"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9" roundtripDataSignature="AMtx7mjofoDdu0+jyQUqNbLGV0b1wWyx2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5E71AF-0BBB-CF85-855D-ACDCD3AFDF24}" name="Delozier, Debra (DOE)" initials="DD(" userId="S::Debra.Delozier@doe.virginia.gov::acc54453-5e22-4839-9ba0-16d5cb61d5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79C42E-AF76-4EA5-80EF-5CDB46649715}" v="1" dt="2023-09-19T15:08:21.384"/>
  </p1510:revLst>
</p1510:revInfo>
</file>

<file path=ppt/tableStyles.xml><?xml version="1.0" encoding="utf-8"?>
<a:tblStyleLst xmlns:a="http://schemas.openxmlformats.org/drawingml/2006/main" def="{EB8BA037-EB6F-49FA-92BA-B0459875C4E5}">
  <a:tblStyle styleId="{EB8BA037-EB6F-49FA-92BA-B0459875C4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538" autoAdjust="0"/>
  </p:normalViewPr>
  <p:slideViewPr>
    <p:cSldViewPr snapToGrid="0">
      <p:cViewPr varScale="1">
        <p:scale>
          <a:sx n="51" d="100"/>
          <a:sy n="51" d="100"/>
        </p:scale>
        <p:origin x="1720" y="44"/>
      </p:cViewPr>
      <p:guideLst>
        <p:guide orient="horz" pos="1620"/>
        <p:guide pos="2880"/>
      </p:guideLst>
    </p:cSldViewPr>
  </p:slideViewPr>
  <p:notesTextViewPr>
    <p:cViewPr>
      <p:scale>
        <a:sx n="3" d="2"/>
        <a:sy n="3" d="2"/>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E. Clifford" userId="ec14e1b9-64f8-4cf1-98f4-889216b48694" providerId="ADAL" clId="{09FC76CF-3F36-462F-A4C5-E6B0581D26F3}"/>
    <pc:docChg chg="custSel modSld">
      <pc:chgData name="Mary E. Clifford" userId="ec14e1b9-64f8-4cf1-98f4-889216b48694" providerId="ADAL" clId="{09FC76CF-3F36-462F-A4C5-E6B0581D26F3}" dt="2023-09-17T13:10:15.504" v="312"/>
      <pc:docMkLst>
        <pc:docMk/>
      </pc:docMkLst>
      <pc:sldChg chg="addSp delSp modSp modTransition modAnim">
        <pc:chgData name="Mary E. Clifford" userId="ec14e1b9-64f8-4cf1-98f4-889216b48694" providerId="ADAL" clId="{09FC76CF-3F36-462F-A4C5-E6B0581D26F3}" dt="2023-09-16T21:09:44.050" v="251"/>
        <pc:sldMkLst>
          <pc:docMk/>
          <pc:sldMk cId="0" sldId="258"/>
        </pc:sldMkLst>
        <pc:picChg chg="add del mod">
          <ac:chgData name="Mary E. Clifford" userId="ec14e1b9-64f8-4cf1-98f4-889216b48694" providerId="ADAL" clId="{09FC76CF-3F36-462F-A4C5-E6B0581D26F3}" dt="2023-09-16T21:09:29.738" v="250"/>
          <ac:picMkLst>
            <pc:docMk/>
            <pc:sldMk cId="0" sldId="258"/>
            <ac:picMk id="5" creationId="{ABAC124F-009C-7C37-9E51-7E2B0A0B4645}"/>
          </ac:picMkLst>
        </pc:picChg>
        <pc:picChg chg="add mod">
          <ac:chgData name="Mary E. Clifford" userId="ec14e1b9-64f8-4cf1-98f4-889216b48694" providerId="ADAL" clId="{09FC76CF-3F36-462F-A4C5-E6B0581D26F3}" dt="2023-09-16T21:09:44.050" v="251"/>
          <ac:picMkLst>
            <pc:docMk/>
            <pc:sldMk cId="0" sldId="258"/>
            <ac:picMk id="12" creationId="{ED6FE325-540C-C414-DE6D-E7EE025706D6}"/>
          </ac:picMkLst>
        </pc:picChg>
      </pc:sldChg>
      <pc:sldChg chg="addSp delSp modSp modTransition modAnim">
        <pc:chgData name="Mary E. Clifford" userId="ec14e1b9-64f8-4cf1-98f4-889216b48694" providerId="ADAL" clId="{09FC76CF-3F36-462F-A4C5-E6B0581D26F3}" dt="2023-09-16T18:26:56.141" v="112"/>
        <pc:sldMkLst>
          <pc:docMk/>
          <pc:sldMk cId="0" sldId="259"/>
        </pc:sldMkLst>
        <pc:picChg chg="add del mod">
          <ac:chgData name="Mary E. Clifford" userId="ec14e1b9-64f8-4cf1-98f4-889216b48694" providerId="ADAL" clId="{09FC76CF-3F36-462F-A4C5-E6B0581D26F3}" dt="2023-09-16T18:21:31.768" v="107"/>
          <ac:picMkLst>
            <pc:docMk/>
            <pc:sldMk cId="0" sldId="259"/>
            <ac:picMk id="5" creationId="{11BFA0F9-03D2-EFD3-75A1-346D40C25113}"/>
          </ac:picMkLst>
        </pc:picChg>
        <pc:picChg chg="add del mod">
          <ac:chgData name="Mary E. Clifford" userId="ec14e1b9-64f8-4cf1-98f4-889216b48694" providerId="ADAL" clId="{09FC76CF-3F36-462F-A4C5-E6B0581D26F3}" dt="2023-09-16T18:24:08.387" v="109"/>
          <ac:picMkLst>
            <pc:docMk/>
            <pc:sldMk cId="0" sldId="259"/>
            <ac:picMk id="8" creationId="{D97218F4-222D-BF2D-0674-103DFE545694}"/>
          </ac:picMkLst>
        </pc:picChg>
        <pc:picChg chg="add del mod">
          <ac:chgData name="Mary E. Clifford" userId="ec14e1b9-64f8-4cf1-98f4-889216b48694" providerId="ADAL" clId="{09FC76CF-3F36-462F-A4C5-E6B0581D26F3}" dt="2023-09-16T18:25:16.218" v="111"/>
          <ac:picMkLst>
            <pc:docMk/>
            <pc:sldMk cId="0" sldId="259"/>
            <ac:picMk id="11" creationId="{131455B9-550E-61CA-3303-B22A0C8FBEBE}"/>
          </ac:picMkLst>
        </pc:picChg>
        <pc:picChg chg="add mod">
          <ac:chgData name="Mary E. Clifford" userId="ec14e1b9-64f8-4cf1-98f4-889216b48694" providerId="ADAL" clId="{09FC76CF-3F36-462F-A4C5-E6B0581D26F3}" dt="2023-09-16T18:26:56.141" v="112"/>
          <ac:picMkLst>
            <pc:docMk/>
            <pc:sldMk cId="0" sldId="259"/>
            <ac:picMk id="14" creationId="{FFFA9C88-C140-521C-7FFD-3C3983C3FDD6}"/>
          </ac:picMkLst>
        </pc:picChg>
      </pc:sldChg>
      <pc:sldChg chg="addSp delSp modSp modTransition modAnim modNotesTx">
        <pc:chgData name="Mary E. Clifford" userId="ec14e1b9-64f8-4cf1-98f4-889216b48694" providerId="ADAL" clId="{09FC76CF-3F36-462F-A4C5-E6B0581D26F3}" dt="2023-09-17T12:38:02.306" v="287"/>
        <pc:sldMkLst>
          <pc:docMk/>
          <pc:sldMk cId="0" sldId="260"/>
        </pc:sldMkLst>
        <pc:picChg chg="add mod">
          <ac:chgData name="Mary E. Clifford" userId="ec14e1b9-64f8-4cf1-98f4-889216b48694" providerId="ADAL" clId="{09FC76CF-3F36-462F-A4C5-E6B0581D26F3}" dt="2023-09-17T12:38:02.306" v="287"/>
          <ac:picMkLst>
            <pc:docMk/>
            <pc:sldMk cId="0" sldId="260"/>
            <ac:picMk id="4" creationId="{0A39CAF4-DABC-A16F-A3B7-DF0FE2329445}"/>
          </ac:picMkLst>
        </pc:picChg>
        <pc:picChg chg="add del mod">
          <ac:chgData name="Mary E. Clifford" userId="ec14e1b9-64f8-4cf1-98f4-889216b48694" providerId="ADAL" clId="{09FC76CF-3F36-462F-A4C5-E6B0581D26F3}" dt="2023-09-17T12:36:56.454" v="286"/>
          <ac:picMkLst>
            <pc:docMk/>
            <pc:sldMk cId="0" sldId="260"/>
            <ac:picMk id="9" creationId="{DC7FCE50-3572-6139-573E-9B1A71826A61}"/>
          </ac:picMkLst>
        </pc:picChg>
      </pc:sldChg>
      <pc:sldChg chg="addSp delSp modSp modTransition modAnim">
        <pc:chgData name="Mary E. Clifford" userId="ec14e1b9-64f8-4cf1-98f4-889216b48694" providerId="ADAL" clId="{09FC76CF-3F36-462F-A4C5-E6B0581D26F3}" dt="2023-09-16T18:37:41.146" v="116"/>
        <pc:sldMkLst>
          <pc:docMk/>
          <pc:sldMk cId="0" sldId="261"/>
        </pc:sldMkLst>
        <pc:picChg chg="add del mod">
          <ac:chgData name="Mary E. Clifford" userId="ec14e1b9-64f8-4cf1-98f4-889216b48694" providerId="ADAL" clId="{09FC76CF-3F36-462F-A4C5-E6B0581D26F3}" dt="2023-09-16T18:36:42.155" v="115"/>
          <ac:picMkLst>
            <pc:docMk/>
            <pc:sldMk cId="0" sldId="261"/>
            <ac:picMk id="5" creationId="{C55C9C80-3148-A7DE-99A6-62D7382BF009}"/>
          </ac:picMkLst>
        </pc:picChg>
        <pc:picChg chg="add mod">
          <ac:chgData name="Mary E. Clifford" userId="ec14e1b9-64f8-4cf1-98f4-889216b48694" providerId="ADAL" clId="{09FC76CF-3F36-462F-A4C5-E6B0581D26F3}" dt="2023-09-16T18:37:41.146" v="116"/>
          <ac:picMkLst>
            <pc:docMk/>
            <pc:sldMk cId="0" sldId="261"/>
            <ac:picMk id="8" creationId="{3FD897B9-3EFF-9F42-06ED-7BAEDE9E99AD}"/>
          </ac:picMkLst>
        </pc:picChg>
      </pc:sldChg>
      <pc:sldChg chg="addSp modSp modTransition">
        <pc:chgData name="Mary E. Clifford" userId="ec14e1b9-64f8-4cf1-98f4-889216b48694" providerId="ADAL" clId="{09FC76CF-3F36-462F-A4C5-E6B0581D26F3}" dt="2023-09-16T18:40:24.877" v="117"/>
        <pc:sldMkLst>
          <pc:docMk/>
          <pc:sldMk cId="0" sldId="262"/>
        </pc:sldMkLst>
        <pc:picChg chg="add mod">
          <ac:chgData name="Mary E. Clifford" userId="ec14e1b9-64f8-4cf1-98f4-889216b48694" providerId="ADAL" clId="{09FC76CF-3F36-462F-A4C5-E6B0581D26F3}" dt="2023-09-16T18:40:24.877" v="117"/>
          <ac:picMkLst>
            <pc:docMk/>
            <pc:sldMk cId="0" sldId="262"/>
            <ac:picMk id="6" creationId="{91F88915-7A5F-4AEF-E8B8-2F78DAC48BDF}"/>
          </ac:picMkLst>
        </pc:picChg>
      </pc:sldChg>
      <pc:sldChg chg="addSp delSp modSp modTransition modAnim">
        <pc:chgData name="Mary E. Clifford" userId="ec14e1b9-64f8-4cf1-98f4-889216b48694" providerId="ADAL" clId="{09FC76CF-3F36-462F-A4C5-E6B0581D26F3}" dt="2023-09-16T21:13:54.117" v="257"/>
        <pc:sldMkLst>
          <pc:docMk/>
          <pc:sldMk cId="0" sldId="263"/>
        </pc:sldMkLst>
        <pc:picChg chg="add del mod">
          <ac:chgData name="Mary E. Clifford" userId="ec14e1b9-64f8-4cf1-98f4-889216b48694" providerId="ADAL" clId="{09FC76CF-3F36-462F-A4C5-E6B0581D26F3}" dt="2023-09-16T21:13:16.119" v="254"/>
          <ac:picMkLst>
            <pc:docMk/>
            <pc:sldMk cId="0" sldId="263"/>
            <ac:picMk id="5" creationId="{17B08079-7A22-A43B-CFEF-24FCF9CCA8AE}"/>
          </ac:picMkLst>
        </pc:picChg>
        <pc:picChg chg="add del mod">
          <ac:chgData name="Mary E. Clifford" userId="ec14e1b9-64f8-4cf1-98f4-889216b48694" providerId="ADAL" clId="{09FC76CF-3F36-462F-A4C5-E6B0581D26F3}" dt="2023-09-16T21:13:33.069" v="256"/>
          <ac:picMkLst>
            <pc:docMk/>
            <pc:sldMk cId="0" sldId="263"/>
            <ac:picMk id="9" creationId="{C734854A-A2AA-AD89-CD38-3C2758CC6177}"/>
          </ac:picMkLst>
        </pc:picChg>
        <pc:picChg chg="add mod">
          <ac:chgData name="Mary E. Clifford" userId="ec14e1b9-64f8-4cf1-98f4-889216b48694" providerId="ADAL" clId="{09FC76CF-3F36-462F-A4C5-E6B0581D26F3}" dt="2023-09-16T21:13:54.117" v="257"/>
          <ac:picMkLst>
            <pc:docMk/>
            <pc:sldMk cId="0" sldId="263"/>
            <ac:picMk id="12" creationId="{F2611635-DDCE-BD25-908C-4399DA6FB07C}"/>
          </ac:picMkLst>
        </pc:picChg>
      </pc:sldChg>
      <pc:sldChg chg="addSp modSp modTransition">
        <pc:chgData name="Mary E. Clifford" userId="ec14e1b9-64f8-4cf1-98f4-889216b48694" providerId="ADAL" clId="{09FC76CF-3F36-462F-A4C5-E6B0581D26F3}" dt="2023-09-16T18:44:45.876" v="119"/>
        <pc:sldMkLst>
          <pc:docMk/>
          <pc:sldMk cId="0" sldId="264"/>
        </pc:sldMkLst>
        <pc:picChg chg="add mod">
          <ac:chgData name="Mary E. Clifford" userId="ec14e1b9-64f8-4cf1-98f4-889216b48694" providerId="ADAL" clId="{09FC76CF-3F36-462F-A4C5-E6B0581D26F3}" dt="2023-09-16T18:44:45.876" v="119"/>
          <ac:picMkLst>
            <pc:docMk/>
            <pc:sldMk cId="0" sldId="264"/>
            <ac:picMk id="5" creationId="{FC384620-E927-170A-4F4A-28B00FF322F9}"/>
          </ac:picMkLst>
        </pc:picChg>
      </pc:sldChg>
      <pc:sldChg chg="addSp delSp modSp modTransition modAnim">
        <pc:chgData name="Mary E. Clifford" userId="ec14e1b9-64f8-4cf1-98f4-889216b48694" providerId="ADAL" clId="{09FC76CF-3F36-462F-A4C5-E6B0581D26F3}" dt="2023-09-16T18:47:56.238" v="122"/>
        <pc:sldMkLst>
          <pc:docMk/>
          <pc:sldMk cId="0" sldId="265"/>
        </pc:sldMkLst>
        <pc:picChg chg="add del mod">
          <ac:chgData name="Mary E. Clifford" userId="ec14e1b9-64f8-4cf1-98f4-889216b48694" providerId="ADAL" clId="{09FC76CF-3F36-462F-A4C5-E6B0581D26F3}" dt="2023-09-16T18:47:06.716" v="121"/>
          <ac:picMkLst>
            <pc:docMk/>
            <pc:sldMk cId="0" sldId="265"/>
            <ac:picMk id="6" creationId="{9ECE05FD-F009-D23F-E2D2-0AEF33A4C0C7}"/>
          </ac:picMkLst>
        </pc:picChg>
        <pc:picChg chg="add mod">
          <ac:chgData name="Mary E. Clifford" userId="ec14e1b9-64f8-4cf1-98f4-889216b48694" providerId="ADAL" clId="{09FC76CF-3F36-462F-A4C5-E6B0581D26F3}" dt="2023-09-16T18:47:56.238" v="122"/>
          <ac:picMkLst>
            <pc:docMk/>
            <pc:sldMk cId="0" sldId="265"/>
            <ac:picMk id="9" creationId="{C36C4662-9068-6C35-656E-E1107FB6CF00}"/>
          </ac:picMkLst>
        </pc:picChg>
      </pc:sldChg>
      <pc:sldChg chg="addSp modSp modTransition">
        <pc:chgData name="Mary E. Clifford" userId="ec14e1b9-64f8-4cf1-98f4-889216b48694" providerId="ADAL" clId="{09FC76CF-3F36-462F-A4C5-E6B0581D26F3}" dt="2023-09-16T18:48:57.883" v="123"/>
        <pc:sldMkLst>
          <pc:docMk/>
          <pc:sldMk cId="0" sldId="266"/>
        </pc:sldMkLst>
        <pc:picChg chg="add mod">
          <ac:chgData name="Mary E. Clifford" userId="ec14e1b9-64f8-4cf1-98f4-889216b48694" providerId="ADAL" clId="{09FC76CF-3F36-462F-A4C5-E6B0581D26F3}" dt="2023-09-16T18:48:57.883" v="123"/>
          <ac:picMkLst>
            <pc:docMk/>
            <pc:sldMk cId="0" sldId="266"/>
            <ac:picMk id="6" creationId="{329BE8D5-1341-41BC-D071-B1BE38C28AC6}"/>
          </ac:picMkLst>
        </pc:picChg>
      </pc:sldChg>
      <pc:sldChg chg="addSp delSp modSp modTransition modAnim modNotesTx">
        <pc:chgData name="Mary E. Clifford" userId="ec14e1b9-64f8-4cf1-98f4-889216b48694" providerId="ADAL" clId="{09FC76CF-3F36-462F-A4C5-E6B0581D26F3}" dt="2023-09-17T13:10:15.504" v="312"/>
        <pc:sldMkLst>
          <pc:docMk/>
          <pc:sldMk cId="0" sldId="267"/>
        </pc:sldMkLst>
        <pc:picChg chg="add del mod">
          <ac:chgData name="Mary E. Clifford" userId="ec14e1b9-64f8-4cf1-98f4-889216b48694" providerId="ADAL" clId="{09FC76CF-3F36-462F-A4C5-E6B0581D26F3}" dt="2023-09-17T13:08:37.652" v="311"/>
          <ac:picMkLst>
            <pc:docMk/>
            <pc:sldMk cId="0" sldId="267"/>
            <ac:picMk id="4" creationId="{E6D22197-297F-8829-0D64-EAC488E23555}"/>
          </ac:picMkLst>
        </pc:picChg>
        <pc:picChg chg="add del mod">
          <ac:chgData name="Mary E. Clifford" userId="ec14e1b9-64f8-4cf1-98f4-889216b48694" providerId="ADAL" clId="{09FC76CF-3F36-462F-A4C5-E6B0581D26F3}" dt="2023-09-17T13:03:28.786" v="309"/>
          <ac:picMkLst>
            <pc:docMk/>
            <pc:sldMk cId="0" sldId="267"/>
            <ac:picMk id="5" creationId="{2C2A53DE-7359-055B-4676-8FCA356992D7}"/>
          </ac:picMkLst>
        </pc:picChg>
        <pc:picChg chg="add mod">
          <ac:chgData name="Mary E. Clifford" userId="ec14e1b9-64f8-4cf1-98f4-889216b48694" providerId="ADAL" clId="{09FC76CF-3F36-462F-A4C5-E6B0581D26F3}" dt="2023-09-17T13:10:15.504" v="312"/>
          <ac:picMkLst>
            <pc:docMk/>
            <pc:sldMk cId="0" sldId="267"/>
            <ac:picMk id="8" creationId="{91211B8E-1C5B-8F58-9E76-163D89604BBA}"/>
          </ac:picMkLst>
        </pc:picChg>
      </pc:sldChg>
      <pc:sldChg chg="addSp delSp modSp modTransition modAnim">
        <pc:chgData name="Mary E. Clifford" userId="ec14e1b9-64f8-4cf1-98f4-889216b48694" providerId="ADAL" clId="{09FC76CF-3F36-462F-A4C5-E6B0581D26F3}" dt="2023-09-16T21:15:39.206" v="259"/>
        <pc:sldMkLst>
          <pc:docMk/>
          <pc:sldMk cId="0" sldId="268"/>
        </pc:sldMkLst>
        <pc:picChg chg="add del mod">
          <ac:chgData name="Mary E. Clifford" userId="ec14e1b9-64f8-4cf1-98f4-889216b48694" providerId="ADAL" clId="{09FC76CF-3F36-462F-A4C5-E6B0581D26F3}" dt="2023-09-16T21:15:24.845" v="258"/>
          <ac:picMkLst>
            <pc:docMk/>
            <pc:sldMk cId="0" sldId="268"/>
            <ac:picMk id="5" creationId="{877C76EB-570C-3867-A83E-FA4F8FE4A280}"/>
          </ac:picMkLst>
        </pc:picChg>
        <pc:picChg chg="add mod">
          <ac:chgData name="Mary E. Clifford" userId="ec14e1b9-64f8-4cf1-98f4-889216b48694" providerId="ADAL" clId="{09FC76CF-3F36-462F-A4C5-E6B0581D26F3}" dt="2023-09-16T21:15:39.206" v="259"/>
          <ac:picMkLst>
            <pc:docMk/>
            <pc:sldMk cId="0" sldId="268"/>
            <ac:picMk id="14" creationId="{69B85DFF-D896-1FF9-058F-066625874B10}"/>
          </ac:picMkLst>
        </pc:picChg>
      </pc:sldChg>
      <pc:sldChg chg="addSp delSp modSp modTransition modAnim modNotesTx">
        <pc:chgData name="Mary E. Clifford" userId="ec14e1b9-64f8-4cf1-98f4-889216b48694" providerId="ADAL" clId="{09FC76CF-3F36-462F-A4C5-E6B0581D26F3}" dt="2023-09-16T19:10:07.096" v="152"/>
        <pc:sldMkLst>
          <pc:docMk/>
          <pc:sldMk cId="0" sldId="269"/>
        </pc:sldMkLst>
        <pc:picChg chg="add del mod">
          <ac:chgData name="Mary E. Clifford" userId="ec14e1b9-64f8-4cf1-98f4-889216b48694" providerId="ADAL" clId="{09FC76CF-3F36-462F-A4C5-E6B0581D26F3}" dt="2023-09-16T18:57:29.547" v="135"/>
          <ac:picMkLst>
            <pc:docMk/>
            <pc:sldMk cId="0" sldId="269"/>
            <ac:picMk id="5" creationId="{6C1F19DF-557B-70BB-1EF9-86895B52EB03}"/>
          </ac:picMkLst>
        </pc:picChg>
        <pc:picChg chg="add del mod">
          <ac:chgData name="Mary E. Clifford" userId="ec14e1b9-64f8-4cf1-98f4-889216b48694" providerId="ADAL" clId="{09FC76CF-3F36-462F-A4C5-E6B0581D26F3}" dt="2023-09-16T19:00:28.122" v="137"/>
          <ac:picMkLst>
            <pc:docMk/>
            <pc:sldMk cId="0" sldId="269"/>
            <ac:picMk id="8" creationId="{09EC2010-0648-0D07-1900-023539BBEC23}"/>
          </ac:picMkLst>
        </pc:picChg>
        <pc:picChg chg="add del mod">
          <ac:chgData name="Mary E. Clifford" userId="ec14e1b9-64f8-4cf1-98f4-889216b48694" providerId="ADAL" clId="{09FC76CF-3F36-462F-A4C5-E6B0581D26F3}" dt="2023-09-16T19:04:17.830" v="147"/>
          <ac:picMkLst>
            <pc:docMk/>
            <pc:sldMk cId="0" sldId="269"/>
            <ac:picMk id="11" creationId="{024641E2-8C72-E463-C725-DA71666693E3}"/>
          </ac:picMkLst>
        </pc:picChg>
        <pc:picChg chg="add del mod">
          <ac:chgData name="Mary E. Clifford" userId="ec14e1b9-64f8-4cf1-98f4-889216b48694" providerId="ADAL" clId="{09FC76CF-3F36-462F-A4C5-E6B0581D26F3}" dt="2023-09-16T19:05:19.669" v="149"/>
          <ac:picMkLst>
            <pc:docMk/>
            <pc:sldMk cId="0" sldId="269"/>
            <ac:picMk id="14" creationId="{BAD5D037-187F-F142-1970-B5633D765A3B}"/>
          </ac:picMkLst>
        </pc:picChg>
        <pc:picChg chg="add del mod">
          <ac:chgData name="Mary E. Clifford" userId="ec14e1b9-64f8-4cf1-98f4-889216b48694" providerId="ADAL" clId="{09FC76CF-3F36-462F-A4C5-E6B0581D26F3}" dt="2023-09-16T19:08:27.805" v="151"/>
          <ac:picMkLst>
            <pc:docMk/>
            <pc:sldMk cId="0" sldId="269"/>
            <ac:picMk id="17" creationId="{AB7AF9C6-150C-4E52-19E4-0286EAA647FB}"/>
          </ac:picMkLst>
        </pc:picChg>
        <pc:picChg chg="add mod">
          <ac:chgData name="Mary E. Clifford" userId="ec14e1b9-64f8-4cf1-98f4-889216b48694" providerId="ADAL" clId="{09FC76CF-3F36-462F-A4C5-E6B0581D26F3}" dt="2023-09-16T19:10:07.096" v="152"/>
          <ac:picMkLst>
            <pc:docMk/>
            <pc:sldMk cId="0" sldId="269"/>
            <ac:picMk id="20" creationId="{4E6D01B4-720E-FE23-0EA4-859CB2692301}"/>
          </ac:picMkLst>
        </pc:picChg>
      </pc:sldChg>
      <pc:sldChg chg="addSp delSp modSp modTransition modAnim modNotesTx">
        <pc:chgData name="Mary E. Clifford" userId="ec14e1b9-64f8-4cf1-98f4-889216b48694" providerId="ADAL" clId="{09FC76CF-3F36-462F-A4C5-E6B0581D26F3}" dt="2023-09-16T21:17:08.518" v="261"/>
        <pc:sldMkLst>
          <pc:docMk/>
          <pc:sldMk cId="0" sldId="270"/>
        </pc:sldMkLst>
        <pc:picChg chg="add del mod">
          <ac:chgData name="Mary E. Clifford" userId="ec14e1b9-64f8-4cf1-98f4-889216b48694" providerId="ADAL" clId="{09FC76CF-3F36-462F-A4C5-E6B0581D26F3}" dt="2023-09-16T19:13:54.342" v="155"/>
          <ac:picMkLst>
            <pc:docMk/>
            <pc:sldMk cId="0" sldId="270"/>
            <ac:picMk id="12" creationId="{DA4ED622-4CFD-898A-DB1E-446B8CA9CF38}"/>
          </ac:picMkLst>
        </pc:picChg>
        <pc:picChg chg="add del mod">
          <ac:chgData name="Mary E. Clifford" userId="ec14e1b9-64f8-4cf1-98f4-889216b48694" providerId="ADAL" clId="{09FC76CF-3F36-462F-A4C5-E6B0581D26F3}" dt="2023-09-16T21:16:29.080" v="260"/>
          <ac:picMkLst>
            <pc:docMk/>
            <pc:sldMk cId="0" sldId="270"/>
            <ac:picMk id="15" creationId="{8FE3B0CB-33FD-F9D5-7A0E-34176303804F}"/>
          </ac:picMkLst>
        </pc:picChg>
        <pc:picChg chg="add mod">
          <ac:chgData name="Mary E. Clifford" userId="ec14e1b9-64f8-4cf1-98f4-889216b48694" providerId="ADAL" clId="{09FC76CF-3F36-462F-A4C5-E6B0581D26F3}" dt="2023-09-16T21:17:08.518" v="261"/>
          <ac:picMkLst>
            <pc:docMk/>
            <pc:sldMk cId="0" sldId="270"/>
            <ac:picMk id="23" creationId="{5D769CF0-0296-C5B0-6F48-F1C9D295B8D1}"/>
          </ac:picMkLst>
        </pc:picChg>
      </pc:sldChg>
      <pc:sldChg chg="addSp delSp modSp modTransition modAnim">
        <pc:chgData name="Mary E. Clifford" userId="ec14e1b9-64f8-4cf1-98f4-889216b48694" providerId="ADAL" clId="{09FC76CF-3F36-462F-A4C5-E6B0581D26F3}" dt="2023-09-16T19:21:11.611" v="165"/>
        <pc:sldMkLst>
          <pc:docMk/>
          <pc:sldMk cId="0" sldId="271"/>
        </pc:sldMkLst>
        <pc:picChg chg="add del mod">
          <ac:chgData name="Mary E. Clifford" userId="ec14e1b9-64f8-4cf1-98f4-889216b48694" providerId="ADAL" clId="{09FC76CF-3F36-462F-A4C5-E6B0581D26F3}" dt="2023-09-16T19:17:41.022" v="158"/>
          <ac:picMkLst>
            <pc:docMk/>
            <pc:sldMk cId="0" sldId="271"/>
            <ac:picMk id="6" creationId="{406416CE-4A31-2FD4-456C-51108B2E08A2}"/>
          </ac:picMkLst>
        </pc:picChg>
        <pc:picChg chg="add del mod">
          <ac:chgData name="Mary E. Clifford" userId="ec14e1b9-64f8-4cf1-98f4-889216b48694" providerId="ADAL" clId="{09FC76CF-3F36-462F-A4C5-E6B0581D26F3}" dt="2023-09-16T19:19:23.971" v="160"/>
          <ac:picMkLst>
            <pc:docMk/>
            <pc:sldMk cId="0" sldId="271"/>
            <ac:picMk id="9" creationId="{510BB508-A2FB-6D67-7645-D593A70CFEF3}"/>
          </ac:picMkLst>
        </pc:picChg>
        <pc:picChg chg="add del mod">
          <ac:chgData name="Mary E. Clifford" userId="ec14e1b9-64f8-4cf1-98f4-889216b48694" providerId="ADAL" clId="{09FC76CF-3F36-462F-A4C5-E6B0581D26F3}" dt="2023-09-16T19:19:41.676" v="162"/>
          <ac:picMkLst>
            <pc:docMk/>
            <pc:sldMk cId="0" sldId="271"/>
            <ac:picMk id="12" creationId="{5FC12956-935E-14DB-CB80-4B406F7F2E70}"/>
          </ac:picMkLst>
        </pc:picChg>
        <pc:picChg chg="add del mod">
          <ac:chgData name="Mary E. Clifford" userId="ec14e1b9-64f8-4cf1-98f4-889216b48694" providerId="ADAL" clId="{09FC76CF-3F36-462F-A4C5-E6B0581D26F3}" dt="2023-09-16T19:20:20.519" v="164"/>
          <ac:picMkLst>
            <pc:docMk/>
            <pc:sldMk cId="0" sldId="271"/>
            <ac:picMk id="15" creationId="{5CB42A48-16C3-027C-07A7-75E09A816F2B}"/>
          </ac:picMkLst>
        </pc:picChg>
        <pc:picChg chg="add mod">
          <ac:chgData name="Mary E. Clifford" userId="ec14e1b9-64f8-4cf1-98f4-889216b48694" providerId="ADAL" clId="{09FC76CF-3F36-462F-A4C5-E6B0581D26F3}" dt="2023-09-16T19:21:11.611" v="165"/>
          <ac:picMkLst>
            <pc:docMk/>
            <pc:sldMk cId="0" sldId="271"/>
            <ac:picMk id="18" creationId="{75FE123F-5E32-BAF1-F896-47C43CF41936}"/>
          </ac:picMkLst>
        </pc:picChg>
      </pc:sldChg>
      <pc:sldChg chg="addSp delSp modSp modTransition modAnim">
        <pc:chgData name="Mary E. Clifford" userId="ec14e1b9-64f8-4cf1-98f4-889216b48694" providerId="ADAL" clId="{09FC76CF-3F36-462F-A4C5-E6B0581D26F3}" dt="2023-09-16T20:38:43.576" v="231"/>
        <pc:sldMkLst>
          <pc:docMk/>
          <pc:sldMk cId="0" sldId="272"/>
        </pc:sldMkLst>
        <pc:picChg chg="add del mod">
          <ac:chgData name="Mary E. Clifford" userId="ec14e1b9-64f8-4cf1-98f4-889216b48694" providerId="ADAL" clId="{09FC76CF-3F36-462F-A4C5-E6B0581D26F3}" dt="2023-09-16T20:38:19.080" v="230"/>
          <ac:picMkLst>
            <pc:docMk/>
            <pc:sldMk cId="0" sldId="272"/>
            <ac:picMk id="9" creationId="{A5E67052-57C6-E2B8-D5ED-3DDDE0CF80A6}"/>
          </ac:picMkLst>
        </pc:picChg>
        <pc:picChg chg="add mod">
          <ac:chgData name="Mary E. Clifford" userId="ec14e1b9-64f8-4cf1-98f4-889216b48694" providerId="ADAL" clId="{09FC76CF-3F36-462F-A4C5-E6B0581D26F3}" dt="2023-09-16T20:38:43.576" v="231"/>
          <ac:picMkLst>
            <pc:docMk/>
            <pc:sldMk cId="0" sldId="272"/>
            <ac:picMk id="14" creationId="{47A37CFB-49BF-205A-2571-298912E50111}"/>
          </ac:picMkLst>
        </pc:picChg>
      </pc:sldChg>
      <pc:sldChg chg="addSp modSp modTransition">
        <pc:chgData name="Mary E. Clifford" userId="ec14e1b9-64f8-4cf1-98f4-889216b48694" providerId="ADAL" clId="{09FC76CF-3F36-462F-A4C5-E6B0581D26F3}" dt="2023-09-16T20:38:05.483" v="229"/>
        <pc:sldMkLst>
          <pc:docMk/>
          <pc:sldMk cId="0" sldId="273"/>
        </pc:sldMkLst>
        <pc:picChg chg="add mod">
          <ac:chgData name="Mary E. Clifford" userId="ec14e1b9-64f8-4cf1-98f4-889216b48694" providerId="ADAL" clId="{09FC76CF-3F36-462F-A4C5-E6B0581D26F3}" dt="2023-09-16T20:38:05.483" v="229"/>
          <ac:picMkLst>
            <pc:docMk/>
            <pc:sldMk cId="0" sldId="273"/>
            <ac:picMk id="8" creationId="{402FB138-3C83-28B6-E799-EEEE640C3EBB}"/>
          </ac:picMkLst>
        </pc:picChg>
      </pc:sldChg>
      <pc:sldChg chg="addSp delSp modSp modTransition modAnim modNotesTx">
        <pc:chgData name="Mary E. Clifford" userId="ec14e1b9-64f8-4cf1-98f4-889216b48694" providerId="ADAL" clId="{09FC76CF-3F36-462F-A4C5-E6B0581D26F3}" dt="2023-09-17T13:02:48.467" v="308"/>
        <pc:sldMkLst>
          <pc:docMk/>
          <pc:sldMk cId="0" sldId="274"/>
        </pc:sldMkLst>
        <pc:picChg chg="add del mod">
          <ac:chgData name="Mary E. Clifford" userId="ec14e1b9-64f8-4cf1-98f4-889216b48694" providerId="ADAL" clId="{09FC76CF-3F36-462F-A4C5-E6B0581D26F3}" dt="2023-09-16T19:25:20.309" v="168"/>
          <ac:picMkLst>
            <pc:docMk/>
            <pc:sldMk cId="0" sldId="274"/>
            <ac:picMk id="4" creationId="{2564A36E-6604-23CD-A955-0A20D10A54C0}"/>
          </ac:picMkLst>
        </pc:picChg>
        <pc:picChg chg="add del mod">
          <ac:chgData name="Mary E. Clifford" userId="ec14e1b9-64f8-4cf1-98f4-889216b48694" providerId="ADAL" clId="{09FC76CF-3F36-462F-A4C5-E6B0581D26F3}" dt="2023-09-17T13:02:08.376" v="307"/>
          <ac:picMkLst>
            <pc:docMk/>
            <pc:sldMk cId="0" sldId="274"/>
            <ac:picMk id="4" creationId="{EDA95C0A-1F10-44A0-3453-1E13B1833754}"/>
          </ac:picMkLst>
        </pc:picChg>
        <pc:picChg chg="add del mod">
          <ac:chgData name="Mary E. Clifford" userId="ec14e1b9-64f8-4cf1-98f4-889216b48694" providerId="ADAL" clId="{09FC76CF-3F36-462F-A4C5-E6B0581D26F3}" dt="2023-09-16T19:25:47.559" v="170"/>
          <ac:picMkLst>
            <pc:docMk/>
            <pc:sldMk cId="0" sldId="274"/>
            <ac:picMk id="7" creationId="{471E8317-EAF5-F04D-B581-0B5941BB5051}"/>
          </ac:picMkLst>
        </pc:picChg>
        <pc:picChg chg="add mod">
          <ac:chgData name="Mary E. Clifford" userId="ec14e1b9-64f8-4cf1-98f4-889216b48694" providerId="ADAL" clId="{09FC76CF-3F36-462F-A4C5-E6B0581D26F3}" dt="2023-09-17T13:02:48.467" v="308"/>
          <ac:picMkLst>
            <pc:docMk/>
            <pc:sldMk cId="0" sldId="274"/>
            <ac:picMk id="7" creationId="{A49FAC06-A45A-9624-1776-BE1647533CB4}"/>
          </ac:picMkLst>
        </pc:picChg>
        <pc:picChg chg="add del mod">
          <ac:chgData name="Mary E. Clifford" userId="ec14e1b9-64f8-4cf1-98f4-889216b48694" providerId="ADAL" clId="{09FC76CF-3F36-462F-A4C5-E6B0581D26F3}" dt="2023-09-17T13:01:23.768" v="305"/>
          <ac:picMkLst>
            <pc:docMk/>
            <pc:sldMk cId="0" sldId="274"/>
            <ac:picMk id="10" creationId="{074F28F9-DB82-9D81-F395-A08B0A3A7617}"/>
          </ac:picMkLst>
        </pc:picChg>
      </pc:sldChg>
      <pc:sldChg chg="addSp delSp modSp modTransition modAnim">
        <pc:chgData name="Mary E. Clifford" userId="ec14e1b9-64f8-4cf1-98f4-889216b48694" providerId="ADAL" clId="{09FC76CF-3F36-462F-A4C5-E6B0581D26F3}" dt="2023-09-16T19:29:47.282" v="178"/>
        <pc:sldMkLst>
          <pc:docMk/>
          <pc:sldMk cId="0" sldId="275"/>
        </pc:sldMkLst>
        <pc:picChg chg="add del mod">
          <ac:chgData name="Mary E. Clifford" userId="ec14e1b9-64f8-4cf1-98f4-889216b48694" providerId="ADAL" clId="{09FC76CF-3F36-462F-A4C5-E6B0581D26F3}" dt="2023-09-16T19:27:38.852" v="173"/>
          <ac:picMkLst>
            <pc:docMk/>
            <pc:sldMk cId="0" sldId="275"/>
            <ac:picMk id="7" creationId="{8D210244-E280-7811-9458-579FE24E0CA7}"/>
          </ac:picMkLst>
        </pc:picChg>
        <pc:picChg chg="add del mod">
          <ac:chgData name="Mary E. Clifford" userId="ec14e1b9-64f8-4cf1-98f4-889216b48694" providerId="ADAL" clId="{09FC76CF-3F36-462F-A4C5-E6B0581D26F3}" dt="2023-09-16T19:28:50.379" v="175"/>
          <ac:picMkLst>
            <pc:docMk/>
            <pc:sldMk cId="0" sldId="275"/>
            <ac:picMk id="10" creationId="{37DD475A-EF42-27F9-C7B1-F5003C45A6A3}"/>
          </ac:picMkLst>
        </pc:picChg>
        <pc:picChg chg="add del mod">
          <ac:chgData name="Mary E. Clifford" userId="ec14e1b9-64f8-4cf1-98f4-889216b48694" providerId="ADAL" clId="{09FC76CF-3F36-462F-A4C5-E6B0581D26F3}" dt="2023-09-16T19:29:14.604" v="177"/>
          <ac:picMkLst>
            <pc:docMk/>
            <pc:sldMk cId="0" sldId="275"/>
            <ac:picMk id="13" creationId="{A6A5259B-7767-63D0-1E0C-CA97FA2C1307}"/>
          </ac:picMkLst>
        </pc:picChg>
        <pc:picChg chg="add mod">
          <ac:chgData name="Mary E. Clifford" userId="ec14e1b9-64f8-4cf1-98f4-889216b48694" providerId="ADAL" clId="{09FC76CF-3F36-462F-A4C5-E6B0581D26F3}" dt="2023-09-16T19:29:47.282" v="178"/>
          <ac:picMkLst>
            <pc:docMk/>
            <pc:sldMk cId="0" sldId="275"/>
            <ac:picMk id="16" creationId="{45957C44-BC45-34CA-583A-53F61379D099}"/>
          </ac:picMkLst>
        </pc:picChg>
      </pc:sldChg>
      <pc:sldChg chg="addSp delSp modSp modTransition modAnim">
        <pc:chgData name="Mary E. Clifford" userId="ec14e1b9-64f8-4cf1-98f4-889216b48694" providerId="ADAL" clId="{09FC76CF-3F36-462F-A4C5-E6B0581D26F3}" dt="2023-09-16T21:33:45.787" v="269"/>
        <pc:sldMkLst>
          <pc:docMk/>
          <pc:sldMk cId="0" sldId="276"/>
        </pc:sldMkLst>
        <pc:picChg chg="add del mod">
          <ac:chgData name="Mary E. Clifford" userId="ec14e1b9-64f8-4cf1-98f4-889216b48694" providerId="ADAL" clId="{09FC76CF-3F36-462F-A4C5-E6B0581D26F3}" dt="2023-09-16T19:30:35.701" v="180"/>
          <ac:picMkLst>
            <pc:docMk/>
            <pc:sldMk cId="0" sldId="276"/>
            <ac:picMk id="8" creationId="{63AC4379-0F64-EEE0-69E4-9BBD7FF0A302}"/>
          </ac:picMkLst>
        </pc:picChg>
        <pc:picChg chg="add del mod">
          <ac:chgData name="Mary E. Clifford" userId="ec14e1b9-64f8-4cf1-98f4-889216b48694" providerId="ADAL" clId="{09FC76CF-3F36-462F-A4C5-E6B0581D26F3}" dt="2023-09-16T19:31:05.582" v="182"/>
          <ac:picMkLst>
            <pc:docMk/>
            <pc:sldMk cId="0" sldId="276"/>
            <ac:picMk id="11" creationId="{392EE6C6-76F8-51A6-2A65-CE8FA37DA26B}"/>
          </ac:picMkLst>
        </pc:picChg>
        <pc:picChg chg="add del mod">
          <ac:chgData name="Mary E. Clifford" userId="ec14e1b9-64f8-4cf1-98f4-889216b48694" providerId="ADAL" clId="{09FC76CF-3F36-462F-A4C5-E6B0581D26F3}" dt="2023-09-16T21:26:13.375" v="262"/>
          <ac:picMkLst>
            <pc:docMk/>
            <pc:sldMk cId="0" sldId="276"/>
            <ac:picMk id="14" creationId="{158CEC70-9590-A008-7DBC-EFBD3944AD42}"/>
          </ac:picMkLst>
        </pc:picChg>
        <pc:picChg chg="add del mod">
          <ac:chgData name="Mary E. Clifford" userId="ec14e1b9-64f8-4cf1-98f4-889216b48694" providerId="ADAL" clId="{09FC76CF-3F36-462F-A4C5-E6B0581D26F3}" dt="2023-09-16T21:26:44.834" v="264"/>
          <ac:picMkLst>
            <pc:docMk/>
            <pc:sldMk cId="0" sldId="276"/>
            <ac:picMk id="18" creationId="{622CE451-9B7B-8F08-2185-C180187CF5B6}"/>
          </ac:picMkLst>
        </pc:picChg>
        <pc:picChg chg="add del mod">
          <ac:chgData name="Mary E. Clifford" userId="ec14e1b9-64f8-4cf1-98f4-889216b48694" providerId="ADAL" clId="{09FC76CF-3F36-462F-A4C5-E6B0581D26F3}" dt="2023-09-16T21:29:46.806" v="266"/>
          <ac:picMkLst>
            <pc:docMk/>
            <pc:sldMk cId="0" sldId="276"/>
            <ac:picMk id="23" creationId="{527ADD87-6C2F-4A1F-6115-B6BC6DE9CA44}"/>
          </ac:picMkLst>
        </pc:picChg>
        <pc:picChg chg="add del mod">
          <ac:chgData name="Mary E. Clifford" userId="ec14e1b9-64f8-4cf1-98f4-889216b48694" providerId="ADAL" clId="{09FC76CF-3F36-462F-A4C5-E6B0581D26F3}" dt="2023-09-16T21:33:31.796" v="268"/>
          <ac:picMkLst>
            <pc:docMk/>
            <pc:sldMk cId="0" sldId="276"/>
            <ac:picMk id="26" creationId="{9D3BA232-8CB6-2E9D-229E-779D0406D3C5}"/>
          </ac:picMkLst>
        </pc:picChg>
        <pc:picChg chg="add mod">
          <ac:chgData name="Mary E. Clifford" userId="ec14e1b9-64f8-4cf1-98f4-889216b48694" providerId="ADAL" clId="{09FC76CF-3F36-462F-A4C5-E6B0581D26F3}" dt="2023-09-16T21:33:45.787" v="269"/>
          <ac:picMkLst>
            <pc:docMk/>
            <pc:sldMk cId="0" sldId="276"/>
            <ac:picMk id="29" creationId="{10F6545D-123F-D3C5-3E56-C39760BDF7C8}"/>
          </ac:picMkLst>
        </pc:picChg>
      </pc:sldChg>
      <pc:sldChg chg="addSp modSp modTransition">
        <pc:chgData name="Mary E. Clifford" userId="ec14e1b9-64f8-4cf1-98f4-889216b48694" providerId="ADAL" clId="{09FC76CF-3F36-462F-A4C5-E6B0581D26F3}" dt="2023-09-16T19:31:47.510" v="184"/>
        <pc:sldMkLst>
          <pc:docMk/>
          <pc:sldMk cId="0" sldId="277"/>
        </pc:sldMkLst>
        <pc:picChg chg="add mod">
          <ac:chgData name="Mary E. Clifford" userId="ec14e1b9-64f8-4cf1-98f4-889216b48694" providerId="ADAL" clId="{09FC76CF-3F36-462F-A4C5-E6B0581D26F3}" dt="2023-09-16T19:31:47.510" v="184"/>
          <ac:picMkLst>
            <pc:docMk/>
            <pc:sldMk cId="0" sldId="277"/>
            <ac:picMk id="7" creationId="{738E4412-F9D8-CA4D-8C57-510A7276FAA3}"/>
          </ac:picMkLst>
        </pc:picChg>
      </pc:sldChg>
      <pc:sldChg chg="addSp delSp modSp modTransition modAnim modNotesTx">
        <pc:chgData name="Mary E. Clifford" userId="ec14e1b9-64f8-4cf1-98f4-889216b48694" providerId="ADAL" clId="{09FC76CF-3F36-462F-A4C5-E6B0581D26F3}" dt="2023-09-16T19:36:50.442" v="196"/>
        <pc:sldMkLst>
          <pc:docMk/>
          <pc:sldMk cId="0" sldId="278"/>
        </pc:sldMkLst>
        <pc:picChg chg="add del mod">
          <ac:chgData name="Mary E. Clifford" userId="ec14e1b9-64f8-4cf1-98f4-889216b48694" providerId="ADAL" clId="{09FC76CF-3F36-462F-A4C5-E6B0581D26F3}" dt="2023-09-16T19:35:16.578" v="193"/>
          <ac:picMkLst>
            <pc:docMk/>
            <pc:sldMk cId="0" sldId="278"/>
            <ac:picMk id="5" creationId="{837C9AE9-CF67-6857-8E4B-EFF3D9C5EA2F}"/>
          </ac:picMkLst>
        </pc:picChg>
        <pc:picChg chg="add del mod">
          <ac:chgData name="Mary E. Clifford" userId="ec14e1b9-64f8-4cf1-98f4-889216b48694" providerId="ADAL" clId="{09FC76CF-3F36-462F-A4C5-E6B0581D26F3}" dt="2023-09-16T19:35:42.449" v="195"/>
          <ac:picMkLst>
            <pc:docMk/>
            <pc:sldMk cId="0" sldId="278"/>
            <ac:picMk id="8" creationId="{185BE5D3-3627-0554-FE8B-ED6AB1068719}"/>
          </ac:picMkLst>
        </pc:picChg>
        <pc:picChg chg="add mod">
          <ac:chgData name="Mary E. Clifford" userId="ec14e1b9-64f8-4cf1-98f4-889216b48694" providerId="ADAL" clId="{09FC76CF-3F36-462F-A4C5-E6B0581D26F3}" dt="2023-09-16T19:36:50.442" v="196"/>
          <ac:picMkLst>
            <pc:docMk/>
            <pc:sldMk cId="0" sldId="278"/>
            <ac:picMk id="11" creationId="{A2859E00-4964-A870-A39F-104FBFBBBB35}"/>
          </ac:picMkLst>
        </pc:picChg>
      </pc:sldChg>
      <pc:sldChg chg="addSp delSp modSp modTransition modAnim">
        <pc:chgData name="Mary E. Clifford" userId="ec14e1b9-64f8-4cf1-98f4-889216b48694" providerId="ADAL" clId="{09FC76CF-3F36-462F-A4C5-E6B0581D26F3}" dt="2023-09-16T21:36:55.960" v="271"/>
        <pc:sldMkLst>
          <pc:docMk/>
          <pc:sldMk cId="0" sldId="279"/>
        </pc:sldMkLst>
        <pc:picChg chg="add del mod">
          <ac:chgData name="Mary E. Clifford" userId="ec14e1b9-64f8-4cf1-98f4-889216b48694" providerId="ADAL" clId="{09FC76CF-3F36-462F-A4C5-E6B0581D26F3}" dt="2023-09-16T19:38:18.420" v="198"/>
          <ac:picMkLst>
            <pc:docMk/>
            <pc:sldMk cId="0" sldId="279"/>
            <ac:picMk id="7" creationId="{243C4354-48CA-ECD8-B1B4-B9F4ECBD33B4}"/>
          </ac:picMkLst>
        </pc:picChg>
        <pc:picChg chg="add del mod">
          <ac:chgData name="Mary E. Clifford" userId="ec14e1b9-64f8-4cf1-98f4-889216b48694" providerId="ADAL" clId="{09FC76CF-3F36-462F-A4C5-E6B0581D26F3}" dt="2023-09-16T21:36:34.099" v="270"/>
          <ac:picMkLst>
            <pc:docMk/>
            <pc:sldMk cId="0" sldId="279"/>
            <ac:picMk id="10" creationId="{94C88165-E33D-982D-8405-33571A81B2E4}"/>
          </ac:picMkLst>
        </pc:picChg>
        <pc:picChg chg="add mod">
          <ac:chgData name="Mary E. Clifford" userId="ec14e1b9-64f8-4cf1-98f4-889216b48694" providerId="ADAL" clId="{09FC76CF-3F36-462F-A4C5-E6B0581D26F3}" dt="2023-09-16T21:36:55.960" v="271"/>
          <ac:picMkLst>
            <pc:docMk/>
            <pc:sldMk cId="0" sldId="279"/>
            <ac:picMk id="14" creationId="{BAB1C750-BA86-5347-DFCE-201F1E9703F1}"/>
          </ac:picMkLst>
        </pc:picChg>
      </pc:sldChg>
      <pc:sldChg chg="addSp modSp modTransition">
        <pc:chgData name="Mary E. Clifford" userId="ec14e1b9-64f8-4cf1-98f4-889216b48694" providerId="ADAL" clId="{09FC76CF-3F36-462F-A4C5-E6B0581D26F3}" dt="2023-09-16T19:39:19.916" v="200"/>
        <pc:sldMkLst>
          <pc:docMk/>
          <pc:sldMk cId="0" sldId="280"/>
        </pc:sldMkLst>
        <pc:picChg chg="add mod">
          <ac:chgData name="Mary E. Clifford" userId="ec14e1b9-64f8-4cf1-98f4-889216b48694" providerId="ADAL" clId="{09FC76CF-3F36-462F-A4C5-E6B0581D26F3}" dt="2023-09-16T19:39:19.916" v="200"/>
          <ac:picMkLst>
            <pc:docMk/>
            <pc:sldMk cId="0" sldId="280"/>
            <ac:picMk id="6" creationId="{87641D98-65AE-C518-0F51-E229B9B531FA}"/>
          </ac:picMkLst>
        </pc:picChg>
      </pc:sldChg>
      <pc:sldChg chg="addSp delSp modSp modTransition modAnim">
        <pc:chgData name="Mary E. Clifford" userId="ec14e1b9-64f8-4cf1-98f4-889216b48694" providerId="ADAL" clId="{09FC76CF-3F36-462F-A4C5-E6B0581D26F3}" dt="2023-09-16T19:41:41.895" v="203"/>
        <pc:sldMkLst>
          <pc:docMk/>
          <pc:sldMk cId="0" sldId="281"/>
        </pc:sldMkLst>
        <pc:picChg chg="add del mod">
          <ac:chgData name="Mary E. Clifford" userId="ec14e1b9-64f8-4cf1-98f4-889216b48694" providerId="ADAL" clId="{09FC76CF-3F36-462F-A4C5-E6B0581D26F3}" dt="2023-09-16T19:40:54.832" v="202"/>
          <ac:picMkLst>
            <pc:docMk/>
            <pc:sldMk cId="0" sldId="281"/>
            <ac:picMk id="5" creationId="{7DA9E786-D338-BB7F-2525-99FDD51D5559}"/>
          </ac:picMkLst>
        </pc:picChg>
        <pc:picChg chg="add mod">
          <ac:chgData name="Mary E. Clifford" userId="ec14e1b9-64f8-4cf1-98f4-889216b48694" providerId="ADAL" clId="{09FC76CF-3F36-462F-A4C5-E6B0581D26F3}" dt="2023-09-16T19:41:41.895" v="203"/>
          <ac:picMkLst>
            <pc:docMk/>
            <pc:sldMk cId="0" sldId="281"/>
            <ac:picMk id="8" creationId="{A05C9FD3-CD89-364E-CD52-39CC080286A2}"/>
          </ac:picMkLst>
        </pc:picChg>
      </pc:sldChg>
      <pc:sldChg chg="addSp delSp modSp modTransition modAnim">
        <pc:chgData name="Mary E. Clifford" userId="ec14e1b9-64f8-4cf1-98f4-889216b48694" providerId="ADAL" clId="{09FC76CF-3F36-462F-A4C5-E6B0581D26F3}" dt="2023-09-16T19:45:20.908" v="208"/>
        <pc:sldMkLst>
          <pc:docMk/>
          <pc:sldMk cId="0" sldId="282"/>
        </pc:sldMkLst>
        <pc:picChg chg="add del mod">
          <ac:chgData name="Mary E. Clifford" userId="ec14e1b9-64f8-4cf1-98f4-889216b48694" providerId="ADAL" clId="{09FC76CF-3F36-462F-A4C5-E6B0581D26F3}" dt="2023-09-16T19:43:55.259" v="205"/>
          <ac:picMkLst>
            <pc:docMk/>
            <pc:sldMk cId="0" sldId="282"/>
            <ac:picMk id="6" creationId="{62278B05-B34D-8898-4788-F2D2CCC2127F}"/>
          </ac:picMkLst>
        </pc:picChg>
        <pc:picChg chg="add del mod">
          <ac:chgData name="Mary E. Clifford" userId="ec14e1b9-64f8-4cf1-98f4-889216b48694" providerId="ADAL" clId="{09FC76CF-3F36-462F-A4C5-E6B0581D26F3}" dt="2023-09-16T19:44:36.314" v="207"/>
          <ac:picMkLst>
            <pc:docMk/>
            <pc:sldMk cId="0" sldId="282"/>
            <ac:picMk id="9" creationId="{B68A5272-D5E7-84DE-18F7-816459BA6661}"/>
          </ac:picMkLst>
        </pc:picChg>
        <pc:picChg chg="add mod">
          <ac:chgData name="Mary E. Clifford" userId="ec14e1b9-64f8-4cf1-98f4-889216b48694" providerId="ADAL" clId="{09FC76CF-3F36-462F-A4C5-E6B0581D26F3}" dt="2023-09-16T19:45:20.908" v="208"/>
          <ac:picMkLst>
            <pc:docMk/>
            <pc:sldMk cId="0" sldId="282"/>
            <ac:picMk id="12" creationId="{82623727-0D55-F566-0252-DE5A65B30708}"/>
          </ac:picMkLst>
        </pc:picChg>
      </pc:sldChg>
      <pc:sldChg chg="addSp delSp modSp modTransition modAnim">
        <pc:chgData name="Mary E. Clifford" userId="ec14e1b9-64f8-4cf1-98f4-889216b48694" providerId="ADAL" clId="{09FC76CF-3F36-462F-A4C5-E6B0581D26F3}" dt="2023-09-16T19:47:57.611" v="211"/>
        <pc:sldMkLst>
          <pc:docMk/>
          <pc:sldMk cId="0" sldId="283"/>
        </pc:sldMkLst>
        <pc:picChg chg="add del mod">
          <ac:chgData name="Mary E. Clifford" userId="ec14e1b9-64f8-4cf1-98f4-889216b48694" providerId="ADAL" clId="{09FC76CF-3F36-462F-A4C5-E6B0581D26F3}" dt="2023-09-16T19:47:23.962" v="210"/>
          <ac:picMkLst>
            <pc:docMk/>
            <pc:sldMk cId="0" sldId="283"/>
            <ac:picMk id="7" creationId="{146B140B-EDCB-4020-F6B0-FA2327DBFDD3}"/>
          </ac:picMkLst>
        </pc:picChg>
        <pc:picChg chg="add mod">
          <ac:chgData name="Mary E. Clifford" userId="ec14e1b9-64f8-4cf1-98f4-889216b48694" providerId="ADAL" clId="{09FC76CF-3F36-462F-A4C5-E6B0581D26F3}" dt="2023-09-16T19:47:57.611" v="211"/>
          <ac:picMkLst>
            <pc:docMk/>
            <pc:sldMk cId="0" sldId="283"/>
            <ac:picMk id="10" creationId="{CAD0BA89-5BC6-277A-8272-5294ADAB9A5B}"/>
          </ac:picMkLst>
        </pc:picChg>
      </pc:sldChg>
      <pc:sldChg chg="addSp delSp modSp mod modTransition delAnim modAnim">
        <pc:chgData name="Mary E. Clifford" userId="ec14e1b9-64f8-4cf1-98f4-889216b48694" providerId="ADAL" clId="{09FC76CF-3F36-462F-A4C5-E6B0581D26F3}" dt="2023-09-16T21:48:35.268" v="275"/>
        <pc:sldMkLst>
          <pc:docMk/>
          <pc:sldMk cId="0" sldId="284"/>
        </pc:sldMkLst>
        <pc:picChg chg="add mod">
          <ac:chgData name="Mary E. Clifford" userId="ec14e1b9-64f8-4cf1-98f4-889216b48694" providerId="ADAL" clId="{09FC76CF-3F36-462F-A4C5-E6B0581D26F3}" dt="2023-09-16T21:48:35.268" v="275"/>
          <ac:picMkLst>
            <pc:docMk/>
            <pc:sldMk cId="0" sldId="284"/>
            <ac:picMk id="4" creationId="{27C763AA-A033-D576-88A0-7961DE1FF36C}"/>
          </ac:picMkLst>
        </pc:picChg>
        <pc:picChg chg="add del mod">
          <ac:chgData name="Mary E. Clifford" userId="ec14e1b9-64f8-4cf1-98f4-889216b48694" providerId="ADAL" clId="{09FC76CF-3F36-462F-A4C5-E6B0581D26F3}" dt="2023-09-16T17:18:10.485" v="24"/>
          <ac:picMkLst>
            <pc:docMk/>
            <pc:sldMk cId="0" sldId="284"/>
            <ac:picMk id="4" creationId="{AF1F43B6-26A6-1933-9348-250593236888}"/>
          </ac:picMkLst>
        </pc:picChg>
        <pc:picChg chg="add del mod">
          <ac:chgData name="Mary E. Clifford" userId="ec14e1b9-64f8-4cf1-98f4-889216b48694" providerId="ADAL" clId="{09FC76CF-3F36-462F-A4C5-E6B0581D26F3}" dt="2023-09-14T21:05:04.652" v="5"/>
          <ac:picMkLst>
            <pc:docMk/>
            <pc:sldMk cId="0" sldId="284"/>
            <ac:picMk id="8" creationId="{11C8B48C-7C1E-B0B9-6BDE-184FE0402BC3}"/>
          </ac:picMkLst>
        </pc:picChg>
        <pc:picChg chg="add del mod">
          <ac:chgData name="Mary E. Clifford" userId="ec14e1b9-64f8-4cf1-98f4-889216b48694" providerId="ADAL" clId="{09FC76CF-3F36-462F-A4C5-E6B0581D26F3}" dt="2023-09-14T21:05:56.910" v="6" actId="478"/>
          <ac:picMkLst>
            <pc:docMk/>
            <pc:sldMk cId="0" sldId="284"/>
            <ac:picMk id="9" creationId="{06515AAA-507E-C62C-DA5F-A9B7CAC8B7D3}"/>
          </ac:picMkLst>
        </pc:picChg>
        <pc:picChg chg="add del mod">
          <ac:chgData name="Mary E. Clifford" userId="ec14e1b9-64f8-4cf1-98f4-889216b48694" providerId="ADAL" clId="{09FC76CF-3F36-462F-A4C5-E6B0581D26F3}" dt="2023-09-16T17:21:50.246" v="29"/>
          <ac:picMkLst>
            <pc:docMk/>
            <pc:sldMk cId="0" sldId="284"/>
            <ac:picMk id="9" creationId="{B22292F0-B1F2-DC4E-B391-602BA63CE887}"/>
          </ac:picMkLst>
        </pc:picChg>
        <pc:picChg chg="add del mod">
          <ac:chgData name="Mary E. Clifford" userId="ec14e1b9-64f8-4cf1-98f4-889216b48694" providerId="ADAL" clId="{09FC76CF-3F36-462F-A4C5-E6B0581D26F3}" dt="2023-09-16T21:48:08.432" v="274"/>
          <ac:picMkLst>
            <pc:docMk/>
            <pc:sldMk cId="0" sldId="284"/>
            <ac:picMk id="13" creationId="{DBDF0335-294B-D070-4C18-F94C274887CC}"/>
          </ac:picMkLst>
        </pc:picChg>
        <pc:picChg chg="add del mod">
          <ac:chgData name="Mary E. Clifford" userId="ec14e1b9-64f8-4cf1-98f4-889216b48694" providerId="ADAL" clId="{09FC76CF-3F36-462F-A4C5-E6B0581D26F3}" dt="2023-09-16T17:08:42.139" v="16"/>
          <ac:picMkLst>
            <pc:docMk/>
            <pc:sldMk cId="0" sldId="284"/>
            <ac:picMk id="16" creationId="{DB273D5D-0BF0-C9E3-53C8-63940EC0F6B6}"/>
          </ac:picMkLst>
        </pc:picChg>
      </pc:sldChg>
      <pc:sldChg chg="addSp delSp modSp modTransition modAnim">
        <pc:chgData name="Mary E. Clifford" userId="ec14e1b9-64f8-4cf1-98f4-889216b48694" providerId="ADAL" clId="{09FC76CF-3F36-462F-A4C5-E6B0581D26F3}" dt="2023-09-16T21:49:42.820" v="277"/>
        <pc:sldMkLst>
          <pc:docMk/>
          <pc:sldMk cId="0" sldId="285"/>
        </pc:sldMkLst>
        <pc:picChg chg="add del mod">
          <ac:chgData name="Mary E. Clifford" userId="ec14e1b9-64f8-4cf1-98f4-889216b48694" providerId="ADAL" clId="{09FC76CF-3F36-462F-A4C5-E6B0581D26F3}" dt="2023-09-16T17:08:42.139" v="16"/>
          <ac:picMkLst>
            <pc:docMk/>
            <pc:sldMk cId="0" sldId="285"/>
            <ac:picMk id="5" creationId="{E5DE25FB-1DF1-687D-EC57-E314FFE63A7F}"/>
          </ac:picMkLst>
        </pc:picChg>
        <pc:picChg chg="add mod">
          <ac:chgData name="Mary E. Clifford" userId="ec14e1b9-64f8-4cf1-98f4-889216b48694" providerId="ADAL" clId="{09FC76CF-3F36-462F-A4C5-E6B0581D26F3}" dt="2023-09-16T21:49:42.820" v="277"/>
          <ac:picMkLst>
            <pc:docMk/>
            <pc:sldMk cId="0" sldId="285"/>
            <ac:picMk id="6" creationId="{D1C5100D-58D7-1B2E-7703-ACC22C18FB1E}"/>
          </ac:picMkLst>
        </pc:picChg>
        <pc:picChg chg="add del mod">
          <ac:chgData name="Mary E. Clifford" userId="ec14e1b9-64f8-4cf1-98f4-889216b48694" providerId="ADAL" clId="{09FC76CF-3F36-462F-A4C5-E6B0581D26F3}" dt="2023-09-14T21:39:27.311" v="14"/>
          <ac:picMkLst>
            <pc:docMk/>
            <pc:sldMk cId="0" sldId="285"/>
            <ac:picMk id="6" creationId="{DAFCC382-3C89-9682-DAAF-9F22ADFCBEFF}"/>
          </ac:picMkLst>
        </pc:picChg>
        <pc:picChg chg="add del mod">
          <ac:chgData name="Mary E. Clifford" userId="ec14e1b9-64f8-4cf1-98f4-889216b48694" providerId="ADAL" clId="{09FC76CF-3F36-462F-A4C5-E6B0581D26F3}" dt="2023-09-16T17:13:30.435" v="19"/>
          <ac:picMkLst>
            <pc:docMk/>
            <pc:sldMk cId="0" sldId="285"/>
            <ac:picMk id="9" creationId="{70270556-6FBD-8279-5ADB-BE83598B35F4}"/>
          </ac:picMkLst>
        </pc:picChg>
        <pc:picChg chg="add del mod">
          <ac:chgData name="Mary E. Clifford" userId="ec14e1b9-64f8-4cf1-98f4-889216b48694" providerId="ADAL" clId="{09FC76CF-3F36-462F-A4C5-E6B0581D26F3}" dt="2023-09-16T21:49:17.932" v="276"/>
          <ac:picMkLst>
            <pc:docMk/>
            <pc:sldMk cId="0" sldId="285"/>
            <ac:picMk id="12" creationId="{0BE58713-2E14-EAE5-2FAE-33A76E9EB96A}"/>
          </ac:picMkLst>
        </pc:picChg>
      </pc:sldChg>
      <pc:sldChg chg="addSp delSp modSp modTransition modAnim">
        <pc:chgData name="Mary E. Clifford" userId="ec14e1b9-64f8-4cf1-98f4-889216b48694" providerId="ADAL" clId="{09FC76CF-3F36-462F-A4C5-E6B0581D26F3}" dt="2023-09-17T13:00:15.466" v="304"/>
        <pc:sldMkLst>
          <pc:docMk/>
          <pc:sldMk cId="2981734607" sldId="300"/>
        </pc:sldMkLst>
        <pc:picChg chg="add del mod">
          <ac:chgData name="Mary E. Clifford" userId="ec14e1b9-64f8-4cf1-98f4-889216b48694" providerId="ADAL" clId="{09FC76CF-3F36-462F-A4C5-E6B0581D26F3}" dt="2023-09-17T12:46:17.096" v="290"/>
          <ac:picMkLst>
            <pc:docMk/>
            <pc:sldMk cId="2981734607" sldId="300"/>
            <ac:picMk id="5" creationId="{A3AD3977-B8B8-63D3-0A8C-E8E2CAC5F0CF}"/>
          </ac:picMkLst>
        </pc:picChg>
        <pc:picChg chg="add del mod">
          <ac:chgData name="Mary E. Clifford" userId="ec14e1b9-64f8-4cf1-98f4-889216b48694" providerId="ADAL" clId="{09FC76CF-3F36-462F-A4C5-E6B0581D26F3}" dt="2023-09-16T17:08:42.139" v="16"/>
          <ac:picMkLst>
            <pc:docMk/>
            <pc:sldMk cId="2981734607" sldId="300"/>
            <ac:picMk id="5" creationId="{ED738681-C72F-945F-D04C-8199388B2A97}"/>
          </ac:picMkLst>
        </pc:picChg>
        <pc:picChg chg="add del mod">
          <ac:chgData name="Mary E. Clifford" userId="ec14e1b9-64f8-4cf1-98f4-889216b48694" providerId="ADAL" clId="{09FC76CF-3F36-462F-A4C5-E6B0581D26F3}" dt="2023-09-16T17:16:30.773" v="22"/>
          <ac:picMkLst>
            <pc:docMk/>
            <pc:sldMk cId="2981734607" sldId="300"/>
            <ac:picMk id="8" creationId="{2B703041-388D-0C0D-6BB8-3E6EF4A8889A}"/>
          </ac:picMkLst>
        </pc:picChg>
        <pc:picChg chg="add del mod">
          <ac:chgData name="Mary E. Clifford" userId="ec14e1b9-64f8-4cf1-98f4-889216b48694" providerId="ADAL" clId="{09FC76CF-3F36-462F-A4C5-E6B0581D26F3}" dt="2023-09-17T12:59:38.607" v="303"/>
          <ac:picMkLst>
            <pc:docMk/>
            <pc:sldMk cId="2981734607" sldId="300"/>
            <ac:picMk id="8" creationId="{D4A10F4B-D693-F6F5-D114-9F3A305008D1}"/>
          </ac:picMkLst>
        </pc:picChg>
        <pc:picChg chg="add del mod">
          <ac:chgData name="Mary E. Clifford" userId="ec14e1b9-64f8-4cf1-98f4-889216b48694" providerId="ADAL" clId="{09FC76CF-3F36-462F-A4C5-E6B0581D26F3}" dt="2023-09-16T17:19:44.931" v="26"/>
          <ac:picMkLst>
            <pc:docMk/>
            <pc:sldMk cId="2981734607" sldId="300"/>
            <ac:picMk id="11" creationId="{F4199B9D-9D62-1727-1F51-A921EBE1C7F4}"/>
          </ac:picMkLst>
        </pc:picChg>
        <pc:picChg chg="add mod">
          <ac:chgData name="Mary E. Clifford" userId="ec14e1b9-64f8-4cf1-98f4-889216b48694" providerId="ADAL" clId="{09FC76CF-3F36-462F-A4C5-E6B0581D26F3}" dt="2023-09-17T13:00:15.466" v="304"/>
          <ac:picMkLst>
            <pc:docMk/>
            <pc:sldMk cId="2981734607" sldId="300"/>
            <ac:picMk id="13" creationId="{4AB37284-2A46-66C1-17EF-DF2FA381DD91}"/>
          </ac:picMkLst>
        </pc:picChg>
        <pc:picChg chg="add del mod">
          <ac:chgData name="Mary E. Clifford" userId="ec14e1b9-64f8-4cf1-98f4-889216b48694" providerId="ADAL" clId="{09FC76CF-3F36-462F-A4C5-E6B0581D26F3}" dt="2023-09-16T17:21:02.481" v="28"/>
          <ac:picMkLst>
            <pc:docMk/>
            <pc:sldMk cId="2981734607" sldId="300"/>
            <ac:picMk id="14" creationId="{A6C41C2A-50AE-3ECE-D41E-DF8DBFC881DB}"/>
          </ac:picMkLst>
        </pc:picChg>
        <pc:picChg chg="add del mod">
          <ac:chgData name="Mary E. Clifford" userId="ec14e1b9-64f8-4cf1-98f4-889216b48694" providerId="ADAL" clId="{09FC76CF-3F36-462F-A4C5-E6B0581D26F3}" dt="2023-09-16T17:24:04.332" v="32"/>
          <ac:picMkLst>
            <pc:docMk/>
            <pc:sldMk cId="2981734607" sldId="300"/>
            <ac:picMk id="17" creationId="{4A0BBAD1-B3EF-2E37-4B0E-A23EB5C546F8}"/>
          </ac:picMkLst>
        </pc:picChg>
        <pc:picChg chg="add del mod">
          <ac:chgData name="Mary E. Clifford" userId="ec14e1b9-64f8-4cf1-98f4-889216b48694" providerId="ADAL" clId="{09FC76CF-3F36-462F-A4C5-E6B0581D26F3}" dt="2023-09-16T17:25:18.459" v="34"/>
          <ac:picMkLst>
            <pc:docMk/>
            <pc:sldMk cId="2981734607" sldId="300"/>
            <ac:picMk id="20" creationId="{07A2C218-3F73-1FB5-1599-4D7A4AD5A282}"/>
          </ac:picMkLst>
        </pc:picChg>
        <pc:picChg chg="add del mod">
          <ac:chgData name="Mary E. Clifford" userId="ec14e1b9-64f8-4cf1-98f4-889216b48694" providerId="ADAL" clId="{09FC76CF-3F36-462F-A4C5-E6B0581D26F3}" dt="2023-09-16T17:26:28.444" v="36"/>
          <ac:picMkLst>
            <pc:docMk/>
            <pc:sldMk cId="2981734607" sldId="300"/>
            <ac:picMk id="23" creationId="{CDC60FB1-3260-D465-1FDE-D155B8A91148}"/>
          </ac:picMkLst>
        </pc:picChg>
        <pc:picChg chg="add del mod">
          <ac:chgData name="Mary E. Clifford" userId="ec14e1b9-64f8-4cf1-98f4-889216b48694" providerId="ADAL" clId="{09FC76CF-3F36-462F-A4C5-E6B0581D26F3}" dt="2023-09-16T17:26:55.014" v="38"/>
          <ac:picMkLst>
            <pc:docMk/>
            <pc:sldMk cId="2981734607" sldId="300"/>
            <ac:picMk id="26" creationId="{9670BF25-ED6C-3D54-8F50-36B60A31F5FD}"/>
          </ac:picMkLst>
        </pc:picChg>
        <pc:picChg chg="add del mod">
          <ac:chgData name="Mary E. Clifford" userId="ec14e1b9-64f8-4cf1-98f4-889216b48694" providerId="ADAL" clId="{09FC76CF-3F36-462F-A4C5-E6B0581D26F3}" dt="2023-09-16T17:27:16.193" v="40"/>
          <ac:picMkLst>
            <pc:docMk/>
            <pc:sldMk cId="2981734607" sldId="300"/>
            <ac:picMk id="29" creationId="{2F40F741-0F9B-AAB7-48C8-8789993115E9}"/>
          </ac:picMkLst>
        </pc:picChg>
        <pc:picChg chg="add del mod">
          <ac:chgData name="Mary E. Clifford" userId="ec14e1b9-64f8-4cf1-98f4-889216b48694" providerId="ADAL" clId="{09FC76CF-3F36-462F-A4C5-E6B0581D26F3}" dt="2023-09-16T17:27:42.586" v="42"/>
          <ac:picMkLst>
            <pc:docMk/>
            <pc:sldMk cId="2981734607" sldId="300"/>
            <ac:picMk id="32" creationId="{714848EE-59DC-D35F-4BB0-1FF57F2DC834}"/>
          </ac:picMkLst>
        </pc:picChg>
        <pc:picChg chg="add del mod">
          <ac:chgData name="Mary E. Clifford" userId="ec14e1b9-64f8-4cf1-98f4-889216b48694" providerId="ADAL" clId="{09FC76CF-3F36-462F-A4C5-E6B0581D26F3}" dt="2023-09-17T12:45:14.702" v="288"/>
          <ac:picMkLst>
            <pc:docMk/>
            <pc:sldMk cId="2981734607" sldId="300"/>
            <ac:picMk id="35" creationId="{6A25C92C-9A8F-40FD-CCE5-BDE2E05EC0C4}"/>
          </ac:picMkLst>
        </pc:picChg>
      </pc:sldChg>
      <pc:sldChg chg="addSp delSp modSp modTransition modAnim">
        <pc:chgData name="Mary E. Clifford" userId="ec14e1b9-64f8-4cf1-98f4-889216b48694" providerId="ADAL" clId="{09FC76CF-3F36-462F-A4C5-E6B0581D26F3}" dt="2023-09-16T20:44:39.748" v="233"/>
        <pc:sldMkLst>
          <pc:docMk/>
          <pc:sldMk cId="2213674628" sldId="301"/>
        </pc:sldMkLst>
        <pc:picChg chg="add mod">
          <ac:chgData name="Mary E. Clifford" userId="ec14e1b9-64f8-4cf1-98f4-889216b48694" providerId="ADAL" clId="{09FC76CF-3F36-462F-A4C5-E6B0581D26F3}" dt="2023-09-16T20:44:39.748" v="233"/>
          <ac:picMkLst>
            <pc:docMk/>
            <pc:sldMk cId="2213674628" sldId="301"/>
            <ac:picMk id="7" creationId="{DFAA9AD4-56D7-22D0-72A1-3D2AB5F92002}"/>
          </ac:picMkLst>
        </pc:picChg>
        <pc:picChg chg="add del mod">
          <ac:chgData name="Mary E. Clifford" userId="ec14e1b9-64f8-4cf1-98f4-889216b48694" providerId="ADAL" clId="{09FC76CF-3F36-462F-A4C5-E6B0581D26F3}" dt="2023-09-16T20:44:19.078" v="232"/>
          <ac:picMkLst>
            <pc:docMk/>
            <pc:sldMk cId="2213674628" sldId="301"/>
            <ac:picMk id="14" creationId="{0EB50490-9100-A68A-1BF4-352F66E0C606}"/>
          </ac:picMkLst>
        </pc:picChg>
      </pc:sldChg>
      <pc:sldChg chg="addSp delSp modSp modTransition modAnim">
        <pc:chgData name="Mary E. Clifford" userId="ec14e1b9-64f8-4cf1-98f4-889216b48694" providerId="ADAL" clId="{09FC76CF-3F36-462F-A4C5-E6B0581D26F3}" dt="2023-09-16T20:46:03.067" v="235"/>
        <pc:sldMkLst>
          <pc:docMk/>
          <pc:sldMk cId="2269705013" sldId="302"/>
        </pc:sldMkLst>
        <pc:picChg chg="add del mod">
          <ac:chgData name="Mary E. Clifford" userId="ec14e1b9-64f8-4cf1-98f4-889216b48694" providerId="ADAL" clId="{09FC76CF-3F36-462F-A4C5-E6B0581D26F3}" dt="2023-09-16T17:36:59.045" v="47"/>
          <ac:picMkLst>
            <pc:docMk/>
            <pc:sldMk cId="2269705013" sldId="302"/>
            <ac:picMk id="6" creationId="{61BB834B-147D-B251-010F-513FA270BA93}"/>
          </ac:picMkLst>
        </pc:picChg>
        <pc:picChg chg="add del mod">
          <ac:chgData name="Mary E. Clifford" userId="ec14e1b9-64f8-4cf1-98f4-889216b48694" providerId="ADAL" clId="{09FC76CF-3F36-462F-A4C5-E6B0581D26F3}" dt="2023-09-16T20:09:29.254" v="224"/>
          <ac:picMkLst>
            <pc:docMk/>
            <pc:sldMk cId="2269705013" sldId="302"/>
            <ac:picMk id="14" creationId="{CB87C2F7-37BA-6C72-D2C0-E46CE4A80118}"/>
          </ac:picMkLst>
        </pc:picChg>
        <pc:picChg chg="add del mod">
          <ac:chgData name="Mary E. Clifford" userId="ec14e1b9-64f8-4cf1-98f4-889216b48694" providerId="ADAL" clId="{09FC76CF-3F36-462F-A4C5-E6B0581D26F3}" dt="2023-09-16T20:45:32.600" v="234"/>
          <ac:picMkLst>
            <pc:docMk/>
            <pc:sldMk cId="2269705013" sldId="302"/>
            <ac:picMk id="17" creationId="{5A25A88B-7D45-C270-024E-4A3A9B487FEB}"/>
          </ac:picMkLst>
        </pc:picChg>
        <pc:picChg chg="add mod">
          <ac:chgData name="Mary E. Clifford" userId="ec14e1b9-64f8-4cf1-98f4-889216b48694" providerId="ADAL" clId="{09FC76CF-3F36-462F-A4C5-E6B0581D26F3}" dt="2023-09-16T20:46:03.067" v="235"/>
          <ac:picMkLst>
            <pc:docMk/>
            <pc:sldMk cId="2269705013" sldId="302"/>
            <ac:picMk id="22" creationId="{44F047D1-32B4-6F1E-9C7D-15075D26F516}"/>
          </ac:picMkLst>
        </pc:picChg>
      </pc:sldChg>
      <pc:sldChg chg="addSp delSp modSp modTransition modAnim modNotesTx">
        <pc:chgData name="Mary E. Clifford" userId="ec14e1b9-64f8-4cf1-98f4-889216b48694" providerId="ADAL" clId="{09FC76CF-3F36-462F-A4C5-E6B0581D26F3}" dt="2023-09-16T21:44:01.738" v="273"/>
        <pc:sldMkLst>
          <pc:docMk/>
          <pc:sldMk cId="1846411832" sldId="303"/>
        </pc:sldMkLst>
        <pc:picChg chg="add del mod">
          <ac:chgData name="Mary E. Clifford" userId="ec14e1b9-64f8-4cf1-98f4-889216b48694" providerId="ADAL" clId="{09FC76CF-3F36-462F-A4C5-E6B0581D26F3}" dt="2023-09-16T17:41:16.289" v="49"/>
          <ac:picMkLst>
            <pc:docMk/>
            <pc:sldMk cId="1846411832" sldId="303"/>
            <ac:picMk id="7" creationId="{1EFC2FE3-43D2-89E8-F4E4-068614C6FFB9}"/>
          </ac:picMkLst>
        </pc:picChg>
        <pc:picChg chg="add del mod">
          <ac:chgData name="Mary E. Clifford" userId="ec14e1b9-64f8-4cf1-98f4-889216b48694" providerId="ADAL" clId="{09FC76CF-3F36-462F-A4C5-E6B0581D26F3}" dt="2023-09-16T17:42:55.731" v="52"/>
          <ac:picMkLst>
            <pc:docMk/>
            <pc:sldMk cId="1846411832" sldId="303"/>
            <ac:picMk id="12" creationId="{1B7ABCFF-370F-9F17-6731-8163E85BA667}"/>
          </ac:picMkLst>
        </pc:picChg>
        <pc:picChg chg="add del mod">
          <ac:chgData name="Mary E. Clifford" userId="ec14e1b9-64f8-4cf1-98f4-889216b48694" providerId="ADAL" clId="{09FC76CF-3F36-462F-A4C5-E6B0581D26F3}" dt="2023-09-16T17:44:24.742" v="54"/>
          <ac:picMkLst>
            <pc:docMk/>
            <pc:sldMk cId="1846411832" sldId="303"/>
            <ac:picMk id="15" creationId="{54FF650C-72AD-0D00-7007-A44B1DBC5327}"/>
          </ac:picMkLst>
        </pc:picChg>
        <pc:picChg chg="add del mod">
          <ac:chgData name="Mary E. Clifford" userId="ec14e1b9-64f8-4cf1-98f4-889216b48694" providerId="ADAL" clId="{09FC76CF-3F36-462F-A4C5-E6B0581D26F3}" dt="2023-09-16T17:45:19.769" v="56"/>
          <ac:picMkLst>
            <pc:docMk/>
            <pc:sldMk cId="1846411832" sldId="303"/>
            <ac:picMk id="18" creationId="{5F966004-1FEE-7D2C-4E19-C0A16D5085B3}"/>
          </ac:picMkLst>
        </pc:picChg>
        <pc:picChg chg="add del mod">
          <ac:chgData name="Mary E. Clifford" userId="ec14e1b9-64f8-4cf1-98f4-889216b48694" providerId="ADAL" clId="{09FC76CF-3F36-462F-A4C5-E6B0581D26F3}" dt="2023-09-16T17:45:38.842" v="58"/>
          <ac:picMkLst>
            <pc:docMk/>
            <pc:sldMk cId="1846411832" sldId="303"/>
            <ac:picMk id="21" creationId="{E0F9281B-5F74-B923-AA4B-6BEF6A267DA9}"/>
          </ac:picMkLst>
        </pc:picChg>
        <pc:picChg chg="add del mod">
          <ac:chgData name="Mary E. Clifford" userId="ec14e1b9-64f8-4cf1-98f4-889216b48694" providerId="ADAL" clId="{09FC76CF-3F36-462F-A4C5-E6B0581D26F3}" dt="2023-09-16T17:47:42.862" v="60"/>
          <ac:picMkLst>
            <pc:docMk/>
            <pc:sldMk cId="1846411832" sldId="303"/>
            <ac:picMk id="25" creationId="{AA2914F2-8A5E-C708-DF54-090F5BC139A5}"/>
          </ac:picMkLst>
        </pc:picChg>
        <pc:picChg chg="add del mod">
          <ac:chgData name="Mary E. Clifford" userId="ec14e1b9-64f8-4cf1-98f4-889216b48694" providerId="ADAL" clId="{09FC76CF-3F36-462F-A4C5-E6B0581D26F3}" dt="2023-09-16T17:48:16.721" v="62"/>
          <ac:picMkLst>
            <pc:docMk/>
            <pc:sldMk cId="1846411832" sldId="303"/>
            <ac:picMk id="28" creationId="{24357A38-E344-DBF4-67F3-1230F6AA8524}"/>
          </ac:picMkLst>
        </pc:picChg>
        <pc:picChg chg="add del mod">
          <ac:chgData name="Mary E. Clifford" userId="ec14e1b9-64f8-4cf1-98f4-889216b48694" providerId="ADAL" clId="{09FC76CF-3F36-462F-A4C5-E6B0581D26F3}" dt="2023-09-16T17:48:35.902" v="64"/>
          <ac:picMkLst>
            <pc:docMk/>
            <pc:sldMk cId="1846411832" sldId="303"/>
            <ac:picMk id="31" creationId="{247AF32B-4495-B71E-C8DE-6FBF418E3B76}"/>
          </ac:picMkLst>
        </pc:picChg>
        <pc:picChg chg="add del mod">
          <ac:chgData name="Mary E. Clifford" userId="ec14e1b9-64f8-4cf1-98f4-889216b48694" providerId="ADAL" clId="{09FC76CF-3F36-462F-A4C5-E6B0581D26F3}" dt="2023-09-16T17:49:27.566" v="66"/>
          <ac:picMkLst>
            <pc:docMk/>
            <pc:sldMk cId="1846411832" sldId="303"/>
            <ac:picMk id="34" creationId="{5E09792F-0B32-BB83-360F-F5C8E59CCE17}"/>
          </ac:picMkLst>
        </pc:picChg>
        <pc:picChg chg="add del mod">
          <ac:chgData name="Mary E. Clifford" userId="ec14e1b9-64f8-4cf1-98f4-889216b48694" providerId="ADAL" clId="{09FC76CF-3F36-462F-A4C5-E6B0581D26F3}" dt="2023-09-16T21:43:28.684" v="272"/>
          <ac:picMkLst>
            <pc:docMk/>
            <pc:sldMk cId="1846411832" sldId="303"/>
            <ac:picMk id="37" creationId="{FB3458A2-F337-C5C6-0E63-E1872F26CD60}"/>
          </ac:picMkLst>
        </pc:picChg>
        <pc:picChg chg="add mod">
          <ac:chgData name="Mary E. Clifford" userId="ec14e1b9-64f8-4cf1-98f4-889216b48694" providerId="ADAL" clId="{09FC76CF-3F36-462F-A4C5-E6B0581D26F3}" dt="2023-09-16T21:44:01.738" v="273"/>
          <ac:picMkLst>
            <pc:docMk/>
            <pc:sldMk cId="1846411832" sldId="303"/>
            <ac:picMk id="51" creationId="{6141189D-EDF4-2D22-0C85-2C70677CCBCB}"/>
          </ac:picMkLst>
        </pc:picChg>
      </pc:sldChg>
      <pc:sldChg chg="addSp delSp modSp modTransition modAnim">
        <pc:chgData name="Mary E. Clifford" userId="ec14e1b9-64f8-4cf1-98f4-889216b48694" providerId="ADAL" clId="{09FC76CF-3F36-462F-A4C5-E6B0581D26F3}" dt="2023-09-16T17:54:08.562" v="76"/>
        <pc:sldMkLst>
          <pc:docMk/>
          <pc:sldMk cId="1839352329" sldId="490"/>
        </pc:sldMkLst>
        <pc:picChg chg="add del mod">
          <ac:chgData name="Mary E. Clifford" userId="ec14e1b9-64f8-4cf1-98f4-889216b48694" providerId="ADAL" clId="{09FC76CF-3F36-462F-A4C5-E6B0581D26F3}" dt="2023-09-16T17:51:24.892" v="69"/>
          <ac:picMkLst>
            <pc:docMk/>
            <pc:sldMk cId="1839352329" sldId="490"/>
            <ac:picMk id="13" creationId="{B9D47F46-F8B5-0498-C4D3-892C109085CB}"/>
          </ac:picMkLst>
        </pc:picChg>
        <pc:picChg chg="add del mod">
          <ac:chgData name="Mary E. Clifford" userId="ec14e1b9-64f8-4cf1-98f4-889216b48694" providerId="ADAL" clId="{09FC76CF-3F36-462F-A4C5-E6B0581D26F3}" dt="2023-09-16T17:52:23.914" v="71"/>
          <ac:picMkLst>
            <pc:docMk/>
            <pc:sldMk cId="1839352329" sldId="490"/>
            <ac:picMk id="16" creationId="{C61BBBF3-3385-5632-A538-778004A51A25}"/>
          </ac:picMkLst>
        </pc:picChg>
        <pc:picChg chg="add del mod">
          <ac:chgData name="Mary E. Clifford" userId="ec14e1b9-64f8-4cf1-98f4-889216b48694" providerId="ADAL" clId="{09FC76CF-3F36-462F-A4C5-E6B0581D26F3}" dt="2023-09-16T17:52:56.679" v="73"/>
          <ac:picMkLst>
            <pc:docMk/>
            <pc:sldMk cId="1839352329" sldId="490"/>
            <ac:picMk id="19" creationId="{3C0AC0D0-A147-32B8-256D-7A1F7911FD4A}"/>
          </ac:picMkLst>
        </pc:picChg>
        <pc:picChg chg="add del mod">
          <ac:chgData name="Mary E. Clifford" userId="ec14e1b9-64f8-4cf1-98f4-889216b48694" providerId="ADAL" clId="{09FC76CF-3F36-462F-A4C5-E6B0581D26F3}" dt="2023-09-16T17:53:25.479" v="75"/>
          <ac:picMkLst>
            <pc:docMk/>
            <pc:sldMk cId="1839352329" sldId="490"/>
            <ac:picMk id="22" creationId="{77B4721B-60C8-1EDE-592F-A8A7B18B17A6}"/>
          </ac:picMkLst>
        </pc:picChg>
        <pc:picChg chg="add mod">
          <ac:chgData name="Mary E. Clifford" userId="ec14e1b9-64f8-4cf1-98f4-889216b48694" providerId="ADAL" clId="{09FC76CF-3F36-462F-A4C5-E6B0581D26F3}" dt="2023-09-16T17:54:08.562" v="76"/>
          <ac:picMkLst>
            <pc:docMk/>
            <pc:sldMk cId="1839352329" sldId="490"/>
            <ac:picMk id="25" creationId="{FD8BDDD3-9649-AFAC-2A08-36412413E751}"/>
          </ac:picMkLst>
        </pc:picChg>
      </pc:sldChg>
      <pc:sldChg chg="addSp delSp modSp modTransition modAnim">
        <pc:chgData name="Mary E. Clifford" userId="ec14e1b9-64f8-4cf1-98f4-889216b48694" providerId="ADAL" clId="{09FC76CF-3F36-462F-A4C5-E6B0581D26F3}" dt="2023-09-16T21:00:49.910" v="237"/>
        <pc:sldMkLst>
          <pc:docMk/>
          <pc:sldMk cId="750795339" sldId="491"/>
        </pc:sldMkLst>
        <pc:picChg chg="add del mod">
          <ac:chgData name="Mary E. Clifford" userId="ec14e1b9-64f8-4cf1-98f4-889216b48694" providerId="ADAL" clId="{09FC76CF-3F36-462F-A4C5-E6B0581D26F3}" dt="2023-09-16T17:55:05.721" v="78"/>
          <ac:picMkLst>
            <pc:docMk/>
            <pc:sldMk cId="750795339" sldId="491"/>
            <ac:picMk id="12" creationId="{FE95F1A0-E853-B654-8BFA-4855D3F1684D}"/>
          </ac:picMkLst>
        </pc:picChg>
        <pc:picChg chg="add del mod">
          <ac:chgData name="Mary E. Clifford" userId="ec14e1b9-64f8-4cf1-98f4-889216b48694" providerId="ADAL" clId="{09FC76CF-3F36-462F-A4C5-E6B0581D26F3}" dt="2023-09-16T17:55:36.176" v="80"/>
          <ac:picMkLst>
            <pc:docMk/>
            <pc:sldMk cId="750795339" sldId="491"/>
            <ac:picMk id="15" creationId="{95BAE28B-C658-8D14-B017-AF0ED83ADEE6}"/>
          </ac:picMkLst>
        </pc:picChg>
        <pc:picChg chg="add del mod">
          <ac:chgData name="Mary E. Clifford" userId="ec14e1b9-64f8-4cf1-98f4-889216b48694" providerId="ADAL" clId="{09FC76CF-3F36-462F-A4C5-E6B0581D26F3}" dt="2023-09-16T21:00:20.299" v="236"/>
          <ac:picMkLst>
            <pc:docMk/>
            <pc:sldMk cId="750795339" sldId="491"/>
            <ac:picMk id="18" creationId="{8398CCC6-1D05-82FD-3109-F8F98808F726}"/>
          </ac:picMkLst>
        </pc:picChg>
        <pc:picChg chg="add mod">
          <ac:chgData name="Mary E. Clifford" userId="ec14e1b9-64f8-4cf1-98f4-889216b48694" providerId="ADAL" clId="{09FC76CF-3F36-462F-A4C5-E6B0581D26F3}" dt="2023-09-16T21:00:49.910" v="237"/>
          <ac:picMkLst>
            <pc:docMk/>
            <pc:sldMk cId="750795339" sldId="491"/>
            <ac:picMk id="22" creationId="{4AB137C5-990A-2B67-29AC-56AB65061193}"/>
          </ac:picMkLst>
        </pc:picChg>
      </pc:sldChg>
      <pc:sldChg chg="addSp delSp modSp modTransition modAnim">
        <pc:chgData name="Mary E. Clifford" userId="ec14e1b9-64f8-4cf1-98f4-889216b48694" providerId="ADAL" clId="{09FC76CF-3F36-462F-A4C5-E6B0581D26F3}" dt="2023-09-16T21:05:45.429" v="245"/>
        <pc:sldMkLst>
          <pc:docMk/>
          <pc:sldMk cId="408604110" sldId="492"/>
        </pc:sldMkLst>
        <pc:picChg chg="add del mod">
          <ac:chgData name="Mary E. Clifford" userId="ec14e1b9-64f8-4cf1-98f4-889216b48694" providerId="ADAL" clId="{09FC76CF-3F36-462F-A4C5-E6B0581D26F3}" dt="2023-09-16T18:00:46.336" v="86"/>
          <ac:picMkLst>
            <pc:docMk/>
            <pc:sldMk cId="408604110" sldId="492"/>
            <ac:picMk id="8" creationId="{D7B2E504-4BDC-FFD6-AA01-42BF58EA0E27}"/>
          </ac:picMkLst>
        </pc:picChg>
        <pc:picChg chg="add del mod">
          <ac:chgData name="Mary E. Clifford" userId="ec14e1b9-64f8-4cf1-98f4-889216b48694" providerId="ADAL" clId="{09FC76CF-3F36-462F-A4C5-E6B0581D26F3}" dt="2023-09-16T18:01:22.879" v="88"/>
          <ac:picMkLst>
            <pc:docMk/>
            <pc:sldMk cId="408604110" sldId="492"/>
            <ac:picMk id="11" creationId="{78AD21AD-745A-B05C-9316-A72CD5ACAAAD}"/>
          </ac:picMkLst>
        </pc:picChg>
        <pc:picChg chg="add del mod">
          <ac:chgData name="Mary E. Clifford" userId="ec14e1b9-64f8-4cf1-98f4-889216b48694" providerId="ADAL" clId="{09FC76CF-3F36-462F-A4C5-E6B0581D26F3}" dt="2023-09-16T18:02:10.188" v="90"/>
          <ac:picMkLst>
            <pc:docMk/>
            <pc:sldMk cId="408604110" sldId="492"/>
            <ac:picMk id="14" creationId="{2323787D-DDB0-199A-0EF6-97DB9990AEFB}"/>
          </ac:picMkLst>
        </pc:picChg>
        <pc:picChg chg="add del mod">
          <ac:chgData name="Mary E. Clifford" userId="ec14e1b9-64f8-4cf1-98f4-889216b48694" providerId="ADAL" clId="{09FC76CF-3F36-462F-A4C5-E6B0581D26F3}" dt="2023-09-16T18:02:34.757" v="92"/>
          <ac:picMkLst>
            <pc:docMk/>
            <pc:sldMk cId="408604110" sldId="492"/>
            <ac:picMk id="17" creationId="{6334805F-AB43-D80C-6627-6AEFEB8031C2}"/>
          </ac:picMkLst>
        </pc:picChg>
        <pc:picChg chg="add del mod">
          <ac:chgData name="Mary E. Clifford" userId="ec14e1b9-64f8-4cf1-98f4-889216b48694" providerId="ADAL" clId="{09FC76CF-3F36-462F-A4C5-E6B0581D26F3}" dt="2023-09-16T18:02:47.950" v="94"/>
          <ac:picMkLst>
            <pc:docMk/>
            <pc:sldMk cId="408604110" sldId="492"/>
            <ac:picMk id="20" creationId="{57465BA7-B98F-7EAD-54BE-600675455B5E}"/>
          </ac:picMkLst>
        </pc:picChg>
        <pc:picChg chg="add del mod">
          <ac:chgData name="Mary E. Clifford" userId="ec14e1b9-64f8-4cf1-98f4-889216b48694" providerId="ADAL" clId="{09FC76CF-3F36-462F-A4C5-E6B0581D26F3}" dt="2023-09-16T18:03:11.927" v="96"/>
          <ac:picMkLst>
            <pc:docMk/>
            <pc:sldMk cId="408604110" sldId="492"/>
            <ac:picMk id="23" creationId="{B6409CC3-14B1-CB97-B5FF-D298816FA892}"/>
          </ac:picMkLst>
        </pc:picChg>
        <pc:picChg chg="add del mod">
          <ac:chgData name="Mary E. Clifford" userId="ec14e1b9-64f8-4cf1-98f4-889216b48694" providerId="ADAL" clId="{09FC76CF-3F36-462F-A4C5-E6B0581D26F3}" dt="2023-09-16T21:05:10.413" v="244"/>
          <ac:picMkLst>
            <pc:docMk/>
            <pc:sldMk cId="408604110" sldId="492"/>
            <ac:picMk id="26" creationId="{D84223BA-CF17-24C2-67E4-A9E42C5C5F45}"/>
          </ac:picMkLst>
        </pc:picChg>
        <pc:picChg chg="add mod">
          <ac:chgData name="Mary E. Clifford" userId="ec14e1b9-64f8-4cf1-98f4-889216b48694" providerId="ADAL" clId="{09FC76CF-3F36-462F-A4C5-E6B0581D26F3}" dt="2023-09-16T21:05:45.429" v="245"/>
          <ac:picMkLst>
            <pc:docMk/>
            <pc:sldMk cId="408604110" sldId="492"/>
            <ac:picMk id="34" creationId="{C6CF5F7A-717F-813D-39FC-1D862DC6F30B}"/>
          </ac:picMkLst>
        </pc:picChg>
      </pc:sldChg>
      <pc:sldChg chg="addSp delSp modSp modTransition modAnim">
        <pc:chgData name="Mary E. Clifford" userId="ec14e1b9-64f8-4cf1-98f4-889216b48694" providerId="ADAL" clId="{09FC76CF-3F36-462F-A4C5-E6B0581D26F3}" dt="2023-09-16T21:08:19.057" v="249"/>
        <pc:sldMkLst>
          <pc:docMk/>
          <pc:sldMk cId="354023812" sldId="496"/>
        </pc:sldMkLst>
        <pc:picChg chg="add del mod">
          <ac:chgData name="Mary E. Clifford" userId="ec14e1b9-64f8-4cf1-98f4-889216b48694" providerId="ADAL" clId="{09FC76CF-3F36-462F-A4C5-E6B0581D26F3}" dt="2023-09-16T18:13:32.728" v="103"/>
          <ac:picMkLst>
            <pc:docMk/>
            <pc:sldMk cId="354023812" sldId="496"/>
            <ac:picMk id="11" creationId="{DB3282E9-7162-F8E1-0E2D-859D83E90AD3}"/>
          </ac:picMkLst>
        </pc:picChg>
        <pc:picChg chg="add del mod">
          <ac:chgData name="Mary E. Clifford" userId="ec14e1b9-64f8-4cf1-98f4-889216b48694" providerId="ADAL" clId="{09FC76CF-3F36-462F-A4C5-E6B0581D26F3}" dt="2023-09-16T21:07:36.490" v="246"/>
          <ac:picMkLst>
            <pc:docMk/>
            <pc:sldMk cId="354023812" sldId="496"/>
            <ac:picMk id="14" creationId="{645DCAD8-07E4-AD3D-3132-18AEE49BAA8F}"/>
          </ac:picMkLst>
        </pc:picChg>
        <pc:picChg chg="add del mod">
          <ac:chgData name="Mary E. Clifford" userId="ec14e1b9-64f8-4cf1-98f4-889216b48694" providerId="ADAL" clId="{09FC76CF-3F36-462F-A4C5-E6B0581D26F3}" dt="2023-09-16T21:07:55.671" v="248"/>
          <ac:picMkLst>
            <pc:docMk/>
            <pc:sldMk cId="354023812" sldId="496"/>
            <ac:picMk id="17" creationId="{088DF8C2-7E17-2DDA-A85B-EB6E8E335DFA}"/>
          </ac:picMkLst>
        </pc:picChg>
        <pc:picChg chg="add mod">
          <ac:chgData name="Mary E. Clifford" userId="ec14e1b9-64f8-4cf1-98f4-889216b48694" providerId="ADAL" clId="{09FC76CF-3F36-462F-A4C5-E6B0581D26F3}" dt="2023-09-16T21:08:19.057" v="249"/>
          <ac:picMkLst>
            <pc:docMk/>
            <pc:sldMk cId="354023812" sldId="496"/>
            <ac:picMk id="20" creationId="{4EEC7069-9B79-6EE3-A84A-781A3D19130D}"/>
          </ac:picMkLst>
        </pc:picChg>
      </pc:sldChg>
      <pc:sldChg chg="addSp delSp modSp modTransition modAnim">
        <pc:chgData name="Mary E. Clifford" userId="ec14e1b9-64f8-4cf1-98f4-889216b48694" providerId="ADAL" clId="{09FC76CF-3F36-462F-A4C5-E6B0581D26F3}" dt="2023-09-16T21:10:09.236" v="253"/>
        <pc:sldMkLst>
          <pc:docMk/>
          <pc:sldMk cId="0" sldId="497"/>
        </pc:sldMkLst>
        <pc:picChg chg="add del mod">
          <ac:chgData name="Mary E. Clifford" userId="ec14e1b9-64f8-4cf1-98f4-889216b48694" providerId="ADAL" clId="{09FC76CF-3F36-462F-A4C5-E6B0581D26F3}" dt="2023-09-16T21:09:47.020" v="252"/>
          <ac:picMkLst>
            <pc:docMk/>
            <pc:sldMk cId="0" sldId="497"/>
            <ac:picMk id="4" creationId="{230F42F9-D0D5-C5AF-E3B2-5C04D0AD8E20}"/>
          </ac:picMkLst>
        </pc:picChg>
        <pc:picChg chg="add mod">
          <ac:chgData name="Mary E. Clifford" userId="ec14e1b9-64f8-4cf1-98f4-889216b48694" providerId="ADAL" clId="{09FC76CF-3F36-462F-A4C5-E6B0581D26F3}" dt="2023-09-16T21:10:09.236" v="253"/>
          <ac:picMkLst>
            <pc:docMk/>
            <pc:sldMk cId="0" sldId="497"/>
            <ac:picMk id="13" creationId="{71C3FF19-2D39-3B78-856D-4B77435B509F}"/>
          </ac:picMkLst>
        </pc:picChg>
      </pc:sldChg>
      <pc:sldChg chg="addSp delSp modSp modTransition modAnim">
        <pc:chgData name="Mary E. Clifford" userId="ec14e1b9-64f8-4cf1-98f4-889216b48694" providerId="ADAL" clId="{09FC76CF-3F36-462F-A4C5-E6B0581D26F3}" dt="2023-09-16T21:04:05.379" v="243"/>
        <pc:sldMkLst>
          <pc:docMk/>
          <pc:sldMk cId="0" sldId="507"/>
        </pc:sldMkLst>
        <pc:picChg chg="add del mod">
          <ac:chgData name="Mary E. Clifford" userId="ec14e1b9-64f8-4cf1-98f4-889216b48694" providerId="ADAL" clId="{09FC76CF-3F36-462F-A4C5-E6B0581D26F3}" dt="2023-09-16T17:58:31.502" v="83"/>
          <ac:picMkLst>
            <pc:docMk/>
            <pc:sldMk cId="0" sldId="507"/>
            <ac:picMk id="15" creationId="{2CBFD5FA-3EA7-6475-AD26-E9202DC2282B}"/>
          </ac:picMkLst>
        </pc:picChg>
        <pc:picChg chg="add del mod">
          <ac:chgData name="Mary E. Clifford" userId="ec14e1b9-64f8-4cf1-98f4-889216b48694" providerId="ADAL" clId="{09FC76CF-3F36-462F-A4C5-E6B0581D26F3}" dt="2023-09-16T21:02:22.125" v="238"/>
          <ac:picMkLst>
            <pc:docMk/>
            <pc:sldMk cId="0" sldId="507"/>
            <ac:picMk id="21" creationId="{39607CB6-60C8-51FF-0871-B9615DBE25C8}"/>
          </ac:picMkLst>
        </pc:picChg>
        <pc:picChg chg="add del mod">
          <ac:chgData name="Mary E. Clifford" userId="ec14e1b9-64f8-4cf1-98f4-889216b48694" providerId="ADAL" clId="{09FC76CF-3F36-462F-A4C5-E6B0581D26F3}" dt="2023-09-16T21:02:39.264" v="240"/>
          <ac:picMkLst>
            <pc:docMk/>
            <pc:sldMk cId="0" sldId="507"/>
            <ac:picMk id="32" creationId="{C0C08BEA-EC33-0E0F-E189-DF85EEE0998D}"/>
          </ac:picMkLst>
        </pc:picChg>
        <pc:picChg chg="add del mod">
          <ac:chgData name="Mary E. Clifford" userId="ec14e1b9-64f8-4cf1-98f4-889216b48694" providerId="ADAL" clId="{09FC76CF-3F36-462F-A4C5-E6B0581D26F3}" dt="2023-09-16T21:03:19.359" v="242"/>
          <ac:picMkLst>
            <pc:docMk/>
            <pc:sldMk cId="0" sldId="507"/>
            <ac:picMk id="35" creationId="{6E1894AB-72B3-8FF5-5C2E-87181A3D994F}"/>
          </ac:picMkLst>
        </pc:picChg>
        <pc:picChg chg="add mod">
          <ac:chgData name="Mary E. Clifford" userId="ec14e1b9-64f8-4cf1-98f4-889216b48694" providerId="ADAL" clId="{09FC76CF-3F36-462F-A4C5-E6B0581D26F3}" dt="2023-09-16T21:04:05.379" v="243"/>
          <ac:picMkLst>
            <pc:docMk/>
            <pc:sldMk cId="0" sldId="507"/>
            <ac:picMk id="38" creationId="{0FDE65F3-2D43-D767-ACDD-9794E2DA1F10}"/>
          </ac:picMkLst>
        </pc:picChg>
      </pc:sldChg>
      <pc:sldChg chg="addSp delSp modSp modTransition modAnim">
        <pc:chgData name="Mary E. Clifford" userId="ec14e1b9-64f8-4cf1-98f4-889216b48694" providerId="ADAL" clId="{09FC76CF-3F36-462F-A4C5-E6B0581D26F3}" dt="2023-09-16T18:12:04.193" v="101"/>
        <pc:sldMkLst>
          <pc:docMk/>
          <pc:sldMk cId="2143432346" sldId="509"/>
        </pc:sldMkLst>
        <pc:picChg chg="add del mod">
          <ac:chgData name="Mary E. Clifford" userId="ec14e1b9-64f8-4cf1-98f4-889216b48694" providerId="ADAL" clId="{09FC76CF-3F36-462F-A4C5-E6B0581D26F3}" dt="2023-09-16T18:11:20.338" v="100"/>
          <ac:picMkLst>
            <pc:docMk/>
            <pc:sldMk cId="2143432346" sldId="509"/>
            <ac:picMk id="14" creationId="{0B1E4462-8030-F44E-0B4D-BACF431FB168}"/>
          </ac:picMkLst>
        </pc:picChg>
        <pc:picChg chg="add mod">
          <ac:chgData name="Mary E. Clifford" userId="ec14e1b9-64f8-4cf1-98f4-889216b48694" providerId="ADAL" clId="{09FC76CF-3F36-462F-A4C5-E6B0581D26F3}" dt="2023-09-16T18:12:04.193" v="101"/>
          <ac:picMkLst>
            <pc:docMk/>
            <pc:sldMk cId="2143432346" sldId="509"/>
            <ac:picMk id="17" creationId="{64C04A93-E763-0E5C-8771-237D0F2A2C66}"/>
          </ac:picMkLst>
        </pc:picChg>
      </pc:sldChg>
      <pc:sldChg chg="addSp delSp modSp modTransition modAnim">
        <pc:chgData name="Mary E. Clifford" userId="ec14e1b9-64f8-4cf1-98f4-889216b48694" providerId="ADAL" clId="{09FC76CF-3F36-462F-A4C5-E6B0581D26F3}" dt="2023-09-16T20:06:15.840" v="222"/>
        <pc:sldMkLst>
          <pc:docMk/>
          <pc:sldMk cId="697697480" sldId="510"/>
        </pc:sldMkLst>
        <pc:picChg chg="add del mod">
          <ac:chgData name="Mary E. Clifford" userId="ec14e1b9-64f8-4cf1-98f4-889216b48694" providerId="ADAL" clId="{09FC76CF-3F36-462F-A4C5-E6B0581D26F3}" dt="2023-09-16T17:41:19.196" v="50"/>
          <ac:picMkLst>
            <pc:docMk/>
            <pc:sldMk cId="697697480" sldId="510"/>
            <ac:picMk id="10" creationId="{72877221-2E7C-5384-6524-145E3239D84D}"/>
          </ac:picMkLst>
        </pc:picChg>
        <pc:picChg chg="add del mod">
          <ac:chgData name="Mary E. Clifford" userId="ec14e1b9-64f8-4cf1-98f4-889216b48694" providerId="ADAL" clId="{09FC76CF-3F36-462F-A4C5-E6B0581D26F3}" dt="2023-09-16T19:57:11.414" v="213"/>
          <ac:picMkLst>
            <pc:docMk/>
            <pc:sldMk cId="697697480" sldId="510"/>
            <ac:picMk id="23" creationId="{DC847520-1EDA-E906-3143-CB818B529C66}"/>
          </ac:picMkLst>
        </pc:picChg>
        <pc:picChg chg="add del mod">
          <ac:chgData name="Mary E. Clifford" userId="ec14e1b9-64f8-4cf1-98f4-889216b48694" providerId="ADAL" clId="{09FC76CF-3F36-462F-A4C5-E6B0581D26F3}" dt="2023-09-16T19:58:58.673" v="215"/>
          <ac:picMkLst>
            <pc:docMk/>
            <pc:sldMk cId="697697480" sldId="510"/>
            <ac:picMk id="26" creationId="{80C6650E-B66B-1E7B-A6A7-F0E4C7E5E850}"/>
          </ac:picMkLst>
        </pc:picChg>
        <pc:picChg chg="add del mod">
          <ac:chgData name="Mary E. Clifford" userId="ec14e1b9-64f8-4cf1-98f4-889216b48694" providerId="ADAL" clId="{09FC76CF-3F36-462F-A4C5-E6B0581D26F3}" dt="2023-09-16T20:00:26.132" v="217"/>
          <ac:picMkLst>
            <pc:docMk/>
            <pc:sldMk cId="697697480" sldId="510"/>
            <ac:picMk id="29" creationId="{3C40A70E-396C-89FB-A632-A85D3D7F1783}"/>
          </ac:picMkLst>
        </pc:picChg>
        <pc:picChg chg="add del mod">
          <ac:chgData name="Mary E. Clifford" userId="ec14e1b9-64f8-4cf1-98f4-889216b48694" providerId="ADAL" clId="{09FC76CF-3F36-462F-A4C5-E6B0581D26F3}" dt="2023-09-16T20:02:59.217" v="219"/>
          <ac:picMkLst>
            <pc:docMk/>
            <pc:sldMk cId="697697480" sldId="510"/>
            <ac:picMk id="33" creationId="{41DC2933-0EA1-B6C7-CA15-73B58E0A30EB}"/>
          </ac:picMkLst>
        </pc:picChg>
        <pc:picChg chg="add del mod">
          <ac:chgData name="Mary E. Clifford" userId="ec14e1b9-64f8-4cf1-98f4-889216b48694" providerId="ADAL" clId="{09FC76CF-3F36-462F-A4C5-E6B0581D26F3}" dt="2023-09-16T20:04:25.763" v="221"/>
          <ac:picMkLst>
            <pc:docMk/>
            <pc:sldMk cId="697697480" sldId="510"/>
            <ac:picMk id="36" creationId="{76E5B271-E889-F63D-E324-1FCF35AEFD27}"/>
          </ac:picMkLst>
        </pc:picChg>
        <pc:picChg chg="add mod">
          <ac:chgData name="Mary E. Clifford" userId="ec14e1b9-64f8-4cf1-98f4-889216b48694" providerId="ADAL" clId="{09FC76CF-3F36-462F-A4C5-E6B0581D26F3}" dt="2023-09-16T20:06:15.840" v="222"/>
          <ac:picMkLst>
            <pc:docMk/>
            <pc:sldMk cId="697697480" sldId="510"/>
            <ac:picMk id="39" creationId="{2F8C12E1-5B81-4096-A005-18F32591D50B}"/>
          </ac:picMkLst>
        </pc:picChg>
      </pc:sldChg>
    </pc:docChg>
  </pc:docChgLst>
  <pc:docChgLst>
    <pc:chgData name="Delozier, Debra (DOE)" userId="acc54453-5e22-4839-9ba0-16d5cb61d571" providerId="ADAL" clId="{A279C42E-AF76-4EA5-80EF-5CDB46649715}"/>
    <pc:docChg chg="undo redo custSel modSld">
      <pc:chgData name="Delozier, Debra (DOE)" userId="acc54453-5e22-4839-9ba0-16d5cb61d571" providerId="ADAL" clId="{A279C42E-AF76-4EA5-80EF-5CDB46649715}" dt="2023-09-19T15:28:15.928" v="649" actId="962"/>
      <pc:docMkLst>
        <pc:docMk/>
      </pc:docMkLst>
      <pc:sldChg chg="modSp mod">
        <pc:chgData name="Delozier, Debra (DOE)" userId="acc54453-5e22-4839-9ba0-16d5cb61d571" providerId="ADAL" clId="{A279C42E-AF76-4EA5-80EF-5CDB46649715}" dt="2023-09-19T15:26:07.632" v="599" actId="962"/>
        <pc:sldMkLst>
          <pc:docMk/>
          <pc:sldMk cId="0" sldId="258"/>
        </pc:sldMkLst>
        <pc:picChg chg="mod">
          <ac:chgData name="Delozier, Debra (DOE)" userId="acc54453-5e22-4839-9ba0-16d5cb61d571" providerId="ADAL" clId="{A279C42E-AF76-4EA5-80EF-5CDB46649715}" dt="2023-09-19T15:26:07.632" v="599" actId="962"/>
          <ac:picMkLst>
            <pc:docMk/>
            <pc:sldMk cId="0" sldId="258"/>
            <ac:picMk id="12" creationId="{ED6FE325-540C-C414-DE6D-E7EE025706D6}"/>
          </ac:picMkLst>
        </pc:picChg>
      </pc:sldChg>
      <pc:sldChg chg="modSp mod">
        <pc:chgData name="Delozier, Debra (DOE)" userId="acc54453-5e22-4839-9ba0-16d5cb61d571" providerId="ADAL" clId="{A279C42E-AF76-4EA5-80EF-5CDB46649715}" dt="2023-09-19T15:26:12.436" v="601" actId="962"/>
        <pc:sldMkLst>
          <pc:docMk/>
          <pc:sldMk cId="0" sldId="259"/>
        </pc:sldMkLst>
        <pc:picChg chg="mod">
          <ac:chgData name="Delozier, Debra (DOE)" userId="acc54453-5e22-4839-9ba0-16d5cb61d571" providerId="ADAL" clId="{A279C42E-AF76-4EA5-80EF-5CDB46649715}" dt="2023-09-19T15:26:12.436" v="601" actId="962"/>
          <ac:picMkLst>
            <pc:docMk/>
            <pc:sldMk cId="0" sldId="259"/>
            <ac:picMk id="14" creationId="{FFFA9C88-C140-521C-7FFD-3C3983C3FDD6}"/>
          </ac:picMkLst>
        </pc:picChg>
      </pc:sldChg>
      <pc:sldChg chg="modSp mod">
        <pc:chgData name="Delozier, Debra (DOE)" userId="acc54453-5e22-4839-9ba0-16d5cb61d571" providerId="ADAL" clId="{A279C42E-AF76-4EA5-80EF-5CDB46649715}" dt="2023-09-19T15:26:17.545" v="603" actId="962"/>
        <pc:sldMkLst>
          <pc:docMk/>
          <pc:sldMk cId="0" sldId="260"/>
        </pc:sldMkLst>
        <pc:spChg chg="mod">
          <ac:chgData name="Delozier, Debra (DOE)" userId="acc54453-5e22-4839-9ba0-16d5cb61d571" providerId="ADAL" clId="{A279C42E-AF76-4EA5-80EF-5CDB46649715}" dt="2023-09-18T15:50:53.559" v="202" actId="20577"/>
          <ac:spMkLst>
            <pc:docMk/>
            <pc:sldMk cId="0" sldId="260"/>
            <ac:spMk id="189" creationId="{00000000-0000-0000-0000-000000000000}"/>
          </ac:spMkLst>
        </pc:spChg>
        <pc:picChg chg="mod">
          <ac:chgData name="Delozier, Debra (DOE)" userId="acc54453-5e22-4839-9ba0-16d5cb61d571" providerId="ADAL" clId="{A279C42E-AF76-4EA5-80EF-5CDB46649715}" dt="2023-09-19T15:26:17.545" v="603" actId="962"/>
          <ac:picMkLst>
            <pc:docMk/>
            <pc:sldMk cId="0" sldId="260"/>
            <ac:picMk id="4" creationId="{0A39CAF4-DABC-A16F-A3B7-DF0FE2329445}"/>
          </ac:picMkLst>
        </pc:picChg>
      </pc:sldChg>
      <pc:sldChg chg="modSp mod">
        <pc:chgData name="Delozier, Debra (DOE)" userId="acc54453-5e22-4839-9ba0-16d5cb61d571" providerId="ADAL" clId="{A279C42E-AF76-4EA5-80EF-5CDB46649715}" dt="2023-09-19T15:26:22.592" v="605" actId="962"/>
        <pc:sldMkLst>
          <pc:docMk/>
          <pc:sldMk cId="0" sldId="261"/>
        </pc:sldMkLst>
        <pc:spChg chg="mod">
          <ac:chgData name="Delozier, Debra (DOE)" userId="acc54453-5e22-4839-9ba0-16d5cb61d571" providerId="ADAL" clId="{A279C42E-AF76-4EA5-80EF-5CDB46649715}" dt="2023-09-18T15:47:50.582" v="7" actId="1036"/>
          <ac:spMkLst>
            <pc:docMk/>
            <pc:sldMk cId="0" sldId="261"/>
            <ac:spMk id="196" creationId="{00000000-0000-0000-0000-000000000000}"/>
          </ac:spMkLst>
        </pc:spChg>
        <pc:picChg chg="mod">
          <ac:chgData name="Delozier, Debra (DOE)" userId="acc54453-5e22-4839-9ba0-16d5cb61d571" providerId="ADAL" clId="{A279C42E-AF76-4EA5-80EF-5CDB46649715}" dt="2023-09-19T15:26:22.592" v="605" actId="962"/>
          <ac:picMkLst>
            <pc:docMk/>
            <pc:sldMk cId="0" sldId="261"/>
            <ac:picMk id="8" creationId="{3FD897B9-3EFF-9F42-06ED-7BAEDE9E99AD}"/>
          </ac:picMkLst>
        </pc:picChg>
      </pc:sldChg>
      <pc:sldChg chg="modSp mod">
        <pc:chgData name="Delozier, Debra (DOE)" userId="acc54453-5e22-4839-9ba0-16d5cb61d571" providerId="ADAL" clId="{A279C42E-AF76-4EA5-80EF-5CDB46649715}" dt="2023-09-19T15:26:27.449" v="607" actId="962"/>
        <pc:sldMkLst>
          <pc:docMk/>
          <pc:sldMk cId="0" sldId="262"/>
        </pc:sldMkLst>
        <pc:spChg chg="mod">
          <ac:chgData name="Delozier, Debra (DOE)" userId="acc54453-5e22-4839-9ba0-16d5cb61d571" providerId="ADAL" clId="{A279C42E-AF76-4EA5-80EF-5CDB46649715}" dt="2023-09-18T15:47:59.005" v="9" actId="1035"/>
          <ac:spMkLst>
            <pc:docMk/>
            <pc:sldMk cId="0" sldId="262"/>
            <ac:spMk id="204" creationId="{00000000-0000-0000-0000-000000000000}"/>
          </ac:spMkLst>
        </pc:spChg>
        <pc:picChg chg="mod">
          <ac:chgData name="Delozier, Debra (DOE)" userId="acc54453-5e22-4839-9ba0-16d5cb61d571" providerId="ADAL" clId="{A279C42E-AF76-4EA5-80EF-5CDB46649715}" dt="2023-09-19T15:26:27.449" v="607" actId="962"/>
          <ac:picMkLst>
            <pc:docMk/>
            <pc:sldMk cId="0" sldId="262"/>
            <ac:picMk id="6" creationId="{91F88915-7A5F-4AEF-E8B8-2F78DAC48BDF}"/>
          </ac:picMkLst>
        </pc:picChg>
      </pc:sldChg>
      <pc:sldChg chg="modSp mod">
        <pc:chgData name="Delozier, Debra (DOE)" userId="acc54453-5e22-4839-9ba0-16d5cb61d571" providerId="ADAL" clId="{A279C42E-AF76-4EA5-80EF-5CDB46649715}" dt="2023-09-19T15:26:32.233" v="609" actId="962"/>
        <pc:sldMkLst>
          <pc:docMk/>
          <pc:sldMk cId="0" sldId="263"/>
        </pc:sldMkLst>
        <pc:picChg chg="mod">
          <ac:chgData name="Delozier, Debra (DOE)" userId="acc54453-5e22-4839-9ba0-16d5cb61d571" providerId="ADAL" clId="{A279C42E-AF76-4EA5-80EF-5CDB46649715}" dt="2023-09-19T15:26:32.233" v="609" actId="962"/>
          <ac:picMkLst>
            <pc:docMk/>
            <pc:sldMk cId="0" sldId="263"/>
            <ac:picMk id="12" creationId="{F2611635-DDCE-BD25-908C-4399DA6FB07C}"/>
          </ac:picMkLst>
        </pc:picChg>
      </pc:sldChg>
      <pc:sldChg chg="modSp mod">
        <pc:chgData name="Delozier, Debra (DOE)" userId="acc54453-5e22-4839-9ba0-16d5cb61d571" providerId="ADAL" clId="{A279C42E-AF76-4EA5-80EF-5CDB46649715}" dt="2023-09-19T15:26:37.069" v="611" actId="962"/>
        <pc:sldMkLst>
          <pc:docMk/>
          <pc:sldMk cId="0" sldId="264"/>
        </pc:sldMkLst>
        <pc:picChg chg="mod">
          <ac:chgData name="Delozier, Debra (DOE)" userId="acc54453-5e22-4839-9ba0-16d5cb61d571" providerId="ADAL" clId="{A279C42E-AF76-4EA5-80EF-5CDB46649715}" dt="2023-09-19T15:26:37.069" v="611" actId="962"/>
          <ac:picMkLst>
            <pc:docMk/>
            <pc:sldMk cId="0" sldId="264"/>
            <ac:picMk id="5" creationId="{FC384620-E927-170A-4F4A-28B00FF322F9}"/>
          </ac:picMkLst>
        </pc:picChg>
      </pc:sldChg>
      <pc:sldChg chg="modSp mod">
        <pc:chgData name="Delozier, Debra (DOE)" userId="acc54453-5e22-4839-9ba0-16d5cb61d571" providerId="ADAL" clId="{A279C42E-AF76-4EA5-80EF-5CDB46649715}" dt="2023-09-19T15:26:41.884" v="613" actId="962"/>
        <pc:sldMkLst>
          <pc:docMk/>
          <pc:sldMk cId="0" sldId="265"/>
        </pc:sldMkLst>
        <pc:picChg chg="mod">
          <ac:chgData name="Delozier, Debra (DOE)" userId="acc54453-5e22-4839-9ba0-16d5cb61d571" providerId="ADAL" clId="{A279C42E-AF76-4EA5-80EF-5CDB46649715}" dt="2023-09-19T15:26:41.884" v="613" actId="962"/>
          <ac:picMkLst>
            <pc:docMk/>
            <pc:sldMk cId="0" sldId="265"/>
            <ac:picMk id="9" creationId="{C36C4662-9068-6C35-656E-E1107FB6CF00}"/>
          </ac:picMkLst>
        </pc:picChg>
      </pc:sldChg>
      <pc:sldChg chg="modSp mod">
        <pc:chgData name="Delozier, Debra (DOE)" userId="acc54453-5e22-4839-9ba0-16d5cb61d571" providerId="ADAL" clId="{A279C42E-AF76-4EA5-80EF-5CDB46649715}" dt="2023-09-19T15:26:46.677" v="615" actId="962"/>
        <pc:sldMkLst>
          <pc:docMk/>
          <pc:sldMk cId="0" sldId="266"/>
        </pc:sldMkLst>
        <pc:picChg chg="mod">
          <ac:chgData name="Delozier, Debra (DOE)" userId="acc54453-5e22-4839-9ba0-16d5cb61d571" providerId="ADAL" clId="{A279C42E-AF76-4EA5-80EF-5CDB46649715}" dt="2023-09-19T15:26:46.677" v="615" actId="962"/>
          <ac:picMkLst>
            <pc:docMk/>
            <pc:sldMk cId="0" sldId="266"/>
            <ac:picMk id="6" creationId="{329BE8D5-1341-41BC-D071-B1BE38C28AC6}"/>
          </ac:picMkLst>
        </pc:picChg>
      </pc:sldChg>
      <pc:sldChg chg="modSp mod">
        <pc:chgData name="Delozier, Debra (DOE)" userId="acc54453-5e22-4839-9ba0-16d5cb61d571" providerId="ADAL" clId="{A279C42E-AF76-4EA5-80EF-5CDB46649715}" dt="2023-09-19T15:26:51.455" v="617" actId="962"/>
        <pc:sldMkLst>
          <pc:docMk/>
          <pc:sldMk cId="0" sldId="267"/>
        </pc:sldMkLst>
        <pc:picChg chg="mod">
          <ac:chgData name="Delozier, Debra (DOE)" userId="acc54453-5e22-4839-9ba0-16d5cb61d571" providerId="ADAL" clId="{A279C42E-AF76-4EA5-80EF-5CDB46649715}" dt="2023-09-19T15:26:51.455" v="617" actId="962"/>
          <ac:picMkLst>
            <pc:docMk/>
            <pc:sldMk cId="0" sldId="267"/>
            <ac:picMk id="8" creationId="{91211B8E-1C5B-8F58-9E76-163D89604BBA}"/>
          </ac:picMkLst>
        </pc:picChg>
      </pc:sldChg>
      <pc:sldChg chg="modSp mod">
        <pc:chgData name="Delozier, Debra (DOE)" userId="acc54453-5e22-4839-9ba0-16d5cb61d571" providerId="ADAL" clId="{A279C42E-AF76-4EA5-80EF-5CDB46649715}" dt="2023-09-19T15:26:56.144" v="619" actId="962"/>
        <pc:sldMkLst>
          <pc:docMk/>
          <pc:sldMk cId="0" sldId="268"/>
        </pc:sldMkLst>
        <pc:picChg chg="mod">
          <ac:chgData name="Delozier, Debra (DOE)" userId="acc54453-5e22-4839-9ba0-16d5cb61d571" providerId="ADAL" clId="{A279C42E-AF76-4EA5-80EF-5CDB46649715}" dt="2023-09-19T15:26:56.144" v="619" actId="962"/>
          <ac:picMkLst>
            <pc:docMk/>
            <pc:sldMk cId="0" sldId="268"/>
            <ac:picMk id="14" creationId="{69B85DFF-D896-1FF9-058F-066625874B10}"/>
          </ac:picMkLst>
        </pc:picChg>
      </pc:sldChg>
      <pc:sldChg chg="modSp mod">
        <pc:chgData name="Delozier, Debra (DOE)" userId="acc54453-5e22-4839-9ba0-16d5cb61d571" providerId="ADAL" clId="{A279C42E-AF76-4EA5-80EF-5CDB46649715}" dt="2023-09-19T15:27:01.715" v="621" actId="962"/>
        <pc:sldMkLst>
          <pc:docMk/>
          <pc:sldMk cId="0" sldId="269"/>
        </pc:sldMkLst>
        <pc:spChg chg="mod">
          <ac:chgData name="Delozier, Debra (DOE)" userId="acc54453-5e22-4839-9ba0-16d5cb61d571" providerId="ADAL" clId="{A279C42E-AF76-4EA5-80EF-5CDB46649715}" dt="2023-09-18T15:51:49.009" v="236" actId="20577"/>
          <ac:spMkLst>
            <pc:docMk/>
            <pc:sldMk cId="0" sldId="269"/>
            <ac:spMk id="251" creationId="{00000000-0000-0000-0000-000000000000}"/>
          </ac:spMkLst>
        </pc:spChg>
        <pc:picChg chg="mod">
          <ac:chgData name="Delozier, Debra (DOE)" userId="acc54453-5e22-4839-9ba0-16d5cb61d571" providerId="ADAL" clId="{A279C42E-AF76-4EA5-80EF-5CDB46649715}" dt="2023-09-19T15:27:01.715" v="621" actId="962"/>
          <ac:picMkLst>
            <pc:docMk/>
            <pc:sldMk cId="0" sldId="269"/>
            <ac:picMk id="20" creationId="{4E6D01B4-720E-FE23-0EA4-859CB2692301}"/>
          </ac:picMkLst>
        </pc:picChg>
      </pc:sldChg>
      <pc:sldChg chg="modSp mod">
        <pc:chgData name="Delozier, Debra (DOE)" userId="acc54453-5e22-4839-9ba0-16d5cb61d571" providerId="ADAL" clId="{A279C42E-AF76-4EA5-80EF-5CDB46649715}" dt="2023-09-19T15:27:06.766" v="623" actId="962"/>
        <pc:sldMkLst>
          <pc:docMk/>
          <pc:sldMk cId="0" sldId="270"/>
        </pc:sldMkLst>
        <pc:picChg chg="mod">
          <ac:chgData name="Delozier, Debra (DOE)" userId="acc54453-5e22-4839-9ba0-16d5cb61d571" providerId="ADAL" clId="{A279C42E-AF76-4EA5-80EF-5CDB46649715}" dt="2023-09-19T15:27:06.766" v="623" actId="962"/>
          <ac:picMkLst>
            <pc:docMk/>
            <pc:sldMk cId="0" sldId="270"/>
            <ac:picMk id="23" creationId="{5D769CF0-0296-C5B0-6F48-F1C9D295B8D1}"/>
          </ac:picMkLst>
        </pc:picChg>
      </pc:sldChg>
      <pc:sldChg chg="modSp mod">
        <pc:chgData name="Delozier, Debra (DOE)" userId="acc54453-5e22-4839-9ba0-16d5cb61d571" providerId="ADAL" clId="{A279C42E-AF76-4EA5-80EF-5CDB46649715}" dt="2023-09-19T15:27:12.227" v="625" actId="962"/>
        <pc:sldMkLst>
          <pc:docMk/>
          <pc:sldMk cId="0" sldId="271"/>
        </pc:sldMkLst>
        <pc:spChg chg="mod">
          <ac:chgData name="Delozier, Debra (DOE)" userId="acc54453-5e22-4839-9ba0-16d5cb61d571" providerId="ADAL" clId="{A279C42E-AF76-4EA5-80EF-5CDB46649715}" dt="2023-09-18T15:48:45.046" v="64" actId="20577"/>
          <ac:spMkLst>
            <pc:docMk/>
            <pc:sldMk cId="0" sldId="271"/>
            <ac:spMk id="269" creationId="{00000000-0000-0000-0000-000000000000}"/>
          </ac:spMkLst>
        </pc:spChg>
        <pc:picChg chg="mod">
          <ac:chgData name="Delozier, Debra (DOE)" userId="acc54453-5e22-4839-9ba0-16d5cb61d571" providerId="ADAL" clId="{A279C42E-AF76-4EA5-80EF-5CDB46649715}" dt="2023-09-19T15:27:12.227" v="625" actId="962"/>
          <ac:picMkLst>
            <pc:docMk/>
            <pc:sldMk cId="0" sldId="271"/>
            <ac:picMk id="18" creationId="{75FE123F-5E32-BAF1-F896-47C43CF41936}"/>
          </ac:picMkLst>
        </pc:picChg>
      </pc:sldChg>
      <pc:sldChg chg="modSp mod">
        <pc:chgData name="Delozier, Debra (DOE)" userId="acc54453-5e22-4839-9ba0-16d5cb61d571" providerId="ADAL" clId="{A279C42E-AF76-4EA5-80EF-5CDB46649715}" dt="2023-09-19T15:27:17.371" v="627" actId="962"/>
        <pc:sldMkLst>
          <pc:docMk/>
          <pc:sldMk cId="0" sldId="272"/>
        </pc:sldMkLst>
        <pc:spChg chg="mod">
          <ac:chgData name="Delozier, Debra (DOE)" userId="acc54453-5e22-4839-9ba0-16d5cb61d571" providerId="ADAL" clId="{A279C42E-AF76-4EA5-80EF-5CDB46649715}" dt="2023-09-18T15:52:36.678" v="271" actId="20577"/>
          <ac:spMkLst>
            <pc:docMk/>
            <pc:sldMk cId="0" sldId="272"/>
            <ac:spMk id="277" creationId="{00000000-0000-0000-0000-000000000000}"/>
          </ac:spMkLst>
        </pc:spChg>
        <pc:picChg chg="mod">
          <ac:chgData name="Delozier, Debra (DOE)" userId="acc54453-5e22-4839-9ba0-16d5cb61d571" providerId="ADAL" clId="{A279C42E-AF76-4EA5-80EF-5CDB46649715}" dt="2023-09-19T15:27:17.371" v="627" actId="962"/>
          <ac:picMkLst>
            <pc:docMk/>
            <pc:sldMk cId="0" sldId="272"/>
            <ac:picMk id="14" creationId="{47A37CFB-49BF-205A-2571-298912E50111}"/>
          </ac:picMkLst>
        </pc:picChg>
      </pc:sldChg>
      <pc:sldChg chg="modSp mod">
        <pc:chgData name="Delozier, Debra (DOE)" userId="acc54453-5e22-4839-9ba0-16d5cb61d571" providerId="ADAL" clId="{A279C42E-AF76-4EA5-80EF-5CDB46649715}" dt="2023-09-19T15:27:23.597" v="629" actId="962"/>
        <pc:sldMkLst>
          <pc:docMk/>
          <pc:sldMk cId="0" sldId="273"/>
        </pc:sldMkLst>
        <pc:spChg chg="mod">
          <ac:chgData name="Delozier, Debra (DOE)" userId="acc54453-5e22-4839-9ba0-16d5cb61d571" providerId="ADAL" clId="{A279C42E-AF76-4EA5-80EF-5CDB46649715}" dt="2023-09-18T15:52:34.228" v="269" actId="6549"/>
          <ac:spMkLst>
            <pc:docMk/>
            <pc:sldMk cId="0" sldId="273"/>
            <ac:spMk id="284" creationId="{00000000-0000-0000-0000-000000000000}"/>
          </ac:spMkLst>
        </pc:spChg>
        <pc:picChg chg="mod">
          <ac:chgData name="Delozier, Debra (DOE)" userId="acc54453-5e22-4839-9ba0-16d5cb61d571" providerId="ADAL" clId="{A279C42E-AF76-4EA5-80EF-5CDB46649715}" dt="2023-09-19T15:27:23.597" v="629" actId="962"/>
          <ac:picMkLst>
            <pc:docMk/>
            <pc:sldMk cId="0" sldId="273"/>
            <ac:picMk id="8" creationId="{402FB138-3C83-28B6-E799-EEEE640C3EBB}"/>
          </ac:picMkLst>
        </pc:picChg>
      </pc:sldChg>
      <pc:sldChg chg="modSp mod">
        <pc:chgData name="Delozier, Debra (DOE)" userId="acc54453-5e22-4839-9ba0-16d5cb61d571" providerId="ADAL" clId="{A279C42E-AF76-4EA5-80EF-5CDB46649715}" dt="2023-09-19T15:27:30.028" v="631" actId="962"/>
        <pc:sldMkLst>
          <pc:docMk/>
          <pc:sldMk cId="0" sldId="274"/>
        </pc:sldMkLst>
        <pc:spChg chg="mod">
          <ac:chgData name="Delozier, Debra (DOE)" userId="acc54453-5e22-4839-9ba0-16d5cb61d571" providerId="ADAL" clId="{A279C42E-AF76-4EA5-80EF-5CDB46649715}" dt="2023-09-18T15:53:57.882" v="377" actId="20577"/>
          <ac:spMkLst>
            <pc:docMk/>
            <pc:sldMk cId="0" sldId="274"/>
            <ac:spMk id="291" creationId="{00000000-0000-0000-0000-000000000000}"/>
          </ac:spMkLst>
        </pc:spChg>
        <pc:picChg chg="mod">
          <ac:chgData name="Delozier, Debra (DOE)" userId="acc54453-5e22-4839-9ba0-16d5cb61d571" providerId="ADAL" clId="{A279C42E-AF76-4EA5-80EF-5CDB46649715}" dt="2023-09-19T15:27:30.028" v="631" actId="962"/>
          <ac:picMkLst>
            <pc:docMk/>
            <pc:sldMk cId="0" sldId="274"/>
            <ac:picMk id="7" creationId="{A49FAC06-A45A-9624-1776-BE1647533CB4}"/>
          </ac:picMkLst>
        </pc:picChg>
      </pc:sldChg>
      <pc:sldChg chg="modSp mod">
        <pc:chgData name="Delozier, Debra (DOE)" userId="acc54453-5e22-4839-9ba0-16d5cb61d571" providerId="ADAL" clId="{A279C42E-AF76-4EA5-80EF-5CDB46649715}" dt="2023-09-19T15:27:35.693" v="633" actId="962"/>
        <pc:sldMkLst>
          <pc:docMk/>
          <pc:sldMk cId="0" sldId="275"/>
        </pc:sldMkLst>
        <pc:spChg chg="mod">
          <ac:chgData name="Delozier, Debra (DOE)" userId="acc54453-5e22-4839-9ba0-16d5cb61d571" providerId="ADAL" clId="{A279C42E-AF76-4EA5-80EF-5CDB46649715}" dt="2023-09-18T15:48:56.410" v="66" actId="20577"/>
          <ac:spMkLst>
            <pc:docMk/>
            <pc:sldMk cId="0" sldId="275"/>
            <ac:spMk id="298" creationId="{00000000-0000-0000-0000-000000000000}"/>
          </ac:spMkLst>
        </pc:spChg>
        <pc:picChg chg="mod">
          <ac:chgData name="Delozier, Debra (DOE)" userId="acc54453-5e22-4839-9ba0-16d5cb61d571" providerId="ADAL" clId="{A279C42E-AF76-4EA5-80EF-5CDB46649715}" dt="2023-09-19T15:27:35.693" v="633" actId="962"/>
          <ac:picMkLst>
            <pc:docMk/>
            <pc:sldMk cId="0" sldId="275"/>
            <ac:picMk id="16" creationId="{45957C44-BC45-34CA-583A-53F61379D099}"/>
          </ac:picMkLst>
        </pc:picChg>
      </pc:sldChg>
      <pc:sldChg chg="modSp mod">
        <pc:chgData name="Delozier, Debra (DOE)" userId="acc54453-5e22-4839-9ba0-16d5cb61d571" providerId="ADAL" clId="{A279C42E-AF76-4EA5-80EF-5CDB46649715}" dt="2023-09-19T15:27:40.916" v="635" actId="962"/>
        <pc:sldMkLst>
          <pc:docMk/>
          <pc:sldMk cId="0" sldId="276"/>
        </pc:sldMkLst>
        <pc:picChg chg="mod">
          <ac:chgData name="Delozier, Debra (DOE)" userId="acc54453-5e22-4839-9ba0-16d5cb61d571" providerId="ADAL" clId="{A279C42E-AF76-4EA5-80EF-5CDB46649715}" dt="2023-09-19T15:27:40.916" v="635" actId="962"/>
          <ac:picMkLst>
            <pc:docMk/>
            <pc:sldMk cId="0" sldId="276"/>
            <ac:picMk id="29" creationId="{10F6545D-123F-D3C5-3E56-C39760BDF7C8}"/>
          </ac:picMkLst>
        </pc:picChg>
      </pc:sldChg>
      <pc:sldChg chg="modSp mod">
        <pc:chgData name="Delozier, Debra (DOE)" userId="acc54453-5e22-4839-9ba0-16d5cb61d571" providerId="ADAL" clId="{A279C42E-AF76-4EA5-80EF-5CDB46649715}" dt="2023-09-19T15:27:45.764" v="637" actId="962"/>
        <pc:sldMkLst>
          <pc:docMk/>
          <pc:sldMk cId="0" sldId="277"/>
        </pc:sldMkLst>
        <pc:picChg chg="mod">
          <ac:chgData name="Delozier, Debra (DOE)" userId="acc54453-5e22-4839-9ba0-16d5cb61d571" providerId="ADAL" clId="{A279C42E-AF76-4EA5-80EF-5CDB46649715}" dt="2023-09-19T15:27:45.764" v="637" actId="962"/>
          <ac:picMkLst>
            <pc:docMk/>
            <pc:sldMk cId="0" sldId="277"/>
            <ac:picMk id="7" creationId="{738E4412-F9D8-CA4D-8C57-510A7276FAA3}"/>
          </ac:picMkLst>
        </pc:picChg>
      </pc:sldChg>
      <pc:sldChg chg="modSp mod">
        <pc:chgData name="Delozier, Debra (DOE)" userId="acc54453-5e22-4839-9ba0-16d5cb61d571" providerId="ADAL" clId="{A279C42E-AF76-4EA5-80EF-5CDB46649715}" dt="2023-09-19T15:27:50.105" v="639" actId="962"/>
        <pc:sldMkLst>
          <pc:docMk/>
          <pc:sldMk cId="0" sldId="278"/>
        </pc:sldMkLst>
        <pc:spChg chg="mod">
          <ac:chgData name="Delozier, Debra (DOE)" userId="acc54453-5e22-4839-9ba0-16d5cb61d571" providerId="ADAL" clId="{A279C42E-AF76-4EA5-80EF-5CDB46649715}" dt="2023-09-18T16:12:53.491" v="568" actId="14100"/>
          <ac:spMkLst>
            <pc:docMk/>
            <pc:sldMk cId="0" sldId="278"/>
            <ac:spMk id="318" creationId="{00000000-0000-0000-0000-000000000000}"/>
          </ac:spMkLst>
        </pc:spChg>
        <pc:picChg chg="mod">
          <ac:chgData name="Delozier, Debra (DOE)" userId="acc54453-5e22-4839-9ba0-16d5cb61d571" providerId="ADAL" clId="{A279C42E-AF76-4EA5-80EF-5CDB46649715}" dt="2023-09-19T15:27:50.105" v="639" actId="962"/>
          <ac:picMkLst>
            <pc:docMk/>
            <pc:sldMk cId="0" sldId="278"/>
            <ac:picMk id="11" creationId="{A2859E00-4964-A870-A39F-104FBFBBBB35}"/>
          </ac:picMkLst>
        </pc:picChg>
      </pc:sldChg>
      <pc:sldChg chg="modSp mod">
        <pc:chgData name="Delozier, Debra (DOE)" userId="acc54453-5e22-4839-9ba0-16d5cb61d571" providerId="ADAL" clId="{A279C42E-AF76-4EA5-80EF-5CDB46649715}" dt="2023-09-19T15:27:54.808" v="641" actId="962"/>
        <pc:sldMkLst>
          <pc:docMk/>
          <pc:sldMk cId="0" sldId="279"/>
        </pc:sldMkLst>
        <pc:spChg chg="mod">
          <ac:chgData name="Delozier, Debra (DOE)" userId="acc54453-5e22-4839-9ba0-16d5cb61d571" providerId="ADAL" clId="{A279C42E-AF76-4EA5-80EF-5CDB46649715}" dt="2023-09-18T15:54:34.500" v="383" actId="1036"/>
          <ac:spMkLst>
            <pc:docMk/>
            <pc:sldMk cId="0" sldId="279"/>
            <ac:spMk id="325" creationId="{00000000-0000-0000-0000-000000000000}"/>
          </ac:spMkLst>
        </pc:spChg>
        <pc:picChg chg="mod">
          <ac:chgData name="Delozier, Debra (DOE)" userId="acc54453-5e22-4839-9ba0-16d5cb61d571" providerId="ADAL" clId="{A279C42E-AF76-4EA5-80EF-5CDB46649715}" dt="2023-09-19T15:27:54.808" v="641" actId="962"/>
          <ac:picMkLst>
            <pc:docMk/>
            <pc:sldMk cId="0" sldId="279"/>
            <ac:picMk id="14" creationId="{BAB1C750-BA86-5347-DFCE-201F1E9703F1}"/>
          </ac:picMkLst>
        </pc:picChg>
      </pc:sldChg>
      <pc:sldChg chg="modSp mod">
        <pc:chgData name="Delozier, Debra (DOE)" userId="acc54453-5e22-4839-9ba0-16d5cb61d571" providerId="ADAL" clId="{A279C42E-AF76-4EA5-80EF-5CDB46649715}" dt="2023-09-19T15:28:00.076" v="643" actId="962"/>
        <pc:sldMkLst>
          <pc:docMk/>
          <pc:sldMk cId="0" sldId="280"/>
        </pc:sldMkLst>
        <pc:picChg chg="mod">
          <ac:chgData name="Delozier, Debra (DOE)" userId="acc54453-5e22-4839-9ba0-16d5cb61d571" providerId="ADAL" clId="{A279C42E-AF76-4EA5-80EF-5CDB46649715}" dt="2023-09-19T15:28:00.076" v="643" actId="962"/>
          <ac:picMkLst>
            <pc:docMk/>
            <pc:sldMk cId="0" sldId="280"/>
            <ac:picMk id="6" creationId="{87641D98-65AE-C518-0F51-E229B9B531FA}"/>
          </ac:picMkLst>
        </pc:picChg>
      </pc:sldChg>
      <pc:sldChg chg="modSp mod">
        <pc:chgData name="Delozier, Debra (DOE)" userId="acc54453-5e22-4839-9ba0-16d5cb61d571" providerId="ADAL" clId="{A279C42E-AF76-4EA5-80EF-5CDB46649715}" dt="2023-09-19T15:28:05.282" v="645" actId="962"/>
        <pc:sldMkLst>
          <pc:docMk/>
          <pc:sldMk cId="0" sldId="281"/>
        </pc:sldMkLst>
        <pc:spChg chg="mod">
          <ac:chgData name="Delozier, Debra (DOE)" userId="acc54453-5e22-4839-9ba0-16d5cb61d571" providerId="ADAL" clId="{A279C42E-AF76-4EA5-80EF-5CDB46649715}" dt="2023-09-18T15:55:51.653" v="459" actId="20577"/>
          <ac:spMkLst>
            <pc:docMk/>
            <pc:sldMk cId="0" sldId="281"/>
            <ac:spMk id="339" creationId="{00000000-0000-0000-0000-000000000000}"/>
          </ac:spMkLst>
        </pc:spChg>
        <pc:picChg chg="mod">
          <ac:chgData name="Delozier, Debra (DOE)" userId="acc54453-5e22-4839-9ba0-16d5cb61d571" providerId="ADAL" clId="{A279C42E-AF76-4EA5-80EF-5CDB46649715}" dt="2023-09-19T15:28:05.282" v="645" actId="962"/>
          <ac:picMkLst>
            <pc:docMk/>
            <pc:sldMk cId="0" sldId="281"/>
            <ac:picMk id="8" creationId="{A05C9FD3-CD89-364E-CD52-39CC080286A2}"/>
          </ac:picMkLst>
        </pc:picChg>
      </pc:sldChg>
      <pc:sldChg chg="modSp mod">
        <pc:chgData name="Delozier, Debra (DOE)" userId="acc54453-5e22-4839-9ba0-16d5cb61d571" providerId="ADAL" clId="{A279C42E-AF76-4EA5-80EF-5CDB46649715}" dt="2023-09-19T15:28:10.324" v="647" actId="962"/>
        <pc:sldMkLst>
          <pc:docMk/>
          <pc:sldMk cId="0" sldId="282"/>
        </pc:sldMkLst>
        <pc:picChg chg="mod">
          <ac:chgData name="Delozier, Debra (DOE)" userId="acc54453-5e22-4839-9ba0-16d5cb61d571" providerId="ADAL" clId="{A279C42E-AF76-4EA5-80EF-5CDB46649715}" dt="2023-09-19T15:28:10.324" v="647" actId="962"/>
          <ac:picMkLst>
            <pc:docMk/>
            <pc:sldMk cId="0" sldId="282"/>
            <ac:picMk id="12" creationId="{82623727-0D55-F566-0252-DE5A65B30708}"/>
          </ac:picMkLst>
        </pc:picChg>
      </pc:sldChg>
      <pc:sldChg chg="modSp mod">
        <pc:chgData name="Delozier, Debra (DOE)" userId="acc54453-5e22-4839-9ba0-16d5cb61d571" providerId="ADAL" clId="{A279C42E-AF76-4EA5-80EF-5CDB46649715}" dt="2023-09-19T15:28:15.928" v="649" actId="962"/>
        <pc:sldMkLst>
          <pc:docMk/>
          <pc:sldMk cId="0" sldId="283"/>
        </pc:sldMkLst>
        <pc:picChg chg="mod">
          <ac:chgData name="Delozier, Debra (DOE)" userId="acc54453-5e22-4839-9ba0-16d5cb61d571" providerId="ADAL" clId="{A279C42E-AF76-4EA5-80EF-5CDB46649715}" dt="2023-09-19T15:28:15.928" v="649" actId="962"/>
          <ac:picMkLst>
            <pc:docMk/>
            <pc:sldMk cId="0" sldId="283"/>
            <ac:picMk id="10" creationId="{CAD0BA89-5BC6-277A-8272-5294ADAB9A5B}"/>
          </ac:picMkLst>
        </pc:picChg>
      </pc:sldChg>
      <pc:sldChg chg="modSp mod">
        <pc:chgData name="Delozier, Debra (DOE)" userId="acc54453-5e22-4839-9ba0-16d5cb61d571" providerId="ADAL" clId="{A279C42E-AF76-4EA5-80EF-5CDB46649715}" dt="2023-09-19T15:24:53.481" v="571" actId="962"/>
        <pc:sldMkLst>
          <pc:docMk/>
          <pc:sldMk cId="0" sldId="284"/>
        </pc:sldMkLst>
        <pc:picChg chg="mod">
          <ac:chgData name="Delozier, Debra (DOE)" userId="acc54453-5e22-4839-9ba0-16d5cb61d571" providerId="ADAL" clId="{A279C42E-AF76-4EA5-80EF-5CDB46649715}" dt="2023-09-19T15:24:53.481" v="571" actId="962"/>
          <ac:picMkLst>
            <pc:docMk/>
            <pc:sldMk cId="0" sldId="284"/>
            <ac:picMk id="4" creationId="{27C763AA-A033-D576-88A0-7961DE1FF36C}"/>
          </ac:picMkLst>
        </pc:picChg>
      </pc:sldChg>
      <pc:sldChg chg="addSp modSp mod">
        <pc:chgData name="Delozier, Debra (DOE)" userId="acc54453-5e22-4839-9ba0-16d5cb61d571" providerId="ADAL" clId="{A279C42E-AF76-4EA5-80EF-5CDB46649715}" dt="2023-09-19T15:25:01.097" v="573" actId="962"/>
        <pc:sldMkLst>
          <pc:docMk/>
          <pc:sldMk cId="0" sldId="285"/>
        </pc:sldMkLst>
        <pc:spChg chg="add mod">
          <ac:chgData name="Delozier, Debra (DOE)" userId="acc54453-5e22-4839-9ba0-16d5cb61d571" providerId="ADAL" clId="{A279C42E-AF76-4EA5-80EF-5CDB46649715}" dt="2023-09-19T15:08:21.384" v="569"/>
          <ac:spMkLst>
            <pc:docMk/>
            <pc:sldMk cId="0" sldId="285"/>
            <ac:spMk id="3" creationId="{BB89D7B4-64A6-89B9-F82A-C1B4E8E9ECF1}"/>
          </ac:spMkLst>
        </pc:spChg>
        <pc:picChg chg="mod">
          <ac:chgData name="Delozier, Debra (DOE)" userId="acc54453-5e22-4839-9ba0-16d5cb61d571" providerId="ADAL" clId="{A279C42E-AF76-4EA5-80EF-5CDB46649715}" dt="2023-09-19T15:25:01.097" v="573" actId="962"/>
          <ac:picMkLst>
            <pc:docMk/>
            <pc:sldMk cId="0" sldId="285"/>
            <ac:picMk id="6" creationId="{D1C5100D-58D7-1B2E-7703-ACC22C18FB1E}"/>
          </ac:picMkLst>
        </pc:picChg>
      </pc:sldChg>
      <pc:sldChg chg="modSp mod">
        <pc:chgData name="Delozier, Debra (DOE)" userId="acc54453-5e22-4839-9ba0-16d5cb61d571" providerId="ADAL" clId="{A279C42E-AF76-4EA5-80EF-5CDB46649715}" dt="2023-09-19T15:25:06.291" v="575" actId="962"/>
        <pc:sldMkLst>
          <pc:docMk/>
          <pc:sldMk cId="2981734607" sldId="300"/>
        </pc:sldMkLst>
        <pc:picChg chg="mod">
          <ac:chgData name="Delozier, Debra (DOE)" userId="acc54453-5e22-4839-9ba0-16d5cb61d571" providerId="ADAL" clId="{A279C42E-AF76-4EA5-80EF-5CDB46649715}" dt="2023-09-19T15:25:06.291" v="575" actId="962"/>
          <ac:picMkLst>
            <pc:docMk/>
            <pc:sldMk cId="2981734607" sldId="300"/>
            <ac:picMk id="13" creationId="{4AB37284-2A46-66C1-17EF-DF2FA381DD91}"/>
          </ac:picMkLst>
        </pc:picChg>
      </pc:sldChg>
      <pc:sldChg chg="modSp mod">
        <pc:chgData name="Delozier, Debra (DOE)" userId="acc54453-5e22-4839-9ba0-16d5cb61d571" providerId="ADAL" clId="{A279C42E-AF76-4EA5-80EF-5CDB46649715}" dt="2023-09-19T15:25:11.209" v="577" actId="962"/>
        <pc:sldMkLst>
          <pc:docMk/>
          <pc:sldMk cId="2213674628" sldId="301"/>
        </pc:sldMkLst>
        <pc:picChg chg="mod">
          <ac:chgData name="Delozier, Debra (DOE)" userId="acc54453-5e22-4839-9ba0-16d5cb61d571" providerId="ADAL" clId="{A279C42E-AF76-4EA5-80EF-5CDB46649715}" dt="2023-09-19T15:25:11.209" v="577" actId="962"/>
          <ac:picMkLst>
            <pc:docMk/>
            <pc:sldMk cId="2213674628" sldId="301"/>
            <ac:picMk id="7" creationId="{DFAA9AD4-56D7-22D0-72A1-3D2AB5F92002}"/>
          </ac:picMkLst>
        </pc:picChg>
      </pc:sldChg>
      <pc:sldChg chg="modSp mod">
        <pc:chgData name="Delozier, Debra (DOE)" userId="acc54453-5e22-4839-9ba0-16d5cb61d571" providerId="ADAL" clId="{A279C42E-AF76-4EA5-80EF-5CDB46649715}" dt="2023-09-19T15:25:15.745" v="579" actId="962"/>
        <pc:sldMkLst>
          <pc:docMk/>
          <pc:sldMk cId="2269705013" sldId="302"/>
        </pc:sldMkLst>
        <pc:picChg chg="mod">
          <ac:chgData name="Delozier, Debra (DOE)" userId="acc54453-5e22-4839-9ba0-16d5cb61d571" providerId="ADAL" clId="{A279C42E-AF76-4EA5-80EF-5CDB46649715}" dt="2023-09-19T15:25:15.745" v="579" actId="962"/>
          <ac:picMkLst>
            <pc:docMk/>
            <pc:sldMk cId="2269705013" sldId="302"/>
            <ac:picMk id="22" creationId="{44F047D1-32B4-6F1E-9C7D-15075D26F516}"/>
          </ac:picMkLst>
        </pc:picChg>
      </pc:sldChg>
      <pc:sldChg chg="modSp mod">
        <pc:chgData name="Delozier, Debra (DOE)" userId="acc54453-5e22-4839-9ba0-16d5cb61d571" providerId="ADAL" clId="{A279C42E-AF76-4EA5-80EF-5CDB46649715}" dt="2023-09-19T15:25:27.222" v="583" actId="962"/>
        <pc:sldMkLst>
          <pc:docMk/>
          <pc:sldMk cId="1846411832" sldId="303"/>
        </pc:sldMkLst>
        <pc:picChg chg="mod">
          <ac:chgData name="Delozier, Debra (DOE)" userId="acc54453-5e22-4839-9ba0-16d5cb61d571" providerId="ADAL" clId="{A279C42E-AF76-4EA5-80EF-5CDB46649715}" dt="2023-09-19T15:25:27.222" v="583" actId="962"/>
          <ac:picMkLst>
            <pc:docMk/>
            <pc:sldMk cId="1846411832" sldId="303"/>
            <ac:picMk id="51" creationId="{6141189D-EDF4-2D22-0C85-2C70677CCBCB}"/>
          </ac:picMkLst>
        </pc:picChg>
      </pc:sldChg>
      <pc:sldChg chg="modSp mod">
        <pc:chgData name="Delozier, Debra (DOE)" userId="acc54453-5e22-4839-9ba0-16d5cb61d571" providerId="ADAL" clId="{A279C42E-AF76-4EA5-80EF-5CDB46649715}" dt="2023-09-19T15:25:32.529" v="585" actId="962"/>
        <pc:sldMkLst>
          <pc:docMk/>
          <pc:sldMk cId="1839352329" sldId="490"/>
        </pc:sldMkLst>
        <pc:picChg chg="mod">
          <ac:chgData name="Delozier, Debra (DOE)" userId="acc54453-5e22-4839-9ba0-16d5cb61d571" providerId="ADAL" clId="{A279C42E-AF76-4EA5-80EF-5CDB46649715}" dt="2023-09-19T15:25:32.529" v="585" actId="962"/>
          <ac:picMkLst>
            <pc:docMk/>
            <pc:sldMk cId="1839352329" sldId="490"/>
            <ac:picMk id="25" creationId="{FD8BDDD3-9649-AFAC-2A08-36412413E751}"/>
          </ac:picMkLst>
        </pc:picChg>
      </pc:sldChg>
      <pc:sldChg chg="modSp mod">
        <pc:chgData name="Delozier, Debra (DOE)" userId="acc54453-5e22-4839-9ba0-16d5cb61d571" providerId="ADAL" clId="{A279C42E-AF76-4EA5-80EF-5CDB46649715}" dt="2023-09-19T15:25:37.944" v="587" actId="962"/>
        <pc:sldMkLst>
          <pc:docMk/>
          <pc:sldMk cId="750795339" sldId="491"/>
        </pc:sldMkLst>
        <pc:picChg chg="mod">
          <ac:chgData name="Delozier, Debra (DOE)" userId="acc54453-5e22-4839-9ba0-16d5cb61d571" providerId="ADAL" clId="{A279C42E-AF76-4EA5-80EF-5CDB46649715}" dt="2023-09-19T15:25:37.944" v="587" actId="962"/>
          <ac:picMkLst>
            <pc:docMk/>
            <pc:sldMk cId="750795339" sldId="491"/>
            <ac:picMk id="22" creationId="{4AB137C5-990A-2B67-29AC-56AB65061193}"/>
          </ac:picMkLst>
        </pc:picChg>
      </pc:sldChg>
      <pc:sldChg chg="modSp mod">
        <pc:chgData name="Delozier, Debra (DOE)" userId="acc54453-5e22-4839-9ba0-16d5cb61d571" providerId="ADAL" clId="{A279C42E-AF76-4EA5-80EF-5CDB46649715}" dt="2023-09-19T15:25:47.870" v="591" actId="962"/>
        <pc:sldMkLst>
          <pc:docMk/>
          <pc:sldMk cId="408604110" sldId="492"/>
        </pc:sldMkLst>
        <pc:picChg chg="mod">
          <ac:chgData name="Delozier, Debra (DOE)" userId="acc54453-5e22-4839-9ba0-16d5cb61d571" providerId="ADAL" clId="{A279C42E-AF76-4EA5-80EF-5CDB46649715}" dt="2023-09-19T15:25:47.870" v="591" actId="962"/>
          <ac:picMkLst>
            <pc:docMk/>
            <pc:sldMk cId="408604110" sldId="492"/>
            <ac:picMk id="34" creationId="{C6CF5F7A-717F-813D-39FC-1D862DC6F30B}"/>
          </ac:picMkLst>
        </pc:picChg>
      </pc:sldChg>
      <pc:sldChg chg="modSp mod">
        <pc:chgData name="Delozier, Debra (DOE)" userId="acc54453-5e22-4839-9ba0-16d5cb61d571" providerId="ADAL" clId="{A279C42E-AF76-4EA5-80EF-5CDB46649715}" dt="2023-09-19T15:25:57.743" v="595" actId="962"/>
        <pc:sldMkLst>
          <pc:docMk/>
          <pc:sldMk cId="354023812" sldId="496"/>
        </pc:sldMkLst>
        <pc:picChg chg="mod">
          <ac:chgData name="Delozier, Debra (DOE)" userId="acc54453-5e22-4839-9ba0-16d5cb61d571" providerId="ADAL" clId="{A279C42E-AF76-4EA5-80EF-5CDB46649715}" dt="2023-09-19T15:25:57.743" v="595" actId="962"/>
          <ac:picMkLst>
            <pc:docMk/>
            <pc:sldMk cId="354023812" sldId="496"/>
            <ac:picMk id="20" creationId="{4EEC7069-9B79-6EE3-A84A-781A3D19130D}"/>
          </ac:picMkLst>
        </pc:picChg>
      </pc:sldChg>
      <pc:sldChg chg="modSp mod">
        <pc:chgData name="Delozier, Debra (DOE)" userId="acc54453-5e22-4839-9ba0-16d5cb61d571" providerId="ADAL" clId="{A279C42E-AF76-4EA5-80EF-5CDB46649715}" dt="2023-09-19T15:26:02.652" v="597" actId="962"/>
        <pc:sldMkLst>
          <pc:docMk/>
          <pc:sldMk cId="0" sldId="497"/>
        </pc:sldMkLst>
        <pc:picChg chg="mod">
          <ac:chgData name="Delozier, Debra (DOE)" userId="acc54453-5e22-4839-9ba0-16d5cb61d571" providerId="ADAL" clId="{A279C42E-AF76-4EA5-80EF-5CDB46649715}" dt="2023-09-19T15:26:02.652" v="597" actId="962"/>
          <ac:picMkLst>
            <pc:docMk/>
            <pc:sldMk cId="0" sldId="497"/>
            <ac:picMk id="13" creationId="{71C3FF19-2D39-3B78-856D-4B77435B509F}"/>
          </ac:picMkLst>
        </pc:picChg>
      </pc:sldChg>
      <pc:sldChg chg="modSp mod">
        <pc:chgData name="Delozier, Debra (DOE)" userId="acc54453-5e22-4839-9ba0-16d5cb61d571" providerId="ADAL" clId="{A279C42E-AF76-4EA5-80EF-5CDB46649715}" dt="2023-09-19T15:25:42.885" v="589" actId="962"/>
        <pc:sldMkLst>
          <pc:docMk/>
          <pc:sldMk cId="0" sldId="507"/>
        </pc:sldMkLst>
        <pc:picChg chg="mod">
          <ac:chgData name="Delozier, Debra (DOE)" userId="acc54453-5e22-4839-9ba0-16d5cb61d571" providerId="ADAL" clId="{A279C42E-AF76-4EA5-80EF-5CDB46649715}" dt="2023-09-19T15:25:42.885" v="589" actId="962"/>
          <ac:picMkLst>
            <pc:docMk/>
            <pc:sldMk cId="0" sldId="507"/>
            <ac:picMk id="38" creationId="{0FDE65F3-2D43-D767-ACDD-9794E2DA1F10}"/>
          </ac:picMkLst>
        </pc:picChg>
      </pc:sldChg>
      <pc:sldChg chg="modSp mod">
        <pc:chgData name="Delozier, Debra (DOE)" userId="acc54453-5e22-4839-9ba0-16d5cb61d571" providerId="ADAL" clId="{A279C42E-AF76-4EA5-80EF-5CDB46649715}" dt="2023-09-19T15:25:52.377" v="593" actId="962"/>
        <pc:sldMkLst>
          <pc:docMk/>
          <pc:sldMk cId="2143432346" sldId="509"/>
        </pc:sldMkLst>
        <pc:picChg chg="mod">
          <ac:chgData name="Delozier, Debra (DOE)" userId="acc54453-5e22-4839-9ba0-16d5cb61d571" providerId="ADAL" clId="{A279C42E-AF76-4EA5-80EF-5CDB46649715}" dt="2023-09-19T15:25:52.377" v="593" actId="962"/>
          <ac:picMkLst>
            <pc:docMk/>
            <pc:sldMk cId="2143432346" sldId="509"/>
            <ac:picMk id="17" creationId="{64C04A93-E763-0E5C-8771-237D0F2A2C66}"/>
          </ac:picMkLst>
        </pc:picChg>
      </pc:sldChg>
      <pc:sldChg chg="modSp mod">
        <pc:chgData name="Delozier, Debra (DOE)" userId="acc54453-5e22-4839-9ba0-16d5cb61d571" providerId="ADAL" clId="{A279C42E-AF76-4EA5-80EF-5CDB46649715}" dt="2023-09-19T15:25:20.399" v="581" actId="962"/>
        <pc:sldMkLst>
          <pc:docMk/>
          <pc:sldMk cId="697697480" sldId="510"/>
        </pc:sldMkLst>
        <pc:picChg chg="mod">
          <ac:chgData name="Delozier, Debra (DOE)" userId="acc54453-5e22-4839-9ba0-16d5cb61d571" providerId="ADAL" clId="{A279C42E-AF76-4EA5-80EF-5CDB46649715}" dt="2023-09-19T15:25:20.399" v="581" actId="962"/>
          <ac:picMkLst>
            <pc:docMk/>
            <pc:sldMk cId="697697480" sldId="510"/>
            <ac:picMk id="39" creationId="{2F8C12E1-5B81-4096-A005-18F32591D50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64BB11-4408-D4FB-A2FB-BEF7FB4AD66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4" name="Footer Placeholder 3">
            <a:extLst>
              <a:ext uri="{FF2B5EF4-FFF2-40B4-BE49-F238E27FC236}">
                <a16:creationId xmlns:a16="http://schemas.microsoft.com/office/drawing/2014/main" id="{C5F4528F-7138-8692-548F-3D7804FDA0F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2111477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5" name="Slide Number Placeholder 4">
            <a:extLst>
              <a:ext uri="{FF2B5EF4-FFF2-40B4-BE49-F238E27FC236}">
                <a16:creationId xmlns:a16="http://schemas.microsoft.com/office/drawing/2014/main" id="{F62B9E4E-583E-E936-DC43-85F390144E48}"/>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059744-884B-4819-9A17-6E6322BE3159}" type="slidenum">
              <a:rPr lang="en-US" smtClean="0"/>
              <a:t>‹#›</a:t>
            </a:fld>
            <a:endParaRPr lang="en-US"/>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731520" y="4620578"/>
            <a:ext cx="5852160" cy="3780630"/>
          </a:xfrm>
          <a:prstGeom prst="rect">
            <a:avLst/>
          </a:prstGeom>
          <a:noFill/>
          <a:ln>
            <a:noFill/>
          </a:ln>
        </p:spPr>
        <p:txBody>
          <a:bodyPr spcFirstLastPara="1" wrap="square" lIns="96645" tIns="96645" rIns="96645" bIns="96645" anchor="t" anchorCtr="0">
            <a:noAutofit/>
          </a:bodyPr>
          <a:lstStyle/>
          <a:p>
            <a:pPr marL="0" indent="0">
              <a:buNone/>
            </a:pPr>
            <a:r>
              <a:rPr lang="en-US" sz="1200" dirty="0">
                <a:latin typeface="+mn-lt"/>
              </a:rPr>
              <a:t>Welcome to the Grade 2 presentation focused on the 2023 Mathematics Standards of Learning. The Proposed 2023 Mathematics </a:t>
            </a:r>
            <a:r>
              <a:rPr lang="en-US" sz="1200" i="1" dirty="0">
                <a:latin typeface="+mn-lt"/>
              </a:rPr>
              <a:t>Standards of Learning (SOL)</a:t>
            </a:r>
            <a:r>
              <a:rPr lang="en-US" sz="1200" dirty="0">
                <a:latin typeface="+mn-lt"/>
              </a:rPr>
              <a:t> were approved by the Board of Education on August 31, 2023.</a:t>
            </a:r>
            <a:endParaRPr sz="1200" dirty="0">
              <a:latin typeface="+mn-lt"/>
            </a:endParaRPr>
          </a:p>
        </p:txBody>
      </p:sp>
      <p:sp>
        <p:nvSpPr>
          <p:cNvPr id="159" name="Google Shape;159;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7D69D958-36F3-4EF9-BBA7-3CEC039E037D}"/>
              </a:ext>
            </a:extLst>
          </p:cNvPr>
          <p:cNvSpPr>
            <a:spLocks noGrp="1"/>
          </p:cNvSpPr>
          <p:nvPr>
            <p:ph type="sldNum" sz="quarter" idx="5"/>
          </p:nvPr>
        </p:nvSpPr>
        <p:spPr/>
        <p:txBody>
          <a:bodyPr/>
          <a:lstStyle/>
          <a:p>
            <a:fld id="{6C059744-884B-4819-9A17-6E6322BE315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167815" indent="0">
              <a:buNone/>
            </a:pPr>
            <a:r>
              <a:rPr lang="en-US" sz="1200" dirty="0"/>
              <a:t>The new numbering system for the standards makes it clear within which strand a standard exists. For instance, the sample shown on the screen highlights 2.MG.3.  The number two indicates the grade level; MG indicates the Measurement and Geometry Strand; and 3 indicates that this is the third standard of learning in this strand.  The key shown at the bottom of the screen provides the abbreviations for each of the strands.</a:t>
            </a:r>
            <a:endParaRPr sz="1200" dirty="0"/>
          </a:p>
          <a:p>
            <a:pPr marL="483306" indent="-241653">
              <a:buNone/>
            </a:pPr>
            <a:endParaRPr sz="1300" dirty="0"/>
          </a:p>
          <a:p>
            <a:pPr marL="483306" indent="-241653">
              <a:buNone/>
            </a:pPr>
            <a:endParaRPr sz="1300" dirty="0"/>
          </a:p>
        </p:txBody>
      </p:sp>
      <p:sp>
        <p:nvSpPr>
          <p:cNvPr id="2" name="Slide Number Placeholder 1">
            <a:extLst>
              <a:ext uri="{FF2B5EF4-FFF2-40B4-BE49-F238E27FC236}">
                <a16:creationId xmlns:a16="http://schemas.microsoft.com/office/drawing/2014/main" id="{28E72C99-C141-F460-9D8D-8B3E90B41495}"/>
              </a:ext>
            </a:extLst>
          </p:cNvPr>
          <p:cNvSpPr>
            <a:spLocks noGrp="1"/>
          </p:cNvSpPr>
          <p:nvPr>
            <p:ph type="sldNum" sz="quarter" idx="5"/>
          </p:nvPr>
        </p:nvSpPr>
        <p:spPr/>
        <p:txBody>
          <a:bodyPr/>
          <a:lstStyle/>
          <a:p>
            <a:fld id="{6C059744-884B-4819-9A17-6E6322BE3159}"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An Overview of Revisions document has been created for each grade or course.  This presentation provides a detailed comparison between the 2016 Standards of Learning and the 2023 Standards of Learning and is based upon the Overview of Revisions document.</a:t>
            </a:r>
          </a:p>
        </p:txBody>
      </p:sp>
      <p:sp>
        <p:nvSpPr>
          <p:cNvPr id="4" name="Slide Number Placeholder 3">
            <a:extLst>
              <a:ext uri="{FF2B5EF4-FFF2-40B4-BE49-F238E27FC236}">
                <a16:creationId xmlns:a16="http://schemas.microsoft.com/office/drawing/2014/main" id="{D76977EA-FD67-80A8-58C3-AEEF25CD47E8}"/>
              </a:ext>
            </a:extLst>
          </p:cNvPr>
          <p:cNvSpPr>
            <a:spLocks noGrp="1"/>
          </p:cNvSpPr>
          <p:nvPr>
            <p:ph type="sldNum" sz="quarter" idx="5"/>
          </p:nvPr>
        </p:nvSpPr>
        <p:spPr/>
        <p:txBody>
          <a:bodyPr/>
          <a:lstStyle/>
          <a:p>
            <a:fld id="{6C059744-884B-4819-9A17-6E6322BE3159}" type="slidenum">
              <a:rPr lang="en-US" smtClean="0"/>
              <a:t>11</a:t>
            </a:fld>
            <a:endParaRPr lang="en-US"/>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
        <p:nvSpPr>
          <p:cNvPr id="4" name="Slide Number Placeholder 3">
            <a:extLst>
              <a:ext uri="{FF2B5EF4-FFF2-40B4-BE49-F238E27FC236}">
                <a16:creationId xmlns:a16="http://schemas.microsoft.com/office/drawing/2014/main" id="{081FF8C2-F490-78AE-C5C2-FFEBDE73F1F9}"/>
              </a:ext>
            </a:extLst>
          </p:cNvPr>
          <p:cNvSpPr>
            <a:spLocks noGrp="1"/>
          </p:cNvSpPr>
          <p:nvPr>
            <p:ph type="sldNum" sz="quarter" idx="5"/>
          </p:nvPr>
        </p:nvSpPr>
        <p:spPr/>
        <p:txBody>
          <a:bodyPr/>
          <a:lstStyle/>
          <a:p>
            <a:fld id="{6C059744-884B-4819-9A17-6E6322BE3159}" type="slidenum">
              <a:rPr lang="en-US" smtClean="0"/>
              <a:t>12</a:t>
            </a:fld>
            <a:endParaRPr lang="en-US"/>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defRPr/>
            </a:pPr>
            <a:r>
              <a:rPr lang="en-US" dirty="0"/>
              <a:t>The other two sections of the table include deletions from 2016 standards and any addition of content to the 2023 standards.</a:t>
            </a:r>
          </a:p>
          <a:p>
            <a:endParaRPr lang="en-US" dirty="0"/>
          </a:p>
        </p:txBody>
      </p:sp>
      <p:sp>
        <p:nvSpPr>
          <p:cNvPr id="4" name="Slide Number Placeholder 3">
            <a:extLst>
              <a:ext uri="{FF2B5EF4-FFF2-40B4-BE49-F238E27FC236}">
                <a16:creationId xmlns:a16="http://schemas.microsoft.com/office/drawing/2014/main" id="{0F134C3B-CB82-239B-6E76-E9679BF65805}"/>
              </a:ext>
            </a:extLst>
          </p:cNvPr>
          <p:cNvSpPr>
            <a:spLocks noGrp="1"/>
          </p:cNvSpPr>
          <p:nvPr>
            <p:ph type="sldNum" sz="quarter" idx="5"/>
          </p:nvPr>
        </p:nvSpPr>
        <p:spPr/>
        <p:txBody>
          <a:bodyPr/>
          <a:lstStyle/>
          <a:p>
            <a:fld id="{6C059744-884B-4819-9A17-6E6322BE3159}" type="slidenum">
              <a:rPr lang="en-US" smtClean="0"/>
              <a:t>13</a:t>
            </a:fld>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167815" indent="0">
              <a:buNone/>
            </a:pPr>
            <a:r>
              <a:rPr lang="en-US" sz="1200" dirty="0">
                <a:latin typeface="Arial" panose="020B0604020202020204" pitchFamily="34" charset="0"/>
              </a:rPr>
              <a:t>During the remainder of the presentation, we will take a closer look at the revisions to the 2016 standards that resulted in the new 2023 standards. </a:t>
            </a:r>
            <a:endParaRPr lang="en-US" sz="1200" dirty="0"/>
          </a:p>
          <a:p>
            <a:pPr marL="167815" indent="0">
              <a:buNone/>
            </a:pPr>
            <a:endParaRPr sz="1500" b="1" dirty="0"/>
          </a:p>
        </p:txBody>
      </p:sp>
      <p:sp>
        <p:nvSpPr>
          <p:cNvPr id="2" name="Slide Number Placeholder 1">
            <a:extLst>
              <a:ext uri="{FF2B5EF4-FFF2-40B4-BE49-F238E27FC236}">
                <a16:creationId xmlns:a16="http://schemas.microsoft.com/office/drawing/2014/main" id="{05420D70-EEE4-7704-072E-52105D80FCAE}"/>
              </a:ext>
            </a:extLst>
          </p:cNvPr>
          <p:cNvSpPr>
            <a:spLocks noGrp="1"/>
          </p:cNvSpPr>
          <p:nvPr>
            <p:ph type="sldNum" sz="quarter" idx="5"/>
          </p:nvPr>
        </p:nvSpPr>
        <p:spPr/>
        <p:txBody>
          <a:bodyPr/>
          <a:lstStyle/>
          <a:p>
            <a:fld id="{6C059744-884B-4819-9A17-6E6322BE3159}"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e5fa75be59_0_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1e5fa75be59_0_17: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None/>
            </a:pPr>
            <a:r>
              <a:rPr lang="en-US" dirty="0"/>
              <a:t>Let’s take a look at the Number and Number Sense Strand.</a:t>
            </a:r>
          </a:p>
          <a:p>
            <a:pPr marL="0" indent="0">
              <a:buNone/>
            </a:pPr>
            <a:endParaRPr lang="en-US" dirty="0"/>
          </a:p>
        </p:txBody>
      </p:sp>
      <p:sp>
        <p:nvSpPr>
          <p:cNvPr id="2" name="Slide Number Placeholder 1">
            <a:extLst>
              <a:ext uri="{FF2B5EF4-FFF2-40B4-BE49-F238E27FC236}">
                <a16:creationId xmlns:a16="http://schemas.microsoft.com/office/drawing/2014/main" id="{D7073E19-478B-655D-FDE5-F88C0BC95301}"/>
              </a:ext>
            </a:extLst>
          </p:cNvPr>
          <p:cNvSpPr>
            <a:spLocks noGrp="1"/>
          </p:cNvSpPr>
          <p:nvPr>
            <p:ph type="sldNum" sz="quarter" idx="5"/>
          </p:nvPr>
        </p:nvSpPr>
        <p:spPr/>
        <p:txBody>
          <a:bodyPr/>
          <a:lstStyle/>
          <a:p>
            <a:fld id="{6C059744-884B-4819-9A17-6E6322BE3159}"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781f14176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7781f14176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Throughout this presentation red text in the 2023 column indicates a parameter change or addition to the content at this level. Red text in the 2016 column provides notes about where content may have been moved or deleted. You will also see symbols that indicate content that is NEW to the grade level or course.</a:t>
            </a:r>
            <a:endParaRPr dirty="0"/>
          </a:p>
          <a:p>
            <a:pPr marL="0" indent="0">
              <a:buNone/>
            </a:pPr>
            <a:endParaRPr dirty="0">
              <a:solidFill>
                <a:schemeClr val="dk1"/>
              </a:solidFill>
            </a:endParaRPr>
          </a:p>
          <a:p>
            <a:pPr marL="0" indent="0">
              <a:buNone/>
            </a:pPr>
            <a:r>
              <a:rPr lang="en-US" dirty="0">
                <a:solidFill>
                  <a:schemeClr val="dk1"/>
                </a:solidFill>
              </a:rPr>
              <a:t>SOL 2.1a content is now located in SOL 2.NS.2.  A new expectation for Grade 2 students is composing and decomposing whole numbers up to 200 by making connections between a variety of models and counting strategies. See 2.NS.2e shown on the slide.  In addition, students will also plot and justify the position for a given number up to 100 on a number line.  Number lines should include pre-marked benchmarks of 1s, 2s, 5s, 10s, or 25s given to students to help understand and determine the magnitude of numbers.</a:t>
            </a:r>
            <a:endParaRPr dirty="0">
              <a:solidFill>
                <a:schemeClr val="dk1"/>
              </a:solidFill>
            </a:endParaRPr>
          </a:p>
          <a:p>
            <a:pPr marL="0" indent="0">
              <a:buNone/>
            </a:pPr>
            <a:endParaRPr lang="en-US" dirty="0"/>
          </a:p>
          <a:p>
            <a:pPr marL="0" indent="0" defTabSz="966612">
              <a:buNone/>
              <a:defRPr/>
            </a:pPr>
            <a:r>
              <a:rPr lang="en-US" dirty="0"/>
              <a:t>SOL 2.1b - 10 more/10 less and 100 more/100 less has been removed and is embedded in the standard 2.NS.1 with the </a:t>
            </a:r>
            <a:r>
              <a:rPr lang="en-US" dirty="0">
                <a:solidFill>
                  <a:schemeClr val="dk1"/>
                </a:solidFill>
              </a:rPr>
              <a:t>development of flexible counting strategies to determine and describe quantities which includes counting groups of 10 to 200 and groups of 100 to 1,000.</a:t>
            </a:r>
          </a:p>
          <a:p>
            <a:pPr marL="0" indent="0">
              <a:buNone/>
            </a:pPr>
            <a:endParaRPr dirty="0"/>
          </a:p>
        </p:txBody>
      </p:sp>
      <p:sp>
        <p:nvSpPr>
          <p:cNvPr id="2" name="Slide Number Placeholder 1">
            <a:extLst>
              <a:ext uri="{FF2B5EF4-FFF2-40B4-BE49-F238E27FC236}">
                <a16:creationId xmlns:a16="http://schemas.microsoft.com/office/drawing/2014/main" id="{619B9B87-78F2-1FCB-90EA-4FD67D3BFABC}"/>
              </a:ext>
            </a:extLst>
          </p:cNvPr>
          <p:cNvSpPr>
            <a:spLocks noGrp="1"/>
          </p:cNvSpPr>
          <p:nvPr>
            <p:ph type="sldNum" sz="quarter" idx="5"/>
          </p:nvPr>
        </p:nvSpPr>
        <p:spPr/>
        <p:txBody>
          <a:bodyPr/>
          <a:lstStyle/>
          <a:p>
            <a:fld id="{6C059744-884B-4819-9A17-6E6322BE3159}"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7781f14176_0_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7781f14176_0_1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The content of SOL 2.1c is now located in 2.NS.2 -- Students will continue to compare and order whole numbers up to 999. It is important to note that students should also justify their reasoning when comparing whole numbers. This can be done orally, in writing, or with a model.</a:t>
            </a:r>
            <a:endParaRPr dirty="0"/>
          </a:p>
          <a:p>
            <a:pPr marL="0" indent="0">
              <a:buNone/>
            </a:pPr>
            <a:endParaRPr dirty="0"/>
          </a:p>
          <a:p>
            <a:pPr marL="0" indent="0">
              <a:buClr>
                <a:schemeClr val="dk1"/>
              </a:buClr>
              <a:buNone/>
            </a:pPr>
            <a:r>
              <a:rPr lang="en-US" dirty="0">
                <a:solidFill>
                  <a:schemeClr val="dk1"/>
                </a:solidFill>
              </a:rPr>
              <a:t>SOL 2.1d rounding of two-digit numbers has been embedded within SOL 2.CE.1 as a strategy to estimate solutions for single step addition and subtraction problems.</a:t>
            </a:r>
            <a:endParaRPr dirty="0"/>
          </a:p>
        </p:txBody>
      </p:sp>
      <p:sp>
        <p:nvSpPr>
          <p:cNvPr id="2" name="Slide Number Placeholder 1">
            <a:extLst>
              <a:ext uri="{FF2B5EF4-FFF2-40B4-BE49-F238E27FC236}">
                <a16:creationId xmlns:a16="http://schemas.microsoft.com/office/drawing/2014/main" id="{E8F47A91-C883-59DF-E3FC-55B6CC259555}"/>
              </a:ext>
            </a:extLst>
          </p:cNvPr>
          <p:cNvSpPr>
            <a:spLocks noGrp="1"/>
          </p:cNvSpPr>
          <p:nvPr>
            <p:ph type="sldNum" sz="quarter" idx="5"/>
          </p:nvPr>
        </p:nvSpPr>
        <p:spPr/>
        <p:txBody>
          <a:bodyPr/>
          <a:lstStyle/>
          <a:p>
            <a:fld id="{6C059744-884B-4819-9A17-6E6322BE3159}"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7a322f4aff_0_14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423"/>
              </a:spcBef>
              <a:buNone/>
            </a:pPr>
            <a:r>
              <a:rPr lang="en-US" sz="1200" dirty="0">
                <a:solidFill>
                  <a:schemeClr val="dk1"/>
                </a:solidFill>
              </a:rPr>
              <a:t>SOL 2.2 is now 2.NS.1. In the 2023 standards, greater emphasis was placed on the development of flexible counting strategies to determine and describe quantities.  Students will represent, describe, and use forward counting patterns in skip counting to justify the next number in the counting sequence.  </a:t>
            </a:r>
            <a:endParaRPr sz="1200" dirty="0">
              <a:solidFill>
                <a:schemeClr val="dk1"/>
              </a:solidFill>
            </a:endParaRPr>
          </a:p>
          <a:p>
            <a:pPr marL="0" indent="0">
              <a:lnSpc>
                <a:spcPct val="115000"/>
              </a:lnSpc>
              <a:spcBef>
                <a:spcPts val="423"/>
              </a:spcBef>
              <a:buNone/>
            </a:pPr>
            <a:endParaRPr sz="1200" dirty="0">
              <a:solidFill>
                <a:schemeClr val="dk1"/>
              </a:solidFill>
            </a:endParaRPr>
          </a:p>
          <a:p>
            <a:pPr marL="0" indent="0">
              <a:lnSpc>
                <a:spcPct val="115000"/>
              </a:lnSpc>
              <a:spcBef>
                <a:spcPts val="423"/>
              </a:spcBef>
              <a:buNone/>
            </a:pPr>
            <a:r>
              <a:rPr lang="en-US" sz="1200" dirty="0">
                <a:solidFill>
                  <a:schemeClr val="dk1"/>
                </a:solidFill>
              </a:rPr>
              <a:t>Representing forward counting patterns by groups of 2 now includes a parameter of at least 50.  The 2016 counting standard has been extended to include representing forward counting patterns by groups of 25 to 200 and groups of 100 to 1,000. </a:t>
            </a:r>
            <a:endParaRPr sz="1200" dirty="0">
              <a:solidFill>
                <a:schemeClr val="dk1"/>
              </a:solidFill>
            </a:endParaRPr>
          </a:p>
          <a:p>
            <a:pPr marL="0" indent="0">
              <a:lnSpc>
                <a:spcPct val="115000"/>
              </a:lnSpc>
              <a:spcBef>
                <a:spcPts val="423"/>
              </a:spcBef>
              <a:buNone/>
            </a:pPr>
            <a:endParaRPr sz="1200" dirty="0">
              <a:solidFill>
                <a:schemeClr val="dk1"/>
              </a:solidFill>
            </a:endParaRPr>
          </a:p>
          <a:p>
            <a:pPr marL="0" indent="0">
              <a:lnSpc>
                <a:spcPct val="115000"/>
              </a:lnSpc>
              <a:spcBef>
                <a:spcPts val="423"/>
              </a:spcBef>
              <a:buNone/>
            </a:pPr>
            <a:r>
              <a:rPr lang="en-US" sz="1200" dirty="0">
                <a:solidFill>
                  <a:schemeClr val="dk1"/>
                </a:solidFill>
              </a:rPr>
              <a:t>Tools such as objects, number lines, calculators, and hundred/thousands charts can be used to support the understanding of this standard.</a:t>
            </a:r>
            <a:endParaRPr sz="1200" dirty="0">
              <a:solidFill>
                <a:schemeClr val="dk1"/>
              </a:solidFill>
            </a:endParaRPr>
          </a:p>
          <a:p>
            <a:pPr marL="0" indent="0">
              <a:buNone/>
            </a:pPr>
            <a:endParaRPr sz="1200" dirty="0">
              <a:solidFill>
                <a:schemeClr val="dk1"/>
              </a:solidFill>
            </a:endParaRPr>
          </a:p>
          <a:p>
            <a:pPr marL="0" indent="0">
              <a:buClr>
                <a:schemeClr val="dk1"/>
              </a:buClr>
              <a:buNone/>
            </a:pPr>
            <a:endParaRPr sz="1200" dirty="0">
              <a:solidFill>
                <a:schemeClr val="dk1"/>
              </a:solidFill>
            </a:endParaRPr>
          </a:p>
          <a:p>
            <a:pPr marL="0" indent="0">
              <a:lnSpc>
                <a:spcPct val="115000"/>
              </a:lnSpc>
              <a:spcBef>
                <a:spcPts val="423"/>
              </a:spcBef>
              <a:buClr>
                <a:schemeClr val="dk1"/>
              </a:buClr>
              <a:buNone/>
            </a:pPr>
            <a:endParaRPr sz="1200" dirty="0">
              <a:solidFill>
                <a:schemeClr val="dk1"/>
              </a:solidFill>
            </a:endParaRPr>
          </a:p>
          <a:p>
            <a:pPr marL="0" indent="0">
              <a:buNone/>
            </a:pPr>
            <a:endParaRPr dirty="0"/>
          </a:p>
        </p:txBody>
      </p:sp>
      <p:sp>
        <p:nvSpPr>
          <p:cNvPr id="192" name="Google Shape;192;g27a322f4aff_0_1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1528E6A2-C98B-DA28-38E3-B2549B8B26CB}"/>
              </a:ext>
            </a:extLst>
          </p:cNvPr>
          <p:cNvSpPr>
            <a:spLocks noGrp="1"/>
          </p:cNvSpPr>
          <p:nvPr>
            <p:ph type="sldNum" sz="quarter" idx="5"/>
          </p:nvPr>
        </p:nvSpPr>
        <p:spPr/>
        <p:txBody>
          <a:bodyPr/>
          <a:lstStyle/>
          <a:p>
            <a:fld id="{6C059744-884B-4819-9A17-6E6322BE3159}"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7a322f4aff_0_14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Clr>
                <a:schemeClr val="dk1"/>
              </a:buClr>
              <a:buNone/>
            </a:pPr>
            <a:r>
              <a:rPr lang="en-US" sz="1200" dirty="0">
                <a:solidFill>
                  <a:schemeClr val="dk1"/>
                </a:solidFill>
                <a:latin typeface="+mj-lt"/>
              </a:rPr>
              <a:t>Students will continue to count backwards by tens.  In the 2023 standard, the parameter has increased from 120 to 200 when skip counting backwards by groups of 10. </a:t>
            </a:r>
            <a:endParaRPr sz="1200" dirty="0">
              <a:solidFill>
                <a:schemeClr val="dk1"/>
              </a:solidFill>
              <a:latin typeface="+mj-lt"/>
            </a:endParaRPr>
          </a:p>
          <a:p>
            <a:pPr marL="0" indent="0">
              <a:buClr>
                <a:schemeClr val="dk1"/>
              </a:buClr>
              <a:buNone/>
            </a:pPr>
            <a:endParaRPr sz="1200" dirty="0">
              <a:solidFill>
                <a:schemeClr val="dk1"/>
              </a:solidFill>
              <a:latin typeface="+mj-lt"/>
            </a:endParaRPr>
          </a:p>
          <a:p>
            <a:pPr marL="0" indent="0">
              <a:buClr>
                <a:schemeClr val="dk1"/>
              </a:buClr>
              <a:buNone/>
            </a:pPr>
            <a:r>
              <a:rPr lang="en-US" sz="1200" dirty="0">
                <a:solidFill>
                  <a:schemeClr val="dk1"/>
                </a:solidFill>
                <a:latin typeface="+mj-lt"/>
              </a:rPr>
              <a:t>Choosing a reasonable estimate up to 1,000 when given a contextual problem was moved from first grade to 2.NS.1.  Students will determine the best estimate for situations like the number of students in a school with choices of 5, 50 or 500.</a:t>
            </a:r>
            <a:endParaRPr sz="1200" dirty="0">
              <a:solidFill>
                <a:schemeClr val="dk1"/>
              </a:solidFill>
              <a:latin typeface="+mj-lt"/>
            </a:endParaRPr>
          </a:p>
          <a:p>
            <a:pPr marL="0" indent="0">
              <a:buClr>
                <a:schemeClr val="dk1"/>
              </a:buClr>
              <a:buNone/>
            </a:pPr>
            <a:endParaRPr sz="1200" dirty="0">
              <a:solidFill>
                <a:schemeClr val="dk1"/>
              </a:solidFill>
              <a:latin typeface="+mj-lt"/>
            </a:endParaRPr>
          </a:p>
          <a:p>
            <a:pPr marL="0" indent="0">
              <a:buClr>
                <a:schemeClr val="dk1"/>
              </a:buClr>
              <a:buNone/>
            </a:pPr>
            <a:r>
              <a:rPr lang="en-US" sz="1200" dirty="0">
                <a:solidFill>
                  <a:schemeClr val="dk1"/>
                </a:solidFill>
                <a:latin typeface="+mj-lt"/>
              </a:rPr>
              <a:t>Students will still determine if a number is odd or even with a new parameter of numbers up to 50.  This will be explored through representation along with justification of reasoning. </a:t>
            </a:r>
            <a:endParaRPr sz="1200" dirty="0">
              <a:solidFill>
                <a:schemeClr val="dk1"/>
              </a:solidFill>
              <a:latin typeface="+mj-lt"/>
            </a:endParaRPr>
          </a:p>
          <a:p>
            <a:pPr marL="0" indent="0">
              <a:lnSpc>
                <a:spcPct val="115000"/>
              </a:lnSpc>
              <a:spcBef>
                <a:spcPts val="423"/>
              </a:spcBef>
              <a:buClr>
                <a:schemeClr val="dk1"/>
              </a:buClr>
              <a:buNone/>
            </a:pPr>
            <a:endParaRPr sz="1200" dirty="0">
              <a:solidFill>
                <a:schemeClr val="dk1"/>
              </a:solidFill>
              <a:latin typeface="+mj-lt"/>
              <a:ea typeface="Calibri"/>
              <a:cs typeface="Calibri"/>
              <a:sym typeface="Calibri"/>
            </a:endParaRPr>
          </a:p>
          <a:p>
            <a:pPr marL="0" indent="0">
              <a:buNone/>
            </a:pPr>
            <a:endParaRPr dirty="0"/>
          </a:p>
        </p:txBody>
      </p:sp>
      <p:sp>
        <p:nvSpPr>
          <p:cNvPr id="200" name="Google Shape;200;g27a322f4aff_0_14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94688473-76CE-79B2-3443-982F51C8BC1F}"/>
              </a:ext>
            </a:extLst>
          </p:cNvPr>
          <p:cNvSpPr>
            <a:spLocks noGrp="1"/>
          </p:cNvSpPr>
          <p:nvPr>
            <p:ph type="sldNum" sz="quarter" idx="5"/>
          </p:nvPr>
        </p:nvSpPr>
        <p:spPr/>
        <p:txBody>
          <a:bodyPr/>
          <a:lstStyle/>
          <a:p>
            <a:fld id="{6C059744-884B-4819-9A17-6E6322BE3159}"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167815" indent="0">
              <a:buNone/>
            </a:pPr>
            <a:r>
              <a:rPr lang="en-US" sz="1200" dirty="0">
                <a:latin typeface="+mn-lt"/>
              </a:rPr>
              <a:t>The purpose of this presentation is to provide a comparison of the 2016 mathematics standards of learning and the 2023 mathematics standards of learning and to highlight changes in the knowledge and skills.</a:t>
            </a:r>
            <a:endParaRPr sz="1200" dirty="0">
              <a:latin typeface="+mn-lt"/>
            </a:endParaRPr>
          </a:p>
        </p:txBody>
      </p:sp>
      <p:sp>
        <p:nvSpPr>
          <p:cNvPr id="2" name="Slide Number Placeholder 1">
            <a:extLst>
              <a:ext uri="{FF2B5EF4-FFF2-40B4-BE49-F238E27FC236}">
                <a16:creationId xmlns:a16="http://schemas.microsoft.com/office/drawing/2014/main" id="{63E83284-2AA0-5DC0-1A60-9A291900F679}"/>
              </a:ext>
            </a:extLst>
          </p:cNvPr>
          <p:cNvSpPr>
            <a:spLocks noGrp="1"/>
          </p:cNvSpPr>
          <p:nvPr>
            <p:ph type="sldNum" sz="quarter" idx="5"/>
          </p:nvPr>
        </p:nvSpPr>
        <p:spPr/>
        <p:txBody>
          <a:bodyPr/>
          <a:lstStyle/>
          <a:p>
            <a:fld id="{6C059744-884B-4819-9A17-6E6322BE3159}"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a322f4aff_0_17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7a322f4aff_0_17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423"/>
              </a:spcBef>
              <a:buNone/>
            </a:pPr>
            <a:r>
              <a:rPr lang="en-US" dirty="0">
                <a:solidFill>
                  <a:schemeClr val="dk1"/>
                </a:solidFill>
              </a:rPr>
              <a:t>SOL 2.3 has been removed from Grade 2. Students will continue to learn ordinal numbers first through tenth in Grade 1.</a:t>
            </a:r>
            <a:endParaRPr dirty="0"/>
          </a:p>
        </p:txBody>
      </p:sp>
      <p:sp>
        <p:nvSpPr>
          <p:cNvPr id="2" name="Slide Number Placeholder 1">
            <a:extLst>
              <a:ext uri="{FF2B5EF4-FFF2-40B4-BE49-F238E27FC236}">
                <a16:creationId xmlns:a16="http://schemas.microsoft.com/office/drawing/2014/main" id="{C9760CF6-3F7A-F258-6A4D-62DAEABC678C}"/>
              </a:ext>
            </a:extLst>
          </p:cNvPr>
          <p:cNvSpPr>
            <a:spLocks noGrp="1"/>
          </p:cNvSpPr>
          <p:nvPr>
            <p:ph type="sldNum" sz="quarter" idx="5"/>
          </p:nvPr>
        </p:nvSpPr>
        <p:spPr/>
        <p:txBody>
          <a:bodyPr/>
          <a:lstStyle/>
          <a:p>
            <a:fld id="{6C059744-884B-4819-9A17-6E6322BE3159}"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a322f4aff_0_1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7a322f4aff_0_15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423"/>
              </a:spcBef>
              <a:buNone/>
            </a:pPr>
            <a:r>
              <a:rPr lang="en-US" dirty="0">
                <a:solidFill>
                  <a:schemeClr val="dk1"/>
                </a:solidFill>
              </a:rPr>
              <a:t>SOL 2.4 is now SOL 2.NS.3 - In the 2023 standards, greater emphasis has been placed on the development of conceptual understanding of fractions through representing, naming, and writing fractions when given a contextual problem.  Students will now also model and describe fractions to understand equal size parts of the whole and the relationship between the number of fractional parts needed to make the whole.  This will develop a sense of the fraction magnitude and the understanding of when the whole is divided into more parts, each part becomes smaller. To support the development of understanding how many pieces are needed to make a whole, students will also compose the whole given fractional parts such as halves, thirds, fourths, etc.  Note that counting by unit fractions has been expanded to go beyond one whole and up to two wholes. This will enable students to see when a whole has been created and begins to develop an understanding of fractions greater than one which will be expanded upon in Grade 3.  </a:t>
            </a:r>
          </a:p>
        </p:txBody>
      </p:sp>
      <p:sp>
        <p:nvSpPr>
          <p:cNvPr id="2" name="Slide Number Placeholder 1">
            <a:extLst>
              <a:ext uri="{FF2B5EF4-FFF2-40B4-BE49-F238E27FC236}">
                <a16:creationId xmlns:a16="http://schemas.microsoft.com/office/drawing/2014/main" id="{006E077E-5476-7500-95F2-E3FD334ECC82}"/>
              </a:ext>
            </a:extLst>
          </p:cNvPr>
          <p:cNvSpPr>
            <a:spLocks noGrp="1"/>
          </p:cNvSpPr>
          <p:nvPr>
            <p:ph type="sldNum" sz="quarter" idx="5"/>
          </p:nvPr>
        </p:nvSpPr>
        <p:spPr/>
        <p:txBody>
          <a:bodyPr/>
          <a:lstStyle/>
          <a:p>
            <a:fld id="{6C059744-884B-4819-9A17-6E6322BE3159}"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7a36ee26ab_1_14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7a36ee26ab_1_14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In the 2023 standards, students will continue to compare unit fractions for halves, fourths, eighths, thirds, and sixths using the words greater than, less than, and equal along with the corresponding symbols.  The area/region and length models are now specifically noted as students in Grade 2 will not be expected to compare unit fractions using set models.</a:t>
            </a:r>
            <a:endParaRPr dirty="0"/>
          </a:p>
          <a:p>
            <a:pPr marL="0" indent="0">
              <a:buNone/>
            </a:pPr>
            <a:endParaRPr lang="en-US" dirty="0"/>
          </a:p>
        </p:txBody>
      </p:sp>
      <p:sp>
        <p:nvSpPr>
          <p:cNvPr id="2" name="Slide Number Placeholder 1">
            <a:extLst>
              <a:ext uri="{FF2B5EF4-FFF2-40B4-BE49-F238E27FC236}">
                <a16:creationId xmlns:a16="http://schemas.microsoft.com/office/drawing/2014/main" id="{0E74B83C-93CC-909E-07AC-28A676DD8A79}"/>
              </a:ext>
            </a:extLst>
          </p:cNvPr>
          <p:cNvSpPr>
            <a:spLocks noGrp="1"/>
          </p:cNvSpPr>
          <p:nvPr>
            <p:ph type="sldNum" sz="quarter" idx="5"/>
          </p:nvPr>
        </p:nvSpPr>
        <p:spPr/>
        <p:txBody>
          <a:bodyPr/>
          <a:lstStyle/>
          <a:p>
            <a:fld id="{6C059744-884B-4819-9A17-6E6322BE3159}"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e5fa75be59_0_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1e5fa75be59_0_22: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Clr>
                <a:schemeClr val="dk1"/>
              </a:buClr>
              <a:buNone/>
            </a:pPr>
            <a:r>
              <a:rPr lang="en-US" dirty="0">
                <a:solidFill>
                  <a:schemeClr val="dk1"/>
                </a:solidFill>
              </a:rPr>
              <a:t>We will now take a look at the Computation and Estimation Strand.  The two Computation and Estimation standards from 2016 have been combined with equality to one standard 2.CE.1.</a:t>
            </a:r>
            <a:endParaRPr dirty="0"/>
          </a:p>
        </p:txBody>
      </p:sp>
      <p:sp>
        <p:nvSpPr>
          <p:cNvPr id="2" name="Slide Number Placeholder 1">
            <a:extLst>
              <a:ext uri="{FF2B5EF4-FFF2-40B4-BE49-F238E27FC236}">
                <a16:creationId xmlns:a16="http://schemas.microsoft.com/office/drawing/2014/main" id="{BDA86AE6-C9D1-EA00-8E7C-0C1ACEE534DF}"/>
              </a:ext>
            </a:extLst>
          </p:cNvPr>
          <p:cNvSpPr>
            <a:spLocks noGrp="1"/>
          </p:cNvSpPr>
          <p:nvPr>
            <p:ph type="sldNum" sz="quarter" idx="5"/>
          </p:nvPr>
        </p:nvSpPr>
        <p:spPr/>
        <p:txBody>
          <a:bodyPr/>
          <a:lstStyle/>
          <a:p>
            <a:fld id="{6C059744-884B-4819-9A17-6E6322BE3159}"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af7b2b7e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spcBef>
                <a:spcPts val="400"/>
              </a:spcBef>
              <a:buNone/>
            </a:pPr>
            <a:r>
              <a:rPr lang="en-US" sz="1200" dirty="0">
                <a:solidFill>
                  <a:schemeClr val="dk1"/>
                </a:solidFill>
              </a:rPr>
              <a:t>SOL 2.5 is now 2.CE.1 - Students will continue to demonstrate fluency with addition and subtraction within 20 but are now expected to recall with automaticity. </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endParaRPr dirty="0"/>
          </a:p>
        </p:txBody>
      </p:sp>
      <p:sp>
        <p:nvSpPr>
          <p:cNvPr id="342" name="Google Shape;342;g27af7b2b7e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355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7af7b2b7e7_0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423"/>
              </a:spcBef>
              <a:buNone/>
            </a:pPr>
            <a:r>
              <a:rPr lang="en-US" sz="1200" dirty="0">
                <a:solidFill>
                  <a:schemeClr val="dk1"/>
                </a:solidFill>
              </a:rPr>
              <a:t>SOL 2.6 is now 2.CE.1 - Students will continue to solve single-step and multi-step contextual problems but are now expected to represent and justify their solutions.  It is important to note that the parameters for addition and subtraction problems have changed. In the 2023 standards, students will solve problems where the addends and minuends do not exceed 100.  This means in an addition problem, the sum of two numbers can go up to 200.  This change correlates to 2.NS.1 where students use flexible counting strategies to skip count to 200.  </a:t>
            </a:r>
            <a:endParaRPr sz="1200" dirty="0">
              <a:solidFill>
                <a:schemeClr val="dk1"/>
              </a:solidFill>
            </a:endParaRPr>
          </a:p>
          <a:p>
            <a:pPr marL="0" indent="0">
              <a:buNone/>
            </a:pPr>
            <a:endParaRPr dirty="0">
              <a:solidFill>
                <a:schemeClr val="dk1"/>
              </a:solidFill>
            </a:endParaRPr>
          </a:p>
          <a:p>
            <a:pPr marL="0" indent="0">
              <a:buNone/>
            </a:pPr>
            <a:r>
              <a:rPr lang="en-US" dirty="0">
                <a:solidFill>
                  <a:schemeClr val="dk1"/>
                </a:solidFill>
              </a:rPr>
              <a:t>As pointed out in prior slides, rounding of two-digit numbers has been embedded within SOL 2.CE.1 as a strategy to estimate solutions for single step addition and subtraction problems.  Other estimation strategies include using compatible numbers or other number relationships.</a:t>
            </a:r>
            <a:endParaRPr dirty="0">
              <a:solidFill>
                <a:schemeClr val="dk1"/>
              </a:solidFill>
            </a:endParaRPr>
          </a:p>
          <a:p>
            <a:pPr marL="0" indent="0">
              <a:buNone/>
            </a:pPr>
            <a:endParaRPr dirty="0">
              <a:solidFill>
                <a:schemeClr val="dk1"/>
              </a:solidFill>
            </a:endParaRPr>
          </a:p>
          <a:p>
            <a:pPr marL="0" indent="0">
              <a:lnSpc>
                <a:spcPct val="115000"/>
              </a:lnSpc>
              <a:spcBef>
                <a:spcPts val="423"/>
              </a:spcBef>
              <a:buNone/>
            </a:pPr>
            <a:r>
              <a:rPr lang="en-US" dirty="0">
                <a:solidFill>
                  <a:schemeClr val="dk1"/>
                </a:solidFill>
              </a:rPr>
              <a:t>Creating single-step and two-step practical problems, using addition and subtraction has been removed from the 2016 standards.  </a:t>
            </a:r>
            <a:endParaRPr dirty="0">
              <a:solidFill>
                <a:schemeClr val="dk1"/>
              </a:solidFill>
            </a:endParaRPr>
          </a:p>
          <a:p>
            <a:pPr marL="0" indent="0">
              <a:buNone/>
            </a:pPr>
            <a:endParaRPr dirty="0">
              <a:solidFill>
                <a:schemeClr val="dk1"/>
              </a:solidFill>
            </a:endParaRPr>
          </a:p>
          <a:p>
            <a:pPr marL="0" indent="0">
              <a:buClr>
                <a:schemeClr val="dk1"/>
              </a:buClr>
              <a:buNone/>
            </a:pPr>
            <a:endParaRPr dirty="0">
              <a:solidFill>
                <a:schemeClr val="dk1"/>
              </a:solidFill>
            </a:endParaRPr>
          </a:p>
        </p:txBody>
      </p:sp>
      <p:sp>
        <p:nvSpPr>
          <p:cNvPr id="235" name="Google Shape;235;g27af7b2b7e7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ECF1CE5-1909-DADC-26A6-112F4031ED6F}"/>
              </a:ext>
            </a:extLst>
          </p:cNvPr>
          <p:cNvSpPr>
            <a:spLocks noGrp="1"/>
          </p:cNvSpPr>
          <p:nvPr>
            <p:ph type="sldNum" sz="quarter" idx="5"/>
          </p:nvPr>
        </p:nvSpPr>
        <p:spPr/>
        <p:txBody>
          <a:bodyPr/>
          <a:lstStyle/>
          <a:p>
            <a:fld id="{6C059744-884B-4819-9A17-6E6322BE3159}"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e5fa75be59_0_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1e5fa75be59_0_26: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Clr>
                <a:schemeClr val="dk1"/>
              </a:buClr>
              <a:buNone/>
            </a:pPr>
            <a:r>
              <a:rPr lang="en-US" dirty="0">
                <a:solidFill>
                  <a:schemeClr val="dk1"/>
                </a:solidFill>
              </a:rPr>
              <a:t>We will now take a look at the Measurement &amp; Geometry strand.</a:t>
            </a:r>
            <a:endParaRPr dirty="0"/>
          </a:p>
        </p:txBody>
      </p:sp>
      <p:sp>
        <p:nvSpPr>
          <p:cNvPr id="2" name="Slide Number Placeholder 1">
            <a:extLst>
              <a:ext uri="{FF2B5EF4-FFF2-40B4-BE49-F238E27FC236}">
                <a16:creationId xmlns:a16="http://schemas.microsoft.com/office/drawing/2014/main" id="{EB569AA0-B789-BF7D-906D-5DACF92DE4ED}"/>
              </a:ext>
            </a:extLst>
          </p:cNvPr>
          <p:cNvSpPr>
            <a:spLocks noGrp="1"/>
          </p:cNvSpPr>
          <p:nvPr>
            <p:ph type="sldNum" sz="quarter" idx="5"/>
          </p:nvPr>
        </p:nvSpPr>
        <p:spPr/>
        <p:txBody>
          <a:bodyPr/>
          <a:lstStyle/>
          <a:p>
            <a:fld id="{6C059744-884B-4819-9A17-6E6322BE3159}"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7a36ee26ab_1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sz="1200" dirty="0">
                <a:solidFill>
                  <a:schemeClr val="dk1"/>
                </a:solidFill>
                <a:latin typeface="+mj-lt"/>
              </a:rPr>
              <a:t>SOL 2.7 has moved from Measurement and Geometry to Number Sense 2.NS.4.  Within this standard students will continue to solve problems that involve counting and representing money amounts up to $2.00.</a:t>
            </a:r>
            <a:endParaRPr sz="1200" dirty="0">
              <a:solidFill>
                <a:schemeClr val="dk1"/>
              </a:solidFill>
              <a:latin typeface="+mj-lt"/>
            </a:endParaRPr>
          </a:p>
          <a:p>
            <a:pPr marL="0" indent="0">
              <a:spcBef>
                <a:spcPts val="317"/>
              </a:spcBef>
              <a:buNone/>
            </a:pPr>
            <a:endParaRPr sz="1200" dirty="0">
              <a:solidFill>
                <a:schemeClr val="dk1"/>
              </a:solidFill>
              <a:latin typeface="+mj-lt"/>
            </a:endParaRPr>
          </a:p>
          <a:p>
            <a:pPr marL="0" indent="0">
              <a:lnSpc>
                <a:spcPct val="107916"/>
              </a:lnSpc>
              <a:spcBef>
                <a:spcPts val="317"/>
              </a:spcBef>
              <a:buNone/>
            </a:pPr>
            <a:r>
              <a:rPr lang="en-US" sz="1200" dirty="0">
                <a:solidFill>
                  <a:schemeClr val="dk1"/>
                </a:solidFill>
                <a:latin typeface="+mj-lt"/>
              </a:rPr>
              <a:t>From the 2016 2.7a [EKS] - Compare the value of two sets of coins/dollars to $2.00 was removed from Grade 2; comparing the value of two sets of coins up to $5.00 remains in Grade 3.</a:t>
            </a:r>
            <a:endParaRPr sz="1200" dirty="0">
              <a:solidFill>
                <a:schemeClr val="dk1"/>
              </a:solidFill>
              <a:latin typeface="+mj-lt"/>
            </a:endParaRPr>
          </a:p>
          <a:p>
            <a:pPr marL="0" indent="0">
              <a:lnSpc>
                <a:spcPct val="107916"/>
              </a:lnSpc>
              <a:buNone/>
            </a:pPr>
            <a:endParaRPr sz="1200" dirty="0">
              <a:solidFill>
                <a:schemeClr val="dk1"/>
              </a:solidFill>
              <a:latin typeface="+mj-lt"/>
            </a:endParaRPr>
          </a:p>
          <a:p>
            <a:pPr marL="0" indent="0">
              <a:lnSpc>
                <a:spcPct val="107916"/>
              </a:lnSpc>
              <a:buNone/>
            </a:pPr>
            <a:r>
              <a:rPr lang="en-US" sz="1200" dirty="0">
                <a:solidFill>
                  <a:schemeClr val="dk1"/>
                </a:solidFill>
                <a:latin typeface="+mj-lt"/>
              </a:rPr>
              <a:t>Identify a quarter and its value and determine multiple ways to represent the value of a quarter using pennies, nickels, and/or dimes was deleted from 1st grade and is now included in the Grade 2 mathematics standard. </a:t>
            </a:r>
            <a:endParaRPr lang="en-US" sz="1200" dirty="0">
              <a:latin typeface="+mj-lt"/>
              <a:ea typeface="Georgia"/>
              <a:cs typeface="Georgia"/>
              <a:sym typeface="Georgia"/>
            </a:endParaRPr>
          </a:p>
          <a:p>
            <a:pPr marL="0" indent="0">
              <a:lnSpc>
                <a:spcPct val="107916"/>
              </a:lnSpc>
              <a:buNone/>
            </a:pPr>
            <a:endParaRPr lang="en-US" sz="1200" dirty="0">
              <a:latin typeface="+mj-lt"/>
              <a:ea typeface="Georgia"/>
              <a:cs typeface="Georgia"/>
              <a:sym typeface="Georgia"/>
            </a:endParaRPr>
          </a:p>
          <a:p>
            <a:pPr marL="0" indent="0">
              <a:lnSpc>
                <a:spcPct val="107916"/>
              </a:lnSpc>
              <a:buNone/>
            </a:pPr>
            <a:r>
              <a:rPr lang="en-US" sz="1200" dirty="0">
                <a:solidFill>
                  <a:srgbClr val="080808"/>
                </a:solidFill>
                <a:latin typeface="+mj-lt"/>
              </a:rPr>
              <a:t>In 2.NS.4 students will construct a set of coins and/or bills to total a given amount of money whose value is $2.00 or less. The skill of representing </a:t>
            </a:r>
            <a:r>
              <a:rPr lang="en-US" sz="1200" dirty="0">
                <a:solidFill>
                  <a:srgbClr val="080808"/>
                </a:solidFill>
                <a:latin typeface="+mj-lt"/>
                <a:ea typeface="Georgia"/>
                <a:cs typeface="Georgia"/>
                <a:sym typeface="Georgia"/>
              </a:rPr>
              <a:t>forward counting patterns created when counting by groups of 5s, 10s, and 25s (as previously shared in 2.NS.2) will contribute to students constructing and representing sets of coins to $2.00.</a:t>
            </a:r>
            <a:endParaRPr sz="1200" dirty="0">
              <a:solidFill>
                <a:srgbClr val="080808"/>
              </a:solidFill>
              <a:latin typeface="+mj-lt"/>
            </a:endParaRPr>
          </a:p>
        </p:txBody>
      </p:sp>
      <p:sp>
        <p:nvSpPr>
          <p:cNvPr id="247" name="Google Shape;247;g27a36ee26ab_1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FA1E8CA0-6968-CAD6-0095-8E706CD1EED1}"/>
              </a:ext>
            </a:extLst>
          </p:cNvPr>
          <p:cNvSpPr>
            <a:spLocks noGrp="1"/>
          </p:cNvSpPr>
          <p:nvPr>
            <p:ph type="sldNum" sz="quarter" idx="5"/>
          </p:nvPr>
        </p:nvSpPr>
        <p:spPr/>
        <p:txBody>
          <a:bodyPr/>
          <a:lstStyle/>
          <a:p>
            <a:fld id="{6C059744-884B-4819-9A17-6E6322BE3159}"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7ac8a25402_0_3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7ac8a25402_0_3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423"/>
              </a:spcBef>
              <a:buClr>
                <a:schemeClr val="dk1"/>
              </a:buClr>
              <a:buNone/>
            </a:pPr>
            <a:r>
              <a:rPr lang="en-US" dirty="0">
                <a:solidFill>
                  <a:schemeClr val="dk1"/>
                </a:solidFill>
              </a:rPr>
              <a:t>SOL 2.8 is now SOL 2.MG.1.</a:t>
            </a:r>
            <a:endParaRPr dirty="0">
              <a:solidFill>
                <a:schemeClr val="dk1"/>
              </a:solidFill>
            </a:endParaRPr>
          </a:p>
          <a:p>
            <a:pPr marL="0" indent="0">
              <a:lnSpc>
                <a:spcPct val="115000"/>
              </a:lnSpc>
              <a:spcBef>
                <a:spcPts val="423"/>
              </a:spcBef>
              <a:buClr>
                <a:schemeClr val="dk1"/>
              </a:buClr>
              <a:buNone/>
            </a:pPr>
            <a:r>
              <a:rPr lang="en-US" dirty="0">
                <a:solidFill>
                  <a:schemeClr val="dk1"/>
                </a:solidFill>
              </a:rPr>
              <a:t>Students will continue to estimate and measure length and weight.  An addition to the 2023 standards is that students will measure liquid volume to the nearest whole unit.  Students will identify measuring cups as instruments to accurately measure liquid volume.</a:t>
            </a:r>
            <a:endParaRPr dirty="0"/>
          </a:p>
        </p:txBody>
      </p:sp>
      <p:sp>
        <p:nvSpPr>
          <p:cNvPr id="2" name="Slide Number Placeholder 1">
            <a:extLst>
              <a:ext uri="{FF2B5EF4-FFF2-40B4-BE49-F238E27FC236}">
                <a16:creationId xmlns:a16="http://schemas.microsoft.com/office/drawing/2014/main" id="{0B6E7764-F5C5-C038-8ACB-7EE151720F41}"/>
              </a:ext>
            </a:extLst>
          </p:cNvPr>
          <p:cNvSpPr>
            <a:spLocks noGrp="1"/>
          </p:cNvSpPr>
          <p:nvPr>
            <p:ph type="sldNum" sz="quarter" idx="5"/>
          </p:nvPr>
        </p:nvSpPr>
        <p:spPr/>
        <p:txBody>
          <a:bodyPr/>
          <a:lstStyle/>
          <a:p>
            <a:fld id="{6C059744-884B-4819-9A17-6E6322BE3159}"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a36ee26ab_0_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7a36ee26ab_0_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2.9 is now located in SOL 2.MG.2 - Students will continue to demonstrate an understanding of time by showing, telling, writing, and matching times to the nearest five minutes using analog and digital clocks.  Identifying the number of minutes in an hour and number of hours in a day moved from 3.9c (2016) to 2.MG.2 in the 2023 standards. In addition, students will determine the unit of time that is appropriate for given activities or contexts and will be expected to explain their reasoning. </a:t>
            </a:r>
            <a:endParaRPr dirty="0"/>
          </a:p>
        </p:txBody>
      </p:sp>
      <p:sp>
        <p:nvSpPr>
          <p:cNvPr id="2" name="Slide Number Placeholder 1">
            <a:extLst>
              <a:ext uri="{FF2B5EF4-FFF2-40B4-BE49-F238E27FC236}">
                <a16:creationId xmlns:a16="http://schemas.microsoft.com/office/drawing/2014/main" id="{982EF869-105E-50A2-E886-89FC4D884B23}"/>
              </a:ext>
            </a:extLst>
          </p:cNvPr>
          <p:cNvSpPr>
            <a:spLocks noGrp="1"/>
          </p:cNvSpPr>
          <p:nvPr>
            <p:ph type="sldNum" sz="quarter" idx="5"/>
          </p:nvPr>
        </p:nvSpPr>
        <p:spPr/>
        <p:txBody>
          <a:bodyPr/>
          <a:lstStyle/>
          <a:p>
            <a:fld id="{6C059744-884B-4819-9A17-6E6322BE3159}"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167815" indent="0">
              <a:buNone/>
            </a:pPr>
            <a:r>
              <a:rPr lang="en-US" sz="1200" dirty="0">
                <a:latin typeface="+mn-lt"/>
              </a:rPr>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sz="1200" dirty="0">
              <a:latin typeface="+mn-lt"/>
            </a:endParaRPr>
          </a:p>
        </p:txBody>
      </p:sp>
      <p:sp>
        <p:nvSpPr>
          <p:cNvPr id="2" name="Slide Number Placeholder 1">
            <a:extLst>
              <a:ext uri="{FF2B5EF4-FFF2-40B4-BE49-F238E27FC236}">
                <a16:creationId xmlns:a16="http://schemas.microsoft.com/office/drawing/2014/main" id="{69B45E48-792E-47E0-1A9E-EEDD55A058C3}"/>
              </a:ext>
            </a:extLst>
          </p:cNvPr>
          <p:cNvSpPr>
            <a:spLocks noGrp="1"/>
          </p:cNvSpPr>
          <p:nvPr>
            <p:ph type="sldNum" sz="quarter" idx="5"/>
          </p:nvPr>
        </p:nvSpPr>
        <p:spPr/>
        <p:txBody>
          <a:bodyPr/>
          <a:lstStyle/>
          <a:p>
            <a:fld id="{6C059744-884B-4819-9A17-6E6322BE3159}" type="slidenum">
              <a:rPr lang="en-US" smtClean="0"/>
              <a:t>3</a:t>
            </a:fld>
            <a:endParaRPr lang="en-US"/>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7ac8a25402_0_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7ac8a25402_0_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2.10 the calendar standard skills have been deleted from Grade 2; this content is included in Grade 1.</a:t>
            </a:r>
            <a:endParaRPr dirty="0"/>
          </a:p>
        </p:txBody>
      </p:sp>
      <p:sp>
        <p:nvSpPr>
          <p:cNvPr id="2" name="Slide Number Placeholder 1">
            <a:extLst>
              <a:ext uri="{FF2B5EF4-FFF2-40B4-BE49-F238E27FC236}">
                <a16:creationId xmlns:a16="http://schemas.microsoft.com/office/drawing/2014/main" id="{E8F50823-30BE-060A-A825-878F5F8535CB}"/>
              </a:ext>
            </a:extLst>
          </p:cNvPr>
          <p:cNvSpPr>
            <a:spLocks noGrp="1"/>
          </p:cNvSpPr>
          <p:nvPr>
            <p:ph type="sldNum" sz="quarter" idx="5"/>
          </p:nvPr>
        </p:nvSpPr>
        <p:spPr/>
        <p:txBody>
          <a:bodyPr/>
          <a:lstStyle/>
          <a:p>
            <a:fld id="{6C059744-884B-4819-9A17-6E6322BE3159}"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ac8a25402_0_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ac8a25402_0_5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423"/>
              </a:spcBef>
              <a:buClr>
                <a:schemeClr val="dk1"/>
              </a:buClr>
              <a:buNone/>
            </a:pPr>
            <a:r>
              <a:rPr lang="en-US" dirty="0">
                <a:solidFill>
                  <a:schemeClr val="dk1"/>
                </a:solidFill>
              </a:rPr>
              <a:t>SOL 2.11 has been deleted. Students will continue to use thermometers and read temperature as part of the Science standards.</a:t>
            </a:r>
            <a:endParaRPr dirty="0"/>
          </a:p>
        </p:txBody>
      </p:sp>
      <p:sp>
        <p:nvSpPr>
          <p:cNvPr id="2" name="Slide Number Placeholder 1">
            <a:extLst>
              <a:ext uri="{FF2B5EF4-FFF2-40B4-BE49-F238E27FC236}">
                <a16:creationId xmlns:a16="http://schemas.microsoft.com/office/drawing/2014/main" id="{521DACC3-0F63-AB5E-62A6-C663401A8F7E}"/>
              </a:ext>
            </a:extLst>
          </p:cNvPr>
          <p:cNvSpPr>
            <a:spLocks noGrp="1"/>
          </p:cNvSpPr>
          <p:nvPr>
            <p:ph type="sldNum" sz="quarter" idx="5"/>
          </p:nvPr>
        </p:nvSpPr>
        <p:spPr/>
        <p:txBody>
          <a:bodyPr/>
          <a:lstStyle/>
          <a:p>
            <a:fld id="{6C059744-884B-4819-9A17-6E6322BE3159}"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7ac8a25402_0_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7ac8a25402_0_5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The 2023 standard includes exploring a figure to show and justify a line of symmetry. This is done through the use of tools such as paper folding, geoboards and drawing. The 2016 standard 3.13, identify examples of congruent figures, has been included in 2.MG.3 to align with symmetry to develop the understanding of same shape and size. </a:t>
            </a:r>
            <a:endParaRPr dirty="0"/>
          </a:p>
        </p:txBody>
      </p:sp>
      <p:sp>
        <p:nvSpPr>
          <p:cNvPr id="2" name="Slide Number Placeholder 1">
            <a:extLst>
              <a:ext uri="{FF2B5EF4-FFF2-40B4-BE49-F238E27FC236}">
                <a16:creationId xmlns:a16="http://schemas.microsoft.com/office/drawing/2014/main" id="{0DD7979A-9AA6-E10D-4FFF-1EFB8FAF3872}"/>
              </a:ext>
            </a:extLst>
          </p:cNvPr>
          <p:cNvSpPr>
            <a:spLocks noGrp="1"/>
          </p:cNvSpPr>
          <p:nvPr>
            <p:ph type="sldNum" sz="quarter" idx="5"/>
          </p:nvPr>
        </p:nvSpPr>
        <p:spPr/>
        <p:txBody>
          <a:bodyPr/>
          <a:lstStyle/>
          <a:p>
            <a:fld id="{6C059744-884B-4819-9A17-6E6322BE3159}"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7ac8a25402_0_4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7ac8a25402_0_4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2.13 is now SOL 2.MG.4 - When comparing and contrasting plane and solid figures according to characteristics, students will also compare and contrast models and nets, or cutouts, of cubes and rectangular prisms. </a:t>
            </a:r>
            <a:endParaRPr dirty="0"/>
          </a:p>
        </p:txBody>
      </p:sp>
      <p:sp>
        <p:nvSpPr>
          <p:cNvPr id="2" name="Slide Number Placeholder 1">
            <a:extLst>
              <a:ext uri="{FF2B5EF4-FFF2-40B4-BE49-F238E27FC236}">
                <a16:creationId xmlns:a16="http://schemas.microsoft.com/office/drawing/2014/main" id="{359F1103-8EE1-9D9A-7640-5FC2AB4E4484}"/>
              </a:ext>
            </a:extLst>
          </p:cNvPr>
          <p:cNvSpPr>
            <a:spLocks noGrp="1"/>
          </p:cNvSpPr>
          <p:nvPr>
            <p:ph type="sldNum" sz="quarter" idx="5"/>
          </p:nvPr>
        </p:nvSpPr>
        <p:spPr/>
        <p:txBody>
          <a:bodyPr/>
          <a:lstStyle/>
          <a:p>
            <a:fld id="{6C059744-884B-4819-9A17-6E6322BE3159}"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e5fa75be59_0_3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1e5fa75be59_0_30: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Clr>
                <a:schemeClr val="dk1"/>
              </a:buClr>
              <a:buNone/>
            </a:pPr>
            <a:r>
              <a:rPr lang="en-US" dirty="0">
                <a:solidFill>
                  <a:schemeClr val="dk1"/>
                </a:solidFill>
              </a:rPr>
              <a:t>We will now take a look at the Probability and Statistics strand.</a:t>
            </a:r>
            <a:endParaRPr dirty="0"/>
          </a:p>
        </p:txBody>
      </p:sp>
      <p:sp>
        <p:nvSpPr>
          <p:cNvPr id="2" name="Slide Number Placeholder 1">
            <a:extLst>
              <a:ext uri="{FF2B5EF4-FFF2-40B4-BE49-F238E27FC236}">
                <a16:creationId xmlns:a16="http://schemas.microsoft.com/office/drawing/2014/main" id="{A6534416-E4E1-96DD-458F-D86EFB739DD3}"/>
              </a:ext>
            </a:extLst>
          </p:cNvPr>
          <p:cNvSpPr>
            <a:spLocks noGrp="1"/>
          </p:cNvSpPr>
          <p:nvPr>
            <p:ph type="sldNum" sz="quarter" idx="5"/>
          </p:nvPr>
        </p:nvSpPr>
        <p:spPr/>
        <p:txBody>
          <a:bodyPr/>
          <a:lstStyle/>
          <a:p>
            <a:fld id="{6C059744-884B-4819-9A17-6E6322BE3159}"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7ac8a25402_0_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7ac8a25402_0_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SOL 2.14 has been removed from Grade 2. Probability instruction will now begin in Grade 4.</a:t>
            </a:r>
            <a:endParaRPr dirty="0"/>
          </a:p>
        </p:txBody>
      </p:sp>
      <p:sp>
        <p:nvSpPr>
          <p:cNvPr id="2" name="Slide Number Placeholder 1">
            <a:extLst>
              <a:ext uri="{FF2B5EF4-FFF2-40B4-BE49-F238E27FC236}">
                <a16:creationId xmlns:a16="http://schemas.microsoft.com/office/drawing/2014/main" id="{68581D89-8293-77CF-BA38-B8C899F059CE}"/>
              </a:ext>
            </a:extLst>
          </p:cNvPr>
          <p:cNvSpPr>
            <a:spLocks noGrp="1"/>
          </p:cNvSpPr>
          <p:nvPr>
            <p:ph type="sldNum" sz="quarter" idx="5"/>
          </p:nvPr>
        </p:nvSpPr>
        <p:spPr/>
        <p:txBody>
          <a:bodyPr/>
          <a:lstStyle/>
          <a:p>
            <a:fld id="{6C059744-884B-4819-9A17-6E6322BE3159}"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a36ee26ab_0_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7a36ee26ab_0_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423"/>
              </a:spcBef>
              <a:buNone/>
            </a:pPr>
            <a:r>
              <a:rPr lang="en-US" dirty="0">
                <a:solidFill>
                  <a:schemeClr val="dk1"/>
                </a:solidFill>
              </a:rPr>
              <a:t>SOL 2.15 is now SOL 2.PS.1 -  Additional data analysis knowledge and skills representing the data cycle have been included.  Students are now expected to pose questions that require data collection and determine the data needed to answer the formulated question.</a:t>
            </a:r>
            <a:endParaRPr dirty="0">
              <a:solidFill>
                <a:schemeClr val="dk1"/>
              </a:solidFill>
            </a:endParaRPr>
          </a:p>
          <a:p>
            <a:pPr marL="0" indent="0">
              <a:lnSpc>
                <a:spcPct val="115000"/>
              </a:lnSpc>
              <a:spcBef>
                <a:spcPts val="423"/>
              </a:spcBef>
              <a:buClr>
                <a:schemeClr val="dk1"/>
              </a:buClr>
              <a:buNone/>
            </a:pPr>
            <a:endParaRPr dirty="0">
              <a:solidFill>
                <a:schemeClr val="dk1"/>
              </a:solidFill>
            </a:endParaRPr>
          </a:p>
          <a:p>
            <a:pPr marL="0" indent="0">
              <a:buNone/>
            </a:pPr>
            <a:r>
              <a:rPr lang="en-US" dirty="0"/>
              <a:t>When organizing and representing a data set, the parameter has been increased from 16 data points to 25 data points; this will enable the collection of data from an entire class of students. For instance, collecting data on favorite ice cream flavors to determine what ice cream might be purchased for an end-of-year party could represent all 25 students. In addition, the number of categories increased from four to six allowing for a larger number of choices. </a:t>
            </a:r>
            <a:endParaRPr dirty="0"/>
          </a:p>
          <a:p>
            <a:pPr marL="0" indent="0">
              <a:buNone/>
            </a:pPr>
            <a:endParaRPr dirty="0"/>
          </a:p>
          <a:p>
            <a:pPr marL="0" indent="0">
              <a:lnSpc>
                <a:spcPct val="115000"/>
              </a:lnSpc>
              <a:spcBef>
                <a:spcPts val="423"/>
              </a:spcBef>
              <a:buClr>
                <a:schemeClr val="dk1"/>
              </a:buClr>
              <a:buNone/>
            </a:pPr>
            <a:endParaRPr dirty="0">
              <a:solidFill>
                <a:schemeClr val="dk1"/>
              </a:solidFill>
            </a:endParaRPr>
          </a:p>
          <a:p>
            <a:pPr marL="0" indent="0">
              <a:buNone/>
            </a:pPr>
            <a:endParaRPr dirty="0"/>
          </a:p>
        </p:txBody>
      </p:sp>
      <p:sp>
        <p:nvSpPr>
          <p:cNvPr id="2" name="Slide Number Placeholder 1">
            <a:extLst>
              <a:ext uri="{FF2B5EF4-FFF2-40B4-BE49-F238E27FC236}">
                <a16:creationId xmlns:a16="http://schemas.microsoft.com/office/drawing/2014/main" id="{AE84AD54-FBFE-2B25-EAA5-C18E2092F59E}"/>
              </a:ext>
            </a:extLst>
          </p:cNvPr>
          <p:cNvSpPr>
            <a:spLocks noGrp="1"/>
          </p:cNvSpPr>
          <p:nvPr>
            <p:ph type="sldNum" sz="quarter" idx="5"/>
          </p:nvPr>
        </p:nvSpPr>
        <p:spPr/>
        <p:txBody>
          <a:bodyPr/>
          <a:lstStyle/>
          <a:p>
            <a:fld id="{6C059744-884B-4819-9A17-6E6322BE3159}"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a36ee26ab_0_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7a36ee26ab_0_1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As part of the data cycle, students are also expected to analyze, ask and answer questions, and draw conclusions about data in pictographs and bar graphs.</a:t>
            </a:r>
            <a:endParaRPr dirty="0"/>
          </a:p>
        </p:txBody>
      </p:sp>
      <p:sp>
        <p:nvSpPr>
          <p:cNvPr id="2" name="Slide Number Placeholder 1">
            <a:extLst>
              <a:ext uri="{FF2B5EF4-FFF2-40B4-BE49-F238E27FC236}">
                <a16:creationId xmlns:a16="http://schemas.microsoft.com/office/drawing/2014/main" id="{FA773869-DD60-BB83-DF52-D34B3F75662C}"/>
              </a:ext>
            </a:extLst>
          </p:cNvPr>
          <p:cNvSpPr>
            <a:spLocks noGrp="1"/>
          </p:cNvSpPr>
          <p:nvPr>
            <p:ph type="sldNum" sz="quarter" idx="5"/>
          </p:nvPr>
        </p:nvSpPr>
        <p:spPr/>
        <p:txBody>
          <a:bodyPr/>
          <a:lstStyle/>
          <a:p>
            <a:fld id="{6C059744-884B-4819-9A17-6E6322BE3159}"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e5fa75be59_0_3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1e5fa75be59_0_34: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Clr>
                <a:schemeClr val="dk1"/>
              </a:buClr>
              <a:buNone/>
            </a:pPr>
            <a:r>
              <a:rPr lang="en-US" dirty="0">
                <a:solidFill>
                  <a:schemeClr val="dk1"/>
                </a:solidFill>
              </a:rPr>
              <a:t>Let’s take a look at the Patterns, Functions and Algebra strand.</a:t>
            </a:r>
            <a:endParaRPr dirty="0"/>
          </a:p>
        </p:txBody>
      </p:sp>
      <p:sp>
        <p:nvSpPr>
          <p:cNvPr id="2" name="Slide Number Placeholder 1">
            <a:extLst>
              <a:ext uri="{FF2B5EF4-FFF2-40B4-BE49-F238E27FC236}">
                <a16:creationId xmlns:a16="http://schemas.microsoft.com/office/drawing/2014/main" id="{3290245A-3962-1479-D84F-12F7DD7E8844}"/>
              </a:ext>
            </a:extLst>
          </p:cNvPr>
          <p:cNvSpPr>
            <a:spLocks noGrp="1"/>
          </p:cNvSpPr>
          <p:nvPr>
            <p:ph type="sldNum" sz="quarter" idx="5"/>
          </p:nvPr>
        </p:nvSpPr>
        <p:spPr/>
        <p:txBody>
          <a:bodyPr/>
          <a:lstStyle/>
          <a:p>
            <a:fld id="{6C059744-884B-4819-9A17-6E6322BE3159}"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16: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None/>
            </a:pPr>
            <a:r>
              <a:rPr lang="en-US" dirty="0"/>
              <a:t>SOL 2.16 is now SOL 2.PFA.1 - In the 2023 standards, students will continue to describe, extend, create and transfer both repeating and growing patterns. The vocabulary for “growing” has changed to “increasing” to be more specific. When transferring patterns, emphasis on the process goals of communication and connections are embedded as students explain the connection between two patterns. </a:t>
            </a:r>
            <a:endParaRPr dirty="0"/>
          </a:p>
        </p:txBody>
      </p:sp>
      <p:sp>
        <p:nvSpPr>
          <p:cNvPr id="2" name="Slide Number Placeholder 1">
            <a:extLst>
              <a:ext uri="{FF2B5EF4-FFF2-40B4-BE49-F238E27FC236}">
                <a16:creationId xmlns:a16="http://schemas.microsoft.com/office/drawing/2014/main" id="{B092D094-A131-2A32-75D6-EDC1235ECC45}"/>
              </a:ext>
            </a:extLst>
          </p:cNvPr>
          <p:cNvSpPr>
            <a:spLocks noGrp="1"/>
          </p:cNvSpPr>
          <p:nvPr>
            <p:ph type="sldNum" sz="quarter" idx="5"/>
          </p:nvPr>
        </p:nvSpPr>
        <p:spPr/>
        <p:txBody>
          <a:bodyPr/>
          <a:lstStyle/>
          <a:p>
            <a:fld id="{6C059744-884B-4819-9A17-6E6322BE3159}"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731520" y="4620578"/>
            <a:ext cx="5852160" cy="3780630"/>
          </a:xfrm>
          <a:prstGeom prst="rect">
            <a:avLst/>
          </a:prstGeom>
          <a:noFill/>
          <a:ln>
            <a:noFill/>
          </a:ln>
        </p:spPr>
        <p:txBody>
          <a:bodyPr spcFirstLastPara="1" wrap="square" lIns="96645" tIns="96645" rIns="96645" bIns="96645" anchor="t" anchorCtr="0">
            <a:noAutofit/>
          </a:bodyPr>
          <a:lstStyle/>
          <a:p>
            <a:pPr marL="0" indent="0">
              <a:buNone/>
            </a:pPr>
            <a:r>
              <a:rPr lang="en-US" sz="1200" dirty="0">
                <a:latin typeface="+mn-lt"/>
              </a:rPr>
              <a:t>The focus of the 2023 Mathematics Standards of Learning are included in the following slides.</a:t>
            </a:r>
            <a:endParaRPr sz="1200" dirty="0">
              <a:latin typeface="+mn-lt"/>
            </a:endParaRPr>
          </a:p>
        </p:txBody>
      </p:sp>
      <p:sp>
        <p:nvSpPr>
          <p:cNvPr id="205" name="Google Shape;205;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B30BF848-42B1-1316-EA82-1A6C1763507E}"/>
              </a:ext>
            </a:extLst>
          </p:cNvPr>
          <p:cNvSpPr>
            <a:spLocks noGrp="1"/>
          </p:cNvSpPr>
          <p:nvPr>
            <p:ph type="sldNum" sz="quarter" idx="5"/>
          </p:nvPr>
        </p:nvSpPr>
        <p:spPr/>
        <p:txBody>
          <a:bodyPr/>
          <a:lstStyle/>
          <a:p>
            <a:fld id="{6C059744-884B-4819-9A17-6E6322BE3159}" type="slidenum">
              <a:rPr lang="en-US" smtClean="0"/>
              <a:t>4</a:t>
            </a:fld>
            <a:endParaRPr lang="en-US"/>
          </a:p>
        </p:txBody>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af7b2b7e7_0_13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Clr>
                <a:schemeClr val="dk1"/>
              </a:buClr>
              <a:buNone/>
            </a:pPr>
            <a:r>
              <a:rPr lang="en-US" sz="1200" dirty="0">
                <a:solidFill>
                  <a:schemeClr val="dk1"/>
                </a:solidFill>
                <a:latin typeface="+mj-lt"/>
              </a:rPr>
              <a:t>The content from SOL 2.17 has been moved from Patterns, Functions and Algebra to the Computation and Estimation standard 2.CE.1. Students will continue to represent the relationship of two expressions using the equal and not equal symbols; in addition, they will now also describe the not equal symbol as representing different values; students will continue to represent (and will now also justify) the relationship between values and expressions as equal and not equal.</a:t>
            </a:r>
            <a:endParaRPr sz="1200" dirty="0">
              <a:solidFill>
                <a:schemeClr val="dk1"/>
              </a:solidFill>
              <a:latin typeface="+mj-lt"/>
              <a:ea typeface="Calibri"/>
              <a:cs typeface="Calibri"/>
              <a:sym typeface="Calibri"/>
            </a:endParaRPr>
          </a:p>
          <a:p>
            <a:pPr marL="0" indent="0">
              <a:lnSpc>
                <a:spcPct val="115000"/>
              </a:lnSpc>
              <a:spcBef>
                <a:spcPts val="423"/>
              </a:spcBef>
              <a:buClr>
                <a:schemeClr val="dk1"/>
              </a:buClr>
              <a:buNone/>
            </a:pPr>
            <a:endParaRPr sz="1200" dirty="0">
              <a:solidFill>
                <a:schemeClr val="dk1"/>
              </a:solidFill>
              <a:latin typeface="+mj-lt"/>
              <a:ea typeface="Calibri"/>
              <a:cs typeface="Calibri"/>
              <a:sym typeface="Calibri"/>
            </a:endParaRPr>
          </a:p>
          <a:p>
            <a:pPr marL="0" indent="0">
              <a:buNone/>
            </a:pPr>
            <a:endParaRPr dirty="0"/>
          </a:p>
        </p:txBody>
      </p:sp>
      <p:sp>
        <p:nvSpPr>
          <p:cNvPr id="342" name="Google Shape;342;g27af7b2b7e7_0_1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62D99C34-FF92-608F-7DB6-813407729C92}"/>
              </a:ext>
            </a:extLst>
          </p:cNvPr>
          <p:cNvSpPr>
            <a:spLocks noGrp="1"/>
          </p:cNvSpPr>
          <p:nvPr>
            <p:ph type="sldNum" sz="quarter" idx="5"/>
          </p:nvPr>
        </p:nvSpPr>
        <p:spPr/>
        <p:txBody>
          <a:bodyPr/>
          <a:lstStyle/>
          <a:p>
            <a:fld id="{6C059744-884B-4819-9A17-6E6322BE3159}"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e5fa75be59_0_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1e5fa75be59_0_38: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None/>
            </a:pPr>
            <a:r>
              <a:rPr lang="en-US">
                <a:sym typeface="Calibri"/>
              </a:rPr>
              <a:t>This </a:t>
            </a:r>
            <a:r>
              <a:rPr lang="en-US" dirty="0">
                <a:sym typeface="Calibri"/>
              </a:rPr>
              <a:t>concludes the presentation on the 2023 Grade 2 Mathematics Standards of Learning revisions. It may be helpful to refer back to this presentation as you are using the Overview of Revisions document to plan for instruction. Should you have any questions, feel free to contact the Virginia Department of Education's Mathematics Team at the email address shown on the screen.</a:t>
            </a:r>
            <a:endParaRPr lang="en-US" dirty="0"/>
          </a:p>
          <a:p>
            <a:pPr marL="0" indent="0">
              <a:spcBef>
                <a:spcPts val="381"/>
              </a:spcBef>
              <a:buClr>
                <a:schemeClr val="dk1"/>
              </a:buClr>
              <a:buNone/>
            </a:pPr>
            <a:endParaRPr dirty="0"/>
          </a:p>
        </p:txBody>
      </p:sp>
      <p:sp>
        <p:nvSpPr>
          <p:cNvPr id="2" name="Slide Number Placeholder 1">
            <a:extLst>
              <a:ext uri="{FF2B5EF4-FFF2-40B4-BE49-F238E27FC236}">
                <a16:creationId xmlns:a16="http://schemas.microsoft.com/office/drawing/2014/main" id="{459AFB49-BD7B-0F67-7CC5-F407C8833013}"/>
              </a:ext>
            </a:extLst>
          </p:cNvPr>
          <p:cNvSpPr>
            <a:spLocks noGrp="1"/>
          </p:cNvSpPr>
          <p:nvPr>
            <p:ph type="sldNum" sz="quarter" idx="5"/>
          </p:nvPr>
        </p:nvSpPr>
        <p:spPr/>
        <p:txBody>
          <a:bodyPr/>
          <a:lstStyle/>
          <a:p>
            <a:fld id="{6C059744-884B-4819-9A17-6E6322BE3159}" type="slidenum">
              <a:rPr lang="en-US" smtClean="0"/>
              <a:t>41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483306" indent="-241653">
              <a:buNone/>
            </a:pPr>
            <a:r>
              <a:rPr lang="en-US" sz="1200" dirty="0">
                <a:latin typeface="+mn-lt"/>
              </a:rPr>
              <a:t>The mathematics standards of learning include challenging mathematics content, reinforce foundational mathematics skills, support the application of mathematical concepts, and build coherently in complexity across grade levels.</a:t>
            </a:r>
          </a:p>
          <a:p>
            <a:pPr marL="483306" indent="-241653">
              <a:buNone/>
            </a:pPr>
            <a:endParaRPr lang="en-US" dirty="0"/>
          </a:p>
          <a:p>
            <a:pPr marL="483306" indent="-241653">
              <a:buNone/>
            </a:pPr>
            <a:endParaRPr dirty="0"/>
          </a:p>
        </p:txBody>
      </p:sp>
      <p:sp>
        <p:nvSpPr>
          <p:cNvPr id="2" name="Slide Number Placeholder 1">
            <a:extLst>
              <a:ext uri="{FF2B5EF4-FFF2-40B4-BE49-F238E27FC236}">
                <a16:creationId xmlns:a16="http://schemas.microsoft.com/office/drawing/2014/main" id="{7EDE0AEE-00D3-275A-5B03-4FDE2FAA9007}"/>
              </a:ext>
            </a:extLst>
          </p:cNvPr>
          <p:cNvSpPr>
            <a:spLocks noGrp="1"/>
          </p:cNvSpPr>
          <p:nvPr>
            <p:ph type="sldNum" sz="quarter" idx="5"/>
          </p:nvPr>
        </p:nvSpPr>
        <p:spPr/>
        <p:txBody>
          <a:bodyPr/>
          <a:lstStyle/>
          <a:p>
            <a:fld id="{6C059744-884B-4819-9A17-6E6322BE3159}" type="slidenum">
              <a:rPr lang="en-US" smtClean="0"/>
              <a:t>5</a:t>
            </a:fld>
            <a:endParaRPr lang="en-US"/>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fontAlgn="base">
              <a:buNone/>
            </a:pPr>
            <a:r>
              <a:rPr lang="en-US" sz="1200" dirty="0">
                <a:latin typeface="+mn-lt"/>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The six guiding principles are as follows:</a:t>
            </a:r>
          </a:p>
          <a:p>
            <a:pPr marL="167815" indent="0" fontAlgn="base">
              <a:buNone/>
            </a:pPr>
            <a:endParaRPr lang="en-US" sz="1200" dirty="0">
              <a:latin typeface="+mn-lt"/>
            </a:endParaRPr>
          </a:p>
          <a:p>
            <a:pPr algn="l" rtl="0" fontAlgn="base">
              <a:buFont typeface="+mj-lt"/>
              <a:buAutoNum type="arabicPeriod"/>
            </a:pPr>
            <a:r>
              <a:rPr lang="en-US" sz="1200" b="1" dirty="0">
                <a:latin typeface="+mn-lt"/>
              </a:rPr>
              <a:t>Raise the Floor; Remove the Ceiling</a:t>
            </a:r>
            <a:endParaRPr lang="en-US" sz="1200" dirty="0">
              <a:latin typeface="+mn-lt"/>
            </a:endParaRPr>
          </a:p>
          <a:p>
            <a:pPr algn="l" rtl="0" fontAlgn="base">
              <a:buFont typeface="+mj-lt"/>
              <a:buAutoNum type="arabicPeriod" startAt="2"/>
            </a:pPr>
            <a:r>
              <a:rPr lang="en-US" sz="1200" b="1" dirty="0">
                <a:latin typeface="+mn-lt"/>
              </a:rPr>
              <a:t>Ensure Every Student Builds Strong Mathematics Foundational Skills</a:t>
            </a:r>
            <a:endParaRPr lang="en-US" sz="1200" dirty="0">
              <a:latin typeface="+mn-lt"/>
            </a:endParaRPr>
          </a:p>
          <a:p>
            <a:pPr algn="l" rtl="0" fontAlgn="base">
              <a:buFont typeface="+mj-lt"/>
              <a:buAutoNum type="arabicPeriod" startAt="3"/>
            </a:pPr>
            <a:r>
              <a:rPr lang="en-US" sz="1200" b="1" dirty="0">
                <a:latin typeface="+mn-lt"/>
              </a:rPr>
              <a:t>Master Critical Content</a:t>
            </a:r>
            <a:endParaRPr lang="en-US" sz="1200" dirty="0">
              <a:latin typeface="+mn-lt"/>
            </a:endParaRPr>
          </a:p>
          <a:p>
            <a:pPr algn="l" rtl="0" fontAlgn="base">
              <a:buFont typeface="+mj-lt"/>
              <a:buAutoNum type="arabicPeriod" startAt="4"/>
            </a:pPr>
            <a:r>
              <a:rPr lang="en-US" sz="1200" b="1" dirty="0">
                <a:latin typeface="+mn-lt"/>
              </a:rPr>
              <a:t>Integrate Mathematics Across All Content Areas</a:t>
            </a:r>
            <a:endParaRPr lang="en-US" sz="1200" dirty="0">
              <a:latin typeface="+mn-lt"/>
            </a:endParaRPr>
          </a:p>
          <a:p>
            <a:pPr algn="l" rtl="0" fontAlgn="base">
              <a:buFont typeface="+mj-lt"/>
              <a:buAutoNum type="arabicPeriod" startAt="5"/>
            </a:pPr>
            <a:r>
              <a:rPr lang="en-US" sz="1200" b="1" dirty="0">
                <a:latin typeface="+mn-lt"/>
              </a:rPr>
              <a:t>Prepare Teachers to Teach Mathematics Accurately and Effectively</a:t>
            </a:r>
            <a:endParaRPr lang="en-US" sz="1200" dirty="0">
              <a:latin typeface="+mn-lt"/>
            </a:endParaRPr>
          </a:p>
          <a:p>
            <a:pPr algn="l" rtl="0" fontAlgn="base">
              <a:buFont typeface="+mj-lt"/>
              <a:buAutoNum type="arabicPeriod" startAt="5"/>
            </a:pPr>
            <a:r>
              <a:rPr lang="en-US" sz="1200" b="1" dirty="0">
                <a:latin typeface="+mn-lt"/>
              </a:rPr>
              <a:t>Apply Mathematics to Better Use Technology</a:t>
            </a:r>
            <a:endParaRPr lang="en-US" sz="1200" dirty="0">
              <a:latin typeface="+mn-lt"/>
            </a:endParaRPr>
          </a:p>
          <a:p>
            <a:pPr marL="167815" indent="0">
              <a:buNone/>
            </a:pPr>
            <a:endParaRPr lang="en-US" dirty="0"/>
          </a:p>
        </p:txBody>
      </p:sp>
      <p:sp>
        <p:nvSpPr>
          <p:cNvPr id="4" name="Slide Number Placeholder 3">
            <a:extLst>
              <a:ext uri="{FF2B5EF4-FFF2-40B4-BE49-F238E27FC236}">
                <a16:creationId xmlns:a16="http://schemas.microsoft.com/office/drawing/2014/main" id="{1F616161-6CAC-7417-7647-F0CCECBB4C21}"/>
              </a:ext>
            </a:extLst>
          </p:cNvPr>
          <p:cNvSpPr>
            <a:spLocks noGrp="1"/>
          </p:cNvSpPr>
          <p:nvPr>
            <p:ph type="sldNum" sz="quarter" idx="5"/>
          </p:nvPr>
        </p:nvSpPr>
        <p:spPr/>
        <p:txBody>
          <a:bodyPr/>
          <a:lstStyle/>
          <a:p>
            <a:fld id="{6C059744-884B-4819-9A17-6E6322BE3159}" type="slidenum">
              <a:rPr lang="en-US" smtClean="0"/>
              <a:t>6</a:t>
            </a:fld>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483306" indent="-241653">
              <a:buNone/>
            </a:pPr>
            <a:r>
              <a:rPr lang="en-US" sz="1200" dirty="0">
                <a:latin typeface="+mn-lt"/>
              </a:rPr>
              <a:t>The 2023 Mathematics Standards of Learning </a:t>
            </a:r>
            <a:r>
              <a:rPr lang="en-US" sz="1200" dirty="0">
                <a:latin typeface="+mn-lt"/>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dirty="0">
              <a:latin typeface="+mn-lt"/>
            </a:endParaRPr>
          </a:p>
          <a:p>
            <a:pPr marL="483306" indent="-241653">
              <a:buNone/>
            </a:pPr>
            <a:endParaRPr sz="1300" dirty="0"/>
          </a:p>
        </p:txBody>
      </p:sp>
      <p:sp>
        <p:nvSpPr>
          <p:cNvPr id="2" name="Slide Number Placeholder 1">
            <a:extLst>
              <a:ext uri="{FF2B5EF4-FFF2-40B4-BE49-F238E27FC236}">
                <a16:creationId xmlns:a16="http://schemas.microsoft.com/office/drawing/2014/main" id="{E09A5980-ECBE-D4E1-9021-2843E9A699A4}"/>
              </a:ext>
            </a:extLst>
          </p:cNvPr>
          <p:cNvSpPr>
            <a:spLocks noGrp="1"/>
          </p:cNvSpPr>
          <p:nvPr>
            <p:ph type="sldNum" sz="quarter" idx="5"/>
          </p:nvPr>
        </p:nvSpPr>
        <p:spPr/>
        <p:txBody>
          <a:bodyPr/>
          <a:lstStyle/>
          <a:p>
            <a:fld id="{6C059744-884B-4819-9A17-6E6322BE3159}" type="slidenum">
              <a:rPr lang="en-US" smtClean="0"/>
              <a:t>7</a:t>
            </a:fld>
            <a:endParaRPr lang="en-US"/>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731520" y="4620578"/>
            <a:ext cx="5852160" cy="3780630"/>
          </a:xfrm>
          <a:prstGeom prst="rect">
            <a:avLst/>
          </a:prstGeom>
          <a:noFill/>
          <a:ln>
            <a:noFill/>
          </a:ln>
        </p:spPr>
        <p:txBody>
          <a:bodyPr spcFirstLastPara="1" wrap="square" lIns="96645" tIns="96645" rIns="96645" bIns="96645" anchor="t" anchorCtr="0">
            <a:noAutofit/>
          </a:bodyPr>
          <a:lstStyle/>
          <a:p>
            <a:pPr marL="0" indent="0">
              <a:buNone/>
            </a:pPr>
            <a:r>
              <a:rPr lang="en-US" sz="1200" dirty="0">
                <a:latin typeface="+mn-lt"/>
              </a:rPr>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sz="1200" dirty="0">
              <a:latin typeface="+mn-lt"/>
            </a:endParaRPr>
          </a:p>
        </p:txBody>
      </p:sp>
      <p:sp>
        <p:nvSpPr>
          <p:cNvPr id="182" name="Google Shape;182;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8015652D-B14F-01D6-A9C3-B3890344DBAF}"/>
              </a:ext>
            </a:extLst>
          </p:cNvPr>
          <p:cNvSpPr>
            <a:spLocks noGrp="1"/>
          </p:cNvSpPr>
          <p:nvPr>
            <p:ph type="sldNum" sz="quarter" idx="5"/>
          </p:nvPr>
        </p:nvSpPr>
        <p:spPr/>
        <p:txBody>
          <a:bodyPr/>
          <a:lstStyle/>
          <a:p>
            <a:fld id="{6C059744-884B-4819-9A17-6E6322BE3159}" type="slidenum">
              <a:rPr lang="en-US" smtClean="0"/>
              <a:t>8</a:t>
            </a:fld>
            <a:endParaRPr lang="en-US"/>
          </a:p>
        </p:txBody>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defRPr/>
            </a:pPr>
            <a:r>
              <a:rPr lang="en-US" sz="1200" dirty="0"/>
              <a:t>The 2023 Mathematics Standards of Learning Document includes the standards and the knowledge and skills associated with each standard. This slide shows an example from the Grade 2 Standards Document.</a:t>
            </a:r>
          </a:p>
          <a:p>
            <a:pPr marL="167815" indent="0">
              <a:buNone/>
            </a:pPr>
            <a:endParaRPr lang="en-US" dirty="0"/>
          </a:p>
        </p:txBody>
      </p:sp>
      <p:sp>
        <p:nvSpPr>
          <p:cNvPr id="4" name="Slide Number Placeholder 3">
            <a:extLst>
              <a:ext uri="{FF2B5EF4-FFF2-40B4-BE49-F238E27FC236}">
                <a16:creationId xmlns:a16="http://schemas.microsoft.com/office/drawing/2014/main" id="{49FB4B27-CABC-A8D8-92FD-3977CB5F4D85}"/>
              </a:ext>
            </a:extLst>
          </p:cNvPr>
          <p:cNvSpPr>
            <a:spLocks noGrp="1"/>
          </p:cNvSpPr>
          <p:nvPr>
            <p:ph type="sldNum" sz="quarter" idx="5"/>
          </p:nvPr>
        </p:nvSpPr>
        <p:spPr/>
        <p:txBody>
          <a:bodyPr/>
          <a:lstStyle/>
          <a:p>
            <a:fld id="{6C059744-884B-4819-9A17-6E6322BE3159}" type="slidenum">
              <a:rPr lang="en-US" smtClean="0"/>
              <a:t>9</a:t>
            </a:fld>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hyperlink" Target="mailto:vdoe.mathematics@doe.virginia.gov"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163" name="Google Shape;163;p1"/>
          <p:cNvSpPr txBox="1">
            <a:spLocks noGrp="1"/>
          </p:cNvSpPr>
          <p:nvPr>
            <p:ph type="subTitle" idx="1"/>
          </p:nvPr>
        </p:nvSpPr>
        <p:spPr>
          <a:xfrm>
            <a:off x="579229" y="2693324"/>
            <a:ext cx="7397451"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Grade 2</a:t>
            </a:r>
            <a:endParaRPr>
              <a:latin typeface="Georgia" panose="02040502050405020303" pitchFamily="18" charset="0"/>
            </a:endParaRPr>
          </a:p>
          <a:p>
            <a:r>
              <a:rPr lang="en-US" sz="2800" b="1">
                <a:latin typeface="Georgia" panose="02040502050405020303" pitchFamily="18" charset="0"/>
              </a:rPr>
              <a:t>Overview of Revisions from 2016 to 2023</a:t>
            </a:r>
            <a:endParaRPr lang="en-US">
              <a:latin typeface="Georgia" panose="02040502050405020303" pitchFamily="18" charset="0"/>
            </a:endParaRPr>
          </a:p>
        </p:txBody>
      </p:sp>
      <p:pic>
        <p:nvPicPr>
          <p:cNvPr id="4" name="Audio 3" descr="audio icon">
            <a:hlinkClick r:id="" action="ppaction://media"/>
            <a:extLst>
              <a:ext uri="{FF2B5EF4-FFF2-40B4-BE49-F238E27FC236}">
                <a16:creationId xmlns:a16="http://schemas.microsoft.com/office/drawing/2014/main" id="{27C763AA-A033-D576-88A0-7961DE1FF3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904988" y="3438975"/>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695"/>
    </mc:Choice>
    <mc:Fallback xmlns="">
      <p:transition spd="slow" advTm="1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pic>
        <p:nvPicPr>
          <p:cNvPr id="6" name="Picture 5" descr="2.MG.3 sample standard modeling new numbering system">
            <a:extLst>
              <a:ext uri="{FF2B5EF4-FFF2-40B4-BE49-F238E27FC236}">
                <a16:creationId xmlns:a16="http://schemas.microsoft.com/office/drawing/2014/main" id="{7B1673F8-8E19-BCD6-85C1-7BF8067D63AF}"/>
              </a:ext>
            </a:extLst>
          </p:cNvPr>
          <p:cNvPicPr>
            <a:picLocks noChangeAspect="1"/>
          </p:cNvPicPr>
          <p:nvPr/>
        </p:nvPicPr>
        <p:blipFill>
          <a:blip r:embed="rId5"/>
          <a:stretch>
            <a:fillRect/>
          </a:stretch>
        </p:blipFill>
        <p:spPr>
          <a:xfrm>
            <a:off x="1455563" y="1548541"/>
            <a:ext cx="7148819" cy="2243324"/>
          </a:xfrm>
          <a:prstGeom prst="rect">
            <a:avLst/>
          </a:prstGeom>
        </p:spPr>
      </p:pic>
      <p:cxnSp>
        <p:nvCxnSpPr>
          <p:cNvPr id="5" name="Straight Arrow Connector 4" descr="arrow">
            <a:extLst>
              <a:ext uri="{FF2B5EF4-FFF2-40B4-BE49-F238E27FC236}">
                <a16:creationId xmlns:a16="http://schemas.microsoft.com/office/drawing/2014/main" id="{EFAC27E3-714B-C2FD-753F-E40B6C15A699}"/>
              </a:ext>
            </a:extLst>
          </p:cNvPr>
          <p:cNvCxnSpPr>
            <a:cxnSpLocks/>
          </p:cNvCxnSpPr>
          <p:nvPr/>
        </p:nvCxnSpPr>
        <p:spPr>
          <a:xfrm>
            <a:off x="897653" y="1015669"/>
            <a:ext cx="584723" cy="593300"/>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0E0FB-75A0-7FF2-8110-14A231F77D0E}"/>
              </a:ext>
            </a:extLst>
          </p:cNvPr>
          <p:cNvSpPr/>
          <p:nvPr/>
        </p:nvSpPr>
        <p:spPr>
          <a:xfrm>
            <a:off x="444010" y="780303"/>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a:t>
            </a:r>
          </a:p>
        </p:txBody>
      </p:sp>
      <p:cxnSp>
        <p:nvCxnSpPr>
          <p:cNvPr id="14" name="Straight Arrow Connector 13" descr="arrow">
            <a:extLst>
              <a:ext uri="{FF2B5EF4-FFF2-40B4-BE49-F238E27FC236}">
                <a16:creationId xmlns:a16="http://schemas.microsoft.com/office/drawing/2014/main" id="{FEE67B87-6AC1-F3D6-1ACF-790D2B553055}"/>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Measurement &amp; Geometry Strand</a:t>
            </a:r>
          </a:p>
        </p:txBody>
      </p:sp>
      <p:cxnSp>
        <p:nvCxnSpPr>
          <p:cNvPr id="16" name="Straight Arrow Connector 15" descr="arrow">
            <a:extLst>
              <a:ext uri="{FF2B5EF4-FFF2-40B4-BE49-F238E27FC236}">
                <a16:creationId xmlns:a16="http://schemas.microsoft.com/office/drawing/2014/main" id="{ED253CA1-CA5B-817C-3937-3FD92844CF91}"/>
              </a:ext>
            </a:extLst>
          </p:cNvPr>
          <p:cNvCxnSpPr>
            <a:cxnSpLocks/>
          </p:cNvCxnSpPr>
          <p:nvPr/>
        </p:nvCxnSpPr>
        <p:spPr>
          <a:xfrm flipH="1">
            <a:off x="2040286" y="1092748"/>
            <a:ext cx="409209" cy="482375"/>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449495" y="634343"/>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Third SOL within this strand</a:t>
            </a:r>
          </a:p>
        </p:txBody>
      </p:sp>
      <p:pic>
        <p:nvPicPr>
          <p:cNvPr id="4" name="Picture 3" descr="Virginia Department of Education graphic">
            <a:extLst>
              <a:ext uri="{FF2B5EF4-FFF2-40B4-BE49-F238E27FC236}">
                <a16:creationId xmlns:a16="http://schemas.microsoft.com/office/drawing/2014/main" id="{8015C52C-5DD1-A738-4604-7F4B6989D6EA}"/>
              </a:ext>
            </a:extLst>
          </p:cNvPr>
          <p:cNvPicPr>
            <a:picLocks noChangeAspect="1"/>
          </p:cNvPicPr>
          <p:nvPr/>
        </p:nvPicPr>
        <p:blipFill>
          <a:blip r:embed="rId6"/>
          <a:stretch>
            <a:fillRect/>
          </a:stretch>
        </p:blipFill>
        <p:spPr>
          <a:xfrm>
            <a:off x="6885432" y="4767302"/>
            <a:ext cx="2231136" cy="345489"/>
          </a:xfrm>
          <a:prstGeom prst="rect">
            <a:avLst/>
          </a:prstGeom>
        </p:spPr>
      </p:pic>
      <p:sp>
        <p:nvSpPr>
          <p:cNvPr id="3" name="TextBox 2">
            <a:extLst>
              <a:ext uri="{FF2B5EF4-FFF2-40B4-BE49-F238E27FC236}">
                <a16:creationId xmlns:a16="http://schemas.microsoft.com/office/drawing/2014/main" id="{CA42A2F7-9F40-BA6C-7C46-6F405E908AA5}"/>
              </a:ext>
            </a:extLst>
          </p:cNvPr>
          <p:cNvSpPr txBox="1"/>
          <p:nvPr/>
        </p:nvSpPr>
        <p:spPr>
          <a:xfrm>
            <a:off x="434444" y="4105123"/>
            <a:ext cx="8275111" cy="523220"/>
          </a:xfrm>
          <a:prstGeom prst="rect">
            <a:avLst/>
          </a:prstGeom>
          <a:solidFill>
            <a:schemeClr val="tx2">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KEY: </a:t>
            </a:r>
            <a:r>
              <a:rPr kumimoji="0" lang="en-US"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 NS = Number and Number Sense; CE = Computation and Estimation; MG = Measurement and Geometry; PS = Probability and Statistics; PFA = Patterns, Functions, and Algebra</a:t>
            </a:r>
            <a:endParaRPr kumimoji="0" lang="en-US" b="0" i="0" u="none" strike="noStrike" kern="0" cap="none" spc="0" normalizeH="0" baseline="0" noProof="0">
              <a:ln>
                <a:noFill/>
              </a:ln>
              <a:solidFill>
                <a:srgbClr val="000000"/>
              </a:solidFill>
              <a:effectLst/>
              <a:uLnTx/>
              <a:uFillTx/>
              <a:latin typeface="Georgia" panose="02040502050405020303" pitchFamily="18" charset="0"/>
              <a:ea typeface="Cambria" panose="02040503050406030204" pitchFamily="18" charset="0"/>
              <a:cs typeface="Arial"/>
              <a:sym typeface="Arial"/>
            </a:endParaRPr>
          </a:p>
        </p:txBody>
      </p:sp>
      <p:pic>
        <p:nvPicPr>
          <p:cNvPr id="38" name="Audio 37" descr="audio icon">
            <a:hlinkClick r:id="" action="ppaction://media"/>
            <a:extLst>
              <a:ext uri="{FF2B5EF4-FFF2-40B4-BE49-F238E27FC236}">
                <a16:creationId xmlns:a16="http://schemas.microsoft.com/office/drawing/2014/main" id="{0FDE65F3-2D43-D767-ACDD-9794E2DA1F1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5244"/>
    </mc:Choice>
    <mc:Fallback xmlns="">
      <p:transition spd="slow" advTm="3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2" name="Picture 1" descr="same of comparison for grade 2 from overview of revisions document">
            <a:extLst>
              <a:ext uri="{FF2B5EF4-FFF2-40B4-BE49-F238E27FC236}">
                <a16:creationId xmlns:a16="http://schemas.microsoft.com/office/drawing/2014/main" id="{51A133F5-9095-578E-8A74-7277178BB3C0}"/>
              </a:ext>
            </a:extLst>
          </p:cNvPr>
          <p:cNvPicPr>
            <a:picLocks noChangeAspect="1"/>
          </p:cNvPicPr>
          <p:nvPr/>
        </p:nvPicPr>
        <p:blipFill>
          <a:blip r:embed="rId5"/>
          <a:stretch>
            <a:fillRect/>
          </a:stretch>
        </p:blipFill>
        <p:spPr>
          <a:xfrm>
            <a:off x="1419225" y="993000"/>
            <a:ext cx="5833390" cy="3927770"/>
          </a:xfrm>
          <a:prstGeom prst="rect">
            <a:avLst/>
          </a:prstGeom>
        </p:spPr>
      </p:pic>
      <p:pic>
        <p:nvPicPr>
          <p:cNvPr id="7" name="Picture 6" descr="Virginia Department of Education graphic">
            <a:extLst>
              <a:ext uri="{FF2B5EF4-FFF2-40B4-BE49-F238E27FC236}">
                <a16:creationId xmlns:a16="http://schemas.microsoft.com/office/drawing/2014/main" id="{7EB4F22B-0FEF-0A14-F34C-652960823756}"/>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34" name="Audio 33" descr="audio icon">
            <a:hlinkClick r:id="" action="ppaction://media"/>
            <a:extLst>
              <a:ext uri="{FF2B5EF4-FFF2-40B4-BE49-F238E27FC236}">
                <a16:creationId xmlns:a16="http://schemas.microsoft.com/office/drawing/2014/main" id="{C6CF5F7A-717F-813D-39FC-1D862DC6F30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23770"/>
    </mc:Choice>
    <mc:Fallback xmlns="">
      <p:transition spd="slow" advTm="2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3" name="Picture 2" descr="sample of summary of changes chart showing numbering and parameter changes in grade 2">
            <a:extLst>
              <a:ext uri="{FF2B5EF4-FFF2-40B4-BE49-F238E27FC236}">
                <a16:creationId xmlns:a16="http://schemas.microsoft.com/office/drawing/2014/main" id="{20F7953D-A60C-3351-D9AB-F8860F24CB21}"/>
              </a:ext>
            </a:extLst>
          </p:cNvPr>
          <p:cNvPicPr>
            <a:picLocks noChangeAspect="1"/>
          </p:cNvPicPr>
          <p:nvPr/>
        </p:nvPicPr>
        <p:blipFill>
          <a:blip r:embed="rId5"/>
          <a:stretch>
            <a:fillRect/>
          </a:stretch>
        </p:blipFill>
        <p:spPr>
          <a:xfrm>
            <a:off x="1599188" y="674727"/>
            <a:ext cx="6085861" cy="3994969"/>
          </a:xfrm>
          <a:prstGeom prst="rect">
            <a:avLst/>
          </a:prstGeom>
        </p:spPr>
      </p:pic>
      <p:pic>
        <p:nvPicPr>
          <p:cNvPr id="7" name="Picture 6" descr="Virginia Department of Education graphic">
            <a:extLst>
              <a:ext uri="{FF2B5EF4-FFF2-40B4-BE49-F238E27FC236}">
                <a16:creationId xmlns:a16="http://schemas.microsoft.com/office/drawing/2014/main" id="{B99AA392-5EA7-5A1F-4FC2-28033F53F915}"/>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17" name="Audio 16" descr="audio icon">
            <a:hlinkClick r:id="" action="ppaction://media"/>
            <a:extLst>
              <a:ext uri="{FF2B5EF4-FFF2-40B4-BE49-F238E27FC236}">
                <a16:creationId xmlns:a16="http://schemas.microsoft.com/office/drawing/2014/main" id="{64C04A93-E763-0E5C-8771-237D0F2A2C6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43432346"/>
      </p:ext>
    </p:extLst>
  </p:cSld>
  <p:clrMapOvr>
    <a:masterClrMapping/>
  </p:clrMapOvr>
  <mc:AlternateContent xmlns:mc="http://schemas.openxmlformats.org/markup-compatibility/2006" xmlns:p14="http://schemas.microsoft.com/office/powerpoint/2010/main">
    <mc:Choice Requires="p14">
      <p:transition spd="slow" p14:dur="2000" advTm="33414"/>
    </mc:Choice>
    <mc:Fallback xmlns="">
      <p:transition spd="slow" advTm="3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3" name="Picture 2" descr="overview of revisions sample showing deletions and additions to grade 2">
            <a:extLst>
              <a:ext uri="{FF2B5EF4-FFF2-40B4-BE49-F238E27FC236}">
                <a16:creationId xmlns:a16="http://schemas.microsoft.com/office/drawing/2014/main" id="{7D464F90-5182-7D10-9B5B-5B33933E5AA8}"/>
              </a:ext>
            </a:extLst>
          </p:cNvPr>
          <p:cNvPicPr>
            <a:picLocks noChangeAspect="1"/>
          </p:cNvPicPr>
          <p:nvPr/>
        </p:nvPicPr>
        <p:blipFill>
          <a:blip r:embed="rId5"/>
          <a:stretch>
            <a:fillRect/>
          </a:stretch>
        </p:blipFill>
        <p:spPr>
          <a:xfrm>
            <a:off x="1333500" y="667062"/>
            <a:ext cx="6256301" cy="4009320"/>
          </a:xfrm>
          <a:prstGeom prst="rect">
            <a:avLst/>
          </a:prstGeom>
        </p:spPr>
      </p:pic>
      <p:pic>
        <p:nvPicPr>
          <p:cNvPr id="7" name="Picture 6" descr="Virginia Department of Education graphic">
            <a:extLst>
              <a:ext uri="{FF2B5EF4-FFF2-40B4-BE49-F238E27FC236}">
                <a16:creationId xmlns:a16="http://schemas.microsoft.com/office/drawing/2014/main" id="{51F6B764-9AC6-78D6-7377-EB794A41E86B}"/>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20" name="Audio 19" descr="audio icon">
            <a:hlinkClick r:id="" action="ppaction://media"/>
            <a:extLst>
              <a:ext uri="{FF2B5EF4-FFF2-40B4-BE49-F238E27FC236}">
                <a16:creationId xmlns:a16="http://schemas.microsoft.com/office/drawing/2014/main" id="{4EEC7069-9B79-6EE3-A84A-781A3D19130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xmlns:p14="http://schemas.microsoft.com/office/powerpoint/2010/main">
    <mc:Choice Requires="p14">
      <p:transition spd="slow" p14:dur="2000" advTm="13917"/>
    </mc:Choice>
    <mc:Fallback xmlns="">
      <p:transition spd="slow" advTm="1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13" name="Audio 12" descr="audio icon">
            <a:hlinkClick r:id="" action="ppaction://media"/>
            <a:extLst>
              <a:ext uri="{FF2B5EF4-FFF2-40B4-BE49-F238E27FC236}">
                <a16:creationId xmlns:a16="http://schemas.microsoft.com/office/drawing/2014/main" id="{71C3FF19-2D39-3B78-856D-4B77435B50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996"/>
    </mc:Choice>
    <mc:Fallback xmlns="">
      <p:transition spd="slow" advTm="1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Number &amp; Number Sense</a:t>
            </a:r>
            <a:endParaRPr b="1"/>
          </a:p>
        </p:txBody>
      </p:sp>
      <p:pic>
        <p:nvPicPr>
          <p:cNvPr id="12" name="Audio 11" descr="audio icon">
            <a:hlinkClick r:id="" action="ppaction://media"/>
            <a:extLst>
              <a:ext uri="{FF2B5EF4-FFF2-40B4-BE49-F238E27FC236}">
                <a16:creationId xmlns:a16="http://schemas.microsoft.com/office/drawing/2014/main" id="{ED6FE325-540C-C414-DE6D-E7EE025706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333"/>
    </mc:Choice>
    <mc:Fallback xmlns="">
      <p:transition spd="slow" advTm="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7781f14176_0_0"/>
          <p:cNvSpPr txBox="1">
            <a:spLocks noGrp="1"/>
          </p:cNvSpPr>
          <p:nvPr>
            <p:ph type="title"/>
          </p:nvPr>
        </p:nvSpPr>
        <p:spPr>
          <a:xfrm>
            <a:off x="0" y="0"/>
            <a:ext cx="9144000" cy="5955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2.1a (2016) - Standard 2.ns.2 (2023) </a:t>
            </a:r>
            <a:endParaRPr/>
          </a:p>
        </p:txBody>
      </p:sp>
      <p:graphicFrame>
        <p:nvGraphicFramePr>
          <p:cNvPr id="180" name="Google Shape;180;g27781f14176_0_0"/>
          <p:cNvGraphicFramePr/>
          <p:nvPr>
            <p:extLst>
              <p:ext uri="{D42A27DB-BD31-4B8C-83A1-F6EECF244321}">
                <p14:modId xmlns:p14="http://schemas.microsoft.com/office/powerpoint/2010/main" val="4278780969"/>
              </p:ext>
            </p:extLst>
          </p:nvPr>
        </p:nvGraphicFramePr>
        <p:xfrm>
          <a:off x="270700" y="595500"/>
          <a:ext cx="8540325" cy="3866455"/>
        </p:xfrm>
        <a:graphic>
          <a:graphicData uri="http://schemas.openxmlformats.org/drawingml/2006/table">
            <a:tbl>
              <a:tblPr firstRow="1">
                <a:noFill/>
                <a:tableStyleId>{EB8BA037-EB6F-49FA-92BA-B0459875C4E5}</a:tableStyleId>
              </a:tblPr>
              <a:tblGrid>
                <a:gridCol w="3986975">
                  <a:extLst>
                    <a:ext uri="{9D8B030D-6E8A-4147-A177-3AD203B41FA5}">
                      <a16:colId xmlns:a16="http://schemas.microsoft.com/office/drawing/2014/main" val="20000"/>
                    </a:ext>
                  </a:extLst>
                </a:gridCol>
                <a:gridCol w="4553350">
                  <a:extLst>
                    <a:ext uri="{9D8B030D-6E8A-4147-A177-3AD203B41FA5}">
                      <a16:colId xmlns:a16="http://schemas.microsoft.com/office/drawing/2014/main" val="20001"/>
                    </a:ext>
                  </a:extLst>
                </a:gridCol>
              </a:tblGrid>
              <a:tr h="3410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extLst>
                  <a:ext uri="{0D108BD9-81ED-4DB2-BD59-A6C34878D82A}">
                    <a16:rowId xmlns:a16="http://schemas.microsoft.com/office/drawing/2014/main" val="4272922487"/>
                  </a:ext>
                </a:extLst>
              </a:tr>
              <a:tr h="3500725">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2.1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read, write, and identify the place and value of each digit in a three-digit numeral, with and without models;</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identify the number that is 10 more, 10 less, 100 more, and 100 less than a given number up to 999; </a:t>
                      </a:r>
                      <a:r>
                        <a:rPr lang="en-US" sz="1000">
                          <a:solidFill>
                            <a:srgbClr val="980000"/>
                          </a:solidFill>
                          <a:latin typeface="Georgia"/>
                          <a:ea typeface="Georgia"/>
                          <a:cs typeface="Georgia"/>
                          <a:sym typeface="Georgia"/>
                        </a:rPr>
                        <a:t>[Deleted; embedded in 2.NS.1]</a:t>
                      </a:r>
                      <a:endParaRPr sz="1000">
                        <a:solidFill>
                          <a:srgbClr val="980000"/>
                        </a:solidFill>
                        <a:latin typeface="Georgia"/>
                        <a:ea typeface="Georgia"/>
                        <a:cs typeface="Georgia"/>
                        <a:sym typeface="Georgia"/>
                      </a:endParaRPr>
                    </a:p>
                    <a:p>
                      <a:pPr marL="457200" lvl="0" indent="0" algn="l" rtl="0">
                        <a:spcBef>
                          <a:spcPts val="0"/>
                        </a:spcBef>
                        <a:spcAft>
                          <a:spcPts val="0"/>
                        </a:spcAft>
                        <a:buNone/>
                      </a:pPr>
                      <a:endParaRPr sz="6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Demonstrate understanding of the ten-to-one relationships among ones, tens, and hundreds, using manipulatives.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Write numerals, using a model or pictorial representation (i.e., a picture of base-10 blocks).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Read three-digit numbers when shown a numeral, a model of the number, or a pictorial representation of the number.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Identify and write the place (ones, tens, hundreds) of each digit in a three-digit numeral.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Determine the value of each digit in a three-digit numeral (e.g., in 352, the 5 represents 5 tens and its value is 50).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Use models to represent numbers in multiple ways, according to place value (e.g., 256 can be 1 hundred, 14 tens, and 16 ones, 25 tens and 6 ones, etc.). (a)</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2.NS.2 The student will demonstrate an understanding of the ten-to-one relationships of the base 10 number system to represent, compare, and order whole numbers up to 999.</a:t>
                      </a:r>
                      <a:endParaRPr sz="1000" b="1">
                        <a:latin typeface="Georgia"/>
                        <a:ea typeface="Georgia"/>
                        <a:cs typeface="Georgia"/>
                        <a:sym typeface="Georgia"/>
                      </a:endParaRPr>
                    </a:p>
                    <a:p>
                      <a:pPr marL="0" lvl="0" indent="0" algn="l" rtl="0">
                        <a:spcBef>
                          <a:spcPts val="0"/>
                        </a:spcBef>
                        <a:spcAft>
                          <a:spcPts val="0"/>
                        </a:spcAft>
                        <a:buNone/>
                      </a:pPr>
                      <a:endParaRPr sz="6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Write the three-digit whole number represented by a given model (e.g., concrete objects, pictures of base 10 blocks).</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rPr>
                        <a:t> Read</a:t>
                      </a:r>
                      <a:r>
                        <a:rPr lang="en-US" sz="1000">
                          <a:latin typeface="Georgia"/>
                          <a:ea typeface="Georgia"/>
                          <a:cs typeface="Georgia"/>
                          <a:sym typeface="Georgia"/>
                        </a:rPr>
                        <a:t>, write, and represent three-digit numbers in standard form, expanded form, and word form, using concrete or pictorial representations.</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Apply patterns within the base 10 system to determine and communicate, orally and in written form, the place (ones, tens, hundreds) and value of each digit in a three-digit whole number (e.g., in 352, the 5 represents 5 tens and its value is 50).</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Investigate and explain the ten-to-one relationships among ones, tens, and hundreds, using models. </a:t>
                      </a:r>
                      <a:endParaRPr sz="100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Compose and decompose whole numbers up to 200 by making connections between a variety of models (e.g., base 10 blocks, place value cards, presented orally, in expanded or standard form) and counting strategies (e.g., 156 can be 1 hundred, 5 tens, 6 ones; 1 hundred, 4 tens, 16 ones; 15 tens, 6 ones).</a:t>
                      </a:r>
                      <a:endParaRPr sz="1000">
                        <a:solidFill>
                          <a:srgbClr val="98000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Plot and justify the position of a given number up to 100 on a number line with pre-marked benchmarks of 1s, 2s, 5s, 10s, or 25s.</a:t>
                      </a: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81" name="Google Shape;181;g27781f14176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402721">
            <a:off x="4239625" y="3528533"/>
            <a:ext cx="516092" cy="570292"/>
          </a:xfrm>
          <a:prstGeom prst="rect">
            <a:avLst/>
          </a:prstGeom>
          <a:noFill/>
          <a:ln>
            <a:noFill/>
          </a:ln>
        </p:spPr>
      </p:pic>
      <p:sp>
        <p:nvSpPr>
          <p:cNvPr id="182" name="Google Shape;182;g27781f14176_0_0"/>
          <p:cNvSpPr txBox="1"/>
          <p:nvPr/>
        </p:nvSpPr>
        <p:spPr>
          <a:xfrm>
            <a:off x="0" y="4422925"/>
            <a:ext cx="9144000" cy="8901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a:t>
            </a:r>
            <a:r>
              <a:rPr lang="en-US" sz="1000">
                <a:solidFill>
                  <a:schemeClr val="lt1"/>
                </a:solidFill>
                <a:latin typeface="Georgia"/>
                <a:ea typeface="Georgia"/>
                <a:cs typeface="Georgia"/>
                <a:sym typeface="Georgia"/>
              </a:rPr>
              <a:t>sions:</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Identify the number that is 10 more, 10 less, 100 more, and 100 </a:t>
            </a:r>
            <a:r>
              <a:rPr lang="en-US" sz="1000">
                <a:solidFill>
                  <a:schemeClr val="lt1"/>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has been removed</a:t>
            </a:r>
            <a:endParaRPr lang="en-US"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Compose and decompose whole numbers up to 200 by making connections between a variety of models and strategies</a:t>
            </a: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Plot and justify the position of a given number up to 100 on a number line with pre-marked benchmarks</a:t>
            </a:r>
          </a:p>
          <a:p>
            <a:pPr marL="457200" lvl="0" indent="0" algn="l" rtl="0">
              <a:spcBef>
                <a:spcPts val="0"/>
              </a:spcBef>
              <a:spcAft>
                <a:spcPts val="0"/>
              </a:spcAft>
              <a:buNone/>
            </a:pPr>
            <a:endParaRPr lang="en-US" sz="1000">
              <a:solidFill>
                <a:schemeClr val="lt1"/>
              </a:solidFill>
              <a:latin typeface="Georgia"/>
              <a:ea typeface="Georgia"/>
              <a:cs typeface="Georgia"/>
              <a:sym typeface="Georgia"/>
            </a:endParaRPr>
          </a:p>
        </p:txBody>
      </p:sp>
      <p:pic>
        <p:nvPicPr>
          <p:cNvPr id="14" name="Audio 13" descr="audio icon">
            <a:hlinkClick r:id="" action="ppaction://media"/>
            <a:extLst>
              <a:ext uri="{FF2B5EF4-FFF2-40B4-BE49-F238E27FC236}">
                <a16:creationId xmlns:a16="http://schemas.microsoft.com/office/drawing/2014/main" id="{FFFA9C88-C140-521C-7FFD-3C3983C3FD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1172"/>
    </mc:Choice>
    <mc:Fallback xmlns="">
      <p:transition spd="slow" advTm="91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7781f14176_0_16"/>
          <p:cNvSpPr txBox="1">
            <a:spLocks noGrp="1"/>
          </p:cNvSpPr>
          <p:nvPr>
            <p:ph type="title"/>
          </p:nvPr>
        </p:nvSpPr>
        <p:spPr>
          <a:xfrm>
            <a:off x="0" y="0"/>
            <a:ext cx="9144000" cy="5955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2.1c (2016) - Standard 2.NS.2 (2023) </a:t>
            </a:r>
            <a:endParaRPr/>
          </a:p>
        </p:txBody>
      </p:sp>
      <p:graphicFrame>
        <p:nvGraphicFramePr>
          <p:cNvPr id="188" name="Google Shape;188;g27781f14176_0_16"/>
          <p:cNvGraphicFramePr/>
          <p:nvPr>
            <p:extLst>
              <p:ext uri="{D42A27DB-BD31-4B8C-83A1-F6EECF244321}">
                <p14:modId xmlns:p14="http://schemas.microsoft.com/office/powerpoint/2010/main" val="2578174526"/>
              </p:ext>
            </p:extLst>
          </p:nvPr>
        </p:nvGraphicFramePr>
        <p:xfrm>
          <a:off x="270700" y="697636"/>
          <a:ext cx="8540325" cy="2676411"/>
        </p:xfrm>
        <a:graphic>
          <a:graphicData uri="http://schemas.openxmlformats.org/drawingml/2006/table">
            <a:tbl>
              <a:tblPr firstRow="1">
                <a:noFill/>
                <a:tableStyleId>{EB8BA037-EB6F-49FA-92BA-B0459875C4E5}</a:tableStyleId>
              </a:tblPr>
              <a:tblGrid>
                <a:gridCol w="4232725">
                  <a:extLst>
                    <a:ext uri="{9D8B030D-6E8A-4147-A177-3AD203B41FA5}">
                      <a16:colId xmlns:a16="http://schemas.microsoft.com/office/drawing/2014/main" val="20000"/>
                    </a:ext>
                  </a:extLst>
                </a:gridCol>
                <a:gridCol w="4307600">
                  <a:extLst>
                    <a:ext uri="{9D8B030D-6E8A-4147-A177-3AD203B41FA5}">
                      <a16:colId xmlns:a16="http://schemas.microsoft.com/office/drawing/2014/main" val="20001"/>
                    </a:ext>
                  </a:extLst>
                </a:gridCol>
              </a:tblGrid>
              <a:tr h="31835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extLst>
                  <a:ext uri="{0D108BD9-81ED-4DB2-BD59-A6C34878D82A}">
                    <a16:rowId xmlns:a16="http://schemas.microsoft.com/office/drawing/2014/main" val="945087997"/>
                  </a:ext>
                </a:extLst>
              </a:tr>
              <a:tr h="2310681">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2.1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3"/>
                      </a:pPr>
                      <a:r>
                        <a:rPr lang="en-US" sz="1000" b="1">
                          <a:latin typeface="Georgia"/>
                          <a:ea typeface="Georgia"/>
                          <a:cs typeface="Georgia"/>
                          <a:sym typeface="Georgia"/>
                        </a:rPr>
                        <a:t>compare and order whole numbers between 0 and 999; and</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3"/>
                      </a:pPr>
                      <a:r>
                        <a:rPr lang="en-US" sz="1000" b="1">
                          <a:latin typeface="Georgia"/>
                          <a:ea typeface="Georgia"/>
                          <a:cs typeface="Georgia"/>
                          <a:sym typeface="Georgia"/>
                        </a:rPr>
                        <a:t>round two-digit numbers to the nearest ten. </a:t>
                      </a:r>
                      <a:r>
                        <a:rPr lang="en-US" sz="1000">
                          <a:solidFill>
                            <a:srgbClr val="980000"/>
                          </a:solidFill>
                          <a:latin typeface="Times New Roman"/>
                          <a:ea typeface="Times New Roman"/>
                          <a:cs typeface="Times New Roman"/>
                          <a:sym typeface="Times New Roman"/>
                        </a:rPr>
                        <a:t>[Embedded in 2.CE.1]</a:t>
                      </a:r>
                      <a:endParaRPr sz="1000" b="1">
                        <a:latin typeface="Times New Roman"/>
                        <a:ea typeface="Times New Roman"/>
                        <a:cs typeface="Times New Roman"/>
                        <a:sym typeface="Times New Roman"/>
                      </a:endParaRPr>
                    </a:p>
                    <a:p>
                      <a:pPr marL="182880" lvl="0" indent="0" algn="l" rtl="0">
                        <a:spcBef>
                          <a:spcPts val="0"/>
                        </a:spcBef>
                        <a:spcAft>
                          <a:spcPts val="0"/>
                        </a:spcAft>
                        <a:buNone/>
                      </a:pP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Compare two numbers between 0 and 999 represented with concrete objects, pictorially or symbolically, using the symbols (&gt;, &lt;, or =) and the words greater than, less than or equal to. (c)</a:t>
                      </a:r>
                      <a:endParaRPr sz="1000">
                        <a:latin typeface="Georgia"/>
                        <a:ea typeface="Georgia"/>
                        <a:cs typeface="Georgia"/>
                        <a:sym typeface="Georgia"/>
                      </a:endParaRP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Order three whole numbers between 0 and 999 represented with concrete objects, pictorially, or symbolically from least to greatest and greatest to least. (c)</a:t>
                      </a:r>
                    </a:p>
                    <a:p>
                      <a:pPr marL="457200" lvl="0" indent="-292100" algn="l" rtl="0">
                        <a:spcBef>
                          <a:spcPts val="300"/>
                        </a:spcBef>
                        <a:spcAft>
                          <a:spcPts val="300"/>
                        </a:spcAft>
                        <a:buSzPts val="1000"/>
                        <a:buFont typeface="Georgia"/>
                        <a:buChar char="●"/>
                      </a:pPr>
                      <a:r>
                        <a:rPr lang="en-US" sz="1000">
                          <a:latin typeface="Georgia"/>
                          <a:ea typeface="Georgia"/>
                          <a:cs typeface="Georgia"/>
                          <a:sym typeface="Georgia"/>
                        </a:rPr>
                        <a:t>Round two-digit numbers to the nearest ten. (d)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7150" lvl="0" indent="9525" algn="l" rtl="0">
                        <a:spcBef>
                          <a:spcPts val="0"/>
                        </a:spcBef>
                        <a:spcAft>
                          <a:spcPts val="0"/>
                        </a:spcAft>
                        <a:buNone/>
                      </a:pPr>
                      <a:r>
                        <a:rPr lang="en-US" sz="1000" b="1">
                          <a:solidFill>
                            <a:srgbClr val="202020"/>
                          </a:solidFill>
                          <a:latin typeface="Georgia"/>
                          <a:ea typeface="Georgia"/>
                          <a:cs typeface="Georgia"/>
                          <a:sym typeface="Georgia"/>
                        </a:rPr>
                        <a:t>2.NS.2  The student will demonstrate an understanding of the ten-to-one relationships of the base 10 number system to represent, compare, and order whole numbers up to 999.</a:t>
                      </a:r>
                      <a:endParaRPr sz="1000" b="1">
                        <a:solidFill>
                          <a:srgbClr val="202020"/>
                        </a:solidFill>
                        <a:latin typeface="Georgia"/>
                        <a:ea typeface="Georgia"/>
                        <a:cs typeface="Georgia"/>
                        <a:sym typeface="Georgia"/>
                      </a:endParaRPr>
                    </a:p>
                    <a:p>
                      <a:pPr marL="502919" lvl="0" indent="-502919"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7"/>
                      </a:pPr>
                      <a:r>
                        <a:rPr lang="en-US" sz="1000">
                          <a:solidFill>
                            <a:srgbClr val="202020"/>
                          </a:solidFill>
                          <a:latin typeface="Georgia"/>
                          <a:ea typeface="Georgia"/>
                          <a:cs typeface="Georgia"/>
                          <a:sym typeface="Georgia"/>
                        </a:rPr>
                        <a:t>Compare two whole numbers, each 999 or less, represented concretely, pictorially, or symbolically, using words (greater than, less than, or equal to) and symbols (&gt;, &lt;, or =).  </a:t>
                      </a:r>
                      <a:r>
                        <a:rPr lang="en-US" sz="1000">
                          <a:solidFill>
                            <a:srgbClr val="980000"/>
                          </a:solidFill>
                          <a:latin typeface="Georgia"/>
                          <a:ea typeface="Georgia"/>
                          <a:cs typeface="Georgia"/>
                          <a:sym typeface="Georgia"/>
                        </a:rPr>
                        <a:t>Justify reasoning orally, in writing, or with a model. </a:t>
                      </a: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7"/>
                      </a:pPr>
                      <a:r>
                        <a:rPr lang="en-US" sz="1000">
                          <a:solidFill>
                            <a:srgbClr val="202020"/>
                          </a:solidFill>
                          <a:latin typeface="Georgia"/>
                          <a:ea typeface="Georgia"/>
                          <a:cs typeface="Georgia"/>
                          <a:sym typeface="Georgia"/>
                        </a:rPr>
                        <a:t>Order up to three whole numbers, each 999 or less, represented concretely, pictorially, or symbolically from least to greatest and greatest to least.</a:t>
                      </a:r>
                      <a:endParaRPr sz="1000">
                        <a:solidFill>
                          <a:srgbClr val="20202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9" name="Google Shape;189;g27781f14176_0_16"/>
          <p:cNvSpPr/>
          <p:nvPr/>
        </p:nvSpPr>
        <p:spPr>
          <a:xfrm>
            <a:off x="0" y="4153400"/>
            <a:ext cx="9144000" cy="993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Justify reasoning when comparing numbers</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Round two-digit numbers embedded within the computation and estimation standard 2.CE.1</a:t>
            </a:r>
            <a:endParaRPr lang="en-US" sz="1000" dirty="0">
              <a:solidFill>
                <a:schemeClr val="lt1"/>
              </a:solidFill>
              <a:latin typeface="Georgia"/>
              <a:ea typeface="Georgia"/>
              <a:cs typeface="Georgia"/>
            </a:endParaRPr>
          </a:p>
        </p:txBody>
      </p:sp>
      <p:pic>
        <p:nvPicPr>
          <p:cNvPr id="4" name="Audio 3" descr="audio icon">
            <a:hlinkClick r:id="" action="ppaction://media"/>
            <a:extLst>
              <a:ext uri="{FF2B5EF4-FFF2-40B4-BE49-F238E27FC236}">
                <a16:creationId xmlns:a16="http://schemas.microsoft.com/office/drawing/2014/main" id="{0A39CAF4-DABC-A16F-A3B7-DF0FE23294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235"/>
    </mc:Choice>
    <mc:Fallback xmlns="">
      <p:transition spd="slow" advTm="4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7a322f4aff_0_148"/>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600"/>
              <a:buFont typeface="Georgia"/>
              <a:buNone/>
            </a:pPr>
            <a:r>
              <a:rPr lang="en-US" sz="2800"/>
              <a:t>Standard 2.2 (2016) - Standard 2.ns.1 (2023) – 1 of 2</a:t>
            </a:r>
            <a:endParaRPr sz="2800"/>
          </a:p>
        </p:txBody>
      </p:sp>
      <p:graphicFrame>
        <p:nvGraphicFramePr>
          <p:cNvPr id="195" name="Google Shape;195;g27a322f4aff_0_148"/>
          <p:cNvGraphicFramePr/>
          <p:nvPr>
            <p:extLst>
              <p:ext uri="{D42A27DB-BD31-4B8C-83A1-F6EECF244321}">
                <p14:modId xmlns:p14="http://schemas.microsoft.com/office/powerpoint/2010/main" val="443815434"/>
              </p:ext>
            </p:extLst>
          </p:nvPr>
        </p:nvGraphicFramePr>
        <p:xfrm>
          <a:off x="206375" y="693100"/>
          <a:ext cx="8597900" cy="3216400"/>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561674480"/>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2.2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count forward by twos, fives, and tens to 120, starting at various multiples of 2, 5, or 10;</a:t>
                      </a:r>
                      <a:endParaRPr sz="1000" b="1">
                        <a:latin typeface="Georgia"/>
                        <a:ea typeface="Georgia"/>
                        <a:cs typeface="Georgia"/>
                        <a:sym typeface="Georgia"/>
                      </a:endParaRPr>
                    </a:p>
                    <a:p>
                      <a:pPr marL="45720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patterns created by counting by twos, fives, and tens to 120 on number charts.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patterns in skip counting and use those patterns to predict the next number in the counting sequence.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Skip count by twos, fives, and tens to 120 from various multiples of 2, 5 or 10, using manipulatives, a hundred chart, mental mathematics, a calculator, and/or paper and pencil.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Skip count by two to 120 starting from any multiple of 2.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Skip count by five to 120 starting at any multiple of 5.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Skip count by 10 to 120 starting at any multiple of 10. (a)</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2.NS.1 The student will utilize flexible counting strategies to determine and describe quantities up to 200.</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Represent forward counting patterns when counting by groups of </a:t>
                      </a:r>
                      <a:r>
                        <a:rPr lang="en-US" sz="1000">
                          <a:solidFill>
                            <a:srgbClr val="980000"/>
                          </a:solidFill>
                          <a:latin typeface="Georgia"/>
                          <a:ea typeface="Georgia"/>
                          <a:cs typeface="Georgia"/>
                          <a:sym typeface="Georgia"/>
                        </a:rPr>
                        <a:t>2 up to at least 50</a:t>
                      </a:r>
                      <a:r>
                        <a:rPr lang="en-US" sz="1000">
                          <a:latin typeface="Georgia"/>
                          <a:ea typeface="Georgia"/>
                          <a:cs typeface="Georgia"/>
                          <a:sym typeface="Georgia"/>
                        </a:rPr>
                        <a:t>, starting at various multiples of 2 and using a variety of tools (e.g., objects, number lines, hundreds charts)</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Represent forward counting patterns created when counting by groups of 5s, 10s, and</a:t>
                      </a:r>
                      <a:r>
                        <a:rPr lang="en-US" sz="1000">
                          <a:solidFill>
                            <a:srgbClr val="980000"/>
                          </a:solidFill>
                          <a:latin typeface="Georgia"/>
                          <a:ea typeface="Georgia"/>
                          <a:cs typeface="Georgia"/>
                          <a:sym typeface="Georgia"/>
                        </a:rPr>
                        <a:t> 25s</a:t>
                      </a:r>
                      <a:r>
                        <a:rPr lang="en-US" sz="1000">
                          <a:latin typeface="Georgia"/>
                          <a:ea typeface="Georgia"/>
                          <a:cs typeface="Georgia"/>
                          <a:sym typeface="Georgia"/>
                        </a:rPr>
                        <a:t> starting at various multiples up to at least 200 using a variety of tools (e.g., objects, number lines, hundreds charts).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Describe and use patterns in skip counting by multiples of 2 (to at least 50), and multiples of 5, 10, and </a:t>
                      </a:r>
                      <a:r>
                        <a:rPr lang="en-US" sz="1000">
                          <a:solidFill>
                            <a:srgbClr val="980000"/>
                          </a:solidFill>
                          <a:latin typeface="Georgia"/>
                          <a:ea typeface="Georgia"/>
                          <a:cs typeface="Georgia"/>
                          <a:sym typeface="Georgia"/>
                        </a:rPr>
                        <a:t>25</a:t>
                      </a:r>
                      <a:r>
                        <a:rPr lang="en-US" sz="1000">
                          <a:latin typeface="Georgia"/>
                          <a:ea typeface="Georgia"/>
                          <a:cs typeface="Georgia"/>
                          <a:sym typeface="Georgia"/>
                        </a:rPr>
                        <a:t> (to at least 200) to justify the next number in the counting sequence. </a:t>
                      </a:r>
                      <a:endParaRPr sz="100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Represent forward counting patterns when counting by groups of 100 up to at least 1,000 starting at 0 using a variety of tools (e.g., objects, number lines, calculators, one thousand charts).</a:t>
                      </a: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96" name="Google Shape;196;g27a322f4aff_0_148"/>
          <p:cNvSpPr txBox="1"/>
          <p:nvPr/>
        </p:nvSpPr>
        <p:spPr>
          <a:xfrm>
            <a:off x="138" y="4152735"/>
            <a:ext cx="9144000" cy="949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Count forward extended to include representing and using patterns in skip counting to justify the next number in a counting sequence</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forward counting patterns by groups of 2 includes a parameter of at least 50</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forward counting patterns extended to include groups of 25 to at least 200 </a:t>
            </a:r>
            <a:endParaRPr sz="100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Represent forward counting patterns extended  to include  groups of 100 to at least 1,000</a:t>
            </a:r>
            <a:endParaRPr sz="1000">
              <a:solidFill>
                <a:schemeClr val="lt1"/>
              </a:solidFill>
              <a:latin typeface="Georgia"/>
              <a:ea typeface="Georgia"/>
              <a:cs typeface="Georgia"/>
              <a:sym typeface="Georgia"/>
            </a:endParaRPr>
          </a:p>
        </p:txBody>
      </p:sp>
      <p:pic>
        <p:nvPicPr>
          <p:cNvPr id="197" name="Google Shape;197;g27a322f4aff_0_14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311987">
            <a:off x="4224400" y="3341025"/>
            <a:ext cx="695475" cy="568475"/>
          </a:xfrm>
          <a:prstGeom prst="rect">
            <a:avLst/>
          </a:prstGeom>
          <a:noFill/>
          <a:ln>
            <a:noFill/>
          </a:ln>
        </p:spPr>
      </p:pic>
      <p:pic>
        <p:nvPicPr>
          <p:cNvPr id="8" name="Audio 7" descr="audio icon">
            <a:hlinkClick r:id="" action="ppaction://media"/>
            <a:extLst>
              <a:ext uri="{FF2B5EF4-FFF2-40B4-BE49-F238E27FC236}">
                <a16:creationId xmlns:a16="http://schemas.microsoft.com/office/drawing/2014/main" id="{3FD897B9-3EFF-9F42-06ED-7BAEDE9E99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175"/>
    </mc:Choice>
    <mc:Fallback xmlns="">
      <p:transition spd="slow" advTm="5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7a322f4aff_0_14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lnSpc>
                <a:spcPct val="90000"/>
              </a:lnSpc>
              <a:spcBef>
                <a:spcPts val="0"/>
              </a:spcBef>
              <a:spcAft>
                <a:spcPts val="0"/>
              </a:spcAft>
              <a:buClr>
                <a:schemeClr val="lt1"/>
              </a:buClr>
              <a:buSzPts val="3600"/>
              <a:buFont typeface="Georgia"/>
              <a:buNone/>
            </a:pPr>
            <a:r>
              <a:rPr lang="en-US" sz="2800"/>
              <a:t>Standard 2.2 (2016) - Standard 2.ns.1 (2023) – 2 of 2</a:t>
            </a:r>
            <a:endParaRPr sz="2800"/>
          </a:p>
        </p:txBody>
      </p:sp>
      <p:graphicFrame>
        <p:nvGraphicFramePr>
          <p:cNvPr id="203" name="Google Shape;203;g27a322f4aff_0_140"/>
          <p:cNvGraphicFramePr/>
          <p:nvPr>
            <p:extLst>
              <p:ext uri="{D42A27DB-BD31-4B8C-83A1-F6EECF244321}">
                <p14:modId xmlns:p14="http://schemas.microsoft.com/office/powerpoint/2010/main" val="2151432087"/>
              </p:ext>
            </p:extLst>
          </p:nvPr>
        </p:nvGraphicFramePr>
        <p:xfrm>
          <a:off x="216449" y="693100"/>
          <a:ext cx="8597900" cy="3338300"/>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41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85404045"/>
                  </a:ext>
                </a:extLst>
              </a:tr>
              <a:tr h="284225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2.2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 count backward by tens from 120; and</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use objects to determine whether a number is even or odd.</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Count backward by 10 from 120.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objects to determine whether a number is even or odd (e.g., dividing collections of objects into two equal groups or pairing objects). (c)</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2.NS.1 The student will utilize flexible counting strategies to determine and describe quantities up to 200.</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Represent backward counting patterns when counting by groups of 10 from 200 or less using a variety of tools including objects, number lines, calculators, and hundreds charts.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latin typeface="Georgia"/>
                          <a:ea typeface="Georgia"/>
                          <a:cs typeface="Georgia"/>
                          <a:sym typeface="Georgia"/>
                        </a:rPr>
                        <a:t>Describe and use patterns in skip counting backwards by 10s (from at least 200) to justify the next number in the counting sequence.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solidFill>
                            <a:srgbClr val="980000"/>
                          </a:solidFill>
                          <a:latin typeface="Georgia"/>
                          <a:ea typeface="Georgia"/>
                          <a:cs typeface="Georgia"/>
                          <a:sym typeface="Georgia"/>
                        </a:rPr>
                        <a:t>Choose a reasonable estimate up to 1,000 when given a contextual problem (e.g., What would be the best estimate for the number of students in our school – 5, 50, or 500?).</a:t>
                      </a: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solidFill>
                            <a:srgbClr val="980000"/>
                          </a:solidFill>
                          <a:latin typeface="Georgia"/>
                          <a:ea typeface="Georgia"/>
                          <a:cs typeface="Georgia"/>
                          <a:sym typeface="Georgia"/>
                        </a:rPr>
                        <a:t>Represent</a:t>
                      </a:r>
                      <a:r>
                        <a:rPr lang="en-US" sz="1000">
                          <a:latin typeface="Georgia"/>
                          <a:ea typeface="Georgia"/>
                          <a:cs typeface="Georgia"/>
                          <a:sym typeface="Georgia"/>
                        </a:rPr>
                        <a:t> even numbers </a:t>
                      </a:r>
                      <a:r>
                        <a:rPr lang="en-US" sz="1000">
                          <a:solidFill>
                            <a:srgbClr val="980000"/>
                          </a:solidFill>
                          <a:latin typeface="Georgia"/>
                          <a:ea typeface="Georgia"/>
                          <a:cs typeface="Georgia"/>
                          <a:sym typeface="Georgia"/>
                        </a:rPr>
                        <a:t>(up to 50)</a:t>
                      </a:r>
                      <a:r>
                        <a:rPr lang="en-US" sz="1000">
                          <a:latin typeface="Georgia"/>
                          <a:ea typeface="Georgia"/>
                          <a:cs typeface="Georgia"/>
                          <a:sym typeface="Georgia"/>
                        </a:rPr>
                        <a:t> with concrete objects, using two equal groups or two equal addends.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solidFill>
                            <a:srgbClr val="980000"/>
                          </a:solidFill>
                          <a:latin typeface="Georgia"/>
                          <a:ea typeface="Georgia"/>
                          <a:cs typeface="Georgia"/>
                          <a:sym typeface="Georgia"/>
                        </a:rPr>
                        <a:t>Represent</a:t>
                      </a:r>
                      <a:r>
                        <a:rPr lang="en-US" sz="1000">
                          <a:latin typeface="Georgia"/>
                          <a:ea typeface="Georgia"/>
                          <a:cs typeface="Georgia"/>
                          <a:sym typeface="Georgia"/>
                        </a:rPr>
                        <a:t> odd numbers </a:t>
                      </a:r>
                      <a:r>
                        <a:rPr lang="en-US" sz="1000">
                          <a:solidFill>
                            <a:srgbClr val="980000"/>
                          </a:solidFill>
                          <a:latin typeface="Georgia"/>
                          <a:ea typeface="Georgia"/>
                          <a:cs typeface="Georgia"/>
                          <a:sym typeface="Georgia"/>
                        </a:rPr>
                        <a:t>(up to 50)</a:t>
                      </a:r>
                      <a:r>
                        <a:rPr lang="en-US" sz="1000">
                          <a:latin typeface="Georgia"/>
                          <a:ea typeface="Georgia"/>
                          <a:cs typeface="Georgia"/>
                          <a:sym typeface="Georgia"/>
                        </a:rPr>
                        <a:t> with concrete objects, using two equal groups with one leftover or two equal addends plus 1.</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latin typeface="Georgia"/>
                          <a:ea typeface="Georgia"/>
                          <a:cs typeface="Georgia"/>
                          <a:sym typeface="Georgia"/>
                        </a:rPr>
                        <a:t>Determine whether a number </a:t>
                      </a:r>
                      <a:r>
                        <a:rPr lang="en-US" sz="1000">
                          <a:solidFill>
                            <a:srgbClr val="980000"/>
                          </a:solidFill>
                          <a:latin typeface="Georgia"/>
                          <a:ea typeface="Georgia"/>
                          <a:cs typeface="Georgia"/>
                          <a:sym typeface="Georgia"/>
                        </a:rPr>
                        <a:t>(up to 50)</a:t>
                      </a:r>
                      <a:r>
                        <a:rPr lang="en-US" sz="1000">
                          <a:latin typeface="Georgia"/>
                          <a:ea typeface="Georgia"/>
                          <a:cs typeface="Georgia"/>
                          <a:sym typeface="Georgia"/>
                        </a:rPr>
                        <a:t> is even or odd using concrete objects and </a:t>
                      </a:r>
                      <a:r>
                        <a:rPr lang="en-US" sz="1000">
                          <a:solidFill>
                            <a:srgbClr val="980000"/>
                          </a:solidFill>
                          <a:latin typeface="Georgia"/>
                          <a:ea typeface="Georgia"/>
                          <a:cs typeface="Georgia"/>
                          <a:sym typeface="Georgia"/>
                        </a:rPr>
                        <a:t>justify reasoning</a:t>
                      </a:r>
                      <a:r>
                        <a:rPr lang="en-US" sz="1000">
                          <a:latin typeface="Georgia"/>
                          <a:ea typeface="Georgia"/>
                          <a:cs typeface="Georgia"/>
                          <a:sym typeface="Georgia"/>
                        </a:rPr>
                        <a:t> (e.g., dividing collections of objects into two equal groups, pairing objects).</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4" name="Google Shape;204;g27a322f4aff_0_140"/>
          <p:cNvSpPr txBox="1"/>
          <p:nvPr/>
        </p:nvSpPr>
        <p:spPr>
          <a:xfrm>
            <a:off x="0" y="4141774"/>
            <a:ext cx="9144000" cy="9819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backward counting patterns increased from 120 to 200 when skip counting backwards by groups of 10</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Choose a reasonable estimate up to 1,000 when given a contextual problem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Represent and determine even/odd numbers up to 50 using concrete objects and justify reasoning</a:t>
            </a:r>
            <a:endParaRPr sz="1000">
              <a:solidFill>
                <a:schemeClr val="lt1"/>
              </a:solidFill>
              <a:latin typeface="Georgia"/>
              <a:ea typeface="Georgia"/>
              <a:cs typeface="Georgia"/>
              <a:sym typeface="Georgia"/>
            </a:endParaRPr>
          </a:p>
        </p:txBody>
      </p:sp>
      <p:pic>
        <p:nvPicPr>
          <p:cNvPr id="205" name="Google Shape;205;g27a322f4aff_0_14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311351">
            <a:off x="4167661" y="2516331"/>
            <a:ext cx="695475" cy="568475"/>
          </a:xfrm>
          <a:prstGeom prst="rect">
            <a:avLst/>
          </a:prstGeom>
          <a:noFill/>
          <a:ln>
            <a:noFill/>
          </a:ln>
        </p:spPr>
      </p:pic>
      <p:pic>
        <p:nvPicPr>
          <p:cNvPr id="6" name="Audio 5" descr="audio icon">
            <a:hlinkClick r:id="" action="ppaction://media"/>
            <a:extLst>
              <a:ext uri="{FF2B5EF4-FFF2-40B4-BE49-F238E27FC236}">
                <a16:creationId xmlns:a16="http://schemas.microsoft.com/office/drawing/2014/main" id="{91F88915-7A5F-4AEF-E8B8-2F78DAC48B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3926"/>
    </mc:Choice>
    <mc:Fallback xmlns="">
      <p:transition spd="slow" advTm="4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1" name="Google Shape;17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Overview of the 2023 Mathematics</a:t>
            </a:r>
            <a:r>
              <a:rPr lang="en-US" sz="2800" i="1">
                <a:solidFill>
                  <a:srgbClr val="000000"/>
                </a:solidFill>
                <a:latin typeface="Georgia" panose="02040502050405020303" pitchFamily="18" charset="0"/>
              </a:rPr>
              <a:t> Standards of Learning</a:t>
            </a:r>
            <a:endParaRPr sz="280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Highlight information in the Standards (including the Knowledge and Skills)</a:t>
            </a:r>
            <a:endParaRPr sz="28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5A28D8F-8F4D-6E3B-10E0-37EB296D9CD7}"/>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D1C5100D-58D7-1B2E-7703-ACC22C18FB1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3" name="TextBox 2">
            <a:extLst>
              <a:ext uri="{FF2B5EF4-FFF2-40B4-BE49-F238E27FC236}">
                <a16:creationId xmlns:a16="http://schemas.microsoft.com/office/drawing/2014/main" id="{BB89D7B4-64A6-89B9-F82A-C1B4E8E9ECF1}"/>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a322f4aff_0_173"/>
          <p:cNvSpPr txBox="1">
            <a:spLocks noGrp="1"/>
          </p:cNvSpPr>
          <p:nvPr>
            <p:ph type="title"/>
          </p:nvPr>
        </p:nvSpPr>
        <p:spPr>
          <a:xfrm>
            <a:off x="0" y="0"/>
            <a:ext cx="9144000" cy="595500"/>
          </a:xfrm>
          <a:prstGeom prst="rect">
            <a:avLst/>
          </a:prstGeom>
        </p:spPr>
        <p:txBody>
          <a:bodyPr spcFirstLastPara="1" wrap="square" lIns="617225" tIns="34275" rIns="68575" bIns="34275" anchor="ctr" anchorCtr="0">
            <a:normAutofit/>
          </a:bodyPr>
          <a:lstStyle/>
          <a:p>
            <a:pPr marL="0" lvl="0" indent="114300" algn="ctr" rtl="0">
              <a:spcBef>
                <a:spcPts val="0"/>
              </a:spcBef>
              <a:spcAft>
                <a:spcPts val="0"/>
              </a:spcAft>
              <a:buNone/>
            </a:pPr>
            <a:r>
              <a:rPr lang="en-US" sz="2840"/>
              <a:t>   Standard 2.3 (2016) - Deleted </a:t>
            </a:r>
            <a:endParaRPr/>
          </a:p>
        </p:txBody>
      </p:sp>
      <p:graphicFrame>
        <p:nvGraphicFramePr>
          <p:cNvPr id="211" name="Google Shape;211;g27a322f4aff_0_173"/>
          <p:cNvGraphicFramePr/>
          <p:nvPr>
            <p:extLst>
              <p:ext uri="{D42A27DB-BD31-4B8C-83A1-F6EECF244321}">
                <p14:modId xmlns:p14="http://schemas.microsoft.com/office/powerpoint/2010/main" val="1493348180"/>
              </p:ext>
            </p:extLst>
          </p:nvPr>
        </p:nvGraphicFramePr>
        <p:xfrm>
          <a:off x="301838" y="868550"/>
          <a:ext cx="8540325" cy="2994600"/>
        </p:xfrm>
        <a:graphic>
          <a:graphicData uri="http://schemas.openxmlformats.org/drawingml/2006/table">
            <a:tbl>
              <a:tblPr firstRow="1">
                <a:noFill/>
                <a:tableStyleId>{EB8BA037-EB6F-49FA-92BA-B0459875C4E5}</a:tableStyleId>
              </a:tblPr>
              <a:tblGrid>
                <a:gridCol w="4232725">
                  <a:extLst>
                    <a:ext uri="{9D8B030D-6E8A-4147-A177-3AD203B41FA5}">
                      <a16:colId xmlns:a16="http://schemas.microsoft.com/office/drawing/2014/main" val="20000"/>
                    </a:ext>
                  </a:extLst>
                </a:gridCol>
                <a:gridCol w="4307600">
                  <a:extLst>
                    <a:ext uri="{9D8B030D-6E8A-4147-A177-3AD203B41FA5}">
                      <a16:colId xmlns:a16="http://schemas.microsoft.com/office/drawing/2014/main" val="20001"/>
                    </a:ext>
                  </a:extLst>
                </a:gridCol>
              </a:tblGrid>
              <a:tr h="3252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extLst>
                  <a:ext uri="{0D108BD9-81ED-4DB2-BD59-A6C34878D82A}">
                    <a16:rowId xmlns:a16="http://schemas.microsoft.com/office/drawing/2014/main" val="4208079113"/>
                  </a:ext>
                </a:extLst>
              </a:tr>
              <a:tr h="1957925">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2.3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count and identify the ordinal positions first through twentieth, using an ordered set of objects; and</a:t>
                      </a:r>
                      <a:endParaRPr sz="1000" b="1">
                        <a:latin typeface="Georgia"/>
                        <a:ea typeface="Georgia"/>
                        <a:cs typeface="Georgia"/>
                        <a:sym typeface="Georgia"/>
                      </a:endParaRPr>
                    </a:p>
                    <a:p>
                      <a:pPr marL="457200" marR="0" lvl="0" indent="-292100" algn="l" defTabSz="914400" rtl="0" eaLnBrk="1" fontAlgn="auto" latinLnBrk="0" hangingPunct="1">
                        <a:lnSpc>
                          <a:spcPct val="100000"/>
                        </a:lnSpc>
                        <a:spcBef>
                          <a:spcPts val="0"/>
                        </a:spcBef>
                        <a:spcAft>
                          <a:spcPts val="0"/>
                        </a:spcAft>
                        <a:buClr>
                          <a:srgbClr val="000000"/>
                        </a:buClr>
                        <a:buSzPts val="1000"/>
                        <a:buFont typeface="Georgia"/>
                        <a:buAutoNum type="alphaLcParenR"/>
                        <a:tabLst/>
                        <a:defRPr/>
                      </a:pPr>
                      <a:r>
                        <a:rPr lang="en-US" sz="1000" b="1">
                          <a:latin typeface="Georgia"/>
                          <a:ea typeface="Georgia"/>
                          <a:cs typeface="Georgia"/>
                          <a:sym typeface="Georgia"/>
                        </a:rPr>
                        <a:t>write the ordinal numbers 1</a:t>
                      </a:r>
                      <a:r>
                        <a:rPr lang="en-US" sz="1000" b="1" baseline="30000">
                          <a:latin typeface="Georgia"/>
                          <a:ea typeface="Georgia"/>
                          <a:cs typeface="Georgia"/>
                          <a:sym typeface="Georgia"/>
                        </a:rPr>
                        <a:t>st</a:t>
                      </a:r>
                      <a:r>
                        <a:rPr lang="en-US" sz="1000" b="1">
                          <a:latin typeface="Georgia"/>
                          <a:ea typeface="Georgia"/>
                          <a:cs typeface="Georgia"/>
                          <a:sym typeface="Georgia"/>
                        </a:rPr>
                        <a:t> through 20</a:t>
                      </a:r>
                      <a:r>
                        <a:rPr lang="en-US" sz="1000" b="1" baseline="30000">
                          <a:latin typeface="Georgia"/>
                          <a:ea typeface="Georgia"/>
                          <a:cs typeface="Georgia"/>
                          <a:sym typeface="Georgia"/>
                        </a:rPr>
                        <a:t>th</a:t>
                      </a:r>
                      <a:r>
                        <a:rPr lang="en-US" sz="1000" b="1">
                          <a:latin typeface="Georgia" panose="02040502050405020303" pitchFamily="18" charset="0"/>
                          <a:ea typeface="Georgia"/>
                          <a:cs typeface="Georgia"/>
                          <a:sym typeface="Georgia"/>
                        </a:rPr>
                        <a:t>. </a:t>
                      </a:r>
                      <a:r>
                        <a:rPr lang="en-US" sz="1000">
                          <a:solidFill>
                            <a:srgbClr val="980000"/>
                          </a:solidFill>
                          <a:latin typeface="Georgia" panose="02040502050405020303" pitchFamily="18" charset="0"/>
                          <a:ea typeface="Times New Roman"/>
                          <a:cs typeface="Times New Roman"/>
                          <a:sym typeface="Times New Roman"/>
                        </a:rPr>
                        <a:t>[Deleted; included in Grade 1]</a:t>
                      </a:r>
                      <a:endParaRPr sz="1000" b="1">
                        <a:latin typeface="Georgia" panose="02040502050405020303" pitchFamily="18" charset="0"/>
                        <a:ea typeface="Georgia"/>
                        <a:cs typeface="Georgia"/>
                        <a:sym typeface="Georgia"/>
                      </a:endParaRPr>
                    </a:p>
                    <a:p>
                      <a:pPr marL="228600" lvl="0" indent="-228600" algn="l" rtl="0">
                        <a:lnSpc>
                          <a:spcPct val="115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Count an ordered set of objects, using the ordinal number words </a:t>
                      </a:r>
                      <a:r>
                        <a:rPr lang="en-US" sz="1000" i="1">
                          <a:latin typeface="Georgia"/>
                          <a:ea typeface="Georgia"/>
                          <a:cs typeface="Georgia"/>
                          <a:sym typeface="Georgia"/>
                        </a:rPr>
                        <a:t>first</a:t>
                      </a:r>
                      <a:r>
                        <a:rPr lang="en-US" sz="1000">
                          <a:latin typeface="Georgia"/>
                          <a:ea typeface="Georgia"/>
                          <a:cs typeface="Georgia"/>
                          <a:sym typeface="Georgia"/>
                        </a:rPr>
                        <a:t> through </a:t>
                      </a:r>
                      <a:r>
                        <a:rPr lang="en-US" sz="1000" i="1">
                          <a:latin typeface="Georgia"/>
                          <a:ea typeface="Georgia"/>
                          <a:cs typeface="Georgia"/>
                          <a:sym typeface="Georgia"/>
                        </a:rPr>
                        <a:t>twentieth</a:t>
                      </a:r>
                      <a:r>
                        <a:rPr lang="en-US" sz="1000">
                          <a:latin typeface="Georgia"/>
                          <a:ea typeface="Georgia"/>
                          <a:cs typeface="Georgia"/>
                          <a:sym typeface="Georgia"/>
                        </a:rPr>
                        <a:t>.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the ordinal positions first through twentieth, using an ordered set of objects presented in lines or rows from</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left to right;</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right to left;</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top to bottom; and</a:t>
                      </a:r>
                      <a:endParaRPr sz="1000">
                        <a:latin typeface="Georgia"/>
                        <a:ea typeface="Georgia"/>
                        <a:cs typeface="Georgia"/>
                        <a:sym typeface="Georgia"/>
                      </a:endParaRPr>
                    </a:p>
                    <a:p>
                      <a:pPr marL="685800" lvl="2" indent="-292100" algn="l" rtl="0">
                        <a:spcBef>
                          <a:spcPts val="0"/>
                        </a:spcBef>
                        <a:spcAft>
                          <a:spcPts val="0"/>
                        </a:spcAft>
                        <a:buSzPts val="1000"/>
                        <a:buFont typeface="Times New Roman"/>
                        <a:buChar char="o"/>
                      </a:pPr>
                      <a:r>
                        <a:rPr lang="en-US" sz="1000">
                          <a:latin typeface="Georgia"/>
                          <a:ea typeface="Georgia"/>
                          <a:cs typeface="Georgia"/>
                          <a:sym typeface="Georgia"/>
                        </a:rPr>
                        <a:t>bottom to top</a:t>
                      </a:r>
                      <a:r>
                        <a:rPr lang="en-US" sz="1000" b="1">
                          <a:latin typeface="Georgia"/>
                          <a:ea typeface="Georgia"/>
                          <a:cs typeface="Georgia"/>
                          <a:sym typeface="Georgia"/>
                        </a:rPr>
                        <a:t>.</a:t>
                      </a:r>
                      <a:r>
                        <a:rPr lang="en-US" sz="1000">
                          <a:latin typeface="Georgia"/>
                          <a:ea typeface="Georgia"/>
                          <a:cs typeface="Georgia"/>
                          <a:sym typeface="Georgia"/>
                        </a:rPr>
                        <a:t> (a)</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Write 1</a:t>
                      </a:r>
                      <a:r>
                        <a:rPr lang="en-US" sz="1000" baseline="30000">
                          <a:latin typeface="Georgia"/>
                          <a:ea typeface="Georgia"/>
                          <a:cs typeface="Georgia"/>
                          <a:sym typeface="Georgia"/>
                        </a:rPr>
                        <a:t>st</a:t>
                      </a:r>
                      <a:r>
                        <a:rPr lang="en-US" sz="1000">
                          <a:latin typeface="Georgia"/>
                          <a:ea typeface="Georgia"/>
                          <a:cs typeface="Georgia"/>
                          <a:sym typeface="Georgia"/>
                        </a:rPr>
                        <a:t>, 2</a:t>
                      </a:r>
                      <a:r>
                        <a:rPr lang="en-US" sz="1000" baseline="30000">
                          <a:latin typeface="Georgia"/>
                          <a:ea typeface="Georgia"/>
                          <a:cs typeface="Georgia"/>
                          <a:sym typeface="Georgia"/>
                        </a:rPr>
                        <a:t>nd</a:t>
                      </a:r>
                      <a:r>
                        <a:rPr lang="en-US" sz="1000">
                          <a:latin typeface="Georgia"/>
                          <a:ea typeface="Georgia"/>
                          <a:cs typeface="Georgia"/>
                          <a:sym typeface="Georgia"/>
                        </a:rPr>
                        <a:t>, 3</a:t>
                      </a:r>
                      <a:r>
                        <a:rPr lang="en-US" sz="1000" baseline="30000">
                          <a:latin typeface="Georgia"/>
                          <a:ea typeface="Georgia"/>
                          <a:cs typeface="Georgia"/>
                          <a:sym typeface="Georgia"/>
                        </a:rPr>
                        <a:t>rd</a:t>
                      </a:r>
                      <a:r>
                        <a:rPr lang="en-US" sz="1000">
                          <a:latin typeface="Georgia"/>
                          <a:ea typeface="Georgia"/>
                          <a:cs typeface="Georgia"/>
                          <a:sym typeface="Georgia"/>
                        </a:rPr>
                        <a:t>, through 20</a:t>
                      </a:r>
                      <a:r>
                        <a:rPr lang="en-US" sz="1000" baseline="30000">
                          <a:latin typeface="Georgia"/>
                          <a:ea typeface="Georgia"/>
                          <a:cs typeface="Georgia"/>
                          <a:sym typeface="Georgia"/>
                        </a:rPr>
                        <a:t>th</a:t>
                      </a:r>
                      <a:r>
                        <a:rPr lang="en-US" sz="1000">
                          <a:latin typeface="Georgia"/>
                          <a:ea typeface="Georgia"/>
                          <a:cs typeface="Georgia"/>
                          <a:sym typeface="Georgia"/>
                        </a:rPr>
                        <a:t> in numerals.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76200" algn="l" rtl="0">
                        <a:spcBef>
                          <a:spcPts val="0"/>
                        </a:spcBef>
                        <a:spcAft>
                          <a:spcPts val="1200"/>
                        </a:spcAft>
                        <a:buSzPts val="1200"/>
                        <a:buFont typeface="Georgia"/>
                        <a:buAutoNum type="arabicPeriod"/>
                      </a:pPr>
                      <a:endParaRPr>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12" name="Google Shape;212;g27a322f4aff_0_173"/>
          <p:cNvSpPr txBox="1"/>
          <p:nvPr/>
        </p:nvSpPr>
        <p:spPr>
          <a:xfrm>
            <a:off x="0" y="44728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chemeClr val="lt1"/>
                </a:solidFill>
                <a:latin typeface="Georgia"/>
                <a:ea typeface="Georgia"/>
                <a:cs typeface="Georgia"/>
                <a:sym typeface="Georgia"/>
              </a:rPr>
              <a:t>Ordinal numbers has been removed </a:t>
            </a:r>
            <a:endParaRPr sz="1000">
              <a:solidFill>
                <a:srgbClr val="FFFFFF"/>
              </a:solidFill>
              <a:latin typeface="Georgia"/>
              <a:ea typeface="Georgia"/>
              <a:cs typeface="Georgia"/>
              <a:sym typeface="Georgia"/>
            </a:endParaRPr>
          </a:p>
        </p:txBody>
      </p:sp>
      <p:pic>
        <p:nvPicPr>
          <p:cNvPr id="12" name="Audio 11" descr="audio icon">
            <a:hlinkClick r:id="" action="ppaction://media"/>
            <a:extLst>
              <a:ext uri="{FF2B5EF4-FFF2-40B4-BE49-F238E27FC236}">
                <a16:creationId xmlns:a16="http://schemas.microsoft.com/office/drawing/2014/main" id="{F2611635-DDCE-BD25-908C-4399DA6FB0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519"/>
    </mc:Choice>
    <mc:Fallback xmlns="">
      <p:transition spd="slow" advTm="1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7a322f4aff_0_158"/>
          <p:cNvSpPr txBox="1">
            <a:spLocks noGrp="1"/>
          </p:cNvSpPr>
          <p:nvPr>
            <p:ph type="title"/>
          </p:nvPr>
        </p:nvSpPr>
        <p:spPr>
          <a:xfrm>
            <a:off x="0" y="0"/>
            <a:ext cx="9144000" cy="513900"/>
          </a:xfrm>
          <a:prstGeom prst="rect">
            <a:avLst/>
          </a:prstGeom>
        </p:spPr>
        <p:txBody>
          <a:bodyPr spcFirstLastPara="1" wrap="square" lIns="617225" tIns="34275" rIns="68575" bIns="34275" anchor="ctr" anchorCtr="0">
            <a:normAutofit fontScale="90000"/>
          </a:bodyPr>
          <a:lstStyle/>
          <a:p>
            <a:pPr marL="0" lvl="0" indent="0" algn="ctr" rtl="0">
              <a:spcBef>
                <a:spcPts val="0"/>
              </a:spcBef>
              <a:spcAft>
                <a:spcPts val="0"/>
              </a:spcAft>
              <a:buNone/>
            </a:pPr>
            <a:r>
              <a:rPr lang="en-US" sz="2840"/>
              <a:t>Standard 2.4 (2016) - Standard 2.NS.3 (2023) – 1 of 2 </a:t>
            </a:r>
            <a:endParaRPr/>
          </a:p>
        </p:txBody>
      </p:sp>
      <p:graphicFrame>
        <p:nvGraphicFramePr>
          <p:cNvPr id="218" name="Google Shape;218;g27a322f4aff_0_158"/>
          <p:cNvGraphicFramePr/>
          <p:nvPr>
            <p:extLst>
              <p:ext uri="{D42A27DB-BD31-4B8C-83A1-F6EECF244321}">
                <p14:modId xmlns:p14="http://schemas.microsoft.com/office/powerpoint/2010/main" val="888083920"/>
              </p:ext>
            </p:extLst>
          </p:nvPr>
        </p:nvGraphicFramePr>
        <p:xfrm>
          <a:off x="162171" y="529998"/>
          <a:ext cx="8697150" cy="3992820"/>
        </p:xfrm>
        <a:graphic>
          <a:graphicData uri="http://schemas.openxmlformats.org/drawingml/2006/table">
            <a:tbl>
              <a:tblPr firstRow="1">
                <a:noFill/>
                <a:tableStyleId>{EB8BA037-EB6F-49FA-92BA-B0459875C4E5}</a:tableStyleId>
              </a:tblPr>
              <a:tblGrid>
                <a:gridCol w="4389550">
                  <a:extLst>
                    <a:ext uri="{9D8B030D-6E8A-4147-A177-3AD203B41FA5}">
                      <a16:colId xmlns:a16="http://schemas.microsoft.com/office/drawing/2014/main" val="20000"/>
                    </a:ext>
                  </a:extLst>
                </a:gridCol>
                <a:gridCol w="4307600">
                  <a:extLst>
                    <a:ext uri="{9D8B030D-6E8A-4147-A177-3AD203B41FA5}">
                      <a16:colId xmlns:a16="http://schemas.microsoft.com/office/drawing/2014/main" val="20001"/>
                    </a:ext>
                  </a:extLst>
                </a:gridCol>
              </a:tblGrid>
              <a:tr h="349656">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extLst>
                  <a:ext uri="{0D108BD9-81ED-4DB2-BD59-A6C34878D82A}">
                    <a16:rowId xmlns:a16="http://schemas.microsoft.com/office/drawing/2014/main" val="1796460884"/>
                  </a:ext>
                </a:extLst>
              </a:tr>
              <a:tr h="3610584">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2.4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name and write fractions represented by a set, region, or length model for halves, fourths, eighths, thirds, and sixths;</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represent fractional parts with models and with symbols; and</a:t>
                      </a:r>
                      <a:endParaRPr sz="1000" b="1">
                        <a:latin typeface="Georgia"/>
                        <a:ea typeface="Georgia"/>
                        <a:cs typeface="Georgia"/>
                        <a:sym typeface="Georgia"/>
                      </a:endParaRPr>
                    </a:p>
                    <a:p>
                      <a:pPr marL="0" lvl="0" indent="0" algn="l" rtl="0">
                        <a:lnSpc>
                          <a:spcPct val="100000"/>
                        </a:lnSpc>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Recognize fractions as representing equal-size parts of a whole.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Name and write fractions represented by a set model showing halves, fourths, eighths, thirds, and sixths. (a,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Name and write fractions represented by a region/area model showing halves, fourths, eighths, thirds, and sixths. (a,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Name and write fractions represented by a length model showing halves, fourths, eighths, thirds, and sixths. (a,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with models and with symbols, fractional parts of a whole for halves, fourths, eighths, thirds, and sixths, using:</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region/area models (e.g., pie pieces, pattern blocks, geoboards);</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sets (e.g., chips, counters, cubes); and</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length/measurement models (e.g., fraction strips or bars, rods, connecting cube trains). (b</a:t>
                      </a:r>
                      <a:r>
                        <a:rPr lang="en-US" sz="1000">
                          <a:latin typeface="Georgia"/>
                          <a:ea typeface="Georgia"/>
                          <a:cs typeface="Georgia"/>
                        </a:rPr>
                        <a:t>)</a:t>
                      </a:r>
                      <a:r>
                        <a:rPr lang="en-US" sz="1200">
                          <a:solidFill>
                            <a:schemeClr val="lt1"/>
                          </a:solidFill>
                          <a:latin typeface="Georgia"/>
                          <a:ea typeface="Georgia"/>
                          <a:cs typeface="Georgia"/>
                          <a:sym typeface="Georgia"/>
                        </a:rPr>
                        <a:t>stan</a:t>
                      </a:r>
                      <a:endParaRPr sz="7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solidFill>
                            <a:srgbClr val="202020"/>
                          </a:solidFill>
                          <a:latin typeface="Georgia"/>
                          <a:ea typeface="Georgia"/>
                          <a:cs typeface="Georgia"/>
                          <a:sym typeface="Georgia"/>
                        </a:rPr>
                        <a:t>2.NS.3 The student will use mathematical reasoning and justification to solve contextual problems that involve partitioning models into equal-sized parts (halves, fourths, eighths, thirds, and sixths).</a:t>
                      </a:r>
                      <a:endParaRPr sz="1000" b="1">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980000"/>
                          </a:solidFill>
                          <a:latin typeface="Georgia"/>
                          <a:ea typeface="Georgia"/>
                          <a:cs typeface="Georgia"/>
                          <a:sym typeface="Georgia"/>
                        </a:rPr>
                        <a:t>Model and describe </a:t>
                      </a:r>
                      <a:r>
                        <a:rPr lang="en-US" sz="1000">
                          <a:solidFill>
                            <a:srgbClr val="202020"/>
                          </a:solidFill>
                          <a:latin typeface="Georgia"/>
                          <a:ea typeface="Georgia"/>
                          <a:cs typeface="Georgia"/>
                          <a:sym typeface="Georgia"/>
                        </a:rPr>
                        <a:t>fractions as representing equal-size parts of a whole. </a:t>
                      </a:r>
                      <a:endParaRPr sz="1000">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Describe the relationship between the number of fractional parts needed to make a whole and the size of the parts (i.e., as the whole is divided into more parts, each part becomes smaller).</a:t>
                      </a:r>
                      <a:endParaRPr sz="100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Compose the whole for a given fractional part and its value (in context) for halves, fourths, eighths, thirds, and sixths (e.g., when given 1/4 , determine how many pieces would be needed to make 4/4 ). </a:t>
                      </a: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Using same-size fraction pieces, from a region/area model, count by unit fractions </a:t>
                      </a:r>
                      <a:r>
                        <a:rPr lang="en-US" sz="1000">
                          <a:solidFill>
                            <a:srgbClr val="C0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up to two wholes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(e.g., zero one-fourths, one one-fourth, two one-fourths, three one-fourths, four one-fourths, five one-fourths; or zero-fourths, one-fourth, two-fourths, three-fourths, four-fourths, five-fourths).</a:t>
                      </a:r>
                      <a:r>
                        <a:rPr lang="en-US" sz="1000">
                          <a:latin typeface="Georgia"/>
                          <a:ea typeface="Georgia"/>
                          <a:cs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19" name="Google Shape;219;g27a322f4aff_0_15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796740">
            <a:off x="4213668" y="2491330"/>
            <a:ext cx="583476" cy="583430"/>
          </a:xfrm>
          <a:prstGeom prst="rect">
            <a:avLst/>
          </a:prstGeom>
          <a:noFill/>
          <a:ln>
            <a:noFill/>
          </a:ln>
        </p:spPr>
      </p:pic>
      <p:sp>
        <p:nvSpPr>
          <p:cNvPr id="220" name="Google Shape;220;g27a322f4aff_0_158"/>
          <p:cNvSpPr txBox="1"/>
          <p:nvPr/>
        </p:nvSpPr>
        <p:spPr>
          <a:xfrm>
            <a:off x="0" y="4507880"/>
            <a:ext cx="9144000" cy="790445"/>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79400" algn="l" rtl="0">
              <a:spcBef>
                <a:spcPts val="0"/>
              </a:spcBef>
              <a:spcAft>
                <a:spcPts val="0"/>
              </a:spcAft>
              <a:buClr>
                <a:schemeClr val="lt1"/>
              </a:buClr>
              <a:buSzPts val="800"/>
              <a:buFont typeface="Georgia"/>
              <a:buChar char="●"/>
            </a:pPr>
            <a:r>
              <a:rPr lang="en-US" sz="1000">
                <a:solidFill>
                  <a:schemeClr val="lt1"/>
                </a:solidFill>
                <a:latin typeface="Georgia"/>
                <a:ea typeface="Georgia"/>
                <a:cs typeface="Georgia"/>
                <a:sym typeface="Georgia"/>
              </a:rPr>
              <a:t>Describe the relationship between the number of fractional parts needed to make a whole and the size of the parts</a:t>
            </a:r>
            <a:endParaRPr sz="1000">
              <a:solidFill>
                <a:schemeClr val="lt1"/>
              </a:solidFill>
              <a:latin typeface="Georgia"/>
              <a:ea typeface="Georgia"/>
              <a:cs typeface="Georgia"/>
              <a:sym typeface="Georgia"/>
            </a:endParaRPr>
          </a:p>
          <a:p>
            <a:pPr marL="457200" indent="-279400">
              <a:buClr>
                <a:schemeClr val="lt1"/>
              </a:buClr>
              <a:buSzPts val="800"/>
              <a:buFont typeface="Georgia"/>
              <a:buChar char="●"/>
            </a:pPr>
            <a:r>
              <a:rPr lang="en-US" sz="1000">
                <a:solidFill>
                  <a:schemeClr val="lt1"/>
                </a:solidFill>
                <a:latin typeface="Georgia"/>
                <a:ea typeface="Georgia"/>
                <a:cs typeface="Georgia"/>
                <a:sym typeface="Georgia"/>
              </a:rPr>
              <a:t>Compose the whole for a given fractional part and its value for halves, fourths, eights, thirds, and sixths</a:t>
            </a:r>
            <a:endParaRPr sz="1000">
              <a:solidFill>
                <a:schemeClr val="lt1"/>
              </a:solidFill>
              <a:latin typeface="Georgia"/>
              <a:ea typeface="Georgia"/>
              <a:cs typeface="Georgia"/>
              <a:sym typeface="Georgia"/>
            </a:endParaRPr>
          </a:p>
          <a:p>
            <a:pPr marL="457200" indent="-279400">
              <a:buClr>
                <a:schemeClr val="lt1"/>
              </a:buClr>
              <a:buSzPts val="800"/>
              <a:buFont typeface="Georgia"/>
              <a:buChar char="●"/>
            </a:pPr>
            <a:r>
              <a:rPr lang="en-US" sz="1000">
                <a:solidFill>
                  <a:schemeClr val="lt1"/>
                </a:solidFill>
                <a:latin typeface="Georgia"/>
                <a:ea typeface="Georgia"/>
                <a:cs typeface="Georgia"/>
                <a:sym typeface="Georgia"/>
              </a:rPr>
              <a:t>Count by unit fractions increased to up to two wholes</a:t>
            </a:r>
            <a:endParaRPr sz="1000">
              <a:solidFill>
                <a:schemeClr val="lt1"/>
              </a:solidFill>
              <a:latin typeface="Georgia"/>
              <a:ea typeface="Georgia"/>
              <a:cs typeface="Georgia"/>
              <a:sym typeface="Georgia"/>
            </a:endParaRPr>
          </a:p>
        </p:txBody>
      </p:sp>
      <p:pic>
        <p:nvPicPr>
          <p:cNvPr id="5" name="Audio 4" descr="audio icon">
            <a:hlinkClick r:id="" action="ppaction://media"/>
            <a:extLst>
              <a:ext uri="{FF2B5EF4-FFF2-40B4-BE49-F238E27FC236}">
                <a16:creationId xmlns:a16="http://schemas.microsoft.com/office/drawing/2014/main" id="{FC384620-E927-170A-4F4A-28B00FF322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9531"/>
    </mc:Choice>
    <mc:Fallback xmlns="">
      <p:transition spd="slow" advTm="69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7a36ee26ab_1_144"/>
          <p:cNvSpPr txBox="1">
            <a:spLocks noGrp="1"/>
          </p:cNvSpPr>
          <p:nvPr>
            <p:ph type="title"/>
          </p:nvPr>
        </p:nvSpPr>
        <p:spPr>
          <a:xfrm>
            <a:off x="0" y="0"/>
            <a:ext cx="9144000" cy="595500"/>
          </a:xfrm>
          <a:prstGeom prst="rect">
            <a:avLst/>
          </a:prstGeom>
        </p:spPr>
        <p:txBody>
          <a:bodyPr spcFirstLastPara="1" wrap="square" lIns="617225" tIns="34275" rIns="68575" bIns="34275" anchor="ctr" anchorCtr="0">
            <a:normAutofit fontScale="90000"/>
          </a:bodyPr>
          <a:lstStyle/>
          <a:p>
            <a:pPr marL="0" lvl="0" indent="0" algn="ctr" rtl="0">
              <a:spcBef>
                <a:spcPts val="0"/>
              </a:spcBef>
              <a:spcAft>
                <a:spcPts val="0"/>
              </a:spcAft>
              <a:buNone/>
            </a:pPr>
            <a:r>
              <a:rPr lang="en-US" sz="2840"/>
              <a:t>Standard 2.4 (2016) - Standard 2.NS.3 (2023) – 2 of 2 </a:t>
            </a:r>
            <a:endParaRPr/>
          </a:p>
        </p:txBody>
      </p:sp>
      <p:graphicFrame>
        <p:nvGraphicFramePr>
          <p:cNvPr id="226" name="Google Shape;226;g27a36ee26ab_1_144"/>
          <p:cNvGraphicFramePr/>
          <p:nvPr>
            <p:extLst>
              <p:ext uri="{D42A27DB-BD31-4B8C-83A1-F6EECF244321}">
                <p14:modId xmlns:p14="http://schemas.microsoft.com/office/powerpoint/2010/main" val="2560034901"/>
              </p:ext>
            </p:extLst>
          </p:nvPr>
        </p:nvGraphicFramePr>
        <p:xfrm>
          <a:off x="270700" y="662800"/>
          <a:ext cx="8540325" cy="3253680"/>
        </p:xfrm>
        <a:graphic>
          <a:graphicData uri="http://schemas.openxmlformats.org/drawingml/2006/table">
            <a:tbl>
              <a:tblPr firstRow="1">
                <a:noFill/>
                <a:tableStyleId>{EB8BA037-EB6F-49FA-92BA-B0459875C4E5}</a:tableStyleId>
              </a:tblPr>
              <a:tblGrid>
                <a:gridCol w="4232725">
                  <a:extLst>
                    <a:ext uri="{9D8B030D-6E8A-4147-A177-3AD203B41FA5}">
                      <a16:colId xmlns:a16="http://schemas.microsoft.com/office/drawing/2014/main" val="20000"/>
                    </a:ext>
                  </a:extLst>
                </a:gridCol>
                <a:gridCol w="430760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extLst>
                  <a:ext uri="{0D108BD9-81ED-4DB2-BD59-A6C34878D82A}">
                    <a16:rowId xmlns:a16="http://schemas.microsoft.com/office/drawing/2014/main" val="4095772027"/>
                  </a:ext>
                </a:extLst>
              </a:tr>
              <a:tr h="2654500">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2.4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3"/>
                      </a:pPr>
                      <a:r>
                        <a:rPr lang="en-US" sz="1000" b="1">
                          <a:latin typeface="Georgia"/>
                          <a:ea typeface="Georgia"/>
                          <a:cs typeface="Georgia"/>
                          <a:sym typeface="Georgia"/>
                        </a:rPr>
                        <a:t>compare the unit fractions for halves, fourths, eighths, thirds, and sixths, with models.</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unit fractions for halves, fourths, eighths, thirds, and sixths), using words (greater than, less than or equal to) and</a:t>
                      </a:r>
                      <a:r>
                        <a:rPr lang="en-US" sz="1000" strike="sngStrike">
                          <a:latin typeface="Georgia"/>
                          <a:ea typeface="Georgia"/>
                          <a:cs typeface="Georgia"/>
                          <a:sym typeface="Georgia"/>
                        </a:rPr>
                        <a:t> </a:t>
                      </a:r>
                      <a:r>
                        <a:rPr lang="en-US" sz="1000">
                          <a:latin typeface="Georgia"/>
                          <a:ea typeface="Georgia"/>
                          <a:cs typeface="Georgia"/>
                          <a:sym typeface="Georgia"/>
                        </a:rPr>
                        <a:t>symbols (&gt;, &lt;, =), with models. (c)</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Using same-size fraction pieces, from region/area models or length/measurement models, count the pieces (e.g., </a:t>
                      </a:r>
                      <a:r>
                        <a:rPr lang="en-US" sz="1000" i="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
                            </a:ext>
                          </a:extLst>
                        </a:rPr>
                        <a:t>one-fourth, two-fourths, three-fourths</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rPr>
                        <a:t>, etc.) and compare those pieces to one whole (e.g., </a:t>
                      </a:r>
                      <a:r>
                        <a:rPr lang="en-US" sz="1000" i="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9"/>
                            </a:ext>
                          </a:extLst>
                        </a:rPr>
                        <a:t>four-fourths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
                            </a:ext>
                          </a:extLst>
                        </a:rPr>
                        <a:t>will make one whole</a:t>
                      </a:r>
                      <a:r>
                        <a:rPr lang="en-US" sz="1000" i="1">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
                            </a:ext>
                          </a:extLst>
                        </a:rPr>
                        <a:t>; one-fourth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2"/>
                            </a:ext>
                          </a:extLst>
                        </a:rPr>
                        <a:t>is less than a whole).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3"/>
                            </a:ext>
                          </a:extLst>
                        </a:rPr>
                        <a:t>(c)</a:t>
                      </a:r>
                      <a:r>
                        <a:rPr lang="en-US" sz="1000">
                          <a:latin typeface="Georgia"/>
                          <a:ea typeface="Georgia"/>
                          <a:cs typeface="Georgia"/>
                          <a:sym typeface="Georgia"/>
                        </a:rPr>
                        <a:t> </a:t>
                      </a:r>
                      <a:r>
                        <a:rPr lang="en-US" sz="1000" b="1">
                          <a:latin typeface="Georgia"/>
                          <a:ea typeface="Georgia"/>
                          <a:cs typeface="Georgia"/>
                          <a:sym typeface="Georgia"/>
                        </a:rPr>
                        <a:t>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solidFill>
                            <a:srgbClr val="202020"/>
                          </a:solidFill>
                          <a:latin typeface="Georgia"/>
                          <a:ea typeface="Georgia"/>
                          <a:cs typeface="Georgia"/>
                          <a:sym typeface="Georgia"/>
                        </a:rPr>
                        <a:t>2.NS.3 The student will use mathematical reasoning and justification to solve contextual problems that involve partitioning models into equal-sized parts (halves, fourths, eighths, thirds, and sixths).</a:t>
                      </a:r>
                      <a:endParaRPr sz="1000" b="1">
                        <a:solidFill>
                          <a:srgbClr val="202020"/>
                        </a:solidFill>
                        <a:latin typeface="Georgia"/>
                        <a:ea typeface="Georgia"/>
                        <a:cs typeface="Georgia"/>
                        <a:sym typeface="Georgia"/>
                      </a:endParaRPr>
                    </a:p>
                    <a:p>
                      <a:pPr marL="0" lvl="0" indent="0" algn="l" rtl="0">
                        <a:spcBef>
                          <a:spcPts val="300"/>
                        </a:spcBef>
                        <a:spcAft>
                          <a:spcPts val="0"/>
                        </a:spcAft>
                        <a:buNone/>
                      </a:pPr>
                      <a:endParaRPr sz="1000">
                        <a:solidFill>
                          <a:srgbClr val="202020"/>
                        </a:solidFill>
                        <a:latin typeface="Georgia"/>
                        <a:ea typeface="Georgia"/>
                        <a:cs typeface="Georgia"/>
                        <a:sym typeface="Georgia"/>
                      </a:endParaRPr>
                    </a:p>
                    <a:p>
                      <a:pPr marL="400050" marR="0" lvl="0" indent="-287338">
                        <a:spcBef>
                          <a:spcPts val="0"/>
                        </a:spcBef>
                        <a:spcAft>
                          <a:spcPts val="300"/>
                        </a:spcAft>
                        <a:buFont typeface="+mj-lt"/>
                        <a:buAutoNum type="alphaLcParenR" startAt="5"/>
                      </a:pPr>
                      <a:r>
                        <a:rPr lang="en-US" sz="1000">
                          <a:solidFill>
                            <a:srgbClr val="C00000"/>
                          </a:solidFill>
                          <a:effectLst/>
                          <a:latin typeface="Georgia" panose="02040502050405020303" pitchFamily="18" charset="0"/>
                          <a:ea typeface="Calibri" panose="020F0502020204030204" pitchFamily="34" charset="0"/>
                        </a:rPr>
                        <a:t>Given a context</a:t>
                      </a:r>
                      <a:r>
                        <a:rPr lang="en-US" sz="1000">
                          <a:effectLst/>
                          <a:latin typeface="Georgia" panose="02040502050405020303" pitchFamily="18" charset="0"/>
                          <a:ea typeface="Calibri" panose="020F0502020204030204" pitchFamily="34" charset="0"/>
                        </a:rPr>
                        <a:t>, represent, name, and write fractional parts of a whole for halves, fourths, eighths, thirds, and sixths using:</a:t>
                      </a:r>
                    </a:p>
                    <a:p>
                      <a:pPr marL="739775" marR="0" lvl="1" indent="-287338">
                        <a:spcBef>
                          <a:spcPts val="0"/>
                        </a:spcBef>
                        <a:spcAft>
                          <a:spcPts val="300"/>
                        </a:spcAft>
                        <a:buSzPts val="1200"/>
                        <a:buFont typeface="Times New Roman" panose="02020603050405020304" pitchFamily="18" charset="0"/>
                        <a:buAutoNum type="romanLcParenR"/>
                      </a:pPr>
                      <a:r>
                        <a:rPr lang="en-US" sz="1000" u="none" strike="noStrike">
                          <a:effectLst/>
                          <a:latin typeface="Georgia" panose="02040502050405020303" pitchFamily="18" charset="0"/>
                          <a:ea typeface="Calibri" panose="020F0502020204030204" pitchFamily="34" charset="0"/>
                        </a:rPr>
                        <a:t>region/area models (e.g., pie pieces, pattern blocks, geoboards);</a:t>
                      </a:r>
                    </a:p>
                    <a:p>
                      <a:pPr marL="739775" marR="0" lvl="1" indent="-287338">
                        <a:spcBef>
                          <a:spcPts val="0"/>
                        </a:spcBef>
                        <a:spcAft>
                          <a:spcPts val="300"/>
                        </a:spcAft>
                        <a:buSzPts val="1200"/>
                        <a:buFont typeface="Times New Roman" panose="02020603050405020304" pitchFamily="18" charset="0"/>
                        <a:buAutoNum type="romanLcParenR"/>
                      </a:pPr>
                      <a:r>
                        <a:rPr lang="en-US" sz="1000" u="none" strike="noStrike">
                          <a:effectLst/>
                          <a:latin typeface="Georgia" panose="02040502050405020303" pitchFamily="18" charset="0"/>
                          <a:ea typeface="Calibri" panose="020F0502020204030204" pitchFamily="34" charset="0"/>
                        </a:rPr>
                        <a:t>length models (e.g., paper fraction strips, fraction bars, rods, number lines); and</a:t>
                      </a:r>
                    </a:p>
                    <a:p>
                      <a:pPr marL="739775" marR="0" lvl="1" indent="-287338">
                        <a:spcBef>
                          <a:spcPts val="0"/>
                        </a:spcBef>
                        <a:spcAft>
                          <a:spcPts val="300"/>
                        </a:spcAft>
                        <a:buSzPts val="1200"/>
                        <a:buFont typeface="Times New Roman" panose="02020603050405020304" pitchFamily="18" charset="0"/>
                        <a:buAutoNum type="romanLcParenR"/>
                      </a:pPr>
                      <a:r>
                        <a:rPr lang="en-US" sz="1000" u="none" strike="noStrike">
                          <a:effectLst/>
                          <a:latin typeface="Georgia" panose="02040502050405020303" pitchFamily="18" charset="0"/>
                          <a:ea typeface="Calibri" panose="020F0502020204030204" pitchFamily="34" charset="0"/>
                        </a:rPr>
                        <a:t>set models (e.g., chips, counters, cubes).</a:t>
                      </a:r>
                    </a:p>
                    <a:p>
                      <a:pPr marL="400050" marR="0" lvl="0" indent="-287338">
                        <a:spcBef>
                          <a:spcPts val="0"/>
                        </a:spcBef>
                        <a:spcAft>
                          <a:spcPts val="300"/>
                        </a:spcAft>
                        <a:buFont typeface="+mj-lt"/>
                        <a:buAutoNum type="alphaLcParenR" startAt="5"/>
                      </a:pPr>
                      <a:r>
                        <a:rPr lang="en-US" sz="1000">
                          <a:effectLst/>
                          <a:latin typeface="Georgia" panose="02040502050405020303" pitchFamily="18" charset="0"/>
                          <a:ea typeface="Calibri" panose="020F0502020204030204" pitchFamily="34" charset="0"/>
                        </a:rPr>
                        <a:t>Compare unit fractions for halves, fourths, eighths, thirds, and sixths using words (greater than, less than, or equal to) and symbols (&gt;, &lt;, =), </a:t>
                      </a:r>
                      <a:r>
                        <a:rPr lang="en-US" sz="1000">
                          <a:solidFill>
                            <a:srgbClr val="C00000"/>
                          </a:solidFill>
                          <a:effectLst/>
                          <a:latin typeface="Georgia" panose="02040502050405020303" pitchFamily="18" charset="0"/>
                          <a:ea typeface="Calibri" panose="020F0502020204030204" pitchFamily="34" charset="0"/>
                        </a:rPr>
                        <a:t>with region/area and length models</a:t>
                      </a:r>
                      <a:r>
                        <a:rPr lang="en-US" sz="1000">
                          <a:effectLst/>
                          <a:latin typeface="Georgia" panose="02040502050405020303" pitchFamily="18" charset="0"/>
                          <a:ea typeface="Calibri" panose="020F0502020204030204" pitchFamily="34" charset="0"/>
                        </a:rPr>
                        <a:t>.</a:t>
                      </a:r>
                    </a:p>
                    <a:p>
                      <a:pPr marL="165100" lvl="0" indent="0" algn="l" rtl="0">
                        <a:spcBef>
                          <a:spcPts val="300"/>
                        </a:spcBef>
                        <a:spcAft>
                          <a:spcPts val="0"/>
                        </a:spcAft>
                        <a:buSzPts val="1000"/>
                        <a:buFont typeface="Georgia"/>
                        <a:buNone/>
                      </a:pP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27" name="Google Shape;227;g27a36ee26ab_1_144"/>
          <p:cNvSpPr/>
          <p:nvPr/>
        </p:nvSpPr>
        <p:spPr>
          <a:xfrm>
            <a:off x="-31125" y="4341108"/>
            <a:ext cx="9144000" cy="802467"/>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000" u="sng">
                <a:solidFill>
                  <a:schemeClr val="lt1"/>
                </a:solidFill>
                <a:latin typeface="Georgia"/>
                <a:ea typeface="Georgia"/>
                <a:cs typeface="Georgia"/>
                <a:sym typeface="Georgia"/>
              </a:rPr>
              <a:t>Revisions</a:t>
            </a:r>
            <a:r>
              <a:rPr lang="en-US" sz="1000">
                <a:solidFill>
                  <a:schemeClr val="lt1"/>
                </a:solidFill>
                <a:latin typeface="Georgia"/>
                <a:ea typeface="Georgia"/>
                <a:cs typeface="Georgia"/>
                <a:sym typeface="Georgia"/>
              </a:rPr>
              <a:t>:</a:t>
            </a: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Compare unit fractions limited to area and length models</a:t>
            </a:r>
          </a:p>
        </p:txBody>
      </p:sp>
      <p:pic>
        <p:nvPicPr>
          <p:cNvPr id="9" name="Audio 8" descr="audio icon">
            <a:hlinkClick r:id="" action="ppaction://media"/>
            <a:extLst>
              <a:ext uri="{FF2B5EF4-FFF2-40B4-BE49-F238E27FC236}">
                <a16:creationId xmlns:a16="http://schemas.microsoft.com/office/drawing/2014/main" id="{C36C4662-9068-6C35-656E-E1107FB6CF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7520"/>
    </mc:Choice>
    <mc:Fallback xmlns="">
      <p:transition spd="slow" advTm="27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Computation &amp; Estimation</a:t>
            </a:r>
            <a:endParaRPr b="1"/>
          </a:p>
        </p:txBody>
      </p:sp>
      <p:pic>
        <p:nvPicPr>
          <p:cNvPr id="6" name="Audio 5" descr="audio icon">
            <a:hlinkClick r:id="" action="ppaction://media"/>
            <a:extLst>
              <a:ext uri="{FF2B5EF4-FFF2-40B4-BE49-F238E27FC236}">
                <a16:creationId xmlns:a16="http://schemas.microsoft.com/office/drawing/2014/main" id="{329BE8D5-1341-41BC-D071-B1BE38C28A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727"/>
    </mc:Choice>
    <mc:Fallback xmlns="">
      <p:transition spd="slow" advTm="1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7af7b2b7e7_0_136"/>
          <p:cNvSpPr txBox="1">
            <a:spLocks noGrp="1"/>
          </p:cNvSpPr>
          <p:nvPr>
            <p:ph type="title"/>
          </p:nvPr>
        </p:nvSpPr>
        <p:spPr>
          <a:xfrm>
            <a:off x="0" y="0"/>
            <a:ext cx="9144000" cy="6931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ct val="114084"/>
              <a:buFont typeface="Georgia"/>
              <a:buNone/>
            </a:pPr>
            <a:r>
              <a:rPr lang="en-US" sz="2840"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9"/>
                  </a:ext>
                </a:extLst>
              </a:rPr>
              <a:t>Standard 2.5</a:t>
            </a:r>
            <a:r>
              <a:rPr lang="en-US" sz="2840" dirty="0"/>
              <a:t> (2016) - Standard 2.CE.1 (2023) </a:t>
            </a:r>
          </a:p>
        </p:txBody>
      </p:sp>
      <p:graphicFrame>
        <p:nvGraphicFramePr>
          <p:cNvPr id="345" name="Google Shape;345;g27af7b2b7e7_0_136"/>
          <p:cNvGraphicFramePr/>
          <p:nvPr/>
        </p:nvGraphicFramePr>
        <p:xfrm>
          <a:off x="273050" y="773696"/>
          <a:ext cx="8592225" cy="4015680"/>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4903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009862072"/>
                  </a:ext>
                </a:extLst>
              </a:tr>
              <a:tr h="3050557">
                <a:tc>
                  <a:txBody>
                    <a:bodyPr/>
                    <a:lstStyle/>
                    <a:p>
                      <a:pPr marL="0" lvl="0" indent="0" algn="l" rtl="0">
                        <a:spcBef>
                          <a:spcPts val="0"/>
                        </a:spcBef>
                        <a:spcAft>
                          <a:spcPts val="0"/>
                        </a:spcAft>
                        <a:buNone/>
                      </a:pPr>
                      <a:r>
                        <a:rPr lang="en-US" sz="1000" b="1" dirty="0">
                          <a:latin typeface="Georgia" panose="02040502050405020303" pitchFamily="18" charset="0"/>
                        </a:rPr>
                        <a:t>2.5 The student will </a:t>
                      </a:r>
                    </a:p>
                    <a:p>
                      <a:pPr marL="228600" lvl="0" indent="-228600" algn="l" rtl="0">
                        <a:spcBef>
                          <a:spcPts val="0"/>
                        </a:spcBef>
                        <a:spcAft>
                          <a:spcPts val="0"/>
                        </a:spcAft>
                        <a:buAutoNum type="alphaLcParenR"/>
                      </a:pPr>
                      <a:r>
                        <a:rPr lang="en-US" sz="1000" b="1" dirty="0">
                          <a:latin typeface="Georgia" panose="02040502050405020303" pitchFamily="18" charset="0"/>
                        </a:rPr>
                        <a:t>recognize and use the relationships between addition and subtraction to solve single-step practical problems, with whole numbers to 20; and </a:t>
                      </a:r>
                    </a:p>
                    <a:p>
                      <a:pPr marL="228600" lvl="0" indent="-228600" algn="l" rtl="0">
                        <a:spcBef>
                          <a:spcPts val="0"/>
                        </a:spcBef>
                        <a:spcAft>
                          <a:spcPts val="0"/>
                        </a:spcAft>
                        <a:buAutoNum type="alphaLcParenR"/>
                      </a:pPr>
                      <a:r>
                        <a:rPr lang="en-US" sz="1000" b="1" dirty="0">
                          <a:latin typeface="Georgia" panose="02040502050405020303" pitchFamily="18" charset="0"/>
                        </a:rPr>
                        <a:t>demonstrate fluency with addition and subtraction within 20.</a:t>
                      </a:r>
                    </a:p>
                    <a:p>
                      <a:pPr marL="228600" lvl="0" indent="-228600" algn="l" rtl="0">
                        <a:spcBef>
                          <a:spcPts val="0"/>
                        </a:spcBef>
                        <a:spcAft>
                          <a:spcPts val="0"/>
                        </a:spcAft>
                        <a:buAutoNum type="alphaLcParenR"/>
                      </a:pPr>
                      <a:endParaRPr lang="en-US" sz="1000" b="1" dirty="0">
                        <a:latin typeface="Georgia" panose="02040502050405020303" pitchFamily="18" charset="0"/>
                        <a:ea typeface="Georgia"/>
                        <a:cs typeface="Georgia"/>
                        <a:sym typeface="Georgia"/>
                      </a:endParaRPr>
                    </a:p>
                    <a:p>
                      <a:pPr marL="171450" lvl="0" indent="-171450" algn="l" rtl="0">
                        <a:spcBef>
                          <a:spcPts val="0"/>
                        </a:spcBef>
                        <a:spcAft>
                          <a:spcPts val="0"/>
                        </a:spcAft>
                        <a:buSzPct val="170000"/>
                        <a:buFont typeface="Arial" panose="020B0604020202020204" pitchFamily="34" charset="0"/>
                        <a:buChar char="•"/>
                      </a:pPr>
                      <a:r>
                        <a:rPr lang="en-US" sz="1000" dirty="0">
                          <a:latin typeface="Georgia" panose="02040502050405020303" pitchFamily="18" charset="0"/>
                        </a:rPr>
                        <a:t>Recognize and use the relationship between addition and subtraction to solve single-step practical problems, with whole numbers to 20. (a)</a:t>
                      </a:r>
                    </a:p>
                    <a:p>
                      <a:pPr marL="171450" lvl="0" indent="-171450" algn="l" rtl="0">
                        <a:spcBef>
                          <a:spcPts val="0"/>
                        </a:spcBef>
                        <a:spcAft>
                          <a:spcPts val="0"/>
                        </a:spcAft>
                        <a:buSzPct val="170000"/>
                        <a:buFont typeface="Arial" panose="020B0604020202020204" pitchFamily="34" charset="0"/>
                        <a:buChar char="•"/>
                      </a:pPr>
                      <a:r>
                        <a:rPr lang="en-US" sz="1000" dirty="0">
                          <a:latin typeface="Georgia" panose="02040502050405020303" pitchFamily="18" charset="0"/>
                        </a:rPr>
                        <a:t>Determine the missing number in an equation (number sentence) (e.g., 3 + = 5 or + 2 = 5; 5 – = 3 or 5 – 2 = ). (a) </a:t>
                      </a:r>
                    </a:p>
                    <a:p>
                      <a:pPr marL="171450" lvl="0" indent="-171450" algn="l" rtl="0">
                        <a:spcBef>
                          <a:spcPts val="0"/>
                        </a:spcBef>
                        <a:spcAft>
                          <a:spcPts val="0"/>
                        </a:spcAft>
                        <a:buSzPct val="170000"/>
                        <a:buFont typeface="Arial" panose="020B0604020202020204" pitchFamily="34" charset="0"/>
                        <a:buChar char="•"/>
                      </a:pPr>
                      <a:r>
                        <a:rPr lang="en-US" sz="1000" dirty="0">
                          <a:latin typeface="Georgia" panose="02040502050405020303" pitchFamily="18" charset="0"/>
                        </a:rPr>
                        <a:t>Write the related facts for a given addition or subtraction fact (e.g., given 3 + 4 = 7, write 7 – 4 = 3 and 7 – 3 = 4). (a) </a:t>
                      </a:r>
                    </a:p>
                    <a:p>
                      <a:pPr marL="171450" lvl="0" indent="-171450" algn="l" rtl="0">
                        <a:spcBef>
                          <a:spcPts val="0"/>
                        </a:spcBef>
                        <a:spcAft>
                          <a:spcPts val="0"/>
                        </a:spcAft>
                        <a:buSzPct val="170000"/>
                        <a:buFont typeface="Arial" panose="020B0604020202020204" pitchFamily="34" charset="0"/>
                        <a:buChar char="•"/>
                      </a:pPr>
                      <a:r>
                        <a:rPr lang="en-US" sz="1000" dirty="0">
                          <a:latin typeface="Georgia" panose="02040502050405020303" pitchFamily="18" charset="0"/>
                        </a:rPr>
                        <a:t>Demonstrate fluency with addition and subtraction within 20. </a:t>
                      </a:r>
                      <a:endParaRPr sz="1000" b="1" dirty="0">
                        <a:latin typeface="Georgia" panose="02040502050405020303" pitchFamily="18" charset="0"/>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solidFill>
                            <a:srgbClr val="202020"/>
                          </a:solidFill>
                          <a:latin typeface="Georgia"/>
                          <a:ea typeface="Georgia"/>
                          <a:cs typeface="Georgia"/>
                          <a:sym typeface="Georgia"/>
                        </a:rPr>
                        <a:t>2.CE.1 The student will recall with automaticity addition and subtraction facts within 20 and estimate, represent, solve, and justify solutions to single-step and multistep problems, including those in context, using addition and subtraction with whole numbers where addends or minuends do not exceed 100.</a:t>
                      </a:r>
                      <a:r>
                        <a:rPr lang="en-US" sz="1000" b="1" dirty="0">
                          <a:solidFill>
                            <a:srgbClr val="202020"/>
                          </a:solidFill>
                          <a:latin typeface="Georgia"/>
                          <a:ea typeface="Georgia"/>
                          <a:cs typeface="Georgia"/>
                        </a:rPr>
                        <a:t> </a:t>
                      </a:r>
                      <a:endParaRPr sz="1000" b="1" dirty="0">
                        <a:solidFill>
                          <a:srgbClr val="202020"/>
                        </a:solidFill>
                        <a:latin typeface="Georgia"/>
                        <a:ea typeface="Georgia"/>
                        <a:cs typeface="Georgia"/>
                        <a:sym typeface="Georgia"/>
                      </a:endParaRPr>
                    </a:p>
                    <a:p>
                      <a:pPr marL="228600" lvl="0" indent="-228600" algn="l" rtl="0">
                        <a:spcBef>
                          <a:spcPts val="300"/>
                        </a:spcBef>
                        <a:spcAft>
                          <a:spcPts val="300"/>
                        </a:spcAft>
                        <a:buFont typeface="+mj-lt"/>
                        <a:buAutoNum type="alphaLcParenR" startAt="4"/>
                      </a:pPr>
                      <a:r>
                        <a:rPr lang="en-US" sz="1000" dirty="0">
                          <a:latin typeface="Georgia" panose="02040502050405020303" pitchFamily="18" charset="0"/>
                        </a:rPr>
                        <a:t>Demonstrate fluency with addition and subtraction within 20 by </a:t>
                      </a:r>
                      <a:r>
                        <a:rPr lang="en-US" sz="1000" dirty="0">
                          <a:solidFill>
                            <a:srgbClr val="C00000"/>
                          </a:solidFill>
                          <a:latin typeface="Georgia" panose="02040502050405020303" pitchFamily="18" charset="0"/>
                        </a:rPr>
                        <a:t>applying reasoning strategies </a:t>
                      </a:r>
                      <a:r>
                        <a:rPr lang="en-US" sz="1000" dirty="0">
                          <a:latin typeface="Georgia" panose="02040502050405020303" pitchFamily="18" charset="0"/>
                        </a:rPr>
                        <a:t>(e.g., doubles, near doubles, make-a-ten, compensations, inverse relationships).</a:t>
                      </a:r>
                    </a:p>
                    <a:p>
                      <a:pPr marL="228600" lvl="0" indent="-228600" algn="l" rtl="0">
                        <a:spcBef>
                          <a:spcPts val="300"/>
                        </a:spcBef>
                        <a:spcAft>
                          <a:spcPts val="300"/>
                        </a:spcAft>
                        <a:buFont typeface="+mj-lt"/>
                        <a:buAutoNum type="alphaLcParenR" startAt="4"/>
                      </a:pPr>
                      <a:r>
                        <a:rPr lang="en-US" sz="1000" dirty="0">
                          <a:solidFill>
                            <a:srgbClr val="C00000"/>
                          </a:solidFill>
                          <a:latin typeface="Georgia" panose="02040502050405020303" pitchFamily="18" charset="0"/>
                        </a:rPr>
                        <a:t>Recall with automaticity addition and subtraction facts within 20. </a:t>
                      </a:r>
                    </a:p>
                    <a:p>
                      <a:pPr marL="228600" lvl="0" indent="-228600" algn="l" rtl="0">
                        <a:spcBef>
                          <a:spcPts val="300"/>
                        </a:spcBef>
                        <a:spcAft>
                          <a:spcPts val="300"/>
                        </a:spcAft>
                        <a:buFont typeface="+mj-lt"/>
                        <a:buAutoNum type="alphaLcParenR" startAt="4"/>
                      </a:pPr>
                      <a:r>
                        <a:rPr lang="en-US" sz="1000" dirty="0">
                          <a:latin typeface="Georgia" panose="02040502050405020303" pitchFamily="18" charset="0"/>
                        </a:rPr>
                        <a:t>Use patterns, models, and strategies to make generalizations about the algebraic properties for fluency (e.g., 4 + 3 is equal to 3 + 4; 0 + 8 = 8). </a:t>
                      </a:r>
                    </a:p>
                    <a:p>
                      <a:pPr marL="228600" lvl="0" indent="-228600" algn="l" rtl="0">
                        <a:spcBef>
                          <a:spcPts val="300"/>
                        </a:spcBef>
                        <a:spcAft>
                          <a:spcPts val="300"/>
                        </a:spcAft>
                        <a:buFont typeface="+mj-lt"/>
                        <a:buAutoNum type="alphaLcParenR" startAt="4"/>
                      </a:pPr>
                      <a:r>
                        <a:rPr lang="en-US" sz="1000" dirty="0">
                          <a:latin typeface="Georgia" panose="02040502050405020303" pitchFamily="18" charset="0"/>
                        </a:rPr>
                        <a:t>Determine the missing number in an equation (number sentence) through </a:t>
                      </a:r>
                      <a:r>
                        <a:rPr lang="en-US" sz="1000" dirty="0">
                          <a:solidFill>
                            <a:srgbClr val="C00000"/>
                          </a:solidFill>
                          <a:latin typeface="Georgia" panose="02040502050405020303" pitchFamily="18" charset="0"/>
                        </a:rPr>
                        <a:t>modeling and justification </a:t>
                      </a:r>
                      <a:r>
                        <a:rPr lang="en-US" sz="1000" dirty="0">
                          <a:latin typeface="Georgia" panose="02040502050405020303" pitchFamily="18" charset="0"/>
                        </a:rPr>
                        <a:t>with addition and subtraction within 20 (e.g., 3 + = 5 or + 2 = 5; 5 – = 3 or 5 – 2 = ).</a:t>
                      </a:r>
                    </a:p>
                    <a:p>
                      <a:pPr marL="228600" lvl="0" indent="-228600" algn="l" rtl="0">
                        <a:spcBef>
                          <a:spcPts val="300"/>
                        </a:spcBef>
                        <a:spcAft>
                          <a:spcPts val="300"/>
                        </a:spcAft>
                        <a:buFont typeface="+mj-lt"/>
                        <a:buAutoNum type="alphaLcParenR" startAt="4"/>
                      </a:pPr>
                      <a:r>
                        <a:rPr lang="en-US" sz="1000" dirty="0">
                          <a:latin typeface="Georgia" panose="02040502050405020303" pitchFamily="18" charset="0"/>
                        </a:rPr>
                        <a:t>Use inverse relationships to write all related facts connected to a given addition or subtraction fact model within 20 (e.g., given a model for 3 + 4 = 7, write 4 + 3 = 7, 7 – 4 = 3, and 7 – 3 = 4). </a:t>
                      </a:r>
                    </a:p>
                    <a:p>
                      <a:pPr marL="228600" lvl="0" indent="-228600" algn="l" rtl="0">
                        <a:spcBef>
                          <a:spcPts val="300"/>
                        </a:spcBef>
                        <a:spcAft>
                          <a:spcPts val="300"/>
                        </a:spcAft>
                        <a:buFont typeface="+mj-lt"/>
                        <a:buAutoNum type="alphaLcParenR" startAt="4"/>
                      </a:pPr>
                      <a:endParaRPr sz="1000" b="1" dirty="0">
                        <a:latin typeface="Georgia" panose="02040502050405020303" pitchFamily="18" charset="0"/>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6" name="Google Shape;346;g27af7b2b7e7_0_136"/>
          <p:cNvSpPr txBox="1"/>
          <p:nvPr/>
        </p:nvSpPr>
        <p:spPr>
          <a:xfrm>
            <a:off x="0" y="4504622"/>
            <a:ext cx="9144000" cy="883477"/>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30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Recall addition and subtraction facts within 20</a:t>
            </a:r>
            <a:endParaRPr sz="1000" dirty="0">
              <a:solidFill>
                <a:schemeClr val="lt1"/>
              </a:solidFill>
              <a:latin typeface="Georgia"/>
              <a:ea typeface="Georgia"/>
              <a:cs typeface="Georgia"/>
              <a:sym typeface="Georgia"/>
            </a:endParaRPr>
          </a:p>
          <a:p>
            <a:pPr marL="457200" lvl="0" indent="0" algn="l" rtl="0">
              <a:spcBef>
                <a:spcPts val="300"/>
              </a:spcBef>
              <a:spcAft>
                <a:spcPts val="300"/>
              </a:spcAft>
              <a:buNone/>
            </a:pPr>
            <a:endParaRPr sz="1200" dirty="0">
              <a:solidFill>
                <a:schemeClr val="lt1"/>
              </a:solidFill>
              <a:latin typeface="Georgia"/>
              <a:ea typeface="Georgia"/>
              <a:cs typeface="Georgia"/>
              <a:sym typeface="Georgia"/>
            </a:endParaRPr>
          </a:p>
        </p:txBody>
      </p:sp>
      <p:pic>
        <p:nvPicPr>
          <p:cNvPr id="5" name="Audio 4">
            <a:hlinkClick r:id="" action="ppaction://media"/>
            <a:extLst>
              <a:ext uri="{FF2B5EF4-FFF2-40B4-BE49-F238E27FC236}">
                <a16:creationId xmlns:a16="http://schemas.microsoft.com/office/drawing/2014/main" id="{C84DBD6B-6FC3-046F-27CA-DCEAE6717C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pic>
        <p:nvPicPr>
          <p:cNvPr id="3" name="Google Shape;205;g27a322f4aff_0_140">
            <a:extLst>
              <a:ext uri="{FF2B5EF4-FFF2-40B4-BE49-F238E27FC236}">
                <a16:creationId xmlns:a16="http://schemas.microsoft.com/office/drawing/2014/main" id="{EDA8E9C8-5490-D966-7C8C-C875EF986443}"/>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19311351">
            <a:off x="4147877" y="2546242"/>
            <a:ext cx="600226" cy="495206"/>
          </a:xfrm>
          <a:prstGeom prst="rect">
            <a:avLst/>
          </a:prstGeom>
          <a:noFill/>
          <a:ln>
            <a:noFill/>
          </a:ln>
        </p:spPr>
      </p:pic>
    </p:spTree>
    <p:extLst>
      <p:ext uri="{BB962C8B-B14F-4D97-AF65-F5344CB8AC3E}">
        <p14:creationId xmlns:p14="http://schemas.microsoft.com/office/powerpoint/2010/main" val="107248433"/>
      </p:ext>
    </p:extLst>
  </p:cSld>
  <p:clrMapOvr>
    <a:masterClrMapping/>
  </p:clrMapOvr>
  <mc:AlternateContent xmlns:mc="http://schemas.openxmlformats.org/markup-compatibility/2006" xmlns:p14="http://schemas.microsoft.com/office/powerpoint/2010/main">
    <mc:Choice Requires="p14">
      <p:transition spd="slow" p14:dur="2000" advTm="17060"/>
    </mc:Choice>
    <mc:Fallback xmlns="">
      <p:transition spd="slow" advTm="1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7af7b2b7e7_0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240"/>
              <a:buFont typeface="Georgia"/>
              <a:buNone/>
            </a:pPr>
            <a:r>
              <a:rPr lang="en-US" sz="2840"/>
              <a:t>Standard 2.6 (2016) - Standard 2.CE.1 (2023) </a:t>
            </a:r>
            <a:endParaRPr sz="2840"/>
          </a:p>
        </p:txBody>
      </p:sp>
      <p:graphicFrame>
        <p:nvGraphicFramePr>
          <p:cNvPr id="238" name="Google Shape;238;g27af7b2b7e7_0_0"/>
          <p:cNvGraphicFramePr/>
          <p:nvPr>
            <p:extLst>
              <p:ext uri="{D42A27DB-BD31-4B8C-83A1-F6EECF244321}">
                <p14:modId xmlns:p14="http://schemas.microsoft.com/office/powerpoint/2010/main" val="2665987417"/>
              </p:ext>
            </p:extLst>
          </p:nvPr>
        </p:nvGraphicFramePr>
        <p:xfrm>
          <a:off x="273050" y="649138"/>
          <a:ext cx="8592225" cy="3810764"/>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6655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737601609"/>
                  </a:ext>
                </a:extLst>
              </a:tr>
              <a:tr h="3406799">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2.6 The student will</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estimate sums and differences;</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determine sums and differences, using various methods; and</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create and solve single-step and two-step practical problems involving addition and subtraction.</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the sum of two whole numbers whose sum is 99 or less and recognize whether the estimation is reasonable (e.g., 27 + 41 is about 70, because 27 is about 30 and 41 is about 40, and 30 + 40 is 70).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the difference between two whole numbers each 99 or less and recognize whether the estimate is reasonable.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sum of two whole numbers whose sum is 99 or less, using various methods.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the difference of two whole numbers each 99 or less, using various methods.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Create and solve single-step practical problems involving addition or subtraction. </a:t>
                      </a:r>
                      <a:r>
                        <a:rPr lang="en-US" sz="1000">
                          <a:solidFill>
                            <a:srgbClr val="C00000"/>
                          </a:solidFill>
                          <a:latin typeface="Georgia"/>
                          <a:ea typeface="Georgia"/>
                          <a:cs typeface="Georgia"/>
                        </a:rPr>
                        <a:t>[Deleted]</a:t>
                      </a:r>
                      <a:endParaRPr lang="en-US" sz="1000">
                        <a:solidFill>
                          <a:srgbClr val="C00000"/>
                        </a:solidFill>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Create and solve two-step practical problems involving addition, subtraction, or both addition and subtraction. </a:t>
                      </a:r>
                      <a:r>
                        <a:rPr lang="en-US" sz="1000">
                          <a:latin typeface="Georgia"/>
                          <a:ea typeface="Georgia"/>
                          <a:cs typeface="Georgia"/>
                        </a:rPr>
                        <a:t> </a:t>
                      </a:r>
                      <a:r>
                        <a:rPr lang="en-US" sz="1000" b="0" i="0" u="none" strike="noStrike" noProof="0">
                          <a:solidFill>
                            <a:srgbClr val="C00000"/>
                          </a:solidFill>
                          <a:latin typeface="Georgia"/>
                        </a:rPr>
                        <a:t>[Deleted]</a:t>
                      </a:r>
                      <a:endParaRPr sz="1000" b="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solidFill>
                            <a:srgbClr val="202020"/>
                          </a:solidFill>
                          <a:latin typeface="Georgia"/>
                          <a:ea typeface="Georgia"/>
                          <a:cs typeface="Georgia"/>
                          <a:sym typeface="Georgia"/>
                        </a:rPr>
                        <a:t>2.CE.1 The student will recall with automaticity addition and subtraction facts within 20 and estimate, represent, solve, and justify solutions to single-step and multistep problems, including those in context, using addition and subtraction with whole numbers where addends or minuends do not exceed 100. </a:t>
                      </a:r>
                      <a:endParaRPr sz="1000" b="1">
                        <a:solidFill>
                          <a:srgbClr val="202020"/>
                        </a:solidFill>
                        <a:latin typeface="Georgia"/>
                        <a:ea typeface="Georgia"/>
                        <a:cs typeface="Georgia"/>
                        <a:sym typeface="Georgia"/>
                      </a:endParaRPr>
                    </a:p>
                    <a:p>
                      <a:pPr marL="0" lvl="0" indent="0" algn="l" rtl="0">
                        <a:spcBef>
                          <a:spcPts val="300"/>
                        </a:spcBef>
                        <a:spcAft>
                          <a:spcPts val="0"/>
                        </a:spcAft>
                        <a:buNone/>
                      </a:pPr>
                      <a:endParaRPr sz="600" b="1">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Apply strategies, </a:t>
                      </a:r>
                      <a:r>
                        <a:rPr lang="en-US" sz="1000">
                          <a:solidFill>
                            <a:srgbClr val="980000"/>
                          </a:solidFill>
                          <a:latin typeface="Georgia"/>
                          <a:ea typeface="Georgia"/>
                          <a:cs typeface="Georgia"/>
                          <a:sym typeface="Georgia"/>
                        </a:rPr>
                        <a:t>including rounding to the nearest 10,</a:t>
                      </a:r>
                      <a:r>
                        <a:rPr lang="en-US" sz="1000">
                          <a:solidFill>
                            <a:srgbClr val="202020"/>
                          </a:solidFill>
                          <a:latin typeface="Georgia"/>
                          <a:ea typeface="Georgia"/>
                          <a:cs typeface="Georgia"/>
                          <a:sym typeface="Georgia"/>
                        </a:rPr>
                        <a:t> using compatible numbers or other number relationships, to estimate a solution for single-step addition or subtraction problems, including those in context, where </a:t>
                      </a:r>
                      <a:r>
                        <a:rPr lang="en-US" sz="1000">
                          <a:solidFill>
                            <a:srgbClr val="980000"/>
                          </a:solidFill>
                          <a:latin typeface="Georgia"/>
                          <a:ea typeface="Georgia"/>
                          <a:cs typeface="Georgia"/>
                          <a:sym typeface="Georgia"/>
                        </a:rPr>
                        <a:t>addends and minuends do not exceed 100.</a:t>
                      </a:r>
                      <a:endParaRPr sz="1000">
                        <a:solidFill>
                          <a:srgbClr val="98000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solidFill>
                            <a:srgbClr val="980000"/>
                          </a:solidFill>
                          <a:latin typeface="Georgia"/>
                          <a:ea typeface="Georgia"/>
                          <a:cs typeface="Georgia"/>
                          <a:sym typeface="Georgia"/>
                        </a:rPr>
                        <a:t>Apply strategies, including the use of concrete and pictorial models and place value</a:t>
                      </a:r>
                      <a:r>
                        <a:rPr lang="en-US" sz="1000">
                          <a:solidFill>
                            <a:srgbClr val="202020"/>
                          </a:solidFill>
                          <a:latin typeface="Georgia"/>
                          <a:ea typeface="Georgia"/>
                          <a:cs typeface="Georgia"/>
                          <a:sym typeface="Georgia"/>
                        </a:rPr>
                        <a:t>, to determine the sum or difference of two whole numbers where </a:t>
                      </a:r>
                      <a:r>
                        <a:rPr lang="en-US" sz="1000">
                          <a:solidFill>
                            <a:srgbClr val="980000"/>
                          </a:solidFill>
                          <a:latin typeface="Georgia"/>
                          <a:ea typeface="Georgia"/>
                          <a:cs typeface="Georgia"/>
                          <a:sym typeface="Georgia"/>
                        </a:rPr>
                        <a:t>addends or minuends do not exceed 100. </a:t>
                      </a:r>
                      <a:endParaRPr sz="1000">
                        <a:solidFill>
                          <a:srgbClr val="98000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solidFill>
                            <a:srgbClr val="980000"/>
                          </a:solidFill>
                          <a:latin typeface="Georgia"/>
                          <a:ea typeface="Georgia"/>
                          <a:cs typeface="Georgia"/>
                          <a:sym typeface="Georgia"/>
                        </a:rPr>
                        <a:t>Represent, solve, and justify solutions </a:t>
                      </a:r>
                      <a:r>
                        <a:rPr lang="en-US" sz="1000">
                          <a:solidFill>
                            <a:srgbClr val="202020"/>
                          </a:solidFill>
                          <a:latin typeface="Georgia"/>
                          <a:ea typeface="Georgia"/>
                          <a:cs typeface="Georgia"/>
                          <a:sym typeface="Georgia"/>
                        </a:rPr>
                        <a:t>to single-step and multistep contextual problems (e.g., join, separate, part-whole, comparison) involving addition or subtraction of whole numbers where </a:t>
                      </a:r>
                      <a:r>
                        <a:rPr lang="en-US" sz="1000">
                          <a:solidFill>
                            <a:srgbClr val="980000"/>
                          </a:solidFill>
                          <a:latin typeface="Georgia"/>
                          <a:ea typeface="Georgia"/>
                          <a:cs typeface="Georgia"/>
                          <a:sym typeface="Georgia"/>
                        </a:rPr>
                        <a:t>addends or minuends do not exceed 100.</a:t>
                      </a:r>
                      <a:r>
                        <a:rPr lang="en-US" sz="1000">
                          <a:solidFill>
                            <a:srgbClr val="202020"/>
                          </a:solidFill>
                          <a:latin typeface="Georgia"/>
                          <a:ea typeface="Georgia"/>
                          <a:cs typeface="Georgia"/>
                          <a:sym typeface="Georgia"/>
                        </a:rPr>
                        <a:t> </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39" name="Google Shape;239;g27af7b2b7e7_0_0"/>
          <p:cNvSpPr txBox="1"/>
          <p:nvPr/>
        </p:nvSpPr>
        <p:spPr>
          <a:xfrm>
            <a:off x="0" y="4435747"/>
            <a:ext cx="9144000" cy="707753"/>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solidFill>
                  <a:schemeClr val="lt1"/>
                </a:solidFill>
                <a:latin typeface="Georgia"/>
                <a:ea typeface="Georgia"/>
                <a:cs typeface="Georgia"/>
                <a:sym typeface="Georgia"/>
              </a:rPr>
              <a:t>Revisions:</a:t>
            </a:r>
            <a:endParaRPr sz="900">
              <a:solidFill>
                <a:schemeClr val="lt1"/>
              </a:solidFill>
              <a:latin typeface="Georgia"/>
              <a:ea typeface="Georgia"/>
              <a:cs typeface="Georgia"/>
              <a:sym typeface="Georgia"/>
            </a:endParaRPr>
          </a:p>
          <a:p>
            <a:pPr marL="457200" lvl="0" indent="-285750" algn="l" rtl="0">
              <a:spcBef>
                <a:spcPts val="0"/>
              </a:spcBef>
              <a:spcAft>
                <a:spcPts val="0"/>
              </a:spcAft>
              <a:buClr>
                <a:schemeClr val="lt1"/>
              </a:buClr>
              <a:buSzPts val="900"/>
              <a:buFont typeface="Georgia"/>
              <a:buChar char="●"/>
            </a:pPr>
            <a:r>
              <a:rPr lang="en-US" sz="900">
                <a:solidFill>
                  <a:schemeClr val="lt1"/>
                </a:solidFill>
                <a:latin typeface="Georgia"/>
                <a:ea typeface="Georgia"/>
                <a:cs typeface="Georgia"/>
                <a:sym typeface="Georgia"/>
              </a:rPr>
              <a:t>Rounding is  included as a strategy for estimating solutions to addition and subtraction problems</a:t>
            </a:r>
            <a:endParaRPr sz="900">
              <a:solidFill>
                <a:schemeClr val="lt1"/>
              </a:solidFill>
              <a:latin typeface="Georgia"/>
              <a:ea typeface="Georgia"/>
              <a:cs typeface="Georgia"/>
              <a:sym typeface="Georgia"/>
            </a:endParaRPr>
          </a:p>
          <a:p>
            <a:pPr marL="457200" lvl="0" indent="-285750" algn="l" rtl="0">
              <a:spcBef>
                <a:spcPts val="0"/>
              </a:spcBef>
              <a:spcAft>
                <a:spcPts val="0"/>
              </a:spcAft>
              <a:buClr>
                <a:schemeClr val="lt1"/>
              </a:buClr>
              <a:buSzPts val="900"/>
              <a:buFont typeface="Georgia"/>
              <a:buChar char="●"/>
            </a:pPr>
            <a:r>
              <a:rPr lang="en-US" sz="900">
                <a:solidFill>
                  <a:schemeClr val="lt1"/>
                </a:solidFill>
                <a:latin typeface="Georgia"/>
                <a:ea typeface="Georgia"/>
                <a:cs typeface="Georgia"/>
                <a:sym typeface="Georgia"/>
              </a:rPr>
              <a:t>Parameter change for determining sums/differences and contextual problems - addends and minuends do not exceed 100</a:t>
            </a:r>
            <a:endParaRPr sz="900">
              <a:solidFill>
                <a:schemeClr val="lt1"/>
              </a:solidFill>
              <a:latin typeface="Georgia"/>
              <a:ea typeface="Georgia"/>
              <a:cs typeface="Georgia"/>
              <a:sym typeface="Georgia"/>
            </a:endParaRPr>
          </a:p>
          <a:p>
            <a:pPr marL="457200" lvl="0" indent="-285750" algn="l" rtl="0">
              <a:spcBef>
                <a:spcPts val="0"/>
              </a:spcBef>
              <a:spcAft>
                <a:spcPts val="0"/>
              </a:spcAft>
              <a:buClr>
                <a:schemeClr val="lt1"/>
              </a:buClr>
              <a:buSzPts val="900"/>
              <a:buFont typeface="Georgia"/>
              <a:buChar char="●"/>
            </a:pPr>
            <a:r>
              <a:rPr lang="en-US" sz="900">
                <a:solidFill>
                  <a:schemeClr val="lt1"/>
                </a:solidFill>
                <a:latin typeface="Georgia"/>
                <a:ea typeface="Georgia"/>
                <a:cs typeface="Georgia"/>
                <a:sym typeface="Georgia"/>
              </a:rPr>
              <a:t>Create practical problems has been deleted</a:t>
            </a:r>
            <a:endParaRPr sz="900">
              <a:solidFill>
                <a:schemeClr val="lt1"/>
              </a:solidFill>
              <a:latin typeface="Georgia"/>
              <a:ea typeface="Georgia"/>
              <a:cs typeface="Georgia"/>
              <a:sym typeface="Georgia"/>
            </a:endParaRPr>
          </a:p>
        </p:txBody>
      </p:sp>
      <p:pic>
        <p:nvPicPr>
          <p:cNvPr id="8" name="Audio 7" descr="audio icon">
            <a:hlinkClick r:id="" action="ppaction://media"/>
            <a:extLst>
              <a:ext uri="{FF2B5EF4-FFF2-40B4-BE49-F238E27FC236}">
                <a16:creationId xmlns:a16="http://schemas.microsoft.com/office/drawing/2014/main" id="{91211B8E-1C5B-8F58-9E76-163D89604B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348"/>
    </mc:Choice>
    <mc:Fallback xmlns="">
      <p:transition spd="slow" advTm="78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14" name="Audio 13" descr="audio icon">
            <a:hlinkClick r:id="" action="ppaction://media"/>
            <a:extLst>
              <a:ext uri="{FF2B5EF4-FFF2-40B4-BE49-F238E27FC236}">
                <a16:creationId xmlns:a16="http://schemas.microsoft.com/office/drawing/2014/main" id="{69B85DFF-D896-1FF9-058F-066625874B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26"/>
    </mc:Choice>
    <mc:Fallback xmlns="">
      <p:transition spd="slow" advTm="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7a36ee26ab_1_0"/>
          <p:cNvSpPr txBox="1">
            <a:spLocks noGrp="1"/>
          </p:cNvSpPr>
          <p:nvPr>
            <p:ph type="title"/>
          </p:nvPr>
        </p:nvSpPr>
        <p:spPr>
          <a:xfrm>
            <a:off x="0" y="0"/>
            <a:ext cx="9144000" cy="604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600"/>
              <a:buFont typeface="Georgia"/>
              <a:buNone/>
            </a:pPr>
            <a:r>
              <a:rPr lang="en-US" sz="2800"/>
              <a:t>Standard 2.7 (2016) - Standard 2.ns.4 (2023)</a:t>
            </a:r>
            <a:endParaRPr sz="2800"/>
          </a:p>
        </p:txBody>
      </p:sp>
      <p:graphicFrame>
        <p:nvGraphicFramePr>
          <p:cNvPr id="250" name="Google Shape;250;g27a36ee26ab_1_0"/>
          <p:cNvGraphicFramePr/>
          <p:nvPr>
            <p:extLst>
              <p:ext uri="{D42A27DB-BD31-4B8C-83A1-F6EECF244321}">
                <p14:modId xmlns:p14="http://schemas.microsoft.com/office/powerpoint/2010/main" val="2011652191"/>
              </p:ext>
            </p:extLst>
          </p:nvPr>
        </p:nvGraphicFramePr>
        <p:xfrm>
          <a:off x="120650" y="693100"/>
          <a:ext cx="8597900" cy="3085527"/>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5749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717506902"/>
                  </a:ext>
                </a:extLst>
              </a:tr>
              <a:tr h="2719797">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2.7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count and compare a collection of pennies, nickels, dimes, and quarters whose total value is $2.00 or less; and</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use the cent symbol, dollar symbol, and decimal point to write a value of money.</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the value of a collection of coins and one-dollar bills whose total value is $2.00 or less.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Count by ones, fives, tens, and twenty-fives to determine the value of a collection of coins whose total value is $2.00 or less.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the values of two sets of coins and one-dollar bills (each set having a total value of $2.00 or less), using the terms </a:t>
                      </a:r>
                      <a:r>
                        <a:rPr lang="en-US" sz="1000" i="1">
                          <a:latin typeface="Georgia"/>
                          <a:ea typeface="Georgia"/>
                          <a:cs typeface="Georgia"/>
                          <a:sym typeface="Georgia"/>
                        </a:rPr>
                        <a:t>greater than, less than</a:t>
                      </a:r>
                      <a:r>
                        <a:rPr lang="en-US" sz="1000">
                          <a:latin typeface="Georgia"/>
                          <a:ea typeface="Georgia"/>
                          <a:cs typeface="Georgia"/>
                          <a:sym typeface="Georgia"/>
                        </a:rPr>
                        <a:t>, or </a:t>
                      </a:r>
                      <a:r>
                        <a:rPr lang="en-US" sz="1000" i="1">
                          <a:latin typeface="Georgia"/>
                          <a:ea typeface="Georgia"/>
                          <a:cs typeface="Georgia"/>
                          <a:sym typeface="Georgia"/>
                        </a:rPr>
                        <a:t>equal to</a:t>
                      </a:r>
                      <a:r>
                        <a:rPr lang="en-US" sz="1000">
                          <a:latin typeface="Georgia"/>
                          <a:ea typeface="Georgia"/>
                          <a:cs typeface="Georgia"/>
                          <a:sym typeface="Georgia"/>
                        </a:rPr>
                        <a:t>. (a) </a:t>
                      </a:r>
                      <a:r>
                        <a:rPr lang="en-US" sz="1000">
                          <a:solidFill>
                            <a:srgbClr val="980000"/>
                          </a:solidFill>
                          <a:latin typeface="Georgia"/>
                          <a:ea typeface="Georgia"/>
                          <a:cs typeface="Georgia"/>
                          <a:sym typeface="Georgia"/>
                        </a:rPr>
                        <a:t>[Deleted; included in Grade 3]</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the cent (¢) and dollar ($) symbols and decimal point (.) to write a value of money which is $2.00 or less.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2.NS.4 The student will solve problems that involve counting and representing money amounts up to $2.00.</a:t>
                      </a:r>
                      <a:r>
                        <a:rPr lang="en-US" sz="1000" b="1">
                          <a:latin typeface="Georgia"/>
                          <a:ea typeface="Georgia"/>
                          <a:cs typeface="Georgia"/>
                        </a:rPr>
                        <a:t> </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Identify a quarter and its value and determine multiple ways to represent the value of a quarter using pennies, nickels, and/or dimes.</a:t>
                      </a:r>
                      <a:endParaRPr sz="1000">
                        <a:solidFill>
                          <a:srgbClr val="98000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latin typeface="Georgia"/>
                          <a:ea typeface="Georgia"/>
                          <a:cs typeface="Georgia"/>
                          <a:sym typeface="Georgia"/>
                        </a:rPr>
                        <a:t>Count by ones, fives, tens, and twenty-fives to determine the value of a collection of mixed coins and one-dollar bills whose total value is $2.00 or less.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Construct a set of coins and/or bills to total a given amount of money whose value is $2.00 or less.</a:t>
                      </a:r>
                      <a:endParaRPr sz="1000">
                        <a:solidFill>
                          <a:srgbClr val="98000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latin typeface="Georgia"/>
                          <a:ea typeface="Georgia"/>
                          <a:cs typeface="Georgia"/>
                          <a:sym typeface="Georgia"/>
                        </a:rPr>
                        <a:t>Represent the value of a collection of coins and one-dollar bills (limited to $2.00 or less) using the cent (¢) and dollar ($) symbols and decimal point (.).</a:t>
                      </a: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1" name="Google Shape;251;g27a36ee26ab_1_0"/>
          <p:cNvSpPr txBox="1"/>
          <p:nvPr/>
        </p:nvSpPr>
        <p:spPr>
          <a:xfrm>
            <a:off x="150" y="4122000"/>
            <a:ext cx="9144000" cy="10215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indent="-292100">
              <a:lnSpc>
                <a:spcPct val="107916"/>
              </a:lnSpc>
              <a:spcBef>
                <a:spcPts val="300"/>
              </a:spcBef>
              <a:buClr>
                <a:schemeClr val="lt1"/>
              </a:buClr>
              <a:buSzPts val="1000"/>
              <a:buFont typeface="Georgia"/>
              <a:buChar char="●"/>
            </a:pPr>
            <a:r>
              <a:rPr lang="en-US" sz="1000" dirty="0">
                <a:solidFill>
                  <a:schemeClr val="lt1"/>
                </a:solidFill>
                <a:latin typeface="Georgia"/>
                <a:ea typeface="Georgia"/>
                <a:cs typeface="Georgia"/>
                <a:sym typeface="Georgia"/>
              </a:rPr>
              <a:t>Compare the value of two sets of coins/dollars to $2.00 has been removed from Grade 2 </a:t>
            </a:r>
          </a:p>
          <a:p>
            <a:pPr marL="457200" indent="-292100">
              <a:lnSpc>
                <a:spcPct val="107916"/>
              </a:lnSpc>
              <a:spcBef>
                <a:spcPts val="300"/>
              </a:spcBef>
              <a:buClr>
                <a:schemeClr val="lt1"/>
              </a:buClr>
              <a:buSzPts val="1000"/>
              <a:buFont typeface="Georgia"/>
              <a:buChar char="●"/>
            </a:pPr>
            <a:r>
              <a:rPr lang="en-US" sz="1000" dirty="0">
                <a:solidFill>
                  <a:schemeClr val="lt1"/>
                </a:solidFill>
                <a:latin typeface="Georgia"/>
                <a:ea typeface="Georgia"/>
                <a:cs typeface="Georgia"/>
                <a:sym typeface="Georgia"/>
              </a:rPr>
              <a:t>Identify a quarter and its value and determine multiple ways to represent the value of a quarter using pennies, nickels, and/or dimes</a:t>
            </a:r>
            <a:endParaRPr sz="1000" dirty="0">
              <a:solidFill>
                <a:schemeClr val="lt1"/>
              </a:solidFill>
              <a:latin typeface="Georgia"/>
              <a:ea typeface="Georgia"/>
              <a:cs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Construct a set of coins and/or bills to total a given amount of money whose value is $2.00 or less</a:t>
            </a:r>
            <a:endParaRPr sz="1000" dirty="0">
              <a:solidFill>
                <a:schemeClr val="lt1"/>
              </a:solidFill>
              <a:latin typeface="Georgia"/>
              <a:ea typeface="Georgia"/>
              <a:cs typeface="Georgia"/>
              <a:sym typeface="Georgia"/>
            </a:endParaRPr>
          </a:p>
        </p:txBody>
      </p:sp>
      <p:pic>
        <p:nvPicPr>
          <p:cNvPr id="252" name="Google Shape;252;g27a36ee26ab_1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938533">
            <a:off x="4301988" y="1814715"/>
            <a:ext cx="540025" cy="441400"/>
          </a:xfrm>
          <a:prstGeom prst="rect">
            <a:avLst/>
          </a:prstGeom>
          <a:noFill/>
          <a:ln>
            <a:noFill/>
          </a:ln>
        </p:spPr>
      </p:pic>
      <p:pic>
        <p:nvPicPr>
          <p:cNvPr id="253" name="Google Shape;253;g27a36ee26ab_1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083496">
            <a:off x="4244385" y="2695681"/>
            <a:ext cx="540025" cy="441400"/>
          </a:xfrm>
          <a:prstGeom prst="rect">
            <a:avLst/>
          </a:prstGeom>
          <a:noFill/>
          <a:ln>
            <a:noFill/>
          </a:ln>
        </p:spPr>
      </p:pic>
      <p:pic>
        <p:nvPicPr>
          <p:cNvPr id="20" name="Audio 19" descr="audio icon">
            <a:hlinkClick r:id="" action="ppaction://media"/>
            <a:extLst>
              <a:ext uri="{FF2B5EF4-FFF2-40B4-BE49-F238E27FC236}">
                <a16:creationId xmlns:a16="http://schemas.microsoft.com/office/drawing/2014/main" id="{4E6D01B4-720E-FE23-0EA4-859CB269230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9405"/>
    </mc:Choice>
    <mc:Fallback xmlns="">
      <p:transition spd="slow" advTm="7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7ac8a25402_0_32"/>
          <p:cNvSpPr txBox="1">
            <a:spLocks noGrp="1"/>
          </p:cNvSpPr>
          <p:nvPr>
            <p:ph type="title"/>
          </p:nvPr>
        </p:nvSpPr>
        <p:spPr>
          <a:xfrm>
            <a:off x="0" y="0"/>
            <a:ext cx="9144000" cy="5994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2.8 (2016) - 2.MG.1 (2023)</a:t>
            </a:r>
            <a:endParaRPr sz="2800"/>
          </a:p>
        </p:txBody>
      </p:sp>
      <p:graphicFrame>
        <p:nvGraphicFramePr>
          <p:cNvPr id="259" name="Google Shape;259;g27ac8a25402_0_32"/>
          <p:cNvGraphicFramePr/>
          <p:nvPr>
            <p:extLst>
              <p:ext uri="{D42A27DB-BD31-4B8C-83A1-F6EECF244321}">
                <p14:modId xmlns:p14="http://schemas.microsoft.com/office/powerpoint/2010/main" val="3849440802"/>
              </p:ext>
            </p:extLst>
          </p:nvPr>
        </p:nvGraphicFramePr>
        <p:xfrm>
          <a:off x="273050" y="677406"/>
          <a:ext cx="8597900" cy="3626793"/>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8808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504929061"/>
                  </a:ext>
                </a:extLst>
              </a:tr>
              <a:tr h="3238712">
                <a:tc>
                  <a:txBody>
                    <a:bodyPr/>
                    <a:lstStyle/>
                    <a:p>
                      <a:pPr marL="0" lvl="0" indent="0" algn="l" rtl="0">
                        <a:spcBef>
                          <a:spcPts val="0"/>
                        </a:spcBef>
                        <a:spcAft>
                          <a:spcPts val="0"/>
                        </a:spcAft>
                        <a:buNone/>
                      </a:pPr>
                      <a:r>
                        <a:rPr lang="en-US" sz="1000" b="1">
                          <a:latin typeface="Georgia"/>
                          <a:ea typeface="Georgia"/>
                          <a:cs typeface="Georgia"/>
                          <a:sym typeface="Georgia"/>
                        </a:rPr>
                        <a:t>2.8 The student will estimate and measure</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b="1">
                          <a:latin typeface="Georgia"/>
                          <a:ea typeface="Georgia"/>
                          <a:cs typeface="Georgia"/>
                          <a:sym typeface="Georgia"/>
                        </a:rPr>
                        <a:t>length to the nearest inch; and</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weight to the nearest pound.</a:t>
                      </a:r>
                      <a:endParaRPr sz="1000" b="1">
                        <a:latin typeface="Georgia"/>
                        <a:ea typeface="Georgia"/>
                        <a:cs typeface="Georgia"/>
                        <a:sym typeface="Georgia"/>
                      </a:endParaRPr>
                    </a:p>
                    <a:p>
                      <a:pPr marL="0" lvl="0" indent="0" algn="l" rtl="0">
                        <a:spcBef>
                          <a:spcPts val="30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Identify a ruler as an instrument to measure length.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Estimate and then measure the length of various line segments and objects to the nearest inch using a ruler.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Identify different types of scales as instruments to measure weight. (b)</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Estimate and then measure the weight of objects to the nearest pound using a scale.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2.MG.1 The student will reason mathematically using standard units (U.S. Customary) with appropriate tools to estimate, measure, </a:t>
                      </a:r>
                      <a:r>
                        <a:rPr lang="en-US" sz="1000" b="1">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5"/>
                            </a:ext>
                          </a:extLst>
                        </a:rPr>
                        <a:t>and compare</a:t>
                      </a:r>
                      <a:r>
                        <a:rPr lang="en-US" sz="1000" b="1">
                          <a:latin typeface="Georgia"/>
                          <a:ea typeface="Georgia"/>
                          <a:cs typeface="Georgia"/>
                          <a:sym typeface="Georgia"/>
                        </a:rPr>
                        <a:t> objects by length, weight,</a:t>
                      </a:r>
                      <a:r>
                        <a:rPr lang="en-US" sz="1000" b="1">
                          <a:solidFill>
                            <a:srgbClr val="980000"/>
                          </a:solidFill>
                          <a:latin typeface="Georgia"/>
                          <a:ea typeface="Georgia"/>
                          <a:cs typeface="Georgia"/>
                          <a:sym typeface="Georgia"/>
                        </a:rPr>
                        <a:t> and liquid volume to the nearest whole unit.</a:t>
                      </a:r>
                      <a:r>
                        <a:rPr lang="en-US" sz="1000">
                          <a:solidFill>
                            <a:srgbClr val="980000"/>
                          </a:solidFill>
                          <a:latin typeface="Georgia"/>
                          <a:ea typeface="Georgia"/>
                          <a:cs typeface="Georgia"/>
                          <a:sym typeface="Georgia"/>
                        </a:rPr>
                        <a:t> </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Explain the purpose of various measurement tools and how to use them appropriately by: </a:t>
                      </a:r>
                      <a:endParaRPr sz="1000">
                        <a:latin typeface="Georgia"/>
                        <a:ea typeface="Georgia"/>
                        <a:cs typeface="Georgia"/>
                        <a:sym typeface="Georgia"/>
                      </a:endParaRPr>
                    </a:p>
                    <a:p>
                      <a:pPr marL="857250" lvl="0" indent="-292100" algn="l" rtl="0">
                        <a:spcBef>
                          <a:spcPts val="0"/>
                        </a:spcBef>
                        <a:spcAft>
                          <a:spcPts val="0"/>
                        </a:spcAft>
                        <a:buSzPts val="1000"/>
                        <a:buFont typeface="Georgia"/>
                        <a:buAutoNum type="romanLcParenR"/>
                      </a:pPr>
                      <a:r>
                        <a:rPr lang="en-US" sz="1000">
                          <a:latin typeface="Georgia"/>
                          <a:ea typeface="Georgia"/>
                          <a:cs typeface="Georgia"/>
                          <a:sym typeface="Georgia"/>
                        </a:rPr>
                        <a:t>identifying a ruler as an instrument to measure length</a:t>
                      </a:r>
                      <a:endParaRPr sz="1000">
                        <a:latin typeface="Georgia"/>
                        <a:ea typeface="Georgia"/>
                        <a:cs typeface="Georgia"/>
                        <a:sym typeface="Georgia"/>
                      </a:endParaRPr>
                    </a:p>
                    <a:p>
                      <a:pPr marL="857250" lvl="0" indent="-292100" algn="l" rtl="0">
                        <a:spcBef>
                          <a:spcPts val="0"/>
                        </a:spcBef>
                        <a:spcAft>
                          <a:spcPts val="0"/>
                        </a:spcAft>
                        <a:buSzPts val="1000"/>
                        <a:buFont typeface="Georgia"/>
                        <a:buAutoNum type="romanLcParenR"/>
                      </a:pPr>
                      <a:r>
                        <a:rPr lang="en-US" sz="1000">
                          <a:latin typeface="Georgia"/>
                          <a:ea typeface="Georgia"/>
                          <a:cs typeface="Georgia"/>
                          <a:sym typeface="Georgia"/>
                        </a:rPr>
                        <a:t>identifying different types of scales as instruments to measure weight; and </a:t>
                      </a:r>
                      <a:endParaRPr sz="1000">
                        <a:latin typeface="Georgia"/>
                        <a:ea typeface="Georgia"/>
                        <a:cs typeface="Georgia"/>
                        <a:sym typeface="Georgia"/>
                      </a:endParaRPr>
                    </a:p>
                    <a:p>
                      <a:pPr marL="857250" lvl="0" indent="-292100" algn="l" rtl="0">
                        <a:spcBef>
                          <a:spcPts val="0"/>
                        </a:spcBef>
                        <a:spcAft>
                          <a:spcPts val="0"/>
                        </a:spcAft>
                        <a:buSzPts val="1000"/>
                        <a:buFont typeface="Georgia"/>
                        <a:buAutoNum type="romanLcParenR"/>
                      </a:pPr>
                      <a:r>
                        <a:rPr lang="en-US" sz="1000">
                          <a:solidFill>
                            <a:srgbClr val="980000"/>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6"/>
                            </a:ext>
                          </a:extLst>
                        </a:rPr>
                        <a:t> identifying different types of measuring cups as instruments to measure liquid volume. </a:t>
                      </a: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a:latin typeface="Georgia"/>
                          <a:ea typeface="Georgia"/>
                          <a:cs typeface="Georgia"/>
                          <a:sym typeface="Georgia"/>
                        </a:rPr>
                        <a:t>Use U.S. Customary units to estimate, measure, </a:t>
                      </a:r>
                      <a:r>
                        <a:rPr lang="en-US" sz="1000">
                          <a:solidFill>
                            <a:srgbClr val="980000"/>
                          </a:solidFill>
                          <a:latin typeface="Georgia"/>
                          <a:ea typeface="Georgia"/>
                          <a:cs typeface="Georgia"/>
                          <a:sym typeface="Georgia"/>
                        </a:rPr>
                        <a:t>and compare</a:t>
                      </a:r>
                      <a:r>
                        <a:rPr lang="en-US" sz="1000">
                          <a:latin typeface="Georgia"/>
                          <a:ea typeface="Georgia"/>
                          <a:cs typeface="Georgia"/>
                          <a:sym typeface="Georgia"/>
                        </a:rPr>
                        <a:t> </a:t>
                      </a:r>
                      <a:r>
                        <a:rPr lang="en-US" sz="1000">
                          <a:solidFill>
                            <a:srgbClr val="980000"/>
                          </a:solidFill>
                          <a:latin typeface="Georgia"/>
                          <a:ea typeface="Georgia"/>
                          <a:cs typeface="Georgia"/>
                          <a:sym typeface="Georgia"/>
                        </a:rPr>
                        <a:t>the two for reasonableness: </a:t>
                      </a:r>
                      <a:endParaRPr sz="1000">
                        <a:solidFill>
                          <a:srgbClr val="980000"/>
                        </a:solidFill>
                        <a:latin typeface="Georgia"/>
                        <a:ea typeface="Georgia"/>
                        <a:cs typeface="Georgia"/>
                        <a:sym typeface="Georgia"/>
                      </a:endParaRPr>
                    </a:p>
                    <a:p>
                      <a:pPr marL="857250" lvl="0" indent="-292100" algn="l" rtl="0">
                        <a:spcBef>
                          <a:spcPts val="0"/>
                        </a:spcBef>
                        <a:spcAft>
                          <a:spcPts val="0"/>
                        </a:spcAft>
                        <a:buSzPts val="1000"/>
                        <a:buFont typeface="Georgia"/>
                        <a:buAutoNum type="romanLcParenR"/>
                      </a:pPr>
                      <a:r>
                        <a:rPr lang="en-US" sz="1000">
                          <a:latin typeface="Georgia"/>
                          <a:ea typeface="Georgia"/>
                          <a:cs typeface="Georgia"/>
                          <a:sym typeface="Georgia"/>
                        </a:rPr>
                        <a:t>the length of an object to the nearest inch, using a ruler; </a:t>
                      </a:r>
                      <a:endParaRPr sz="1000">
                        <a:latin typeface="Georgia"/>
                        <a:ea typeface="Georgia"/>
                        <a:cs typeface="Georgia"/>
                        <a:sym typeface="Georgia"/>
                      </a:endParaRPr>
                    </a:p>
                    <a:p>
                      <a:pPr marL="857250" lvl="0" indent="-292100" algn="l" rtl="0">
                        <a:spcBef>
                          <a:spcPts val="0"/>
                        </a:spcBef>
                        <a:spcAft>
                          <a:spcPts val="0"/>
                        </a:spcAft>
                        <a:buSzPts val="1000"/>
                        <a:buFont typeface="Georgia"/>
                        <a:buAutoNum type="romanLcParenR"/>
                      </a:pPr>
                      <a:r>
                        <a:rPr lang="en-US" sz="1000">
                          <a:latin typeface="Georgia"/>
                          <a:ea typeface="Georgia"/>
                          <a:cs typeface="Georgia"/>
                          <a:sym typeface="Georgia"/>
                        </a:rPr>
                        <a:t>the weight of an object to the nearest pound, using a scale; and </a:t>
                      </a:r>
                      <a:endParaRPr sz="1000">
                        <a:latin typeface="Georgia"/>
                        <a:ea typeface="Georgia"/>
                        <a:cs typeface="Georgia"/>
                        <a:sym typeface="Georgia"/>
                      </a:endParaRPr>
                    </a:p>
                    <a:p>
                      <a:pPr marL="857250" lvl="0" indent="-292100" algn="l" rtl="0">
                        <a:spcBef>
                          <a:spcPts val="0"/>
                        </a:spcBef>
                        <a:spcAft>
                          <a:spcPts val="0"/>
                        </a:spcAft>
                        <a:buSzPts val="1000"/>
                        <a:buFont typeface="Georgia"/>
                        <a:buAutoNum type="romanLcParenR"/>
                      </a:pPr>
                      <a:r>
                        <a:rPr lang="en-US" sz="1000">
                          <a:solidFill>
                            <a:srgbClr val="980000"/>
                          </a:solidFill>
                          <a:latin typeface="Georgia"/>
                          <a:ea typeface="Georgia"/>
                          <a:cs typeface="Georgia"/>
                          <a:sym typeface="Georgia"/>
                        </a:rPr>
                        <a:t>the liquid volume of a container to the nearest cup, using a measuring cup.</a:t>
                      </a: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60" name="Google Shape;260;g27ac8a25402_0_32"/>
          <p:cNvSpPr txBox="1"/>
          <p:nvPr/>
        </p:nvSpPr>
        <p:spPr>
          <a:xfrm>
            <a:off x="0" y="4556075"/>
            <a:ext cx="9144000" cy="6903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Estimate, measure, and compare liquid volume (to the nearest cup)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Estimate and measure, then compare the two for reasonableness</a:t>
            </a:r>
            <a:endParaRPr sz="1000">
              <a:solidFill>
                <a:schemeClr val="lt1"/>
              </a:solidFill>
              <a:latin typeface="Georgia"/>
              <a:ea typeface="Georgia"/>
              <a:cs typeface="Georgia"/>
              <a:sym typeface="Georgia"/>
            </a:endParaRPr>
          </a:p>
          <a:p>
            <a:pPr marL="45720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262" name="Google Shape;262;g27ac8a25402_0_3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401787">
            <a:off x="4731954" y="3631970"/>
            <a:ext cx="549781" cy="536934"/>
          </a:xfrm>
          <a:prstGeom prst="rect">
            <a:avLst/>
          </a:prstGeom>
          <a:noFill/>
          <a:ln>
            <a:noFill/>
          </a:ln>
        </p:spPr>
      </p:pic>
      <p:pic>
        <p:nvPicPr>
          <p:cNvPr id="2" name="Google Shape;262;g27ac8a25402_0_32">
            <a:extLst>
              <a:ext uri="{FF2B5EF4-FFF2-40B4-BE49-F238E27FC236}">
                <a16:creationId xmlns:a16="http://schemas.microsoft.com/office/drawing/2014/main" id="{D21E3C1C-59A5-7055-7D0F-6A1CAFA78605}"/>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9401787">
            <a:off x="4629414" y="2407516"/>
            <a:ext cx="549781" cy="536934"/>
          </a:xfrm>
          <a:prstGeom prst="rect">
            <a:avLst/>
          </a:prstGeom>
          <a:noFill/>
          <a:ln>
            <a:noFill/>
          </a:ln>
        </p:spPr>
      </p:pic>
      <p:pic>
        <p:nvPicPr>
          <p:cNvPr id="23" name="Audio 22" descr="audio icon">
            <a:hlinkClick r:id="" action="ppaction://media"/>
            <a:extLst>
              <a:ext uri="{FF2B5EF4-FFF2-40B4-BE49-F238E27FC236}">
                <a16:creationId xmlns:a16="http://schemas.microsoft.com/office/drawing/2014/main" id="{5D769CF0-0296-C5B0-6F48-F1C9D295B8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323"/>
    </mc:Choice>
    <mc:Fallback xmlns="">
      <p:transition spd="slow" advTm="2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7a36ee26ab_0_17"/>
          <p:cNvSpPr txBox="1">
            <a:spLocks noGrp="1"/>
          </p:cNvSpPr>
          <p:nvPr>
            <p:ph type="title"/>
          </p:nvPr>
        </p:nvSpPr>
        <p:spPr>
          <a:xfrm>
            <a:off x="0" y="0"/>
            <a:ext cx="9144000" cy="6501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dirty="0"/>
              <a:t>Standard 2.9 (2016) - 2.MG.2 (2023)</a:t>
            </a:r>
            <a:endParaRPr sz="2800" dirty="0"/>
          </a:p>
        </p:txBody>
      </p:sp>
      <p:graphicFrame>
        <p:nvGraphicFramePr>
          <p:cNvPr id="268" name="Google Shape;268;g27a36ee26ab_0_17"/>
          <p:cNvGraphicFramePr/>
          <p:nvPr>
            <p:extLst>
              <p:ext uri="{D42A27DB-BD31-4B8C-83A1-F6EECF244321}">
                <p14:modId xmlns:p14="http://schemas.microsoft.com/office/powerpoint/2010/main" val="132515331"/>
              </p:ext>
            </p:extLst>
          </p:nvPr>
        </p:nvGraphicFramePr>
        <p:xfrm>
          <a:off x="329200" y="754926"/>
          <a:ext cx="8597900" cy="2864081"/>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9111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154255284"/>
                  </a:ext>
                </a:extLst>
              </a:tr>
              <a:tr h="2498351">
                <a:tc>
                  <a:txBody>
                    <a:bodyPr/>
                    <a:lstStyle/>
                    <a:p>
                      <a:pPr marL="0" lvl="0" indent="0" algn="l" rtl="0">
                        <a:spcBef>
                          <a:spcPts val="0"/>
                        </a:spcBef>
                        <a:spcAft>
                          <a:spcPts val="0"/>
                        </a:spcAft>
                        <a:buNone/>
                      </a:pPr>
                      <a:r>
                        <a:rPr lang="en-US" sz="1000" b="1">
                          <a:latin typeface="Georgia"/>
                          <a:ea typeface="Georgia"/>
                          <a:cs typeface="Georgia"/>
                          <a:sym typeface="Georgia"/>
                        </a:rPr>
                        <a:t>2.9 The student will tell time and write time to the nearest five minutes, using analog and digital clocks.</a:t>
                      </a: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Show, tell, and write time to the nearest five minutes, using an analog and digital clock.</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Match a written time (e.g., 4:20, 10:05, 1:50) to a time shown on a clock face to the nearest five minutes.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Match the time (to the nearest five minutes) shown on a clock face to a written time.</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2.MG.2 The student will demonstrate an understanding of the concept of time to the nearest five minutes, using analog and digital clocks.</a:t>
                      </a:r>
                      <a:r>
                        <a:rPr lang="en-US" sz="1000">
                          <a:latin typeface="Georgia"/>
                          <a:ea typeface="Georgia"/>
                          <a:cs typeface="Georgia"/>
                          <a:sym typeface="Georgia"/>
                        </a:rPr>
                        <a:t> </a:t>
                      </a:r>
                      <a:endParaRPr sz="100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Identify the number of minutes in an hour (60 minutes) and the number of hours in a day (24 hours). </a:t>
                      </a:r>
                      <a:endParaRPr sz="1000">
                        <a:solidFill>
                          <a:srgbClr val="98000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Determine the unit of time (minutes, hours, days, or weeks) that is most appropriate when measuring a given activity or context and explain reasoning (e.g., Would you measure the time it takes to brush your teeth in minutes or hours?). </a:t>
                      </a: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Show, tell, and write time to the nearest five minutes, using analog and digital clocks.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Match a written time (e.g., 1:35, 6:20, 9:05) to the time shown on an analog clock to the nearest five minutes.</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69" name="Google Shape;269;g27a36ee26ab_0_17"/>
          <p:cNvSpPr txBox="1"/>
          <p:nvPr/>
        </p:nvSpPr>
        <p:spPr>
          <a:xfrm>
            <a:off x="0" y="4510375"/>
            <a:ext cx="9144000" cy="747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Identifying minutes in an hour and the number of hours in a day </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Determine appropriate unit of time in context and explain reasoning  </a:t>
            </a:r>
            <a:endParaRPr sz="1000" dirty="0">
              <a:solidFill>
                <a:schemeClr val="lt1"/>
              </a:solidFill>
              <a:latin typeface="Georgia"/>
              <a:ea typeface="Georgia"/>
              <a:cs typeface="Georgia"/>
              <a:sym typeface="Georgia"/>
            </a:endParaRPr>
          </a:p>
        </p:txBody>
      </p:sp>
      <p:pic>
        <p:nvPicPr>
          <p:cNvPr id="270" name="Google Shape;270;g27a36ee26ab_0_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783034">
            <a:off x="4335862" y="1891558"/>
            <a:ext cx="584575" cy="477825"/>
          </a:xfrm>
          <a:prstGeom prst="rect">
            <a:avLst/>
          </a:prstGeom>
          <a:noFill/>
          <a:ln>
            <a:noFill/>
          </a:ln>
        </p:spPr>
      </p:pic>
      <p:pic>
        <p:nvPicPr>
          <p:cNvPr id="18" name="Audio 17" descr="audio icon">
            <a:hlinkClick r:id="" action="ppaction://media"/>
            <a:extLst>
              <a:ext uri="{FF2B5EF4-FFF2-40B4-BE49-F238E27FC236}">
                <a16:creationId xmlns:a16="http://schemas.microsoft.com/office/drawing/2014/main" id="{75FE123F-5E32-BAF1-F896-47C43CF419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4082"/>
    </mc:Choice>
    <mc:Fallback xmlns="">
      <p:transition spd="slow" advTm="4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Standards of Learning Supporting Documents</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Number and Number Sense</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Computation and Estimation</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Measurement and Geometry</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Probability and Statistics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Patterns, Functions, and Algebra</a:t>
            </a: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9ADE9C3F-28E1-EE1A-DDFB-435F0CBC5FA8}"/>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3" name="Audio 12" descr="audio icon">
            <a:hlinkClick r:id="" action="ppaction://media"/>
            <a:extLst>
              <a:ext uri="{FF2B5EF4-FFF2-40B4-BE49-F238E27FC236}">
                <a16:creationId xmlns:a16="http://schemas.microsoft.com/office/drawing/2014/main" id="{4AB37284-2A46-66C1-17EF-DF2FA381DD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24572"/>
    </mc:Choice>
    <mc:Fallback xmlns="">
      <p:transition spd="slow" advTm="24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7ac8a25402_0_26"/>
          <p:cNvSpPr txBox="1">
            <a:spLocks noGrp="1"/>
          </p:cNvSpPr>
          <p:nvPr>
            <p:ph type="title"/>
          </p:nvPr>
        </p:nvSpPr>
        <p:spPr>
          <a:xfrm>
            <a:off x="0" y="0"/>
            <a:ext cx="9144000" cy="6330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2.10 (2016) - Deleted</a:t>
            </a:r>
            <a:endParaRPr sz="2800"/>
          </a:p>
        </p:txBody>
      </p:sp>
      <p:graphicFrame>
        <p:nvGraphicFramePr>
          <p:cNvPr id="276" name="Google Shape;276;g27ac8a25402_0_26"/>
          <p:cNvGraphicFramePr/>
          <p:nvPr>
            <p:extLst>
              <p:ext uri="{D42A27DB-BD31-4B8C-83A1-F6EECF244321}">
                <p14:modId xmlns:p14="http://schemas.microsoft.com/office/powerpoint/2010/main" val="2601581661"/>
              </p:ext>
            </p:extLst>
          </p:nvPr>
        </p:nvGraphicFramePr>
        <p:xfrm>
          <a:off x="273050" y="791026"/>
          <a:ext cx="8597900" cy="2367305"/>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6410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636539410"/>
                  </a:ext>
                </a:extLst>
              </a:tr>
              <a:tr h="2001575">
                <a:tc>
                  <a:txBody>
                    <a:bodyPr/>
                    <a:lstStyle/>
                    <a:p>
                      <a:pPr marL="0" lvl="0" indent="0" algn="l" rtl="0">
                        <a:spcBef>
                          <a:spcPts val="0"/>
                        </a:spcBef>
                        <a:spcAft>
                          <a:spcPts val="0"/>
                        </a:spcAft>
                        <a:buNone/>
                      </a:pPr>
                      <a:r>
                        <a:rPr lang="en-US" sz="1000" b="1">
                          <a:latin typeface="Georgia"/>
                          <a:ea typeface="Georgia"/>
                          <a:cs typeface="Georgia"/>
                          <a:sym typeface="Georgia"/>
                        </a:rPr>
                        <a:t>2.10 The student will</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b="1">
                          <a:latin typeface="Georgia"/>
                          <a:ea typeface="Georgia"/>
                          <a:cs typeface="Georgia"/>
                          <a:sym typeface="Georgia"/>
                        </a:rPr>
                        <a:t>determine past and future days of the week; and</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identify specific days and dates on a given calendar.</a:t>
                      </a:r>
                      <a:endParaRPr sz="1000" b="1">
                        <a:latin typeface="Georgia"/>
                        <a:ea typeface="Georgia"/>
                        <a:cs typeface="Georgia"/>
                        <a:sym typeface="Georgia"/>
                      </a:endParaRPr>
                    </a:p>
                    <a:p>
                      <a:pPr marL="457200" lvl="0" indent="0" algn="l" rtl="0">
                        <a:spcBef>
                          <a:spcPts val="300"/>
                        </a:spcBef>
                        <a:spcAft>
                          <a:spcPts val="0"/>
                        </a:spcAft>
                        <a:buNone/>
                      </a:pPr>
                      <a:r>
                        <a:rPr lang="en-US" sz="1000">
                          <a:solidFill>
                            <a:srgbClr val="980000"/>
                          </a:solidFill>
                          <a:latin typeface="Georgia"/>
                          <a:ea typeface="Georgia"/>
                          <a:cs typeface="Georgia"/>
                          <a:sym typeface="Georgia"/>
                        </a:rPr>
                        <a:t>[Deleted; included in Grade 1]</a:t>
                      </a:r>
                      <a:endParaRPr sz="1000">
                        <a:solidFill>
                          <a:srgbClr val="980000"/>
                        </a:solidFill>
                        <a:latin typeface="Georgia"/>
                        <a:ea typeface="Georgia"/>
                        <a:cs typeface="Georgia"/>
                        <a:sym typeface="Georgia"/>
                      </a:endParaRPr>
                    </a:p>
                    <a:p>
                      <a:pPr marL="0" lvl="0" indent="0" algn="l" rtl="0">
                        <a:spcBef>
                          <a:spcPts val="0"/>
                        </a:spcBef>
                        <a:spcAft>
                          <a:spcPts val="0"/>
                        </a:spcAft>
                        <a:buNone/>
                      </a:pP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Determine the day that is a specific number of days or weeks n the past or in the future from a given date, using a calendar.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Identify specific days and dates (e.g., What is the third Monday in a given month? What day of the week is May 11?).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300"/>
                        </a:spcAft>
                        <a:buNone/>
                      </a:pPr>
                      <a:endParaRPr sz="8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77" name="Google Shape;277;g27ac8a25402_0_26"/>
          <p:cNvSpPr txBox="1"/>
          <p:nvPr/>
        </p:nvSpPr>
        <p:spPr>
          <a:xfrm>
            <a:off x="0" y="44208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Determining past and future days of the weeks or specific days/dates on a calendar deleted from Grade 2 </a:t>
            </a:r>
            <a:endParaRPr sz="1000" dirty="0">
              <a:solidFill>
                <a:schemeClr val="lt1"/>
              </a:solidFill>
              <a:latin typeface="Georgia"/>
              <a:ea typeface="Georgia"/>
              <a:cs typeface="Georgia"/>
              <a:sym typeface="Georgia"/>
            </a:endParaRPr>
          </a:p>
        </p:txBody>
      </p:sp>
      <p:pic>
        <p:nvPicPr>
          <p:cNvPr id="14" name="Audio 13" descr="audio icon">
            <a:hlinkClick r:id="" action="ppaction://media"/>
            <a:extLst>
              <a:ext uri="{FF2B5EF4-FFF2-40B4-BE49-F238E27FC236}">
                <a16:creationId xmlns:a16="http://schemas.microsoft.com/office/drawing/2014/main" id="{47A37CFB-49BF-205A-2571-298912E501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288"/>
    </mc:Choice>
    <mc:Fallback xmlns="">
      <p:transition spd="slow" advTm="1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7ac8a25402_0_58"/>
          <p:cNvSpPr txBox="1">
            <a:spLocks noGrp="1"/>
          </p:cNvSpPr>
          <p:nvPr>
            <p:ph type="title"/>
          </p:nvPr>
        </p:nvSpPr>
        <p:spPr>
          <a:xfrm>
            <a:off x="0" y="0"/>
            <a:ext cx="9144000" cy="6501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2.11 (2016) - Deleted</a:t>
            </a:r>
            <a:endParaRPr sz="2800"/>
          </a:p>
        </p:txBody>
      </p:sp>
      <p:graphicFrame>
        <p:nvGraphicFramePr>
          <p:cNvPr id="283" name="Google Shape;283;g27ac8a25402_0_58"/>
          <p:cNvGraphicFramePr/>
          <p:nvPr>
            <p:extLst>
              <p:ext uri="{D42A27DB-BD31-4B8C-83A1-F6EECF244321}">
                <p14:modId xmlns:p14="http://schemas.microsoft.com/office/powerpoint/2010/main" val="1796445249"/>
              </p:ext>
            </p:extLst>
          </p:nvPr>
        </p:nvGraphicFramePr>
        <p:xfrm>
          <a:off x="273050" y="783200"/>
          <a:ext cx="8597900" cy="2214283"/>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45888">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43158401"/>
                  </a:ext>
                </a:extLst>
              </a:tr>
              <a:tr h="1848553">
                <a:tc>
                  <a:txBody>
                    <a:bodyPr/>
                    <a:lstStyle/>
                    <a:p>
                      <a:pPr marL="0" lvl="0" indent="0" algn="l" rtl="0">
                        <a:spcBef>
                          <a:spcPts val="0"/>
                        </a:spcBef>
                        <a:spcAft>
                          <a:spcPts val="0"/>
                        </a:spcAft>
                        <a:buNone/>
                      </a:pPr>
                      <a:r>
                        <a:rPr lang="en-US" sz="1000" b="1">
                          <a:latin typeface="Georgia" panose="02040502050405020303" pitchFamily="18" charset="0"/>
                          <a:ea typeface="Georgia"/>
                          <a:cs typeface="Georgia"/>
                          <a:sym typeface="Georgia"/>
                        </a:rPr>
                        <a:t>2.11 The student will read temperature to the nearest 10 degrees. </a:t>
                      </a:r>
                      <a:r>
                        <a:rPr lang="en-US" sz="1000">
                          <a:solidFill>
                            <a:srgbClr val="980000"/>
                          </a:solidFill>
                          <a:latin typeface="Georgia" panose="02040502050405020303" pitchFamily="18" charset="0"/>
                          <a:ea typeface="Times New Roman"/>
                          <a:cs typeface="Times New Roman"/>
                          <a:sym typeface="Times New Roman"/>
                        </a:rPr>
                        <a:t>[Deleted; Included in Science standards]</a:t>
                      </a:r>
                      <a:endParaRPr sz="1000" b="1">
                        <a:latin typeface="Georgia" panose="02040502050405020303" pitchFamily="18" charset="0"/>
                        <a:ea typeface="Georgia"/>
                        <a:cs typeface="Georgia"/>
                        <a:sym typeface="Georgia"/>
                      </a:endParaRPr>
                    </a:p>
                    <a:p>
                      <a:pPr marL="0" lvl="0" indent="0" algn="l" rtl="0">
                        <a:spcBef>
                          <a:spcPts val="300"/>
                        </a:spcBef>
                        <a:spcAft>
                          <a:spcPts val="0"/>
                        </a:spcAft>
                        <a:buNone/>
                      </a:pPr>
                      <a:endParaRPr sz="1000">
                        <a:latin typeface="Georgia" panose="02040502050405020303" pitchFamily="18" charset="0"/>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panose="02040502050405020303" pitchFamily="18" charset="0"/>
                          <a:ea typeface="Georgia"/>
                          <a:cs typeface="Georgia"/>
                          <a:sym typeface="Georgia"/>
                        </a:rPr>
                        <a:t>Identify different types of thermometers as instruments used to measure temperature.</a:t>
                      </a:r>
                      <a:endParaRPr sz="1000">
                        <a:latin typeface="Georgia" panose="02040502050405020303" pitchFamily="18" charset="0"/>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Read temperature in Fahrenheit to the nearest ten degrees on thermometers (real world, physical model, and pictorial representations).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Georgia" panose="02040502050405020303" pitchFamily="18" charset="0"/>
                        <a:ea typeface="Georgia"/>
                        <a:cs typeface="Georgia"/>
                        <a:sym typeface="Georgia"/>
                      </a:endParaRPr>
                    </a:p>
                    <a:p>
                      <a:pPr marL="0" lvl="0" indent="0" algn="l" rtl="0">
                        <a:spcBef>
                          <a:spcPts val="300"/>
                        </a:spcBef>
                        <a:spcAft>
                          <a:spcPts val="300"/>
                        </a:spcAft>
                        <a:buNone/>
                      </a:pPr>
                      <a:endParaRPr sz="1000">
                        <a:latin typeface="Georgia" panose="02040502050405020303" pitchFamily="18" charset="0"/>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84" name="Google Shape;284;g27ac8a25402_0_58"/>
          <p:cNvSpPr txBox="1"/>
          <p:nvPr/>
        </p:nvSpPr>
        <p:spPr>
          <a:xfrm>
            <a:off x="0" y="442080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Temperature has been removed from Grade 2 mathematics standards </a:t>
            </a:r>
            <a:endParaRPr sz="1000" dirty="0">
              <a:solidFill>
                <a:schemeClr val="lt1"/>
              </a:solidFill>
              <a:latin typeface="Georgia"/>
              <a:ea typeface="Georgia"/>
              <a:cs typeface="Georgia"/>
              <a:sym typeface="Georgia"/>
            </a:endParaRPr>
          </a:p>
        </p:txBody>
      </p:sp>
      <p:pic>
        <p:nvPicPr>
          <p:cNvPr id="8" name="Audio 7" descr="audio icon">
            <a:hlinkClick r:id="" action="ppaction://media"/>
            <a:extLst>
              <a:ext uri="{FF2B5EF4-FFF2-40B4-BE49-F238E27FC236}">
                <a16:creationId xmlns:a16="http://schemas.microsoft.com/office/drawing/2014/main" id="{402FB138-3C83-28B6-E799-EEEE640C3E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434"/>
    </mc:Choice>
    <mc:Fallback xmlns="">
      <p:transition spd="slow" advTm="1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27ac8a25402_0_52"/>
          <p:cNvSpPr txBox="1">
            <a:spLocks noGrp="1"/>
          </p:cNvSpPr>
          <p:nvPr>
            <p:ph type="title"/>
          </p:nvPr>
        </p:nvSpPr>
        <p:spPr>
          <a:xfrm>
            <a:off x="0" y="0"/>
            <a:ext cx="9144000" cy="6669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2.12 (2016) - 2.MG.3 (2023)</a:t>
            </a:r>
            <a:endParaRPr sz="2800"/>
          </a:p>
        </p:txBody>
      </p:sp>
      <p:graphicFrame>
        <p:nvGraphicFramePr>
          <p:cNvPr id="290" name="Google Shape;290;g27ac8a25402_0_52"/>
          <p:cNvGraphicFramePr/>
          <p:nvPr>
            <p:extLst>
              <p:ext uri="{D42A27DB-BD31-4B8C-83A1-F6EECF244321}">
                <p14:modId xmlns:p14="http://schemas.microsoft.com/office/powerpoint/2010/main" val="1341986682"/>
              </p:ext>
            </p:extLst>
          </p:nvPr>
        </p:nvGraphicFramePr>
        <p:xfrm>
          <a:off x="273050" y="785804"/>
          <a:ext cx="8597900" cy="2711583"/>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2119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220055597"/>
                  </a:ext>
                </a:extLst>
              </a:tr>
              <a:tr h="2345853">
                <a:tc>
                  <a:txBody>
                    <a:bodyPr/>
                    <a:lstStyle/>
                    <a:p>
                      <a:pPr marL="0" lvl="0" indent="0" algn="l" rtl="0">
                        <a:spcBef>
                          <a:spcPts val="0"/>
                        </a:spcBef>
                        <a:spcAft>
                          <a:spcPts val="0"/>
                        </a:spcAft>
                        <a:buNone/>
                      </a:pPr>
                      <a:r>
                        <a:rPr lang="en-US" sz="1000" b="1">
                          <a:latin typeface="Georgia"/>
                          <a:ea typeface="Georgia"/>
                          <a:cs typeface="Georgia"/>
                          <a:sym typeface="Georgia"/>
                        </a:rPr>
                        <a:t>2.12 The student will</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b="1">
                          <a:latin typeface="Georgia"/>
                          <a:ea typeface="Georgia"/>
                          <a:cs typeface="Georgia"/>
                          <a:sym typeface="Georgia"/>
                        </a:rPr>
                        <a:t>draw a line of symmetry in a figure; and</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identify and create figures with at least one line of symmetry.</a:t>
                      </a: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Draw a line of symmetry in a figure.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Identify figures with at least one line of symmetry, using various concrete materials (e.g., mirrors, paper folding, pattern blocks). (b)</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Determine a line of symmetry that results in two figures that have the same size and shape and explain reasoning. (a, b)</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Create figures with at least one line of symmetry using various concrete materials.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2.MG.3 The student will identify, describe, and create plane figures (including circles, triangles, squares, and rectangles) that have at least one line of symmetry and explain its relationship with congruency.</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980000"/>
                          </a:solidFill>
                          <a:latin typeface="Georgia"/>
                          <a:ea typeface="Georgia"/>
                          <a:cs typeface="Georgia"/>
                          <a:sym typeface="Georgia"/>
                        </a:rPr>
                        <a:t>Explore</a:t>
                      </a:r>
                      <a:r>
                        <a:rPr lang="en-US" sz="1000">
                          <a:latin typeface="Georgia"/>
                          <a:ea typeface="Georgia"/>
                          <a:cs typeface="Georgia"/>
                          <a:sym typeface="Georgia"/>
                        </a:rPr>
                        <a:t> a figure using a variety of tools (e.g., paper folding, geoboards, drawings) to show and</a:t>
                      </a:r>
                      <a:r>
                        <a:rPr lang="en-US" sz="1000">
                          <a:solidFill>
                            <a:srgbClr val="980000"/>
                          </a:solidFill>
                          <a:latin typeface="Georgia"/>
                          <a:ea typeface="Georgia"/>
                          <a:cs typeface="Georgia"/>
                          <a:sym typeface="Georgia"/>
                        </a:rPr>
                        <a:t> justify a line of symmetry,</a:t>
                      </a:r>
                      <a:r>
                        <a:rPr lang="en-US" sz="1000">
                          <a:latin typeface="Georgia"/>
                          <a:ea typeface="Georgia"/>
                          <a:cs typeface="Georgia"/>
                          <a:sym typeface="Georgia"/>
                        </a:rPr>
                        <a:t> if one exists.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Create figures with at least one line of symmetry using various concrete and pictorial representations.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Describe the two resulting figures formed by a line of symmetry as being </a:t>
                      </a:r>
                      <a:r>
                        <a:rPr lang="en-US" sz="1000">
                          <a:solidFill>
                            <a:srgbClr val="980000"/>
                          </a:solidFill>
                          <a:latin typeface="Georgia"/>
                          <a:ea typeface="Georgia"/>
                          <a:cs typeface="Georgia"/>
                          <a:sym typeface="Georgia"/>
                        </a:rPr>
                        <a:t>congruent </a:t>
                      </a:r>
                      <a:r>
                        <a:rPr lang="en-US" sz="1000">
                          <a:latin typeface="Georgia"/>
                          <a:ea typeface="Georgia"/>
                          <a:cs typeface="Georgia"/>
                          <a:sym typeface="Georgia"/>
                        </a:rPr>
                        <a:t>(having the same shape and size).</a:t>
                      </a:r>
                      <a:r>
                        <a:rPr lang="en-US" sz="1000">
                          <a:latin typeface="Georgia"/>
                          <a:ea typeface="Georgia"/>
                          <a:cs typeface="Georgia"/>
                        </a:rPr>
                        <a:t>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1" name="Google Shape;291;g27ac8a25402_0_52"/>
          <p:cNvSpPr txBox="1"/>
          <p:nvPr/>
        </p:nvSpPr>
        <p:spPr>
          <a:xfrm>
            <a:off x="0" y="4398300"/>
            <a:ext cx="9144000" cy="8481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Congruency moved from Grade 3</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Show and justify a line of symmetry</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Use ‘congruent’ to describe the resulting figures formed by a line of symmetry  </a:t>
            </a:r>
            <a:endParaRPr sz="1000" dirty="0">
              <a:solidFill>
                <a:schemeClr val="lt1"/>
              </a:solidFill>
              <a:latin typeface="Georgia"/>
              <a:ea typeface="Georgia"/>
              <a:cs typeface="Georgia"/>
              <a:sym typeface="Georgia"/>
            </a:endParaRPr>
          </a:p>
        </p:txBody>
      </p:sp>
      <p:pic>
        <p:nvPicPr>
          <p:cNvPr id="7" name="Audio 6" descr="audio icon">
            <a:hlinkClick r:id="" action="ppaction://media"/>
            <a:extLst>
              <a:ext uri="{FF2B5EF4-FFF2-40B4-BE49-F238E27FC236}">
                <a16:creationId xmlns:a16="http://schemas.microsoft.com/office/drawing/2014/main" id="{A49FAC06-A45A-9624-1776-BE1647533C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109"/>
    </mc:Choice>
    <mc:Fallback xmlns="">
      <p:transition spd="slow" advTm="3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7ac8a25402_0_46"/>
          <p:cNvSpPr txBox="1">
            <a:spLocks noGrp="1"/>
          </p:cNvSpPr>
          <p:nvPr>
            <p:ph type="title"/>
          </p:nvPr>
        </p:nvSpPr>
        <p:spPr>
          <a:xfrm>
            <a:off x="0" y="0"/>
            <a:ext cx="9144000" cy="6714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2.13 (2016) - 2.MG.4 (2023)</a:t>
            </a:r>
            <a:endParaRPr sz="2800"/>
          </a:p>
        </p:txBody>
      </p:sp>
      <p:graphicFrame>
        <p:nvGraphicFramePr>
          <p:cNvPr id="297" name="Google Shape;297;g27ac8a25402_0_46"/>
          <p:cNvGraphicFramePr/>
          <p:nvPr>
            <p:extLst>
              <p:ext uri="{D42A27DB-BD31-4B8C-83A1-F6EECF244321}">
                <p14:modId xmlns:p14="http://schemas.microsoft.com/office/powerpoint/2010/main" val="2162642236"/>
              </p:ext>
            </p:extLst>
          </p:nvPr>
        </p:nvGraphicFramePr>
        <p:xfrm>
          <a:off x="273050" y="772713"/>
          <a:ext cx="8597900" cy="3604125"/>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92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532194801"/>
                  </a:ext>
                </a:extLst>
              </a:tr>
              <a:tr h="3224925">
                <a:tc>
                  <a:txBody>
                    <a:bodyPr/>
                    <a:lstStyle/>
                    <a:p>
                      <a:pPr marL="0" lvl="0" indent="0" algn="l" rtl="0">
                        <a:spcBef>
                          <a:spcPts val="0"/>
                        </a:spcBef>
                        <a:spcAft>
                          <a:spcPts val="0"/>
                        </a:spcAft>
                        <a:buNone/>
                      </a:pPr>
                      <a:r>
                        <a:rPr lang="en-US" sz="1000" b="1">
                          <a:latin typeface="Georgia"/>
                          <a:ea typeface="Georgia"/>
                          <a:cs typeface="Georgia"/>
                          <a:sym typeface="Georgia"/>
                        </a:rPr>
                        <a:t>2.13 The student will identify, describe, compare, and contrast plane and solid figures (circles/spheres, squares/cubes, and rectangles/rectangular prisms).</a:t>
                      </a: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Determine similarities and differences between related plane and solid figures (circles/spheres, squares/cubes, rectangles/rectangular prisms), using models and cutouts.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Trace faces of solid figures (cubes and rectangular prisms) to create the set of plane figures related to the solid figure. </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Identify and describe plane figures (circles, squares, and rectangles), according to their characteristics (number of sides, vertices, and angles). Squares and rectangles have four right angles.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Identify and describe solid figures (spheres, cubes, and rectangular prisms), according to the shape of their faces, number of edges, and number of vertices, using models.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Compare and contrast plane and solid figures (circles/spheres, squares/cubes, and rectangles/rectangular prisms) according to their characteristics (number and shape of their faces, edges, vertices, and angles).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2.MG.4 The student will describe, name, compare, and contrast plane and solid figures (circles/spheres, squares/cubes, and rectangles/rectangular prisms).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Trace faces of solid figures (cubes and rectangular prisms) to create the set of plane figures related to the solid figure. </a:t>
                      </a:r>
                      <a:endParaRPr sz="1000">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Compare and contrast models and nets (cutouts) of cubes and rectangular prisms (e.g., number and shapes of faces, edges, vertices). </a:t>
                      </a:r>
                      <a:endParaRPr sz="100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Given a concrete or pictorial model, name and describe the solid figure (sphere, cube, and rectangular prism) by its characteristics (e.g., number of edges, number of vertices, shapes of faces).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Compare and contrast plane and solid figures (circles/spheres, squares/cubes, and rectangles/rectangular prisms) according to their characteristics (e.g., number and shapes of their faces, edges, vertices). </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8" name="Google Shape;298;g27ac8a25402_0_46"/>
          <p:cNvSpPr txBox="1"/>
          <p:nvPr/>
        </p:nvSpPr>
        <p:spPr>
          <a:xfrm>
            <a:off x="0" y="4420800"/>
            <a:ext cx="9144000" cy="722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Compare and contrast models and nets of cubes and rectangular prisms</a:t>
            </a:r>
            <a:endParaRPr sz="1000" dirty="0">
              <a:solidFill>
                <a:schemeClr val="lt1"/>
              </a:solidFill>
              <a:latin typeface="Georgia"/>
              <a:ea typeface="Georgia"/>
              <a:cs typeface="Georgia"/>
              <a:sym typeface="Georgia"/>
            </a:endParaRPr>
          </a:p>
        </p:txBody>
      </p:sp>
      <p:pic>
        <p:nvPicPr>
          <p:cNvPr id="299" name="Google Shape;299;g27ac8a25402_0_4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8828241">
            <a:off x="4309975" y="2156026"/>
            <a:ext cx="695475" cy="568475"/>
          </a:xfrm>
          <a:prstGeom prst="rect">
            <a:avLst/>
          </a:prstGeom>
          <a:noFill/>
          <a:ln>
            <a:noFill/>
          </a:ln>
        </p:spPr>
      </p:pic>
      <p:pic>
        <p:nvPicPr>
          <p:cNvPr id="16" name="Audio 15" descr="audio icon">
            <a:hlinkClick r:id="" action="ppaction://media"/>
            <a:extLst>
              <a:ext uri="{FF2B5EF4-FFF2-40B4-BE49-F238E27FC236}">
                <a16:creationId xmlns:a16="http://schemas.microsoft.com/office/drawing/2014/main" id="{45957C44-BC45-34CA-583A-53F61379D09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635"/>
    </mc:Choice>
    <mc:Fallback xmlns="">
      <p:transition spd="slow" advTm="1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29" name="Audio 28" descr="audio icon">
            <a:hlinkClick r:id="" action="ppaction://media"/>
            <a:extLst>
              <a:ext uri="{FF2B5EF4-FFF2-40B4-BE49-F238E27FC236}">
                <a16:creationId xmlns:a16="http://schemas.microsoft.com/office/drawing/2014/main" id="{10F6545D-123F-D3C5-3E56-C39760BDF7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633"/>
    </mc:Choice>
    <mc:Fallback xmlns="">
      <p:transition spd="slow" advTm="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7ac8a25402_0_5"/>
          <p:cNvSpPr txBox="1">
            <a:spLocks noGrp="1"/>
          </p:cNvSpPr>
          <p:nvPr>
            <p:ph type="title"/>
          </p:nvPr>
        </p:nvSpPr>
        <p:spPr>
          <a:xfrm>
            <a:off x="0" y="0"/>
            <a:ext cx="9144000" cy="6330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2.14 (2016) - Deleted</a:t>
            </a:r>
            <a:endParaRPr sz="2800"/>
          </a:p>
        </p:txBody>
      </p:sp>
      <p:graphicFrame>
        <p:nvGraphicFramePr>
          <p:cNvPr id="310" name="Google Shape;310;g27ac8a25402_0_5"/>
          <p:cNvGraphicFramePr/>
          <p:nvPr>
            <p:extLst>
              <p:ext uri="{D42A27DB-BD31-4B8C-83A1-F6EECF244321}">
                <p14:modId xmlns:p14="http://schemas.microsoft.com/office/powerpoint/2010/main" val="3125872035"/>
              </p:ext>
            </p:extLst>
          </p:nvPr>
        </p:nvGraphicFramePr>
        <p:xfrm>
          <a:off x="273050" y="753375"/>
          <a:ext cx="8597900" cy="2442093"/>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14056">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752352847"/>
                  </a:ext>
                </a:extLst>
              </a:tr>
              <a:tr h="2076363">
                <a:tc>
                  <a:txBody>
                    <a:bodyPr/>
                    <a:lstStyle/>
                    <a:p>
                      <a:pPr marL="0" lvl="0" indent="0" algn="l" rtl="0">
                        <a:spcBef>
                          <a:spcPts val="0"/>
                        </a:spcBef>
                        <a:spcAft>
                          <a:spcPts val="0"/>
                        </a:spcAft>
                        <a:buNone/>
                      </a:pPr>
                      <a:r>
                        <a:rPr lang="en-US" sz="1000" b="1">
                          <a:latin typeface="Georgia"/>
                          <a:ea typeface="Georgia"/>
                          <a:cs typeface="Georgia"/>
                          <a:sym typeface="Georgia"/>
                        </a:rPr>
                        <a:t>2.14 The student will use data from probability experiments to predict outcomes when the experiment is repeated. </a:t>
                      </a:r>
                      <a:r>
                        <a:rPr lang="en-US" sz="1000">
                          <a:solidFill>
                            <a:srgbClr val="980000"/>
                          </a:solidFill>
                          <a:latin typeface="Georgia"/>
                          <a:ea typeface="Georgia"/>
                          <a:cs typeface="Georgia"/>
                          <a:sym typeface="Georgia"/>
                        </a:rPr>
                        <a:t>[Deleted]</a:t>
                      </a: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Conduct probability experiments using multicolored spinners, colored tiles, or number cubes and use the data from the experiments to predict outcomes if the experiment is repeated.</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Record the results of probability experiments, using tables, charts, and tally marks.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Interpret the results of probability experiments.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Predict which of two events is more or less likely to occur if an experiment is repeated.</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Georgia"/>
                        <a:ea typeface="Georgia"/>
                        <a:cs typeface="Georgia"/>
                        <a:sym typeface="Georgia"/>
                      </a:endParaRPr>
                    </a:p>
                    <a:p>
                      <a:pPr marL="0" lvl="0" indent="0" algn="l" rtl="0">
                        <a:spcBef>
                          <a:spcPts val="1200"/>
                        </a:spcBef>
                        <a:spcAft>
                          <a:spcPts val="0"/>
                        </a:spcAft>
                        <a:buNone/>
                      </a:pP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11" name="Google Shape;311;g27ac8a25402_0_5"/>
          <p:cNvSpPr txBox="1"/>
          <p:nvPr/>
        </p:nvSpPr>
        <p:spPr>
          <a:xfrm>
            <a:off x="0" y="43605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dirty="0">
                <a:solidFill>
                  <a:schemeClr val="lt1"/>
                </a:solidFill>
                <a:latin typeface="Georgia"/>
                <a:ea typeface="Georgia"/>
                <a:cs typeface="Georgia"/>
                <a:sym typeface="Georgia"/>
              </a:rPr>
              <a:t>Probability has been removed from Grade 2</a:t>
            </a:r>
            <a:endParaRPr sz="1000" dirty="0">
              <a:solidFill>
                <a:schemeClr val="lt1"/>
              </a:solidFill>
              <a:latin typeface="Georgia"/>
              <a:ea typeface="Georgia"/>
              <a:cs typeface="Georgia"/>
              <a:sym typeface="Georgia"/>
            </a:endParaRPr>
          </a:p>
        </p:txBody>
      </p:sp>
      <p:pic>
        <p:nvPicPr>
          <p:cNvPr id="7" name="Audio 6" descr="audio icon">
            <a:hlinkClick r:id="" action="ppaction://media"/>
            <a:extLst>
              <a:ext uri="{FF2B5EF4-FFF2-40B4-BE49-F238E27FC236}">
                <a16:creationId xmlns:a16="http://schemas.microsoft.com/office/drawing/2014/main" id="{738E4412-F9D8-CA4D-8C57-510A7276FA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026"/>
    </mc:Choice>
    <mc:Fallback xmlns="">
      <p:transition spd="slow" advTm="1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7a36ee26ab_0_5"/>
          <p:cNvSpPr txBox="1">
            <a:spLocks noGrp="1"/>
          </p:cNvSpPr>
          <p:nvPr>
            <p:ph type="title"/>
          </p:nvPr>
        </p:nvSpPr>
        <p:spPr>
          <a:xfrm>
            <a:off x="0" y="0"/>
            <a:ext cx="9144000" cy="6963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2.15 (2016) - 2.PS.1 (2023) – 1 of 2</a:t>
            </a:r>
            <a:endParaRPr sz="2800"/>
          </a:p>
        </p:txBody>
      </p:sp>
      <p:graphicFrame>
        <p:nvGraphicFramePr>
          <p:cNvPr id="317" name="Google Shape;317;g27a36ee26ab_0_5"/>
          <p:cNvGraphicFramePr/>
          <p:nvPr>
            <p:extLst>
              <p:ext uri="{D42A27DB-BD31-4B8C-83A1-F6EECF244321}">
                <p14:modId xmlns:p14="http://schemas.microsoft.com/office/powerpoint/2010/main" val="15834007"/>
              </p:ext>
            </p:extLst>
          </p:nvPr>
        </p:nvGraphicFramePr>
        <p:xfrm>
          <a:off x="273050" y="840775"/>
          <a:ext cx="8597900" cy="3231066"/>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8476">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161746086"/>
                  </a:ext>
                </a:extLst>
              </a:tr>
              <a:tr h="2852590">
                <a:tc>
                  <a:txBody>
                    <a:bodyPr/>
                    <a:lstStyle/>
                    <a:p>
                      <a:pPr marL="0" lvl="0" indent="0" algn="l" rtl="0">
                        <a:spcBef>
                          <a:spcPts val="0"/>
                        </a:spcBef>
                        <a:spcAft>
                          <a:spcPts val="0"/>
                        </a:spcAft>
                        <a:buNone/>
                      </a:pPr>
                      <a:r>
                        <a:rPr lang="en-US" sz="1000" b="1">
                          <a:latin typeface="Georgia"/>
                          <a:ea typeface="Georgia"/>
                          <a:cs typeface="Georgia"/>
                          <a:sym typeface="Georgia"/>
                        </a:rPr>
                        <a:t>2.15 The student will</a:t>
                      </a: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b="1">
                          <a:latin typeface="Georgia"/>
                          <a:ea typeface="Georgia"/>
                          <a:cs typeface="Georgia"/>
                          <a:sym typeface="Georgia"/>
                        </a:rPr>
                        <a:t>collect, organize, and represent data in pictographs and bar graphs; and</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Collect and organize data using various forms of data collection (e.g., lists, tables, objects, pictures, symbols, tally marks, charts). Data points, collected by students, should be limited to 16 or fewer for no more than four categories. (a)</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Represent data in pictographs and bar graphs (limited to 16 or fewer data points for no more than four categories). (a)</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2.PS.1 The student will apply the data cycle (pose questions; collect or acquire data; organize and represent data; and analyze data and communicate results) with a focus on pictographs and bar graphs.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solidFill>
                            <a:srgbClr val="980000"/>
                          </a:solidFill>
                          <a:latin typeface="Georgia"/>
                          <a:ea typeface="Georgia"/>
                          <a:cs typeface="Georgia"/>
                          <a:sym typeface="Georgia"/>
                        </a:rPr>
                        <a:t>Pose questions</a:t>
                      </a:r>
                      <a:r>
                        <a:rPr lang="en-US" sz="1000">
                          <a:latin typeface="Georgia"/>
                          <a:ea typeface="Georgia"/>
                          <a:cs typeface="Georgia"/>
                          <a:sym typeface="Georgia"/>
                        </a:rPr>
                        <a:t>, given a predetermined context, that require the collection of data (limited to </a:t>
                      </a:r>
                      <a:r>
                        <a:rPr lang="en-US" sz="1000">
                          <a:solidFill>
                            <a:srgbClr val="980000"/>
                          </a:solidFill>
                          <a:latin typeface="Georgia"/>
                          <a:ea typeface="Georgia"/>
                          <a:cs typeface="Georgia"/>
                          <a:sym typeface="Georgia"/>
                        </a:rPr>
                        <a:t>25 or fewer data points</a:t>
                      </a:r>
                      <a:r>
                        <a:rPr lang="en-US" sz="1000">
                          <a:latin typeface="Georgia"/>
                          <a:ea typeface="Georgia"/>
                          <a:cs typeface="Georgia"/>
                          <a:sym typeface="Georgia"/>
                        </a:rPr>
                        <a:t> for </a:t>
                      </a:r>
                      <a:r>
                        <a:rPr lang="en-US" sz="1000">
                          <a:solidFill>
                            <a:srgbClr val="980000"/>
                          </a:solidFill>
                          <a:latin typeface="Georgia"/>
                          <a:ea typeface="Georgia"/>
                          <a:cs typeface="Georgia"/>
                          <a:sym typeface="Georgia"/>
                        </a:rPr>
                        <a:t>no more than six categories</a:t>
                      </a:r>
                      <a:r>
                        <a:rPr lang="en-US" sz="1000">
                          <a:latin typeface="Georgia"/>
                          <a:ea typeface="Georgia"/>
                          <a:cs typeface="Georgia"/>
                          <a:sym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solidFill>
                            <a:srgbClr val="980000"/>
                          </a:solidFill>
                          <a:latin typeface="Georgia"/>
                          <a:ea typeface="Georgia"/>
                          <a:cs typeface="Georgia"/>
                          <a:sym typeface="Georgia"/>
                        </a:rPr>
                        <a:t>Determine the data needed to answer a posed question</a:t>
                      </a:r>
                      <a:r>
                        <a:rPr lang="en-US" sz="1000">
                          <a:latin typeface="Georgia"/>
                          <a:ea typeface="Georgia"/>
                          <a:cs typeface="Georgia"/>
                          <a:sym typeface="Georgia"/>
                        </a:rPr>
                        <a:t> and collect the data using various methods (e.g., voting; creating lists, tables, or charts; tallying).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Organize and represent a data set using a pictograph where each symbol represents up to 2 data points. Determine and use a key to assist in the analysis of the data.</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Organize and represent a data set using a bar graph with a title and labeled axes (limited to 25 or fewer data points for up to six categories, and </a:t>
                      </a:r>
                      <a:r>
                        <a:rPr lang="en-US" sz="1000">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7"/>
                            </a:ext>
                          </a:extLst>
                        </a:rPr>
                        <a:t>limit increments of scale to multiples of 1 or 2).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18" name="Google Shape;318;g27a36ee26ab_0_5"/>
          <p:cNvSpPr txBox="1"/>
          <p:nvPr/>
        </p:nvSpPr>
        <p:spPr>
          <a:xfrm>
            <a:off x="0" y="4302725"/>
            <a:ext cx="9144000" cy="883425"/>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dirty="0">
                <a:solidFill>
                  <a:schemeClr val="lt1"/>
                </a:solidFill>
                <a:latin typeface="Georgia"/>
                <a:ea typeface="Georgia"/>
                <a:cs typeface="Georgia"/>
                <a:sym typeface="Georgia"/>
              </a:rPr>
              <a:t>Pose questions that require the collection of data</a:t>
            </a:r>
          </a:p>
          <a:p>
            <a:pPr marL="457200" lvl="0" indent="-292100" algn="l" rtl="0">
              <a:spcBef>
                <a:spcPts val="0"/>
              </a:spcBef>
              <a:spcAft>
                <a:spcPts val="300"/>
              </a:spcAft>
              <a:buClr>
                <a:schemeClr val="lt1"/>
              </a:buClr>
              <a:buSzPts val="1000"/>
              <a:buFont typeface="Georgia"/>
              <a:buChar char="●"/>
            </a:pPr>
            <a:r>
              <a:rPr lang="en-US" sz="1000" dirty="0">
                <a:solidFill>
                  <a:schemeClr val="lt1"/>
                </a:solidFill>
                <a:latin typeface="Georgia"/>
                <a:ea typeface="Georgia"/>
                <a:cs typeface="Georgia"/>
                <a:sym typeface="Georgia"/>
              </a:rPr>
              <a:t>Determine the data needed to answer a posed question</a:t>
            </a:r>
          </a:p>
          <a:p>
            <a:pPr marL="457200" lvl="0" indent="-292100" algn="l" rtl="0">
              <a:spcBef>
                <a:spcPts val="0"/>
              </a:spcBef>
              <a:spcAft>
                <a:spcPts val="300"/>
              </a:spcAft>
              <a:buClr>
                <a:schemeClr val="lt1"/>
              </a:buClr>
              <a:buSzPts val="1000"/>
              <a:buFont typeface="Georgia"/>
              <a:buChar char="●"/>
            </a:pPr>
            <a:r>
              <a:rPr lang="en-US" sz="1000" dirty="0">
                <a:solidFill>
                  <a:schemeClr val="lt1"/>
                </a:solidFill>
                <a:latin typeface="Georgia"/>
                <a:ea typeface="Georgia"/>
                <a:cs typeface="Georgia"/>
                <a:sym typeface="Georgia"/>
              </a:rPr>
              <a:t>Data collected increased to 25 data points for no more than six categories</a:t>
            </a:r>
            <a:endParaRPr sz="1000" dirty="0">
              <a:solidFill>
                <a:schemeClr val="lt1"/>
              </a:solidFill>
              <a:latin typeface="Georgia"/>
              <a:ea typeface="Georgia"/>
              <a:cs typeface="Georgia"/>
              <a:sym typeface="Georgia"/>
            </a:endParaRPr>
          </a:p>
        </p:txBody>
      </p:sp>
      <p:pic>
        <p:nvPicPr>
          <p:cNvPr id="11" name="Audio 10" descr="audio icon">
            <a:hlinkClick r:id="" action="ppaction://media"/>
            <a:extLst>
              <a:ext uri="{FF2B5EF4-FFF2-40B4-BE49-F238E27FC236}">
                <a16:creationId xmlns:a16="http://schemas.microsoft.com/office/drawing/2014/main" id="{A2859E00-4964-A870-A39F-104FBFBBBB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170"/>
    </mc:Choice>
    <mc:Fallback xmlns="">
      <p:transition spd="slow" advTm="5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7a36ee26ab_0_11"/>
          <p:cNvSpPr txBox="1">
            <a:spLocks noGrp="1"/>
          </p:cNvSpPr>
          <p:nvPr>
            <p:ph type="title"/>
          </p:nvPr>
        </p:nvSpPr>
        <p:spPr>
          <a:xfrm>
            <a:off x="0" y="0"/>
            <a:ext cx="9144000" cy="666900"/>
          </a:xfrm>
          <a:prstGeom prst="rect">
            <a:avLst/>
          </a:prstGeom>
        </p:spPr>
        <p:txBody>
          <a:bodyPr spcFirstLastPara="1" wrap="square" lIns="617225" tIns="34275" rIns="68575" bIns="34275" anchor="ctr" anchorCtr="0">
            <a:normAutofit/>
          </a:bodyPr>
          <a:lstStyle/>
          <a:p>
            <a:pPr marL="0" lvl="0" indent="0" algn="ctr" rtl="0">
              <a:spcBef>
                <a:spcPts val="0"/>
              </a:spcBef>
              <a:spcAft>
                <a:spcPts val="0"/>
              </a:spcAft>
              <a:buNone/>
            </a:pPr>
            <a:r>
              <a:rPr lang="en-US" sz="2800"/>
              <a:t>Standard 2.15 (2016) - 2.PS.1 (2023) – 2 of 2</a:t>
            </a:r>
            <a:endParaRPr sz="2800"/>
          </a:p>
        </p:txBody>
      </p:sp>
      <p:graphicFrame>
        <p:nvGraphicFramePr>
          <p:cNvPr id="324" name="Google Shape;324;g27a36ee26ab_0_11"/>
          <p:cNvGraphicFramePr/>
          <p:nvPr>
            <p:extLst>
              <p:ext uri="{D42A27DB-BD31-4B8C-83A1-F6EECF244321}">
                <p14:modId xmlns:p14="http://schemas.microsoft.com/office/powerpoint/2010/main" val="4251643465"/>
              </p:ext>
            </p:extLst>
          </p:nvPr>
        </p:nvGraphicFramePr>
        <p:xfrm>
          <a:off x="216875" y="748150"/>
          <a:ext cx="8597900" cy="3590855"/>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622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533345826"/>
                  </a:ext>
                </a:extLst>
              </a:tr>
              <a:tr h="3225125">
                <a:tc>
                  <a:txBody>
                    <a:bodyPr/>
                    <a:lstStyle/>
                    <a:p>
                      <a:pPr marL="0" lvl="0" indent="0" algn="l" rtl="0">
                        <a:spcBef>
                          <a:spcPts val="0"/>
                        </a:spcBef>
                        <a:spcAft>
                          <a:spcPts val="0"/>
                        </a:spcAft>
                        <a:buNone/>
                      </a:pPr>
                      <a:r>
                        <a:rPr lang="en-US" sz="1000" b="1">
                          <a:latin typeface="Georgia"/>
                          <a:ea typeface="Georgia"/>
                          <a:cs typeface="Georgia"/>
                          <a:sym typeface="Georgia"/>
                        </a:rPr>
                        <a:t>2.15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mj-lt"/>
                        <a:buAutoNum type="alphaLcParenR" startAt="2"/>
                      </a:pPr>
                      <a:r>
                        <a:rPr lang="en-US" sz="1000" b="1">
                          <a:latin typeface="Georgia"/>
                          <a:ea typeface="Georgia"/>
                          <a:cs typeface="Georgia"/>
                          <a:sym typeface="Georgia"/>
                        </a:rPr>
                        <a:t>read and interpret data represented in pictographs and bar graphs.</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Char char="●"/>
                      </a:pPr>
                      <a:r>
                        <a:rPr lang="en-US" sz="1000">
                          <a:latin typeface="Georgia"/>
                          <a:ea typeface="Georgia"/>
                          <a:cs typeface="Georgia"/>
                          <a:sym typeface="Georgia"/>
                        </a:rPr>
                        <a:t>Read and interpret data represented in pictographs and bar graphs with up to 25 data points for no more than six categories (represented horizontally or vertically). State orally and in writing (at least one statement) that includes one or more of the following:</a:t>
                      </a:r>
                      <a:endParaRPr sz="1000">
                        <a:latin typeface="Georgia"/>
                        <a:ea typeface="Georgia"/>
                        <a:cs typeface="Georgia"/>
                        <a:sym typeface="Georgia"/>
                      </a:endParaRPr>
                    </a:p>
                    <a:p>
                      <a:pPr marL="628650" lvl="0" indent="-171450" algn="l" rtl="0">
                        <a:spcBef>
                          <a:spcPts val="300"/>
                        </a:spcBef>
                        <a:spcAft>
                          <a:spcPts val="0"/>
                        </a:spcAft>
                        <a:buFont typeface="Courier New" panose="02070309020205020404" pitchFamily="49" charset="0"/>
                        <a:buChar char="o"/>
                      </a:pPr>
                      <a:r>
                        <a:rPr lang="en-US" sz="1000">
                          <a:latin typeface="Georgia"/>
                          <a:ea typeface="Georgia"/>
                          <a:cs typeface="Georgia"/>
                          <a:sym typeface="Georgia"/>
                        </a:rPr>
                        <a:t>Describes the categories of data and the data as a whole (e.g., adding together all data points will equal the total number of responses);</a:t>
                      </a:r>
                      <a:endParaRPr sz="1000">
                        <a:latin typeface="Georgia"/>
                        <a:ea typeface="Georgia"/>
                        <a:cs typeface="Georgia"/>
                        <a:sym typeface="Georgia"/>
                      </a:endParaRPr>
                    </a:p>
                    <a:p>
                      <a:pPr marL="628650" lvl="0" indent="-171450" algn="l" rtl="0">
                        <a:spcBef>
                          <a:spcPts val="300"/>
                        </a:spcBef>
                        <a:spcAft>
                          <a:spcPts val="0"/>
                        </a:spcAft>
                        <a:buFont typeface="Courier New" panose="02070309020205020404" pitchFamily="49" charset="0"/>
                        <a:buChar char="o"/>
                      </a:pPr>
                      <a:r>
                        <a:rPr lang="en-US" sz="1000">
                          <a:latin typeface="Georgia"/>
                          <a:ea typeface="Georgia"/>
                          <a:cs typeface="Georgia"/>
                          <a:sym typeface="Georgia"/>
                        </a:rPr>
                        <a:t>Identifies parts of the data that have special characteristics; including categories with the greatest, the least, or the same;</a:t>
                      </a:r>
                      <a:endParaRPr sz="1000">
                        <a:latin typeface="Georgia"/>
                        <a:ea typeface="Georgia"/>
                        <a:cs typeface="Georgia"/>
                        <a:sym typeface="Georgia"/>
                      </a:endParaRPr>
                    </a:p>
                    <a:p>
                      <a:pPr marL="628650" lvl="0" indent="-171450" algn="l" rtl="0">
                        <a:spcBef>
                          <a:spcPts val="300"/>
                        </a:spcBef>
                        <a:spcAft>
                          <a:spcPts val="0"/>
                        </a:spcAft>
                        <a:buFont typeface="Courier New" panose="02070309020205020404" pitchFamily="49" charset="0"/>
                        <a:buChar char="o"/>
                      </a:pPr>
                      <a:r>
                        <a:rPr lang="en-US" sz="1000">
                          <a:latin typeface="Georgia"/>
                          <a:ea typeface="Georgia"/>
                          <a:cs typeface="Georgia"/>
                          <a:sym typeface="Georgia"/>
                        </a:rPr>
                        <a:t>Uses the data to make comparisons; and</a:t>
                      </a:r>
                      <a:endParaRPr sz="1000">
                        <a:latin typeface="Georgia"/>
                        <a:ea typeface="Georgia"/>
                        <a:cs typeface="Georgia"/>
                        <a:sym typeface="Georgia"/>
                      </a:endParaRPr>
                    </a:p>
                    <a:p>
                      <a:pPr marL="628650" lvl="0" indent="-171450" algn="l" rtl="0">
                        <a:spcBef>
                          <a:spcPts val="300"/>
                        </a:spcBef>
                        <a:spcAft>
                          <a:spcPts val="300"/>
                        </a:spcAft>
                        <a:buFont typeface="Courier New" panose="02070309020205020404" pitchFamily="49" charset="0"/>
                        <a:buChar char="o"/>
                      </a:pPr>
                      <a:r>
                        <a:rPr lang="en-US" sz="1000">
                          <a:latin typeface="Georgia"/>
                          <a:ea typeface="Georgia"/>
                          <a:cs typeface="Georgia"/>
                          <a:sym typeface="Georgia"/>
                        </a:rPr>
                        <a:t>Makes predictions and generalizations. (b)</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2.PS.1 The student will apply the data cycle (pose questions; collect or acquire data; organize and represent data; and analyze data and communicate results) with a focus on pictographs and bar graphs.</a:t>
                      </a:r>
                      <a:endParaRPr sz="1000" b="1">
                        <a:latin typeface="Georgia"/>
                        <a:ea typeface="Georgia"/>
                        <a:cs typeface="Georgia"/>
                        <a:sym typeface="Georgia"/>
                      </a:endParaRPr>
                    </a:p>
                    <a:p>
                      <a:pPr marL="0" lvl="0" indent="0" algn="l" rtl="0">
                        <a:spcBef>
                          <a:spcPts val="300"/>
                        </a:spcBef>
                        <a:spcAft>
                          <a:spcPts val="0"/>
                        </a:spcAft>
                        <a:buNone/>
                      </a:pPr>
                      <a:endParaRPr sz="1000" b="1">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solidFill>
                            <a:srgbClr val="980000"/>
                          </a:solidFill>
                          <a:latin typeface="Georgia"/>
                          <a:ea typeface="Georgia"/>
                          <a:cs typeface="Georgia"/>
                          <a:sym typeface="Georgia"/>
                        </a:rPr>
                        <a:t>Analyze data</a:t>
                      </a:r>
                      <a:r>
                        <a:rPr lang="en-US" sz="1000">
                          <a:latin typeface="Georgia"/>
                          <a:ea typeface="Georgia"/>
                          <a:cs typeface="Georgia"/>
                          <a:sym typeface="Georgia"/>
                        </a:rPr>
                        <a:t> represented in pictographs and bar graphs and communicate results: </a:t>
                      </a:r>
                      <a:endParaRPr sz="1000">
                        <a:latin typeface="Georgia"/>
                        <a:ea typeface="Georgia"/>
                        <a:cs typeface="Georgia"/>
                        <a:sym typeface="Georgia"/>
                      </a:endParaRPr>
                    </a:p>
                    <a:p>
                      <a:pPr marL="742950" lvl="0" indent="-292100" algn="l" rtl="0">
                        <a:spcBef>
                          <a:spcPts val="0"/>
                        </a:spcBef>
                        <a:spcAft>
                          <a:spcPts val="0"/>
                        </a:spcAft>
                        <a:buSzPts val="1000"/>
                        <a:buFont typeface="Georgia"/>
                        <a:buAutoNum type="romanLcParenR"/>
                      </a:pPr>
                      <a:r>
                        <a:rPr lang="en-US" sz="1000">
                          <a:solidFill>
                            <a:srgbClr val="980000"/>
                          </a:solidFill>
                          <a:latin typeface="Georgia"/>
                          <a:ea typeface="Georgia"/>
                          <a:cs typeface="Georgia"/>
                          <a:sym typeface="Georgia"/>
                        </a:rPr>
                        <a:t>ask and answer questions about the data</a:t>
                      </a:r>
                      <a:r>
                        <a:rPr lang="en-US" sz="1000">
                          <a:latin typeface="Georgia"/>
                          <a:ea typeface="Georgia"/>
                          <a:cs typeface="Georgia"/>
                          <a:sym typeface="Georgia"/>
                        </a:rPr>
                        <a:t> represented in pictographs and bar graphs (e.g., total number of data points represented, how many in each category, how many more or less are in one category than another). Pictograph keys will be limited to symbols representing 1, 2, 5, or 10 pieces of data and bar graphs will be limited to scales with increments in multiples of 1, 2, 5, or 10; and </a:t>
                      </a:r>
                      <a:endParaRPr sz="1000">
                        <a:latin typeface="Georgia"/>
                        <a:ea typeface="Georgia"/>
                        <a:cs typeface="Georgia"/>
                        <a:sym typeface="Georgia"/>
                      </a:endParaRPr>
                    </a:p>
                    <a:p>
                      <a:pPr marL="742950" lvl="0" indent="-292100" algn="l" rtl="0">
                        <a:spcBef>
                          <a:spcPts val="0"/>
                        </a:spcBef>
                        <a:spcAft>
                          <a:spcPts val="0"/>
                        </a:spcAft>
                        <a:buSzPts val="1000"/>
                        <a:buFont typeface="Georgia"/>
                        <a:buAutoNum type="romanLcParenR"/>
                      </a:pPr>
                      <a:r>
                        <a:rPr lang="en-US" sz="1000">
                          <a:solidFill>
                            <a:srgbClr val="980000"/>
                          </a:solidFill>
                          <a:latin typeface="Georgia"/>
                          <a:ea typeface="Georgia"/>
                          <a:cs typeface="Georgia"/>
                          <a:sym typeface="Georgia"/>
                        </a:rPr>
                        <a:t>draw conclusions about the data</a:t>
                      </a:r>
                      <a:r>
                        <a:rPr lang="en-US" sz="1000">
                          <a:latin typeface="Georgia"/>
                          <a:ea typeface="Georgia"/>
                          <a:cs typeface="Georgia"/>
                          <a:sym typeface="Georgia"/>
                        </a:rPr>
                        <a:t> and make predictions based on the data. </a:t>
                      </a:r>
                      <a:endParaRPr sz="1000">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5" name="Google Shape;325;g27a36ee26ab_0_11"/>
          <p:cNvSpPr txBox="1"/>
          <p:nvPr/>
        </p:nvSpPr>
        <p:spPr>
          <a:xfrm>
            <a:off x="0" y="4446048"/>
            <a:ext cx="9144000" cy="6669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8"/>
                  </a:ext>
                </a:extLst>
              </a:rPr>
              <a:t>Revisions:</a:t>
            </a:r>
            <a:endParaRPr lang="en-US" sz="1000" dirty="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dirty="0">
                <a:solidFill>
                  <a:schemeClr val="lt1"/>
                </a:solidFill>
                <a:latin typeface="Georgia"/>
                <a:ea typeface="Georgia"/>
                <a:cs typeface="Georgia"/>
                <a:sym typeface="Georgia"/>
              </a:rPr>
              <a:t>Analyze data, ask and answer questions about the data and draw conclusions about the data</a:t>
            </a:r>
          </a:p>
        </p:txBody>
      </p:sp>
      <p:pic>
        <p:nvPicPr>
          <p:cNvPr id="14" name="Audio 13" descr="audio icon">
            <a:hlinkClick r:id="" action="ppaction://media"/>
            <a:extLst>
              <a:ext uri="{FF2B5EF4-FFF2-40B4-BE49-F238E27FC236}">
                <a16:creationId xmlns:a16="http://schemas.microsoft.com/office/drawing/2014/main" id="{BAB1C750-BA86-5347-DFCE-201F1E9703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391"/>
    </mc:Choice>
    <mc:Fallback xmlns="">
      <p:transition spd="slow" advTm="1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100000"/>
              </a:lnSpc>
              <a:spcBef>
                <a:spcPts val="0"/>
              </a:spcBef>
              <a:spcAft>
                <a:spcPts val="600"/>
              </a:spcAft>
              <a:buSzPts val="3600"/>
              <a:buNone/>
            </a:pPr>
            <a:r>
              <a:rPr lang="en-US" b="1"/>
              <a:t>Patterns, Functions &amp; Algebra</a:t>
            </a:r>
            <a:endParaRPr b="1"/>
          </a:p>
        </p:txBody>
      </p:sp>
      <p:pic>
        <p:nvPicPr>
          <p:cNvPr id="6" name="Audio 5" descr="audio icon">
            <a:hlinkClick r:id="" action="ppaction://media"/>
            <a:extLst>
              <a:ext uri="{FF2B5EF4-FFF2-40B4-BE49-F238E27FC236}">
                <a16:creationId xmlns:a16="http://schemas.microsoft.com/office/drawing/2014/main" id="{87641D98-65AE-C518-0F51-E229B9B531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80"/>
    </mc:Choice>
    <mc:Fallback xmlns="">
      <p:transition spd="slow" advTm="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6"/>
          <p:cNvSpPr txBox="1">
            <a:spLocks noGrp="1"/>
          </p:cNvSpPr>
          <p:nvPr>
            <p:ph type="title"/>
          </p:nvPr>
        </p:nvSpPr>
        <p:spPr>
          <a:xfrm>
            <a:off x="0" y="0"/>
            <a:ext cx="9144000" cy="6102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ts val="3600"/>
              <a:buFont typeface="Georgia"/>
              <a:buNone/>
            </a:pPr>
            <a:r>
              <a:rPr lang="en-US" sz="2800"/>
              <a:t>Standard 2.16 (2016) - 2.PFA.1 (2023)</a:t>
            </a:r>
            <a:endParaRPr sz="2800"/>
          </a:p>
        </p:txBody>
      </p:sp>
      <p:graphicFrame>
        <p:nvGraphicFramePr>
          <p:cNvPr id="338" name="Google Shape;338;p16"/>
          <p:cNvGraphicFramePr/>
          <p:nvPr>
            <p:extLst>
              <p:ext uri="{D42A27DB-BD31-4B8C-83A1-F6EECF244321}">
                <p14:modId xmlns:p14="http://schemas.microsoft.com/office/powerpoint/2010/main" val="224736424"/>
              </p:ext>
            </p:extLst>
          </p:nvPr>
        </p:nvGraphicFramePr>
        <p:xfrm>
          <a:off x="301825" y="731500"/>
          <a:ext cx="8540325" cy="2731065"/>
        </p:xfrm>
        <a:graphic>
          <a:graphicData uri="http://schemas.openxmlformats.org/drawingml/2006/table">
            <a:tbl>
              <a:tblPr firstRow="1">
                <a:noFill/>
                <a:tableStyleId>{EB8BA037-EB6F-49FA-92BA-B0459875C4E5}</a:tableStyleId>
              </a:tblPr>
              <a:tblGrid>
                <a:gridCol w="4232725">
                  <a:extLst>
                    <a:ext uri="{9D8B030D-6E8A-4147-A177-3AD203B41FA5}">
                      <a16:colId xmlns:a16="http://schemas.microsoft.com/office/drawing/2014/main" val="20000"/>
                    </a:ext>
                  </a:extLst>
                </a:gridCol>
                <a:gridCol w="4307600">
                  <a:extLst>
                    <a:ext uri="{9D8B030D-6E8A-4147-A177-3AD203B41FA5}">
                      <a16:colId xmlns:a16="http://schemas.microsoft.com/office/drawing/2014/main" val="20001"/>
                    </a:ext>
                  </a:extLst>
                </a:gridCol>
              </a:tblGrid>
              <a:tr h="308762">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88888"/>
                    </a:solidFill>
                  </a:tcPr>
                </a:tc>
                <a:extLst>
                  <a:ext uri="{0D108BD9-81ED-4DB2-BD59-A6C34878D82A}">
                    <a16:rowId xmlns:a16="http://schemas.microsoft.com/office/drawing/2014/main" val="2977468763"/>
                  </a:ext>
                </a:extLst>
              </a:tr>
              <a:tr h="2365335">
                <a:tc>
                  <a:txBody>
                    <a:bodyPr/>
                    <a:lstStyle/>
                    <a:p>
                      <a:pPr marL="0" lvl="0" indent="0" algn="l" rtl="0">
                        <a:lnSpc>
                          <a:spcPct val="115000"/>
                        </a:lnSpc>
                        <a:spcBef>
                          <a:spcPts val="0"/>
                        </a:spcBef>
                        <a:spcAft>
                          <a:spcPts val="0"/>
                        </a:spcAft>
                        <a:buNone/>
                      </a:pPr>
                      <a:r>
                        <a:rPr lang="en-US" sz="1000" b="1">
                          <a:latin typeface="Georgia"/>
                          <a:ea typeface="Georgia"/>
                          <a:cs typeface="Georgia"/>
                          <a:sym typeface="Georgia"/>
                        </a:rPr>
                        <a:t>2.16 The student will identify, describe, create, extend, and transfer patterns found in objects, pictures, and numbers.</a:t>
                      </a:r>
                      <a:endParaRPr sz="1000" b="1">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Identify a pattern as growing or repeating.</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Describe the core (the part of the sequence that repeats) of a given repeating pattern.</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Describe how a given growing pattern is changing.</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Create a growing or repeating pattern, using objects, pictures, or numbers.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Extend a given pattern, using objects, pictures, or numbers.</a:t>
                      </a:r>
                      <a:endParaRPr sz="100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US" sz="1000">
                          <a:latin typeface="Georgia"/>
                          <a:ea typeface="Georgia"/>
                          <a:cs typeface="Georgia"/>
                          <a:sym typeface="Georgia"/>
                        </a:rPr>
                        <a:t>Transfer a given growing or repeating pattern from one form to another using objects, pictures, or numbers.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latin typeface="Georgia"/>
                          <a:ea typeface="Georgia"/>
                          <a:cs typeface="Georgia"/>
                          <a:sym typeface="Georgia"/>
                        </a:rPr>
                        <a:t>2.PFA.1 The student will</a:t>
                      </a:r>
                      <a:r>
                        <a:rPr lang="en-US" sz="1000">
                          <a:latin typeface="Georgia"/>
                          <a:ea typeface="Georgia"/>
                          <a:cs typeface="Georgia"/>
                          <a:sym typeface="Georgia"/>
                        </a:rPr>
                        <a:t> </a:t>
                      </a:r>
                      <a:r>
                        <a:rPr lang="en-US" sz="1000" b="1">
                          <a:latin typeface="Georgia"/>
                          <a:ea typeface="Georgia"/>
                          <a:cs typeface="Georgia"/>
                          <a:sym typeface="Georgia"/>
                        </a:rPr>
                        <a:t>describe, extend, create, and transfer repeating and increasing patterns (limited to addition of whole numbers) using various representations.</a:t>
                      </a:r>
                      <a:r>
                        <a:rPr lang="en-US" sz="1000" b="1">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Identify and describe repeating and </a:t>
                      </a:r>
                      <a:r>
                        <a:rPr lang="en-US" sz="1000">
                          <a:solidFill>
                            <a:srgbClr val="980000"/>
                          </a:solidFill>
                          <a:latin typeface="Georgia"/>
                          <a:ea typeface="Georgia"/>
                          <a:cs typeface="Georgia"/>
                          <a:sym typeface="Georgia"/>
                        </a:rPr>
                        <a:t>increasing </a:t>
                      </a:r>
                      <a:r>
                        <a:rPr lang="en-US" sz="1000">
                          <a:latin typeface="Georgia"/>
                          <a:ea typeface="Georgia"/>
                          <a:cs typeface="Georgia"/>
                          <a:sym typeface="Georgia"/>
                        </a:rPr>
                        <a:t>patterns.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Analyze a repeating or increasing pattern and generalize the change to extend the pattern using objects, pictures, and numbers.</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Create a repeating or increasing pattern using various representations (e.g., objects, pictures, numbers).</a:t>
                      </a:r>
                      <a:r>
                        <a:rPr lang="en-US" sz="1000">
                          <a:latin typeface="Georgia"/>
                          <a:ea typeface="Georgia"/>
                          <a:cs typeface="Georgia"/>
                        </a:rPr>
                        <a:t>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Transfer a given repeating or increasing pattern from one form to another (e.g., objects, pictures, numbers) </a:t>
                      </a:r>
                      <a:r>
                        <a:rPr lang="en-US" sz="1000">
                          <a:solidFill>
                            <a:srgbClr val="980000"/>
                          </a:solidFill>
                          <a:latin typeface="Georgia"/>
                          <a:ea typeface="Georgia"/>
                          <a:cs typeface="Georgia"/>
                          <a:sym typeface="Georgia"/>
                        </a:rPr>
                        <a:t>and explain the connection between the two patterns.</a:t>
                      </a:r>
                      <a:endParaRPr sz="1000">
                        <a:solidFill>
                          <a:srgbClr val="980000"/>
                        </a:solidFill>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39" name="Google Shape;339;p16"/>
          <p:cNvSpPr txBox="1"/>
          <p:nvPr/>
        </p:nvSpPr>
        <p:spPr>
          <a:xfrm>
            <a:off x="0" y="4360550"/>
            <a:ext cx="9144000" cy="82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Growing patterns, are now referred to as increasing patterns  </a:t>
            </a:r>
            <a:endParaRPr lang="en-US" sz="900" dirty="0">
              <a:solidFill>
                <a:schemeClr val="lt1"/>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dirty="0">
                <a:solidFill>
                  <a:schemeClr val="lt1"/>
                </a:solidFill>
                <a:latin typeface="Georgia"/>
                <a:ea typeface="Georgia"/>
                <a:cs typeface="Georgia"/>
                <a:sym typeface="Georgia"/>
              </a:rPr>
              <a:t>When transferring a pattern from one form to another, communicate the connection between the two patterns created </a:t>
            </a:r>
            <a:endParaRPr sz="1000" dirty="0">
              <a:solidFill>
                <a:schemeClr val="lt1"/>
              </a:solidFill>
              <a:latin typeface="Georgia"/>
              <a:ea typeface="Georgia"/>
              <a:cs typeface="Georgia"/>
              <a:sym typeface="Georgia"/>
            </a:endParaRPr>
          </a:p>
        </p:txBody>
      </p:sp>
      <p:pic>
        <p:nvPicPr>
          <p:cNvPr id="8" name="Audio 7" descr="audio icon">
            <a:hlinkClick r:id="" action="ppaction://media"/>
            <a:extLst>
              <a:ext uri="{FF2B5EF4-FFF2-40B4-BE49-F238E27FC236}">
                <a16:creationId xmlns:a16="http://schemas.microsoft.com/office/drawing/2014/main" id="{A05C9FD3-CD89-364E-CD52-39CC080286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674"/>
    </mc:Choice>
    <mc:Fallback xmlns="">
      <p:transition spd="slow" advTm="33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7" name="Audio 6" descr="audio icon">
            <a:hlinkClick r:id="" action="ppaction://media"/>
            <a:extLst>
              <a:ext uri="{FF2B5EF4-FFF2-40B4-BE49-F238E27FC236}">
                <a16:creationId xmlns:a16="http://schemas.microsoft.com/office/drawing/2014/main" id="{DFAA9AD4-56D7-22D0-72A1-3D2AB5F920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11125"/>
    </mc:Choice>
    <mc:Fallback xmlns="">
      <p:transition spd="slow" advTm="1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7af7b2b7e7_0_136"/>
          <p:cNvSpPr txBox="1">
            <a:spLocks noGrp="1"/>
          </p:cNvSpPr>
          <p:nvPr>
            <p:ph type="title"/>
          </p:nvPr>
        </p:nvSpPr>
        <p:spPr>
          <a:xfrm>
            <a:off x="0" y="0"/>
            <a:ext cx="9144000" cy="6931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lnSpc>
                <a:spcPct val="90000"/>
              </a:lnSpc>
              <a:spcBef>
                <a:spcPts val="0"/>
              </a:spcBef>
              <a:spcAft>
                <a:spcPts val="0"/>
              </a:spcAft>
              <a:buClr>
                <a:schemeClr val="lt1"/>
              </a:buClr>
              <a:buSzPct val="114084"/>
              <a:buFont typeface="Georgia"/>
              <a:buNone/>
            </a:pPr>
            <a:r>
              <a:rPr lang="en-US" sz="284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9"/>
                  </a:ext>
                </a:extLst>
              </a:rPr>
              <a:t>Standard 2.17</a:t>
            </a:r>
            <a:r>
              <a:rPr lang="en-US" sz="2840"/>
              <a:t> (2016) - Standard 2.CE.1 (2023) </a:t>
            </a:r>
          </a:p>
        </p:txBody>
      </p:sp>
      <p:graphicFrame>
        <p:nvGraphicFramePr>
          <p:cNvPr id="345" name="Google Shape;345;g27af7b2b7e7_0_136"/>
          <p:cNvGraphicFramePr/>
          <p:nvPr>
            <p:extLst>
              <p:ext uri="{D42A27DB-BD31-4B8C-83A1-F6EECF244321}">
                <p14:modId xmlns:p14="http://schemas.microsoft.com/office/powerpoint/2010/main" val="3784386111"/>
              </p:ext>
            </p:extLst>
          </p:nvPr>
        </p:nvGraphicFramePr>
        <p:xfrm>
          <a:off x="273050" y="773696"/>
          <a:ext cx="8592225" cy="3416287"/>
        </p:xfrm>
        <a:graphic>
          <a:graphicData uri="http://schemas.openxmlformats.org/drawingml/2006/table">
            <a:tbl>
              <a:tblPr firstRow="1">
                <a:noFill/>
                <a:tableStyleId>{EB8BA037-EB6F-49FA-92BA-B0459875C4E5}</a:tableStyleId>
              </a:tblPr>
              <a:tblGrid>
                <a:gridCol w="4330700">
                  <a:extLst>
                    <a:ext uri="{9D8B030D-6E8A-4147-A177-3AD203B41FA5}">
                      <a16:colId xmlns:a16="http://schemas.microsoft.com/office/drawing/2014/main" val="20000"/>
                    </a:ext>
                  </a:extLst>
                </a:gridCol>
                <a:gridCol w="4261525">
                  <a:extLst>
                    <a:ext uri="{9D8B030D-6E8A-4147-A177-3AD203B41FA5}">
                      <a16:colId xmlns:a16="http://schemas.microsoft.com/office/drawing/2014/main" val="20001"/>
                    </a:ext>
                  </a:extLst>
                </a:gridCol>
              </a:tblGrid>
              <a:tr h="34903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4009862072"/>
                  </a:ext>
                </a:extLst>
              </a:tr>
              <a:tr h="3050557">
                <a:tc>
                  <a:txBody>
                    <a:bodyPr/>
                    <a:lstStyle/>
                    <a:p>
                      <a:pPr marL="0" lvl="0" indent="0" algn="l" rtl="0">
                        <a:spcBef>
                          <a:spcPts val="0"/>
                        </a:spcBef>
                        <a:spcAft>
                          <a:spcPts val="0"/>
                        </a:spcAft>
                        <a:buNone/>
                      </a:pPr>
                      <a:r>
                        <a:rPr lang="en-US" sz="1000" b="1">
                          <a:latin typeface="Georgia"/>
                          <a:ea typeface="Georgia"/>
                          <a:cs typeface="Georgia"/>
                          <a:sym typeface="Georgia"/>
                        </a:rPr>
                        <a:t>2.17 The student will demonstrate an understanding of equality through the use of the equal symbol and the use of the not equal symbol.</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the equal symbol (=) as the symbol used to indicate that the values on either side are equal.</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the not equal symbol (≠) as the symbol used to indicate that two values on either side are not equal.</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values and expressions that are equal (e.g., 8 = 8, 8 = 4 + 4).</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values and expressions that are not equal (e.g., 8 ≠ 9, 4 + 3 ≠ 8).</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and use the appropriate symbol to distinguish between equal and not equal quantities (e.g., 9 + 24 = 10 + 23; 45 –9 = 46 – 10; 15 + 16 ≠ 31 + 15).</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a model to represent the relationship of two expressions of equal value and two expressions that are not equivalent.</a:t>
                      </a:r>
                      <a:endParaRPr sz="10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b="1">
                          <a:solidFill>
                            <a:srgbClr val="202020"/>
                          </a:solidFill>
                          <a:latin typeface="Georgia"/>
                          <a:ea typeface="Georgia"/>
                          <a:cs typeface="Georgia"/>
                          <a:sym typeface="Georgia"/>
                        </a:rPr>
                        <a:t>2.CE.1 The student will recall with automaticity addition and subtraction facts within 20 and estimate, represent, solve, and justify solutions to single-step and multistep problems, including those in context, using addition and subtraction with whole numbers where addends or minuends do not exceed 100.</a:t>
                      </a:r>
                      <a:r>
                        <a:rPr lang="en-US" sz="1000" b="1">
                          <a:solidFill>
                            <a:srgbClr val="202020"/>
                          </a:solidFill>
                          <a:latin typeface="Georgia"/>
                          <a:ea typeface="Georgia"/>
                          <a:cs typeface="Georgia"/>
                        </a:rPr>
                        <a:t> </a:t>
                      </a:r>
                      <a:endParaRPr sz="1000" b="1">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startAt="9"/>
                      </a:pPr>
                      <a:r>
                        <a:rPr lang="en-US" sz="1000">
                          <a:solidFill>
                            <a:srgbClr val="980000"/>
                          </a:solidFill>
                          <a:latin typeface="Georgia"/>
                          <a:ea typeface="Georgia"/>
                          <a:cs typeface="Georgia"/>
                          <a:sym typeface="Georgia"/>
                        </a:rPr>
                        <a:t>Describe the not equal symbol (≠) </a:t>
                      </a:r>
                      <a:r>
                        <a:rPr lang="en-US" sz="1000">
                          <a:solidFill>
                            <a:srgbClr val="202020"/>
                          </a:solidFill>
                          <a:latin typeface="Georgia"/>
                          <a:ea typeface="Georgia"/>
                          <a:cs typeface="Georgia"/>
                          <a:sym typeface="Georgia"/>
                        </a:rPr>
                        <a:t>as representing a relationship where expressions on either side of the not equal symbol represent different values and </a:t>
                      </a:r>
                      <a:r>
                        <a:rPr lang="en-US" sz="1000">
                          <a:solidFill>
                            <a:srgbClr val="980000"/>
                          </a:solidFill>
                          <a:latin typeface="Georgia"/>
                          <a:ea typeface="Georgia"/>
                          <a:cs typeface="Georgia"/>
                          <a:sym typeface="Georgia"/>
                        </a:rPr>
                        <a:t>justify reasoning.</a:t>
                      </a:r>
                      <a:r>
                        <a:rPr lang="en-US" sz="1000">
                          <a:solidFill>
                            <a:srgbClr val="980000"/>
                          </a:solidFill>
                          <a:latin typeface="Georgia"/>
                          <a:ea typeface="Georgia"/>
                          <a:cs typeface="Georgia"/>
                        </a:rPr>
                        <a:t> </a:t>
                      </a:r>
                      <a:endParaRPr sz="1000">
                        <a:solidFill>
                          <a:srgbClr val="98000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startAt="9"/>
                      </a:pPr>
                      <a:r>
                        <a:rPr lang="en-US" sz="1000">
                          <a:solidFill>
                            <a:srgbClr val="202020"/>
                          </a:solidFill>
                          <a:latin typeface="Georgia"/>
                          <a:ea typeface="Georgia"/>
                          <a:cs typeface="Georgia"/>
                          <a:sym typeface="Georgia"/>
                        </a:rPr>
                        <a:t>Represent and</a:t>
                      </a:r>
                      <a:r>
                        <a:rPr lang="en-US" sz="1000">
                          <a:solidFill>
                            <a:srgbClr val="980000"/>
                          </a:solidFill>
                          <a:latin typeface="Georgia"/>
                          <a:ea typeface="Georgia"/>
                          <a:cs typeface="Georgia"/>
                          <a:sym typeface="Georgia"/>
                        </a:rPr>
                        <a:t> justify</a:t>
                      </a:r>
                      <a:r>
                        <a:rPr lang="en-US" sz="1000">
                          <a:solidFill>
                            <a:srgbClr val="202020"/>
                          </a:solidFill>
                          <a:latin typeface="Georgia"/>
                          <a:ea typeface="Georgia"/>
                          <a:cs typeface="Georgia"/>
                          <a:sym typeface="Georgia"/>
                        </a:rPr>
                        <a:t> the relationship between values and expressions as equal or not equal using appropriate models and/or symbols (e.g., 9 + 24 = 10 + 23; 45 - 9 = 46 - 10; 15 +16 ≠ 31 +15).</a:t>
                      </a:r>
                      <a:r>
                        <a:rPr lang="en-US" sz="1000">
                          <a:solidFill>
                            <a:srgbClr val="202020"/>
                          </a:solidFill>
                          <a:latin typeface="Georgia"/>
                          <a:ea typeface="Georgia"/>
                          <a:cs typeface="Georgia"/>
                        </a:rPr>
                        <a:t> </a:t>
                      </a:r>
                      <a:endParaRPr sz="1000">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6" name="Google Shape;346;g27af7b2b7e7_0_136"/>
          <p:cNvSpPr txBox="1"/>
          <p:nvPr/>
        </p:nvSpPr>
        <p:spPr>
          <a:xfrm>
            <a:off x="0" y="4348000"/>
            <a:ext cx="9144000" cy="10401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30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Describe the not equal symbol as representing a relationship</a:t>
            </a:r>
            <a:endParaRPr sz="1000">
              <a:solidFill>
                <a:schemeClr val="lt1"/>
              </a:solidFill>
              <a:latin typeface="Georgia"/>
              <a:ea typeface="Georgia"/>
              <a:cs typeface="Georgia"/>
              <a:sym typeface="Georgia"/>
            </a:endParaRPr>
          </a:p>
          <a:p>
            <a:pPr marL="457200" lvl="0" indent="-292100" algn="l" rtl="0">
              <a:spcBef>
                <a:spcPts val="30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Justify the relationship between values and expressions</a:t>
            </a:r>
            <a:endParaRPr sz="1000">
              <a:solidFill>
                <a:schemeClr val="lt1"/>
              </a:solidFill>
              <a:latin typeface="Georgia"/>
              <a:ea typeface="Georgia"/>
              <a:cs typeface="Georgia"/>
              <a:sym typeface="Georgia"/>
            </a:endParaRPr>
          </a:p>
          <a:p>
            <a:pPr marL="457200" lvl="0" indent="0" algn="l" rtl="0">
              <a:spcBef>
                <a:spcPts val="300"/>
              </a:spcBef>
              <a:spcAft>
                <a:spcPts val="300"/>
              </a:spcAft>
              <a:buNone/>
            </a:pPr>
            <a:endParaRPr sz="1200">
              <a:solidFill>
                <a:schemeClr val="lt1"/>
              </a:solidFill>
              <a:latin typeface="Georgia"/>
              <a:ea typeface="Georgia"/>
              <a:cs typeface="Georgia"/>
              <a:sym typeface="Georgia"/>
            </a:endParaRPr>
          </a:p>
        </p:txBody>
      </p:sp>
      <p:pic>
        <p:nvPicPr>
          <p:cNvPr id="12" name="Audio 11" descr="audio icon">
            <a:hlinkClick r:id="" action="ppaction://media"/>
            <a:extLst>
              <a:ext uri="{FF2B5EF4-FFF2-40B4-BE49-F238E27FC236}">
                <a16:creationId xmlns:a16="http://schemas.microsoft.com/office/drawing/2014/main" id="{82623727-0D55-F566-0252-DE5A65B307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710"/>
    </mc:Choice>
    <mc:Fallback xmlns="">
      <p:transition spd="slow" advTm="36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352" name="Google Shape;352;g1e5fa75be59_0_38"/>
          <p:cNvSpPr txBox="1">
            <a:spLocks noGrp="1"/>
          </p:cNvSpPr>
          <p:nvPr>
            <p:ph type="body" idx="1"/>
          </p:nvPr>
        </p:nvSpPr>
        <p:spPr>
          <a:xfrm>
            <a:off x="1104900" y="1569550"/>
            <a:ext cx="6854700"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80808"/>
                </a:solidFill>
                <a:latin typeface="Georgia" panose="02040502050405020303" pitchFamily="18" charset="0"/>
              </a:rPr>
              <a:t>Contact the </a:t>
            </a:r>
            <a:endParaRPr sz="2800" b="1">
              <a:solidFill>
                <a:srgbClr val="080808"/>
              </a:solidFill>
              <a:latin typeface="Georgia" panose="02040502050405020303" pitchFamily="18" charset="0"/>
            </a:endParaRPr>
          </a:p>
          <a:p>
            <a:pPr marL="0" lvl="0" indent="0" algn="ctr" rtl="0">
              <a:lnSpc>
                <a:spcPct val="100000"/>
              </a:lnSpc>
              <a:spcBef>
                <a:spcPts val="0"/>
              </a:spcBef>
              <a:spcAft>
                <a:spcPts val="0"/>
              </a:spcAft>
              <a:buSzPts val="1400"/>
              <a:buNone/>
            </a:pPr>
            <a:r>
              <a:rPr lang="en-US" sz="2800" b="1">
                <a:solidFill>
                  <a:srgbClr val="080808"/>
                </a:solidFill>
                <a:latin typeface="Georgia" panose="02040502050405020303" pitchFamily="18" charset="0"/>
              </a:rPr>
              <a:t>Virginia Department of Education’s Mathematics Team at </a:t>
            </a:r>
            <a:r>
              <a:rPr lang="en-US" sz="2800" b="1" u="sng">
                <a:solidFill>
                  <a:schemeClr val="hlink"/>
                </a:solidFill>
                <a:latin typeface="Georgia" panose="02040502050405020303" pitchFamily="18" charset="0"/>
                <a:hlinkClick r:id="rId5"/>
              </a:rPr>
              <a:t>vdoe.mathematics@doe.virginia.gov</a:t>
            </a:r>
            <a:endParaRPr sz="2800" b="1">
              <a:latin typeface="Georgia" panose="02040502050405020303" pitchFamily="18" charset="0"/>
            </a:endParaRPr>
          </a:p>
          <a:p>
            <a:pPr marL="0" lvl="0" indent="0" algn="l" rtl="0">
              <a:lnSpc>
                <a:spcPct val="90000"/>
              </a:lnSpc>
              <a:spcBef>
                <a:spcPts val="800"/>
              </a:spcBef>
              <a:spcAft>
                <a:spcPts val="0"/>
              </a:spcAft>
              <a:buSzPts val="1400"/>
              <a:buNone/>
            </a:pPr>
            <a:endParaRPr b="1">
              <a:latin typeface="Georgia" panose="02040502050405020303" pitchFamily="18" charset="0"/>
            </a:endParaRPr>
          </a:p>
        </p:txBody>
      </p:sp>
      <p:pic>
        <p:nvPicPr>
          <p:cNvPr id="10" name="Audio 9" descr="audio icon">
            <a:hlinkClick r:id="" action="ppaction://media"/>
            <a:extLst>
              <a:ext uri="{FF2B5EF4-FFF2-40B4-BE49-F238E27FC236}">
                <a16:creationId xmlns:a16="http://schemas.microsoft.com/office/drawing/2014/main" id="{CAD0BA89-5BC6-277A-8272-5294ADAB9A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841"/>
    </mc:Choice>
    <mc:Fallback xmlns="">
      <p:transition spd="slow" advTm="2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6" name="Google Shape;216;p8"/>
          <p:cNvSpPr txBox="1">
            <a:spLocks noGrp="1"/>
          </p:cNvSpPr>
          <p:nvPr>
            <p:ph type="body" idx="1"/>
          </p:nvPr>
        </p:nvSpPr>
        <p:spPr>
          <a:xfrm>
            <a:off x="628650" y="1168339"/>
            <a:ext cx="7886700" cy="2283317"/>
          </a:xfrm>
          <a:prstGeom prst="rect">
            <a:avLst/>
          </a:prstGeom>
          <a:noFill/>
          <a:ln>
            <a:noFill/>
          </a:ln>
        </p:spPr>
        <p:txBody>
          <a:bodyPr spcFirstLastPara="1" wrap="square" lIns="68575" tIns="34275" rIns="68575" bIns="34275" anchor="t" anchorCtr="0">
            <a:normAutofit fontScale="92500"/>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1446C6E-E061-4CFA-92A1-A453D5E50D4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22" name="Audio 21" descr="audio icon">
            <a:hlinkClick r:id="" action="ppaction://media"/>
            <a:extLst>
              <a:ext uri="{FF2B5EF4-FFF2-40B4-BE49-F238E27FC236}">
                <a16:creationId xmlns:a16="http://schemas.microsoft.com/office/drawing/2014/main" id="{44F047D1-32B4-6F1E-9C7D-15075D26F5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21717"/>
    </mc:Choice>
    <mc:Fallback xmlns="">
      <p:transition spd="slow" advTm="2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9" name="Audio 38" descr="audio icon">
            <a:hlinkClick r:id="" action="ppaction://media"/>
            <a:extLst>
              <a:ext uri="{FF2B5EF4-FFF2-40B4-BE49-F238E27FC236}">
                <a16:creationId xmlns:a16="http://schemas.microsoft.com/office/drawing/2014/main" id="{2F8C12E1-5B81-4096-A005-18F32591D50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xmlns:p14="http://schemas.microsoft.com/office/powerpoint/2010/main">
    <mc:Choice Requires="p14">
      <p:transition spd="slow" p14:dur="2000" advTm="72173"/>
    </mc:Choice>
    <mc:Fallback xmlns="">
      <p:transition spd="slow" advTm="7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descr="Virginia Department of Education graphic">
            <a:extLst>
              <a:ext uri="{FF2B5EF4-FFF2-40B4-BE49-F238E27FC236}">
                <a16:creationId xmlns:a16="http://schemas.microsoft.com/office/drawing/2014/main" id="{BAC73C7D-D915-E147-E382-238002396C83}"/>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51" name="Audio 50" descr="audio icon">
            <a:hlinkClick r:id="" action="ppaction://media"/>
            <a:extLst>
              <a:ext uri="{FF2B5EF4-FFF2-40B4-BE49-F238E27FC236}">
                <a16:creationId xmlns:a16="http://schemas.microsoft.com/office/drawing/2014/main" id="{6141189D-EDF4-2D22-0C85-2C70677CCB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26767"/>
    </mc:Choice>
    <mc:Fallback xmlns="">
      <p:transition spd="slow" advTm="2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25" name="Audio 24" descr="audio icon">
            <a:hlinkClick r:id="" action="ppaction://media"/>
            <a:extLst>
              <a:ext uri="{FF2B5EF4-FFF2-40B4-BE49-F238E27FC236}">
                <a16:creationId xmlns:a16="http://schemas.microsoft.com/office/drawing/2014/main" id="{FD8BDDD3-9649-AFAC-2A08-36412413E7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21861"/>
    </mc:Choice>
    <mc:Fallback xmlns="">
      <p:transition spd="slow" advTm="2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nchor="ctr">
            <a:normAutofit/>
          </a:bodyPr>
          <a:lstStyle/>
          <a:p>
            <a:r>
              <a:rPr lang="en-US" sz="3200"/>
              <a:t>Standards Document</a:t>
            </a:r>
          </a:p>
        </p:txBody>
      </p:sp>
      <p:pic>
        <p:nvPicPr>
          <p:cNvPr id="5" name="Picture 4" descr="Virginia Department of Education graphic">
            <a:extLst>
              <a:ext uri="{FF2B5EF4-FFF2-40B4-BE49-F238E27FC236}">
                <a16:creationId xmlns:a16="http://schemas.microsoft.com/office/drawing/2014/main" id="{1437603A-9996-D4C2-DFBC-017B4E2C139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8" name="Picture 7" descr="Sample of 2.NS.4 from the grade 2 standards document">
            <a:extLst>
              <a:ext uri="{FF2B5EF4-FFF2-40B4-BE49-F238E27FC236}">
                <a16:creationId xmlns:a16="http://schemas.microsoft.com/office/drawing/2014/main" id="{77217184-0FB0-854F-8F1C-D27A2A56C541}"/>
              </a:ext>
            </a:extLst>
          </p:cNvPr>
          <p:cNvPicPr>
            <a:picLocks noChangeAspect="1"/>
          </p:cNvPicPr>
          <p:nvPr/>
        </p:nvPicPr>
        <p:blipFill>
          <a:blip r:embed="rId6"/>
          <a:stretch>
            <a:fillRect/>
          </a:stretch>
        </p:blipFill>
        <p:spPr>
          <a:xfrm>
            <a:off x="416307" y="1021773"/>
            <a:ext cx="8311385" cy="2921578"/>
          </a:xfrm>
          <a:prstGeom prst="rect">
            <a:avLst/>
          </a:prstGeom>
        </p:spPr>
      </p:pic>
      <p:pic>
        <p:nvPicPr>
          <p:cNvPr id="22" name="Audio 21" descr="audio icon">
            <a:hlinkClick r:id="" action="ppaction://media"/>
            <a:extLst>
              <a:ext uri="{FF2B5EF4-FFF2-40B4-BE49-F238E27FC236}">
                <a16:creationId xmlns:a16="http://schemas.microsoft.com/office/drawing/2014/main" id="{4AB137C5-990A-2B67-29AC-56AB6506119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17781"/>
    </mc:Choice>
    <mc:Fallback xmlns="">
      <p:transition spd="slow" advTm="1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E99608-5AD8-4963-BFBF-F15956A5C0E8}">
  <ds:schemaRefs>
    <ds:schemaRef ds:uri="http://schemas.microsoft.com/sharepoint/v3/contenttype/forms"/>
  </ds:schemaRefs>
</ds:datastoreItem>
</file>

<file path=customXml/itemProps2.xml><?xml version="1.0" encoding="utf-8"?>
<ds:datastoreItem xmlns:ds="http://schemas.openxmlformats.org/officeDocument/2006/customXml" ds:itemID="{D823E4B2-0DD4-49C8-A1B3-D4AC2935BEA9}">
  <ds:schemaRefs>
    <ds:schemaRef ds:uri="0f6edea1-9d2e-49f8-b5b3-3e90d7018543"/>
    <ds:schemaRef ds:uri="http://schemas.microsoft.com/office/infopath/2007/PartnerControl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7bc1f62a-0564-4892-a8bf-7c18ec584b15"/>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F0A475A-643A-46B9-8631-8871FCF14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c1f62a-0564-4892-a8bf-7c18ec584b15"/>
    <ds:schemaRef ds:uri="0f6edea1-9d2e-49f8-b5b3-3e90d70185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cb2e322-9c83-4bc4-9fba-f826953f8e57}" enabled="0" method="" siteId="{4cb2e322-9c83-4bc4-9fba-f826953f8e57}" removed="1"/>
</clbl:labelList>
</file>

<file path=docProps/app.xml><?xml version="1.0" encoding="utf-8"?>
<Properties xmlns="http://schemas.openxmlformats.org/officeDocument/2006/extended-properties" xmlns:vt="http://schemas.openxmlformats.org/officeDocument/2006/docPropsVTypes">
  <TotalTime>667</TotalTime>
  <Words>9691</Words>
  <Application>Microsoft Office PowerPoint</Application>
  <PresentationFormat>On-screen Show (16:9)</PresentationFormat>
  <Paragraphs>549</Paragraphs>
  <Slides>41</Slides>
  <Notes>41</Notes>
  <HiddenSlides>0</HiddenSlides>
  <MMClips>41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Calibri</vt:lpstr>
      <vt:lpstr>Courier New</vt:lpstr>
      <vt:lpstr>Georgia</vt:lpstr>
      <vt:lpstr>Times New Roman</vt:lpstr>
      <vt:lpstr>Trebuchet MS</vt:lpstr>
      <vt:lpstr>Wingdings</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Number &amp; Number Sense</vt:lpstr>
      <vt:lpstr>Standard 2.1a (2016) - Standard 2.ns.2 (2023) </vt:lpstr>
      <vt:lpstr>Standard 2.1c (2016) - Standard 2.NS.2 (2023) </vt:lpstr>
      <vt:lpstr>Standard 2.2 (2016) - Standard 2.ns.1 (2023) – 1 of 2</vt:lpstr>
      <vt:lpstr>Standard 2.2 (2016) - Standard 2.ns.1 (2023) – 2 of 2</vt:lpstr>
      <vt:lpstr>   Standard 2.3 (2016) - Deleted </vt:lpstr>
      <vt:lpstr>Standard 2.4 (2016) - Standard 2.NS.3 (2023) – 1 of 2 </vt:lpstr>
      <vt:lpstr>Standard 2.4 (2016) - Standard 2.NS.3 (2023) – 2 of 2 </vt:lpstr>
      <vt:lpstr>Computation &amp; Estimation</vt:lpstr>
      <vt:lpstr>Standard 2.5 (2016) - Standard 2.CE.1 (2023) </vt:lpstr>
      <vt:lpstr>Standard 2.6 (2016) - Standard 2.CE.1 (2023) </vt:lpstr>
      <vt:lpstr>Measurement and Geometry</vt:lpstr>
      <vt:lpstr>Standard 2.7 (2016) - Standard 2.ns.4 (2023)</vt:lpstr>
      <vt:lpstr>Standard 2.8 (2016) - 2.MG.1 (2023)</vt:lpstr>
      <vt:lpstr>Standard 2.9 (2016) - 2.MG.2 (2023)</vt:lpstr>
      <vt:lpstr>Standard 2.10 (2016) - Deleted</vt:lpstr>
      <vt:lpstr>Standard 2.11 (2016) - Deleted</vt:lpstr>
      <vt:lpstr>Standard 2.12 (2016) - 2.MG.3 (2023)</vt:lpstr>
      <vt:lpstr>Standard 2.13 (2016) - 2.MG.4 (2023)</vt:lpstr>
      <vt:lpstr>Probability and Statistics</vt:lpstr>
      <vt:lpstr>Standard 2.14 (2016) - Deleted</vt:lpstr>
      <vt:lpstr>Standard 2.15 (2016) - 2.PS.1 (2023) – 1 of 2</vt:lpstr>
      <vt:lpstr>Standard 2.15 (2016) - 2.PS.1 (2023) – 2 of 2</vt:lpstr>
      <vt:lpstr>Patterns, Functions &amp; Algebra</vt:lpstr>
      <vt:lpstr>Standard 2.16 (2016) - 2.PFA.1 (2023)</vt:lpstr>
      <vt:lpstr>Standard 2.17 (2016) - Standard 2.CE.1 (2023)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lastModifiedBy>Jessica Brown</cp:lastModifiedBy>
  <cp:revision>5</cp:revision>
  <cp:lastPrinted>2023-10-17T14:56:57Z</cp:lastPrinted>
  <dcterms:modified xsi:type="dcterms:W3CDTF">2023-10-17T14:58:02Z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