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708" r:id="rId1"/>
    <p:sldMasterId id="2147483726" r:id="rId2"/>
    <p:sldMasterId id="2147483729" r:id="rId3"/>
  </p:sldMasterIdLst>
  <p:notesMasterIdLst>
    <p:notesMasterId r:id="rId18"/>
  </p:notesMasterIdLst>
  <p:sldIdLst>
    <p:sldId id="513" r:id="rId4"/>
    <p:sldId id="327" r:id="rId5"/>
    <p:sldId id="453" r:id="rId6"/>
    <p:sldId id="506" r:id="rId7"/>
    <p:sldId id="514" r:id="rId8"/>
    <p:sldId id="502" r:id="rId9"/>
    <p:sldId id="491" r:id="rId10"/>
    <p:sldId id="507" r:id="rId11"/>
    <p:sldId id="508" r:id="rId12"/>
    <p:sldId id="455" r:id="rId13"/>
    <p:sldId id="488" r:id="rId14"/>
    <p:sldId id="489" r:id="rId15"/>
    <p:sldId id="505" r:id="rId16"/>
    <p:sldId id="306"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Georgia" panose="02040502050405020303" pitchFamily="18" charset="0"/>
      <p:regular r:id="rId25"/>
      <p:bold r:id="rId26"/>
      <p:italic r:id="rId27"/>
      <p:boldItalic r:id="rId28"/>
    </p:embeddedFont>
    <p:embeddedFont>
      <p:font typeface="Trebuchet MS" panose="020B0603020202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03864"/>
    <a:srgbClr val="B2B2B2"/>
    <a:srgbClr val="CAC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FDAFA9-6B92-469B-BF73-4C61F169FF65}" v="3" dt="2023-08-29T19:09:17.281"/>
    <p1510:client id="{ADFCEA26-5500-4F4D-93E8-0D694C91687A}" v="7" dt="2023-08-30T00:19:06.441"/>
    <p1510:client id="{F2A61E7A-E74E-4E4A-BBED-D2C3F5F4180A}" v="5" dt="2023-08-30T01:42:59.134"/>
  </p1510:revLst>
</p1510:revInfo>
</file>

<file path=ppt/tableStyles.xml><?xml version="1.0" encoding="utf-8"?>
<a:tblStyleLst xmlns:a="http://schemas.openxmlformats.org/drawingml/2006/main" def="{64C8BA91-00B2-47A3-B945-543557C1B41E}">
  <a:tblStyle styleId="{64C8BA91-00B2-47A3-B945-543557C1B41E}"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8" d="100"/>
          <a:sy n="128" d="100"/>
        </p:scale>
        <p:origin x="366" y="120"/>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customXml" Target="../customXml/item1.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32" Type="http://schemas.openxmlformats.org/officeDocument/2006/relationships/font" Target="fonts/font14.fntdata"/><Relationship Id="rId37" Type="http://schemas.microsoft.com/office/2015/10/relationships/revisionInfo" Target="revisionInfo.xml"/><Relationship Id="rId40"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7.fntdata"/><Relationship Id="rId33" Type="http://schemas.openxmlformats.org/officeDocument/2006/relationships/presProps" Target="presProps.xml"/><Relationship Id="rId38"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756194-A3F2-40B9-B6E9-B860CA0FC59F}" type="doc">
      <dgm:prSet loTypeId="urn:microsoft.com/office/officeart/2005/8/layout/chevron1" loCatId="process" qsTypeId="urn:microsoft.com/office/officeart/2005/8/quickstyle/simple1" qsCatId="simple" csTypeId="urn:microsoft.com/office/officeart/2005/8/colors/accent1_2" csCatId="accent1" phldr="1"/>
      <dgm:spPr/>
    </dgm:pt>
    <dgm:pt modelId="{AE230001-B9E7-4405-8A3B-2E5939CB87FE}">
      <dgm:prSet phldrT="[Text]"/>
      <dgm:spPr>
        <a:solidFill>
          <a:schemeClr val="tx1">
            <a:lumMod val="60000"/>
            <a:lumOff val="40000"/>
          </a:schemeClr>
        </a:solidFill>
      </dgm:spPr>
      <dgm:t>
        <a:bodyPr/>
        <a:lstStyle/>
        <a:p>
          <a:r>
            <a:rPr lang="en-US" b="1">
              <a:solidFill>
                <a:schemeClr val="bg1"/>
              </a:solidFill>
              <a:latin typeface="Georgia" panose="02040502050405020303" pitchFamily="18" charset="0"/>
            </a:rPr>
            <a:t>Public Comment Period</a:t>
          </a:r>
        </a:p>
        <a:p>
          <a:r>
            <a:rPr lang="en-US" b="1">
              <a:solidFill>
                <a:schemeClr val="bg1"/>
              </a:solidFill>
              <a:latin typeface="Georgia" panose="02040502050405020303" pitchFamily="18" charset="0"/>
            </a:rPr>
            <a:t>2016 SOL Input</a:t>
          </a:r>
          <a:endParaRPr lang="en-US">
            <a:solidFill>
              <a:schemeClr val="bg1"/>
            </a:solidFill>
          </a:endParaRPr>
        </a:p>
      </dgm:t>
    </dgm:pt>
    <dgm:pt modelId="{2858F1E4-09C1-418A-8F4B-63C6AF161F0A}" type="parTrans" cxnId="{6D360C60-1AB2-4160-B570-B9AF88483856}">
      <dgm:prSet/>
      <dgm:spPr/>
      <dgm:t>
        <a:bodyPr/>
        <a:lstStyle/>
        <a:p>
          <a:endParaRPr lang="en-US"/>
        </a:p>
      </dgm:t>
    </dgm:pt>
    <dgm:pt modelId="{F5B5FFE4-2E07-4249-893E-42D6AAE2D78D}" type="sibTrans" cxnId="{6D360C60-1AB2-4160-B570-B9AF88483856}">
      <dgm:prSet/>
      <dgm:spPr/>
      <dgm:t>
        <a:bodyPr/>
        <a:lstStyle/>
        <a:p>
          <a:endParaRPr lang="en-US"/>
        </a:p>
      </dgm:t>
    </dgm:pt>
    <dgm:pt modelId="{E20AA424-4C5C-4730-B40D-2B1D7A82A3BB}">
      <dgm:prSet phldrT="[Text]"/>
      <dgm:spPr>
        <a:solidFill>
          <a:schemeClr val="tx1">
            <a:lumMod val="60000"/>
            <a:lumOff val="40000"/>
          </a:schemeClr>
        </a:solidFill>
      </dgm:spPr>
      <dgm:t>
        <a:bodyPr/>
        <a:lstStyle/>
        <a:p>
          <a:r>
            <a:rPr lang="en-US" b="1">
              <a:latin typeface="Georgia" panose="02040502050405020303" pitchFamily="18" charset="0"/>
            </a:rPr>
            <a:t>Public Engagement Sessions </a:t>
          </a:r>
        </a:p>
        <a:p>
          <a:r>
            <a:rPr lang="en-US" b="1">
              <a:latin typeface="Georgia" panose="02040502050405020303" pitchFamily="18" charset="0"/>
            </a:rPr>
            <a:t>2016 SOL Input</a:t>
          </a:r>
        </a:p>
      </dgm:t>
    </dgm:pt>
    <dgm:pt modelId="{BE4CE0FB-EBF6-4678-A841-543570AC9390}" type="parTrans" cxnId="{154BCA42-FFEA-4B32-93C4-95E5B0D9C23A}">
      <dgm:prSet/>
      <dgm:spPr/>
      <dgm:t>
        <a:bodyPr/>
        <a:lstStyle/>
        <a:p>
          <a:endParaRPr lang="en-US"/>
        </a:p>
      </dgm:t>
    </dgm:pt>
    <dgm:pt modelId="{C6ECE654-4A54-49E6-B3BD-70AC42ED3844}" type="sibTrans" cxnId="{154BCA42-FFEA-4B32-93C4-95E5B0D9C23A}">
      <dgm:prSet/>
      <dgm:spPr/>
      <dgm:t>
        <a:bodyPr/>
        <a:lstStyle/>
        <a:p>
          <a:endParaRPr lang="en-US"/>
        </a:p>
      </dgm:t>
    </dgm:pt>
    <dgm:pt modelId="{5A955065-3F9D-4F54-A860-656C65367244}">
      <dgm:prSet/>
      <dgm:spPr>
        <a:solidFill>
          <a:schemeClr val="bg1">
            <a:lumMod val="50000"/>
          </a:schemeClr>
        </a:solidFill>
      </dgm:spPr>
      <dgm:t>
        <a:bodyPr/>
        <a:lstStyle/>
        <a:p>
          <a:r>
            <a:rPr lang="en-US" b="1">
              <a:solidFill>
                <a:schemeClr val="bg1"/>
              </a:solidFill>
              <a:latin typeface="Georgia"/>
            </a:rPr>
            <a:t>External Stakeholder Feedback Draft  2023 SOL</a:t>
          </a:r>
          <a:endParaRPr lang="en-US"/>
        </a:p>
      </dgm:t>
    </dgm:pt>
    <dgm:pt modelId="{3AE492F6-2E12-499A-A9D8-E546204E1D33}" type="parTrans" cxnId="{8D3F8BA0-F402-4BE8-98CA-06FFA28734F5}">
      <dgm:prSet/>
      <dgm:spPr/>
      <dgm:t>
        <a:bodyPr/>
        <a:lstStyle/>
        <a:p>
          <a:endParaRPr lang="en-US"/>
        </a:p>
      </dgm:t>
    </dgm:pt>
    <dgm:pt modelId="{4575CD9D-5F3B-421C-B5A4-ECB612A30789}" type="sibTrans" cxnId="{8D3F8BA0-F402-4BE8-98CA-06FFA28734F5}">
      <dgm:prSet/>
      <dgm:spPr/>
      <dgm:t>
        <a:bodyPr/>
        <a:lstStyle/>
        <a:p>
          <a:endParaRPr lang="en-US"/>
        </a:p>
      </dgm:t>
    </dgm:pt>
    <dgm:pt modelId="{D644C092-14C1-41CE-A1DD-07DDC284AAAB}">
      <dgm:prSet/>
      <dgm:spPr/>
      <dgm:t>
        <a:bodyPr/>
        <a:lstStyle/>
        <a:p>
          <a:r>
            <a:rPr lang="en-US" b="1">
              <a:solidFill>
                <a:schemeClr val="bg1"/>
              </a:solidFill>
              <a:latin typeface="Georgia"/>
            </a:rPr>
            <a:t>Public Hearings Public Comment Period  </a:t>
          </a:r>
        </a:p>
        <a:p>
          <a:r>
            <a:rPr lang="en-US" b="1">
              <a:solidFill>
                <a:schemeClr val="bg1"/>
              </a:solidFill>
              <a:latin typeface="Georgia"/>
            </a:rPr>
            <a:t>Draft  2023 SOL</a:t>
          </a:r>
        </a:p>
      </dgm:t>
    </dgm:pt>
    <dgm:pt modelId="{517CFA69-87B1-4F50-A075-03C944CB6A91}" type="parTrans" cxnId="{B55C6E4C-0831-4DC9-90D7-3AC8D9E5A905}">
      <dgm:prSet/>
      <dgm:spPr/>
      <dgm:t>
        <a:bodyPr/>
        <a:lstStyle/>
        <a:p>
          <a:endParaRPr lang="en-US"/>
        </a:p>
      </dgm:t>
    </dgm:pt>
    <dgm:pt modelId="{3196867F-7512-466C-BD89-D4FC124D2D92}" type="sibTrans" cxnId="{B55C6E4C-0831-4DC9-90D7-3AC8D9E5A905}">
      <dgm:prSet/>
      <dgm:spPr/>
      <dgm:t>
        <a:bodyPr/>
        <a:lstStyle/>
        <a:p>
          <a:endParaRPr lang="en-US"/>
        </a:p>
      </dgm:t>
    </dgm:pt>
    <dgm:pt modelId="{C789E9BD-C080-46E9-AD77-63DD00F9A193}" type="pres">
      <dgm:prSet presAssocID="{39756194-A3F2-40B9-B6E9-B860CA0FC59F}" presName="Name0" presStyleCnt="0">
        <dgm:presLayoutVars>
          <dgm:dir/>
          <dgm:animLvl val="lvl"/>
          <dgm:resizeHandles val="exact"/>
        </dgm:presLayoutVars>
      </dgm:prSet>
      <dgm:spPr/>
    </dgm:pt>
    <dgm:pt modelId="{04C07D55-B3EE-4EE7-895F-268558CCCB77}" type="pres">
      <dgm:prSet presAssocID="{AE230001-B9E7-4405-8A3B-2E5939CB87FE}" presName="parTxOnly" presStyleLbl="node1" presStyleIdx="0" presStyleCnt="4">
        <dgm:presLayoutVars>
          <dgm:chMax val="0"/>
          <dgm:chPref val="0"/>
          <dgm:bulletEnabled val="1"/>
        </dgm:presLayoutVars>
      </dgm:prSet>
      <dgm:spPr/>
    </dgm:pt>
    <dgm:pt modelId="{513E9E49-D588-49AE-82A0-93CAB471ADBF}" type="pres">
      <dgm:prSet presAssocID="{F5B5FFE4-2E07-4249-893E-42D6AAE2D78D}" presName="parTxOnlySpace" presStyleCnt="0"/>
      <dgm:spPr/>
    </dgm:pt>
    <dgm:pt modelId="{95762DBC-E3D0-456C-9936-DD7334B70E62}" type="pres">
      <dgm:prSet presAssocID="{E20AA424-4C5C-4730-B40D-2B1D7A82A3BB}" presName="parTxOnly" presStyleLbl="node1" presStyleIdx="1" presStyleCnt="4">
        <dgm:presLayoutVars>
          <dgm:chMax val="0"/>
          <dgm:chPref val="0"/>
          <dgm:bulletEnabled val="1"/>
        </dgm:presLayoutVars>
      </dgm:prSet>
      <dgm:spPr/>
    </dgm:pt>
    <dgm:pt modelId="{3F80CAED-2A72-4C96-A4B2-1529B155B180}" type="pres">
      <dgm:prSet presAssocID="{C6ECE654-4A54-49E6-B3BD-70AC42ED3844}" presName="parTxOnlySpace" presStyleCnt="0"/>
      <dgm:spPr/>
    </dgm:pt>
    <dgm:pt modelId="{C4140321-E180-4490-B994-473EA7B190FE}" type="pres">
      <dgm:prSet presAssocID="{5A955065-3F9D-4F54-A860-656C65367244}" presName="parTxOnly" presStyleLbl="node1" presStyleIdx="2" presStyleCnt="4">
        <dgm:presLayoutVars>
          <dgm:chMax val="0"/>
          <dgm:chPref val="0"/>
          <dgm:bulletEnabled val="1"/>
        </dgm:presLayoutVars>
      </dgm:prSet>
      <dgm:spPr/>
    </dgm:pt>
    <dgm:pt modelId="{C114F932-E965-4906-B290-070BDEF9E86D}" type="pres">
      <dgm:prSet presAssocID="{4575CD9D-5F3B-421C-B5A4-ECB612A30789}" presName="parTxOnlySpace" presStyleCnt="0"/>
      <dgm:spPr/>
    </dgm:pt>
    <dgm:pt modelId="{9BF55460-0A7F-41F5-AD42-C805CEFCE14F}" type="pres">
      <dgm:prSet presAssocID="{D644C092-14C1-41CE-A1DD-07DDC284AAAB}" presName="parTxOnly" presStyleLbl="node1" presStyleIdx="3" presStyleCnt="4">
        <dgm:presLayoutVars>
          <dgm:chMax val="0"/>
          <dgm:chPref val="0"/>
          <dgm:bulletEnabled val="1"/>
        </dgm:presLayoutVars>
      </dgm:prSet>
      <dgm:spPr/>
    </dgm:pt>
  </dgm:ptLst>
  <dgm:cxnLst>
    <dgm:cxn modelId="{0CDEBA03-6F64-447B-86E6-64308298A1DD}" type="presOf" srcId="{E20AA424-4C5C-4730-B40D-2B1D7A82A3BB}" destId="{95762DBC-E3D0-456C-9936-DD7334B70E62}" srcOrd="0" destOrd="0" presId="urn:microsoft.com/office/officeart/2005/8/layout/chevron1"/>
    <dgm:cxn modelId="{6D360C60-1AB2-4160-B570-B9AF88483856}" srcId="{39756194-A3F2-40B9-B6E9-B860CA0FC59F}" destId="{AE230001-B9E7-4405-8A3B-2E5939CB87FE}" srcOrd="0" destOrd="0" parTransId="{2858F1E4-09C1-418A-8F4B-63C6AF161F0A}" sibTransId="{F5B5FFE4-2E07-4249-893E-42D6AAE2D78D}"/>
    <dgm:cxn modelId="{154BCA42-FFEA-4B32-93C4-95E5B0D9C23A}" srcId="{39756194-A3F2-40B9-B6E9-B860CA0FC59F}" destId="{E20AA424-4C5C-4730-B40D-2B1D7A82A3BB}" srcOrd="1" destOrd="0" parTransId="{BE4CE0FB-EBF6-4678-A841-543570AC9390}" sibTransId="{C6ECE654-4A54-49E6-B3BD-70AC42ED3844}"/>
    <dgm:cxn modelId="{B55C6E4C-0831-4DC9-90D7-3AC8D9E5A905}" srcId="{39756194-A3F2-40B9-B6E9-B860CA0FC59F}" destId="{D644C092-14C1-41CE-A1DD-07DDC284AAAB}" srcOrd="3" destOrd="0" parTransId="{517CFA69-87B1-4F50-A075-03C944CB6A91}" sibTransId="{3196867F-7512-466C-BD89-D4FC124D2D92}"/>
    <dgm:cxn modelId="{8D3F8BA0-F402-4BE8-98CA-06FFA28734F5}" srcId="{39756194-A3F2-40B9-B6E9-B860CA0FC59F}" destId="{5A955065-3F9D-4F54-A860-656C65367244}" srcOrd="2" destOrd="0" parTransId="{3AE492F6-2E12-499A-A9D8-E546204E1D33}" sibTransId="{4575CD9D-5F3B-421C-B5A4-ECB612A30789}"/>
    <dgm:cxn modelId="{354164B8-71B1-4367-B080-673E720193FD}" type="presOf" srcId="{D644C092-14C1-41CE-A1DD-07DDC284AAAB}" destId="{9BF55460-0A7F-41F5-AD42-C805CEFCE14F}" srcOrd="0" destOrd="0" presId="urn:microsoft.com/office/officeart/2005/8/layout/chevron1"/>
    <dgm:cxn modelId="{5782CFCD-EB01-441F-92B4-CA2A06DE6C94}" type="presOf" srcId="{AE230001-B9E7-4405-8A3B-2E5939CB87FE}" destId="{04C07D55-B3EE-4EE7-895F-268558CCCB77}" srcOrd="0" destOrd="0" presId="urn:microsoft.com/office/officeart/2005/8/layout/chevron1"/>
    <dgm:cxn modelId="{EC9297D0-DC7D-4986-8BFD-F0C250C5B707}" type="presOf" srcId="{5A955065-3F9D-4F54-A860-656C65367244}" destId="{C4140321-E180-4490-B994-473EA7B190FE}" srcOrd="0" destOrd="0" presId="urn:microsoft.com/office/officeart/2005/8/layout/chevron1"/>
    <dgm:cxn modelId="{D0CF16D8-6147-493C-8516-255C3DF57DBF}" type="presOf" srcId="{39756194-A3F2-40B9-B6E9-B860CA0FC59F}" destId="{C789E9BD-C080-46E9-AD77-63DD00F9A193}" srcOrd="0" destOrd="0" presId="urn:microsoft.com/office/officeart/2005/8/layout/chevron1"/>
    <dgm:cxn modelId="{F61EA6FD-6499-4B40-8A1A-1954F7EBFE1A}" type="presParOf" srcId="{C789E9BD-C080-46E9-AD77-63DD00F9A193}" destId="{04C07D55-B3EE-4EE7-895F-268558CCCB77}" srcOrd="0" destOrd="0" presId="urn:microsoft.com/office/officeart/2005/8/layout/chevron1"/>
    <dgm:cxn modelId="{38EB34F7-A6FB-4849-8F51-47C29F6DE91D}" type="presParOf" srcId="{C789E9BD-C080-46E9-AD77-63DD00F9A193}" destId="{513E9E49-D588-49AE-82A0-93CAB471ADBF}" srcOrd="1" destOrd="0" presId="urn:microsoft.com/office/officeart/2005/8/layout/chevron1"/>
    <dgm:cxn modelId="{BF512762-A12A-41E9-88C2-D79D6A71B04D}" type="presParOf" srcId="{C789E9BD-C080-46E9-AD77-63DD00F9A193}" destId="{95762DBC-E3D0-456C-9936-DD7334B70E62}" srcOrd="2" destOrd="0" presId="urn:microsoft.com/office/officeart/2005/8/layout/chevron1"/>
    <dgm:cxn modelId="{4786F328-BF55-4DB3-A7C4-7E029999DC4D}" type="presParOf" srcId="{C789E9BD-C080-46E9-AD77-63DD00F9A193}" destId="{3F80CAED-2A72-4C96-A4B2-1529B155B180}" srcOrd="3" destOrd="0" presId="urn:microsoft.com/office/officeart/2005/8/layout/chevron1"/>
    <dgm:cxn modelId="{F2B3C607-C651-4E18-A188-20344DB2B0FD}" type="presParOf" srcId="{C789E9BD-C080-46E9-AD77-63DD00F9A193}" destId="{C4140321-E180-4490-B994-473EA7B190FE}" srcOrd="4" destOrd="0" presId="urn:microsoft.com/office/officeart/2005/8/layout/chevron1"/>
    <dgm:cxn modelId="{51F278F6-AE1F-47AA-94DF-3B7374B9FEEA}" type="presParOf" srcId="{C789E9BD-C080-46E9-AD77-63DD00F9A193}" destId="{C114F932-E965-4906-B290-070BDEF9E86D}" srcOrd="5" destOrd="0" presId="urn:microsoft.com/office/officeart/2005/8/layout/chevron1"/>
    <dgm:cxn modelId="{61D91975-6C3B-4312-9B87-1BBB4981C0D2}" type="presParOf" srcId="{C789E9BD-C080-46E9-AD77-63DD00F9A193}" destId="{9BF55460-0A7F-41F5-AD42-C805CEFCE14F}"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07D55-B3EE-4EE7-895F-268558CCCB77}">
      <dsp:nvSpPr>
        <dsp:cNvPr id="0" name=""/>
        <dsp:cNvSpPr/>
      </dsp:nvSpPr>
      <dsp:spPr>
        <a:xfrm>
          <a:off x="4167" y="461255"/>
          <a:ext cx="2425879" cy="970351"/>
        </a:xfrm>
        <a:prstGeom prst="chevron">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bg1"/>
              </a:solidFill>
              <a:latin typeface="Georgia" panose="02040502050405020303" pitchFamily="18" charset="0"/>
            </a:rPr>
            <a:t>Public Comment Period</a:t>
          </a:r>
        </a:p>
        <a:p>
          <a:pPr marL="0" lvl="0" indent="0" algn="ctr" defTabSz="577850">
            <a:lnSpc>
              <a:spcPct val="90000"/>
            </a:lnSpc>
            <a:spcBef>
              <a:spcPct val="0"/>
            </a:spcBef>
            <a:spcAft>
              <a:spcPct val="35000"/>
            </a:spcAft>
            <a:buNone/>
          </a:pPr>
          <a:r>
            <a:rPr lang="en-US" sz="1300" b="1" kern="1200">
              <a:solidFill>
                <a:schemeClr val="bg1"/>
              </a:solidFill>
              <a:latin typeface="Georgia" panose="02040502050405020303" pitchFamily="18" charset="0"/>
            </a:rPr>
            <a:t>2016 SOL Input</a:t>
          </a:r>
          <a:endParaRPr lang="en-US" sz="1300" kern="1200">
            <a:solidFill>
              <a:schemeClr val="bg1"/>
            </a:solidFill>
          </a:endParaRPr>
        </a:p>
      </dsp:txBody>
      <dsp:txXfrm>
        <a:off x="489343" y="461255"/>
        <a:ext cx="1455528" cy="970351"/>
      </dsp:txXfrm>
    </dsp:sp>
    <dsp:sp modelId="{95762DBC-E3D0-456C-9936-DD7334B70E62}">
      <dsp:nvSpPr>
        <dsp:cNvPr id="0" name=""/>
        <dsp:cNvSpPr/>
      </dsp:nvSpPr>
      <dsp:spPr>
        <a:xfrm>
          <a:off x="2187459" y="461255"/>
          <a:ext cx="2425879" cy="970351"/>
        </a:xfrm>
        <a:prstGeom prst="chevron">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a:latin typeface="Georgia" panose="02040502050405020303" pitchFamily="18" charset="0"/>
            </a:rPr>
            <a:t>Public Engagement Sessions </a:t>
          </a:r>
        </a:p>
        <a:p>
          <a:pPr marL="0" lvl="0" indent="0" algn="ctr" defTabSz="577850">
            <a:lnSpc>
              <a:spcPct val="90000"/>
            </a:lnSpc>
            <a:spcBef>
              <a:spcPct val="0"/>
            </a:spcBef>
            <a:spcAft>
              <a:spcPct val="35000"/>
            </a:spcAft>
            <a:buNone/>
          </a:pPr>
          <a:r>
            <a:rPr lang="en-US" sz="1300" b="1" kern="1200">
              <a:latin typeface="Georgia" panose="02040502050405020303" pitchFamily="18" charset="0"/>
            </a:rPr>
            <a:t>2016 SOL Input</a:t>
          </a:r>
        </a:p>
      </dsp:txBody>
      <dsp:txXfrm>
        <a:off x="2672635" y="461255"/>
        <a:ext cx="1455528" cy="970351"/>
      </dsp:txXfrm>
    </dsp:sp>
    <dsp:sp modelId="{C4140321-E180-4490-B994-473EA7B190FE}">
      <dsp:nvSpPr>
        <dsp:cNvPr id="0" name=""/>
        <dsp:cNvSpPr/>
      </dsp:nvSpPr>
      <dsp:spPr>
        <a:xfrm>
          <a:off x="4370751" y="461255"/>
          <a:ext cx="2425879" cy="970351"/>
        </a:xfrm>
        <a:prstGeom prst="chevron">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bg1"/>
              </a:solidFill>
              <a:latin typeface="Georgia"/>
            </a:rPr>
            <a:t>External Stakeholder Feedback Draft  2023 SOL</a:t>
          </a:r>
          <a:endParaRPr lang="en-US" sz="1300" kern="1200"/>
        </a:p>
      </dsp:txBody>
      <dsp:txXfrm>
        <a:off x="4855927" y="461255"/>
        <a:ext cx="1455528" cy="970351"/>
      </dsp:txXfrm>
    </dsp:sp>
    <dsp:sp modelId="{9BF55460-0A7F-41F5-AD42-C805CEFCE14F}">
      <dsp:nvSpPr>
        <dsp:cNvPr id="0" name=""/>
        <dsp:cNvSpPr/>
      </dsp:nvSpPr>
      <dsp:spPr>
        <a:xfrm>
          <a:off x="6554042" y="461255"/>
          <a:ext cx="2425879" cy="97035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bg1"/>
              </a:solidFill>
              <a:latin typeface="Georgia"/>
            </a:rPr>
            <a:t>Public Hearings Public Comment Period  </a:t>
          </a:r>
        </a:p>
        <a:p>
          <a:pPr marL="0" lvl="0" indent="0" algn="ctr" defTabSz="577850">
            <a:lnSpc>
              <a:spcPct val="90000"/>
            </a:lnSpc>
            <a:spcBef>
              <a:spcPct val="0"/>
            </a:spcBef>
            <a:spcAft>
              <a:spcPct val="35000"/>
            </a:spcAft>
            <a:buNone/>
          </a:pPr>
          <a:r>
            <a:rPr lang="en-US" sz="1300" b="1" kern="1200">
              <a:solidFill>
                <a:schemeClr val="bg1"/>
              </a:solidFill>
              <a:latin typeface="Georgia"/>
            </a:rPr>
            <a:t>Draft  2023 SOL</a:t>
          </a:r>
        </a:p>
      </dsp:txBody>
      <dsp:txXfrm>
        <a:off x="7039218" y="461255"/>
        <a:ext cx="1455528" cy="97035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Pending funding </a:t>
            </a:r>
          </a:p>
        </p:txBody>
      </p:sp>
      <p:sp>
        <p:nvSpPr>
          <p:cNvPr id="383" name="Google Shape;38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41343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1659bc82739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5" name="Google Shape;655;g1659bc82739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*Updated</a:t>
            </a:r>
            <a:endParaRPr/>
          </a:p>
        </p:txBody>
      </p:sp>
      <p:sp>
        <p:nvSpPr>
          <p:cNvPr id="153" name="Google Shape;15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*Updated</a:t>
            </a:r>
            <a:endParaRPr/>
          </a:p>
        </p:txBody>
      </p:sp>
      <p:sp>
        <p:nvSpPr>
          <p:cNvPr id="153" name="Google Shape;15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3691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*updated</a:t>
            </a:r>
          </a:p>
          <a:p>
            <a:pPr marL="158750" indent="0">
              <a:buNone/>
            </a:pPr>
            <a:endParaRPr lang="en-US"/>
          </a:p>
        </p:txBody>
      </p:sp>
    </p:spTree>
    <p:extLst>
      <p:ext uri="{BB962C8B-B14F-4D97-AF65-F5344CB8AC3E}">
        <p14:creationId xmlns:p14="http://schemas.microsoft.com/office/powerpoint/2010/main" val="3882968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a:t>*updated</a:t>
            </a:r>
          </a:p>
          <a:p>
            <a:pPr marL="0" lvl="0" indent="0" algn="l" rtl="0">
              <a:lnSpc>
                <a:spcPct val="100000"/>
              </a:lnSpc>
              <a:spcBef>
                <a:spcPts val="0"/>
              </a:spcBef>
              <a:spcAft>
                <a:spcPts val="0"/>
              </a:spcAft>
              <a:buClr>
                <a:schemeClr val="dk1"/>
              </a:buClr>
              <a:buSzPts val="1100"/>
              <a:buFont typeface="Arial"/>
              <a:buNone/>
            </a:pPr>
            <a:endParaRPr lang="en-US"/>
          </a:p>
        </p:txBody>
      </p:sp>
      <p:sp>
        <p:nvSpPr>
          <p:cNvPr id="375" name="Google Shape;37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3991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*updated</a:t>
            </a:r>
          </a:p>
          <a:p>
            <a:endParaRPr lang="en-US"/>
          </a:p>
        </p:txBody>
      </p:sp>
    </p:spTree>
    <p:extLst>
      <p:ext uri="{BB962C8B-B14F-4D97-AF65-F5344CB8AC3E}">
        <p14:creationId xmlns:p14="http://schemas.microsoft.com/office/powerpoint/2010/main" val="1442516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*updated</a:t>
            </a:r>
          </a:p>
          <a:p>
            <a:endParaRPr lang="en-US"/>
          </a:p>
        </p:txBody>
      </p:sp>
    </p:spTree>
    <p:extLst>
      <p:ext uri="{BB962C8B-B14F-4D97-AF65-F5344CB8AC3E}">
        <p14:creationId xmlns:p14="http://schemas.microsoft.com/office/powerpoint/2010/main" val="3847968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*updated</a:t>
            </a:r>
          </a:p>
        </p:txBody>
      </p:sp>
      <p:sp>
        <p:nvSpPr>
          <p:cNvPr id="383" name="Google Shape;38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8252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All school divisions may wish to watch the webinar </a:t>
            </a:r>
          </a:p>
        </p:txBody>
      </p:sp>
    </p:spTree>
    <p:extLst>
      <p:ext uri="{BB962C8B-B14F-4D97-AF65-F5344CB8AC3E}">
        <p14:creationId xmlns:p14="http://schemas.microsoft.com/office/powerpoint/2010/main" val="4210074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10667"/>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39222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42251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7993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latin typefac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 name="Google Shape;39;p6"/>
          <p:cNvSpPr txBox="1">
            <a:spLocks noGrp="1"/>
          </p:cNvSpPr>
          <p:nvPr>
            <p:ph type="body" idx="1"/>
          </p:nvPr>
        </p:nvSpPr>
        <p:spPr>
          <a:xfrm>
            <a:off x="628650" y="1094197"/>
            <a:ext cx="7886700" cy="3538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 name="Google Shape;40;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 name="Google Shape;41;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 name="Google Shape;42;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96890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29"/>
        <p:cNvGrpSpPr/>
        <p:nvPr/>
      </p:nvGrpSpPr>
      <p:grpSpPr>
        <a:xfrm>
          <a:off x="0" y="0"/>
          <a:ext cx="0" cy="0"/>
          <a:chOff x="0" y="0"/>
          <a:chExt cx="0" cy="0"/>
        </a:xfrm>
      </p:grpSpPr>
      <p:sp>
        <p:nvSpPr>
          <p:cNvPr id="30" name="Google Shape;30;p46"/>
          <p:cNvSpPr txBox="1">
            <a:spLocks noGrp="1"/>
          </p:cNvSpPr>
          <p:nvPr>
            <p:ph type="title"/>
          </p:nvPr>
        </p:nvSpPr>
        <p:spPr>
          <a:xfrm>
            <a:off x="0" y="1"/>
            <a:ext cx="9144000" cy="992981"/>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36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
        <p:nvSpPr>
          <p:cNvPr id="34" name="Google Shape;34;p46"/>
          <p:cNvSpPr txBox="1">
            <a:spLocks noGrp="1"/>
          </p:cNvSpPr>
          <p:nvPr>
            <p:ph type="body" idx="1"/>
          </p:nvPr>
        </p:nvSpPr>
        <p:spPr>
          <a:xfrm>
            <a:off x="628650" y="1094198"/>
            <a:ext cx="7886700" cy="35385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SzPts val="1800"/>
              <a:buChar char="•"/>
              <a:defRPr/>
            </a:lvl1pPr>
            <a:lvl2pPr marL="685800" lvl="1" indent="-257175" algn="l">
              <a:lnSpc>
                <a:spcPct val="90000"/>
              </a:lnSpc>
              <a:spcBef>
                <a:spcPts val="375"/>
              </a:spcBef>
              <a:spcAft>
                <a:spcPts val="0"/>
              </a:spcAft>
              <a:buSzPts val="1800"/>
              <a:buChar char="-"/>
              <a:defRPr/>
            </a:lvl2pPr>
            <a:lvl3pPr marL="1028700" lvl="2" indent="-227171" algn="l">
              <a:lnSpc>
                <a:spcPct val="90000"/>
              </a:lnSpc>
              <a:spcBef>
                <a:spcPts val="375"/>
              </a:spcBef>
              <a:spcAft>
                <a:spcPts val="0"/>
              </a:spcAft>
              <a:buSzPts val="1170"/>
              <a:buChar char="o"/>
              <a:defRPr/>
            </a:lvl3pPr>
            <a:lvl4pPr marL="1371600" lvl="3" indent="-257175" algn="l">
              <a:lnSpc>
                <a:spcPct val="90000"/>
              </a:lnSpc>
              <a:spcBef>
                <a:spcPts val="375"/>
              </a:spcBef>
              <a:spcAft>
                <a:spcPts val="0"/>
              </a:spcAft>
              <a:buSzPts val="1800"/>
              <a:buChar char="•"/>
              <a:defRPr/>
            </a:lvl4pPr>
            <a:lvl5pPr marL="1714500" lvl="4" indent="-257175" algn="l">
              <a:lnSpc>
                <a:spcPct val="90000"/>
              </a:lnSpc>
              <a:spcBef>
                <a:spcPts val="375"/>
              </a:spcBef>
              <a:spcAft>
                <a:spcPts val="0"/>
              </a:spcAft>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87175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cSld name="2_Title and Conten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 name="Google Shape;39;p6"/>
          <p:cNvSpPr txBox="1">
            <a:spLocks noGrp="1"/>
          </p:cNvSpPr>
          <p:nvPr>
            <p:ph type="body" idx="1"/>
          </p:nvPr>
        </p:nvSpPr>
        <p:spPr>
          <a:xfrm>
            <a:off x="628650" y="1094197"/>
            <a:ext cx="7886700" cy="3538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 name="Google Shape;40;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 name="Google Shape;41;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 name="Google Shape;42;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31293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3" name="Google Shape;143;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4" name="Google Shape;144;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5" name="Google Shape;145;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10138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Slide" type="title">
  <p:cSld name="1_Title Slide">
    <p:bg>
      <p:bgPr>
        <a:gradFill>
          <a:gsLst>
            <a:gs pos="0">
              <a:srgbClr val="3E588E"/>
            </a:gs>
            <a:gs pos="50000">
              <a:srgbClr val="1D417D"/>
            </a:gs>
            <a:gs pos="100000">
              <a:srgbClr val="003064"/>
            </a:gs>
          </a:gsLst>
          <a:lin ang="5400012" scaled="0"/>
        </a:grad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28650" y="848182"/>
            <a:ext cx="3941400" cy="1790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2"/>
          <p:cNvSpPr txBox="1">
            <a:spLocks noGrp="1"/>
          </p:cNvSpPr>
          <p:nvPr>
            <p:ph type="subTitle" idx="1"/>
          </p:nvPr>
        </p:nvSpPr>
        <p:spPr>
          <a:xfrm>
            <a:off x="628650" y="2727166"/>
            <a:ext cx="3941400" cy="1241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SzPts val="1800"/>
              <a:buNone/>
              <a:defRPr sz="18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sp>
        <p:nvSpPr>
          <p:cNvPr id="14" name="Google Shape;14;p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p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 name="Google Shape;16;p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2" descr="VDOE Logo"/>
          <p:cNvSpPr/>
          <p:nvPr/>
        </p:nvSpPr>
        <p:spPr>
          <a:xfrm>
            <a:off x="1515526" y="689653"/>
            <a:ext cx="8170500" cy="4453800"/>
          </a:xfrm>
          <a:prstGeom prst="rect">
            <a:avLst/>
          </a:prstGeom>
          <a:blipFill rotWithShape="1">
            <a:blip r:embed="rId2">
              <a:alphaModFix amt="6000"/>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8" name="Google Shape;18;p2"/>
          <p:cNvSpPr txBox="1"/>
          <p:nvPr/>
        </p:nvSpPr>
        <p:spPr>
          <a:xfrm>
            <a:off x="1633591" y="4313870"/>
            <a:ext cx="7135500" cy="5157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2900"/>
              <a:buFont typeface="Arial"/>
              <a:buNone/>
            </a:pPr>
            <a:r>
              <a:rPr lang="en-US" sz="2900" b="1" i="0" u="none" strike="noStrike" cap="none">
                <a:solidFill>
                  <a:schemeClr val="lt1"/>
                </a:solidFill>
                <a:latin typeface="Trebuchet MS"/>
                <a:ea typeface="Trebuchet MS"/>
                <a:cs typeface="Trebuchet MS"/>
                <a:sym typeface="Trebuchet MS"/>
              </a:rPr>
              <a:t>VIRGINIA DEPARTMENT OF EDUCATION</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23446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
        <p:cNvGrpSpPr/>
        <p:nvPr/>
      </p:nvGrpSpPr>
      <p:grpSpPr>
        <a:xfrm>
          <a:off x="0" y="0"/>
          <a:ext cx="0" cy="0"/>
          <a:chOff x="0" y="0"/>
          <a:chExt cx="0" cy="0"/>
        </a:xfrm>
      </p:grpSpPr>
      <p:sp>
        <p:nvSpPr>
          <p:cNvPr id="30" name="Google Shape;30;p46"/>
          <p:cNvSpPr txBox="1">
            <a:spLocks noGrp="1"/>
          </p:cNvSpPr>
          <p:nvPr>
            <p:ph type="title"/>
          </p:nvPr>
        </p:nvSpPr>
        <p:spPr>
          <a:xfrm>
            <a:off x="0" y="1"/>
            <a:ext cx="9144000" cy="992981"/>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36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
        <p:nvSpPr>
          <p:cNvPr id="34" name="Google Shape;34;p46"/>
          <p:cNvSpPr txBox="1">
            <a:spLocks noGrp="1"/>
          </p:cNvSpPr>
          <p:nvPr>
            <p:ph type="body" idx="1"/>
          </p:nvPr>
        </p:nvSpPr>
        <p:spPr>
          <a:xfrm>
            <a:off x="628650" y="1094198"/>
            <a:ext cx="7886700" cy="35385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SzPts val="1800"/>
              <a:buChar char="•"/>
              <a:defRPr/>
            </a:lvl1pPr>
            <a:lvl2pPr marL="685800" lvl="1" indent="-257175" algn="l">
              <a:lnSpc>
                <a:spcPct val="90000"/>
              </a:lnSpc>
              <a:spcBef>
                <a:spcPts val="375"/>
              </a:spcBef>
              <a:spcAft>
                <a:spcPts val="0"/>
              </a:spcAft>
              <a:buSzPts val="1800"/>
              <a:buChar char="-"/>
              <a:defRPr/>
            </a:lvl2pPr>
            <a:lvl3pPr marL="1028700" lvl="2" indent="-227171" algn="l">
              <a:lnSpc>
                <a:spcPct val="90000"/>
              </a:lnSpc>
              <a:spcBef>
                <a:spcPts val="375"/>
              </a:spcBef>
              <a:spcAft>
                <a:spcPts val="0"/>
              </a:spcAft>
              <a:buSzPts val="1170"/>
              <a:buChar char="o"/>
              <a:defRPr/>
            </a:lvl3pPr>
            <a:lvl4pPr marL="1371600" lvl="3" indent="-257175" algn="l">
              <a:lnSpc>
                <a:spcPct val="90000"/>
              </a:lnSpc>
              <a:spcBef>
                <a:spcPts val="375"/>
              </a:spcBef>
              <a:spcAft>
                <a:spcPts val="0"/>
              </a:spcAft>
              <a:buSzPts val="1800"/>
              <a:buChar char="•"/>
              <a:defRPr/>
            </a:lvl4pPr>
            <a:lvl5pPr marL="1714500" lvl="4" indent="-257175" algn="l">
              <a:lnSpc>
                <a:spcPct val="90000"/>
              </a:lnSpc>
              <a:spcBef>
                <a:spcPts val="375"/>
              </a:spcBef>
              <a:spcAft>
                <a:spcPts val="0"/>
              </a:spcAft>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90140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
        <p:cNvGrpSpPr/>
        <p:nvPr/>
      </p:nvGrpSpPr>
      <p:grpSpPr>
        <a:xfrm>
          <a:off x="0" y="0"/>
          <a:ext cx="0" cy="0"/>
          <a:chOff x="0" y="0"/>
          <a:chExt cx="0" cy="0"/>
        </a:xfrm>
      </p:grpSpPr>
      <p:sp>
        <p:nvSpPr>
          <p:cNvPr id="30" name="Google Shape;30;p46"/>
          <p:cNvSpPr txBox="1">
            <a:spLocks noGrp="1"/>
          </p:cNvSpPr>
          <p:nvPr>
            <p:ph type="title"/>
          </p:nvPr>
        </p:nvSpPr>
        <p:spPr>
          <a:xfrm>
            <a:off x="0" y="1"/>
            <a:ext cx="9144000" cy="992981"/>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36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
        <p:nvSpPr>
          <p:cNvPr id="34" name="Google Shape;34;p46"/>
          <p:cNvSpPr txBox="1">
            <a:spLocks noGrp="1"/>
          </p:cNvSpPr>
          <p:nvPr>
            <p:ph type="body" idx="1"/>
          </p:nvPr>
        </p:nvSpPr>
        <p:spPr>
          <a:xfrm>
            <a:off x="628650" y="1094198"/>
            <a:ext cx="7886700" cy="35385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SzPts val="1800"/>
              <a:buChar char="•"/>
              <a:defRPr/>
            </a:lvl1pPr>
            <a:lvl2pPr marL="685800" lvl="1" indent="-257175" algn="l">
              <a:lnSpc>
                <a:spcPct val="90000"/>
              </a:lnSpc>
              <a:spcBef>
                <a:spcPts val="375"/>
              </a:spcBef>
              <a:spcAft>
                <a:spcPts val="0"/>
              </a:spcAft>
              <a:buSzPts val="1800"/>
              <a:buChar char="-"/>
              <a:defRPr/>
            </a:lvl2pPr>
            <a:lvl3pPr marL="1028700" lvl="2" indent="-227171" algn="l">
              <a:lnSpc>
                <a:spcPct val="90000"/>
              </a:lnSpc>
              <a:spcBef>
                <a:spcPts val="375"/>
              </a:spcBef>
              <a:spcAft>
                <a:spcPts val="0"/>
              </a:spcAft>
              <a:buSzPts val="1170"/>
              <a:buChar char="o"/>
              <a:defRPr/>
            </a:lvl3pPr>
            <a:lvl4pPr marL="1371600" lvl="3" indent="-257175" algn="l">
              <a:lnSpc>
                <a:spcPct val="90000"/>
              </a:lnSpc>
              <a:spcBef>
                <a:spcPts val="375"/>
              </a:spcBef>
              <a:spcAft>
                <a:spcPts val="0"/>
              </a:spcAft>
              <a:buSzPts val="1800"/>
              <a:buChar char="•"/>
              <a:defRPr/>
            </a:lvl4pPr>
            <a:lvl5pPr marL="1714500" lvl="4" indent="-257175" algn="l">
              <a:lnSpc>
                <a:spcPct val="90000"/>
              </a:lnSpc>
              <a:spcBef>
                <a:spcPts val="375"/>
              </a:spcBef>
              <a:spcAft>
                <a:spcPts val="0"/>
              </a:spcAft>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51102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Section Header" type="secHead">
  <p:cSld name="1_Section Header">
    <p:bg>
      <p:bgPr>
        <a:gradFill>
          <a:gsLst>
            <a:gs pos="0">
              <a:schemeClr val="dk1"/>
            </a:gs>
            <a:gs pos="50000">
              <a:srgbClr val="1A4480"/>
            </a:gs>
            <a:gs pos="100000">
              <a:srgbClr val="3E5B91"/>
            </a:gs>
          </a:gsLst>
          <a:lin ang="16200000" scaled="0"/>
        </a:gradFill>
        <a:effectLst/>
      </p:bgPr>
    </p:bg>
    <p:spTree>
      <p:nvGrpSpPr>
        <p:cNvPr id="1" name="Shape 35"/>
        <p:cNvGrpSpPr/>
        <p:nvPr/>
      </p:nvGrpSpPr>
      <p:grpSpPr>
        <a:xfrm>
          <a:off x="0" y="0"/>
          <a:ext cx="0" cy="0"/>
          <a:chOff x="0" y="0"/>
          <a:chExt cx="0" cy="0"/>
        </a:xfrm>
      </p:grpSpPr>
      <p:sp>
        <p:nvSpPr>
          <p:cNvPr id="36" name="Google Shape;36;p47"/>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7"/>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SzPts val="2400"/>
              <a:buNone/>
              <a:defRPr sz="1800">
                <a:solidFill>
                  <a:schemeClr val="lt1"/>
                </a:solidFill>
              </a:defRPr>
            </a:lvl1pPr>
            <a:lvl2pPr marL="685800" lvl="1" indent="-171450" algn="l">
              <a:lnSpc>
                <a:spcPct val="90000"/>
              </a:lnSpc>
              <a:spcBef>
                <a:spcPts val="375"/>
              </a:spcBef>
              <a:spcAft>
                <a:spcPts val="0"/>
              </a:spcAft>
              <a:buSzPts val="2000"/>
              <a:buNone/>
              <a:defRPr sz="1500">
                <a:solidFill>
                  <a:srgbClr val="888FA3"/>
                </a:solidFill>
              </a:defRPr>
            </a:lvl2pPr>
            <a:lvl3pPr marL="1028700" lvl="2" indent="-171450" algn="l">
              <a:lnSpc>
                <a:spcPct val="90000"/>
              </a:lnSpc>
              <a:spcBef>
                <a:spcPts val="375"/>
              </a:spcBef>
              <a:spcAft>
                <a:spcPts val="0"/>
              </a:spcAft>
              <a:buSzPts val="1170"/>
              <a:buNone/>
              <a:defRPr sz="1350">
                <a:solidFill>
                  <a:srgbClr val="888FA3"/>
                </a:solidFill>
              </a:defRPr>
            </a:lvl3pPr>
            <a:lvl4pPr marL="1371600" lvl="3" indent="-171450" algn="l">
              <a:lnSpc>
                <a:spcPct val="90000"/>
              </a:lnSpc>
              <a:spcBef>
                <a:spcPts val="375"/>
              </a:spcBef>
              <a:spcAft>
                <a:spcPts val="0"/>
              </a:spcAft>
              <a:buSzPts val="1600"/>
              <a:buNone/>
              <a:defRPr sz="1200">
                <a:solidFill>
                  <a:srgbClr val="888FA3"/>
                </a:solidFill>
              </a:defRPr>
            </a:lvl4pPr>
            <a:lvl5pPr marL="1714500" lvl="4" indent="-171450" algn="l">
              <a:lnSpc>
                <a:spcPct val="90000"/>
              </a:lnSpc>
              <a:spcBef>
                <a:spcPts val="375"/>
              </a:spcBef>
              <a:spcAft>
                <a:spcPts val="0"/>
              </a:spcAft>
              <a:buSzPts val="1600"/>
              <a:buNone/>
              <a:defRPr sz="1200">
                <a:solidFill>
                  <a:srgbClr val="888FA3"/>
                </a:solidFill>
              </a:defRPr>
            </a:lvl5pPr>
            <a:lvl6pPr marL="2057400" lvl="5" indent="-171450" algn="l">
              <a:lnSpc>
                <a:spcPct val="90000"/>
              </a:lnSpc>
              <a:spcBef>
                <a:spcPts val="375"/>
              </a:spcBef>
              <a:spcAft>
                <a:spcPts val="0"/>
              </a:spcAft>
              <a:buClr>
                <a:srgbClr val="888FA3"/>
              </a:buClr>
              <a:buSzPts val="1600"/>
              <a:buNone/>
              <a:defRPr sz="1200">
                <a:solidFill>
                  <a:srgbClr val="888FA3"/>
                </a:solidFill>
              </a:defRPr>
            </a:lvl6pPr>
            <a:lvl7pPr marL="2400300" lvl="6" indent="-171450" algn="l">
              <a:lnSpc>
                <a:spcPct val="90000"/>
              </a:lnSpc>
              <a:spcBef>
                <a:spcPts val="375"/>
              </a:spcBef>
              <a:spcAft>
                <a:spcPts val="0"/>
              </a:spcAft>
              <a:buClr>
                <a:srgbClr val="888FA3"/>
              </a:buClr>
              <a:buSzPts val="1600"/>
              <a:buNone/>
              <a:defRPr sz="1200">
                <a:solidFill>
                  <a:srgbClr val="888FA3"/>
                </a:solidFill>
              </a:defRPr>
            </a:lvl7pPr>
            <a:lvl8pPr marL="2743200" lvl="7" indent="-171450" algn="l">
              <a:lnSpc>
                <a:spcPct val="90000"/>
              </a:lnSpc>
              <a:spcBef>
                <a:spcPts val="375"/>
              </a:spcBef>
              <a:spcAft>
                <a:spcPts val="0"/>
              </a:spcAft>
              <a:buClr>
                <a:srgbClr val="888FA3"/>
              </a:buClr>
              <a:buSzPts val="1600"/>
              <a:buNone/>
              <a:defRPr sz="1200">
                <a:solidFill>
                  <a:srgbClr val="888FA3"/>
                </a:solidFill>
              </a:defRPr>
            </a:lvl8pPr>
            <a:lvl9pPr marL="3086100" lvl="8" indent="-171450" algn="l">
              <a:lnSpc>
                <a:spcPct val="90000"/>
              </a:lnSpc>
              <a:spcBef>
                <a:spcPts val="375"/>
              </a:spcBef>
              <a:spcAft>
                <a:spcPts val="0"/>
              </a:spcAft>
              <a:buClr>
                <a:srgbClr val="888FA3"/>
              </a:buClr>
              <a:buSzPts val="1600"/>
              <a:buNone/>
              <a:defRPr sz="1200">
                <a:solidFill>
                  <a:srgbClr val="888FA3"/>
                </a:solidFill>
              </a:defRPr>
            </a:lvl9pPr>
          </a:lstStyle>
          <a:p>
            <a:endParaRPr/>
          </a:p>
        </p:txBody>
      </p:sp>
      <p:sp>
        <p:nvSpPr>
          <p:cNvPr id="38" name="Google Shape;38;p4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48644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03927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41"/>
        <p:cNvGrpSpPr/>
        <p:nvPr/>
      </p:nvGrpSpPr>
      <p:grpSpPr>
        <a:xfrm>
          <a:off x="0" y="0"/>
          <a:ext cx="0" cy="0"/>
          <a:chOff x="0" y="0"/>
          <a:chExt cx="0" cy="0"/>
        </a:xfrm>
      </p:grpSpPr>
      <p:sp>
        <p:nvSpPr>
          <p:cNvPr id="42" name="Google Shape;42;p48"/>
          <p:cNvSpPr txBox="1">
            <a:spLocks noGrp="1"/>
          </p:cNvSpPr>
          <p:nvPr>
            <p:ph type="ctrTitle"/>
          </p:nvPr>
        </p:nvSpPr>
        <p:spPr>
          <a:xfrm>
            <a:off x="628651" y="848182"/>
            <a:ext cx="3941213" cy="1790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45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8"/>
          <p:cNvSpPr txBox="1">
            <a:spLocks noGrp="1"/>
          </p:cNvSpPr>
          <p:nvPr>
            <p:ph type="subTitle" idx="1"/>
          </p:nvPr>
        </p:nvSpPr>
        <p:spPr>
          <a:xfrm>
            <a:off x="628651" y="2727165"/>
            <a:ext cx="3941213" cy="1241822"/>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SzPts val="2400"/>
              <a:buNone/>
              <a:defRPr sz="1800"/>
            </a:lvl1pPr>
            <a:lvl2pPr lvl="1" algn="ctr">
              <a:lnSpc>
                <a:spcPct val="90000"/>
              </a:lnSpc>
              <a:spcBef>
                <a:spcPts val="375"/>
              </a:spcBef>
              <a:spcAft>
                <a:spcPts val="0"/>
              </a:spcAft>
              <a:buSzPts val="2000"/>
              <a:buNone/>
              <a:defRPr sz="1500"/>
            </a:lvl2pPr>
            <a:lvl3pPr lvl="2" algn="ctr">
              <a:lnSpc>
                <a:spcPct val="90000"/>
              </a:lnSpc>
              <a:spcBef>
                <a:spcPts val="375"/>
              </a:spcBef>
              <a:spcAft>
                <a:spcPts val="0"/>
              </a:spcAft>
              <a:buSzPts val="1170"/>
              <a:buNone/>
              <a:defRPr sz="1350"/>
            </a:lvl3pPr>
            <a:lvl4pPr lvl="3" algn="ctr">
              <a:lnSpc>
                <a:spcPct val="90000"/>
              </a:lnSpc>
              <a:spcBef>
                <a:spcPts val="375"/>
              </a:spcBef>
              <a:spcAft>
                <a:spcPts val="0"/>
              </a:spcAft>
              <a:buSzPts val="1600"/>
              <a:buNone/>
              <a:defRPr sz="1200"/>
            </a:lvl4pPr>
            <a:lvl5pPr lvl="4" algn="ctr">
              <a:lnSpc>
                <a:spcPct val="90000"/>
              </a:lnSpc>
              <a:spcBef>
                <a:spcPts val="375"/>
              </a:spcBef>
              <a:spcAft>
                <a:spcPts val="0"/>
              </a:spcAft>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44" name="Google Shape;44;p4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
        <p:nvSpPr>
          <p:cNvPr id="47" name="Google Shape;47;p48" descr="VDOE Logo"/>
          <p:cNvSpPr/>
          <p:nvPr/>
        </p:nvSpPr>
        <p:spPr>
          <a:xfrm>
            <a:off x="1515526" y="689653"/>
            <a:ext cx="8170436" cy="4453847"/>
          </a:xfrm>
          <a:prstGeom prst="rect">
            <a:avLst/>
          </a:prstGeom>
          <a:blipFill rotWithShape="1">
            <a:blip r:embed="rId2">
              <a:alphaModFix amt="20000"/>
            </a:blip>
            <a:stretch>
              <a:fillRect/>
            </a:stretch>
          </a:blip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48" name="Google Shape;48;p48"/>
          <p:cNvSpPr txBox="1"/>
          <p:nvPr/>
        </p:nvSpPr>
        <p:spPr>
          <a:xfrm>
            <a:off x="1633591" y="4313870"/>
            <a:ext cx="7135402" cy="519343"/>
          </a:xfrm>
          <a:prstGeom prst="rect">
            <a:avLst/>
          </a:prstGeom>
          <a:noFill/>
          <a:ln>
            <a:noFill/>
          </a:ln>
        </p:spPr>
        <p:txBody>
          <a:bodyPr spcFirstLastPara="1" wrap="square" lIns="68569" tIns="34275" rIns="68569" bIns="34275"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2925" b="1" i="0" u="none" strike="noStrike" cap="none">
                <a:solidFill>
                  <a:schemeClr val="dk1"/>
                </a:solidFill>
                <a:latin typeface="Trebuchet MS"/>
                <a:ea typeface="Trebuchet MS"/>
                <a:cs typeface="Trebuchet MS"/>
                <a:sym typeface="Trebuchet MS"/>
              </a:rPr>
              <a:t>VIRGINIA DEPARTMENT OF EDUCATION</a:t>
            </a:r>
            <a:endParaRPr sz="105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9614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9"/>
        <p:cNvGrpSpPr/>
        <p:nvPr/>
      </p:nvGrpSpPr>
      <p:grpSpPr>
        <a:xfrm>
          <a:off x="0" y="0"/>
          <a:ext cx="0" cy="0"/>
          <a:chOff x="0" y="0"/>
          <a:chExt cx="0" cy="0"/>
        </a:xfrm>
      </p:grpSpPr>
      <p:sp>
        <p:nvSpPr>
          <p:cNvPr id="50" name="Google Shape;50;p49"/>
          <p:cNvSpPr txBox="1">
            <a:spLocks noGrp="1"/>
          </p:cNvSpPr>
          <p:nvPr>
            <p:ph type="ctrTitle"/>
          </p:nvPr>
        </p:nvSpPr>
        <p:spPr>
          <a:xfrm>
            <a:off x="628651" y="848182"/>
            <a:ext cx="78867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Georgia"/>
              <a:buNone/>
              <a:defRPr sz="45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9"/>
          <p:cNvSpPr txBox="1">
            <a:spLocks noGrp="1"/>
          </p:cNvSpPr>
          <p:nvPr>
            <p:ph type="subTitle" idx="1"/>
          </p:nvPr>
        </p:nvSpPr>
        <p:spPr>
          <a:xfrm>
            <a:off x="628650" y="2727165"/>
            <a:ext cx="78867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SzPts val="2400"/>
              <a:buNone/>
              <a:defRPr sz="1800"/>
            </a:lvl1pPr>
            <a:lvl2pPr lvl="1" algn="ctr">
              <a:lnSpc>
                <a:spcPct val="90000"/>
              </a:lnSpc>
              <a:spcBef>
                <a:spcPts val="375"/>
              </a:spcBef>
              <a:spcAft>
                <a:spcPts val="0"/>
              </a:spcAft>
              <a:buSzPts val="2000"/>
              <a:buNone/>
              <a:defRPr sz="1500"/>
            </a:lvl2pPr>
            <a:lvl3pPr lvl="2" algn="ctr">
              <a:lnSpc>
                <a:spcPct val="90000"/>
              </a:lnSpc>
              <a:spcBef>
                <a:spcPts val="375"/>
              </a:spcBef>
              <a:spcAft>
                <a:spcPts val="0"/>
              </a:spcAft>
              <a:buSzPts val="1170"/>
              <a:buNone/>
              <a:defRPr sz="1350"/>
            </a:lvl3pPr>
            <a:lvl4pPr lvl="3" algn="ctr">
              <a:lnSpc>
                <a:spcPct val="90000"/>
              </a:lnSpc>
              <a:spcBef>
                <a:spcPts val="375"/>
              </a:spcBef>
              <a:spcAft>
                <a:spcPts val="0"/>
              </a:spcAft>
              <a:buSzPts val="1600"/>
              <a:buNone/>
              <a:defRPr sz="1200"/>
            </a:lvl4pPr>
            <a:lvl5pPr lvl="4" algn="ctr">
              <a:lnSpc>
                <a:spcPct val="90000"/>
              </a:lnSpc>
              <a:spcBef>
                <a:spcPts val="375"/>
              </a:spcBef>
              <a:spcAft>
                <a:spcPts val="0"/>
              </a:spcAft>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52" name="Google Shape;52;p4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40223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00" scaled="0"/>
        </a:gradFill>
        <a:effectLst/>
      </p:bgPr>
    </p:bg>
    <p:spTree>
      <p:nvGrpSpPr>
        <p:cNvPr id="1" name="Shape 55"/>
        <p:cNvGrpSpPr/>
        <p:nvPr/>
      </p:nvGrpSpPr>
      <p:grpSpPr>
        <a:xfrm>
          <a:off x="0" y="0"/>
          <a:ext cx="0" cy="0"/>
          <a:chOff x="0" y="0"/>
          <a:chExt cx="0" cy="0"/>
        </a:xfrm>
      </p:grpSpPr>
      <p:sp>
        <p:nvSpPr>
          <p:cNvPr id="56" name="Google Shape;56;p44"/>
          <p:cNvSpPr txBox="1">
            <a:spLocks noGrp="1"/>
          </p:cNvSpPr>
          <p:nvPr>
            <p:ph type="ctrTitle"/>
          </p:nvPr>
        </p:nvSpPr>
        <p:spPr>
          <a:xfrm>
            <a:off x="628651" y="848182"/>
            <a:ext cx="3941213" cy="1790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45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4"/>
          <p:cNvSpPr txBox="1">
            <a:spLocks noGrp="1"/>
          </p:cNvSpPr>
          <p:nvPr>
            <p:ph type="subTitle" idx="1"/>
          </p:nvPr>
        </p:nvSpPr>
        <p:spPr>
          <a:xfrm>
            <a:off x="628651" y="2727165"/>
            <a:ext cx="3941213" cy="1241822"/>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SzPts val="2400"/>
              <a:buNone/>
              <a:defRPr sz="1800">
                <a:solidFill>
                  <a:schemeClr val="lt1"/>
                </a:solidFill>
              </a:defRPr>
            </a:lvl1pPr>
            <a:lvl2pPr lvl="1" algn="ctr">
              <a:lnSpc>
                <a:spcPct val="90000"/>
              </a:lnSpc>
              <a:spcBef>
                <a:spcPts val="375"/>
              </a:spcBef>
              <a:spcAft>
                <a:spcPts val="0"/>
              </a:spcAft>
              <a:buSzPts val="2000"/>
              <a:buNone/>
              <a:defRPr sz="1500"/>
            </a:lvl2pPr>
            <a:lvl3pPr lvl="2" algn="ctr">
              <a:lnSpc>
                <a:spcPct val="90000"/>
              </a:lnSpc>
              <a:spcBef>
                <a:spcPts val="375"/>
              </a:spcBef>
              <a:spcAft>
                <a:spcPts val="0"/>
              </a:spcAft>
              <a:buSzPts val="1170"/>
              <a:buNone/>
              <a:defRPr sz="1350"/>
            </a:lvl3pPr>
            <a:lvl4pPr lvl="3" algn="ctr">
              <a:lnSpc>
                <a:spcPct val="90000"/>
              </a:lnSpc>
              <a:spcBef>
                <a:spcPts val="375"/>
              </a:spcBef>
              <a:spcAft>
                <a:spcPts val="0"/>
              </a:spcAft>
              <a:buSzPts val="1600"/>
              <a:buNone/>
              <a:defRPr sz="1200"/>
            </a:lvl4pPr>
            <a:lvl5pPr lvl="4" algn="ctr">
              <a:lnSpc>
                <a:spcPct val="90000"/>
              </a:lnSpc>
              <a:spcBef>
                <a:spcPts val="375"/>
              </a:spcBef>
              <a:spcAft>
                <a:spcPts val="0"/>
              </a:spcAft>
              <a:buSzPts val="1600"/>
              <a:buNone/>
              <a:defRPr sz="1200"/>
            </a:lvl5pPr>
            <a:lvl6pPr lvl="5" algn="ctr">
              <a:lnSpc>
                <a:spcPct val="90000"/>
              </a:lnSpc>
              <a:spcBef>
                <a:spcPts val="375"/>
              </a:spcBef>
              <a:spcAft>
                <a:spcPts val="0"/>
              </a:spcAft>
              <a:buClr>
                <a:schemeClr val="lt1"/>
              </a:buClr>
              <a:buSzPts val="1600"/>
              <a:buNone/>
              <a:defRPr sz="1200"/>
            </a:lvl6pPr>
            <a:lvl7pPr lvl="6" algn="ctr">
              <a:lnSpc>
                <a:spcPct val="90000"/>
              </a:lnSpc>
              <a:spcBef>
                <a:spcPts val="375"/>
              </a:spcBef>
              <a:spcAft>
                <a:spcPts val="0"/>
              </a:spcAft>
              <a:buClr>
                <a:schemeClr val="lt1"/>
              </a:buClr>
              <a:buSzPts val="1600"/>
              <a:buNone/>
              <a:defRPr sz="1200"/>
            </a:lvl7pPr>
            <a:lvl8pPr lvl="7" algn="ctr">
              <a:lnSpc>
                <a:spcPct val="90000"/>
              </a:lnSpc>
              <a:spcBef>
                <a:spcPts val="375"/>
              </a:spcBef>
              <a:spcAft>
                <a:spcPts val="0"/>
              </a:spcAft>
              <a:buClr>
                <a:schemeClr val="lt1"/>
              </a:buClr>
              <a:buSzPts val="1600"/>
              <a:buNone/>
              <a:defRPr sz="1200"/>
            </a:lvl8pPr>
            <a:lvl9pPr lvl="8" algn="ctr">
              <a:lnSpc>
                <a:spcPct val="90000"/>
              </a:lnSpc>
              <a:spcBef>
                <a:spcPts val="375"/>
              </a:spcBef>
              <a:spcAft>
                <a:spcPts val="0"/>
              </a:spcAft>
              <a:buClr>
                <a:schemeClr val="lt1"/>
              </a:buClr>
              <a:buSzPts val="1600"/>
              <a:buNone/>
              <a:defRPr sz="1200"/>
            </a:lvl9pPr>
          </a:lstStyle>
          <a:p>
            <a:endParaRPr/>
          </a:p>
        </p:txBody>
      </p:sp>
      <p:sp>
        <p:nvSpPr>
          <p:cNvPr id="58" name="Google Shape;58;p4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
        <p:nvSpPr>
          <p:cNvPr id="61" name="Google Shape;61;p44" descr="VDOE Logo"/>
          <p:cNvSpPr/>
          <p:nvPr/>
        </p:nvSpPr>
        <p:spPr>
          <a:xfrm>
            <a:off x="1515526" y="689653"/>
            <a:ext cx="8170436" cy="4453847"/>
          </a:xfrm>
          <a:prstGeom prst="rect">
            <a:avLst/>
          </a:prstGeom>
          <a:blipFill rotWithShape="1">
            <a:blip r:embed="rId2">
              <a:alphaModFix amt="6000"/>
            </a:blip>
            <a:stretch>
              <a:fillRect/>
            </a:stretch>
          </a:blip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62" name="Google Shape;62;p44"/>
          <p:cNvSpPr txBox="1"/>
          <p:nvPr/>
        </p:nvSpPr>
        <p:spPr>
          <a:xfrm>
            <a:off x="1633591" y="4313870"/>
            <a:ext cx="7135402" cy="519343"/>
          </a:xfrm>
          <a:prstGeom prst="rect">
            <a:avLst/>
          </a:prstGeom>
          <a:noFill/>
          <a:ln>
            <a:noFill/>
          </a:ln>
        </p:spPr>
        <p:txBody>
          <a:bodyPr spcFirstLastPara="1" wrap="square" lIns="68569" tIns="34275" rIns="68569" bIns="34275"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2925" b="1" i="0" u="none" strike="noStrike" cap="none">
                <a:solidFill>
                  <a:schemeClr val="lt1"/>
                </a:solidFill>
                <a:latin typeface="Trebuchet MS"/>
                <a:ea typeface="Trebuchet MS"/>
                <a:cs typeface="Trebuchet MS"/>
                <a:sym typeface="Trebuchet MS"/>
              </a:rPr>
              <a:t>VIRGINIA DEPARTMENT OF EDUCATION</a:t>
            </a:r>
            <a:endParaRPr sz="105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99689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00" scaled="0"/>
        </a:gradFill>
        <a:effectLst/>
      </p:bgPr>
    </p:bg>
    <p:spTree>
      <p:nvGrpSpPr>
        <p:cNvPr id="1" name="Shape 63"/>
        <p:cNvGrpSpPr/>
        <p:nvPr/>
      </p:nvGrpSpPr>
      <p:grpSpPr>
        <a:xfrm>
          <a:off x="0" y="0"/>
          <a:ext cx="0" cy="0"/>
          <a:chOff x="0" y="0"/>
          <a:chExt cx="0" cy="0"/>
        </a:xfrm>
      </p:grpSpPr>
      <p:sp>
        <p:nvSpPr>
          <p:cNvPr id="64" name="Google Shape;64;p50"/>
          <p:cNvSpPr txBox="1">
            <a:spLocks noGrp="1"/>
          </p:cNvSpPr>
          <p:nvPr>
            <p:ph type="ctrTitle"/>
          </p:nvPr>
        </p:nvSpPr>
        <p:spPr>
          <a:xfrm>
            <a:off x="628650" y="848182"/>
            <a:ext cx="78867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Georgia"/>
              <a:buNone/>
              <a:defRPr sz="45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0"/>
          <p:cNvSpPr txBox="1">
            <a:spLocks noGrp="1"/>
          </p:cNvSpPr>
          <p:nvPr>
            <p:ph type="subTitle" idx="1"/>
          </p:nvPr>
        </p:nvSpPr>
        <p:spPr>
          <a:xfrm>
            <a:off x="628650" y="2727165"/>
            <a:ext cx="78867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SzPts val="2400"/>
              <a:buNone/>
              <a:defRPr sz="1800">
                <a:solidFill>
                  <a:schemeClr val="lt1"/>
                </a:solidFill>
              </a:defRPr>
            </a:lvl1pPr>
            <a:lvl2pPr lvl="1" algn="ctr">
              <a:lnSpc>
                <a:spcPct val="90000"/>
              </a:lnSpc>
              <a:spcBef>
                <a:spcPts val="375"/>
              </a:spcBef>
              <a:spcAft>
                <a:spcPts val="0"/>
              </a:spcAft>
              <a:buSzPts val="2000"/>
              <a:buNone/>
              <a:defRPr sz="1500"/>
            </a:lvl2pPr>
            <a:lvl3pPr lvl="2" algn="ctr">
              <a:lnSpc>
                <a:spcPct val="90000"/>
              </a:lnSpc>
              <a:spcBef>
                <a:spcPts val="375"/>
              </a:spcBef>
              <a:spcAft>
                <a:spcPts val="0"/>
              </a:spcAft>
              <a:buSzPts val="1170"/>
              <a:buNone/>
              <a:defRPr sz="1350"/>
            </a:lvl3pPr>
            <a:lvl4pPr lvl="3" algn="ctr">
              <a:lnSpc>
                <a:spcPct val="90000"/>
              </a:lnSpc>
              <a:spcBef>
                <a:spcPts val="375"/>
              </a:spcBef>
              <a:spcAft>
                <a:spcPts val="0"/>
              </a:spcAft>
              <a:buSzPts val="1600"/>
              <a:buNone/>
              <a:defRPr sz="1200"/>
            </a:lvl4pPr>
            <a:lvl5pPr lvl="4" algn="ctr">
              <a:lnSpc>
                <a:spcPct val="90000"/>
              </a:lnSpc>
              <a:spcBef>
                <a:spcPts val="375"/>
              </a:spcBef>
              <a:spcAft>
                <a:spcPts val="0"/>
              </a:spcAft>
              <a:buSzPts val="1600"/>
              <a:buNone/>
              <a:defRPr sz="1200"/>
            </a:lvl5pPr>
            <a:lvl6pPr lvl="5" algn="ctr">
              <a:lnSpc>
                <a:spcPct val="90000"/>
              </a:lnSpc>
              <a:spcBef>
                <a:spcPts val="375"/>
              </a:spcBef>
              <a:spcAft>
                <a:spcPts val="0"/>
              </a:spcAft>
              <a:buClr>
                <a:schemeClr val="lt1"/>
              </a:buClr>
              <a:buSzPts val="1600"/>
              <a:buNone/>
              <a:defRPr sz="1200"/>
            </a:lvl6pPr>
            <a:lvl7pPr lvl="6" algn="ctr">
              <a:lnSpc>
                <a:spcPct val="90000"/>
              </a:lnSpc>
              <a:spcBef>
                <a:spcPts val="375"/>
              </a:spcBef>
              <a:spcAft>
                <a:spcPts val="0"/>
              </a:spcAft>
              <a:buClr>
                <a:schemeClr val="lt1"/>
              </a:buClr>
              <a:buSzPts val="1600"/>
              <a:buNone/>
              <a:defRPr sz="1200"/>
            </a:lvl7pPr>
            <a:lvl8pPr lvl="7" algn="ctr">
              <a:lnSpc>
                <a:spcPct val="90000"/>
              </a:lnSpc>
              <a:spcBef>
                <a:spcPts val="375"/>
              </a:spcBef>
              <a:spcAft>
                <a:spcPts val="0"/>
              </a:spcAft>
              <a:buClr>
                <a:schemeClr val="lt1"/>
              </a:buClr>
              <a:buSzPts val="1600"/>
              <a:buNone/>
              <a:defRPr sz="1200"/>
            </a:lvl8pPr>
            <a:lvl9pPr lvl="8" algn="ctr">
              <a:lnSpc>
                <a:spcPct val="90000"/>
              </a:lnSpc>
              <a:spcBef>
                <a:spcPts val="375"/>
              </a:spcBef>
              <a:spcAft>
                <a:spcPts val="0"/>
              </a:spcAft>
              <a:buClr>
                <a:schemeClr val="lt1"/>
              </a:buClr>
              <a:buSzPts val="1600"/>
              <a:buNone/>
              <a:defRPr sz="1200"/>
            </a:lvl9pPr>
          </a:lstStyle>
          <a:p>
            <a:endParaRPr/>
          </a:p>
        </p:txBody>
      </p:sp>
      <p:sp>
        <p:nvSpPr>
          <p:cNvPr id="66" name="Google Shape;66;p5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82079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9"/>
        <p:cNvGrpSpPr/>
        <p:nvPr/>
      </p:nvGrpSpPr>
      <p:grpSpPr>
        <a:xfrm>
          <a:off x="0" y="0"/>
          <a:ext cx="0" cy="0"/>
          <a:chOff x="0" y="0"/>
          <a:chExt cx="0" cy="0"/>
        </a:xfrm>
      </p:grpSpPr>
      <p:sp>
        <p:nvSpPr>
          <p:cNvPr id="70" name="Google Shape;70;p51"/>
          <p:cNvSpPr txBox="1">
            <a:spLocks noGrp="1"/>
          </p:cNvSpPr>
          <p:nvPr>
            <p:ph type="title"/>
          </p:nvPr>
        </p:nvSpPr>
        <p:spPr>
          <a:xfrm>
            <a:off x="0" y="1"/>
            <a:ext cx="9144000" cy="992981"/>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36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1"/>
          <p:cNvSpPr txBox="1">
            <a:spLocks noGrp="1"/>
          </p:cNvSpPr>
          <p:nvPr>
            <p:ph type="body" idx="1"/>
          </p:nvPr>
        </p:nvSpPr>
        <p:spPr>
          <a:xfrm>
            <a:off x="628650" y="1094198"/>
            <a:ext cx="7886700" cy="35385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SzPts val="1800"/>
              <a:buChar char="•"/>
              <a:defRPr/>
            </a:lvl1pPr>
            <a:lvl2pPr marL="685800" lvl="1" indent="-257175" algn="l">
              <a:lnSpc>
                <a:spcPct val="90000"/>
              </a:lnSpc>
              <a:spcBef>
                <a:spcPts val="375"/>
              </a:spcBef>
              <a:spcAft>
                <a:spcPts val="0"/>
              </a:spcAft>
              <a:buSzPts val="1800"/>
              <a:buChar char="-"/>
              <a:defRPr/>
            </a:lvl2pPr>
            <a:lvl3pPr marL="1028700" lvl="2" indent="-227171" algn="l">
              <a:lnSpc>
                <a:spcPct val="90000"/>
              </a:lnSpc>
              <a:spcBef>
                <a:spcPts val="375"/>
              </a:spcBef>
              <a:spcAft>
                <a:spcPts val="0"/>
              </a:spcAft>
              <a:buSzPts val="1170"/>
              <a:buChar char="o"/>
              <a:defRPr/>
            </a:lvl3pPr>
            <a:lvl4pPr marL="1371600" lvl="3" indent="-257175" algn="l">
              <a:lnSpc>
                <a:spcPct val="90000"/>
              </a:lnSpc>
              <a:spcBef>
                <a:spcPts val="375"/>
              </a:spcBef>
              <a:spcAft>
                <a:spcPts val="0"/>
              </a:spcAft>
              <a:buSzPts val="1800"/>
              <a:buChar char="•"/>
              <a:defRPr/>
            </a:lvl4pPr>
            <a:lvl5pPr marL="1714500" lvl="4" indent="-257175" algn="l">
              <a:lnSpc>
                <a:spcPct val="90000"/>
              </a:lnSpc>
              <a:spcBef>
                <a:spcPts val="375"/>
              </a:spcBef>
              <a:spcAft>
                <a:spcPts val="0"/>
              </a:spcAft>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2" name="Google Shape;72;p5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5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78554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75"/>
        <p:cNvGrpSpPr/>
        <p:nvPr/>
      </p:nvGrpSpPr>
      <p:grpSpPr>
        <a:xfrm>
          <a:off x="0" y="0"/>
          <a:ext cx="0" cy="0"/>
          <a:chOff x="0" y="0"/>
          <a:chExt cx="0" cy="0"/>
        </a:xfrm>
      </p:grpSpPr>
      <p:sp>
        <p:nvSpPr>
          <p:cNvPr id="76" name="Google Shape;76;p52"/>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2"/>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SzPts val="2400"/>
              <a:buNone/>
              <a:defRPr sz="1800">
                <a:solidFill>
                  <a:schemeClr val="accent3"/>
                </a:solidFill>
              </a:defRPr>
            </a:lvl1pPr>
            <a:lvl2pPr marL="685800" lvl="1" indent="-171450" algn="l">
              <a:lnSpc>
                <a:spcPct val="90000"/>
              </a:lnSpc>
              <a:spcBef>
                <a:spcPts val="375"/>
              </a:spcBef>
              <a:spcAft>
                <a:spcPts val="0"/>
              </a:spcAft>
              <a:buSzPts val="2000"/>
              <a:buNone/>
              <a:defRPr sz="1500">
                <a:solidFill>
                  <a:srgbClr val="888FA3"/>
                </a:solidFill>
              </a:defRPr>
            </a:lvl2pPr>
            <a:lvl3pPr marL="1028700" lvl="2" indent="-171450" algn="l">
              <a:lnSpc>
                <a:spcPct val="90000"/>
              </a:lnSpc>
              <a:spcBef>
                <a:spcPts val="375"/>
              </a:spcBef>
              <a:spcAft>
                <a:spcPts val="0"/>
              </a:spcAft>
              <a:buSzPts val="1170"/>
              <a:buNone/>
              <a:defRPr sz="1350">
                <a:solidFill>
                  <a:srgbClr val="888FA3"/>
                </a:solidFill>
              </a:defRPr>
            </a:lvl3pPr>
            <a:lvl4pPr marL="1371600" lvl="3" indent="-171450" algn="l">
              <a:lnSpc>
                <a:spcPct val="90000"/>
              </a:lnSpc>
              <a:spcBef>
                <a:spcPts val="375"/>
              </a:spcBef>
              <a:spcAft>
                <a:spcPts val="0"/>
              </a:spcAft>
              <a:buSzPts val="1600"/>
              <a:buNone/>
              <a:defRPr sz="1200">
                <a:solidFill>
                  <a:srgbClr val="888FA3"/>
                </a:solidFill>
              </a:defRPr>
            </a:lvl4pPr>
            <a:lvl5pPr marL="1714500" lvl="4" indent="-171450" algn="l">
              <a:lnSpc>
                <a:spcPct val="90000"/>
              </a:lnSpc>
              <a:spcBef>
                <a:spcPts val="375"/>
              </a:spcBef>
              <a:spcAft>
                <a:spcPts val="0"/>
              </a:spcAft>
              <a:buSzPts val="1600"/>
              <a:buNone/>
              <a:defRPr sz="1200">
                <a:solidFill>
                  <a:srgbClr val="888FA3"/>
                </a:solidFill>
              </a:defRPr>
            </a:lvl5pPr>
            <a:lvl6pPr marL="2057400" lvl="5" indent="-171450" algn="l">
              <a:lnSpc>
                <a:spcPct val="90000"/>
              </a:lnSpc>
              <a:spcBef>
                <a:spcPts val="375"/>
              </a:spcBef>
              <a:spcAft>
                <a:spcPts val="0"/>
              </a:spcAft>
              <a:buClr>
                <a:srgbClr val="888FA3"/>
              </a:buClr>
              <a:buSzPts val="1600"/>
              <a:buNone/>
              <a:defRPr sz="1200">
                <a:solidFill>
                  <a:srgbClr val="888FA3"/>
                </a:solidFill>
              </a:defRPr>
            </a:lvl6pPr>
            <a:lvl7pPr marL="2400300" lvl="6" indent="-171450" algn="l">
              <a:lnSpc>
                <a:spcPct val="90000"/>
              </a:lnSpc>
              <a:spcBef>
                <a:spcPts val="375"/>
              </a:spcBef>
              <a:spcAft>
                <a:spcPts val="0"/>
              </a:spcAft>
              <a:buClr>
                <a:srgbClr val="888FA3"/>
              </a:buClr>
              <a:buSzPts val="1600"/>
              <a:buNone/>
              <a:defRPr sz="1200">
                <a:solidFill>
                  <a:srgbClr val="888FA3"/>
                </a:solidFill>
              </a:defRPr>
            </a:lvl7pPr>
            <a:lvl8pPr marL="2743200" lvl="7" indent="-171450" algn="l">
              <a:lnSpc>
                <a:spcPct val="90000"/>
              </a:lnSpc>
              <a:spcBef>
                <a:spcPts val="375"/>
              </a:spcBef>
              <a:spcAft>
                <a:spcPts val="0"/>
              </a:spcAft>
              <a:buClr>
                <a:srgbClr val="888FA3"/>
              </a:buClr>
              <a:buSzPts val="1600"/>
              <a:buNone/>
              <a:defRPr sz="1200">
                <a:solidFill>
                  <a:srgbClr val="888FA3"/>
                </a:solidFill>
              </a:defRPr>
            </a:lvl8pPr>
            <a:lvl9pPr marL="3086100" lvl="8" indent="-171450" algn="l">
              <a:lnSpc>
                <a:spcPct val="90000"/>
              </a:lnSpc>
              <a:spcBef>
                <a:spcPts val="375"/>
              </a:spcBef>
              <a:spcAft>
                <a:spcPts val="0"/>
              </a:spcAft>
              <a:buClr>
                <a:srgbClr val="888FA3"/>
              </a:buClr>
              <a:buSzPts val="1600"/>
              <a:buNone/>
              <a:defRPr sz="1200">
                <a:solidFill>
                  <a:srgbClr val="888FA3"/>
                </a:solidFill>
              </a:defRPr>
            </a:lvl9pPr>
          </a:lstStyle>
          <a:p>
            <a:endParaRPr/>
          </a:p>
        </p:txBody>
      </p:sp>
      <p:sp>
        <p:nvSpPr>
          <p:cNvPr id="78" name="Google Shape;78;p5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5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36231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1"/>
        <p:cNvGrpSpPr/>
        <p:nvPr/>
      </p:nvGrpSpPr>
      <p:grpSpPr>
        <a:xfrm>
          <a:off x="0" y="0"/>
          <a:ext cx="0" cy="0"/>
          <a:chOff x="0" y="0"/>
          <a:chExt cx="0" cy="0"/>
        </a:xfrm>
      </p:grpSpPr>
      <p:sp>
        <p:nvSpPr>
          <p:cNvPr id="82" name="Google Shape;82;p53"/>
          <p:cNvSpPr txBox="1">
            <a:spLocks noGrp="1"/>
          </p:cNvSpPr>
          <p:nvPr>
            <p:ph type="title"/>
          </p:nvPr>
        </p:nvSpPr>
        <p:spPr>
          <a:xfrm>
            <a:off x="0" y="1"/>
            <a:ext cx="9144000" cy="992981"/>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36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3"/>
          <p:cNvSpPr txBox="1">
            <a:spLocks noGrp="1"/>
          </p:cNvSpPr>
          <p:nvPr>
            <p:ph type="body" idx="1"/>
          </p:nvPr>
        </p:nvSpPr>
        <p:spPr>
          <a:xfrm>
            <a:off x="628650" y="1161467"/>
            <a:ext cx="3886200" cy="3471256"/>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SzPts val="1800"/>
              <a:buChar char="•"/>
              <a:defRPr/>
            </a:lvl1pPr>
            <a:lvl2pPr marL="685800" lvl="1" indent="-257175" algn="l">
              <a:lnSpc>
                <a:spcPct val="90000"/>
              </a:lnSpc>
              <a:spcBef>
                <a:spcPts val="375"/>
              </a:spcBef>
              <a:spcAft>
                <a:spcPts val="0"/>
              </a:spcAft>
              <a:buSzPts val="1800"/>
              <a:buChar char="-"/>
              <a:defRPr/>
            </a:lvl2pPr>
            <a:lvl3pPr marL="1028700" lvl="2" indent="-227171" algn="l">
              <a:lnSpc>
                <a:spcPct val="90000"/>
              </a:lnSpc>
              <a:spcBef>
                <a:spcPts val="375"/>
              </a:spcBef>
              <a:spcAft>
                <a:spcPts val="0"/>
              </a:spcAft>
              <a:buSzPts val="1170"/>
              <a:buChar char="o"/>
              <a:defRPr/>
            </a:lvl3pPr>
            <a:lvl4pPr marL="1371600" lvl="3" indent="-257175" algn="l">
              <a:lnSpc>
                <a:spcPct val="90000"/>
              </a:lnSpc>
              <a:spcBef>
                <a:spcPts val="375"/>
              </a:spcBef>
              <a:spcAft>
                <a:spcPts val="0"/>
              </a:spcAft>
              <a:buSzPts val="1800"/>
              <a:buChar char="•"/>
              <a:defRPr/>
            </a:lvl4pPr>
            <a:lvl5pPr marL="1714500" lvl="4" indent="-257175" algn="l">
              <a:lnSpc>
                <a:spcPct val="90000"/>
              </a:lnSpc>
              <a:spcBef>
                <a:spcPts val="375"/>
              </a:spcBef>
              <a:spcAft>
                <a:spcPts val="0"/>
              </a:spcAft>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84" name="Google Shape;84;p53"/>
          <p:cNvSpPr txBox="1">
            <a:spLocks noGrp="1"/>
          </p:cNvSpPr>
          <p:nvPr>
            <p:ph type="body" idx="2"/>
          </p:nvPr>
        </p:nvSpPr>
        <p:spPr>
          <a:xfrm>
            <a:off x="4629150" y="1161467"/>
            <a:ext cx="3886200" cy="3471256"/>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SzPts val="1800"/>
              <a:buChar char="•"/>
              <a:defRPr/>
            </a:lvl1pPr>
            <a:lvl2pPr marL="685800" lvl="1" indent="-257175" algn="l">
              <a:lnSpc>
                <a:spcPct val="90000"/>
              </a:lnSpc>
              <a:spcBef>
                <a:spcPts val="375"/>
              </a:spcBef>
              <a:spcAft>
                <a:spcPts val="0"/>
              </a:spcAft>
              <a:buSzPts val="1800"/>
              <a:buChar char="-"/>
              <a:defRPr/>
            </a:lvl2pPr>
            <a:lvl3pPr marL="1028700" lvl="2" indent="-227171" algn="l">
              <a:lnSpc>
                <a:spcPct val="90000"/>
              </a:lnSpc>
              <a:spcBef>
                <a:spcPts val="375"/>
              </a:spcBef>
              <a:spcAft>
                <a:spcPts val="0"/>
              </a:spcAft>
              <a:buSzPts val="1170"/>
              <a:buChar char="o"/>
              <a:defRPr/>
            </a:lvl3pPr>
            <a:lvl4pPr marL="1371600" lvl="3" indent="-257175" algn="l">
              <a:lnSpc>
                <a:spcPct val="90000"/>
              </a:lnSpc>
              <a:spcBef>
                <a:spcPts val="375"/>
              </a:spcBef>
              <a:spcAft>
                <a:spcPts val="0"/>
              </a:spcAft>
              <a:buSzPts val="1800"/>
              <a:buChar char="•"/>
              <a:defRPr/>
            </a:lvl4pPr>
            <a:lvl5pPr marL="1714500" lvl="4" indent="-257175" algn="l">
              <a:lnSpc>
                <a:spcPct val="90000"/>
              </a:lnSpc>
              <a:spcBef>
                <a:spcPts val="375"/>
              </a:spcBef>
              <a:spcAft>
                <a:spcPts val="0"/>
              </a:spcAft>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85" name="Google Shape;85;p5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5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52025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5"/>
        <p:cNvGrpSpPr/>
        <p:nvPr/>
      </p:nvGrpSpPr>
      <p:grpSpPr>
        <a:xfrm>
          <a:off x="0" y="0"/>
          <a:ext cx="0" cy="0"/>
          <a:chOff x="0" y="0"/>
          <a:chExt cx="0" cy="0"/>
        </a:xfrm>
      </p:grpSpPr>
      <p:sp>
        <p:nvSpPr>
          <p:cNvPr id="96" name="Google Shape;96;p55"/>
          <p:cNvSpPr txBox="1">
            <a:spLocks noGrp="1"/>
          </p:cNvSpPr>
          <p:nvPr>
            <p:ph type="title"/>
          </p:nvPr>
        </p:nvSpPr>
        <p:spPr>
          <a:xfrm>
            <a:off x="0" y="1"/>
            <a:ext cx="9144000" cy="992981"/>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36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55"/>
          <p:cNvSpPr txBox="1">
            <a:spLocks noGrp="1"/>
          </p:cNvSpPr>
          <p:nvPr>
            <p:ph type="body" idx="1"/>
          </p:nvPr>
        </p:nvSpPr>
        <p:spPr>
          <a:xfrm>
            <a:off x="629842" y="1143899"/>
            <a:ext cx="3868340"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SzPts val="2400"/>
              <a:buNone/>
              <a:defRPr sz="1800" b="1">
                <a:solidFill>
                  <a:schemeClr val="dk1"/>
                </a:solidFill>
              </a:defRPr>
            </a:lvl1pPr>
            <a:lvl2pPr marL="685800" lvl="1" indent="-171450" algn="l">
              <a:lnSpc>
                <a:spcPct val="90000"/>
              </a:lnSpc>
              <a:spcBef>
                <a:spcPts val="375"/>
              </a:spcBef>
              <a:spcAft>
                <a:spcPts val="0"/>
              </a:spcAft>
              <a:buSzPts val="2000"/>
              <a:buNone/>
              <a:defRPr sz="1500" b="1"/>
            </a:lvl2pPr>
            <a:lvl3pPr marL="1028700" lvl="2" indent="-171450" algn="l">
              <a:lnSpc>
                <a:spcPct val="90000"/>
              </a:lnSpc>
              <a:spcBef>
                <a:spcPts val="375"/>
              </a:spcBef>
              <a:spcAft>
                <a:spcPts val="0"/>
              </a:spcAft>
              <a:buSzPts val="1170"/>
              <a:buNone/>
              <a:defRPr sz="1350" b="1"/>
            </a:lvl3pPr>
            <a:lvl4pPr marL="1371600" lvl="3" indent="-171450" algn="l">
              <a:lnSpc>
                <a:spcPct val="90000"/>
              </a:lnSpc>
              <a:spcBef>
                <a:spcPts val="375"/>
              </a:spcBef>
              <a:spcAft>
                <a:spcPts val="0"/>
              </a:spcAft>
              <a:buSzPts val="1600"/>
              <a:buNone/>
              <a:defRPr sz="1200" b="1"/>
            </a:lvl4pPr>
            <a:lvl5pPr marL="1714500" lvl="4" indent="-171450" algn="l">
              <a:lnSpc>
                <a:spcPct val="90000"/>
              </a:lnSpc>
              <a:spcBef>
                <a:spcPts val="375"/>
              </a:spcBef>
              <a:spcAft>
                <a:spcPts val="0"/>
              </a:spcAft>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98" name="Google Shape;98;p55"/>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SzPts val="1800"/>
              <a:buChar char="•"/>
              <a:defRPr/>
            </a:lvl1pPr>
            <a:lvl2pPr marL="685800" lvl="1" indent="-257175" algn="l">
              <a:lnSpc>
                <a:spcPct val="90000"/>
              </a:lnSpc>
              <a:spcBef>
                <a:spcPts val="375"/>
              </a:spcBef>
              <a:spcAft>
                <a:spcPts val="0"/>
              </a:spcAft>
              <a:buSzPts val="1800"/>
              <a:buChar char="-"/>
              <a:defRPr/>
            </a:lvl2pPr>
            <a:lvl3pPr marL="1028700" lvl="2" indent="-227171" algn="l">
              <a:lnSpc>
                <a:spcPct val="90000"/>
              </a:lnSpc>
              <a:spcBef>
                <a:spcPts val="375"/>
              </a:spcBef>
              <a:spcAft>
                <a:spcPts val="0"/>
              </a:spcAft>
              <a:buSzPts val="1170"/>
              <a:buChar char="o"/>
              <a:defRPr/>
            </a:lvl3pPr>
            <a:lvl4pPr marL="1371600" lvl="3" indent="-257175" algn="l">
              <a:lnSpc>
                <a:spcPct val="90000"/>
              </a:lnSpc>
              <a:spcBef>
                <a:spcPts val="375"/>
              </a:spcBef>
              <a:spcAft>
                <a:spcPts val="0"/>
              </a:spcAft>
              <a:buSzPts val="1800"/>
              <a:buChar char="•"/>
              <a:defRPr/>
            </a:lvl4pPr>
            <a:lvl5pPr marL="1714500" lvl="4" indent="-257175" algn="l">
              <a:lnSpc>
                <a:spcPct val="90000"/>
              </a:lnSpc>
              <a:spcBef>
                <a:spcPts val="375"/>
              </a:spcBef>
              <a:spcAft>
                <a:spcPts val="0"/>
              </a:spcAft>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99" name="Google Shape;99;p55"/>
          <p:cNvSpPr txBox="1">
            <a:spLocks noGrp="1"/>
          </p:cNvSpPr>
          <p:nvPr>
            <p:ph type="body" idx="3"/>
          </p:nvPr>
        </p:nvSpPr>
        <p:spPr>
          <a:xfrm>
            <a:off x="4629150" y="1143899"/>
            <a:ext cx="3887391"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SzPts val="2400"/>
              <a:buNone/>
              <a:defRPr sz="1800" b="1">
                <a:solidFill>
                  <a:schemeClr val="dk1"/>
                </a:solidFill>
              </a:defRPr>
            </a:lvl1pPr>
            <a:lvl2pPr marL="685800" lvl="1" indent="-171450" algn="l">
              <a:lnSpc>
                <a:spcPct val="90000"/>
              </a:lnSpc>
              <a:spcBef>
                <a:spcPts val="375"/>
              </a:spcBef>
              <a:spcAft>
                <a:spcPts val="0"/>
              </a:spcAft>
              <a:buSzPts val="2000"/>
              <a:buNone/>
              <a:defRPr sz="1500" b="1"/>
            </a:lvl2pPr>
            <a:lvl3pPr marL="1028700" lvl="2" indent="-171450" algn="l">
              <a:lnSpc>
                <a:spcPct val="90000"/>
              </a:lnSpc>
              <a:spcBef>
                <a:spcPts val="375"/>
              </a:spcBef>
              <a:spcAft>
                <a:spcPts val="0"/>
              </a:spcAft>
              <a:buSzPts val="1170"/>
              <a:buNone/>
              <a:defRPr sz="1350" b="1"/>
            </a:lvl3pPr>
            <a:lvl4pPr marL="1371600" lvl="3" indent="-171450" algn="l">
              <a:lnSpc>
                <a:spcPct val="90000"/>
              </a:lnSpc>
              <a:spcBef>
                <a:spcPts val="375"/>
              </a:spcBef>
              <a:spcAft>
                <a:spcPts val="0"/>
              </a:spcAft>
              <a:buSzPts val="1600"/>
              <a:buNone/>
              <a:defRPr sz="1200" b="1"/>
            </a:lvl4pPr>
            <a:lvl5pPr marL="1714500" lvl="4" indent="-171450" algn="l">
              <a:lnSpc>
                <a:spcPct val="90000"/>
              </a:lnSpc>
              <a:spcBef>
                <a:spcPts val="375"/>
              </a:spcBef>
              <a:spcAft>
                <a:spcPts val="0"/>
              </a:spcAft>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100" name="Google Shape;100;p55"/>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SzPts val="1800"/>
              <a:buChar char="•"/>
              <a:defRPr/>
            </a:lvl1pPr>
            <a:lvl2pPr marL="685800" lvl="1" indent="-257175" algn="l">
              <a:lnSpc>
                <a:spcPct val="90000"/>
              </a:lnSpc>
              <a:spcBef>
                <a:spcPts val="375"/>
              </a:spcBef>
              <a:spcAft>
                <a:spcPts val="0"/>
              </a:spcAft>
              <a:buSzPts val="1800"/>
              <a:buChar char="-"/>
              <a:defRPr/>
            </a:lvl2pPr>
            <a:lvl3pPr marL="1028700" lvl="2" indent="-227171" algn="l">
              <a:lnSpc>
                <a:spcPct val="90000"/>
              </a:lnSpc>
              <a:spcBef>
                <a:spcPts val="375"/>
              </a:spcBef>
              <a:spcAft>
                <a:spcPts val="0"/>
              </a:spcAft>
              <a:buSzPts val="1170"/>
              <a:buChar char="o"/>
              <a:defRPr/>
            </a:lvl3pPr>
            <a:lvl4pPr marL="1371600" lvl="3" indent="-257175" algn="l">
              <a:lnSpc>
                <a:spcPct val="90000"/>
              </a:lnSpc>
              <a:spcBef>
                <a:spcPts val="375"/>
              </a:spcBef>
              <a:spcAft>
                <a:spcPts val="0"/>
              </a:spcAft>
              <a:buSzPts val="1800"/>
              <a:buChar char="•"/>
              <a:defRPr/>
            </a:lvl4pPr>
            <a:lvl5pPr marL="1714500" lvl="4" indent="-257175" algn="l">
              <a:lnSpc>
                <a:spcPct val="90000"/>
              </a:lnSpc>
              <a:spcBef>
                <a:spcPts val="375"/>
              </a:spcBef>
              <a:spcAft>
                <a:spcPts val="0"/>
              </a:spcAft>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01" name="Google Shape;101;p5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5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5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886395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04"/>
        <p:cNvGrpSpPr/>
        <p:nvPr/>
      </p:nvGrpSpPr>
      <p:grpSpPr>
        <a:xfrm>
          <a:off x="0" y="0"/>
          <a:ext cx="0" cy="0"/>
          <a:chOff x="0" y="0"/>
          <a:chExt cx="0" cy="0"/>
        </a:xfrm>
      </p:grpSpPr>
      <p:sp>
        <p:nvSpPr>
          <p:cNvPr id="105" name="Google Shape;105;p56"/>
          <p:cNvSpPr txBox="1">
            <a:spLocks noGrp="1"/>
          </p:cNvSpPr>
          <p:nvPr>
            <p:ph type="title"/>
          </p:nvPr>
        </p:nvSpPr>
        <p:spPr>
          <a:xfrm>
            <a:off x="0" y="1"/>
            <a:ext cx="9144000" cy="992981"/>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36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56"/>
          <p:cNvSpPr txBox="1">
            <a:spLocks noGrp="1"/>
          </p:cNvSpPr>
          <p:nvPr>
            <p:ph type="body" idx="1"/>
          </p:nvPr>
        </p:nvSpPr>
        <p:spPr>
          <a:xfrm>
            <a:off x="629842" y="1143899"/>
            <a:ext cx="3868340"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SzPts val="2400"/>
              <a:buNone/>
              <a:defRPr sz="1800" b="1">
                <a:solidFill>
                  <a:schemeClr val="dk1"/>
                </a:solidFill>
              </a:defRPr>
            </a:lvl1pPr>
            <a:lvl2pPr marL="685800" lvl="1" indent="-171450" algn="l">
              <a:lnSpc>
                <a:spcPct val="90000"/>
              </a:lnSpc>
              <a:spcBef>
                <a:spcPts val="375"/>
              </a:spcBef>
              <a:spcAft>
                <a:spcPts val="0"/>
              </a:spcAft>
              <a:buSzPts val="2000"/>
              <a:buNone/>
              <a:defRPr sz="1500" b="1"/>
            </a:lvl2pPr>
            <a:lvl3pPr marL="1028700" lvl="2" indent="-171450" algn="l">
              <a:lnSpc>
                <a:spcPct val="90000"/>
              </a:lnSpc>
              <a:spcBef>
                <a:spcPts val="375"/>
              </a:spcBef>
              <a:spcAft>
                <a:spcPts val="0"/>
              </a:spcAft>
              <a:buSzPts val="1170"/>
              <a:buNone/>
              <a:defRPr sz="1350" b="1"/>
            </a:lvl3pPr>
            <a:lvl4pPr marL="1371600" lvl="3" indent="-171450" algn="l">
              <a:lnSpc>
                <a:spcPct val="90000"/>
              </a:lnSpc>
              <a:spcBef>
                <a:spcPts val="375"/>
              </a:spcBef>
              <a:spcAft>
                <a:spcPts val="0"/>
              </a:spcAft>
              <a:buSzPts val="1600"/>
              <a:buNone/>
              <a:defRPr sz="1200" b="1"/>
            </a:lvl4pPr>
            <a:lvl5pPr marL="1714500" lvl="4" indent="-171450" algn="l">
              <a:lnSpc>
                <a:spcPct val="90000"/>
              </a:lnSpc>
              <a:spcBef>
                <a:spcPts val="375"/>
              </a:spcBef>
              <a:spcAft>
                <a:spcPts val="0"/>
              </a:spcAft>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107" name="Google Shape;107;p56"/>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SzPts val="1800"/>
              <a:buChar char="•"/>
              <a:defRPr/>
            </a:lvl1pPr>
            <a:lvl2pPr marL="685800" lvl="1" indent="-257175" algn="l">
              <a:lnSpc>
                <a:spcPct val="90000"/>
              </a:lnSpc>
              <a:spcBef>
                <a:spcPts val="375"/>
              </a:spcBef>
              <a:spcAft>
                <a:spcPts val="0"/>
              </a:spcAft>
              <a:buSzPts val="1800"/>
              <a:buChar char="-"/>
              <a:defRPr/>
            </a:lvl2pPr>
            <a:lvl3pPr marL="1028700" lvl="2" indent="-227171" algn="l">
              <a:lnSpc>
                <a:spcPct val="90000"/>
              </a:lnSpc>
              <a:spcBef>
                <a:spcPts val="375"/>
              </a:spcBef>
              <a:spcAft>
                <a:spcPts val="0"/>
              </a:spcAft>
              <a:buSzPts val="1170"/>
              <a:buChar char="o"/>
              <a:defRPr/>
            </a:lvl3pPr>
            <a:lvl4pPr marL="1371600" lvl="3" indent="-257175" algn="l">
              <a:lnSpc>
                <a:spcPct val="90000"/>
              </a:lnSpc>
              <a:spcBef>
                <a:spcPts val="375"/>
              </a:spcBef>
              <a:spcAft>
                <a:spcPts val="0"/>
              </a:spcAft>
              <a:buSzPts val="1800"/>
              <a:buChar char="•"/>
              <a:defRPr/>
            </a:lvl4pPr>
            <a:lvl5pPr marL="1714500" lvl="4" indent="-257175" algn="l">
              <a:lnSpc>
                <a:spcPct val="90000"/>
              </a:lnSpc>
              <a:spcBef>
                <a:spcPts val="375"/>
              </a:spcBef>
              <a:spcAft>
                <a:spcPts val="0"/>
              </a:spcAft>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08" name="Google Shape;108;p56"/>
          <p:cNvSpPr txBox="1">
            <a:spLocks noGrp="1"/>
          </p:cNvSpPr>
          <p:nvPr>
            <p:ph type="body" idx="3"/>
          </p:nvPr>
        </p:nvSpPr>
        <p:spPr>
          <a:xfrm>
            <a:off x="4629150" y="1143899"/>
            <a:ext cx="3887391"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SzPts val="2400"/>
              <a:buNone/>
              <a:defRPr sz="1800" b="1">
                <a:solidFill>
                  <a:schemeClr val="dk1"/>
                </a:solidFill>
              </a:defRPr>
            </a:lvl1pPr>
            <a:lvl2pPr marL="685800" lvl="1" indent="-171450" algn="l">
              <a:lnSpc>
                <a:spcPct val="90000"/>
              </a:lnSpc>
              <a:spcBef>
                <a:spcPts val="375"/>
              </a:spcBef>
              <a:spcAft>
                <a:spcPts val="0"/>
              </a:spcAft>
              <a:buSzPts val="2000"/>
              <a:buNone/>
              <a:defRPr sz="1500" b="1"/>
            </a:lvl2pPr>
            <a:lvl3pPr marL="1028700" lvl="2" indent="-171450" algn="l">
              <a:lnSpc>
                <a:spcPct val="90000"/>
              </a:lnSpc>
              <a:spcBef>
                <a:spcPts val="375"/>
              </a:spcBef>
              <a:spcAft>
                <a:spcPts val="0"/>
              </a:spcAft>
              <a:buSzPts val="1170"/>
              <a:buNone/>
              <a:defRPr sz="1350" b="1"/>
            </a:lvl3pPr>
            <a:lvl4pPr marL="1371600" lvl="3" indent="-171450" algn="l">
              <a:lnSpc>
                <a:spcPct val="90000"/>
              </a:lnSpc>
              <a:spcBef>
                <a:spcPts val="375"/>
              </a:spcBef>
              <a:spcAft>
                <a:spcPts val="0"/>
              </a:spcAft>
              <a:buSzPts val="1600"/>
              <a:buNone/>
              <a:defRPr sz="1200" b="1"/>
            </a:lvl4pPr>
            <a:lvl5pPr marL="1714500" lvl="4" indent="-171450" algn="l">
              <a:lnSpc>
                <a:spcPct val="90000"/>
              </a:lnSpc>
              <a:spcBef>
                <a:spcPts val="375"/>
              </a:spcBef>
              <a:spcAft>
                <a:spcPts val="0"/>
              </a:spcAft>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109" name="Google Shape;109;p56"/>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SzPts val="1800"/>
              <a:buChar char="•"/>
              <a:defRPr/>
            </a:lvl1pPr>
            <a:lvl2pPr marL="685800" lvl="1" indent="-257175" algn="l">
              <a:lnSpc>
                <a:spcPct val="90000"/>
              </a:lnSpc>
              <a:spcBef>
                <a:spcPts val="375"/>
              </a:spcBef>
              <a:spcAft>
                <a:spcPts val="0"/>
              </a:spcAft>
              <a:buSzPts val="1800"/>
              <a:buChar char="-"/>
              <a:defRPr/>
            </a:lvl2pPr>
            <a:lvl3pPr marL="1028700" lvl="2" indent="-227171" algn="l">
              <a:lnSpc>
                <a:spcPct val="90000"/>
              </a:lnSpc>
              <a:spcBef>
                <a:spcPts val="375"/>
              </a:spcBef>
              <a:spcAft>
                <a:spcPts val="0"/>
              </a:spcAft>
              <a:buSzPts val="1170"/>
              <a:buChar char="o"/>
              <a:defRPr/>
            </a:lvl3pPr>
            <a:lvl4pPr marL="1371600" lvl="3" indent="-257175" algn="l">
              <a:lnSpc>
                <a:spcPct val="90000"/>
              </a:lnSpc>
              <a:spcBef>
                <a:spcPts val="375"/>
              </a:spcBef>
              <a:spcAft>
                <a:spcPts val="0"/>
              </a:spcAft>
              <a:buSzPts val="1800"/>
              <a:buChar char="•"/>
              <a:defRPr/>
            </a:lvl4pPr>
            <a:lvl5pPr marL="1714500" lvl="4" indent="-257175" algn="l">
              <a:lnSpc>
                <a:spcPct val="90000"/>
              </a:lnSpc>
              <a:spcBef>
                <a:spcPts val="375"/>
              </a:spcBef>
              <a:spcAft>
                <a:spcPts val="0"/>
              </a:spcAft>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10" name="Google Shape;110;p5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5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5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238080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3"/>
        <p:cNvGrpSpPr/>
        <p:nvPr/>
      </p:nvGrpSpPr>
      <p:grpSpPr>
        <a:xfrm>
          <a:off x="0" y="0"/>
          <a:ext cx="0" cy="0"/>
          <a:chOff x="0" y="0"/>
          <a:chExt cx="0" cy="0"/>
        </a:xfrm>
      </p:grpSpPr>
      <p:sp>
        <p:nvSpPr>
          <p:cNvPr id="114" name="Google Shape;114;p57"/>
          <p:cNvSpPr txBox="1">
            <a:spLocks noGrp="1"/>
          </p:cNvSpPr>
          <p:nvPr>
            <p:ph type="title"/>
          </p:nvPr>
        </p:nvSpPr>
        <p:spPr>
          <a:xfrm>
            <a:off x="0" y="1"/>
            <a:ext cx="9144000" cy="992981"/>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36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5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5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5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32537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10667"/>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4267">
                <a:solidFill>
                  <a:schemeClr val="tx1">
                    <a:tint val="75000"/>
                  </a:schemeClr>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329635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8"/>
        <p:cNvGrpSpPr/>
        <p:nvPr/>
      </p:nvGrpSpPr>
      <p:grpSpPr>
        <a:xfrm>
          <a:off x="0" y="0"/>
          <a:ext cx="0" cy="0"/>
          <a:chOff x="0" y="0"/>
          <a:chExt cx="0" cy="0"/>
        </a:xfrm>
      </p:grpSpPr>
      <p:sp>
        <p:nvSpPr>
          <p:cNvPr id="119" name="Google Shape;119;p5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5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5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295944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22"/>
        <p:cNvGrpSpPr/>
        <p:nvPr/>
      </p:nvGrpSpPr>
      <p:grpSpPr>
        <a:xfrm>
          <a:off x="0" y="0"/>
          <a:ext cx="0" cy="0"/>
          <a:chOff x="0" y="0"/>
          <a:chExt cx="0" cy="0"/>
        </a:xfrm>
      </p:grpSpPr>
      <p:sp>
        <p:nvSpPr>
          <p:cNvPr id="123" name="Google Shape;123;p59"/>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59"/>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SzPts val="3200"/>
              <a:buChar char="•"/>
              <a:defRPr sz="2400"/>
            </a:lvl1pPr>
            <a:lvl2pPr marL="685800" lvl="1" indent="-304800" algn="l">
              <a:lnSpc>
                <a:spcPct val="90000"/>
              </a:lnSpc>
              <a:spcBef>
                <a:spcPts val="375"/>
              </a:spcBef>
              <a:spcAft>
                <a:spcPts val="0"/>
              </a:spcAft>
              <a:buSzPts val="2800"/>
              <a:buChar char="-"/>
              <a:defRPr sz="2100"/>
            </a:lvl2pPr>
            <a:lvl3pPr marL="1028700" lvl="2" indent="-245745" algn="l">
              <a:lnSpc>
                <a:spcPct val="90000"/>
              </a:lnSpc>
              <a:spcBef>
                <a:spcPts val="375"/>
              </a:spcBef>
              <a:spcAft>
                <a:spcPts val="0"/>
              </a:spcAft>
              <a:buSzPts val="1560"/>
              <a:buChar char="o"/>
              <a:defRPr sz="1800"/>
            </a:lvl3pPr>
            <a:lvl4pPr marL="1371600" lvl="3" indent="-266700" algn="l">
              <a:lnSpc>
                <a:spcPct val="90000"/>
              </a:lnSpc>
              <a:spcBef>
                <a:spcPts val="375"/>
              </a:spcBef>
              <a:spcAft>
                <a:spcPts val="0"/>
              </a:spcAft>
              <a:buSzPts val="2000"/>
              <a:buChar char="•"/>
              <a:defRPr sz="1500"/>
            </a:lvl4pPr>
            <a:lvl5pPr marL="1714500" lvl="4" indent="-266700" algn="l">
              <a:lnSpc>
                <a:spcPct val="90000"/>
              </a:lnSpc>
              <a:spcBef>
                <a:spcPts val="375"/>
              </a:spcBef>
              <a:spcAft>
                <a:spcPts val="0"/>
              </a:spcAft>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125" name="Google Shape;125;p59"/>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SzPts val="1600"/>
              <a:buNone/>
              <a:defRPr sz="1200"/>
            </a:lvl1pPr>
            <a:lvl2pPr marL="685800" lvl="1" indent="-171450" algn="l">
              <a:lnSpc>
                <a:spcPct val="90000"/>
              </a:lnSpc>
              <a:spcBef>
                <a:spcPts val="375"/>
              </a:spcBef>
              <a:spcAft>
                <a:spcPts val="0"/>
              </a:spcAft>
              <a:buSzPts val="1400"/>
              <a:buNone/>
              <a:defRPr sz="1050"/>
            </a:lvl2pPr>
            <a:lvl3pPr marL="1028700" lvl="2" indent="-171450" algn="l">
              <a:lnSpc>
                <a:spcPct val="90000"/>
              </a:lnSpc>
              <a:spcBef>
                <a:spcPts val="375"/>
              </a:spcBef>
              <a:spcAft>
                <a:spcPts val="0"/>
              </a:spcAft>
              <a:buSzPts val="780"/>
              <a:buNone/>
              <a:defRPr sz="900"/>
            </a:lvl3pPr>
            <a:lvl4pPr marL="1371600" lvl="3" indent="-171450" algn="l">
              <a:lnSpc>
                <a:spcPct val="90000"/>
              </a:lnSpc>
              <a:spcBef>
                <a:spcPts val="375"/>
              </a:spcBef>
              <a:spcAft>
                <a:spcPts val="0"/>
              </a:spcAft>
              <a:buSzPts val="1000"/>
              <a:buNone/>
              <a:defRPr sz="750"/>
            </a:lvl4pPr>
            <a:lvl5pPr marL="1714500" lvl="4" indent="-171450" algn="l">
              <a:lnSpc>
                <a:spcPct val="90000"/>
              </a:lnSpc>
              <a:spcBef>
                <a:spcPts val="375"/>
              </a:spcBef>
              <a:spcAft>
                <a:spcPts val="0"/>
              </a:spcAft>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126" name="Google Shape;126;p5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5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5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581181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29"/>
        <p:cNvGrpSpPr/>
        <p:nvPr/>
      </p:nvGrpSpPr>
      <p:grpSpPr>
        <a:xfrm>
          <a:off x="0" y="0"/>
          <a:ext cx="0" cy="0"/>
          <a:chOff x="0" y="0"/>
          <a:chExt cx="0" cy="0"/>
        </a:xfrm>
      </p:grpSpPr>
      <p:sp>
        <p:nvSpPr>
          <p:cNvPr id="130" name="Google Shape;130;p60"/>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60"/>
          <p:cNvSpPr>
            <a:spLocks noGrp="1"/>
          </p:cNvSpPr>
          <p:nvPr>
            <p:ph type="pic" idx="2"/>
          </p:nvPr>
        </p:nvSpPr>
        <p:spPr>
          <a:xfrm>
            <a:off x="3887391" y="740569"/>
            <a:ext cx="4629150" cy="3655219"/>
          </a:xfrm>
          <a:prstGeom prst="rect">
            <a:avLst/>
          </a:prstGeom>
          <a:noFill/>
          <a:ln>
            <a:noFill/>
          </a:ln>
        </p:spPr>
      </p:sp>
      <p:sp>
        <p:nvSpPr>
          <p:cNvPr id="132" name="Google Shape;132;p60"/>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SzPts val="1600"/>
              <a:buNone/>
              <a:defRPr sz="1200"/>
            </a:lvl1pPr>
            <a:lvl2pPr marL="685800" lvl="1" indent="-171450" algn="l">
              <a:lnSpc>
                <a:spcPct val="90000"/>
              </a:lnSpc>
              <a:spcBef>
                <a:spcPts val="375"/>
              </a:spcBef>
              <a:spcAft>
                <a:spcPts val="0"/>
              </a:spcAft>
              <a:buSzPts val="1400"/>
              <a:buNone/>
              <a:defRPr sz="1050"/>
            </a:lvl2pPr>
            <a:lvl3pPr marL="1028700" lvl="2" indent="-171450" algn="l">
              <a:lnSpc>
                <a:spcPct val="90000"/>
              </a:lnSpc>
              <a:spcBef>
                <a:spcPts val="375"/>
              </a:spcBef>
              <a:spcAft>
                <a:spcPts val="0"/>
              </a:spcAft>
              <a:buSzPts val="780"/>
              <a:buNone/>
              <a:defRPr sz="900"/>
            </a:lvl3pPr>
            <a:lvl4pPr marL="1371600" lvl="3" indent="-171450" algn="l">
              <a:lnSpc>
                <a:spcPct val="90000"/>
              </a:lnSpc>
              <a:spcBef>
                <a:spcPts val="375"/>
              </a:spcBef>
              <a:spcAft>
                <a:spcPts val="0"/>
              </a:spcAft>
              <a:buSzPts val="1000"/>
              <a:buNone/>
              <a:defRPr sz="750"/>
            </a:lvl4pPr>
            <a:lvl5pPr marL="1714500" lvl="4" indent="-171450" algn="l">
              <a:lnSpc>
                <a:spcPct val="90000"/>
              </a:lnSpc>
              <a:spcBef>
                <a:spcPts val="375"/>
              </a:spcBef>
              <a:spcAft>
                <a:spcPts val="0"/>
              </a:spcAft>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133" name="Google Shape;133;p6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6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6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461008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36"/>
        <p:cNvGrpSpPr/>
        <p:nvPr/>
      </p:nvGrpSpPr>
      <p:grpSpPr>
        <a:xfrm>
          <a:off x="0" y="0"/>
          <a:ext cx="0" cy="0"/>
          <a:chOff x="0" y="0"/>
          <a:chExt cx="0" cy="0"/>
        </a:xfrm>
      </p:grpSpPr>
      <p:sp>
        <p:nvSpPr>
          <p:cNvPr id="137" name="Google Shape;137;p61"/>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61"/>
          <p:cNvSpPr>
            <a:spLocks noGrp="1"/>
          </p:cNvSpPr>
          <p:nvPr>
            <p:ph type="pic" idx="2"/>
          </p:nvPr>
        </p:nvSpPr>
        <p:spPr>
          <a:xfrm>
            <a:off x="3887391" y="740569"/>
            <a:ext cx="4629150" cy="1694407"/>
          </a:xfrm>
          <a:prstGeom prst="rect">
            <a:avLst/>
          </a:prstGeom>
          <a:noFill/>
          <a:ln>
            <a:noFill/>
          </a:ln>
        </p:spPr>
      </p:sp>
      <p:sp>
        <p:nvSpPr>
          <p:cNvPr id="139" name="Google Shape;139;p61"/>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SzPts val="1600"/>
              <a:buNone/>
              <a:defRPr sz="1200"/>
            </a:lvl1pPr>
            <a:lvl2pPr marL="685800" lvl="1" indent="-171450" algn="l">
              <a:lnSpc>
                <a:spcPct val="90000"/>
              </a:lnSpc>
              <a:spcBef>
                <a:spcPts val="375"/>
              </a:spcBef>
              <a:spcAft>
                <a:spcPts val="0"/>
              </a:spcAft>
              <a:buSzPts val="1400"/>
              <a:buNone/>
              <a:defRPr sz="1050"/>
            </a:lvl2pPr>
            <a:lvl3pPr marL="1028700" lvl="2" indent="-171450" algn="l">
              <a:lnSpc>
                <a:spcPct val="90000"/>
              </a:lnSpc>
              <a:spcBef>
                <a:spcPts val="375"/>
              </a:spcBef>
              <a:spcAft>
                <a:spcPts val="0"/>
              </a:spcAft>
              <a:buSzPts val="780"/>
              <a:buNone/>
              <a:defRPr sz="900"/>
            </a:lvl3pPr>
            <a:lvl4pPr marL="1371600" lvl="3" indent="-171450" algn="l">
              <a:lnSpc>
                <a:spcPct val="90000"/>
              </a:lnSpc>
              <a:spcBef>
                <a:spcPts val="375"/>
              </a:spcBef>
              <a:spcAft>
                <a:spcPts val="0"/>
              </a:spcAft>
              <a:buSzPts val="1000"/>
              <a:buNone/>
              <a:defRPr sz="750"/>
            </a:lvl4pPr>
            <a:lvl5pPr marL="1714500" lvl="4" indent="-171450" algn="l">
              <a:lnSpc>
                <a:spcPct val="90000"/>
              </a:lnSpc>
              <a:spcBef>
                <a:spcPts val="375"/>
              </a:spcBef>
              <a:spcAft>
                <a:spcPts val="0"/>
              </a:spcAft>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140" name="Google Shape;140;p6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6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6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
        <p:nvSpPr>
          <p:cNvPr id="143" name="Google Shape;143;p61"/>
          <p:cNvSpPr>
            <a:spLocks noGrp="1"/>
          </p:cNvSpPr>
          <p:nvPr>
            <p:ph type="pic" idx="3"/>
          </p:nvPr>
        </p:nvSpPr>
        <p:spPr>
          <a:xfrm>
            <a:off x="3887391" y="2588632"/>
            <a:ext cx="2227659" cy="1694407"/>
          </a:xfrm>
          <a:prstGeom prst="rect">
            <a:avLst/>
          </a:prstGeom>
          <a:noFill/>
          <a:ln>
            <a:noFill/>
          </a:ln>
        </p:spPr>
      </p:sp>
      <p:sp>
        <p:nvSpPr>
          <p:cNvPr id="144" name="Google Shape;144;p61"/>
          <p:cNvSpPr>
            <a:spLocks noGrp="1"/>
          </p:cNvSpPr>
          <p:nvPr>
            <p:ph type="pic" idx="4"/>
          </p:nvPr>
        </p:nvSpPr>
        <p:spPr>
          <a:xfrm>
            <a:off x="6287691" y="2588631"/>
            <a:ext cx="2227659" cy="1694407"/>
          </a:xfrm>
          <a:prstGeom prst="rect">
            <a:avLst/>
          </a:prstGeom>
          <a:noFill/>
          <a:ln>
            <a:noFill/>
          </a:ln>
        </p:spPr>
      </p:sp>
    </p:spTree>
    <p:extLst>
      <p:ext uri="{BB962C8B-B14F-4D97-AF65-F5344CB8AC3E}">
        <p14:creationId xmlns:p14="http://schemas.microsoft.com/office/powerpoint/2010/main" val="37745120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85818-C96C-0D26-8EC5-FFC31D5AE7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C41117-6F9A-4DF6-7FE8-A263A35BEF90}"/>
              </a:ext>
            </a:extLst>
          </p:cNvPr>
          <p:cNvSpPr>
            <a:spLocks noGrp="1"/>
          </p:cNvSpPr>
          <p:nvPr>
            <p:ph type="dt" sz="half" idx="10"/>
          </p:nvPr>
        </p:nvSpPr>
        <p:spPr/>
        <p:txBody>
          <a:bodyPr/>
          <a:lstStyle/>
          <a:p>
            <a:fld id="{68E5B0CA-8546-4D36-B881-5A777BF11CEF}" type="datetimeFigureOut">
              <a:rPr lang="en-US" smtClean="0"/>
              <a:t>8/29/2023</a:t>
            </a:fld>
            <a:endParaRPr lang="en-US"/>
          </a:p>
        </p:txBody>
      </p:sp>
      <p:sp>
        <p:nvSpPr>
          <p:cNvPr id="4" name="Footer Placeholder 3">
            <a:extLst>
              <a:ext uri="{FF2B5EF4-FFF2-40B4-BE49-F238E27FC236}">
                <a16:creationId xmlns:a16="http://schemas.microsoft.com/office/drawing/2014/main" id="{0E5C55D2-5777-1FAE-57B6-11A72526E0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AA5B5C-CA38-E05B-A422-9CB4B496462D}"/>
              </a:ext>
            </a:extLst>
          </p:cNvPr>
          <p:cNvSpPr>
            <a:spLocks noGrp="1"/>
          </p:cNvSpPr>
          <p:nvPr>
            <p:ph type="sldNum" sz="quarter" idx="12"/>
          </p:nvPr>
        </p:nvSpPr>
        <p:spPr/>
        <p:txBody>
          <a:bodyPr/>
          <a:lstStyle/>
          <a:p>
            <a:fld id="{A6922C34-E1F4-4DF4-8CA0-324B19D4BAA5}" type="slidenum">
              <a:rPr lang="en-US" smtClean="0"/>
              <a:t>‹#›</a:t>
            </a:fld>
            <a:endParaRPr lang="en-US"/>
          </a:p>
        </p:txBody>
      </p:sp>
    </p:spTree>
    <p:extLst>
      <p:ext uri="{BB962C8B-B14F-4D97-AF65-F5344CB8AC3E}">
        <p14:creationId xmlns:p14="http://schemas.microsoft.com/office/powerpoint/2010/main" val="158888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56175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8/29/2023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41114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8/29/2023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7278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36446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2535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16224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2133">
                <a:solidFill>
                  <a:schemeClr val="tx1">
                    <a:tint val="75000"/>
                  </a:schemeClr>
                </a:solidFill>
              </a:defRPr>
            </a:lvl1pPr>
          </a:lstStyle>
          <a:p>
            <a:fld id="{C764DE79-268F-4C1A-8933-263129D2AF90}" type="datetimeFigureOut">
              <a:rPr lang="en-US" dirty="0"/>
              <a:t>8/29/2023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2133">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667244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2" r:id="rId13"/>
    <p:sldLayoutId id="2147483724" r:id="rId14"/>
    <p:sldLayoutId id="214748372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lt1"/>
              </a:buClr>
              <a:buSzPts val="3300"/>
              <a:buFont typeface="Georgia"/>
              <a:buNone/>
              <a:defRPr sz="33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accent1"/>
              </a:buClr>
              <a:buSzPts val="2100"/>
              <a:buFont typeface="Arial"/>
              <a:buChar char="•"/>
              <a:defRPr sz="2100" b="0" i="0" u="none" strike="noStrike" cap="none">
                <a:solidFill>
                  <a:srgbClr val="555555"/>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2pPr>
            <a:lvl3pPr marL="1371600" marR="0" lvl="2" indent="-292100" algn="l" rtl="0">
              <a:lnSpc>
                <a:spcPct val="90000"/>
              </a:lnSpc>
              <a:spcBef>
                <a:spcPts val="400"/>
              </a:spcBef>
              <a:spcAft>
                <a:spcPts val="0"/>
              </a:spcAft>
              <a:buClr>
                <a:schemeClr val="accent1"/>
              </a:buClr>
              <a:buSzPts val="1000"/>
              <a:buFont typeface="Courier New"/>
              <a:buChar char="o"/>
              <a:defRPr sz="1500" b="0" i="0" u="none" strike="noStrike" cap="none">
                <a:solidFill>
                  <a:srgbClr val="555555"/>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Arial"/>
              <a:buChar char="•"/>
              <a:defRPr sz="1400" b="0" i="0" u="none" strike="noStrike" cap="none">
                <a:solidFill>
                  <a:srgbClr val="555555"/>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555555"/>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38038677"/>
      </p:ext>
    </p:extLst>
  </p:cSld>
  <p:clrMap bg1="lt1" tx1="dk1" bg2="dk2" tx2="lt2" accent1="accent1" accent2="accent2" accent3="accent3" accent4="accent4" accent5="accent5" accent6="accent6" hlink="hlink" folHlink="folHlink"/>
  <p:sldLayoutIdLst>
    <p:sldLayoutId id="2147483727" r:id="rId1"/>
    <p:sldLayoutId id="214748372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Google Shape;24;p4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 name="Google Shape;25;p4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Calibri"/>
                <a:ea typeface="Calibri"/>
                <a:cs typeface="Calibri"/>
                <a:sym typeface="Calibri"/>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4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FA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7" name="Google Shape;27;p4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FA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8" name="Google Shape;28;p4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63635493"/>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9"/>
          <p:cNvSpPr txBox="1">
            <a:spLocks noGrp="1"/>
          </p:cNvSpPr>
          <p:nvPr>
            <p:ph type="ctrTitle"/>
          </p:nvPr>
        </p:nvSpPr>
        <p:spPr>
          <a:xfrm>
            <a:off x="487790" y="2384962"/>
            <a:ext cx="6777600" cy="1241700"/>
          </a:xfrm>
          <a:prstGeom prst="rect">
            <a:avLst/>
          </a:prstGeom>
          <a:noFill/>
          <a:ln>
            <a:noFill/>
          </a:ln>
        </p:spPr>
        <p:txBody>
          <a:bodyPr spcFirstLastPara="1" wrap="square" lIns="68575" tIns="34275" rIns="68575" bIns="34275" anchor="b" anchorCtr="0">
            <a:normAutofit fontScale="90000"/>
          </a:bodyPr>
          <a:lstStyle/>
          <a:p>
            <a:pPr>
              <a:buSzPct val="100000"/>
            </a:pPr>
            <a:r>
              <a:rPr lang="en-US" sz="5300">
                <a:solidFill>
                  <a:schemeClr val="bg1"/>
                </a:solidFill>
              </a:rPr>
              <a:t>Final Review </a:t>
            </a:r>
            <a:br>
              <a:rPr lang="en-US" sz="5300">
                <a:solidFill>
                  <a:schemeClr val="bg1"/>
                </a:solidFill>
              </a:rPr>
            </a:br>
            <a:r>
              <a:rPr lang="en-US" sz="5300">
                <a:solidFill>
                  <a:schemeClr val="bg1"/>
                </a:solidFill>
              </a:rPr>
              <a:t>Proposed 2023 Mathematics</a:t>
            </a:r>
            <a:r>
              <a:rPr lang="en-US" sz="5300" i="1">
                <a:solidFill>
                  <a:schemeClr val="bg1"/>
                </a:solidFill>
              </a:rPr>
              <a:t> Standards of Learning</a:t>
            </a:r>
            <a:endParaRPr sz="3277" cap="none">
              <a:solidFill>
                <a:schemeClr val="bg1"/>
              </a:solidFill>
            </a:endParaRPr>
          </a:p>
        </p:txBody>
      </p:sp>
      <p:sp>
        <p:nvSpPr>
          <p:cNvPr id="221" name="Google Shape;221;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1</a:t>
            </a:fld>
            <a:endParaRPr kumimoji="0" sz="900" b="0" i="0" u="none" strike="noStrike" kern="0" cap="none" spc="0" normalizeH="0" baseline="0" noProof="0">
              <a:ln>
                <a:noFill/>
              </a:ln>
              <a:solidFill>
                <a:srgbClr val="FFFFFF"/>
              </a:solidFill>
              <a:effectLst/>
              <a:uLnTx/>
              <a:uFillTx/>
              <a:latin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60"/>
          <p:cNvSpPr txBox="1">
            <a:spLocks noGrp="1"/>
          </p:cNvSpPr>
          <p:nvPr>
            <p:ph type="title"/>
          </p:nvPr>
        </p:nvSpPr>
        <p:spPr>
          <a:xfrm>
            <a:off x="0" y="0"/>
            <a:ext cx="9143999" cy="525264"/>
          </a:xfrm>
          <a:prstGeom prst="rect">
            <a:avLst/>
          </a:prstGeom>
          <a:solidFill>
            <a:srgbClr val="203864"/>
          </a:solidFill>
          <a:ln>
            <a:noFill/>
          </a:ln>
        </p:spPr>
        <p:txBody>
          <a:bodyPr spcFirstLastPara="1" wrap="square" lIns="617225" tIns="34275" rIns="68575" bIns="34275" anchor="b" anchorCtr="0">
            <a:noAutofit/>
          </a:bodyPr>
          <a:lstStyle/>
          <a:p>
            <a:pPr marL="0" lvl="0" indent="0" algn="l" rtl="0">
              <a:lnSpc>
                <a:spcPct val="90000"/>
              </a:lnSpc>
              <a:spcBef>
                <a:spcPts val="0"/>
              </a:spcBef>
              <a:spcAft>
                <a:spcPts val="0"/>
              </a:spcAft>
              <a:buClr>
                <a:schemeClr val="dk1"/>
              </a:buClr>
              <a:buSzPts val="3600"/>
              <a:buFont typeface="Georgia"/>
              <a:buNone/>
            </a:pPr>
            <a:r>
              <a:rPr lang="en-US" sz="2800">
                <a:solidFill>
                  <a:schemeClr val="bg1"/>
                </a:solidFill>
                <a:latin typeface="Georgia" panose="02040502050405020303" pitchFamily="18" charset="0"/>
              </a:rPr>
              <a:t>Next Steps Proposed Mathematics SOL Revisions</a:t>
            </a:r>
          </a:p>
        </p:txBody>
      </p:sp>
      <p:sp>
        <p:nvSpPr>
          <p:cNvPr id="386" name="Google Shape;386;p60"/>
          <p:cNvSpPr txBox="1">
            <a:spLocks noGrp="1"/>
          </p:cNvSpPr>
          <p:nvPr>
            <p:ph type="sldNum" idx="12"/>
          </p:nvPr>
        </p:nvSpPr>
        <p:spPr>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10</a:t>
            </a:fld>
            <a:endParaRPr/>
          </a:p>
        </p:txBody>
      </p:sp>
      <p:sp>
        <p:nvSpPr>
          <p:cNvPr id="5" name="TextBox 4">
            <a:extLst>
              <a:ext uri="{FF2B5EF4-FFF2-40B4-BE49-F238E27FC236}">
                <a16:creationId xmlns:a16="http://schemas.microsoft.com/office/drawing/2014/main" id="{4661A916-90E4-8C53-8500-B77E4ECA2D5E}"/>
              </a:ext>
            </a:extLst>
          </p:cNvPr>
          <p:cNvSpPr txBox="1"/>
          <p:nvPr/>
        </p:nvSpPr>
        <p:spPr>
          <a:xfrm>
            <a:off x="517236" y="634371"/>
            <a:ext cx="7938365" cy="2281971"/>
          </a:xfrm>
          <a:prstGeom prst="rect">
            <a:avLst/>
          </a:prstGeom>
          <a:solidFill>
            <a:schemeClr val="accent1">
              <a:lumMod val="20000"/>
              <a:lumOff val="80000"/>
            </a:schemeClr>
          </a:solidFill>
        </p:spPr>
        <p:txBody>
          <a:bodyPr wrap="square" lIns="91440" tIns="45720" rIns="91440" bIns="45720" rtlCol="0" anchor="t">
            <a:spAutoFit/>
          </a:bodyPr>
          <a:lstStyle/>
          <a:p>
            <a:pPr marL="0" indent="0">
              <a:lnSpc>
                <a:spcPct val="115000"/>
              </a:lnSpc>
              <a:spcBef>
                <a:spcPts val="600"/>
              </a:spcBef>
              <a:buClr>
                <a:schemeClr val="dk1"/>
              </a:buClr>
              <a:buSzPts val="1100"/>
              <a:buNone/>
            </a:pPr>
            <a:r>
              <a:rPr lang="en-US" sz="1600" b="1" dirty="0">
                <a:solidFill>
                  <a:srgbClr val="000000"/>
                </a:solidFill>
                <a:latin typeface="Georgia"/>
                <a:cs typeface="Calibri"/>
              </a:rPr>
              <a:t>2023 – 2024 School Year Option</a:t>
            </a:r>
          </a:p>
          <a:p>
            <a:pPr marL="285750" indent="-285750">
              <a:lnSpc>
                <a:spcPct val="115000"/>
              </a:lnSpc>
              <a:spcBef>
                <a:spcPts val="600"/>
              </a:spcBef>
              <a:buClr>
                <a:schemeClr val="dk1"/>
              </a:buClr>
              <a:buSzPts val="1100"/>
              <a:buFont typeface="Wingdings"/>
              <a:buChar char="Ø"/>
            </a:pPr>
            <a:r>
              <a:rPr lang="en-US" sz="1600" b="1" dirty="0">
                <a:solidFill>
                  <a:srgbClr val="000000"/>
                </a:solidFill>
                <a:latin typeface="Georgia"/>
                <a:cs typeface="Calibri"/>
              </a:rPr>
              <a:t>Option 1: </a:t>
            </a:r>
            <a:r>
              <a:rPr lang="en-US" sz="1600" dirty="0">
                <a:solidFill>
                  <a:srgbClr val="000000"/>
                </a:solidFill>
                <a:latin typeface="Georgia"/>
                <a:cs typeface="Calibri"/>
              </a:rPr>
              <a:t>Full Crosswalk Year – instruction in both 2016 Mathematics Standards of Learning and the 2023 Mathematic Standards of Learning</a:t>
            </a:r>
          </a:p>
          <a:p>
            <a:pPr marL="285750" indent="-285750">
              <a:lnSpc>
                <a:spcPct val="115000"/>
              </a:lnSpc>
              <a:spcBef>
                <a:spcPts val="600"/>
              </a:spcBef>
              <a:buClr>
                <a:schemeClr val="dk1"/>
              </a:buClr>
              <a:buSzPts val="1100"/>
              <a:buFont typeface="Wingdings"/>
              <a:buChar char="Ø"/>
            </a:pPr>
            <a:r>
              <a:rPr lang="en-US" sz="1600" b="1" dirty="0">
                <a:solidFill>
                  <a:srgbClr val="000000"/>
                </a:solidFill>
                <a:latin typeface="Georgia"/>
                <a:cs typeface="Calibri"/>
              </a:rPr>
              <a:t>Option 2: </a:t>
            </a:r>
            <a:r>
              <a:rPr lang="en-US" sz="1600" dirty="0">
                <a:solidFill>
                  <a:srgbClr val="000000"/>
                </a:solidFill>
                <a:latin typeface="Georgia"/>
                <a:cs typeface="Calibri"/>
              </a:rPr>
              <a:t>Partial</a:t>
            </a:r>
            <a:r>
              <a:rPr lang="en-US" sz="1600" dirty="0">
                <a:latin typeface="Georgia"/>
                <a:cs typeface="Calibri"/>
              </a:rPr>
              <a:t> </a:t>
            </a:r>
            <a:r>
              <a:rPr lang="en-US" sz="1600" dirty="0">
                <a:solidFill>
                  <a:srgbClr val="000000"/>
                </a:solidFill>
                <a:latin typeface="Georgia"/>
                <a:cs typeface="Calibri"/>
              </a:rPr>
              <a:t>Crosswalk Year – instruction in the 2016 Mathematics Standards of Learning with choices for prioritization of key content from the 2023 Mathematics Standards of Learning</a:t>
            </a:r>
            <a:r>
              <a:rPr lang="en-US" sz="1600" dirty="0">
                <a:latin typeface="Georgia"/>
                <a:cs typeface="Calibri"/>
              </a:rPr>
              <a:t> </a:t>
            </a:r>
            <a:endParaRPr lang="en-US" sz="1600" dirty="0">
              <a:latin typeface="Georgia" panose="02040502050405020303" pitchFamily="18" charset="0"/>
              <a:cs typeface="Calibri" panose="020F0502020204030204" pitchFamily="34" charset="0"/>
            </a:endParaRPr>
          </a:p>
          <a:p>
            <a:pPr marL="285750" indent="-285750">
              <a:lnSpc>
                <a:spcPct val="115000"/>
              </a:lnSpc>
              <a:spcBef>
                <a:spcPts val="600"/>
              </a:spcBef>
              <a:buClr>
                <a:schemeClr val="dk1"/>
              </a:buClr>
              <a:buSzPts val="1100"/>
              <a:buFont typeface="Wingdings"/>
              <a:buChar char="Ø"/>
            </a:pPr>
            <a:r>
              <a:rPr lang="en-US" sz="1600" b="1" dirty="0">
                <a:solidFill>
                  <a:srgbClr val="000000"/>
                </a:solidFill>
                <a:latin typeface="Georgia"/>
                <a:cs typeface="Calibri"/>
              </a:rPr>
              <a:t>Option 3:</a:t>
            </a:r>
            <a:r>
              <a:rPr lang="en-US" sz="1600" dirty="0">
                <a:solidFill>
                  <a:srgbClr val="000000"/>
                </a:solidFill>
                <a:latin typeface="Georgia"/>
                <a:cs typeface="Calibri"/>
              </a:rPr>
              <a:t> </a:t>
            </a:r>
            <a:r>
              <a:rPr lang="en-US" sz="1600" dirty="0">
                <a:latin typeface="Georgia"/>
                <a:cs typeface="Calibri"/>
              </a:rPr>
              <a:t>Instruction focused solely on 2016 Mathematics Standards of Learning</a:t>
            </a:r>
            <a:endParaRPr lang="en-US" sz="1600" b="1" strike="sngStrike" dirty="0">
              <a:solidFill>
                <a:srgbClr val="000000"/>
              </a:solidFill>
              <a:latin typeface="Georgia"/>
              <a:cs typeface="Calibri"/>
            </a:endParaRPr>
          </a:p>
        </p:txBody>
      </p:sp>
      <p:pic>
        <p:nvPicPr>
          <p:cNvPr id="11" name="Picture 10">
            <a:extLst>
              <a:ext uri="{FF2B5EF4-FFF2-40B4-BE49-F238E27FC236}">
                <a16:creationId xmlns:a16="http://schemas.microsoft.com/office/drawing/2014/main" id="{779D6481-5FDB-5A63-09CC-66441ADE0A12}"/>
              </a:ext>
            </a:extLst>
          </p:cNvPr>
          <p:cNvPicPr>
            <a:picLocks noChangeAspect="1"/>
          </p:cNvPicPr>
          <p:nvPr/>
        </p:nvPicPr>
        <p:blipFill>
          <a:blip r:embed="rId3"/>
          <a:stretch>
            <a:fillRect/>
          </a:stretch>
        </p:blipFill>
        <p:spPr>
          <a:xfrm>
            <a:off x="6885432" y="4767302"/>
            <a:ext cx="2231136" cy="345489"/>
          </a:xfrm>
          <a:prstGeom prst="rect">
            <a:avLst/>
          </a:prstGeom>
        </p:spPr>
      </p:pic>
      <p:sp>
        <p:nvSpPr>
          <p:cNvPr id="2" name="Text Placeholder 2">
            <a:extLst>
              <a:ext uri="{FF2B5EF4-FFF2-40B4-BE49-F238E27FC236}">
                <a16:creationId xmlns:a16="http://schemas.microsoft.com/office/drawing/2014/main" id="{E8BEF339-BC11-C2F8-ADA2-9BF93D63A620}"/>
              </a:ext>
            </a:extLst>
          </p:cNvPr>
          <p:cNvSpPr>
            <a:spLocks noGrp="1"/>
          </p:cNvSpPr>
          <p:nvPr>
            <p:ph type="body" idx="1"/>
          </p:nvPr>
        </p:nvSpPr>
        <p:spPr>
          <a:xfrm>
            <a:off x="508040" y="3090104"/>
            <a:ext cx="8127918" cy="2309823"/>
          </a:xfrm>
        </p:spPr>
        <p:txBody>
          <a:bodyPr>
            <a:normAutofit/>
          </a:bodyPr>
          <a:lstStyle/>
          <a:p>
            <a:pPr marL="285750" indent="-285750" fontAlgn="base">
              <a:lnSpc>
                <a:spcPct val="110000"/>
              </a:lnSpc>
              <a:spcBef>
                <a:spcPts val="0"/>
              </a:spcBef>
              <a:spcAft>
                <a:spcPts val="600"/>
              </a:spcAft>
              <a:buClr>
                <a:srgbClr val="000000"/>
              </a:buClr>
              <a:buFont typeface="Arial"/>
              <a:buChar char="•"/>
            </a:pPr>
            <a:r>
              <a:rPr lang="en-US" sz="1500" dirty="0">
                <a:latin typeface="Georgia"/>
                <a:ea typeface="+mn-lt"/>
                <a:cs typeface="+mn-lt"/>
              </a:rPr>
              <a:t>The VDOE has sought educators across the Commonwealth to lead the transition of school divisions in implementing the revised 2023 Mathematics Standards of Learning.  This work has already begun and is underway with this diverse group of educators.</a:t>
            </a:r>
          </a:p>
          <a:p>
            <a:pPr marL="285750" indent="-285750" fontAlgn="base">
              <a:lnSpc>
                <a:spcPct val="110000"/>
              </a:lnSpc>
              <a:spcBef>
                <a:spcPts val="0"/>
              </a:spcBef>
              <a:spcAft>
                <a:spcPts val="600"/>
              </a:spcAft>
              <a:buClr>
                <a:srgbClr val="000000"/>
              </a:buClr>
              <a:buFont typeface="Arial"/>
              <a:buChar char="•"/>
            </a:pPr>
            <a:r>
              <a:rPr lang="en-US" sz="1500" dirty="0">
                <a:latin typeface="Georgia"/>
                <a:ea typeface="+mn-lt"/>
                <a:cs typeface="+mn-lt"/>
              </a:rPr>
              <a:t>K-12 educators will serve as partners in a transition support role to assist the Virginia Department of Education in creating technical support documents that guide school divisions in next steps for implementation of the revised standards​.</a:t>
            </a:r>
            <a:endParaRPr lang="en-US" sz="1500" dirty="0">
              <a:solidFill>
                <a:srgbClr val="000000"/>
              </a:solidFill>
              <a:latin typeface="Georgia"/>
            </a:endParaRPr>
          </a:p>
          <a:p>
            <a:pPr>
              <a:buClr>
                <a:srgbClr val="003C71"/>
              </a:buClr>
            </a:pPr>
            <a:endParaRPr lang="en-US" dirty="0"/>
          </a:p>
        </p:txBody>
      </p:sp>
    </p:spTree>
    <p:extLst>
      <p:ext uri="{BB962C8B-B14F-4D97-AF65-F5344CB8AC3E}">
        <p14:creationId xmlns:p14="http://schemas.microsoft.com/office/powerpoint/2010/main" val="437005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1A1A9F90-B585-D05D-4771-73D59A8AFFF1}"/>
              </a:ext>
            </a:extLst>
          </p:cNvPr>
          <p:cNvGraphicFramePr>
            <a:graphicFrameLocks noGrp="1"/>
          </p:cNvGraphicFramePr>
          <p:nvPr>
            <p:extLst>
              <p:ext uri="{D42A27DB-BD31-4B8C-83A1-F6EECF244321}">
                <p14:modId xmlns:p14="http://schemas.microsoft.com/office/powerpoint/2010/main" val="413672294"/>
              </p:ext>
            </p:extLst>
          </p:nvPr>
        </p:nvGraphicFramePr>
        <p:xfrm>
          <a:off x="373128" y="806206"/>
          <a:ext cx="8397744" cy="2692154"/>
        </p:xfrm>
        <a:graphic>
          <a:graphicData uri="http://schemas.openxmlformats.org/drawingml/2006/table">
            <a:tbl>
              <a:tblPr firstRow="1" bandRow="1">
                <a:tableStyleId>{64C8BA91-00B2-47A3-B945-543557C1B41E}</a:tableStyleId>
              </a:tblPr>
              <a:tblGrid>
                <a:gridCol w="1525211">
                  <a:extLst>
                    <a:ext uri="{9D8B030D-6E8A-4147-A177-3AD203B41FA5}">
                      <a16:colId xmlns:a16="http://schemas.microsoft.com/office/drawing/2014/main" val="1643773263"/>
                    </a:ext>
                  </a:extLst>
                </a:gridCol>
                <a:gridCol w="1389077">
                  <a:extLst>
                    <a:ext uri="{9D8B030D-6E8A-4147-A177-3AD203B41FA5}">
                      <a16:colId xmlns:a16="http://schemas.microsoft.com/office/drawing/2014/main" val="3466687256"/>
                    </a:ext>
                  </a:extLst>
                </a:gridCol>
                <a:gridCol w="1370864">
                  <a:extLst>
                    <a:ext uri="{9D8B030D-6E8A-4147-A177-3AD203B41FA5}">
                      <a16:colId xmlns:a16="http://schemas.microsoft.com/office/drawing/2014/main" val="523838152"/>
                    </a:ext>
                  </a:extLst>
                </a:gridCol>
                <a:gridCol w="1370864">
                  <a:extLst>
                    <a:ext uri="{9D8B030D-6E8A-4147-A177-3AD203B41FA5}">
                      <a16:colId xmlns:a16="http://schemas.microsoft.com/office/drawing/2014/main" val="3507854394"/>
                    </a:ext>
                  </a:extLst>
                </a:gridCol>
                <a:gridCol w="1370864">
                  <a:extLst>
                    <a:ext uri="{9D8B030D-6E8A-4147-A177-3AD203B41FA5}">
                      <a16:colId xmlns:a16="http://schemas.microsoft.com/office/drawing/2014/main" val="2398782786"/>
                    </a:ext>
                  </a:extLst>
                </a:gridCol>
                <a:gridCol w="1370864">
                  <a:extLst>
                    <a:ext uri="{9D8B030D-6E8A-4147-A177-3AD203B41FA5}">
                      <a16:colId xmlns:a16="http://schemas.microsoft.com/office/drawing/2014/main" val="2449134190"/>
                    </a:ext>
                  </a:extLst>
                </a:gridCol>
              </a:tblGrid>
              <a:tr h="1792994">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a:latin typeface="Georgia"/>
                        </a:rPr>
                        <a:t>Determine Option for Implementation</a:t>
                      </a:r>
                    </a:p>
                  </a:txBody>
                  <a:tcPr>
                    <a:solidFill>
                      <a:schemeClr val="accent1">
                        <a:lumMod val="20000"/>
                        <a:lumOff val="80000"/>
                      </a:schemeClr>
                    </a:solidFill>
                  </a:tcPr>
                </a:tc>
                <a:tc>
                  <a:txBody>
                    <a:bodyPr/>
                    <a:lstStyle/>
                    <a:p>
                      <a:pPr algn="ctr"/>
                      <a:r>
                        <a:rPr lang="en-US" sz="1200" b="1">
                          <a:latin typeface="Georgia"/>
                        </a:rPr>
                        <a:t>VDOE Webinars</a:t>
                      </a:r>
                    </a:p>
                  </a:txBody>
                  <a:tcPr>
                    <a:solidFill>
                      <a:schemeClr val="accent1">
                        <a:lumMod val="20000"/>
                        <a:lumOff val="80000"/>
                      </a:schemeClr>
                    </a:solidFill>
                  </a:tcPr>
                </a:tc>
                <a:tc>
                  <a:txBody>
                    <a:bodyPr/>
                    <a:lstStyle/>
                    <a:p>
                      <a:pPr lvl="0" algn="ctr">
                        <a:buNone/>
                      </a:pPr>
                      <a:r>
                        <a:rPr lang="en-US" sz="1200" b="1">
                          <a:latin typeface="Georgia"/>
                        </a:rPr>
                        <a:t>Exemplars &amp; Instructional Guides </a:t>
                      </a:r>
                    </a:p>
                  </a:txBody>
                  <a:tcPr>
                    <a:solidFill>
                      <a:schemeClr val="accent1">
                        <a:lumMod val="20000"/>
                        <a:lumOff val="80000"/>
                      </a:schemeClr>
                    </a:solidFill>
                  </a:tcPr>
                </a:tc>
                <a:tc>
                  <a:txBody>
                    <a:bodyPr/>
                    <a:lstStyle/>
                    <a:p>
                      <a:pPr algn="ctr"/>
                      <a:r>
                        <a:rPr lang="en-US" sz="1200" b="1">
                          <a:latin typeface="Georgia"/>
                        </a:rPr>
                        <a:t>Monthly Professional Learning </a:t>
                      </a:r>
                    </a:p>
                    <a:p>
                      <a:pPr lvl="0" algn="ctr">
                        <a:buNone/>
                      </a:pPr>
                      <a:endParaRPr lang="en-US" sz="1200" b="1">
                        <a:latin typeface="Georgia"/>
                      </a:endParaRPr>
                    </a:p>
                    <a:p>
                      <a:pPr lvl="0" algn="ctr">
                        <a:buNone/>
                      </a:pPr>
                      <a:r>
                        <a:rPr lang="en-US" sz="1200" b="1">
                          <a:latin typeface="Georgia"/>
                        </a:rPr>
                        <a:t>(Regional Support Hubs)</a:t>
                      </a:r>
                    </a:p>
                  </a:txBody>
                  <a:tcPr>
                    <a:solidFill>
                      <a:schemeClr val="accent1">
                        <a:lumMod val="20000"/>
                        <a:lumOff val="80000"/>
                      </a:schemeClr>
                    </a:solidFill>
                  </a:tcPr>
                </a:tc>
                <a:tc>
                  <a:txBody>
                    <a:bodyPr/>
                    <a:lstStyle/>
                    <a:p>
                      <a:pPr algn="ctr"/>
                      <a:r>
                        <a:rPr lang="en-US" sz="1200" b="1">
                          <a:latin typeface="Georgia"/>
                        </a:rPr>
                        <a:t>Teacher Leader Professional Learning</a:t>
                      </a:r>
                    </a:p>
                  </a:txBody>
                  <a:tcPr>
                    <a:solidFill>
                      <a:schemeClr val="accent1">
                        <a:lumMod val="20000"/>
                        <a:lumOff val="80000"/>
                      </a:schemeClr>
                    </a:solidFill>
                  </a:tcPr>
                </a:tc>
                <a:tc>
                  <a:txBody>
                    <a:bodyPr/>
                    <a:lstStyle/>
                    <a:p>
                      <a:pPr algn="ctr"/>
                      <a:r>
                        <a:rPr lang="en-US" sz="1200" b="1">
                          <a:latin typeface="Georgia"/>
                        </a:rPr>
                        <a:t>Leadership Development Series </a:t>
                      </a:r>
                    </a:p>
                    <a:p>
                      <a:pPr lvl="0" algn="ctr">
                        <a:buNone/>
                      </a:pPr>
                      <a:endParaRPr lang="en-US" sz="1200" b="1">
                        <a:latin typeface="Georgia"/>
                      </a:endParaRPr>
                    </a:p>
                    <a:p>
                      <a:pPr lvl="0" algn="ctr">
                        <a:buNone/>
                      </a:pPr>
                      <a:r>
                        <a:rPr lang="en-US" sz="1200" b="1">
                          <a:latin typeface="Georgia"/>
                        </a:rPr>
                        <a:t>Central Office Leaders, Principals &amp; Assistant Principal</a:t>
                      </a:r>
                    </a:p>
                  </a:txBody>
                  <a:tcPr>
                    <a:solidFill>
                      <a:schemeClr val="accent1">
                        <a:lumMod val="20000"/>
                        <a:lumOff val="80000"/>
                      </a:schemeClr>
                    </a:solidFill>
                  </a:tcPr>
                </a:tc>
                <a:extLst>
                  <a:ext uri="{0D108BD9-81ED-4DB2-BD59-A6C34878D82A}">
                    <a16:rowId xmlns:a16="http://schemas.microsoft.com/office/drawing/2014/main" val="2991682388"/>
                  </a:ext>
                </a:extLst>
              </a:tr>
              <a:tr h="847843">
                <a:tc>
                  <a:txBody>
                    <a:bodyPr/>
                    <a:lstStyle/>
                    <a:p>
                      <a:pPr marL="0" indent="0" algn="ctr">
                        <a:spcAft>
                          <a:spcPts val="600"/>
                        </a:spcAft>
                        <a:buFont typeface="Arial" panose="020B0604020202020204" pitchFamily="34" charset="0"/>
                        <a:buNone/>
                      </a:pPr>
                      <a:r>
                        <a:rPr lang="en-US" sz="1200" b="1">
                          <a:latin typeface="Georgia"/>
                        </a:rPr>
                        <a:t>September</a:t>
                      </a:r>
                      <a:endParaRPr lang="en-US" sz="1200" b="0" i="0" u="none" strike="noStrike" cap="none">
                        <a:solidFill>
                          <a:srgbClr val="000000"/>
                        </a:solidFill>
                        <a:effectLst/>
                        <a:latin typeface="Georgia"/>
                        <a:ea typeface="Arial"/>
                        <a:cs typeface="Arial"/>
                        <a:sym typeface="Arial"/>
                      </a:endParaRPr>
                    </a:p>
                  </a:txBody>
                  <a:tcPr>
                    <a:solidFill>
                      <a:schemeClr val="bg1">
                        <a:lumMod val="95000"/>
                      </a:schemeClr>
                    </a:solidFill>
                  </a:tcPr>
                </a:tc>
                <a:tc>
                  <a:txBody>
                    <a:bodyPr/>
                    <a:lstStyle/>
                    <a:p>
                      <a:pPr marL="0" indent="0" algn="ctr">
                        <a:spcAft>
                          <a:spcPts val="600"/>
                        </a:spcAft>
                        <a:buFont typeface="Arial" panose="020B0604020202020204" pitchFamily="34" charset="0"/>
                        <a:buNone/>
                      </a:pPr>
                      <a:r>
                        <a:rPr lang="en-US" sz="1200" b="1" i="0" u="none" strike="noStrike" cap="none" dirty="0">
                          <a:solidFill>
                            <a:srgbClr val="000000"/>
                          </a:solidFill>
                          <a:effectLst/>
                          <a:latin typeface="Georgia"/>
                          <a:ea typeface="Arial"/>
                          <a:cs typeface="Arial"/>
                        </a:rPr>
                        <a:t>September</a:t>
                      </a:r>
                    </a:p>
                    <a:p>
                      <a:pPr marL="0" indent="0" algn="ctr">
                        <a:spcAft>
                          <a:spcPts val="600"/>
                        </a:spcAft>
                        <a:buFont typeface="Arial" panose="020B0604020202020204" pitchFamily="34" charset="0"/>
                        <a:buNone/>
                      </a:pPr>
                      <a:r>
                        <a:rPr lang="en-US" sz="1200" b="1" i="0" u="none" strike="noStrike" cap="none" dirty="0">
                          <a:solidFill>
                            <a:srgbClr val="000000"/>
                          </a:solidFill>
                          <a:effectLst/>
                          <a:latin typeface="Georgia"/>
                          <a:ea typeface="Arial"/>
                          <a:cs typeface="Arial"/>
                        </a:rPr>
                        <a:t>October</a:t>
                      </a:r>
                    </a:p>
                  </a:txBody>
                  <a:tcPr>
                    <a:solidFill>
                      <a:schemeClr val="bg1">
                        <a:lumMod val="95000"/>
                      </a:schemeClr>
                    </a:solidFill>
                  </a:tcPr>
                </a:tc>
                <a:tc>
                  <a:txBody>
                    <a:bodyPr/>
                    <a:lstStyle/>
                    <a:p>
                      <a:pPr marL="0" marR="0" lvl="0" indent="0" algn="ctr" rtl="0">
                        <a:lnSpc>
                          <a:spcPct val="100000"/>
                        </a:lnSpc>
                        <a:spcBef>
                          <a:spcPts val="0"/>
                        </a:spcBef>
                        <a:spcAft>
                          <a:spcPts val="600"/>
                        </a:spcAft>
                        <a:buClr>
                          <a:srgbClr val="000000"/>
                        </a:buClr>
                        <a:buFont typeface="Arial" panose="020B0604020202020204" pitchFamily="34" charset="0"/>
                        <a:buNone/>
                      </a:pPr>
                      <a:r>
                        <a:rPr lang="en-US" sz="1200" b="1" i="0" u="none" strike="noStrike" cap="none" noProof="0">
                          <a:solidFill>
                            <a:srgbClr val="000000"/>
                          </a:solidFill>
                          <a:effectLst/>
                          <a:latin typeface="Georgia"/>
                          <a:cs typeface="Arial"/>
                          <a:sym typeface="Arial"/>
                        </a:rPr>
                        <a:t>October-May</a:t>
                      </a:r>
                    </a:p>
                    <a:p>
                      <a:pPr marL="0" marR="0" lvl="0" indent="0" algn="ctr">
                        <a:lnSpc>
                          <a:spcPct val="100000"/>
                        </a:lnSpc>
                        <a:spcBef>
                          <a:spcPts val="0"/>
                        </a:spcBef>
                        <a:spcAft>
                          <a:spcPts val="600"/>
                        </a:spcAft>
                        <a:buFont typeface="Arial" panose="020B0604020202020204" pitchFamily="34" charset="0"/>
                        <a:buNone/>
                      </a:pPr>
                      <a:r>
                        <a:rPr lang="en-US" sz="1200" b="1" i="0" u="none" strike="noStrike" cap="none" noProof="0">
                          <a:solidFill>
                            <a:srgbClr val="000000"/>
                          </a:solidFill>
                          <a:effectLst/>
                          <a:latin typeface="Georgia"/>
                          <a:cs typeface="Arial"/>
                        </a:rPr>
                        <a:t>June 2024</a:t>
                      </a:r>
                    </a:p>
                  </a:txBody>
                  <a:tcPr>
                    <a:solidFill>
                      <a:schemeClr val="bg1">
                        <a:lumMod val="95000"/>
                      </a:schemeClr>
                    </a:solidFill>
                  </a:tcPr>
                </a:tc>
                <a:tc>
                  <a:txBody>
                    <a:bodyPr/>
                    <a:lstStyle/>
                    <a:p>
                      <a:pPr marL="0" marR="0" lvl="0" indent="0" algn="ctr" rtl="0">
                        <a:lnSpc>
                          <a:spcPct val="100000"/>
                        </a:lnSpc>
                        <a:spcBef>
                          <a:spcPts val="0"/>
                        </a:spcBef>
                        <a:spcAft>
                          <a:spcPts val="600"/>
                        </a:spcAft>
                        <a:buClr>
                          <a:srgbClr val="000000"/>
                        </a:buClr>
                        <a:buFont typeface="Arial" panose="020B0604020202020204" pitchFamily="34" charset="0"/>
                        <a:buNone/>
                      </a:pPr>
                      <a:r>
                        <a:rPr lang="en-US" sz="1200" b="1" i="0" u="none" strike="noStrike" cap="none" noProof="0">
                          <a:solidFill>
                            <a:srgbClr val="000000"/>
                          </a:solidFill>
                          <a:effectLst/>
                          <a:latin typeface="Georgia"/>
                          <a:cs typeface="Arial"/>
                        </a:rPr>
                        <a:t>October – May</a:t>
                      </a:r>
                    </a:p>
                    <a:p>
                      <a:pPr marL="0" marR="0" lvl="0" indent="0" algn="ctr">
                        <a:lnSpc>
                          <a:spcPct val="100000"/>
                        </a:lnSpc>
                        <a:spcBef>
                          <a:spcPts val="0"/>
                        </a:spcBef>
                        <a:spcAft>
                          <a:spcPts val="600"/>
                        </a:spcAft>
                        <a:buFont typeface="Arial" panose="020B0604020202020204" pitchFamily="34" charset="0"/>
                        <a:buNone/>
                      </a:pPr>
                      <a:r>
                        <a:rPr lang="en-US" sz="1200" b="1" i="0" u="none" strike="noStrike" cap="none" noProof="0">
                          <a:solidFill>
                            <a:srgbClr val="000000"/>
                          </a:solidFill>
                          <a:effectLst/>
                          <a:latin typeface="Georgia"/>
                          <a:cs typeface="Arial"/>
                        </a:rPr>
                        <a:t>Regional Summer Institute 2024</a:t>
                      </a:r>
                      <a:endParaRPr lang="en-US" sz="1200" b="1" i="0" u="none" strike="noStrike" cap="none" noProof="0">
                        <a:solidFill>
                          <a:srgbClr val="000000"/>
                        </a:solidFill>
                        <a:effectLst/>
                        <a:latin typeface="Georgia"/>
                        <a:cs typeface="Arial"/>
                        <a:sym typeface="Arial"/>
                      </a:endParaRPr>
                    </a:p>
                  </a:txBody>
                  <a:tcPr>
                    <a:solidFill>
                      <a:schemeClr val="bg1">
                        <a:lumMod val="95000"/>
                      </a:schemeClr>
                    </a:solidFill>
                  </a:tcPr>
                </a:tc>
                <a:tc>
                  <a:txBody>
                    <a:bodyPr/>
                    <a:lstStyle/>
                    <a:p>
                      <a:pPr marL="0" marR="0" lvl="0" indent="0" algn="ctr" rtl="0">
                        <a:lnSpc>
                          <a:spcPct val="100000"/>
                        </a:lnSpc>
                        <a:spcBef>
                          <a:spcPts val="0"/>
                        </a:spcBef>
                        <a:spcAft>
                          <a:spcPts val="600"/>
                        </a:spcAft>
                        <a:buClr>
                          <a:srgbClr val="000000"/>
                        </a:buClr>
                        <a:buFont typeface="Arial" panose="020B0604020202020204" pitchFamily="34" charset="0"/>
                        <a:buNone/>
                      </a:pPr>
                      <a:r>
                        <a:rPr lang="en-US" sz="1200" b="1" i="0" u="none" strike="noStrike" cap="none" noProof="0">
                          <a:solidFill>
                            <a:srgbClr val="000000"/>
                          </a:solidFill>
                          <a:effectLst/>
                          <a:latin typeface="Georgia"/>
                          <a:cs typeface="Arial"/>
                        </a:rPr>
                        <a:t>October – May</a:t>
                      </a:r>
                    </a:p>
                    <a:p>
                      <a:pPr marL="0" marR="0" lvl="0" indent="0" algn="ctr">
                        <a:lnSpc>
                          <a:spcPct val="100000"/>
                        </a:lnSpc>
                        <a:spcBef>
                          <a:spcPts val="0"/>
                        </a:spcBef>
                        <a:spcAft>
                          <a:spcPts val="600"/>
                        </a:spcAft>
                        <a:buFont typeface="Arial" panose="020B0604020202020204" pitchFamily="34" charset="0"/>
                        <a:buNone/>
                      </a:pPr>
                      <a:r>
                        <a:rPr lang="en-US" sz="1200" b="1" i="0" u="none" strike="noStrike" cap="none" noProof="0">
                          <a:solidFill>
                            <a:srgbClr val="000000"/>
                          </a:solidFill>
                          <a:effectLst/>
                          <a:latin typeface="Georgia"/>
                          <a:cs typeface="Arial"/>
                        </a:rPr>
                        <a:t>Regional Summer Institute 2024 </a:t>
                      </a:r>
                      <a:endParaRPr lang="en-US" sz="1200" b="1" i="0" u="none" strike="noStrike" cap="none" noProof="0">
                        <a:solidFill>
                          <a:srgbClr val="000000"/>
                        </a:solidFill>
                        <a:effectLst/>
                        <a:latin typeface="Georgia"/>
                        <a:cs typeface="Arial"/>
                        <a:sym typeface="Arial"/>
                      </a:endParaRPr>
                    </a:p>
                  </a:txBody>
                  <a:tcPr>
                    <a:solidFill>
                      <a:schemeClr val="bg1">
                        <a:lumMod val="95000"/>
                      </a:schemeClr>
                    </a:solidFill>
                  </a:tcPr>
                </a:tc>
                <a:tc>
                  <a:txBody>
                    <a:bodyPr/>
                    <a:lstStyle/>
                    <a:p>
                      <a:pPr marL="0" marR="0" lvl="0" indent="0" algn="ctr" rtl="0">
                        <a:lnSpc>
                          <a:spcPct val="100000"/>
                        </a:lnSpc>
                        <a:spcBef>
                          <a:spcPts val="0"/>
                        </a:spcBef>
                        <a:spcAft>
                          <a:spcPts val="600"/>
                        </a:spcAft>
                        <a:buClr>
                          <a:srgbClr val="000000"/>
                        </a:buClr>
                        <a:buFont typeface="Arial" panose="020B0604020202020204" pitchFamily="34" charset="0"/>
                        <a:buNone/>
                      </a:pPr>
                      <a:r>
                        <a:rPr lang="en-US" sz="1200" b="1" i="0" u="none" strike="noStrike" cap="none" noProof="0" dirty="0">
                          <a:solidFill>
                            <a:srgbClr val="000000"/>
                          </a:solidFill>
                          <a:effectLst/>
                          <a:latin typeface="Georgia"/>
                          <a:cs typeface="Arial"/>
                        </a:rPr>
                        <a:t>Quarterly</a:t>
                      </a:r>
                    </a:p>
                    <a:p>
                      <a:pPr marL="0" marR="0" lvl="0" indent="0" algn="ctr">
                        <a:lnSpc>
                          <a:spcPct val="100000"/>
                        </a:lnSpc>
                        <a:spcBef>
                          <a:spcPts val="0"/>
                        </a:spcBef>
                        <a:spcAft>
                          <a:spcPts val="600"/>
                        </a:spcAft>
                        <a:buFont typeface="Arial" panose="020B0604020202020204" pitchFamily="34" charset="0"/>
                        <a:buNone/>
                      </a:pPr>
                      <a:r>
                        <a:rPr lang="en-US" sz="1200" b="1" i="0" u="none" strike="noStrike" cap="none" noProof="0" dirty="0">
                          <a:solidFill>
                            <a:srgbClr val="000000"/>
                          </a:solidFill>
                          <a:effectLst/>
                          <a:latin typeface="Georgia"/>
                          <a:cs typeface="Arial"/>
                        </a:rPr>
                        <a:t>Regional Summer Institute 2024</a:t>
                      </a:r>
                    </a:p>
                  </a:txBody>
                  <a:tcPr>
                    <a:solidFill>
                      <a:schemeClr val="bg1">
                        <a:lumMod val="95000"/>
                      </a:schemeClr>
                    </a:solidFill>
                  </a:tcPr>
                </a:tc>
                <a:extLst>
                  <a:ext uri="{0D108BD9-81ED-4DB2-BD59-A6C34878D82A}">
                    <a16:rowId xmlns:a16="http://schemas.microsoft.com/office/drawing/2014/main" val="1676093214"/>
                  </a:ext>
                </a:extLst>
              </a:tr>
            </a:tbl>
          </a:graphicData>
        </a:graphic>
      </p:graphicFrame>
      <p:sp>
        <p:nvSpPr>
          <p:cNvPr id="5" name="Google Shape;258;p44">
            <a:extLst>
              <a:ext uri="{FF2B5EF4-FFF2-40B4-BE49-F238E27FC236}">
                <a16:creationId xmlns:a16="http://schemas.microsoft.com/office/drawing/2014/main" id="{868B70F6-7EBA-0A17-7B82-D829267C21D9}"/>
              </a:ext>
            </a:extLst>
          </p:cNvPr>
          <p:cNvSpPr txBox="1">
            <a:spLocks noGrp="1"/>
          </p:cNvSpPr>
          <p:nvPr>
            <p:ph type="title" idx="4294967295"/>
          </p:nvPr>
        </p:nvSpPr>
        <p:spPr>
          <a:xfrm>
            <a:off x="0" y="-14815"/>
            <a:ext cx="9143999" cy="517525"/>
          </a:xfrm>
          <a:prstGeom prst="rect">
            <a:avLst/>
          </a:prstGeom>
          <a:solidFill>
            <a:schemeClr val="accent1">
              <a:lumMod val="50000"/>
            </a:schemeClr>
          </a:solid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300"/>
              <a:buFont typeface="Georgia"/>
              <a:buNone/>
              <a:defRPr sz="33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algn="ctr">
              <a:buClr>
                <a:srgbClr val="000000"/>
              </a:buClr>
              <a:buSzPts val="3600"/>
              <a:defRPr/>
            </a:pPr>
            <a:r>
              <a:rPr lang="en-US" sz="2400" cap="small">
                <a:solidFill>
                  <a:schemeClr val="bg1"/>
                </a:solidFill>
                <a:ea typeface="Arial"/>
                <a:cs typeface="Arial"/>
              </a:rPr>
              <a:t>Next Steps -  VDOE Transition Support </a:t>
            </a:r>
          </a:p>
        </p:txBody>
      </p:sp>
      <p:sp>
        <p:nvSpPr>
          <p:cNvPr id="2" name="TextBox 1">
            <a:extLst>
              <a:ext uri="{FF2B5EF4-FFF2-40B4-BE49-F238E27FC236}">
                <a16:creationId xmlns:a16="http://schemas.microsoft.com/office/drawing/2014/main" id="{663DF195-7070-9229-8185-B83334CB3FF0}"/>
              </a:ext>
            </a:extLst>
          </p:cNvPr>
          <p:cNvSpPr txBox="1"/>
          <p:nvPr/>
        </p:nvSpPr>
        <p:spPr>
          <a:xfrm>
            <a:off x="1312997" y="3846838"/>
            <a:ext cx="6388187" cy="830997"/>
          </a:xfrm>
          <a:prstGeom prst="rect">
            <a:avLst/>
          </a:prstGeom>
          <a:solidFill>
            <a:schemeClr val="accent1">
              <a:lumMod val="20000"/>
              <a:lumOff val="80000"/>
            </a:schemeClr>
          </a:solidFill>
          <a:ln>
            <a:solidFill>
              <a:srgbClr val="00000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285750" indent="-285750">
              <a:buChar char="•"/>
            </a:pPr>
            <a:r>
              <a:rPr lang="en-US" sz="1200" i="1">
                <a:latin typeface="Georgia"/>
              </a:rPr>
              <a:t>Intensive Professional learning and support  for school divisions/school with accredited with conditions. </a:t>
            </a:r>
            <a:endParaRPr lang="en-US" sz="1200">
              <a:latin typeface="Georgia"/>
            </a:endParaRPr>
          </a:p>
          <a:p>
            <a:pPr marL="285750" indent="-285750">
              <a:buChar char="•"/>
            </a:pPr>
            <a:r>
              <a:rPr lang="en-US" sz="1200" i="1">
                <a:latin typeface="Georgia"/>
              </a:rPr>
              <a:t>Cross-functional planning for ELLs, gifted/talented, and special education teachers embedded into professional learning </a:t>
            </a:r>
            <a:endParaRPr lang="en-US" sz="1200">
              <a:latin typeface="Georgia"/>
            </a:endParaRPr>
          </a:p>
        </p:txBody>
      </p:sp>
      <p:pic>
        <p:nvPicPr>
          <p:cNvPr id="7" name="Picture 6">
            <a:extLst>
              <a:ext uri="{FF2B5EF4-FFF2-40B4-BE49-F238E27FC236}">
                <a16:creationId xmlns:a16="http://schemas.microsoft.com/office/drawing/2014/main" id="{306D2722-9359-5B39-60EE-6317CF4B1880}"/>
              </a:ext>
            </a:extLst>
          </p:cNvPr>
          <p:cNvPicPr>
            <a:picLocks noChangeAspect="1"/>
          </p:cNvPicPr>
          <p:nvPr/>
        </p:nvPicPr>
        <p:blipFill>
          <a:blip r:embed="rId3"/>
          <a:stretch>
            <a:fillRect/>
          </a:stretch>
        </p:blipFill>
        <p:spPr>
          <a:xfrm>
            <a:off x="6885432" y="4767302"/>
            <a:ext cx="2231136" cy="345489"/>
          </a:xfrm>
          <a:prstGeom prst="rect">
            <a:avLst/>
          </a:prstGeom>
        </p:spPr>
      </p:pic>
    </p:spTree>
    <p:extLst>
      <p:ext uri="{BB962C8B-B14F-4D97-AF65-F5344CB8AC3E}">
        <p14:creationId xmlns:p14="http://schemas.microsoft.com/office/powerpoint/2010/main" val="1024488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60"/>
          <p:cNvSpPr txBox="1">
            <a:spLocks noGrp="1"/>
          </p:cNvSpPr>
          <p:nvPr>
            <p:ph type="title"/>
          </p:nvPr>
        </p:nvSpPr>
        <p:spPr>
          <a:xfrm>
            <a:off x="1" y="0"/>
            <a:ext cx="9143999" cy="496843"/>
          </a:xfrm>
          <a:prstGeom prst="rect">
            <a:avLst/>
          </a:prstGeom>
          <a:solidFill>
            <a:schemeClr val="accent1">
              <a:lumMod val="50000"/>
            </a:schemeClr>
          </a:solidFill>
          <a:ln>
            <a:noFill/>
          </a:ln>
        </p:spPr>
        <p:txBody>
          <a:bodyPr spcFirstLastPara="1" wrap="square" lIns="617225" tIns="34275" rIns="68575" bIns="34275" anchor="b" anchorCtr="0">
            <a:noAutofit/>
          </a:bodyPr>
          <a:lstStyle/>
          <a:p>
            <a:pPr algn="ctr"/>
            <a:r>
              <a:rPr lang="en-US" sz="2800">
                <a:solidFill>
                  <a:schemeClr val="bg1"/>
                </a:solidFill>
                <a:latin typeface="Georgia"/>
              </a:rPr>
              <a:t>VDOE Additional Supports for Transition</a:t>
            </a:r>
            <a:endParaRPr lang="en-US" sz="2800">
              <a:solidFill>
                <a:schemeClr val="bg1"/>
              </a:solidFill>
              <a:latin typeface="Georgia" panose="02040502050405020303" pitchFamily="18" charset="0"/>
            </a:endParaRPr>
          </a:p>
        </p:txBody>
      </p:sp>
      <p:sp>
        <p:nvSpPr>
          <p:cNvPr id="386" name="Google Shape;386;p60"/>
          <p:cNvSpPr txBox="1">
            <a:spLocks noGrp="1"/>
          </p:cNvSpPr>
          <p:nvPr>
            <p:ph type="sldNum" idx="12"/>
          </p:nvPr>
        </p:nvSpPr>
        <p:spPr>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12</a:t>
            </a:fld>
            <a:endParaRPr/>
          </a:p>
        </p:txBody>
      </p:sp>
      <p:sp>
        <p:nvSpPr>
          <p:cNvPr id="3" name="TextBox 2">
            <a:extLst>
              <a:ext uri="{FF2B5EF4-FFF2-40B4-BE49-F238E27FC236}">
                <a16:creationId xmlns:a16="http://schemas.microsoft.com/office/drawing/2014/main" id="{BCA4B31F-39C8-1815-8C64-5AE9D46ED654}"/>
              </a:ext>
            </a:extLst>
          </p:cNvPr>
          <p:cNvSpPr txBox="1"/>
          <p:nvPr/>
        </p:nvSpPr>
        <p:spPr>
          <a:xfrm>
            <a:off x="678305" y="868825"/>
            <a:ext cx="7787390" cy="3016210"/>
          </a:xfrm>
          <a:prstGeom prst="rect">
            <a:avLst/>
          </a:prstGeom>
          <a:solidFill>
            <a:schemeClr val="accent1">
              <a:lumMod val="20000"/>
              <a:lumOff val="80000"/>
            </a:schemeClr>
          </a:solidFill>
        </p:spPr>
        <p:txBody>
          <a:bodyPr wrap="square" lIns="91440" tIns="45720" rIns="91440" bIns="45720" rtlCol="0" anchor="t">
            <a:spAutoFit/>
          </a:bodyPr>
          <a:lstStyle/>
          <a:p>
            <a:pPr marL="285750" indent="-285750">
              <a:spcBef>
                <a:spcPts val="30"/>
              </a:spcBef>
              <a:spcAft>
                <a:spcPts val="600"/>
              </a:spcAft>
              <a:buFont typeface="Arial" panose="020B0604020202020204" pitchFamily="34" charset="0"/>
              <a:buChar char="•"/>
            </a:pPr>
            <a:r>
              <a:rPr lang="en-US" sz="1800" b="1">
                <a:latin typeface="Georgia"/>
              </a:rPr>
              <a:t>Textbook Adoption Process – 2023 Mathematics SOL</a:t>
            </a:r>
          </a:p>
          <a:p>
            <a:pPr marL="285750" indent="-285750">
              <a:spcBef>
                <a:spcPts val="30"/>
              </a:spcBef>
              <a:spcAft>
                <a:spcPts val="600"/>
              </a:spcAft>
              <a:buFont typeface="Arial" panose="020B0604020202020204" pitchFamily="34" charset="0"/>
              <a:buChar char="•"/>
            </a:pPr>
            <a:r>
              <a:rPr lang="en-US" sz="1800" b="1">
                <a:latin typeface="Georgia"/>
              </a:rPr>
              <a:t>Support for Curriculum Adoption &amp; Implementation</a:t>
            </a:r>
          </a:p>
          <a:p>
            <a:pPr marL="285750" indent="-285750">
              <a:spcBef>
                <a:spcPts val="30"/>
              </a:spcBef>
              <a:buFont typeface="Arial" panose="020B0604020202020204" pitchFamily="34" charset="0"/>
              <a:buChar char="•"/>
            </a:pPr>
            <a:r>
              <a:rPr lang="en-US" sz="1800" b="1">
                <a:latin typeface="Georgia"/>
              </a:rPr>
              <a:t>VDOE Resource Revision/Development</a:t>
            </a:r>
          </a:p>
          <a:p>
            <a:pPr marL="629920" lvl="2" indent="-285750">
              <a:spcBef>
                <a:spcPts val="30"/>
              </a:spcBef>
              <a:buFont typeface="Courier New" panose="02070309020205020404" pitchFamily="49" charset="0"/>
              <a:buChar char="o"/>
            </a:pPr>
            <a:r>
              <a:rPr lang="en-US" sz="1800">
                <a:latin typeface="Georgia"/>
              </a:rPr>
              <a:t>Formative Assessment Items</a:t>
            </a:r>
            <a:endParaRPr lang="en-US" sz="1800">
              <a:latin typeface="Georgia" panose="02040502050405020303" pitchFamily="18" charset="0"/>
            </a:endParaRPr>
          </a:p>
          <a:p>
            <a:pPr marL="629920" lvl="2" indent="-285750">
              <a:spcBef>
                <a:spcPts val="30"/>
              </a:spcBef>
              <a:buFont typeface="Courier New" panose="02070309020205020404" pitchFamily="49" charset="0"/>
              <a:buChar char="o"/>
            </a:pPr>
            <a:r>
              <a:rPr lang="en-US" sz="1800">
                <a:latin typeface="Georgia"/>
              </a:rPr>
              <a:t>Exemplars for Calibration</a:t>
            </a:r>
            <a:endParaRPr lang="en-US">
              <a:latin typeface="Georgia"/>
            </a:endParaRPr>
          </a:p>
          <a:p>
            <a:pPr marL="629920" lvl="2" indent="-285750">
              <a:spcBef>
                <a:spcPts val="30"/>
              </a:spcBef>
              <a:buFont typeface="Courier New" panose="02070309020205020404" pitchFamily="49" charset="0"/>
              <a:buChar char="o"/>
            </a:pPr>
            <a:r>
              <a:rPr lang="en-US" sz="1800">
                <a:latin typeface="Georgia"/>
              </a:rPr>
              <a:t>Intervention &amp; Acceleration Resources</a:t>
            </a:r>
          </a:p>
          <a:p>
            <a:pPr marL="629920" lvl="2" indent="-285750">
              <a:spcBef>
                <a:spcPts val="30"/>
              </a:spcBef>
              <a:buFont typeface="Courier New" panose="02070309020205020404" pitchFamily="49" charset="0"/>
              <a:buChar char="o"/>
            </a:pPr>
            <a:r>
              <a:rPr lang="en-US" sz="1800">
                <a:latin typeface="Georgia"/>
              </a:rPr>
              <a:t>Parent Resources and Support </a:t>
            </a:r>
          </a:p>
          <a:p>
            <a:pPr marL="629920" lvl="2" indent="-285750">
              <a:spcBef>
                <a:spcPts val="30"/>
              </a:spcBef>
              <a:buFont typeface="Courier New" panose="02070309020205020404" pitchFamily="49" charset="0"/>
              <a:buChar char="o"/>
            </a:pPr>
            <a:r>
              <a:rPr lang="en-US" sz="1800">
                <a:latin typeface="Georgia"/>
              </a:rPr>
              <a:t>Supports for students with special needs &amp; English Language Learners</a:t>
            </a:r>
          </a:p>
          <a:p>
            <a:pPr marL="629920" lvl="2" indent="-285750">
              <a:spcBef>
                <a:spcPts val="30"/>
              </a:spcBef>
              <a:buFont typeface="Courier New" panose="02070309020205020404" pitchFamily="49" charset="0"/>
              <a:buChar char="o"/>
            </a:pPr>
            <a:r>
              <a:rPr lang="en-US" sz="1800">
                <a:latin typeface="Georgia"/>
              </a:rPr>
              <a:t>SOQ language clarity for acceleration </a:t>
            </a:r>
          </a:p>
        </p:txBody>
      </p:sp>
      <p:pic>
        <p:nvPicPr>
          <p:cNvPr id="5" name="Picture 4">
            <a:extLst>
              <a:ext uri="{FF2B5EF4-FFF2-40B4-BE49-F238E27FC236}">
                <a16:creationId xmlns:a16="http://schemas.microsoft.com/office/drawing/2014/main" id="{3C09FB6F-95B3-C762-F30B-2DFC747850CE}"/>
              </a:ext>
            </a:extLst>
          </p:cNvPr>
          <p:cNvPicPr>
            <a:picLocks noChangeAspect="1"/>
          </p:cNvPicPr>
          <p:nvPr/>
        </p:nvPicPr>
        <p:blipFill>
          <a:blip r:embed="rId3"/>
          <a:stretch>
            <a:fillRect/>
          </a:stretch>
        </p:blipFill>
        <p:spPr>
          <a:xfrm>
            <a:off x="6885432" y="4767302"/>
            <a:ext cx="2231136" cy="345489"/>
          </a:xfrm>
          <a:prstGeom prst="rect">
            <a:avLst/>
          </a:prstGeom>
        </p:spPr>
      </p:pic>
    </p:spTree>
    <p:extLst>
      <p:ext uri="{BB962C8B-B14F-4D97-AF65-F5344CB8AC3E}">
        <p14:creationId xmlns:p14="http://schemas.microsoft.com/office/powerpoint/2010/main" val="1071278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D8DDFF-F70F-BB23-76F2-6EF0E409EA88}"/>
              </a:ext>
            </a:extLst>
          </p:cNvPr>
          <p:cNvSpPr>
            <a:spLocks noGrp="1"/>
          </p:cNvSpPr>
          <p:nvPr>
            <p:ph type="title"/>
          </p:nvPr>
        </p:nvSpPr>
        <p:spPr>
          <a:xfrm>
            <a:off x="0" y="0"/>
            <a:ext cx="9144000" cy="799200"/>
          </a:xfrm>
          <a:solidFill>
            <a:schemeClr val="accent1">
              <a:lumMod val="50000"/>
            </a:schemeClr>
          </a:solidFill>
        </p:spPr>
        <p:txBody>
          <a:bodyPr>
            <a:noAutofit/>
          </a:bodyPr>
          <a:lstStyle/>
          <a:p>
            <a:pPr algn="ctr"/>
            <a:r>
              <a:rPr lang="en-US" sz="2800">
                <a:solidFill>
                  <a:schemeClr val="bg1"/>
                </a:solidFill>
                <a:latin typeface="Georgia"/>
              </a:rPr>
              <a:t>Focus of the Proposed 2023 </a:t>
            </a:r>
            <a:br>
              <a:rPr lang="en-US" sz="2800">
                <a:solidFill>
                  <a:schemeClr val="bg1"/>
                </a:solidFill>
                <a:latin typeface="Georgia"/>
              </a:rPr>
            </a:br>
            <a:r>
              <a:rPr lang="en-US" sz="2800">
                <a:solidFill>
                  <a:schemeClr val="bg1"/>
                </a:solidFill>
                <a:latin typeface="Georgia"/>
              </a:rPr>
              <a:t>Mathematics SOL</a:t>
            </a:r>
            <a:endParaRPr lang="en-US" sz="2800">
              <a:solidFill>
                <a:schemeClr val="bg1"/>
              </a:solidFill>
              <a:cs typeface="Calibri Light"/>
            </a:endParaRPr>
          </a:p>
        </p:txBody>
      </p:sp>
      <p:sp>
        <p:nvSpPr>
          <p:cNvPr id="3" name="Text Placeholder 2">
            <a:extLst>
              <a:ext uri="{FF2B5EF4-FFF2-40B4-BE49-F238E27FC236}">
                <a16:creationId xmlns:a16="http://schemas.microsoft.com/office/drawing/2014/main" id="{C875EE07-9B99-48FC-F7F4-CDCB58705A6F}"/>
              </a:ext>
            </a:extLst>
          </p:cNvPr>
          <p:cNvSpPr>
            <a:spLocks noGrp="1"/>
          </p:cNvSpPr>
          <p:nvPr>
            <p:ph type="body" idx="1"/>
          </p:nvPr>
        </p:nvSpPr>
        <p:spPr>
          <a:xfrm>
            <a:off x="580725" y="1008000"/>
            <a:ext cx="7982550" cy="3686400"/>
          </a:xfrm>
          <a:solidFill>
            <a:schemeClr val="accent1">
              <a:lumMod val="20000"/>
              <a:lumOff val="80000"/>
            </a:schemeClr>
          </a:solidFill>
        </p:spPr>
        <p:txBody>
          <a:bodyPr>
            <a:normAutofit fontScale="70000" lnSpcReduction="20000"/>
          </a:bodyPr>
          <a:lstStyle/>
          <a:p>
            <a:pPr marL="285750" indent="-285750">
              <a:lnSpc>
                <a:spcPct val="120000"/>
              </a:lnSpc>
              <a:spcBef>
                <a:spcPts val="0"/>
              </a:spcBef>
              <a:spcAft>
                <a:spcPts val="600"/>
              </a:spcAft>
              <a:buFont typeface="Arial"/>
              <a:buChar char="•"/>
            </a:pPr>
            <a:r>
              <a:rPr lang="en-US">
                <a:latin typeface="Georgia"/>
                <a:ea typeface="+mn-lt"/>
                <a:cs typeface="+mn-lt"/>
              </a:rPr>
              <a:t>Standards are best in class, and they are some of the most challenging in the nation as they are benchmarked against NAEP, ACT, and SAT.  </a:t>
            </a:r>
            <a:endParaRPr lang="en-US">
              <a:latin typeface="Georgia"/>
            </a:endParaRPr>
          </a:p>
          <a:p>
            <a:pPr marL="285750" indent="-285750">
              <a:lnSpc>
                <a:spcPct val="120000"/>
              </a:lnSpc>
              <a:spcBef>
                <a:spcPts val="0"/>
              </a:spcBef>
              <a:spcAft>
                <a:spcPts val="600"/>
              </a:spcAft>
              <a:buFont typeface="Arial"/>
              <a:buChar char="•"/>
            </a:pPr>
            <a:r>
              <a:rPr lang="en-US">
                <a:latin typeface="Georgia"/>
                <a:ea typeface="+mn-lt"/>
                <a:cs typeface="+mn-lt"/>
              </a:rPr>
              <a:t>Standards reinforce foundational math skills and facts to ensure that students can accelerate at their own pace.  </a:t>
            </a:r>
          </a:p>
          <a:p>
            <a:pPr marL="285750" indent="-285750">
              <a:lnSpc>
                <a:spcPct val="120000"/>
              </a:lnSpc>
              <a:spcBef>
                <a:spcPts val="0"/>
              </a:spcBef>
              <a:spcAft>
                <a:spcPts val="600"/>
              </a:spcAft>
              <a:buFont typeface="Arial"/>
              <a:buChar char="•"/>
            </a:pPr>
            <a:r>
              <a:rPr lang="en-US">
                <a:latin typeface="Georgia"/>
                <a:ea typeface="+mn-lt"/>
                <a:cs typeface="+mn-lt"/>
              </a:rPr>
              <a:t>Approach taken in these standards ensures students can apply mathematical concepts in their career and college pathways. </a:t>
            </a:r>
          </a:p>
          <a:p>
            <a:pPr marL="285750" indent="-285750">
              <a:lnSpc>
                <a:spcPct val="120000"/>
              </a:lnSpc>
              <a:spcBef>
                <a:spcPts val="0"/>
              </a:spcBef>
              <a:spcAft>
                <a:spcPts val="600"/>
              </a:spcAft>
              <a:buFont typeface="Arial"/>
              <a:buChar char="•"/>
            </a:pPr>
            <a:r>
              <a:rPr lang="en-US">
                <a:latin typeface="Georgia"/>
                <a:ea typeface="+mn-lt"/>
                <a:cs typeface="+mn-lt"/>
              </a:rPr>
              <a:t>Standards are designed to ensure mastery from grade to grade providing an opportunity for students to demonstrate competency before the next skill.  </a:t>
            </a:r>
          </a:p>
          <a:p>
            <a:pPr marL="139700" indent="0" algn="l">
              <a:buNone/>
            </a:pPr>
            <a:endParaRPr lang="en-US">
              <a:latin typeface="Georgia"/>
            </a:endParaRPr>
          </a:p>
        </p:txBody>
      </p:sp>
      <p:pic>
        <p:nvPicPr>
          <p:cNvPr id="6" name="Picture 5">
            <a:extLst>
              <a:ext uri="{FF2B5EF4-FFF2-40B4-BE49-F238E27FC236}">
                <a16:creationId xmlns:a16="http://schemas.microsoft.com/office/drawing/2014/main" id="{984361CE-8890-DDD4-AF75-072E88436F40}"/>
              </a:ext>
            </a:extLst>
          </p:cNvPr>
          <p:cNvPicPr>
            <a:picLocks noChangeAspect="1"/>
          </p:cNvPicPr>
          <p:nvPr/>
        </p:nvPicPr>
        <p:blipFill>
          <a:blip r:embed="rId2"/>
          <a:stretch>
            <a:fillRect/>
          </a:stretch>
        </p:blipFill>
        <p:spPr>
          <a:xfrm>
            <a:off x="6885432" y="4767302"/>
            <a:ext cx="2231136" cy="345489"/>
          </a:xfrm>
          <a:prstGeom prst="rect">
            <a:avLst/>
          </a:prstGeom>
        </p:spPr>
      </p:pic>
    </p:spTree>
    <p:extLst>
      <p:ext uri="{BB962C8B-B14F-4D97-AF65-F5344CB8AC3E}">
        <p14:creationId xmlns:p14="http://schemas.microsoft.com/office/powerpoint/2010/main" val="881504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8" name="Google Shape;658;p89"/>
          <p:cNvSpPr txBox="1">
            <a:spLocks noGrp="1"/>
          </p:cNvSpPr>
          <p:nvPr>
            <p:ph type="title"/>
          </p:nvPr>
        </p:nvSpPr>
        <p:spPr>
          <a:xfrm>
            <a:off x="0" y="0"/>
            <a:ext cx="9144000" cy="712800"/>
          </a:xfrm>
          <a:prstGeom prst="rect">
            <a:avLst/>
          </a:prstGeom>
          <a:solidFill>
            <a:schemeClr val="accent1">
              <a:lumMod val="50000"/>
            </a:schemeClr>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3600" b="0" cap="small">
                <a:solidFill>
                  <a:schemeClr val="bg1"/>
                </a:solidFill>
                <a:latin typeface="Georgia"/>
                <a:ea typeface="Georgia"/>
                <a:cs typeface="Georgia"/>
                <a:sym typeface="Georgia"/>
              </a:rPr>
              <a:t>Questions</a:t>
            </a:r>
            <a:endParaRPr lang="en-US" sz="3600" b="0">
              <a:solidFill>
                <a:schemeClr val="bg1"/>
              </a:solidFill>
              <a:latin typeface="Georgia"/>
              <a:ea typeface="Georgia"/>
              <a:cs typeface="Georgia"/>
              <a:sym typeface="Georgia"/>
            </a:endParaRPr>
          </a:p>
        </p:txBody>
      </p:sp>
      <p:sp>
        <p:nvSpPr>
          <p:cNvPr id="657" name="Google Shape;657;p89"/>
          <p:cNvSpPr txBox="1">
            <a:spLocks noGrp="1"/>
          </p:cNvSpPr>
          <p:nvPr>
            <p:ph type="sldNum" idx="12"/>
          </p:nvPr>
        </p:nvSpPr>
        <p:spPr>
          <a:xfrm>
            <a:off x="8595300" y="474990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14</a:t>
            </a:fld>
            <a:endParaRPr/>
          </a:p>
        </p:txBody>
      </p:sp>
      <p:pic>
        <p:nvPicPr>
          <p:cNvPr id="662" name="Google Shape;662;p8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642021" y="1126325"/>
            <a:ext cx="3154525" cy="3154525"/>
          </a:xfrm>
          <a:prstGeom prst="rect">
            <a:avLst/>
          </a:prstGeom>
          <a:noFill/>
          <a:ln>
            <a:noFill/>
          </a:ln>
        </p:spPr>
      </p:pic>
      <p:pic>
        <p:nvPicPr>
          <p:cNvPr id="4" name="Picture 3">
            <a:extLst>
              <a:ext uri="{FF2B5EF4-FFF2-40B4-BE49-F238E27FC236}">
                <a16:creationId xmlns:a16="http://schemas.microsoft.com/office/drawing/2014/main" id="{87D79E28-FE04-2D49-94DC-AEE0959712B2}"/>
              </a:ext>
            </a:extLst>
          </p:cNvPr>
          <p:cNvPicPr>
            <a:picLocks noChangeAspect="1"/>
          </p:cNvPicPr>
          <p:nvPr/>
        </p:nvPicPr>
        <p:blipFill>
          <a:blip r:embed="rId4"/>
          <a:stretch>
            <a:fillRect/>
          </a:stretch>
        </p:blipFill>
        <p:spPr>
          <a:xfrm>
            <a:off x="6885432" y="4767302"/>
            <a:ext cx="2231136" cy="34548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
            <a:extLst>
              <a:ext uri="{C183D7F6-B498-43B3-948B-1728B52AA6E4}">
                <adec:decorative xmlns:adec="http://schemas.microsoft.com/office/drawing/2017/decorative" val="0"/>
              </a:ext>
            </a:extLst>
          </p:cNvPr>
          <p:cNvSpPr txBox="1">
            <a:spLocks noGrp="1"/>
          </p:cNvSpPr>
          <p:nvPr>
            <p:ph type="title"/>
          </p:nvPr>
        </p:nvSpPr>
        <p:spPr>
          <a:xfrm>
            <a:off x="0" y="-1"/>
            <a:ext cx="9144000" cy="699339"/>
          </a:xfrm>
          <a:prstGeom prst="rect">
            <a:avLst/>
          </a:prstGeom>
          <a:solidFill>
            <a:schemeClr val="accent1">
              <a:lumMod val="50000"/>
            </a:schemeClr>
          </a:solidFill>
          <a:ln>
            <a:noFill/>
          </a:ln>
        </p:spPr>
        <p:txBody>
          <a:bodyPr spcFirstLastPara="1" wrap="square" lIns="617213" tIns="34275" rIns="68569" bIns="34275" anchor="b" anchorCtr="0">
            <a:normAutofit/>
          </a:bodyPr>
          <a:lstStyle/>
          <a:p>
            <a:pPr algn="ctr"/>
            <a:r>
              <a:rPr lang="en-US">
                <a:solidFill>
                  <a:schemeClr val="bg1"/>
                </a:solidFill>
                <a:latin typeface="Georgia" panose="02040502050405020303" pitchFamily="18" charset="0"/>
              </a:rPr>
              <a:t>Objective and Agenda</a:t>
            </a:r>
          </a:p>
        </p:txBody>
      </p:sp>
      <p:sp>
        <p:nvSpPr>
          <p:cNvPr id="157" name="Google Shape;157;p2">
            <a:extLst>
              <a:ext uri="{C183D7F6-B498-43B3-948B-1728B52AA6E4}">
                <adec:decorative xmlns:adec="http://schemas.microsoft.com/office/drawing/2017/decorative" val="0"/>
              </a:ext>
            </a:extLst>
          </p:cNvPr>
          <p:cNvSpPr txBox="1">
            <a:spLocks noGrp="1"/>
          </p:cNvSpPr>
          <p:nvPr>
            <p:ph type="body" idx="1"/>
          </p:nvPr>
        </p:nvSpPr>
        <p:spPr>
          <a:xfrm>
            <a:off x="628650" y="905661"/>
            <a:ext cx="7886700" cy="3538500"/>
          </a:xfrm>
          <a:prstGeom prst="rect">
            <a:avLst/>
          </a:prstGeom>
          <a:noFill/>
          <a:ln>
            <a:noFill/>
          </a:ln>
        </p:spPr>
        <p:txBody>
          <a:bodyPr spcFirstLastPara="1" wrap="square" lIns="68569" tIns="34275" rIns="68569" bIns="34275" anchor="t" anchorCtr="0">
            <a:noAutofit/>
          </a:bodyPr>
          <a:lstStyle/>
          <a:p>
            <a:pPr marL="0" indent="0">
              <a:lnSpc>
                <a:spcPct val="110000"/>
              </a:lnSpc>
              <a:spcBef>
                <a:spcPts val="0"/>
              </a:spcBef>
              <a:spcAft>
                <a:spcPts val="1200"/>
              </a:spcAft>
              <a:buSzPts val="2800"/>
              <a:buNone/>
            </a:pPr>
            <a:r>
              <a:rPr lang="en-US" sz="2400">
                <a:solidFill>
                  <a:srgbClr val="000000"/>
                </a:solidFill>
                <a:latin typeface="Georgia"/>
                <a:ea typeface="Georgia"/>
                <a:cs typeface="Georgia"/>
                <a:sym typeface="Georgia"/>
              </a:rPr>
              <a:t>The Proposed 2023 Mathematics </a:t>
            </a:r>
            <a:r>
              <a:rPr lang="en-US" sz="2400" i="1">
                <a:solidFill>
                  <a:srgbClr val="000000"/>
                </a:solidFill>
                <a:latin typeface="Georgia"/>
                <a:ea typeface="Georgia"/>
                <a:cs typeface="Georgia"/>
                <a:sym typeface="Georgia"/>
              </a:rPr>
              <a:t>Standards of Learning </a:t>
            </a:r>
            <a:r>
              <a:rPr lang="en-US" sz="2400">
                <a:solidFill>
                  <a:srgbClr val="000000"/>
                </a:solidFill>
                <a:latin typeface="Georgia"/>
                <a:ea typeface="Georgia"/>
                <a:cs typeface="Georgia"/>
                <a:sym typeface="Georgia"/>
              </a:rPr>
              <a:t>(SOL) are being presented to the Board of Education for final review.</a:t>
            </a:r>
          </a:p>
          <a:p>
            <a:pPr marL="0" indent="0">
              <a:lnSpc>
                <a:spcPct val="110000"/>
              </a:lnSpc>
              <a:spcBef>
                <a:spcPts val="0"/>
              </a:spcBef>
              <a:spcAft>
                <a:spcPts val="600"/>
              </a:spcAft>
              <a:buSzPts val="2800"/>
              <a:buNone/>
            </a:pPr>
            <a:r>
              <a:rPr lang="en-US" sz="2400">
                <a:solidFill>
                  <a:srgbClr val="000000"/>
                </a:solidFill>
                <a:latin typeface="Georgia"/>
                <a:ea typeface="Georgia"/>
                <a:cs typeface="Georgia"/>
                <a:sym typeface="Georgia"/>
              </a:rPr>
              <a:t>The Draft 2023 Mathematics </a:t>
            </a:r>
            <a:r>
              <a:rPr lang="en-US" sz="2400" i="1">
                <a:solidFill>
                  <a:srgbClr val="000000"/>
                </a:solidFill>
                <a:latin typeface="Georgia"/>
                <a:ea typeface="Georgia"/>
                <a:cs typeface="Georgia"/>
                <a:sym typeface="Georgia"/>
              </a:rPr>
              <a:t>Standards of Learning </a:t>
            </a:r>
            <a:r>
              <a:rPr lang="en-US" sz="2400">
                <a:solidFill>
                  <a:srgbClr val="000000"/>
                </a:solidFill>
                <a:latin typeface="Georgia"/>
                <a:ea typeface="Georgia"/>
                <a:cs typeface="Georgia"/>
                <a:sym typeface="Georgia"/>
              </a:rPr>
              <a:t>documents brought to the Board for first review in June 2023 have been edited based on stakeholder feedback and are now being presented for final approval.</a:t>
            </a:r>
          </a:p>
          <a:p>
            <a:pPr marL="85725" indent="0">
              <a:lnSpc>
                <a:spcPct val="150000"/>
              </a:lnSpc>
              <a:spcBef>
                <a:spcPts val="0"/>
              </a:spcBef>
              <a:buNone/>
            </a:pPr>
            <a:endParaRPr lang="en-US" sz="1800">
              <a:solidFill>
                <a:schemeClr val="bg1">
                  <a:lumMod val="85000"/>
                </a:schemeClr>
              </a:solidFill>
              <a:latin typeface="Georgia"/>
            </a:endParaRPr>
          </a:p>
        </p:txBody>
      </p:sp>
      <p:sp>
        <p:nvSpPr>
          <p:cNvPr id="156" name="Google Shape;156;p2">
            <a:extLst>
              <a:ext uri="{C183D7F6-B498-43B3-948B-1728B52AA6E4}">
                <adec:decorative xmlns:adec="http://schemas.microsoft.com/office/drawing/2017/decorative" val="0"/>
              </a:ext>
            </a:extLst>
          </p:cNvPr>
          <p:cNvSpPr txBox="1">
            <a:spLocks noGrp="1"/>
          </p:cNvSpPr>
          <p:nvPr>
            <p:ph type="sldNum" idx="12"/>
          </p:nvPr>
        </p:nvSpPr>
        <p:spPr>
          <a:prstGeom prst="rect">
            <a:avLst/>
          </a:prstGeom>
          <a:noFill/>
          <a:ln>
            <a:noFill/>
          </a:ln>
        </p:spPr>
        <p:txBody>
          <a:bodyPr spcFirstLastPara="1" wrap="square" lIns="68569" tIns="34275" rIns="68569" bIns="34275" anchor="ctr" anchorCtr="0">
            <a:noAutofit/>
          </a:bodyPr>
          <a:lstStyle/>
          <a:p>
            <a:pPr defTabSz="685800"/>
            <a:fld id="{00000000-1234-1234-1234-123412341234}" type="slidenum">
              <a:rPr lang="en-US"/>
              <a:pPr defTabSz="685800"/>
              <a:t>2</a:t>
            </a:fld>
            <a:endParaRPr/>
          </a:p>
        </p:txBody>
      </p:sp>
      <p:pic>
        <p:nvPicPr>
          <p:cNvPr id="3" name="Picture 2">
            <a:extLst>
              <a:ext uri="{FF2B5EF4-FFF2-40B4-BE49-F238E27FC236}">
                <a16:creationId xmlns:a16="http://schemas.microsoft.com/office/drawing/2014/main" id="{BB8246B2-A775-6A12-F5E8-C3AE717F1363}"/>
              </a:ext>
            </a:extLst>
          </p:cNvPr>
          <p:cNvPicPr>
            <a:picLocks noChangeAspect="1"/>
          </p:cNvPicPr>
          <p:nvPr/>
        </p:nvPicPr>
        <p:blipFill>
          <a:blip r:embed="rId3"/>
          <a:stretch>
            <a:fillRect/>
          </a:stretch>
        </p:blipFill>
        <p:spPr>
          <a:xfrm>
            <a:off x="6885432" y="4767302"/>
            <a:ext cx="2231136" cy="34548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
            <a:extLst>
              <a:ext uri="{C183D7F6-B498-43B3-948B-1728B52AA6E4}">
                <adec:decorative xmlns:adec="http://schemas.microsoft.com/office/drawing/2017/decorative" val="0"/>
              </a:ext>
            </a:extLst>
          </p:cNvPr>
          <p:cNvSpPr txBox="1">
            <a:spLocks noGrp="1"/>
          </p:cNvSpPr>
          <p:nvPr>
            <p:ph type="title"/>
          </p:nvPr>
        </p:nvSpPr>
        <p:spPr>
          <a:xfrm>
            <a:off x="0" y="2"/>
            <a:ext cx="9144000" cy="612155"/>
          </a:xfrm>
          <a:prstGeom prst="rect">
            <a:avLst/>
          </a:prstGeom>
          <a:solidFill>
            <a:schemeClr val="accent1">
              <a:lumMod val="50000"/>
            </a:schemeClr>
          </a:solidFill>
          <a:ln>
            <a:noFill/>
          </a:ln>
        </p:spPr>
        <p:txBody>
          <a:bodyPr spcFirstLastPara="1" wrap="square" lIns="617213" tIns="34275" rIns="68569" bIns="34275" anchor="b" anchorCtr="0">
            <a:normAutofit/>
          </a:bodyPr>
          <a:lstStyle/>
          <a:p>
            <a:pPr algn="ctr"/>
            <a:r>
              <a:rPr lang="en-US">
                <a:latin typeface="Georgia" panose="02040502050405020303" pitchFamily="18" charset="0"/>
              </a:rPr>
              <a:t>Best in Class – Mathematics SOL</a:t>
            </a:r>
            <a:endParaRPr>
              <a:latin typeface="Georgia" panose="02040502050405020303" pitchFamily="18" charset="0"/>
            </a:endParaRPr>
          </a:p>
        </p:txBody>
      </p:sp>
      <p:sp>
        <p:nvSpPr>
          <p:cNvPr id="156" name="Google Shape;156;p2">
            <a:extLst>
              <a:ext uri="{C183D7F6-B498-43B3-948B-1728B52AA6E4}">
                <adec:decorative xmlns:adec="http://schemas.microsoft.com/office/drawing/2017/decorative" val="0"/>
              </a:ext>
            </a:extLst>
          </p:cNvPr>
          <p:cNvSpPr txBox="1">
            <a:spLocks noGrp="1"/>
          </p:cNvSpPr>
          <p:nvPr>
            <p:ph type="sldNum" idx="12"/>
          </p:nvPr>
        </p:nvSpPr>
        <p:spPr>
          <a:prstGeom prst="rect">
            <a:avLst/>
          </a:prstGeom>
          <a:noFill/>
          <a:ln>
            <a:noFill/>
          </a:ln>
        </p:spPr>
        <p:txBody>
          <a:bodyPr spcFirstLastPara="1" wrap="square" lIns="68569" tIns="34275" rIns="68569" bIns="34275" anchor="ctr" anchorCtr="0">
            <a:noAutofit/>
          </a:bodyPr>
          <a:lstStyle/>
          <a:p>
            <a:pPr defTabSz="685800"/>
            <a:fld id="{00000000-1234-1234-1234-123412341234}" type="slidenum">
              <a:rPr lang="en-US"/>
              <a:pPr defTabSz="685800"/>
              <a:t>3</a:t>
            </a:fld>
            <a:endParaRPr/>
          </a:p>
        </p:txBody>
      </p:sp>
      <p:sp>
        <p:nvSpPr>
          <p:cNvPr id="157" name="Google Shape;157;p2">
            <a:extLst>
              <a:ext uri="{C183D7F6-B498-43B3-948B-1728B52AA6E4}">
                <adec:decorative xmlns:adec="http://schemas.microsoft.com/office/drawing/2017/decorative" val="0"/>
              </a:ext>
            </a:extLst>
          </p:cNvPr>
          <p:cNvSpPr txBox="1">
            <a:spLocks noGrp="1"/>
          </p:cNvSpPr>
          <p:nvPr>
            <p:ph type="body" idx="1"/>
          </p:nvPr>
        </p:nvSpPr>
        <p:spPr>
          <a:xfrm>
            <a:off x="505403" y="992818"/>
            <a:ext cx="8237765" cy="3538525"/>
          </a:xfrm>
          <a:prstGeom prst="rect">
            <a:avLst/>
          </a:prstGeom>
          <a:noFill/>
          <a:ln>
            <a:noFill/>
          </a:ln>
        </p:spPr>
        <p:txBody>
          <a:bodyPr spcFirstLastPara="1" wrap="square" lIns="68569" tIns="34275" rIns="68569" bIns="34275" anchor="t" anchorCtr="0">
            <a:noAutofit/>
          </a:bodyPr>
          <a:lstStyle/>
          <a:p>
            <a:pPr marL="428625" indent="-342900">
              <a:lnSpc>
                <a:spcPct val="100000"/>
              </a:lnSpc>
              <a:spcBef>
                <a:spcPts val="0"/>
              </a:spcBef>
              <a:spcAft>
                <a:spcPts val="600"/>
              </a:spcAft>
              <a:buClr>
                <a:schemeClr val="dk1"/>
              </a:buClr>
            </a:pPr>
            <a:r>
              <a:rPr lang="en-US" sz="1800" b="1">
                <a:latin typeface="Georgia"/>
              </a:rPr>
              <a:t>Public comment provided valuable input and feedback that informed the final set of standards being presented today </a:t>
            </a:r>
            <a:r>
              <a:rPr lang="en-US" sz="1800">
                <a:latin typeface="Georgia"/>
              </a:rPr>
              <a:t>to represent the best in class for all students in the Commonwealth.</a:t>
            </a:r>
          </a:p>
          <a:p>
            <a:pPr marL="428625" indent="-342900">
              <a:lnSpc>
                <a:spcPct val="100000"/>
              </a:lnSpc>
              <a:spcBef>
                <a:spcPts val="0"/>
              </a:spcBef>
              <a:spcAft>
                <a:spcPts val="600"/>
              </a:spcAft>
              <a:buClr>
                <a:schemeClr val="dk1"/>
              </a:buClr>
            </a:pPr>
            <a:r>
              <a:rPr lang="en-US" sz="1800">
                <a:latin typeface="Georgia"/>
              </a:rPr>
              <a:t>Revisions to the standards will </a:t>
            </a:r>
            <a:r>
              <a:rPr lang="en-US" sz="1800" b="1">
                <a:latin typeface="Georgia"/>
              </a:rPr>
              <a:t>raise academic expectations </a:t>
            </a:r>
            <a:r>
              <a:rPr lang="en-US" sz="1800">
                <a:latin typeface="Georgia"/>
              </a:rPr>
              <a:t>for students and schools and provide clear and  vertically coherent set of expectations to educators and families. </a:t>
            </a:r>
          </a:p>
          <a:p>
            <a:pPr marL="428625" indent="-342900">
              <a:lnSpc>
                <a:spcPct val="100000"/>
              </a:lnSpc>
              <a:spcBef>
                <a:spcPts val="0"/>
              </a:spcBef>
              <a:spcAft>
                <a:spcPts val="600"/>
              </a:spcAft>
              <a:buClr>
                <a:schemeClr val="dk1"/>
              </a:buClr>
            </a:pPr>
            <a:r>
              <a:rPr lang="en-US" sz="1800">
                <a:latin typeface="Georgia"/>
              </a:rPr>
              <a:t>Instruction based on </a:t>
            </a:r>
            <a:r>
              <a:rPr lang="en-US" sz="1800" b="1">
                <a:latin typeface="Georgia"/>
              </a:rPr>
              <a:t>rigorous academic content standards </a:t>
            </a:r>
            <a:r>
              <a:rPr lang="en-US" sz="1800">
                <a:latin typeface="Georgia"/>
              </a:rPr>
              <a:t>will ensure that every student has access to educational experiences that prepare them for their postsecondary opportunities.</a:t>
            </a:r>
          </a:p>
          <a:p>
            <a:pPr marL="428625" indent="-342900">
              <a:lnSpc>
                <a:spcPct val="100000"/>
              </a:lnSpc>
              <a:spcBef>
                <a:spcPts val="0"/>
              </a:spcBef>
              <a:spcAft>
                <a:spcPts val="600"/>
              </a:spcAft>
              <a:buClr>
                <a:schemeClr val="dk1"/>
              </a:buClr>
            </a:pPr>
            <a:r>
              <a:rPr lang="en-US" sz="1800">
                <a:latin typeface="Georgia"/>
              </a:rPr>
              <a:t>Clear and coherent academic standards allow for </a:t>
            </a:r>
            <a:r>
              <a:rPr lang="en-US" sz="1800" b="1">
                <a:latin typeface="Georgia"/>
              </a:rPr>
              <a:t>common expectations of proficiency</a:t>
            </a:r>
            <a:r>
              <a:rPr lang="en-US" sz="1800">
                <a:latin typeface="Georgia"/>
              </a:rPr>
              <a:t> for students, families, school staff, and assessment designers.</a:t>
            </a:r>
          </a:p>
        </p:txBody>
      </p:sp>
      <p:pic>
        <p:nvPicPr>
          <p:cNvPr id="4" name="Picture 3">
            <a:extLst>
              <a:ext uri="{FF2B5EF4-FFF2-40B4-BE49-F238E27FC236}">
                <a16:creationId xmlns:a16="http://schemas.microsoft.com/office/drawing/2014/main" id="{E16C1CD7-6818-6890-E7C4-C28DC93CC541}"/>
              </a:ext>
            </a:extLst>
          </p:cNvPr>
          <p:cNvPicPr>
            <a:picLocks noChangeAspect="1"/>
          </p:cNvPicPr>
          <p:nvPr/>
        </p:nvPicPr>
        <p:blipFill>
          <a:blip r:embed="rId3"/>
          <a:stretch>
            <a:fillRect/>
          </a:stretch>
        </p:blipFill>
        <p:spPr>
          <a:xfrm>
            <a:off x="6885432" y="4767302"/>
            <a:ext cx="2231136" cy="345489"/>
          </a:xfrm>
          <a:prstGeom prst="rect">
            <a:avLst/>
          </a:prstGeom>
        </p:spPr>
      </p:pic>
    </p:spTree>
    <p:extLst>
      <p:ext uri="{BB962C8B-B14F-4D97-AF65-F5344CB8AC3E}">
        <p14:creationId xmlns:p14="http://schemas.microsoft.com/office/powerpoint/2010/main" val="828667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3B421-4CD9-621F-90DB-E1C884724603}"/>
              </a:ext>
            </a:extLst>
          </p:cNvPr>
          <p:cNvSpPr>
            <a:spLocks noGrp="1"/>
          </p:cNvSpPr>
          <p:nvPr>
            <p:ph type="title"/>
          </p:nvPr>
        </p:nvSpPr>
        <p:spPr>
          <a:solidFill>
            <a:schemeClr val="accent1">
              <a:lumMod val="50000"/>
            </a:schemeClr>
          </a:solidFill>
        </p:spPr>
        <p:txBody>
          <a:bodyPr>
            <a:normAutofit fontScale="90000"/>
          </a:bodyPr>
          <a:lstStyle/>
          <a:p>
            <a:pPr algn="ctr"/>
            <a:r>
              <a:rPr lang="en-US">
                <a:solidFill>
                  <a:schemeClr val="bg1"/>
                </a:solidFill>
                <a:latin typeface="Georgia"/>
              </a:rPr>
              <a:t>Proposed 2023 Mathematical SOL</a:t>
            </a:r>
            <a:br>
              <a:rPr lang="en-US">
                <a:solidFill>
                  <a:schemeClr val="bg1"/>
                </a:solidFill>
                <a:latin typeface="Georgia"/>
              </a:rPr>
            </a:br>
            <a:r>
              <a:rPr lang="en-US">
                <a:solidFill>
                  <a:schemeClr val="bg1"/>
                </a:solidFill>
                <a:latin typeface="Georgia"/>
              </a:rPr>
              <a:t>Guiding Principles</a:t>
            </a:r>
          </a:p>
        </p:txBody>
      </p:sp>
      <p:sp>
        <p:nvSpPr>
          <p:cNvPr id="3" name="Text Placeholder 2">
            <a:extLst>
              <a:ext uri="{FF2B5EF4-FFF2-40B4-BE49-F238E27FC236}">
                <a16:creationId xmlns:a16="http://schemas.microsoft.com/office/drawing/2014/main" id="{338168D4-940F-7046-AA3E-2636360D0A0F}"/>
              </a:ext>
            </a:extLst>
          </p:cNvPr>
          <p:cNvSpPr>
            <a:spLocks noGrp="1"/>
          </p:cNvSpPr>
          <p:nvPr>
            <p:ph type="body" idx="1"/>
          </p:nvPr>
        </p:nvSpPr>
        <p:spPr>
          <a:xfrm>
            <a:off x="556650" y="1050600"/>
            <a:ext cx="7886700" cy="3538500"/>
          </a:xfrm>
        </p:spPr>
        <p:txBody>
          <a:bodyPr>
            <a:noAutofit/>
          </a:bodyPr>
          <a:lstStyle/>
          <a:p>
            <a:pPr>
              <a:buFont typeface="Wingdings" panose="05000000000000000000" pitchFamily="2" charset="2"/>
              <a:buChar char="ü"/>
            </a:pPr>
            <a:r>
              <a:rPr lang="en-US" sz="1400" b="1" dirty="0">
                <a:latin typeface="Georgia"/>
              </a:rPr>
              <a:t>Raise the Floor; Remove the Ceiling: </a:t>
            </a:r>
            <a:r>
              <a:rPr lang="en-US" sz="1400" dirty="0">
                <a:latin typeface="Georgia"/>
              </a:rPr>
              <a:t>We set high expectations as our North Star.</a:t>
            </a:r>
            <a:endParaRPr lang="en" sz="1400" dirty="0">
              <a:latin typeface="Georgia"/>
              <a:ea typeface="+mn-lt"/>
              <a:cs typeface="+mn-lt"/>
            </a:endParaRPr>
          </a:p>
          <a:p>
            <a:pPr>
              <a:buFont typeface="Wingdings" panose="05000000000000000000" pitchFamily="2" charset="2"/>
              <a:buChar char="ü"/>
            </a:pPr>
            <a:r>
              <a:rPr lang="en" sz="1400" b="1" dirty="0">
                <a:latin typeface="Georgia"/>
                <a:ea typeface="+mn-lt"/>
                <a:cs typeface="+mn-lt"/>
              </a:rPr>
              <a:t>Ensure Every Student Builds Strong Mathematics Foundational Skills:</a:t>
            </a:r>
            <a:r>
              <a:rPr lang="en" sz="1400" b="1" dirty="0">
                <a:latin typeface="Georgia"/>
                <a:ea typeface="+mn-lt"/>
                <a:cs typeface="Calibri"/>
              </a:rPr>
              <a:t> </a:t>
            </a:r>
            <a:r>
              <a:rPr lang="en" sz="1400" dirty="0">
                <a:latin typeface="Georgia"/>
                <a:ea typeface="+mn-lt"/>
                <a:cs typeface="Times New Roman"/>
              </a:rPr>
              <a:t>Students must possess strong foundational skills while also being able to apply these to real-world situations. </a:t>
            </a:r>
            <a:endParaRPr lang="en" sz="1400" dirty="0">
              <a:latin typeface="Georgia"/>
              <a:ea typeface="+mn-lt"/>
              <a:cs typeface="+mn-lt"/>
            </a:endParaRPr>
          </a:p>
          <a:p>
            <a:pPr>
              <a:buFont typeface="Wingdings" panose="05000000000000000000" pitchFamily="2" charset="2"/>
              <a:buChar char="ü"/>
            </a:pPr>
            <a:r>
              <a:rPr lang="en" sz="1400" b="1" dirty="0">
                <a:latin typeface="Georgia"/>
                <a:ea typeface="+mn-lt"/>
                <a:cs typeface="+mn-lt"/>
              </a:rPr>
              <a:t>Master Critical Content: </a:t>
            </a:r>
            <a:r>
              <a:rPr lang="en" sz="1400" dirty="0">
                <a:latin typeface="Georgia"/>
                <a:ea typeface="+mn-lt"/>
                <a:cs typeface="Times New Roman"/>
              </a:rPr>
              <a:t>No student should move on to a new concept nor a new course without mastery of the pre-requisite material and skills.</a:t>
            </a:r>
            <a:endParaRPr lang="en" sz="1400" dirty="0">
              <a:latin typeface="Georgia"/>
              <a:cs typeface="Calibri" panose="020F0502020204030204"/>
            </a:endParaRPr>
          </a:p>
          <a:p>
            <a:pPr>
              <a:buFont typeface="Wingdings" panose="05000000000000000000" pitchFamily="2" charset="2"/>
              <a:buChar char="ü"/>
            </a:pPr>
            <a:r>
              <a:rPr lang="en" sz="1400" b="1" dirty="0">
                <a:latin typeface="Georgia"/>
                <a:ea typeface="+mn-lt"/>
                <a:cs typeface="Calibri"/>
              </a:rPr>
              <a:t>Integrate</a:t>
            </a:r>
            <a:r>
              <a:rPr lang="en" sz="1400" b="1" dirty="0">
                <a:latin typeface="Georgia"/>
                <a:ea typeface="+mn-lt"/>
                <a:cs typeface="+mn-lt"/>
              </a:rPr>
              <a:t> Mathematics Across All Content Areas: </a:t>
            </a:r>
            <a:r>
              <a:rPr lang="en" sz="1400" dirty="0">
                <a:latin typeface="Georgia"/>
                <a:ea typeface="+mn-lt"/>
                <a:cs typeface="Times New Roman"/>
              </a:rPr>
              <a:t>Students will have the opportunity to learn mathematics in all content areas and be more informed citizens who see the connections between mathematics and the world around them.</a:t>
            </a:r>
            <a:endParaRPr lang="en" sz="1400" dirty="0">
              <a:latin typeface="Georgia"/>
              <a:cs typeface="Calibri"/>
            </a:endParaRPr>
          </a:p>
          <a:p>
            <a:pPr>
              <a:buFont typeface="Wingdings" panose="05000000000000000000" pitchFamily="2" charset="2"/>
              <a:buChar char="ü"/>
            </a:pPr>
            <a:r>
              <a:rPr lang="en" sz="1400" b="1" dirty="0">
                <a:latin typeface="Georgia"/>
                <a:ea typeface="+mn-lt"/>
                <a:cs typeface="+mn-lt"/>
              </a:rPr>
              <a:t>Prepare Teachers to Teach Mathematics Accurately and Effectively: </a:t>
            </a:r>
            <a:r>
              <a:rPr lang="en" sz="1400" dirty="0">
                <a:latin typeface="Georgia"/>
                <a:ea typeface="+mn-lt"/>
                <a:cs typeface="Times New Roman"/>
              </a:rPr>
              <a:t>To</a:t>
            </a:r>
            <a:r>
              <a:rPr lang="en" sz="1400" dirty="0">
                <a:latin typeface="Georgia"/>
                <a:cs typeface="Times New Roman"/>
              </a:rPr>
              <a:t> have great mathematics students, we must have great mathematics teachers.</a:t>
            </a:r>
            <a:endParaRPr lang="en" sz="1400" dirty="0">
              <a:latin typeface="Georgia"/>
              <a:cs typeface="Calibri" panose="020F0502020204030204"/>
            </a:endParaRPr>
          </a:p>
          <a:p>
            <a:pPr>
              <a:buFont typeface="Wingdings" panose="05000000000000000000" pitchFamily="2" charset="2"/>
              <a:buChar char="ü"/>
            </a:pPr>
            <a:r>
              <a:rPr lang="en" sz="1400" b="1" dirty="0">
                <a:latin typeface="Georgia"/>
                <a:cs typeface="Calibri"/>
              </a:rPr>
              <a:t>Apply</a:t>
            </a:r>
            <a:r>
              <a:rPr lang="en" sz="1400" b="1" dirty="0">
                <a:latin typeface="Georgia"/>
                <a:ea typeface="+mn-lt"/>
                <a:cs typeface="+mn-lt"/>
              </a:rPr>
              <a:t> Mathematics to Better Use Technology:</a:t>
            </a:r>
            <a:r>
              <a:rPr lang="en" sz="1400" b="1" dirty="0">
                <a:latin typeface="Georgia"/>
                <a:ea typeface="+mn-lt"/>
                <a:cs typeface="Calibri"/>
              </a:rPr>
              <a:t> </a:t>
            </a:r>
            <a:r>
              <a:rPr lang="en" sz="1400" dirty="0">
                <a:latin typeface="Georgia"/>
                <a:ea typeface="+mn-lt"/>
                <a:cs typeface="Times New Roman"/>
              </a:rPr>
              <a:t>Students</a:t>
            </a:r>
            <a:r>
              <a:rPr lang="en" sz="1400" dirty="0">
                <a:latin typeface="Georgia"/>
                <a:cs typeface="Times New Roman"/>
              </a:rPr>
              <a:t> will learn foundational mathematical skills and master computational skills before using technology as a substitute.  As students’ progress in their mathematical knowledge, they will apply mathematics in a variety of experiential contexts to learn and use technology appropriately.</a:t>
            </a:r>
            <a:endParaRPr lang="en" sz="1400" dirty="0">
              <a:latin typeface="Georgia"/>
              <a:cs typeface="Calibri" panose="020F0502020204030204"/>
            </a:endParaRPr>
          </a:p>
          <a:p>
            <a:pPr>
              <a:buFont typeface="Wingdings" panose="05000000000000000000" pitchFamily="2" charset="2"/>
              <a:buChar char="ü"/>
            </a:pPr>
            <a:endParaRPr lang="en" sz="1600" dirty="0">
              <a:latin typeface="Georgia"/>
              <a:cs typeface="Times New Roman"/>
            </a:endParaRPr>
          </a:p>
          <a:p>
            <a:pPr>
              <a:lnSpc>
                <a:spcPct val="100000"/>
              </a:lnSpc>
              <a:buFont typeface="Wingdings"/>
              <a:buChar char="ü"/>
            </a:pPr>
            <a:endParaRPr lang="en-US" sz="1800" dirty="0">
              <a:latin typeface="Georgia"/>
            </a:endParaRPr>
          </a:p>
        </p:txBody>
      </p:sp>
      <p:pic>
        <p:nvPicPr>
          <p:cNvPr id="6" name="Picture 5">
            <a:extLst>
              <a:ext uri="{FF2B5EF4-FFF2-40B4-BE49-F238E27FC236}">
                <a16:creationId xmlns:a16="http://schemas.microsoft.com/office/drawing/2014/main" id="{A82B33CC-5158-FF80-5C9C-62F0BFAE246C}"/>
              </a:ext>
            </a:extLst>
          </p:cNvPr>
          <p:cNvPicPr>
            <a:picLocks noChangeAspect="1"/>
          </p:cNvPicPr>
          <p:nvPr/>
        </p:nvPicPr>
        <p:blipFill>
          <a:blip r:embed="rId2"/>
          <a:stretch>
            <a:fillRect/>
          </a:stretch>
        </p:blipFill>
        <p:spPr>
          <a:xfrm>
            <a:off x="6885432" y="4767302"/>
            <a:ext cx="2231136" cy="345489"/>
          </a:xfrm>
          <a:prstGeom prst="rect">
            <a:avLst/>
          </a:prstGeom>
        </p:spPr>
      </p:pic>
    </p:spTree>
    <p:extLst>
      <p:ext uri="{BB962C8B-B14F-4D97-AF65-F5344CB8AC3E}">
        <p14:creationId xmlns:p14="http://schemas.microsoft.com/office/powerpoint/2010/main" val="1416021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B3C7E-8440-8822-B7B7-CE408CFDDA0A}"/>
              </a:ext>
            </a:extLst>
          </p:cNvPr>
          <p:cNvSpPr>
            <a:spLocks noGrp="1"/>
          </p:cNvSpPr>
          <p:nvPr>
            <p:ph type="title"/>
          </p:nvPr>
        </p:nvSpPr>
        <p:spPr>
          <a:xfrm>
            <a:off x="0" y="-46248"/>
            <a:ext cx="9144000" cy="537342"/>
          </a:xfrm>
          <a:solidFill>
            <a:schemeClr val="accent1">
              <a:lumMod val="50000"/>
            </a:schemeClr>
          </a:solidFill>
        </p:spPr>
        <p:txBody>
          <a:bodyPr/>
          <a:lstStyle/>
          <a:p>
            <a:pPr algn="ctr">
              <a:lnSpc>
                <a:spcPct val="90000"/>
              </a:lnSpc>
              <a:buClr>
                <a:schemeClr val="dk1"/>
              </a:buClr>
              <a:buSzPts val="3600"/>
            </a:pPr>
            <a:r>
              <a:rPr lang="en-US" sz="2800" cap="small">
                <a:solidFill>
                  <a:srgbClr val="002060"/>
                </a:solidFill>
              </a:rPr>
              <a:t> </a:t>
            </a:r>
            <a:r>
              <a:rPr lang="en-US" sz="2800" cap="small">
                <a:solidFill>
                  <a:schemeClr val="bg1"/>
                </a:solidFill>
              </a:rPr>
              <a:t>Stakeholder Input and feedback Process</a:t>
            </a:r>
          </a:p>
        </p:txBody>
      </p:sp>
      <p:sp>
        <p:nvSpPr>
          <p:cNvPr id="7" name="TextBox 6">
            <a:extLst>
              <a:ext uri="{FF2B5EF4-FFF2-40B4-BE49-F238E27FC236}">
                <a16:creationId xmlns:a16="http://schemas.microsoft.com/office/drawing/2014/main" id="{4B9324B0-A0A2-7226-9AB4-1D2B37111EDE}"/>
              </a:ext>
            </a:extLst>
          </p:cNvPr>
          <p:cNvSpPr txBox="1"/>
          <p:nvPr/>
        </p:nvSpPr>
        <p:spPr>
          <a:xfrm rot="18740909">
            <a:off x="621247" y="1463378"/>
            <a:ext cx="1563865" cy="523220"/>
          </a:xfrm>
          <a:prstGeom prst="rect">
            <a:avLst/>
          </a:prstGeom>
          <a:solidFill>
            <a:schemeClr val="tx1">
              <a:lumMod val="60000"/>
              <a:lumOff val="40000"/>
            </a:schemeClr>
          </a:solidFill>
        </p:spPr>
        <p:txBody>
          <a:bodyPr wrap="square" rtlCol="0">
            <a:spAutoFit/>
          </a:bodyPr>
          <a:lstStyle/>
          <a:p>
            <a:pPr marL="150280" marR="0" lvl="0" indent="-15028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a:ln>
                  <a:noFill/>
                </a:ln>
                <a:solidFill>
                  <a:srgbClr val="002060"/>
                </a:solidFill>
                <a:effectLst/>
                <a:uLnTx/>
                <a:uFillTx/>
                <a:latin typeface="Georgia" panose="02040502050405020303" pitchFamily="18" charset="0"/>
                <a:cs typeface="Arial"/>
                <a:sym typeface="Arial"/>
              </a:rPr>
              <a:t>Online written public input</a:t>
            </a:r>
          </a:p>
        </p:txBody>
      </p:sp>
      <p:sp>
        <p:nvSpPr>
          <p:cNvPr id="8" name="TextBox 7">
            <a:extLst>
              <a:ext uri="{FF2B5EF4-FFF2-40B4-BE49-F238E27FC236}">
                <a16:creationId xmlns:a16="http://schemas.microsoft.com/office/drawing/2014/main" id="{C4DEAD38-2158-ED94-D3B5-A9C908F3CB4A}"/>
              </a:ext>
            </a:extLst>
          </p:cNvPr>
          <p:cNvSpPr txBox="1"/>
          <p:nvPr/>
        </p:nvSpPr>
        <p:spPr>
          <a:xfrm rot="18603208">
            <a:off x="2694861" y="1402844"/>
            <a:ext cx="1855753" cy="523220"/>
          </a:xfrm>
          <a:prstGeom prst="rect">
            <a:avLst/>
          </a:prstGeom>
          <a:solidFill>
            <a:schemeClr val="tx1">
              <a:lumMod val="60000"/>
              <a:lumOff val="40000"/>
            </a:schemeClr>
          </a:solidFill>
        </p:spPr>
        <p:txBody>
          <a:bodyPr wrap="square" rtlCol="0">
            <a:spAutoFit/>
          </a:bodyPr>
          <a:lstStyle/>
          <a:p>
            <a:pPr marL="150280" marR="0" lvl="0" indent="-15028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a:ln>
                  <a:noFill/>
                </a:ln>
                <a:solidFill>
                  <a:srgbClr val="002060"/>
                </a:solidFill>
                <a:effectLst/>
                <a:uLnTx/>
                <a:uFillTx/>
                <a:latin typeface="Georgia" panose="02040502050405020303" pitchFamily="18" charset="0"/>
                <a:cs typeface="Arial"/>
                <a:sym typeface="Arial"/>
              </a:rPr>
              <a:t>In-person and virtual sessions</a:t>
            </a:r>
          </a:p>
        </p:txBody>
      </p:sp>
      <p:sp>
        <p:nvSpPr>
          <p:cNvPr id="11" name="TextBox 10">
            <a:extLst>
              <a:ext uri="{FF2B5EF4-FFF2-40B4-BE49-F238E27FC236}">
                <a16:creationId xmlns:a16="http://schemas.microsoft.com/office/drawing/2014/main" id="{B25275C2-EC87-0A7F-E9A2-F8EC01572564}"/>
              </a:ext>
            </a:extLst>
          </p:cNvPr>
          <p:cNvSpPr txBox="1"/>
          <p:nvPr/>
        </p:nvSpPr>
        <p:spPr>
          <a:xfrm rot="18680308">
            <a:off x="4888765" y="902750"/>
            <a:ext cx="1622108" cy="1200329"/>
          </a:xfrm>
          <a:prstGeom prst="rect">
            <a:avLst/>
          </a:prstGeom>
          <a:solidFill>
            <a:schemeClr val="bg1">
              <a:lumMod val="75000"/>
            </a:schemeClr>
          </a:solidFill>
        </p:spPr>
        <p:txBody>
          <a:bodyPr wrap="square" rtlCol="0">
            <a:spAutoFit/>
          </a:bodyPr>
          <a:lstStyle/>
          <a:p>
            <a:pPr marL="149856" marR="0" lvl="0" indent="-149856"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0" i="0" u="none" strike="noStrike" kern="0" cap="none" spc="0" normalizeH="0" baseline="0" noProof="0">
                <a:ln>
                  <a:noFill/>
                </a:ln>
                <a:solidFill>
                  <a:srgbClr val="002060"/>
                </a:solidFill>
                <a:effectLst/>
                <a:uLnTx/>
                <a:uFillTx/>
                <a:latin typeface="Georgia"/>
                <a:cs typeface="Arial"/>
                <a:sym typeface="Arial"/>
              </a:rPr>
              <a:t>In-person and virtual meeting</a:t>
            </a:r>
          </a:p>
          <a:p>
            <a:pPr marL="149856" marR="0" lvl="0" indent="-149856"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0" i="0" u="none" strike="noStrike" kern="0" cap="none" spc="0" normalizeH="0" baseline="0" noProof="0">
                <a:ln>
                  <a:noFill/>
                </a:ln>
                <a:solidFill>
                  <a:srgbClr val="002060"/>
                </a:solidFill>
                <a:effectLst/>
                <a:uLnTx/>
                <a:uFillTx/>
                <a:latin typeface="Georgia"/>
                <a:cs typeface="Arial"/>
                <a:sym typeface="Arial"/>
              </a:rPr>
              <a:t>State mathematics conferences</a:t>
            </a:r>
          </a:p>
          <a:p>
            <a:pPr marL="149856" marR="0" lvl="0" indent="-149856"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0" i="0" u="none" strike="noStrike" kern="0" cap="none" spc="0" normalizeH="0" baseline="0" noProof="0">
                <a:ln>
                  <a:noFill/>
                </a:ln>
                <a:solidFill>
                  <a:srgbClr val="002060"/>
                </a:solidFill>
                <a:effectLst/>
                <a:uLnTx/>
                <a:uFillTx/>
                <a:latin typeface="Georgia"/>
                <a:cs typeface="Arial"/>
                <a:sym typeface="Arial"/>
              </a:rPr>
              <a:t>Written expert feedback</a:t>
            </a:r>
          </a:p>
        </p:txBody>
      </p:sp>
      <p:sp>
        <p:nvSpPr>
          <p:cNvPr id="12" name="TextBox 11">
            <a:extLst>
              <a:ext uri="{FF2B5EF4-FFF2-40B4-BE49-F238E27FC236}">
                <a16:creationId xmlns:a16="http://schemas.microsoft.com/office/drawing/2014/main" id="{9451300F-956B-AAAB-C9AC-C71EF71CB95C}"/>
              </a:ext>
            </a:extLst>
          </p:cNvPr>
          <p:cNvSpPr txBox="1"/>
          <p:nvPr/>
        </p:nvSpPr>
        <p:spPr>
          <a:xfrm rot="18612366">
            <a:off x="6816251" y="1093986"/>
            <a:ext cx="1937518" cy="830997"/>
          </a:xfrm>
          <a:prstGeom prst="rect">
            <a:avLst/>
          </a:prstGeom>
          <a:solidFill>
            <a:schemeClr val="tx1"/>
          </a:solid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en-US" sz="1200" b="0" i="0" u="none" strike="noStrike" kern="0" cap="none" spc="0" normalizeH="0" baseline="0" noProof="0">
                <a:ln>
                  <a:noFill/>
                </a:ln>
                <a:solidFill>
                  <a:srgbClr val="FFFFFF"/>
                </a:solidFill>
                <a:effectLst/>
                <a:uLnTx/>
                <a:uFillTx/>
                <a:latin typeface="Georgia" panose="02040502050405020303" pitchFamily="18" charset="0"/>
                <a:cs typeface="Arial"/>
                <a:sym typeface="Arial"/>
              </a:rPr>
              <a:t>Online </a:t>
            </a:r>
            <a:r>
              <a:rPr kumimoji="0" lang="en-US" sz="1200" b="0" i="0" u="none" strike="noStrike" kern="0" cap="none" spc="0" normalizeH="0" baseline="0" noProof="0">
                <a:ln>
                  <a:noFill/>
                </a:ln>
                <a:solidFill>
                  <a:srgbClr val="FFFFFF"/>
                </a:solidFill>
                <a:effectLst/>
                <a:uLnTx/>
                <a:uFillTx/>
                <a:latin typeface="Georgia"/>
                <a:cs typeface="Arial"/>
                <a:sym typeface="Arial"/>
              </a:rPr>
              <a:t>written</a:t>
            </a:r>
            <a:r>
              <a:rPr kumimoji="0" lang="en-US" sz="1200" b="0" i="0" u="none" strike="noStrike" kern="0" cap="none" spc="0" normalizeH="0" baseline="0" noProof="0">
                <a:ln>
                  <a:noFill/>
                </a:ln>
                <a:solidFill>
                  <a:srgbClr val="FFFFFF"/>
                </a:solidFill>
                <a:effectLst/>
                <a:uLnTx/>
                <a:uFillTx/>
                <a:latin typeface="Georgia" panose="02040502050405020303" pitchFamily="18" charset="0"/>
                <a:cs typeface="Arial"/>
                <a:sym typeface="Arial"/>
              </a:rPr>
              <a:t> public feedback</a:t>
            </a:r>
          </a:p>
          <a:p>
            <a:pPr marL="171450" marR="0" lvl="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en-US" sz="1200" b="0" i="0" u="none" strike="noStrike" kern="0" cap="none" spc="0" normalizeH="0" baseline="0" noProof="0">
                <a:ln>
                  <a:noFill/>
                </a:ln>
                <a:solidFill>
                  <a:srgbClr val="FFFFFF"/>
                </a:solidFill>
                <a:effectLst/>
                <a:uLnTx/>
                <a:uFillTx/>
                <a:latin typeface="Georgia" panose="02040502050405020303" pitchFamily="18" charset="0"/>
                <a:cs typeface="Arial"/>
                <a:sym typeface="Arial"/>
              </a:rPr>
              <a:t>In-person and virtual hearings</a:t>
            </a:r>
          </a:p>
        </p:txBody>
      </p:sp>
      <p:sp>
        <p:nvSpPr>
          <p:cNvPr id="23" name="TextBox 22">
            <a:extLst>
              <a:ext uri="{FF2B5EF4-FFF2-40B4-BE49-F238E27FC236}">
                <a16:creationId xmlns:a16="http://schemas.microsoft.com/office/drawing/2014/main" id="{51BF7F3D-1FA4-E36E-7BD2-2566D0C08CDA}"/>
              </a:ext>
            </a:extLst>
          </p:cNvPr>
          <p:cNvSpPr txBox="1"/>
          <p:nvPr/>
        </p:nvSpPr>
        <p:spPr>
          <a:xfrm>
            <a:off x="233071" y="3622008"/>
            <a:ext cx="4049346" cy="523220"/>
          </a:xfrm>
          <a:prstGeom prst="rect">
            <a:avLst/>
          </a:prstGeom>
          <a:solidFill>
            <a:schemeClr val="tx1">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000000"/>
                </a:solidFill>
                <a:effectLst/>
                <a:uLnTx/>
                <a:uFillTx/>
                <a:latin typeface="Georgia" panose="02040502050405020303" pitchFamily="18" charset="0"/>
                <a:cs typeface="Arial"/>
                <a:sym typeface="Arial"/>
              </a:rPr>
              <a:t>February 2022 – August 2022</a:t>
            </a:r>
            <a:br>
              <a:rPr kumimoji="0" lang="en-US" sz="1400" b="1" i="0" u="none" strike="noStrike" kern="0" cap="none" spc="0" normalizeH="0" baseline="0" noProof="0">
                <a:ln>
                  <a:noFill/>
                </a:ln>
                <a:solidFill>
                  <a:srgbClr val="FFFFFF"/>
                </a:solidFill>
                <a:effectLst/>
                <a:uLnTx/>
                <a:uFillTx/>
                <a:latin typeface="Georgia" panose="02040502050405020303" pitchFamily="18" charset="0"/>
                <a:cs typeface="Arial"/>
                <a:sym typeface="Arial"/>
              </a:rPr>
            </a:br>
            <a:r>
              <a:rPr kumimoji="0" lang="en-US" sz="1400" b="1" i="0" u="none" strike="noStrike" kern="0" cap="none" spc="0" normalizeH="0" baseline="0" noProof="0">
                <a:ln>
                  <a:noFill/>
                </a:ln>
                <a:solidFill>
                  <a:srgbClr val="FFFFFF"/>
                </a:solidFill>
                <a:effectLst/>
                <a:uLnTx/>
                <a:uFillTx/>
                <a:latin typeface="Georgia" panose="02040502050405020303" pitchFamily="18" charset="0"/>
                <a:cs typeface="Arial"/>
                <a:sym typeface="Arial"/>
              </a:rPr>
              <a:t>Input on 2016 Mathematics SOL</a:t>
            </a:r>
          </a:p>
        </p:txBody>
      </p:sp>
      <p:sp>
        <p:nvSpPr>
          <p:cNvPr id="24" name="TextBox 23">
            <a:extLst>
              <a:ext uri="{FF2B5EF4-FFF2-40B4-BE49-F238E27FC236}">
                <a16:creationId xmlns:a16="http://schemas.microsoft.com/office/drawing/2014/main" id="{B5410992-AEFE-B307-AE16-99EE5BE0F00B}"/>
              </a:ext>
            </a:extLst>
          </p:cNvPr>
          <p:cNvSpPr txBox="1"/>
          <p:nvPr/>
        </p:nvSpPr>
        <p:spPr>
          <a:xfrm>
            <a:off x="4572000" y="3622008"/>
            <a:ext cx="1932317" cy="1214335"/>
          </a:xfrm>
          <a:prstGeom prst="rect">
            <a:avLst/>
          </a:prstGeom>
          <a:solidFill>
            <a:schemeClr val="bg1">
              <a:lumMod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000000"/>
                </a:solidFill>
                <a:effectLst/>
                <a:uLnTx/>
                <a:uFillTx/>
                <a:latin typeface="Georgia" panose="02040502050405020303" pitchFamily="18" charset="0"/>
                <a:cs typeface="Arial"/>
                <a:sym typeface="Arial"/>
              </a:rPr>
              <a:t>September 2022 – March 2023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FFFFFF"/>
                </a:solidFill>
                <a:effectLst/>
                <a:uLnTx/>
                <a:uFillTx/>
                <a:latin typeface="Georgia" panose="02040502050405020303" pitchFamily="18" charset="0"/>
                <a:cs typeface="Arial"/>
                <a:sym typeface="Arial"/>
              </a:rPr>
              <a:t>Feedback on Draft 2023 Mathematics SOL</a:t>
            </a:r>
          </a:p>
        </p:txBody>
      </p:sp>
      <p:graphicFrame>
        <p:nvGraphicFramePr>
          <p:cNvPr id="5" name="Diagram 4" descr="Public Comment Period  2016 SOL Input&#10;Public Engagement Sessions 2016 SOL Input&#10;External Stakeholder Feedback Draft 2023 SOL&#10;Public Hearings Public Feedback Period&#10;Draft 2023 SOL">
            <a:extLst>
              <a:ext uri="{FF2B5EF4-FFF2-40B4-BE49-F238E27FC236}">
                <a16:creationId xmlns:a16="http://schemas.microsoft.com/office/drawing/2014/main" id="{E18086F6-DCE6-262F-75D7-593F03159592}"/>
              </a:ext>
            </a:extLst>
          </p:cNvPr>
          <p:cNvGraphicFramePr/>
          <p:nvPr/>
        </p:nvGraphicFramePr>
        <p:xfrm>
          <a:off x="159910" y="2118939"/>
          <a:ext cx="8984090" cy="1892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TextBox 24">
            <a:extLst>
              <a:ext uri="{FF2B5EF4-FFF2-40B4-BE49-F238E27FC236}">
                <a16:creationId xmlns:a16="http://schemas.microsoft.com/office/drawing/2014/main" id="{221417CD-20D6-573B-C22F-5837842D8028}"/>
              </a:ext>
            </a:extLst>
          </p:cNvPr>
          <p:cNvSpPr txBox="1"/>
          <p:nvPr/>
        </p:nvSpPr>
        <p:spPr>
          <a:xfrm>
            <a:off x="6793900" y="3622008"/>
            <a:ext cx="1858394" cy="1169551"/>
          </a:xfrm>
          <a:prstGeom prst="rect">
            <a:avLst/>
          </a:prstGeom>
          <a:solidFill>
            <a:schemeClr val="tx1"/>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003C71">
                    <a:lumMod val="40000"/>
                    <a:lumOff val="60000"/>
                  </a:srgbClr>
                </a:solidFill>
                <a:effectLst/>
                <a:uLnTx/>
                <a:uFillTx/>
                <a:latin typeface="Georgia"/>
                <a:cs typeface="Arial"/>
                <a:sym typeface="Arial"/>
              </a:rPr>
              <a:t>June 2023 – August 2023 </a:t>
            </a:r>
            <a:r>
              <a:rPr kumimoji="0" lang="en-US" sz="1400" b="1" i="0" u="none" strike="noStrike" kern="0" cap="none" spc="0" normalizeH="0" baseline="0" noProof="0">
                <a:ln>
                  <a:noFill/>
                </a:ln>
                <a:solidFill>
                  <a:srgbClr val="FFFFFF"/>
                </a:solidFill>
                <a:effectLst/>
                <a:uLnTx/>
                <a:uFillTx/>
                <a:latin typeface="Georgia"/>
                <a:cs typeface="Arial"/>
                <a:sym typeface="Arial"/>
              </a:rPr>
              <a:t>Board of Education Driven Feedback</a:t>
            </a:r>
          </a:p>
        </p:txBody>
      </p:sp>
      <p:pic>
        <p:nvPicPr>
          <p:cNvPr id="3" name="Picture 2">
            <a:extLst>
              <a:ext uri="{FF2B5EF4-FFF2-40B4-BE49-F238E27FC236}">
                <a16:creationId xmlns:a16="http://schemas.microsoft.com/office/drawing/2014/main" id="{F9AE4D82-1D8E-3714-E661-38B38BC445A5}"/>
              </a:ext>
            </a:extLst>
          </p:cNvPr>
          <p:cNvPicPr>
            <a:picLocks noChangeAspect="1"/>
          </p:cNvPicPr>
          <p:nvPr/>
        </p:nvPicPr>
        <p:blipFill>
          <a:blip r:embed="rId8"/>
          <a:stretch>
            <a:fillRect/>
          </a:stretch>
        </p:blipFill>
        <p:spPr>
          <a:xfrm>
            <a:off x="6912864" y="4798011"/>
            <a:ext cx="2231136" cy="345489"/>
          </a:xfrm>
          <a:prstGeom prst="rect">
            <a:avLst/>
          </a:prstGeom>
        </p:spPr>
      </p:pic>
    </p:spTree>
    <p:extLst>
      <p:ext uri="{BB962C8B-B14F-4D97-AF65-F5344CB8AC3E}">
        <p14:creationId xmlns:p14="http://schemas.microsoft.com/office/powerpoint/2010/main" val="3511550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A7031-FD56-8D8A-8481-548AB23E868E}"/>
              </a:ext>
            </a:extLst>
          </p:cNvPr>
          <p:cNvSpPr>
            <a:spLocks noGrp="1"/>
          </p:cNvSpPr>
          <p:nvPr>
            <p:ph type="title"/>
          </p:nvPr>
        </p:nvSpPr>
        <p:spPr>
          <a:xfrm>
            <a:off x="0" y="0"/>
            <a:ext cx="9144000" cy="949036"/>
          </a:xfrm>
          <a:solidFill>
            <a:schemeClr val="accent1">
              <a:lumMod val="50000"/>
            </a:schemeClr>
          </a:solidFill>
        </p:spPr>
        <p:txBody>
          <a:bodyPr>
            <a:normAutofit fontScale="90000"/>
          </a:bodyPr>
          <a:lstStyle/>
          <a:p>
            <a:pPr algn="ctr"/>
            <a:r>
              <a:rPr lang="en-US">
                <a:solidFill>
                  <a:schemeClr val="bg1"/>
                </a:solidFill>
                <a:latin typeface="Georgia" panose="02040502050405020303" pitchFamily="18" charset="0"/>
              </a:rPr>
              <a:t>Mathematics Education Advisory Committee (MEAC) Recommendations </a:t>
            </a:r>
          </a:p>
        </p:txBody>
      </p:sp>
      <p:sp>
        <p:nvSpPr>
          <p:cNvPr id="3" name="Text Placeholder 2">
            <a:extLst>
              <a:ext uri="{FF2B5EF4-FFF2-40B4-BE49-F238E27FC236}">
                <a16:creationId xmlns:a16="http://schemas.microsoft.com/office/drawing/2014/main" id="{6CA3D72A-848C-D36F-00A2-C2CB406D6DE7}"/>
              </a:ext>
            </a:extLst>
          </p:cNvPr>
          <p:cNvSpPr>
            <a:spLocks noGrp="1"/>
          </p:cNvSpPr>
          <p:nvPr>
            <p:ph type="body" idx="1"/>
          </p:nvPr>
        </p:nvSpPr>
        <p:spPr>
          <a:xfrm>
            <a:off x="590550" y="1075147"/>
            <a:ext cx="7886700" cy="3751686"/>
          </a:xfrm>
        </p:spPr>
        <p:txBody>
          <a:bodyPr>
            <a:normAutofit fontScale="85000" lnSpcReduction="20000"/>
          </a:bodyPr>
          <a:lstStyle/>
          <a:p>
            <a:pPr marL="0" indent="0">
              <a:lnSpc>
                <a:spcPct val="107000"/>
              </a:lnSpc>
              <a:spcBef>
                <a:spcPts val="0"/>
              </a:spcBef>
              <a:buNone/>
            </a:pPr>
            <a:r>
              <a:rPr lang="en-US" sz="2700" b="1" dirty="0">
                <a:solidFill>
                  <a:srgbClr val="000000"/>
                </a:solidFill>
                <a:latin typeface="Georgia"/>
                <a:ea typeface="Times New Roman" panose="02020603050405020304" pitchFamily="18" charset="0"/>
              </a:rPr>
              <a:t>Role of Committee</a:t>
            </a:r>
            <a:endParaRPr lang="en-US" sz="2700" dirty="0">
              <a:solidFill>
                <a:srgbClr val="000000"/>
              </a:solidFill>
              <a:latin typeface="Georgia"/>
              <a:ea typeface="Times New Roman" panose="02020603050405020304" pitchFamily="18" charset="0"/>
            </a:endParaRPr>
          </a:p>
          <a:p>
            <a:pPr indent="-457200">
              <a:lnSpc>
                <a:spcPct val="114999"/>
              </a:lnSpc>
              <a:spcBef>
                <a:spcPts val="0"/>
              </a:spcBef>
              <a:buSzPct val="100000"/>
              <a:buFont typeface="Arial" panose="020F0302020204030204"/>
              <a:buChar char="•"/>
            </a:pPr>
            <a:r>
              <a:rPr lang="en-US" sz="2400" dirty="0">
                <a:solidFill>
                  <a:srgbClr val="000000"/>
                </a:solidFill>
                <a:latin typeface="Times New Roman"/>
              </a:rPr>
              <a:t>Analyze Stakeholder Feedback</a:t>
            </a:r>
            <a:endParaRPr lang="en-US" sz="2400" dirty="0">
              <a:solidFill>
                <a:srgbClr val="000000"/>
              </a:solidFill>
              <a:latin typeface="Times New Roman"/>
              <a:cs typeface="Times New Roman"/>
            </a:endParaRPr>
          </a:p>
          <a:p>
            <a:pPr indent="-457200">
              <a:lnSpc>
                <a:spcPct val="114999"/>
              </a:lnSpc>
              <a:spcBef>
                <a:spcPts val="0"/>
              </a:spcBef>
              <a:buSzPct val="100000"/>
              <a:buFont typeface="Arial" panose="020F0302020204030204"/>
              <a:buChar char="•"/>
            </a:pPr>
            <a:r>
              <a:rPr lang="en-US" sz="2400" dirty="0">
                <a:solidFill>
                  <a:srgbClr val="000000"/>
                </a:solidFill>
                <a:latin typeface="Times New Roman"/>
              </a:rPr>
              <a:t>Review Draft 2023 Mathematics SOL</a:t>
            </a:r>
            <a:endParaRPr lang="en-US" sz="2400">
              <a:solidFill>
                <a:srgbClr val="000000"/>
              </a:solidFill>
              <a:latin typeface="Times New Roman"/>
              <a:cs typeface="Times New Roman"/>
            </a:endParaRPr>
          </a:p>
          <a:p>
            <a:pPr indent="-457200">
              <a:lnSpc>
                <a:spcPct val="114999"/>
              </a:lnSpc>
              <a:spcBef>
                <a:spcPts val="0"/>
              </a:spcBef>
              <a:buSzPct val="100000"/>
              <a:buFont typeface="Arial" panose="020F0302020204030204"/>
              <a:buChar char="•"/>
            </a:pPr>
            <a:r>
              <a:rPr lang="en-US" sz="2400" dirty="0">
                <a:solidFill>
                  <a:srgbClr val="000000"/>
                </a:solidFill>
                <a:latin typeface="Times New Roman"/>
              </a:rPr>
              <a:t>Provide Recommendations</a:t>
            </a:r>
            <a:endParaRPr lang="en-US" sz="2400">
              <a:solidFill>
                <a:srgbClr val="000000"/>
              </a:solidFill>
              <a:latin typeface="Times New Roman"/>
              <a:cs typeface="Times New Roman"/>
            </a:endParaRPr>
          </a:p>
          <a:p>
            <a:pPr indent="-457200">
              <a:lnSpc>
                <a:spcPct val="114999"/>
              </a:lnSpc>
              <a:spcBef>
                <a:spcPts val="0"/>
              </a:spcBef>
              <a:buSzPct val="100000"/>
              <a:buFont typeface="Arial" panose="020F0302020204030204"/>
              <a:buChar char="•"/>
            </a:pPr>
            <a:r>
              <a:rPr lang="en-US" sz="2400" dirty="0">
                <a:solidFill>
                  <a:srgbClr val="000000"/>
                </a:solidFill>
                <a:latin typeface="Times New Roman"/>
              </a:rPr>
              <a:t>Four Meetings Held – June 2022 – August 2023</a:t>
            </a:r>
            <a:endParaRPr lang="en-US" sz="2400" dirty="0">
              <a:solidFill>
                <a:srgbClr val="000000"/>
              </a:solidFill>
              <a:latin typeface="Times New Roman"/>
              <a:cs typeface="Times New Roman"/>
            </a:endParaRPr>
          </a:p>
          <a:p>
            <a:pPr marL="0" indent="0">
              <a:lnSpc>
                <a:spcPct val="114999"/>
              </a:lnSpc>
              <a:spcBef>
                <a:spcPts val="1200"/>
              </a:spcBef>
              <a:buNone/>
            </a:pPr>
            <a:r>
              <a:rPr lang="en-US" sz="2700" b="1" dirty="0">
                <a:solidFill>
                  <a:srgbClr val="000000"/>
                </a:solidFill>
                <a:latin typeface="Georgia"/>
              </a:rPr>
              <a:t>Recommendations</a:t>
            </a:r>
            <a:endParaRPr lang="en-US" dirty="0"/>
          </a:p>
          <a:p>
            <a:pPr indent="-457200">
              <a:lnSpc>
                <a:spcPct val="114999"/>
              </a:lnSpc>
              <a:spcBef>
                <a:spcPts val="0"/>
              </a:spcBef>
              <a:buClrTx/>
              <a:buSzPct val="100000"/>
              <a:buFont typeface="+mj-lt"/>
              <a:buAutoNum type="arabicPeriod"/>
            </a:pPr>
            <a:r>
              <a:rPr lang="en-US" sz="2400" dirty="0">
                <a:solidFill>
                  <a:srgbClr val="000000"/>
                </a:solidFill>
                <a:effectLst/>
                <a:latin typeface="Times New Roman"/>
                <a:ea typeface="Times New Roman" panose="02020603050405020304" pitchFamily="18" charset="0"/>
              </a:rPr>
              <a:t>Data Analysis and Data Science</a:t>
            </a:r>
            <a:r>
              <a:rPr lang="en-US" sz="2400" dirty="0">
                <a:solidFill>
                  <a:srgbClr val="000000"/>
                </a:solidFill>
                <a:latin typeface="Times New Roman"/>
                <a:ea typeface="Times New Roman" panose="02020603050405020304" pitchFamily="18" charset="0"/>
              </a:rPr>
              <a:t> </a:t>
            </a:r>
            <a:endParaRPr lang="en-US" sz="2400" dirty="0">
              <a:effectLst/>
              <a:latin typeface="Times New Roman"/>
              <a:ea typeface="Times New Roman" panose="02020603050405020304" pitchFamily="18" charset="0"/>
            </a:endParaRPr>
          </a:p>
          <a:p>
            <a:pPr indent="-457200">
              <a:lnSpc>
                <a:spcPct val="115000"/>
              </a:lnSpc>
              <a:spcBef>
                <a:spcPts val="0"/>
              </a:spcBef>
              <a:buClrTx/>
              <a:buSzPct val="100000"/>
              <a:buFont typeface="+mj-lt"/>
              <a:buAutoNum type="arabicPeriod"/>
            </a:pPr>
            <a:r>
              <a:rPr lang="en-US" sz="2400" dirty="0">
                <a:solidFill>
                  <a:srgbClr val="000000"/>
                </a:solidFill>
                <a:effectLst/>
                <a:latin typeface="Times New Roman"/>
                <a:ea typeface="Times New Roman" panose="02020603050405020304" pitchFamily="18" charset="0"/>
              </a:rPr>
              <a:t>Algebra I in Middle School</a:t>
            </a:r>
            <a:r>
              <a:rPr lang="en-US" sz="2400" dirty="0">
                <a:solidFill>
                  <a:srgbClr val="000000"/>
                </a:solidFill>
                <a:latin typeface="Times New Roman"/>
                <a:ea typeface="Times New Roman" panose="02020603050405020304" pitchFamily="18" charset="0"/>
              </a:rPr>
              <a:t> </a:t>
            </a:r>
            <a:endParaRPr lang="en-US" sz="2400" dirty="0">
              <a:effectLst/>
              <a:latin typeface="Times New Roman"/>
              <a:ea typeface="Times New Roman" panose="02020603050405020304" pitchFamily="18" charset="0"/>
            </a:endParaRPr>
          </a:p>
          <a:p>
            <a:pPr marR="0" lvl="0" indent="-457200">
              <a:lnSpc>
                <a:spcPct val="115000"/>
              </a:lnSpc>
              <a:spcBef>
                <a:spcPts val="0"/>
              </a:spcBef>
              <a:spcAft>
                <a:spcPts val="0"/>
              </a:spcAft>
              <a:buClrTx/>
              <a:buSzPct val="100000"/>
              <a:buFont typeface="+mj-lt"/>
              <a:buAutoNum type="arabicPeriod"/>
            </a:pPr>
            <a:r>
              <a:rPr lang="en-US" sz="2400" dirty="0">
                <a:solidFill>
                  <a:srgbClr val="000000"/>
                </a:solidFill>
                <a:effectLst/>
                <a:latin typeface="Times New Roman"/>
                <a:ea typeface="Times New Roman" panose="02020603050405020304" pitchFamily="18" charset="0"/>
              </a:rPr>
              <a:t>Technology/Calculators</a:t>
            </a:r>
            <a:endParaRPr lang="en-US" sz="2400" dirty="0">
              <a:effectLst/>
              <a:latin typeface="Times New Roman"/>
              <a:ea typeface="Times New Roman" panose="02020603050405020304" pitchFamily="18" charset="0"/>
            </a:endParaRPr>
          </a:p>
          <a:p>
            <a:pPr marR="0" lvl="0" indent="-457200">
              <a:lnSpc>
                <a:spcPct val="115000"/>
              </a:lnSpc>
              <a:spcBef>
                <a:spcPts val="0"/>
              </a:spcBef>
              <a:spcAft>
                <a:spcPts val="0"/>
              </a:spcAft>
              <a:buClrTx/>
              <a:buSzPct val="100000"/>
              <a:buFont typeface="+mj-lt"/>
              <a:buAutoNum type="arabicPeriod"/>
            </a:pPr>
            <a:r>
              <a:rPr lang="en-US" sz="2400" dirty="0">
                <a:solidFill>
                  <a:srgbClr val="000000"/>
                </a:solidFill>
                <a:effectLst/>
                <a:latin typeface="Times New Roman"/>
                <a:ea typeface="Times New Roman" panose="02020603050405020304" pitchFamily="18" charset="0"/>
              </a:rPr>
              <a:t>Conceptual Understanding and Procedural Fluency</a:t>
            </a:r>
            <a:endParaRPr lang="en-US" sz="2400" dirty="0">
              <a:solidFill>
                <a:srgbClr val="000000"/>
              </a:solidFill>
              <a:effectLst/>
              <a:latin typeface="Times New Roman"/>
              <a:ea typeface="Times New Roman" panose="02020603050405020304" pitchFamily="18" charset="0"/>
              <a:cs typeface="Times New Roman"/>
            </a:endParaRPr>
          </a:p>
          <a:p>
            <a:pPr marR="0" lvl="0" indent="-457200">
              <a:lnSpc>
                <a:spcPct val="115000"/>
              </a:lnSpc>
              <a:spcBef>
                <a:spcPts val="0"/>
              </a:spcBef>
              <a:spcAft>
                <a:spcPts val="0"/>
              </a:spcAft>
              <a:buClrTx/>
              <a:buSzPct val="100000"/>
              <a:buFont typeface="+mj-lt"/>
              <a:buAutoNum type="arabicPeriod"/>
            </a:pPr>
            <a:r>
              <a:rPr lang="en-US" sz="2400" dirty="0">
                <a:solidFill>
                  <a:srgbClr val="000000"/>
                </a:solidFill>
                <a:effectLst/>
                <a:latin typeface="Times New Roman"/>
                <a:ea typeface="Times New Roman" panose="02020603050405020304" pitchFamily="18" charset="0"/>
              </a:rPr>
              <a:t>Mathematics Process Goals</a:t>
            </a:r>
            <a:endParaRPr lang="en-US" sz="2400" dirty="0">
              <a:effectLst/>
              <a:latin typeface="Times New Roman"/>
              <a:ea typeface="Times New Roman" panose="02020603050405020304" pitchFamily="18" charset="0"/>
            </a:endParaRPr>
          </a:p>
          <a:p>
            <a:pPr marL="342900" marR="0" lvl="0" indent="-342900">
              <a:lnSpc>
                <a:spcPct val="115000"/>
              </a:lnSpc>
              <a:spcBef>
                <a:spcPts val="0"/>
              </a:spcBef>
              <a:spcAft>
                <a:spcPts val="0"/>
              </a:spcAft>
              <a:buFont typeface="+mj-lt"/>
              <a:buAutoNum type="arabicPeriod"/>
            </a:pPr>
            <a:endParaRPr lang="en-US"/>
          </a:p>
        </p:txBody>
      </p:sp>
      <p:pic>
        <p:nvPicPr>
          <p:cNvPr id="6" name="Picture 5">
            <a:extLst>
              <a:ext uri="{FF2B5EF4-FFF2-40B4-BE49-F238E27FC236}">
                <a16:creationId xmlns:a16="http://schemas.microsoft.com/office/drawing/2014/main" id="{03671B24-6EDE-3E72-CE9E-5687361098D3}"/>
              </a:ext>
            </a:extLst>
          </p:cNvPr>
          <p:cNvPicPr>
            <a:picLocks noChangeAspect="1"/>
          </p:cNvPicPr>
          <p:nvPr/>
        </p:nvPicPr>
        <p:blipFill>
          <a:blip r:embed="rId2"/>
          <a:stretch>
            <a:fillRect/>
          </a:stretch>
        </p:blipFill>
        <p:spPr>
          <a:xfrm>
            <a:off x="6885432" y="4767302"/>
            <a:ext cx="2231136" cy="345489"/>
          </a:xfrm>
          <a:prstGeom prst="rect">
            <a:avLst/>
          </a:prstGeom>
        </p:spPr>
      </p:pic>
    </p:spTree>
    <p:extLst>
      <p:ext uri="{BB962C8B-B14F-4D97-AF65-F5344CB8AC3E}">
        <p14:creationId xmlns:p14="http://schemas.microsoft.com/office/powerpoint/2010/main" val="3785555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9"/>
          <p:cNvSpPr txBox="1">
            <a:spLocks noGrp="1"/>
          </p:cNvSpPr>
          <p:nvPr>
            <p:ph type="title"/>
          </p:nvPr>
        </p:nvSpPr>
        <p:spPr>
          <a:xfrm>
            <a:off x="0" y="0"/>
            <a:ext cx="9143999" cy="611348"/>
          </a:xfrm>
          <a:prstGeom prst="rect">
            <a:avLst/>
          </a:prstGeom>
          <a:solidFill>
            <a:schemeClr val="accent1">
              <a:lumMod val="50000"/>
            </a:schemeClr>
          </a:solidFill>
          <a:ln>
            <a:noFill/>
          </a:ln>
        </p:spPr>
        <p:txBody>
          <a:bodyPr spcFirstLastPara="1" wrap="square" lIns="617225" tIns="34275" rIns="68575" bIns="34275" anchor="b" anchorCtr="0">
            <a:noAutofit/>
          </a:bodyPr>
          <a:lstStyle/>
          <a:p>
            <a:pPr marL="0" lvl="0" indent="0" algn="ctr" rtl="0">
              <a:lnSpc>
                <a:spcPct val="90000"/>
              </a:lnSpc>
              <a:spcBef>
                <a:spcPts val="0"/>
              </a:spcBef>
              <a:spcAft>
                <a:spcPts val="0"/>
              </a:spcAft>
              <a:buClr>
                <a:schemeClr val="dk1"/>
              </a:buClr>
              <a:buSzPct val="100000"/>
              <a:buFont typeface="Georgia"/>
              <a:buNone/>
            </a:pPr>
            <a:r>
              <a:rPr lang="en-US" sz="2000">
                <a:solidFill>
                  <a:schemeClr val="bg1"/>
                </a:solidFill>
                <a:latin typeface="Georgia"/>
              </a:rPr>
              <a:t>The State of State Standards – Post-Common Core Fordham Institute 2018 Report Recommendations </a:t>
            </a:r>
            <a:endParaRPr lang="en-US" sz="2000">
              <a:solidFill>
                <a:schemeClr val="bg1"/>
              </a:solidFill>
              <a:latin typeface="Georgia" panose="02040502050405020303" pitchFamily="18" charset="0"/>
            </a:endParaRPr>
          </a:p>
        </p:txBody>
      </p:sp>
      <p:sp>
        <p:nvSpPr>
          <p:cNvPr id="378" name="Google Shape;378;p59"/>
          <p:cNvSpPr txBox="1">
            <a:spLocks noGrp="1"/>
          </p:cNvSpPr>
          <p:nvPr>
            <p:ph type="sldNum" idx="12"/>
          </p:nvPr>
        </p:nvSpPr>
        <p:spPr>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7</a:t>
            </a:fld>
            <a:endParaRPr/>
          </a:p>
        </p:txBody>
      </p:sp>
      <p:graphicFrame>
        <p:nvGraphicFramePr>
          <p:cNvPr id="3" name="Table 2">
            <a:extLst>
              <a:ext uri="{FF2B5EF4-FFF2-40B4-BE49-F238E27FC236}">
                <a16:creationId xmlns:a16="http://schemas.microsoft.com/office/drawing/2014/main" id="{3827C14A-6FCC-BF0A-6DAC-B4E4F4561B30}"/>
              </a:ext>
            </a:extLst>
          </p:cNvPr>
          <p:cNvGraphicFramePr>
            <a:graphicFrameLocks noGrp="1"/>
          </p:cNvGraphicFramePr>
          <p:nvPr>
            <p:extLst>
              <p:ext uri="{D42A27DB-BD31-4B8C-83A1-F6EECF244321}">
                <p14:modId xmlns:p14="http://schemas.microsoft.com/office/powerpoint/2010/main" val="3702197673"/>
              </p:ext>
            </p:extLst>
          </p:nvPr>
        </p:nvGraphicFramePr>
        <p:xfrm>
          <a:off x="254047" y="711210"/>
          <a:ext cx="8635903" cy="3923670"/>
        </p:xfrm>
        <a:graphic>
          <a:graphicData uri="http://schemas.openxmlformats.org/drawingml/2006/table">
            <a:tbl>
              <a:tblPr firstRow="1" bandRow="1">
                <a:tableStyleId>{64C8BA91-00B2-47A3-B945-543557C1B41E}</a:tableStyleId>
              </a:tblPr>
              <a:tblGrid>
                <a:gridCol w="2631343">
                  <a:extLst>
                    <a:ext uri="{9D8B030D-6E8A-4147-A177-3AD203B41FA5}">
                      <a16:colId xmlns:a16="http://schemas.microsoft.com/office/drawing/2014/main" val="2451452059"/>
                    </a:ext>
                  </a:extLst>
                </a:gridCol>
                <a:gridCol w="6004560">
                  <a:extLst>
                    <a:ext uri="{9D8B030D-6E8A-4147-A177-3AD203B41FA5}">
                      <a16:colId xmlns:a16="http://schemas.microsoft.com/office/drawing/2014/main" val="474907438"/>
                    </a:ext>
                  </a:extLst>
                </a:gridCol>
              </a:tblGrid>
              <a:tr h="253590">
                <a:tc>
                  <a:txBody>
                    <a:bodyPr/>
                    <a:lstStyle/>
                    <a:p>
                      <a:pPr lvl="0" algn="ctr">
                        <a:buNone/>
                      </a:pPr>
                      <a:r>
                        <a:rPr lang="en-US" sz="1400" b="1" i="0" u="none" strike="noStrike" cap="none" noProof="0">
                          <a:solidFill>
                            <a:schemeClr val="bg1"/>
                          </a:solidFill>
                          <a:latin typeface="Georgia"/>
                          <a:cs typeface="Arial"/>
                          <a:sym typeface="Arial"/>
                        </a:rPr>
                        <a:t>Recommendation </a:t>
                      </a:r>
                    </a:p>
                  </a:txBody>
                  <a:tcPr>
                    <a:solidFill>
                      <a:schemeClr val="accent1">
                        <a:lumMod val="50000"/>
                      </a:schemeClr>
                    </a:solidFill>
                  </a:tcPr>
                </a:tc>
                <a:tc>
                  <a:txBody>
                    <a:bodyPr/>
                    <a:lstStyle/>
                    <a:p>
                      <a:pPr marL="0" lvl="6" indent="0" algn="ctr">
                        <a:lnSpc>
                          <a:spcPct val="107000"/>
                        </a:lnSpc>
                        <a:spcBef>
                          <a:spcPts val="0"/>
                        </a:spcBef>
                        <a:spcAft>
                          <a:spcPts val="0"/>
                        </a:spcAft>
                        <a:buNone/>
                      </a:pPr>
                      <a:r>
                        <a:rPr lang="en-US" sz="1400" b="1" i="0" u="none" strike="noStrike" noProof="0">
                          <a:solidFill>
                            <a:schemeClr val="bg1"/>
                          </a:solidFill>
                          <a:latin typeface="Georgia"/>
                        </a:rPr>
                        <a:t>How it is addressed in 2023 Mathematics SOL</a:t>
                      </a:r>
                    </a:p>
                  </a:txBody>
                  <a:tcPr>
                    <a:solidFill>
                      <a:schemeClr val="accent1">
                        <a:lumMod val="50000"/>
                      </a:schemeClr>
                    </a:solidFill>
                  </a:tcPr>
                </a:tc>
                <a:extLst>
                  <a:ext uri="{0D108BD9-81ED-4DB2-BD59-A6C34878D82A}">
                    <a16:rowId xmlns:a16="http://schemas.microsoft.com/office/drawing/2014/main" val="2122141473"/>
                  </a:ext>
                </a:extLst>
              </a:tr>
              <a:tr h="2247270">
                <a:tc>
                  <a:txBody>
                    <a:bodyPr/>
                    <a:lstStyle/>
                    <a:p>
                      <a:pPr marL="228600" lvl="0" indent="-228600">
                        <a:buAutoNum type="arabicPeriod"/>
                      </a:pPr>
                      <a:r>
                        <a:rPr lang="en-US" sz="1200" b="0" i="0" u="none" strike="noStrike" cap="none" noProof="0">
                          <a:solidFill>
                            <a:srgbClr val="000000"/>
                          </a:solidFill>
                          <a:latin typeface="Georgia"/>
                          <a:cs typeface="Arial"/>
                        </a:rPr>
                        <a:t>Specify</a:t>
                      </a:r>
                      <a:r>
                        <a:rPr lang="en-US" sz="1200" b="0" i="0" u="none" strike="noStrike" cap="none" noProof="0">
                          <a:solidFill>
                            <a:srgbClr val="000000"/>
                          </a:solidFill>
                          <a:latin typeface="Georgia"/>
                          <a:cs typeface="Arial"/>
                          <a:sym typeface="Arial"/>
                        </a:rPr>
                        <a:t> fluency expectations </a:t>
                      </a:r>
                      <a:r>
                        <a:rPr lang="en-US" sz="1200" b="0" i="0" u="none" strike="noStrike" cap="none" noProof="0">
                          <a:solidFill>
                            <a:srgbClr val="000000"/>
                          </a:solidFill>
                          <a:latin typeface="Georgia"/>
                          <a:cs typeface="Arial"/>
                        </a:rPr>
                        <a:t>for multi-digit</a:t>
                      </a:r>
                      <a:r>
                        <a:rPr lang="en-US" sz="1200" b="0" i="0" u="none" strike="noStrike" cap="none" noProof="0">
                          <a:solidFill>
                            <a:srgbClr val="000000"/>
                          </a:solidFill>
                          <a:latin typeface="Georgia"/>
                          <a:cs typeface="Arial"/>
                          <a:sym typeface="Arial"/>
                        </a:rPr>
                        <a:t> operations involving whole numbers and decimals and reference the standard algorithms as appropriate. </a:t>
                      </a:r>
                      <a:endParaRPr lang="en-US" sz="1200" b="0" i="0" u="none" strike="noStrike" cap="none">
                        <a:solidFill>
                          <a:srgbClr val="000000"/>
                        </a:solidFill>
                        <a:latin typeface="Georgia"/>
                        <a:cs typeface="Arial"/>
                        <a:sym typeface="Arial"/>
                      </a:endParaRPr>
                    </a:p>
                  </a:txBody>
                  <a:tcPr/>
                </a:tc>
                <a:tc>
                  <a:txBody>
                    <a:bodyPr/>
                    <a:lstStyle/>
                    <a:p>
                      <a:pPr marL="0" marR="0" lvl="6" indent="0" algn="l">
                        <a:lnSpc>
                          <a:spcPct val="107000"/>
                        </a:lnSpc>
                        <a:spcBef>
                          <a:spcPts val="0"/>
                        </a:spcBef>
                        <a:spcAft>
                          <a:spcPts val="0"/>
                        </a:spcAft>
                        <a:buFont typeface="Arial"/>
                        <a:buNone/>
                      </a:pPr>
                      <a:r>
                        <a:rPr lang="en-US" sz="1200" b="0" i="0" u="none" strike="noStrike" noProof="0">
                          <a:solidFill>
                            <a:srgbClr val="000000"/>
                          </a:solidFill>
                          <a:latin typeface="Georgia"/>
                        </a:rPr>
                        <a:t>More specificity around fluency expectations and recall of basic facts has been included (Grades K-5):</a:t>
                      </a:r>
                    </a:p>
                    <a:p>
                      <a:pPr marL="569595" marR="0" lvl="0" indent="-285750" algn="l" rtl="0">
                        <a:lnSpc>
                          <a:spcPct val="100000"/>
                        </a:lnSpc>
                        <a:spcBef>
                          <a:spcPts val="0"/>
                        </a:spcBef>
                        <a:spcAft>
                          <a:spcPts val="0"/>
                        </a:spcAft>
                        <a:buClr>
                          <a:srgbClr val="000000"/>
                        </a:buClr>
                        <a:buFont typeface="Courier New" panose="02070309020205020404" pitchFamily="49" charset="0"/>
                        <a:buChar char="o"/>
                      </a:pPr>
                      <a:r>
                        <a:rPr lang="en-US" sz="1200" b="0" i="0" u="none" strike="noStrike" cap="none">
                          <a:solidFill>
                            <a:srgbClr val="000000"/>
                          </a:solidFill>
                          <a:latin typeface="Georgia"/>
                          <a:ea typeface="Arial"/>
                          <a:cs typeface="Arial"/>
                          <a:sym typeface="Arial"/>
                        </a:rPr>
                        <a:t>2.CE.</a:t>
                      </a:r>
                      <a:r>
                        <a:rPr lang="en-US" sz="1200" b="0" i="0" u="none" strike="noStrike" cap="none">
                          <a:solidFill>
                            <a:srgbClr val="000000"/>
                          </a:solidFill>
                          <a:latin typeface="Georgia"/>
                          <a:ea typeface="Arial"/>
                          <a:cs typeface="Arial"/>
                        </a:rPr>
                        <a:t>1: Recall</a:t>
                      </a:r>
                      <a:r>
                        <a:rPr lang="en-US" sz="1200" b="0" i="0" u="none" strike="noStrike" cap="none">
                          <a:solidFill>
                            <a:srgbClr val="000000"/>
                          </a:solidFill>
                          <a:latin typeface="Georgia"/>
                          <a:ea typeface="Arial"/>
                          <a:cs typeface="Arial"/>
                          <a:sym typeface="Arial"/>
                        </a:rPr>
                        <a:t> with automaticity addition and subtraction facts within </a:t>
                      </a:r>
                      <a:r>
                        <a:rPr lang="en-US" sz="1200" b="0" i="0" u="none" strike="noStrike" cap="none">
                          <a:solidFill>
                            <a:srgbClr val="000000"/>
                          </a:solidFill>
                          <a:latin typeface="Georgia"/>
                          <a:ea typeface="Arial"/>
                          <a:cs typeface="Arial"/>
                        </a:rPr>
                        <a:t>20 </a:t>
                      </a:r>
                      <a:endParaRPr lang="en-US" sz="1200" b="0" i="0" u="none" strike="noStrike" cap="none">
                        <a:solidFill>
                          <a:srgbClr val="000000"/>
                        </a:solidFill>
                        <a:latin typeface="Georgia"/>
                        <a:ea typeface="Arial"/>
                        <a:cs typeface="Arial"/>
                        <a:sym typeface="Arial"/>
                      </a:endParaRPr>
                    </a:p>
                    <a:p>
                      <a:pPr marL="569595" marR="0" lvl="0" indent="-285750" algn="l" rtl="0">
                        <a:lnSpc>
                          <a:spcPct val="100000"/>
                        </a:lnSpc>
                        <a:spcBef>
                          <a:spcPts val="0"/>
                        </a:spcBef>
                        <a:spcAft>
                          <a:spcPts val="0"/>
                        </a:spcAft>
                        <a:buClr>
                          <a:srgbClr val="000000"/>
                        </a:buClr>
                        <a:buFont typeface="Courier New" panose="02070309020205020404" pitchFamily="49" charset="0"/>
                        <a:buChar char="o"/>
                      </a:pPr>
                      <a:r>
                        <a:rPr lang="en-US" sz="1200" b="0" i="0" u="none" strike="noStrike" cap="none">
                          <a:solidFill>
                            <a:srgbClr val="000000"/>
                          </a:solidFill>
                          <a:latin typeface="Georgia"/>
                          <a:ea typeface="Arial"/>
                          <a:cs typeface="Arial"/>
                          <a:sym typeface="Arial"/>
                        </a:rPr>
                        <a:t>4.CE.1</a:t>
                      </a:r>
                      <a:r>
                        <a:rPr lang="en-US" sz="1200" b="0" i="0" u="none" strike="noStrike" cap="none">
                          <a:solidFill>
                            <a:srgbClr val="000000"/>
                          </a:solidFill>
                          <a:latin typeface="Georgia"/>
                          <a:ea typeface="Arial"/>
                          <a:cs typeface="Arial"/>
                        </a:rPr>
                        <a:t>: Recall</a:t>
                      </a:r>
                      <a:r>
                        <a:rPr lang="en-US" sz="1200" b="0" i="0" u="none" strike="noStrike" cap="none">
                          <a:solidFill>
                            <a:srgbClr val="000000"/>
                          </a:solidFill>
                          <a:latin typeface="Georgia"/>
                          <a:ea typeface="Arial"/>
                          <a:cs typeface="Arial"/>
                          <a:sym typeface="Arial"/>
                        </a:rPr>
                        <a:t> with automaticity the multiplication facts through 12 x 12 and the corresponding division facts</a:t>
                      </a:r>
                      <a:r>
                        <a:rPr lang="en-US" sz="1200" b="0" i="0" u="none" strike="noStrike" cap="none">
                          <a:solidFill>
                            <a:srgbClr val="000000"/>
                          </a:solidFill>
                          <a:latin typeface="Georgia"/>
                          <a:ea typeface="Arial"/>
                          <a:cs typeface="Arial"/>
                        </a:rPr>
                        <a:t>.</a:t>
                      </a:r>
                      <a:endParaRPr lang="en-US" sz="1200" b="0" i="0" u="none" strike="noStrike" cap="none" noProof="0">
                        <a:solidFill>
                          <a:srgbClr val="000000"/>
                        </a:solidFill>
                        <a:latin typeface="Georgia"/>
                        <a:cs typeface="Arial"/>
                      </a:endParaRPr>
                    </a:p>
                    <a:p>
                      <a:pPr marL="0" marR="0" lvl="6" indent="0" algn="l">
                        <a:lnSpc>
                          <a:spcPct val="107000"/>
                        </a:lnSpc>
                        <a:spcBef>
                          <a:spcPts val="0"/>
                        </a:spcBef>
                        <a:spcAft>
                          <a:spcPts val="0"/>
                        </a:spcAft>
                        <a:buFont typeface="Arial"/>
                        <a:buNone/>
                      </a:pPr>
                      <a:r>
                        <a:rPr lang="en-US" sz="1200" b="0" i="0" u="none" strike="noStrike" noProof="0">
                          <a:solidFill>
                            <a:srgbClr val="000000"/>
                          </a:solidFill>
                          <a:latin typeface="Georgia"/>
                        </a:rPr>
                        <a:t>Examples of reference to the use of algorithms:</a:t>
                      </a:r>
                      <a:endParaRPr lang="en-US"/>
                    </a:p>
                    <a:p>
                      <a:pPr marL="171450" marR="0" lvl="0" indent="-171450" algn="l" rtl="0">
                        <a:lnSpc>
                          <a:spcPct val="100000"/>
                        </a:lnSpc>
                        <a:spcBef>
                          <a:spcPts val="0"/>
                        </a:spcBef>
                        <a:spcAft>
                          <a:spcPts val="0"/>
                        </a:spcAft>
                        <a:buClr>
                          <a:srgbClr val="000000"/>
                        </a:buClr>
                        <a:buFont typeface="Courier New"/>
                        <a:buChar char="o"/>
                      </a:pPr>
                      <a:r>
                        <a:rPr lang="en-US" sz="1100" b="0" i="0" u="none" strike="noStrike" cap="none" noProof="0">
                          <a:solidFill>
                            <a:srgbClr val="242424"/>
                          </a:solidFill>
                          <a:latin typeface="Georgia"/>
                        </a:rPr>
                        <a:t>3.CE.1 - Apply strategies and algorithms</a:t>
                      </a:r>
                      <a:r>
                        <a:rPr lang="en-US" sz="1100" b="0" i="0" u="none" strike="noStrike" cap="none" noProof="0">
                          <a:solidFill>
                            <a:schemeClr val="tx1"/>
                          </a:solidFill>
                          <a:latin typeface="Georgia"/>
                        </a:rPr>
                        <a:t>,</a:t>
                      </a:r>
                      <a:r>
                        <a:rPr lang="en-US" sz="1100" b="0" i="0" u="none" strike="noStrike" cap="none" noProof="0">
                          <a:solidFill>
                            <a:srgbClr val="7030A0"/>
                          </a:solidFill>
                          <a:latin typeface="Georgia"/>
                        </a:rPr>
                        <a:t> </a:t>
                      </a:r>
                      <a:r>
                        <a:rPr lang="en-US" sz="1100" b="0" i="0" u="sng" strike="noStrike" cap="none" noProof="0">
                          <a:solidFill>
                            <a:srgbClr val="7030A0"/>
                          </a:solidFill>
                          <a:latin typeface="Georgia"/>
                        </a:rPr>
                        <a:t>including the standard algorithm,</a:t>
                      </a:r>
                      <a:r>
                        <a:rPr lang="en-US" sz="1100" b="0" i="0" u="none" strike="noStrike" cap="none" noProof="0">
                          <a:solidFill>
                            <a:srgbClr val="242424"/>
                          </a:solidFill>
                          <a:latin typeface="Georgia"/>
                        </a:rPr>
                        <a:t> based on place value, the properties of addition, and equivalent relationships to determine the sum or difference of two whole numbers where addends and minuends do not exceed 1,000.</a:t>
                      </a:r>
                      <a:endParaRPr lang="en-US" sz="1100">
                        <a:latin typeface="Georgia"/>
                      </a:endParaRPr>
                    </a:p>
                    <a:p>
                      <a:pPr marL="171450" lvl="0" indent="-171450" algn="l">
                        <a:lnSpc>
                          <a:spcPct val="100000"/>
                        </a:lnSpc>
                        <a:spcBef>
                          <a:spcPts val="0"/>
                        </a:spcBef>
                        <a:spcAft>
                          <a:spcPts val="0"/>
                        </a:spcAft>
                        <a:buFont typeface="Courier New"/>
                        <a:buChar char="o"/>
                      </a:pPr>
                      <a:r>
                        <a:rPr lang="en-US" sz="1100" b="0" i="0" u="none" strike="noStrike" cap="none" noProof="0">
                          <a:solidFill>
                            <a:srgbClr val="242424"/>
                          </a:solidFill>
                          <a:latin typeface="Georgia"/>
                        </a:rPr>
                        <a:t>4.CE.1 - Apply strategies and algorithms</a:t>
                      </a:r>
                      <a:r>
                        <a:rPr lang="en-US" sz="1100" b="0" i="0" u="none" strike="noStrike" cap="none" noProof="0">
                          <a:solidFill>
                            <a:schemeClr val="tx1"/>
                          </a:solidFill>
                          <a:latin typeface="Georgia"/>
                        </a:rPr>
                        <a:t>,</a:t>
                      </a:r>
                      <a:r>
                        <a:rPr lang="en-US" sz="1100" b="0" i="0" u="none" strike="noStrike" cap="none" noProof="0">
                          <a:solidFill>
                            <a:srgbClr val="7030A0"/>
                          </a:solidFill>
                          <a:latin typeface="Georgia"/>
                        </a:rPr>
                        <a:t> </a:t>
                      </a:r>
                      <a:r>
                        <a:rPr lang="en-US" sz="1100" b="0" i="0" u="sng" strike="noStrike" cap="none" noProof="0">
                          <a:solidFill>
                            <a:srgbClr val="7030A0"/>
                          </a:solidFill>
                          <a:latin typeface="Georgia"/>
                        </a:rPr>
                        <a:t>including the standard algorithm,</a:t>
                      </a:r>
                      <a:r>
                        <a:rPr lang="en-US" sz="1100" b="0" i="0" u="none" strike="noStrike" cap="none" noProof="0">
                          <a:solidFill>
                            <a:srgbClr val="242424"/>
                          </a:solidFill>
                          <a:latin typeface="Georgia"/>
                        </a:rPr>
                        <a:t> based on place value and the properties of addition, to determine the sum or difference of two whole numbers, where addends and minuends do not exceed 10,000.*</a:t>
                      </a:r>
                      <a:endParaRPr lang="en-US" sz="1100">
                        <a:latin typeface="Georgia"/>
                      </a:endParaRPr>
                    </a:p>
                  </a:txBody>
                  <a:tcPr/>
                </a:tc>
                <a:extLst>
                  <a:ext uri="{0D108BD9-81ED-4DB2-BD59-A6C34878D82A}">
                    <a16:rowId xmlns:a16="http://schemas.microsoft.com/office/drawing/2014/main" val="711271625"/>
                  </a:ext>
                </a:extLst>
              </a:tr>
              <a:tr h="1337643">
                <a:tc>
                  <a:txBody>
                    <a:bodyPr/>
                    <a:lstStyle/>
                    <a:p>
                      <a:pPr marL="0" marR="0" lvl="0" indent="0" algn="l" rtl="0">
                        <a:lnSpc>
                          <a:spcPct val="100000"/>
                        </a:lnSpc>
                        <a:spcBef>
                          <a:spcPts val="0"/>
                        </a:spcBef>
                        <a:spcAft>
                          <a:spcPts val="0"/>
                        </a:spcAft>
                        <a:buClr>
                          <a:srgbClr val="000000"/>
                        </a:buClr>
                        <a:buNone/>
                      </a:pPr>
                      <a:r>
                        <a:rPr lang="en-US" sz="1200" b="0" i="0" u="none" strike="noStrike" cap="none" noProof="0">
                          <a:solidFill>
                            <a:srgbClr val="000000"/>
                          </a:solidFill>
                          <a:latin typeface="Georgia"/>
                          <a:cs typeface="Arial"/>
                        </a:rPr>
                        <a:t>2.   Make</a:t>
                      </a:r>
                      <a:r>
                        <a:rPr lang="en-US" sz="1200" b="0" i="0" u="none" strike="noStrike" cap="none" noProof="0">
                          <a:solidFill>
                            <a:srgbClr val="000000"/>
                          </a:solidFill>
                          <a:latin typeface="Georgia"/>
                          <a:cs typeface="Arial"/>
                          <a:sym typeface="Arial"/>
                        </a:rPr>
                        <a:t> conceptual understanding</a:t>
                      </a:r>
                      <a:r>
                        <a:rPr lang="en-US" sz="1200" b="0" i="0" u="none" strike="noStrike" cap="none" noProof="0">
                          <a:solidFill>
                            <a:srgbClr val="000000"/>
                          </a:solidFill>
                          <a:latin typeface="Georgia"/>
                          <a:cs typeface="Arial"/>
                        </a:rPr>
                        <a:t> </a:t>
                      </a:r>
                      <a:endParaRPr lang="en-US"/>
                    </a:p>
                    <a:p>
                      <a:pPr marL="0" marR="0" lvl="0" indent="0" algn="l">
                        <a:lnSpc>
                          <a:spcPct val="100000"/>
                        </a:lnSpc>
                        <a:spcBef>
                          <a:spcPts val="0"/>
                        </a:spcBef>
                        <a:spcAft>
                          <a:spcPts val="0"/>
                        </a:spcAft>
                        <a:buNone/>
                      </a:pPr>
                      <a:r>
                        <a:rPr lang="en-US" sz="1200" b="0" i="0" u="none" strike="noStrike" cap="none" noProof="0">
                          <a:solidFill>
                            <a:srgbClr val="000000"/>
                          </a:solidFill>
                          <a:latin typeface="Georgia"/>
                          <a:cs typeface="Arial"/>
                        </a:rPr>
                        <a:t>      </a:t>
                      </a:r>
                      <a:r>
                        <a:rPr lang="en-US" sz="1200" b="0" i="0" u="none" strike="noStrike" cap="none" noProof="0">
                          <a:solidFill>
                            <a:srgbClr val="000000"/>
                          </a:solidFill>
                          <a:latin typeface="Georgia"/>
                          <a:cs typeface="Arial"/>
                          <a:sym typeface="Arial"/>
                        </a:rPr>
                        <a:t>more explicit in the SOL. Revise</a:t>
                      </a:r>
                      <a:endParaRPr lang="en-US" sz="1200" b="0" i="0" u="none" strike="noStrike" cap="none" noProof="0">
                        <a:solidFill>
                          <a:srgbClr val="000000"/>
                        </a:solidFill>
                        <a:latin typeface="Georgia"/>
                        <a:cs typeface="Arial"/>
                      </a:endParaRPr>
                    </a:p>
                    <a:p>
                      <a:pPr marL="0" marR="0" lvl="0" indent="0" algn="l">
                        <a:lnSpc>
                          <a:spcPct val="100000"/>
                        </a:lnSpc>
                        <a:spcBef>
                          <a:spcPts val="0"/>
                        </a:spcBef>
                        <a:spcAft>
                          <a:spcPts val="0"/>
                        </a:spcAft>
                        <a:buNone/>
                      </a:pPr>
                      <a:r>
                        <a:rPr lang="en-US" sz="1200" b="0" i="0" u="none" strike="noStrike" cap="none" noProof="0">
                          <a:solidFill>
                            <a:srgbClr val="000000"/>
                          </a:solidFill>
                          <a:latin typeface="Georgia"/>
                          <a:cs typeface="Arial"/>
                        </a:rPr>
                        <a:t>      </a:t>
                      </a:r>
                      <a:r>
                        <a:rPr lang="en-US" sz="1200" b="0" i="0" u="none" strike="noStrike" cap="none" noProof="0">
                          <a:solidFill>
                            <a:srgbClr val="000000"/>
                          </a:solidFill>
                          <a:latin typeface="Georgia"/>
                          <a:cs typeface="Arial"/>
                          <a:sym typeface="Arial"/>
                        </a:rPr>
                        <a:t>and rearrange the CF</a:t>
                      </a:r>
                      <a:r>
                        <a:rPr lang="en-US" sz="1200" b="0" i="0" u="none" strike="noStrike" cap="none" noProof="0">
                          <a:solidFill>
                            <a:srgbClr val="000000"/>
                          </a:solidFill>
                          <a:latin typeface="Georgia"/>
                          <a:cs typeface="Arial"/>
                        </a:rPr>
                        <a:t> to reflect   </a:t>
                      </a:r>
                      <a:endParaRPr lang="en-US"/>
                    </a:p>
                    <a:p>
                      <a:pPr marL="0" marR="0" lvl="0" indent="0" algn="l">
                        <a:lnSpc>
                          <a:spcPct val="100000"/>
                        </a:lnSpc>
                        <a:spcBef>
                          <a:spcPts val="0"/>
                        </a:spcBef>
                        <a:spcAft>
                          <a:spcPts val="0"/>
                        </a:spcAft>
                        <a:buNone/>
                      </a:pPr>
                      <a:r>
                        <a:rPr lang="en-US" sz="1200" b="0" i="0" u="none" strike="noStrike" cap="none" noProof="0">
                          <a:solidFill>
                            <a:srgbClr val="000000"/>
                          </a:solidFill>
                          <a:latin typeface="Georgia"/>
                          <a:cs typeface="Arial"/>
                        </a:rPr>
                        <a:t>      this</a:t>
                      </a:r>
                      <a:r>
                        <a:rPr lang="en-US" sz="1200" b="0" i="0" u="none" strike="noStrike" cap="none" noProof="0">
                          <a:solidFill>
                            <a:srgbClr val="000000"/>
                          </a:solidFill>
                          <a:latin typeface="Georgia"/>
                          <a:cs typeface="Arial"/>
                          <a:sym typeface="Arial"/>
                        </a:rPr>
                        <a:t> emphasis on</a:t>
                      </a:r>
                      <a:r>
                        <a:rPr lang="en-US" sz="1200" b="0" i="0" u="none" strike="noStrike" cap="none" noProof="0">
                          <a:solidFill>
                            <a:srgbClr val="000000"/>
                          </a:solidFill>
                          <a:latin typeface="Georgia"/>
                          <a:cs typeface="Arial"/>
                        </a:rPr>
                        <a:t> conceptual  </a:t>
                      </a:r>
                      <a:endParaRPr lang="en-US"/>
                    </a:p>
                    <a:p>
                      <a:pPr marL="0" marR="0" lvl="0" indent="0" algn="l">
                        <a:lnSpc>
                          <a:spcPct val="100000"/>
                        </a:lnSpc>
                        <a:spcBef>
                          <a:spcPts val="0"/>
                        </a:spcBef>
                        <a:spcAft>
                          <a:spcPts val="0"/>
                        </a:spcAft>
                        <a:buNone/>
                      </a:pPr>
                      <a:r>
                        <a:rPr lang="en-US" sz="1200" b="0" i="0" u="none" strike="noStrike" cap="none" noProof="0">
                          <a:solidFill>
                            <a:srgbClr val="000000"/>
                          </a:solidFill>
                          <a:latin typeface="Georgia"/>
                          <a:cs typeface="Arial"/>
                        </a:rPr>
                        <a:t>      </a:t>
                      </a:r>
                      <a:r>
                        <a:rPr lang="en-US" sz="1200" b="0" i="0" u="none" strike="noStrike" cap="none" noProof="0">
                          <a:solidFill>
                            <a:srgbClr val="000000"/>
                          </a:solidFill>
                          <a:latin typeface="Georgia"/>
                          <a:cs typeface="Arial"/>
                          <a:sym typeface="Arial"/>
                        </a:rPr>
                        <a:t>understanding, and </a:t>
                      </a:r>
                      <a:r>
                        <a:rPr lang="en-US" sz="1200" b="0" i="0" u="none" strike="noStrike" cap="none" noProof="0">
                          <a:solidFill>
                            <a:srgbClr val="000000"/>
                          </a:solidFill>
                          <a:latin typeface="Georgia"/>
                          <a:cs typeface="Arial"/>
                        </a:rPr>
                        <a:t>make </a:t>
                      </a:r>
                      <a:endParaRPr lang="en-US"/>
                    </a:p>
                    <a:p>
                      <a:pPr marL="0" marR="0" lvl="0" indent="0" algn="l">
                        <a:lnSpc>
                          <a:spcPct val="100000"/>
                        </a:lnSpc>
                        <a:spcBef>
                          <a:spcPts val="0"/>
                        </a:spcBef>
                        <a:spcAft>
                          <a:spcPts val="0"/>
                        </a:spcAft>
                        <a:buNone/>
                      </a:pPr>
                      <a:r>
                        <a:rPr lang="en-US" sz="1200" b="0" i="0" u="none" strike="noStrike" cap="none" noProof="0">
                          <a:solidFill>
                            <a:srgbClr val="000000"/>
                          </a:solidFill>
                          <a:latin typeface="Georgia"/>
                          <a:cs typeface="Arial"/>
                        </a:rPr>
                        <a:t>      explicit </a:t>
                      </a:r>
                      <a:r>
                        <a:rPr lang="en-US" sz="1200" b="0" i="0" u="none" strike="noStrike" cap="none" noProof="0">
                          <a:solidFill>
                            <a:srgbClr val="000000"/>
                          </a:solidFill>
                          <a:latin typeface="Georgia"/>
                          <a:cs typeface="Arial"/>
                          <a:sym typeface="Arial"/>
                        </a:rPr>
                        <a:t>the</a:t>
                      </a:r>
                      <a:r>
                        <a:rPr lang="en-US" sz="1200" b="0" i="0" u="none" strike="noStrike" cap="none" noProof="0">
                          <a:solidFill>
                            <a:srgbClr val="000000"/>
                          </a:solidFill>
                          <a:latin typeface="Georgia"/>
                          <a:cs typeface="Arial"/>
                        </a:rPr>
                        <a:t> coherence and </a:t>
                      </a:r>
                      <a:endParaRPr lang="en-US"/>
                    </a:p>
                    <a:p>
                      <a:pPr marL="0" marR="0" lvl="0" indent="0" algn="l">
                        <a:lnSpc>
                          <a:spcPct val="100000"/>
                        </a:lnSpc>
                        <a:spcBef>
                          <a:spcPts val="0"/>
                        </a:spcBef>
                        <a:spcAft>
                          <a:spcPts val="0"/>
                        </a:spcAft>
                        <a:buNone/>
                      </a:pPr>
                      <a:r>
                        <a:rPr lang="en-US" sz="1200" b="0" i="0" u="none" strike="noStrike" cap="none" noProof="0">
                          <a:solidFill>
                            <a:srgbClr val="000000"/>
                          </a:solidFill>
                          <a:latin typeface="Georgia"/>
                          <a:cs typeface="Arial"/>
                        </a:rPr>
                        <a:t>      </a:t>
                      </a:r>
                      <a:r>
                        <a:rPr lang="en-US" sz="1200" b="0" i="0" u="none" strike="noStrike" cap="none" noProof="0">
                          <a:solidFill>
                            <a:srgbClr val="000000"/>
                          </a:solidFill>
                          <a:latin typeface="Georgia"/>
                          <a:cs typeface="Arial"/>
                          <a:sym typeface="Arial"/>
                        </a:rPr>
                        <a:t>progression of</a:t>
                      </a:r>
                      <a:r>
                        <a:rPr lang="en-US" sz="1200" b="0" i="0" u="none" strike="noStrike" cap="none" noProof="0">
                          <a:solidFill>
                            <a:srgbClr val="000000"/>
                          </a:solidFill>
                          <a:latin typeface="Georgia"/>
                          <a:cs typeface="Arial"/>
                        </a:rPr>
                        <a:t> the SOL.</a:t>
                      </a:r>
                      <a:r>
                        <a:rPr lang="en-US" sz="1200" b="0" i="0" u="none" strike="noStrike" cap="none" noProof="0">
                          <a:solidFill>
                            <a:srgbClr val="000000"/>
                          </a:solidFill>
                          <a:latin typeface="Georgia"/>
                          <a:cs typeface="Arial"/>
                          <a:sym typeface="Arial"/>
                        </a:rPr>
                        <a:t> </a:t>
                      </a:r>
                      <a:endParaRPr lang="en-US">
                        <a:sym typeface="Arial"/>
                      </a:endParaRPr>
                    </a:p>
                  </a:txBody>
                  <a:tcPr/>
                </a:tc>
                <a:tc>
                  <a:txBody>
                    <a:bodyPr/>
                    <a:lstStyle/>
                    <a:p>
                      <a:pPr marL="0" lvl="0" indent="0">
                        <a:buFont typeface="Arial" panose="020B0604020202020204" pitchFamily="34" charset="0"/>
                        <a:buNone/>
                      </a:pPr>
                      <a:r>
                        <a:rPr lang="en-US" sz="1200" b="0" i="0" u="none" strike="noStrike" noProof="0" dirty="0">
                          <a:solidFill>
                            <a:srgbClr val="000000"/>
                          </a:solidFill>
                          <a:latin typeface="Georgia"/>
                        </a:rPr>
                        <a:t>Examples of a greater emphasis on conceptual understanding include:</a:t>
                      </a:r>
                    </a:p>
                    <a:p>
                      <a:pPr marL="569595" lvl="0" indent="-285750">
                        <a:buFont typeface="Courier New" panose="02070309020205020404" pitchFamily="49" charset="0"/>
                        <a:buChar char="o"/>
                      </a:pPr>
                      <a:r>
                        <a:rPr lang="en-US" sz="1200" b="0" i="0" u="none" strike="noStrike" noProof="0" dirty="0">
                          <a:solidFill>
                            <a:srgbClr val="000000"/>
                          </a:solidFill>
                          <a:latin typeface="Georgia"/>
                        </a:rPr>
                        <a:t>Rational</a:t>
                      </a:r>
                      <a:r>
                        <a:rPr lang="en-US" sz="1200" b="0" i="0" u="none" strike="noStrike" baseline="0" noProof="0" dirty="0">
                          <a:solidFill>
                            <a:srgbClr val="000000"/>
                          </a:solidFill>
                          <a:latin typeface="Georgia"/>
                        </a:rPr>
                        <a:t> number </a:t>
                      </a:r>
                      <a:r>
                        <a:rPr lang="en-US" sz="1200" b="0" i="0" u="none" strike="noStrike" noProof="0" dirty="0">
                          <a:solidFill>
                            <a:srgbClr val="000000"/>
                          </a:solidFill>
                          <a:latin typeface="Georgia"/>
                        </a:rPr>
                        <a:t>understanding in Grades 2-8 </a:t>
                      </a:r>
                      <a:endParaRPr lang="en-US" sz="1200" b="0" i="0" u="none" strike="noStrike" baseline="0" noProof="0" dirty="0">
                        <a:solidFill>
                          <a:srgbClr val="000000"/>
                        </a:solidFill>
                        <a:latin typeface="Georgia"/>
                      </a:endParaRPr>
                    </a:p>
                    <a:p>
                      <a:pPr marL="569595" lvl="0" indent="-285750">
                        <a:buFont typeface="Courier New" panose="02070309020205020404" pitchFamily="49" charset="0"/>
                        <a:buChar char="o"/>
                      </a:pPr>
                      <a:r>
                        <a:rPr lang="en-US" sz="1200" b="0" i="0" u="none" strike="noStrike" noProof="0" dirty="0">
                          <a:solidFill>
                            <a:srgbClr val="000000"/>
                          </a:solidFill>
                          <a:latin typeface="Georgia"/>
                        </a:rPr>
                        <a:t>Represent equations and inequalities in context in Grades 6-8 and Algebra 1</a:t>
                      </a:r>
                    </a:p>
                    <a:p>
                      <a:pPr marL="569595" lvl="0" indent="-285750">
                        <a:buFont typeface="Courier New" panose="02070309020205020404" pitchFamily="49" charset="0"/>
                        <a:buChar char="o"/>
                      </a:pPr>
                      <a:r>
                        <a:rPr lang="en-US" sz="1200" b="0" i="0" u="none" strike="noStrike" noProof="0" dirty="0">
                          <a:solidFill>
                            <a:srgbClr val="000000"/>
                          </a:solidFill>
                          <a:latin typeface="Georgia"/>
                        </a:rPr>
                        <a:t>Explain</a:t>
                      </a:r>
                      <a:r>
                        <a:rPr lang="en-US" sz="1200" b="0" i="0" u="none" strike="noStrike" baseline="0" noProof="0" dirty="0">
                          <a:solidFill>
                            <a:srgbClr val="000000"/>
                          </a:solidFill>
                          <a:latin typeface="Georgia"/>
                        </a:rPr>
                        <a:t> and justify solutions to support problem solving</a:t>
                      </a:r>
                      <a:endParaRPr lang="en-US" sz="1200" b="0" i="0" u="none" strike="noStrike" noProof="0" dirty="0">
                        <a:solidFill>
                          <a:srgbClr val="000000"/>
                        </a:solidFill>
                        <a:latin typeface="Georgia"/>
                      </a:endParaRPr>
                    </a:p>
                    <a:p>
                      <a:pPr marL="0" lvl="0" indent="0">
                        <a:buFont typeface="Arial" panose="020B0604020202020204" pitchFamily="34" charset="0"/>
                        <a:buNone/>
                      </a:pPr>
                      <a:r>
                        <a:rPr lang="en-US" sz="1200" b="0" i="0" u="none" strike="noStrike" cap="none" dirty="0">
                          <a:solidFill>
                            <a:srgbClr val="000000"/>
                          </a:solidFill>
                          <a:latin typeface="Georgia"/>
                          <a:ea typeface="Arial"/>
                          <a:cs typeface="Arial"/>
                          <a:sym typeface="Arial"/>
                        </a:rPr>
                        <a:t>The structure of the standards builds upon the vertical connectedness of mathematics across the grade levels and courses.</a:t>
                      </a:r>
                      <a:r>
                        <a:rPr lang="en-US" sz="1200" b="0" i="0" u="none" strike="noStrike" cap="none" dirty="0">
                          <a:solidFill>
                            <a:srgbClr val="000000"/>
                          </a:solidFill>
                          <a:latin typeface="Georgia"/>
                          <a:ea typeface="Arial"/>
                          <a:cs typeface="Arial"/>
                        </a:rPr>
                        <a:t> </a:t>
                      </a:r>
                      <a:endParaRPr lang="en-US" sz="1200" b="0" i="0" u="none" strike="noStrike" cap="none" dirty="0">
                        <a:solidFill>
                          <a:srgbClr val="000000"/>
                        </a:solidFill>
                        <a:latin typeface="Georgia"/>
                        <a:cs typeface="Arial"/>
                        <a:sym typeface="Arial"/>
                      </a:endParaRPr>
                    </a:p>
                  </a:txBody>
                  <a:tcPr/>
                </a:tc>
                <a:extLst>
                  <a:ext uri="{0D108BD9-81ED-4DB2-BD59-A6C34878D82A}">
                    <a16:rowId xmlns:a16="http://schemas.microsoft.com/office/drawing/2014/main" val="1938547392"/>
                  </a:ext>
                </a:extLst>
              </a:tr>
            </a:tbl>
          </a:graphicData>
        </a:graphic>
      </p:graphicFrame>
      <p:pic>
        <p:nvPicPr>
          <p:cNvPr id="5" name="Picture 4">
            <a:extLst>
              <a:ext uri="{FF2B5EF4-FFF2-40B4-BE49-F238E27FC236}">
                <a16:creationId xmlns:a16="http://schemas.microsoft.com/office/drawing/2014/main" id="{E2F9845D-099E-AF81-EE3F-B161A16548FD}"/>
              </a:ext>
            </a:extLst>
          </p:cNvPr>
          <p:cNvPicPr>
            <a:picLocks noChangeAspect="1"/>
          </p:cNvPicPr>
          <p:nvPr/>
        </p:nvPicPr>
        <p:blipFill>
          <a:blip r:embed="rId3"/>
          <a:stretch>
            <a:fillRect/>
          </a:stretch>
        </p:blipFill>
        <p:spPr>
          <a:xfrm>
            <a:off x="6885432" y="4767302"/>
            <a:ext cx="2231136" cy="345489"/>
          </a:xfrm>
          <a:prstGeom prst="rect">
            <a:avLst/>
          </a:prstGeom>
        </p:spPr>
      </p:pic>
    </p:spTree>
    <p:extLst>
      <p:ext uri="{BB962C8B-B14F-4D97-AF65-F5344CB8AC3E}">
        <p14:creationId xmlns:p14="http://schemas.microsoft.com/office/powerpoint/2010/main" val="873954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B3C7E-8440-8822-B7B7-CE408CFDDA0A}"/>
              </a:ext>
            </a:extLst>
          </p:cNvPr>
          <p:cNvSpPr>
            <a:spLocks noGrp="1"/>
          </p:cNvSpPr>
          <p:nvPr>
            <p:ph type="title"/>
          </p:nvPr>
        </p:nvSpPr>
        <p:spPr>
          <a:xfrm>
            <a:off x="0" y="0"/>
            <a:ext cx="9144000" cy="491323"/>
          </a:xfrm>
          <a:solidFill>
            <a:schemeClr val="accent1">
              <a:lumMod val="50000"/>
            </a:schemeClr>
          </a:solidFill>
        </p:spPr>
        <p:txBody>
          <a:bodyPr>
            <a:normAutofit/>
          </a:bodyPr>
          <a:lstStyle/>
          <a:p>
            <a:pPr algn="ctr">
              <a:lnSpc>
                <a:spcPct val="90000"/>
              </a:lnSpc>
              <a:buClr>
                <a:schemeClr val="dk1"/>
              </a:buClr>
              <a:buSzPts val="3600"/>
            </a:pPr>
            <a:r>
              <a:rPr lang="en-US" sz="2800" cap="small">
                <a:solidFill>
                  <a:schemeClr val="bg1"/>
                </a:solidFill>
                <a:latin typeface="Georgia" panose="02040502050405020303" pitchFamily="18" charset="0"/>
              </a:rPr>
              <a:t>Algebra and Geometry</a:t>
            </a:r>
          </a:p>
        </p:txBody>
      </p:sp>
      <p:sp>
        <p:nvSpPr>
          <p:cNvPr id="5" name="TextBox 4">
            <a:extLst>
              <a:ext uri="{FF2B5EF4-FFF2-40B4-BE49-F238E27FC236}">
                <a16:creationId xmlns:a16="http://schemas.microsoft.com/office/drawing/2014/main" id="{4A7BAA6B-9C82-8708-FD7D-823519E5E08E}"/>
              </a:ext>
            </a:extLst>
          </p:cNvPr>
          <p:cNvSpPr txBox="1"/>
          <p:nvPr/>
        </p:nvSpPr>
        <p:spPr>
          <a:xfrm>
            <a:off x="469177" y="505182"/>
            <a:ext cx="8529404" cy="369332"/>
          </a:xfrm>
          <a:prstGeom prst="rect">
            <a:avLst/>
          </a:prstGeom>
          <a:noFill/>
          <a:ln w="12700">
            <a:noFill/>
          </a:ln>
        </p:spPr>
        <p:txBody>
          <a:bodyPr wrap="square" lIns="91440" tIns="45720" rIns="91440" bIns="45720" rtlCol="0" anchor="t">
            <a:spAutoFit/>
          </a:bodyPr>
          <a:lstStyle/>
          <a:p>
            <a:pPr>
              <a:spcAft>
                <a:spcPts val="600"/>
              </a:spcAft>
            </a:pPr>
            <a:r>
              <a:rPr lang="en-US" sz="1800" b="1">
                <a:latin typeface="Georgia"/>
              </a:rPr>
              <a:t>Sample of Public Comment: </a:t>
            </a:r>
          </a:p>
        </p:txBody>
      </p:sp>
      <p:graphicFrame>
        <p:nvGraphicFramePr>
          <p:cNvPr id="3" name="Table 3">
            <a:extLst>
              <a:ext uri="{FF2B5EF4-FFF2-40B4-BE49-F238E27FC236}">
                <a16:creationId xmlns:a16="http://schemas.microsoft.com/office/drawing/2014/main" id="{ABEBEA64-A395-DDAB-E7A4-5800D61500B9}"/>
              </a:ext>
            </a:extLst>
          </p:cNvPr>
          <p:cNvGraphicFramePr>
            <a:graphicFrameLocks noGrp="1"/>
          </p:cNvGraphicFramePr>
          <p:nvPr>
            <p:extLst>
              <p:ext uri="{D42A27DB-BD31-4B8C-83A1-F6EECF244321}">
                <p14:modId xmlns:p14="http://schemas.microsoft.com/office/powerpoint/2010/main" val="2546521413"/>
              </p:ext>
            </p:extLst>
          </p:nvPr>
        </p:nvGraphicFramePr>
        <p:xfrm>
          <a:off x="525905" y="935390"/>
          <a:ext cx="8092190" cy="3777663"/>
        </p:xfrm>
        <a:graphic>
          <a:graphicData uri="http://schemas.openxmlformats.org/drawingml/2006/table">
            <a:tbl>
              <a:tblPr firstRow="1" bandRow="1">
                <a:tableStyleId>{64C8BA91-00B2-47A3-B945-543557C1B41E}</a:tableStyleId>
              </a:tblPr>
              <a:tblGrid>
                <a:gridCol w="8092190">
                  <a:extLst>
                    <a:ext uri="{9D8B030D-6E8A-4147-A177-3AD203B41FA5}">
                      <a16:colId xmlns:a16="http://schemas.microsoft.com/office/drawing/2014/main" val="2781973795"/>
                    </a:ext>
                  </a:extLst>
                </a:gridCol>
              </a:tblGrid>
              <a:tr h="685904">
                <a:tc>
                  <a:txBody>
                    <a:bodyPr/>
                    <a:lstStyle/>
                    <a:p>
                      <a:pPr marL="0" lvl="1" indent="0">
                        <a:spcAft>
                          <a:spcPts val="600"/>
                        </a:spcAft>
                        <a:buFont typeface="Arial" panose="020B0604020202020204" pitchFamily="34" charset="0"/>
                        <a:buNone/>
                      </a:pPr>
                      <a:r>
                        <a:rPr lang="en-US" sz="1800" i="1">
                          <a:solidFill>
                            <a:srgbClr val="002060"/>
                          </a:solidFill>
                          <a:latin typeface="Georgia"/>
                        </a:rPr>
                        <a:t>“I do like how the </a:t>
                      </a:r>
                      <a:r>
                        <a:rPr lang="en-US" sz="1800" b="1" i="1">
                          <a:solidFill>
                            <a:srgbClr val="002060"/>
                          </a:solidFill>
                          <a:latin typeface="Georgia"/>
                        </a:rPr>
                        <a:t>Algebra 1</a:t>
                      </a:r>
                      <a:r>
                        <a:rPr lang="en-US" sz="1800" i="1">
                          <a:solidFill>
                            <a:srgbClr val="002060"/>
                          </a:solidFill>
                          <a:latin typeface="Georgia"/>
                        </a:rPr>
                        <a:t> standards were reorganized. …. I also like the details provided when talking about linear functions.”</a:t>
                      </a:r>
                    </a:p>
                  </a:txBody>
                  <a:tcPr anchor="ctr"/>
                </a:tc>
                <a:extLst>
                  <a:ext uri="{0D108BD9-81ED-4DB2-BD59-A6C34878D82A}">
                    <a16:rowId xmlns:a16="http://schemas.microsoft.com/office/drawing/2014/main" val="1091584101"/>
                  </a:ext>
                </a:extLst>
              </a:tr>
              <a:tr h="1116563">
                <a:tc>
                  <a:txBody>
                    <a:bodyPr/>
                    <a:lstStyle/>
                    <a:p>
                      <a:pPr marL="0" lvl="1" indent="0">
                        <a:spcAft>
                          <a:spcPts val="600"/>
                        </a:spcAft>
                        <a:buFont typeface="Arial" panose="020B0604020202020204" pitchFamily="34" charset="0"/>
                        <a:buNone/>
                      </a:pPr>
                      <a:r>
                        <a:rPr lang="en-US" sz="1800">
                          <a:latin typeface="Georgia"/>
                        </a:rPr>
                        <a:t>“</a:t>
                      </a:r>
                      <a:r>
                        <a:rPr lang="en-US" sz="1800" i="1">
                          <a:latin typeface="Georgia"/>
                        </a:rPr>
                        <a:t>Much of Math 8 is a review/extension of prior content and an introduction to algebra. ……..advanced students who have mastered Math 7 don't need the review and can cover all algebra topics in </a:t>
                      </a:r>
                      <a:r>
                        <a:rPr lang="en-US" sz="1800" b="1" i="1">
                          <a:latin typeface="Georgia"/>
                        </a:rPr>
                        <a:t>Algebra 1</a:t>
                      </a:r>
                      <a:r>
                        <a:rPr lang="en-US" sz="1800" i="1">
                          <a:latin typeface="Georgia"/>
                        </a:rPr>
                        <a:t>.”</a:t>
                      </a:r>
                      <a:endParaRPr lang="en-US" sz="1800" i="1">
                        <a:solidFill>
                          <a:srgbClr val="002060"/>
                        </a:solidFill>
                        <a:latin typeface="Georgia"/>
                      </a:endParaRPr>
                    </a:p>
                  </a:txBody>
                  <a:tcPr anchor="ctr">
                    <a:solidFill>
                      <a:schemeClr val="accent1">
                        <a:lumMod val="20000"/>
                        <a:lumOff val="80000"/>
                      </a:schemeClr>
                    </a:solidFill>
                  </a:tcPr>
                </a:tc>
                <a:extLst>
                  <a:ext uri="{0D108BD9-81ED-4DB2-BD59-A6C34878D82A}">
                    <a16:rowId xmlns:a16="http://schemas.microsoft.com/office/drawing/2014/main" val="791603798"/>
                  </a:ext>
                </a:extLst>
              </a:tr>
              <a:tr h="1022551">
                <a:tc>
                  <a:txBody>
                    <a:bodyPr/>
                    <a:lstStyle/>
                    <a:p>
                      <a:pPr marL="0" indent="0">
                        <a:spcAft>
                          <a:spcPts val="600"/>
                        </a:spcAft>
                        <a:buFont typeface="Arial" panose="020B0604020202020204" pitchFamily="34" charset="0"/>
                        <a:buNone/>
                      </a:pPr>
                      <a:r>
                        <a:rPr lang="en-US" sz="1800" i="1">
                          <a:solidFill>
                            <a:srgbClr val="002060"/>
                          </a:solidFill>
                          <a:latin typeface="Georgia"/>
                        </a:rPr>
                        <a:t>“Adding 3 concepts from </a:t>
                      </a:r>
                      <a:r>
                        <a:rPr lang="en-US" sz="1800" b="1" i="1">
                          <a:solidFill>
                            <a:srgbClr val="002060"/>
                          </a:solidFill>
                          <a:latin typeface="Georgia"/>
                        </a:rPr>
                        <a:t>Algebra 2 </a:t>
                      </a:r>
                      <a:r>
                        <a:rPr lang="en-US" sz="1800" i="1">
                          <a:solidFill>
                            <a:srgbClr val="002060"/>
                          </a:solidFill>
                          <a:latin typeface="Georgia"/>
                        </a:rPr>
                        <a:t>seems to ….shift the level of rigor for Algebra I so high as to exclude a significant number of students from success at this level. Please consider removing at least some of these new topics …..”</a:t>
                      </a:r>
                    </a:p>
                  </a:txBody>
                  <a:tcPr anchor="ctr"/>
                </a:tc>
                <a:extLst>
                  <a:ext uri="{0D108BD9-81ED-4DB2-BD59-A6C34878D82A}">
                    <a16:rowId xmlns:a16="http://schemas.microsoft.com/office/drawing/2014/main" val="1061154714"/>
                  </a:ext>
                </a:extLst>
              </a:tr>
              <a:tr h="952645">
                <a:tc>
                  <a:txBody>
                    <a:bodyPr/>
                    <a:lstStyle/>
                    <a:p>
                      <a:pPr marL="0" indent="0">
                        <a:spcAft>
                          <a:spcPts val="600"/>
                        </a:spcAft>
                        <a:buFont typeface="Arial" panose="020B0604020202020204" pitchFamily="34" charset="0"/>
                        <a:buNone/>
                      </a:pPr>
                      <a:r>
                        <a:rPr lang="en-US" sz="1800" i="1" dirty="0">
                          <a:latin typeface="Georgia"/>
                        </a:rPr>
                        <a:t>“The old </a:t>
                      </a:r>
                      <a:r>
                        <a:rPr lang="en-US" sz="1800" b="1" i="1" dirty="0">
                          <a:latin typeface="Georgia"/>
                        </a:rPr>
                        <a:t>Geometry </a:t>
                      </a:r>
                      <a:r>
                        <a:rPr lang="en-US" sz="1800" i="1" dirty="0">
                          <a:latin typeface="Georgia"/>
                        </a:rPr>
                        <a:t>standards and now the new standards put way too much emphasis on constructions. …...”</a:t>
                      </a:r>
                      <a:endParaRPr lang="en-US" sz="1800" i="1" dirty="0">
                        <a:solidFill>
                          <a:srgbClr val="002060"/>
                        </a:solidFill>
                        <a:latin typeface="Georgia"/>
                      </a:endParaRPr>
                    </a:p>
                  </a:txBody>
                  <a:tcPr anchor="ctr">
                    <a:solidFill>
                      <a:schemeClr val="accent1">
                        <a:lumMod val="20000"/>
                        <a:lumOff val="80000"/>
                      </a:schemeClr>
                    </a:solidFill>
                  </a:tcPr>
                </a:tc>
                <a:extLst>
                  <a:ext uri="{0D108BD9-81ED-4DB2-BD59-A6C34878D82A}">
                    <a16:rowId xmlns:a16="http://schemas.microsoft.com/office/drawing/2014/main" val="2783089778"/>
                  </a:ext>
                </a:extLst>
              </a:tr>
            </a:tbl>
          </a:graphicData>
        </a:graphic>
      </p:graphicFrame>
      <p:pic>
        <p:nvPicPr>
          <p:cNvPr id="6" name="Picture 5">
            <a:extLst>
              <a:ext uri="{FF2B5EF4-FFF2-40B4-BE49-F238E27FC236}">
                <a16:creationId xmlns:a16="http://schemas.microsoft.com/office/drawing/2014/main" id="{C8AD6987-E391-7F3A-B3F9-FA8FBD36A76C}"/>
              </a:ext>
            </a:extLst>
          </p:cNvPr>
          <p:cNvPicPr>
            <a:picLocks noChangeAspect="1"/>
          </p:cNvPicPr>
          <p:nvPr/>
        </p:nvPicPr>
        <p:blipFill>
          <a:blip r:embed="rId3"/>
          <a:stretch>
            <a:fillRect/>
          </a:stretch>
        </p:blipFill>
        <p:spPr>
          <a:xfrm>
            <a:off x="6885432" y="4767302"/>
            <a:ext cx="2231136" cy="345489"/>
          </a:xfrm>
          <a:prstGeom prst="rect">
            <a:avLst/>
          </a:prstGeom>
        </p:spPr>
      </p:pic>
    </p:spTree>
    <p:extLst>
      <p:ext uri="{BB962C8B-B14F-4D97-AF65-F5344CB8AC3E}">
        <p14:creationId xmlns:p14="http://schemas.microsoft.com/office/powerpoint/2010/main" val="2633354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ABEBEA64-A395-DDAB-E7A4-5800D61500B9}"/>
              </a:ext>
            </a:extLst>
          </p:cNvPr>
          <p:cNvGraphicFramePr>
            <a:graphicFrameLocks noGrp="1"/>
          </p:cNvGraphicFramePr>
          <p:nvPr>
            <p:extLst>
              <p:ext uri="{D42A27DB-BD31-4B8C-83A1-F6EECF244321}">
                <p14:modId xmlns:p14="http://schemas.microsoft.com/office/powerpoint/2010/main" val="705461942"/>
              </p:ext>
            </p:extLst>
          </p:nvPr>
        </p:nvGraphicFramePr>
        <p:xfrm>
          <a:off x="525905" y="890859"/>
          <a:ext cx="8092190" cy="3580421"/>
        </p:xfrm>
        <a:graphic>
          <a:graphicData uri="http://schemas.openxmlformats.org/drawingml/2006/table">
            <a:tbl>
              <a:tblPr firstRow="1" bandRow="1">
                <a:tableStyleId>{64C8BA91-00B2-47A3-B945-543557C1B41E}</a:tableStyleId>
              </a:tblPr>
              <a:tblGrid>
                <a:gridCol w="8092190">
                  <a:extLst>
                    <a:ext uri="{9D8B030D-6E8A-4147-A177-3AD203B41FA5}">
                      <a16:colId xmlns:a16="http://schemas.microsoft.com/office/drawing/2014/main" val="2781973795"/>
                    </a:ext>
                  </a:extLst>
                </a:gridCol>
              </a:tblGrid>
              <a:tr h="428625">
                <a:tc>
                  <a:txBody>
                    <a:bodyPr/>
                    <a:lstStyle/>
                    <a:p>
                      <a:pPr marL="0" lvl="1" indent="0" algn="ctr">
                        <a:spcAft>
                          <a:spcPts val="600"/>
                        </a:spcAft>
                        <a:buFont typeface="Arial" panose="020B0604020202020204" pitchFamily="34" charset="0"/>
                        <a:buNone/>
                      </a:pPr>
                      <a:r>
                        <a:rPr lang="en-US" sz="1800" b="1" i="0">
                          <a:solidFill>
                            <a:schemeClr val="bg1"/>
                          </a:solidFill>
                          <a:latin typeface="Georgia"/>
                        </a:rPr>
                        <a:t>Algebra 1 and Algebra 2</a:t>
                      </a:r>
                    </a:p>
                  </a:txBody>
                  <a:tcPr anchor="ctr">
                    <a:solidFill>
                      <a:schemeClr val="accent1">
                        <a:lumMod val="50000"/>
                      </a:schemeClr>
                    </a:solidFill>
                  </a:tcPr>
                </a:tc>
                <a:extLst>
                  <a:ext uri="{0D108BD9-81ED-4DB2-BD59-A6C34878D82A}">
                    <a16:rowId xmlns:a16="http://schemas.microsoft.com/office/drawing/2014/main" val="378615649"/>
                  </a:ext>
                </a:extLst>
              </a:tr>
              <a:tr h="1116563">
                <a:tc>
                  <a:txBody>
                    <a:bodyPr/>
                    <a:lstStyle/>
                    <a:p>
                      <a:pPr marL="171450" marR="0" lvl="0" indent="-171450" algn="l">
                        <a:lnSpc>
                          <a:spcPct val="100000"/>
                        </a:lnSpc>
                        <a:spcBef>
                          <a:spcPts val="0"/>
                        </a:spcBef>
                        <a:spcAft>
                          <a:spcPts val="600"/>
                        </a:spcAft>
                        <a:buClr>
                          <a:srgbClr val="000000"/>
                        </a:buClr>
                        <a:buFont typeface="Arial" panose="020B0604020202020204" pitchFamily="34" charset="0"/>
                        <a:buChar char="•"/>
                      </a:pPr>
                      <a:r>
                        <a:rPr lang="en-US" sz="1400" b="1" i="0" u="none" strike="noStrike" noProof="0" dirty="0">
                          <a:solidFill>
                            <a:srgbClr val="000000"/>
                          </a:solidFill>
                          <a:latin typeface="Georgia"/>
                        </a:rPr>
                        <a:t>A.EI.3 </a:t>
                      </a:r>
                      <a:r>
                        <a:rPr lang="en-US" sz="1400" b="0" i="0" u="none" strike="noStrike" noProof="0" dirty="0">
                          <a:solidFill>
                            <a:srgbClr val="000000"/>
                          </a:solidFill>
                          <a:latin typeface="Georgia"/>
                        </a:rPr>
                        <a:t>standard addressing </a:t>
                      </a:r>
                      <a:r>
                        <a:rPr lang="en-US" sz="1400" b="1" i="0" u="none" strike="noStrike" noProof="0" dirty="0">
                          <a:solidFill>
                            <a:srgbClr val="000000"/>
                          </a:solidFill>
                          <a:latin typeface="Georgia"/>
                        </a:rPr>
                        <a:t>absolute value equations and inequalities</a:t>
                      </a:r>
                      <a:r>
                        <a:rPr lang="en-US" sz="1400" b="0" i="0" u="none" strike="noStrike" noProof="0" dirty="0">
                          <a:solidFill>
                            <a:srgbClr val="000000"/>
                          </a:solidFill>
                          <a:latin typeface="Georgia"/>
                        </a:rPr>
                        <a:t> was </a:t>
                      </a:r>
                      <a:r>
                        <a:rPr lang="en-US" sz="1400" b="0" i="0" u="none" strike="noStrike" noProof="0" dirty="0">
                          <a:solidFill>
                            <a:srgbClr val="FF0000"/>
                          </a:solidFill>
                          <a:latin typeface="Georgia"/>
                        </a:rPr>
                        <a:t>removed </a:t>
                      </a:r>
                      <a:r>
                        <a:rPr lang="en-US" sz="1400" b="0" i="0" u="none" strike="noStrike" noProof="0" dirty="0">
                          <a:solidFill>
                            <a:srgbClr val="000000"/>
                          </a:solidFill>
                          <a:latin typeface="Georgia"/>
                        </a:rPr>
                        <a:t>from </a:t>
                      </a:r>
                      <a:r>
                        <a:rPr lang="en-US" sz="1400" b="1" i="0" u="none" strike="noStrike" noProof="0" dirty="0">
                          <a:solidFill>
                            <a:srgbClr val="000000"/>
                          </a:solidFill>
                          <a:latin typeface="Georgia"/>
                        </a:rPr>
                        <a:t>Algebra 1</a:t>
                      </a:r>
                      <a:r>
                        <a:rPr lang="en-US" sz="1400" b="0" i="0" u="none" strike="noStrike" noProof="0" dirty="0">
                          <a:solidFill>
                            <a:srgbClr val="000000"/>
                          </a:solidFill>
                          <a:latin typeface="Georgia"/>
                        </a:rPr>
                        <a:t>, and the content is included in </a:t>
                      </a:r>
                      <a:r>
                        <a:rPr lang="en-US" sz="1400" b="1" i="0" u="none" strike="noStrike" noProof="0" dirty="0">
                          <a:solidFill>
                            <a:srgbClr val="000000"/>
                          </a:solidFill>
                          <a:latin typeface="Georgia"/>
                        </a:rPr>
                        <a:t>Algebra 2</a:t>
                      </a:r>
                      <a:endParaRPr lang="en-US" sz="1400" b="1" dirty="0"/>
                    </a:p>
                    <a:p>
                      <a:pPr marL="171450" marR="0" lvl="0" indent="-171450" algn="l">
                        <a:lnSpc>
                          <a:spcPct val="100000"/>
                        </a:lnSpc>
                        <a:spcBef>
                          <a:spcPts val="0"/>
                        </a:spcBef>
                        <a:spcAft>
                          <a:spcPts val="600"/>
                        </a:spcAft>
                        <a:buClr>
                          <a:srgbClr val="000000"/>
                        </a:buClr>
                        <a:buFont typeface="Arial" panose="020B0604020202020204" pitchFamily="34" charset="0"/>
                        <a:buChar char="•"/>
                      </a:pPr>
                      <a:r>
                        <a:rPr lang="en-US" sz="1400" b="0" i="0" u="none" strike="noStrike" noProof="0" dirty="0">
                          <a:solidFill>
                            <a:srgbClr val="000000"/>
                          </a:solidFill>
                          <a:latin typeface="Georgia"/>
                        </a:rPr>
                        <a:t>Content addressing </a:t>
                      </a:r>
                      <a:r>
                        <a:rPr lang="en-US" sz="1400" b="1" i="0" u="none" strike="noStrike" noProof="0" dirty="0">
                          <a:solidFill>
                            <a:srgbClr val="000000"/>
                          </a:solidFill>
                          <a:latin typeface="Georgia"/>
                        </a:rPr>
                        <a:t>absolute value functions </a:t>
                      </a:r>
                      <a:r>
                        <a:rPr lang="en-US" sz="1400" b="0" i="0" u="none" strike="noStrike" noProof="0" dirty="0">
                          <a:solidFill>
                            <a:srgbClr val="000000"/>
                          </a:solidFill>
                          <a:latin typeface="Georgia"/>
                        </a:rPr>
                        <a:t>in </a:t>
                      </a:r>
                      <a:r>
                        <a:rPr lang="en-US" sz="1400" b="1" i="0" u="none" strike="noStrike" noProof="0" dirty="0">
                          <a:solidFill>
                            <a:srgbClr val="000000"/>
                          </a:solidFill>
                          <a:latin typeface="Georgia"/>
                        </a:rPr>
                        <a:t>A.F.2 </a:t>
                      </a:r>
                      <a:r>
                        <a:rPr lang="en-US" sz="1400" b="0" i="0" u="none" strike="noStrike" noProof="0" dirty="0">
                          <a:solidFill>
                            <a:srgbClr val="000000"/>
                          </a:solidFill>
                          <a:latin typeface="Georgia"/>
                        </a:rPr>
                        <a:t>was </a:t>
                      </a:r>
                      <a:r>
                        <a:rPr lang="en-US" sz="1400" b="0" i="0" u="none" strike="noStrike" noProof="0" dirty="0">
                          <a:solidFill>
                            <a:srgbClr val="FF0000"/>
                          </a:solidFill>
                          <a:latin typeface="Georgia"/>
                        </a:rPr>
                        <a:t>removed</a:t>
                      </a:r>
                      <a:r>
                        <a:rPr lang="en-US" sz="1400" b="0" i="0" u="none" strike="noStrike" noProof="0" dirty="0">
                          <a:solidFill>
                            <a:srgbClr val="000000"/>
                          </a:solidFill>
                          <a:latin typeface="Georgia"/>
                        </a:rPr>
                        <a:t> from </a:t>
                      </a:r>
                      <a:r>
                        <a:rPr lang="en-US" sz="1400" b="1" i="0" u="none" strike="noStrike" noProof="0" dirty="0">
                          <a:solidFill>
                            <a:srgbClr val="000000"/>
                          </a:solidFill>
                          <a:latin typeface="Georgia"/>
                        </a:rPr>
                        <a:t>Algebra 1 </a:t>
                      </a:r>
                      <a:r>
                        <a:rPr lang="en-US" sz="1400" b="0" i="0" u="none" strike="noStrike" noProof="0" dirty="0">
                          <a:solidFill>
                            <a:srgbClr val="000000"/>
                          </a:solidFill>
                          <a:latin typeface="Georgia"/>
                        </a:rPr>
                        <a:t>and is included in </a:t>
                      </a:r>
                      <a:r>
                        <a:rPr lang="en-US" sz="1400" b="1" i="0" u="none" strike="noStrike" noProof="0" dirty="0">
                          <a:solidFill>
                            <a:srgbClr val="000000"/>
                          </a:solidFill>
                          <a:latin typeface="Georgia"/>
                        </a:rPr>
                        <a:t>Algebra 2</a:t>
                      </a:r>
                    </a:p>
                    <a:p>
                      <a:pPr marL="171450" marR="0" lvl="0" indent="-171450" algn="l">
                        <a:lnSpc>
                          <a:spcPct val="100000"/>
                        </a:lnSpc>
                        <a:spcBef>
                          <a:spcPts val="0"/>
                        </a:spcBef>
                        <a:spcAft>
                          <a:spcPts val="600"/>
                        </a:spcAft>
                        <a:buClr>
                          <a:srgbClr val="000000"/>
                        </a:buClr>
                        <a:buFont typeface="Arial" panose="020B0604020202020204" pitchFamily="34" charset="0"/>
                        <a:buChar char="•"/>
                      </a:pPr>
                      <a:r>
                        <a:rPr lang="en-US" sz="1400" b="1" i="0" u="none" strike="noStrike" noProof="0" dirty="0">
                          <a:solidFill>
                            <a:srgbClr val="000000"/>
                          </a:solidFill>
                          <a:latin typeface="Georgia"/>
                        </a:rPr>
                        <a:t>A.ST.1 </a:t>
                      </a:r>
                      <a:r>
                        <a:rPr lang="en-US" sz="1400" b="0" i="0" u="none" strike="noStrike" noProof="0" dirty="0">
                          <a:solidFill>
                            <a:srgbClr val="000000"/>
                          </a:solidFill>
                          <a:latin typeface="Georgia"/>
                        </a:rPr>
                        <a:t>standard applying the data cycle with a focus on </a:t>
                      </a:r>
                      <a:r>
                        <a:rPr lang="en-US" sz="1400" b="1" i="0" u="none" strike="noStrike" noProof="0" dirty="0">
                          <a:solidFill>
                            <a:srgbClr val="000000"/>
                          </a:solidFill>
                          <a:latin typeface="Georgia"/>
                        </a:rPr>
                        <a:t>univariate data represented by histograms </a:t>
                      </a:r>
                      <a:r>
                        <a:rPr lang="en-US" sz="1400" b="0" i="0" u="none" strike="noStrike" noProof="0" dirty="0">
                          <a:solidFill>
                            <a:srgbClr val="000000"/>
                          </a:solidFill>
                          <a:latin typeface="Georgia"/>
                        </a:rPr>
                        <a:t>fitted with a smooth curve was </a:t>
                      </a:r>
                      <a:r>
                        <a:rPr lang="en-US" sz="1400" b="0" i="0" u="none" strike="noStrike" noProof="0" dirty="0">
                          <a:solidFill>
                            <a:srgbClr val="FF0000"/>
                          </a:solidFill>
                          <a:latin typeface="Georgia"/>
                        </a:rPr>
                        <a:t>removed </a:t>
                      </a:r>
                      <a:r>
                        <a:rPr lang="en-US" sz="1400" b="0" i="0" u="none" strike="noStrike" noProof="0" dirty="0">
                          <a:solidFill>
                            <a:srgbClr val="000000"/>
                          </a:solidFill>
                          <a:latin typeface="Georgia"/>
                        </a:rPr>
                        <a:t>from </a:t>
                      </a:r>
                      <a:r>
                        <a:rPr lang="en-US" sz="1400" b="1" i="0" u="none" strike="noStrike" noProof="0" dirty="0">
                          <a:solidFill>
                            <a:srgbClr val="000000"/>
                          </a:solidFill>
                          <a:latin typeface="Georgia"/>
                        </a:rPr>
                        <a:t>Algebra 1</a:t>
                      </a:r>
                      <a:r>
                        <a:rPr lang="en-US" sz="1400" b="0" i="0" u="none" strike="noStrike" noProof="0" dirty="0">
                          <a:solidFill>
                            <a:srgbClr val="000000"/>
                          </a:solidFill>
                          <a:latin typeface="Georgia"/>
                        </a:rPr>
                        <a:t> and the content is included in </a:t>
                      </a:r>
                      <a:r>
                        <a:rPr lang="en-US" sz="1400" b="1" i="0" u="none" strike="noStrike" noProof="0" dirty="0">
                          <a:solidFill>
                            <a:srgbClr val="000000"/>
                          </a:solidFill>
                          <a:latin typeface="Georgia"/>
                        </a:rPr>
                        <a:t>Algebra 2 </a:t>
                      </a:r>
                      <a:endParaRPr lang="en-US" sz="1400" b="1" dirty="0"/>
                    </a:p>
                  </a:txBody>
                  <a:tcPr anchor="ctr">
                    <a:solidFill>
                      <a:schemeClr val="accent1">
                        <a:lumMod val="20000"/>
                        <a:lumOff val="80000"/>
                      </a:schemeClr>
                    </a:solidFill>
                  </a:tcPr>
                </a:tc>
                <a:extLst>
                  <a:ext uri="{0D108BD9-81ED-4DB2-BD59-A6C34878D82A}">
                    <a16:rowId xmlns:a16="http://schemas.microsoft.com/office/drawing/2014/main" val="791603798"/>
                  </a:ext>
                </a:extLst>
              </a:tr>
              <a:tr h="391885">
                <a:tc>
                  <a:txBody>
                    <a:bodyPr/>
                    <a:lstStyle/>
                    <a:p>
                      <a:pPr marL="283845" lvl="2" indent="0" algn="ctr">
                        <a:lnSpc>
                          <a:spcPct val="100000"/>
                        </a:lnSpc>
                        <a:spcBef>
                          <a:spcPts val="0"/>
                        </a:spcBef>
                        <a:spcAft>
                          <a:spcPts val="600"/>
                        </a:spcAft>
                        <a:buNone/>
                      </a:pPr>
                      <a:r>
                        <a:rPr lang="en-US" sz="1800" b="1" i="0" u="none" strike="noStrike" noProof="0">
                          <a:solidFill>
                            <a:schemeClr val="bg1"/>
                          </a:solidFill>
                          <a:latin typeface="Georgia"/>
                        </a:rPr>
                        <a:t>Geometry</a:t>
                      </a:r>
                      <a:endParaRPr lang="en-US" sz="1800" b="0" i="0" u="none" strike="noStrike" noProof="0">
                        <a:solidFill>
                          <a:schemeClr val="bg1"/>
                        </a:solidFill>
                        <a:latin typeface="Georgia"/>
                      </a:endParaRPr>
                    </a:p>
                  </a:txBody>
                  <a:tcPr anchor="ctr">
                    <a:solidFill>
                      <a:schemeClr val="accent1">
                        <a:lumMod val="50000"/>
                      </a:schemeClr>
                    </a:solidFill>
                  </a:tcPr>
                </a:tc>
                <a:extLst>
                  <a:ext uri="{0D108BD9-81ED-4DB2-BD59-A6C34878D82A}">
                    <a16:rowId xmlns:a16="http://schemas.microsoft.com/office/drawing/2014/main" val="3327767774"/>
                  </a:ext>
                </a:extLst>
              </a:tr>
              <a:tr h="1022551">
                <a:tc>
                  <a:txBody>
                    <a:bodyPr/>
                    <a:lstStyle/>
                    <a:p>
                      <a:pPr marL="0" marR="0" lvl="0" indent="0" algn="l">
                        <a:lnSpc>
                          <a:spcPct val="100000"/>
                        </a:lnSpc>
                        <a:spcBef>
                          <a:spcPts val="0"/>
                        </a:spcBef>
                        <a:spcAft>
                          <a:spcPts val="600"/>
                        </a:spcAft>
                        <a:buClr>
                          <a:srgbClr val="000000"/>
                        </a:buClr>
                        <a:buNone/>
                      </a:pPr>
                      <a:r>
                        <a:rPr lang="en-US" sz="1400" b="0" i="0" u="none" strike="noStrike" noProof="0" dirty="0">
                          <a:solidFill>
                            <a:srgbClr val="000000"/>
                          </a:solidFill>
                          <a:latin typeface="Georgia"/>
                        </a:rPr>
                        <a:t>The construction standard in Geometry was removed and specific constructions were embedded in specific content standards. For example, </a:t>
                      </a:r>
                      <a:r>
                        <a:rPr lang="en-US" sz="1400" b="1" i="0" u="none" strike="noStrike" noProof="0" dirty="0">
                          <a:solidFill>
                            <a:srgbClr val="000000"/>
                          </a:solidFill>
                          <a:latin typeface="Georgia"/>
                        </a:rPr>
                        <a:t>G.TR.2 </a:t>
                      </a:r>
                      <a:r>
                        <a:rPr lang="en-US" sz="1400" b="0" i="0" u="none" strike="noStrike" noProof="0" dirty="0">
                          <a:solidFill>
                            <a:srgbClr val="000000"/>
                          </a:solidFill>
                          <a:latin typeface="Georgia"/>
                        </a:rPr>
                        <a:t>includes:</a:t>
                      </a:r>
                    </a:p>
                    <a:p>
                      <a:pPr marL="569595" marR="0" lvl="2" indent="-285750" algn="l">
                        <a:lnSpc>
                          <a:spcPct val="100000"/>
                        </a:lnSpc>
                        <a:spcBef>
                          <a:spcPts val="0"/>
                        </a:spcBef>
                        <a:spcAft>
                          <a:spcPts val="600"/>
                        </a:spcAft>
                        <a:buClr>
                          <a:srgbClr val="000000"/>
                        </a:buClr>
                        <a:buFont typeface="Courier New,monospace"/>
                        <a:buChar char="o"/>
                      </a:pPr>
                      <a:r>
                        <a:rPr lang="en-US" sz="1400" b="0" i="0" u="none" strike="noStrike" noProof="0" dirty="0">
                          <a:solidFill>
                            <a:srgbClr val="000000"/>
                          </a:solidFill>
                          <a:latin typeface="Georgia"/>
                        </a:rPr>
                        <a:t>Given a triangle, use congruent segment, congruent angle, and/or perpendicular line constructions to create a congruent triangle (SSS, SAS, ASA, AAS, and HL).</a:t>
                      </a:r>
                    </a:p>
                  </a:txBody>
                  <a:tcPr anchor="ctr">
                    <a:solidFill>
                      <a:schemeClr val="accent1">
                        <a:lumMod val="20000"/>
                        <a:lumOff val="80000"/>
                      </a:schemeClr>
                    </a:solidFill>
                  </a:tcPr>
                </a:tc>
                <a:extLst>
                  <a:ext uri="{0D108BD9-81ED-4DB2-BD59-A6C34878D82A}">
                    <a16:rowId xmlns:a16="http://schemas.microsoft.com/office/drawing/2014/main" val="1061154714"/>
                  </a:ext>
                </a:extLst>
              </a:tr>
            </a:tbl>
          </a:graphicData>
        </a:graphic>
      </p:graphicFrame>
      <p:pic>
        <p:nvPicPr>
          <p:cNvPr id="5" name="Picture 4">
            <a:extLst>
              <a:ext uri="{FF2B5EF4-FFF2-40B4-BE49-F238E27FC236}">
                <a16:creationId xmlns:a16="http://schemas.microsoft.com/office/drawing/2014/main" id="{09D94770-69D7-C29E-187B-78DF3FBDFB3A}"/>
              </a:ext>
            </a:extLst>
          </p:cNvPr>
          <p:cNvPicPr>
            <a:picLocks noChangeAspect="1"/>
          </p:cNvPicPr>
          <p:nvPr/>
        </p:nvPicPr>
        <p:blipFill>
          <a:blip r:embed="rId3"/>
          <a:stretch>
            <a:fillRect/>
          </a:stretch>
        </p:blipFill>
        <p:spPr>
          <a:xfrm>
            <a:off x="6885432" y="4767302"/>
            <a:ext cx="2231136" cy="345489"/>
          </a:xfrm>
          <a:prstGeom prst="rect">
            <a:avLst/>
          </a:prstGeom>
        </p:spPr>
      </p:pic>
      <p:sp>
        <p:nvSpPr>
          <p:cNvPr id="7" name="Title 1">
            <a:extLst>
              <a:ext uri="{FF2B5EF4-FFF2-40B4-BE49-F238E27FC236}">
                <a16:creationId xmlns:a16="http://schemas.microsoft.com/office/drawing/2014/main" id="{1D963CC1-D479-729B-138A-2C46960257D7}"/>
              </a:ext>
            </a:extLst>
          </p:cNvPr>
          <p:cNvSpPr txBox="1">
            <a:spLocks/>
          </p:cNvSpPr>
          <p:nvPr/>
        </p:nvSpPr>
        <p:spPr>
          <a:xfrm>
            <a:off x="0" y="1"/>
            <a:ext cx="9144000" cy="691200"/>
          </a:xfrm>
          <a:prstGeom prst="rect">
            <a:avLst/>
          </a:prstGeom>
          <a:solidFill>
            <a:schemeClr val="accent1">
              <a:lumMod val="50000"/>
            </a:schemeClr>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chemeClr val="dk1"/>
              </a:buClr>
              <a:buSzPts val="3600"/>
              <a:buFontTx/>
            </a:pPr>
            <a:r>
              <a:rPr lang="en-US" sz="2400" cap="small">
                <a:solidFill>
                  <a:schemeClr val="bg1"/>
                </a:solidFill>
                <a:latin typeface="Georgia"/>
              </a:rPr>
              <a:t>Proposed 2023 Mathematics Standards </a:t>
            </a:r>
          </a:p>
          <a:p>
            <a:pPr algn="ctr">
              <a:buClr>
                <a:schemeClr val="dk1"/>
              </a:buClr>
              <a:buSzPts val="3600"/>
              <a:buFontTx/>
            </a:pPr>
            <a:r>
              <a:rPr lang="en-US" sz="2400" cap="small">
                <a:solidFill>
                  <a:schemeClr val="bg1"/>
                </a:solidFill>
                <a:latin typeface="Georgia" panose="02040502050405020303" pitchFamily="18" charset="0"/>
              </a:rPr>
              <a:t>Algebra and Geometry</a:t>
            </a:r>
          </a:p>
        </p:txBody>
      </p:sp>
    </p:spTree>
    <p:extLst>
      <p:ext uri="{BB962C8B-B14F-4D97-AF65-F5344CB8AC3E}">
        <p14:creationId xmlns:p14="http://schemas.microsoft.com/office/powerpoint/2010/main" val="41765288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E7C583ACDFCF4DB30CA959DC5287DA" ma:contentTypeVersion="5" ma:contentTypeDescription="Create a new document." ma:contentTypeScope="" ma:versionID="f928762306c5a502c2a0a846661488d3">
  <xsd:schema xmlns:xsd="http://www.w3.org/2001/XMLSchema" xmlns:xs="http://www.w3.org/2001/XMLSchema" xmlns:p="http://schemas.microsoft.com/office/2006/metadata/properties" xmlns:ns2="049005b6-5a38-4419-91fa-ebdf32acfed3" xmlns:ns3="4c2c5aab-b472-4b8f-a7fa-721e1e86a722" targetNamespace="http://schemas.microsoft.com/office/2006/metadata/properties" ma:root="true" ma:fieldsID="3730662b02fc00ae5e980e446709117c" ns2:_="" ns3:_="">
    <xsd:import namespace="049005b6-5a38-4419-91fa-ebdf32acfed3"/>
    <xsd:import namespace="4c2c5aab-b472-4b8f-a7fa-721e1e86a7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9005b6-5a38-4419-91fa-ebdf32acfe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2c5aab-b472-4b8f-a7fa-721e1e86a7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c2c5aab-b472-4b8f-a7fa-721e1e86a722">
      <UserInfo>
        <DisplayName>Susbury, Sarah (DOE)</DisplayName>
        <AccountId>47</AccountId>
        <AccountType/>
      </UserInfo>
      <UserInfo>
        <DisplayName>Wells, Susanna (DOE)</DisplayName>
        <AccountId>24</AccountId>
        <AccountType/>
      </UserInfo>
      <UserInfo>
        <DisplayName>Sodat, Lynn (DOE)</DisplayName>
        <AccountId>66</AccountId>
        <AccountType/>
      </UserInfo>
      <UserInfo>
        <DisplayName>Merritt, Adria (DOE)</DisplayName>
        <AccountId>52</AccountId>
        <AccountType/>
      </UserInfo>
      <UserInfo>
        <DisplayName>Executive Session- Contribute</DisplayName>
        <AccountId>39</AccountId>
        <AccountType/>
      </UserInfo>
      <UserInfo>
        <DisplayName>Sorensen, Marcey (DOE)</DisplayName>
        <AccountId>314</AccountId>
        <AccountType/>
      </UserInfo>
      <UserInfo>
        <DisplayName>Coons, Lisa (DOE)</DisplayName>
        <AccountId>226</AccountId>
        <AccountType/>
      </UserInfo>
      <UserInfo>
        <DisplayName>Mazzacane, Tina (DOE)</DisplayName>
        <AccountId>121</AccountId>
        <AccountType/>
      </UserInfo>
    </SharedWithUsers>
  </documentManagement>
</p:properties>
</file>

<file path=customXml/itemProps1.xml><?xml version="1.0" encoding="utf-8"?>
<ds:datastoreItem xmlns:ds="http://schemas.openxmlformats.org/officeDocument/2006/customXml" ds:itemID="{45F41832-2A38-4BE6-842D-5F29DD2E31A5}"/>
</file>

<file path=customXml/itemProps2.xml><?xml version="1.0" encoding="utf-8"?>
<ds:datastoreItem xmlns:ds="http://schemas.openxmlformats.org/officeDocument/2006/customXml" ds:itemID="{285D19CE-C6DD-45D1-A50D-9E00942F03D6}"/>
</file>

<file path=customXml/itemProps3.xml><?xml version="1.0" encoding="utf-8"?>
<ds:datastoreItem xmlns:ds="http://schemas.openxmlformats.org/officeDocument/2006/customXml" ds:itemID="{1F011D0A-9F71-4519-8E03-DC3CF58DA25B}"/>
</file>

<file path=docProps/app.xml><?xml version="1.0" encoding="utf-8"?>
<Properties xmlns="http://schemas.openxmlformats.org/officeDocument/2006/extended-properties" xmlns:vt="http://schemas.openxmlformats.org/officeDocument/2006/docPropsVTypes">
  <TotalTime>0</TotalTime>
  <Words>1525</Words>
  <Application>Microsoft Office PowerPoint</Application>
  <PresentationFormat>On-screen Show (16:9)</PresentationFormat>
  <Paragraphs>147</Paragraphs>
  <Slides>14</Slides>
  <Notes>11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vt:i4>
      </vt:variant>
    </vt:vector>
  </HeadingPairs>
  <TitlesOfParts>
    <vt:vector size="26" baseType="lpstr">
      <vt:lpstr>Times New Roman</vt:lpstr>
      <vt:lpstr>Courier New</vt:lpstr>
      <vt:lpstr>Courier New,monospace</vt:lpstr>
      <vt:lpstr>Calibri Light</vt:lpstr>
      <vt:lpstr>Georgia</vt:lpstr>
      <vt:lpstr>Arial</vt:lpstr>
      <vt:lpstr>Calibri</vt:lpstr>
      <vt:lpstr>Wingdings</vt:lpstr>
      <vt:lpstr>Trebuchet MS</vt:lpstr>
      <vt:lpstr>Office Theme</vt:lpstr>
      <vt:lpstr>1_Office Theme</vt:lpstr>
      <vt:lpstr>2_Office Theme</vt:lpstr>
      <vt:lpstr>Final Review  Proposed 2023 Mathematics Standards of Learning</vt:lpstr>
      <vt:lpstr>Objective and Agenda</vt:lpstr>
      <vt:lpstr>Best in Class – Mathematics SOL</vt:lpstr>
      <vt:lpstr>Proposed 2023 Mathematical SOL Guiding Principles</vt:lpstr>
      <vt:lpstr> Stakeholder Input and feedback Process</vt:lpstr>
      <vt:lpstr>Mathematics Education Advisory Committee (MEAC) Recommendations </vt:lpstr>
      <vt:lpstr>The State of State Standards – Post-Common Core Fordham Institute 2018 Report Recommendations </vt:lpstr>
      <vt:lpstr>Algebra and Geometry</vt:lpstr>
      <vt:lpstr>PowerPoint Presentation</vt:lpstr>
      <vt:lpstr>Next Steps Proposed Mathematics SOL Revisions</vt:lpstr>
      <vt:lpstr>Next Steps -  VDOE Transition Support </vt:lpstr>
      <vt:lpstr>VDOE Additional Supports for Transition</vt:lpstr>
      <vt:lpstr>Focus of the Proposed 2023  Mathematics SOL</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2023-08-30T01:43:11Z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roval">
    <vt:lpwstr>Finalized - Copied to Board Book</vt:lpwstr>
  </property>
  <property fmtid="{D5CDD505-2E9C-101B-9397-08002B2CF9AE}" pid="3" name="ContentTypeId">
    <vt:lpwstr>0x01010037E7C583ACDFCF4DB30CA959DC5287DA</vt:lpwstr>
  </property>
</Properties>
</file>