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autoCompressPictures="0">
  <p:sldMasterIdLst>
    <p:sldMasterId id="2147483661" r:id="rId1"/>
    <p:sldMasterId id="2147483676" r:id="rId2"/>
    <p:sldMasterId id="2147483689" r:id="rId3"/>
    <p:sldMasterId id="2147483715" r:id="rId4"/>
  </p:sldMasterIdLst>
  <p:notesMasterIdLst>
    <p:notesMasterId r:id="rId7"/>
  </p:notesMasterIdLst>
  <p:sldIdLst>
    <p:sldId id="2147477459" r:id="rId5"/>
    <p:sldId id="2147477498" r:id="rId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EB65CD-4A47-431D-B6BA-40234B7BB2B8}" v="5" dt="2023-08-25T18:28:31.2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7" d="100"/>
          <a:sy n="97" d="100"/>
        </p:scale>
        <p:origin x="39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customXml" Target="../customXml/item2.xml"/><Relationship Id="rId1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viewProps" Target="viewProps.xml"/><Relationship Id="rId14"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3C732370-8679-6346-839B-FA0BA57B3257}" type="datetimeFigureOut">
              <a:rPr lang="en-US" smtClean="0"/>
              <a:t>8/25/2023</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DD6230C9-331E-9645-97C8-45CFF8252DF2}" type="slidenum">
              <a:rPr lang="en-US" smtClean="0"/>
              <a:t>‹#›</a:t>
            </a:fld>
            <a:endParaRPr lang="en-US"/>
          </a:p>
        </p:txBody>
      </p:sp>
    </p:spTree>
    <p:extLst>
      <p:ext uri="{BB962C8B-B14F-4D97-AF65-F5344CB8AC3E}">
        <p14:creationId xmlns:p14="http://schemas.microsoft.com/office/powerpoint/2010/main" val="635267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DD6230C9-331E-9645-97C8-45CFF8252DF2}" type="slidenum">
              <a:rPr lang="en-US" smtClean="0"/>
              <a:t>2</a:t>
            </a:fld>
            <a:endParaRPr lang="en-US"/>
          </a:p>
        </p:txBody>
      </p:sp>
    </p:spTree>
    <p:extLst>
      <p:ext uri="{BB962C8B-B14F-4D97-AF65-F5344CB8AC3E}">
        <p14:creationId xmlns:p14="http://schemas.microsoft.com/office/powerpoint/2010/main" val="293593114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7.sv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tags" Target="../tags/tag14.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2.xml"/><Relationship Id="rId1" Type="http://schemas.openxmlformats.org/officeDocument/2006/relationships/tags" Target="../tags/tag15.xml"/><Relationship Id="rId4" Type="http://schemas.openxmlformats.org/officeDocument/2006/relationships/image" Target="../media/image5.svg"/></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6.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7.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8.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19.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5.svg"/></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0.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2.xml"/><Relationship Id="rId1" Type="http://schemas.openxmlformats.org/officeDocument/2006/relationships/tags" Target="../tags/tag2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3.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ags" Target="../tags/tag2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AS - Title">
    <p:bg>
      <p:bgPr>
        <a:solidFill>
          <a:schemeClr val="bg2"/>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F1FD6A3-53F9-5AA7-7099-CFD8CF29E43C}"/>
              </a:ext>
            </a:extLst>
          </p:cNvPr>
          <p:cNvPicPr>
            <a:picLocks noChangeAspect="1"/>
          </p:cNvPicPr>
          <p:nvPr userDrawn="1"/>
        </p:nvPicPr>
        <p:blipFill>
          <a:blip r:embed="rId3"/>
          <a:stretch>
            <a:fillRect/>
          </a:stretch>
        </p:blipFill>
        <p:spPr>
          <a:xfrm>
            <a:off x="9642533" y="5517984"/>
            <a:ext cx="1711268" cy="705016"/>
          </a:xfrm>
          <a:prstGeom prst="rect">
            <a:avLst/>
          </a:prstGeom>
        </p:spPr>
      </p:pic>
      <p:sp>
        <p:nvSpPr>
          <p:cNvPr id="7" name="Title Placeholder 1">
            <a:extLst>
              <a:ext uri="{FF2B5EF4-FFF2-40B4-BE49-F238E27FC236}">
                <a16:creationId xmlns:a16="http://schemas.microsoft.com/office/drawing/2014/main" id="{0B679E91-B2F1-7013-ED34-D7763B653081}"/>
              </a:ext>
            </a:extLst>
          </p:cNvPr>
          <p:cNvSpPr>
            <a:spLocks noGrp="1"/>
          </p:cNvSpPr>
          <p:nvPr>
            <p:ph type="title" hasCustomPrompt="1"/>
          </p:nvPr>
        </p:nvSpPr>
        <p:spPr>
          <a:xfrm>
            <a:off x="834955" y="798304"/>
            <a:ext cx="8082481" cy="923330"/>
          </a:xfrm>
          <a:prstGeom prst="rect">
            <a:avLst/>
          </a:prstGeom>
        </p:spPr>
        <p:txBody>
          <a:bodyPr vert="horz" wrap="square" lIns="0" tIns="0" rIns="0" bIns="182880" rtlCol="0" anchor="t" anchorCtr="0">
            <a:spAutoFit/>
          </a:bodyPr>
          <a:lstStyle>
            <a:lvl1pPr>
              <a:lnSpc>
                <a:spcPct val="100000"/>
              </a:lnSpc>
              <a:spcBef>
                <a:spcPts val="400"/>
              </a:spcBef>
              <a:defRPr sz="4800">
                <a:solidFill>
                  <a:schemeClr val="bg1"/>
                </a:solidFill>
              </a:defRPr>
            </a:lvl1pPr>
          </a:lstStyle>
          <a:p>
            <a:r>
              <a:rPr lang="en-US"/>
              <a:t>Click to Add Slideshow Title</a:t>
            </a:r>
          </a:p>
        </p:txBody>
      </p:sp>
      <p:sp>
        <p:nvSpPr>
          <p:cNvPr id="14" name="Text Placeholder 13">
            <a:extLst>
              <a:ext uri="{FF2B5EF4-FFF2-40B4-BE49-F238E27FC236}">
                <a16:creationId xmlns:a16="http://schemas.microsoft.com/office/drawing/2014/main" id="{2A390F57-72E5-BAC5-624C-175BE96B8516}"/>
              </a:ext>
            </a:extLst>
          </p:cNvPr>
          <p:cNvSpPr>
            <a:spLocks noGrp="1"/>
          </p:cNvSpPr>
          <p:nvPr>
            <p:ph type="body" sz="quarter" idx="10" hasCustomPrompt="1"/>
          </p:nvPr>
        </p:nvSpPr>
        <p:spPr>
          <a:xfrm>
            <a:off x="834955" y="1792914"/>
            <a:ext cx="8082481" cy="615553"/>
          </a:xfrm>
        </p:spPr>
        <p:txBody>
          <a:bodyPr wrap="square">
            <a:noAutofit/>
          </a:bodyPr>
          <a:lstStyle>
            <a:lvl1pPr marL="0" indent="0">
              <a:lnSpc>
                <a:spcPct val="100000"/>
              </a:lnSpc>
              <a:spcBef>
                <a:spcPts val="400"/>
              </a:spcBef>
              <a:buNone/>
              <a:defRPr sz="3200">
                <a:solidFill>
                  <a:schemeClr val="accent3"/>
                </a:solidFill>
              </a:defRPr>
            </a:lvl1pPr>
            <a:lvl2pPr marL="243852" indent="0">
              <a:buNone/>
              <a:defRPr>
                <a:solidFill>
                  <a:schemeClr val="accent3"/>
                </a:solidFill>
              </a:defRPr>
            </a:lvl2pPr>
            <a:lvl3pPr marL="487704" indent="0">
              <a:buNone/>
              <a:defRPr>
                <a:solidFill>
                  <a:schemeClr val="accent3"/>
                </a:solidFill>
              </a:defRPr>
            </a:lvl3pPr>
            <a:lvl4pPr marL="1371669" indent="0">
              <a:buNone/>
              <a:defRPr>
                <a:solidFill>
                  <a:schemeClr val="accent3"/>
                </a:solidFill>
              </a:defRPr>
            </a:lvl4pPr>
            <a:lvl5pPr marL="1828891" indent="0">
              <a:buNone/>
              <a:defRPr>
                <a:solidFill>
                  <a:schemeClr val="accent3"/>
                </a:solidFill>
              </a:defRPr>
            </a:lvl5pPr>
          </a:lstStyle>
          <a:p>
            <a:pPr lvl="0"/>
            <a:r>
              <a:rPr lang="en-US"/>
              <a:t>Click to Add Slideshow Subtitle</a:t>
            </a:r>
          </a:p>
        </p:txBody>
      </p:sp>
      <p:sp>
        <p:nvSpPr>
          <p:cNvPr id="16" name="Text Placeholder 15">
            <a:extLst>
              <a:ext uri="{FF2B5EF4-FFF2-40B4-BE49-F238E27FC236}">
                <a16:creationId xmlns:a16="http://schemas.microsoft.com/office/drawing/2014/main" id="{30273A50-3E84-0E24-0D4A-64F939D590FA}"/>
              </a:ext>
            </a:extLst>
          </p:cNvPr>
          <p:cNvSpPr>
            <a:spLocks noGrp="1"/>
          </p:cNvSpPr>
          <p:nvPr>
            <p:ph type="body" sz="quarter" idx="11" hasCustomPrompt="1"/>
          </p:nvPr>
        </p:nvSpPr>
        <p:spPr>
          <a:xfrm>
            <a:off x="834955" y="5517985"/>
            <a:ext cx="8082481" cy="705015"/>
          </a:xfrm>
        </p:spPr>
        <p:txBody>
          <a:bodyPr wrap="square" anchor="ctr" anchorCtr="0">
            <a:noAutofit/>
          </a:bodyPr>
          <a:lstStyle>
            <a:lvl1pPr marL="0" indent="0">
              <a:lnSpc>
                <a:spcPct val="100000"/>
              </a:lnSpc>
              <a:spcBef>
                <a:spcPts val="400"/>
              </a:spcBef>
              <a:buNone/>
              <a:defRPr sz="1867">
                <a:solidFill>
                  <a:schemeClr val="accent3"/>
                </a:solidFill>
              </a:defRPr>
            </a:lvl1pPr>
            <a:lvl2pPr marL="243852" indent="0">
              <a:buNone/>
              <a:defRPr sz="1467">
                <a:solidFill>
                  <a:schemeClr val="accent3"/>
                </a:solidFill>
              </a:defRPr>
            </a:lvl2pPr>
            <a:lvl3pPr marL="487704" indent="0">
              <a:buNone/>
              <a:defRPr sz="1400">
                <a:solidFill>
                  <a:schemeClr val="accent3"/>
                </a:solidFill>
              </a:defRPr>
            </a:lvl3pPr>
            <a:lvl4pPr marL="1371669" indent="0">
              <a:buNone/>
              <a:defRPr sz="1333">
                <a:solidFill>
                  <a:schemeClr val="accent3"/>
                </a:solidFill>
              </a:defRPr>
            </a:lvl4pPr>
            <a:lvl5pPr marL="1828891" indent="0">
              <a:buNone/>
              <a:defRPr sz="1333">
                <a:solidFill>
                  <a:schemeClr val="accent3"/>
                </a:solidFill>
              </a:defRPr>
            </a:lvl5pPr>
          </a:lstStyle>
          <a:p>
            <a:pPr lvl="0"/>
            <a:r>
              <a:rPr lang="en-US"/>
              <a:t>Click to Add Presenter Info</a:t>
            </a:r>
          </a:p>
        </p:txBody>
      </p:sp>
      <p:sp>
        <p:nvSpPr>
          <p:cNvPr id="2" name="TextBox 4">
            <a:extLst>
              <a:ext uri="{FF2B5EF4-FFF2-40B4-BE49-F238E27FC236}">
                <a16:creationId xmlns:a16="http://schemas.microsoft.com/office/drawing/2014/main" id="{7F487846-7C90-09E0-AF50-CA2DB82BFEFD}"/>
              </a:ext>
            </a:extLst>
          </p:cNvPr>
          <p:cNvSpPr txBox="1"/>
          <p:nvPr userDrawn="1"/>
        </p:nvSpPr>
        <p:spPr>
          <a:xfrm>
            <a:off x="834955" y="6539393"/>
            <a:ext cx="3352800" cy="194990"/>
          </a:xfrm>
          <a:prstGeom prst="rect">
            <a:avLst/>
          </a:prstGeom>
          <a:noFill/>
        </p:spPr>
        <p:txBody>
          <a:bodyPr wrap="square" lIns="0" anchor="b" anchorCtr="0">
            <a:spAutoFit/>
          </a:bodyPr>
          <a:lstStyle/>
          <a:p>
            <a:pPr marL="0" marR="0" lvl="0" indent="0" algn="l" defTabSz="365769" rtl="0" eaLnBrk="0" fontAlgn="auto" latinLnBrk="0" hangingPunct="0">
              <a:lnSpc>
                <a:spcPct val="100000"/>
              </a:lnSpc>
              <a:spcBef>
                <a:spcPts val="0"/>
              </a:spcBef>
              <a:spcAft>
                <a:spcPts val="0"/>
              </a:spcAft>
              <a:buClrTx/>
              <a:buSzTx/>
              <a:buFontTx/>
              <a:buNone/>
              <a:tabLst/>
              <a:defRPr/>
            </a:pPr>
            <a:r>
              <a:rPr kumimoji="0" lang="en-US" sz="667" b="0" i="0" u="none" strike="noStrike" kern="300" cap="none" spc="67" normalizeH="0" baseline="0" noProof="0">
                <a:ln>
                  <a:noFill/>
                </a:ln>
                <a:solidFill>
                  <a:schemeClr val="accent3"/>
                </a:solidFill>
                <a:effectLst/>
                <a:uLnTx/>
                <a:uFillTx/>
                <a:latin typeface="Anova Light" panose="020B0403020203020204" pitchFamily="34" charset="0"/>
                <a:ea typeface="Calibri" charset="0"/>
                <a:cs typeface="Arial" panose="020B0604020202020204" pitchFamily="34" charset="0"/>
              </a:rPr>
              <a:t>Copyright © SAS Institute Inc. All rights reserved.</a:t>
            </a:r>
          </a:p>
        </p:txBody>
      </p:sp>
    </p:spTree>
    <p:custDataLst>
      <p:tags r:id="rId1"/>
    </p:custDataLst>
    <p:extLst>
      <p:ext uri="{BB962C8B-B14F-4D97-AF65-F5344CB8AC3E}">
        <p14:creationId xmlns:p14="http://schemas.microsoft.com/office/powerpoint/2010/main" val="4139693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SAS - Blank - Whit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214DE9-CDD2-3C22-E128-264FF9EB0EA3}"/>
              </a:ext>
            </a:extLst>
          </p:cNvPr>
          <p:cNvSpPr/>
          <p:nvPr userDrawn="1"/>
        </p:nvSpPr>
        <p:spPr>
          <a:xfrm>
            <a:off x="227584" y="-1"/>
            <a:ext cx="666496" cy="1945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b="0" i="0">
              <a:latin typeface="Anova" panose="020B0503020203020204" pitchFamily="34" charset="0"/>
            </a:endParaRPr>
          </a:p>
        </p:txBody>
      </p:sp>
    </p:spTree>
    <p:custDataLst>
      <p:tags r:id="rId1"/>
    </p:custDataLst>
    <p:extLst>
      <p:ext uri="{BB962C8B-B14F-4D97-AF65-F5344CB8AC3E}">
        <p14:creationId xmlns:p14="http://schemas.microsoft.com/office/powerpoint/2010/main" val="684048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SAS - Video Only">
    <p:bg>
      <p:bgPr>
        <a:solidFill>
          <a:schemeClr val="tx1"/>
        </a:solidFill>
        <a:effectLst/>
      </p:bgPr>
    </p:bg>
    <p:spTree>
      <p:nvGrpSpPr>
        <p:cNvPr id="1" name=""/>
        <p:cNvGrpSpPr/>
        <p:nvPr/>
      </p:nvGrpSpPr>
      <p:grpSpPr>
        <a:xfrm>
          <a:off x="0" y="0"/>
          <a:ext cx="0" cy="0"/>
          <a:chOff x="0" y="0"/>
          <a:chExt cx="0" cy="0"/>
        </a:xfrm>
      </p:grpSpPr>
      <p:sp>
        <p:nvSpPr>
          <p:cNvPr id="3" name="TextBox 4">
            <a:extLst>
              <a:ext uri="{FF2B5EF4-FFF2-40B4-BE49-F238E27FC236}">
                <a16:creationId xmlns:a16="http://schemas.microsoft.com/office/drawing/2014/main" id="{D68E8285-3BE2-9990-FA54-E6AF741CC812}"/>
              </a:ext>
            </a:extLst>
          </p:cNvPr>
          <p:cNvSpPr txBox="1"/>
          <p:nvPr userDrawn="1"/>
        </p:nvSpPr>
        <p:spPr>
          <a:xfrm>
            <a:off x="834955" y="6539393"/>
            <a:ext cx="3352800" cy="194990"/>
          </a:xfrm>
          <a:prstGeom prst="rect">
            <a:avLst/>
          </a:prstGeom>
          <a:noFill/>
        </p:spPr>
        <p:txBody>
          <a:bodyPr wrap="square" lIns="0" anchor="b" anchorCtr="0">
            <a:spAutoFit/>
          </a:bodyPr>
          <a:lstStyle/>
          <a:p>
            <a:pPr marL="0" marR="0" lvl="0" indent="0" algn="l" defTabSz="365769" rtl="0" eaLnBrk="0" fontAlgn="auto" latinLnBrk="0" hangingPunct="0">
              <a:lnSpc>
                <a:spcPct val="100000"/>
              </a:lnSpc>
              <a:spcBef>
                <a:spcPts val="0"/>
              </a:spcBef>
              <a:spcAft>
                <a:spcPts val="0"/>
              </a:spcAft>
              <a:buClrTx/>
              <a:buSzTx/>
              <a:buFontTx/>
              <a:buNone/>
              <a:tabLst/>
              <a:defRPr/>
            </a:pPr>
            <a:r>
              <a:rPr kumimoji="0" lang="en-US" sz="667" b="0" i="0" u="none" strike="noStrike" kern="300" cap="none" spc="67" normalizeH="0" baseline="0" noProof="0">
                <a:ln>
                  <a:noFill/>
                </a:ln>
                <a:solidFill>
                  <a:schemeClr val="accent5"/>
                </a:solidFill>
                <a:effectLst/>
                <a:uLnTx/>
                <a:uFillTx/>
                <a:latin typeface="Anova Light" panose="020B0403020203020204" pitchFamily="34" charset="0"/>
                <a:ea typeface="Calibri" charset="0"/>
                <a:cs typeface="Arial" panose="020B0604020202020204" pitchFamily="34" charset="0"/>
              </a:rPr>
              <a:t>Copyright © SAS Institute Inc. All rights reserved.</a:t>
            </a:r>
          </a:p>
        </p:txBody>
      </p:sp>
      <p:pic>
        <p:nvPicPr>
          <p:cNvPr id="2" name="Picture 6">
            <a:extLst>
              <a:ext uri="{FF2B5EF4-FFF2-40B4-BE49-F238E27FC236}">
                <a16:creationId xmlns:a16="http://schemas.microsoft.com/office/drawing/2014/main" id="{9DCBE7B6-1449-C2E2-1508-3F2B78AA27F6}"/>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217439" y="6344362"/>
            <a:ext cx="741875" cy="307948"/>
          </a:xfrm>
          <a:prstGeom prst="rect">
            <a:avLst/>
          </a:prstGeom>
        </p:spPr>
      </p:pic>
    </p:spTree>
    <p:custDataLst>
      <p:tags r:id="rId1"/>
    </p:custDataLst>
    <p:extLst>
      <p:ext uri="{BB962C8B-B14F-4D97-AF65-F5344CB8AC3E}">
        <p14:creationId xmlns:p14="http://schemas.microsoft.com/office/powerpoint/2010/main" val="2427187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5152" y="256032"/>
            <a:ext cx="10521696" cy="609600"/>
          </a:xfrm>
        </p:spPr>
        <p:txBody>
          <a:bodyPr anchor="ctr" anchorCtr="0">
            <a:noAutofit/>
          </a:bodyPr>
          <a:lstStyle>
            <a:lvl1pPr algn="ctr">
              <a:defRPr>
                <a:solidFill>
                  <a:schemeClr val="tx2"/>
                </a:solidFill>
              </a:defRPr>
            </a:lvl1pPr>
          </a:lstStyle>
          <a:p>
            <a:r>
              <a:rPr lang="en-US"/>
              <a:t>Click to Edit Title</a:t>
            </a:r>
          </a:p>
        </p:txBody>
      </p:sp>
      <p:sp>
        <p:nvSpPr>
          <p:cNvPr id="6" name="Text Placeholder 2"/>
          <p:cNvSpPr>
            <a:spLocks noGrp="1"/>
          </p:cNvSpPr>
          <p:nvPr>
            <p:ph type="body" sz="quarter" idx="12" hasCustomPrompt="1"/>
          </p:nvPr>
        </p:nvSpPr>
        <p:spPr>
          <a:xfrm flipH="1">
            <a:off x="835152" y="853440"/>
            <a:ext cx="10521696" cy="365760"/>
          </a:xfrm>
        </p:spPr>
        <p:txBody>
          <a:bodyPr wrap="square" anchor="ctr">
            <a:noAutofit/>
          </a:bodyPr>
          <a:lstStyle>
            <a:lvl1pPr marL="0" indent="0" algn="ctr">
              <a:lnSpc>
                <a:spcPct val="100000"/>
              </a:lnSpc>
              <a:spcBef>
                <a:spcPts val="0"/>
              </a:spcBef>
              <a:buFont typeface="Arial" pitchFamily="34" charset="0"/>
              <a:buNone/>
              <a:defRPr sz="2933" b="0" cap="none" baseline="0">
                <a:solidFill>
                  <a:schemeClr val="accent1"/>
                </a:solidFill>
                <a:latin typeface="+mj-lt"/>
              </a:defRPr>
            </a:lvl1pPr>
          </a:lstStyle>
          <a:p>
            <a:pPr lvl="0"/>
            <a:r>
              <a:rPr lang="en-US"/>
              <a:t>Click to edit subtitle</a:t>
            </a:r>
          </a:p>
        </p:txBody>
      </p:sp>
      <p:sp>
        <p:nvSpPr>
          <p:cNvPr id="4" name="Content Placeholder 3"/>
          <p:cNvSpPr>
            <a:spLocks noGrp="1"/>
          </p:cNvSpPr>
          <p:nvPr>
            <p:ph sz="quarter" idx="11" hasCustomPrompt="1"/>
          </p:nvPr>
        </p:nvSpPr>
        <p:spPr>
          <a:xfrm>
            <a:off x="835152" y="1355280"/>
            <a:ext cx="10521696" cy="4857137"/>
          </a:xfrm>
        </p:spPr>
        <p:txBody>
          <a:bodyPr wrap="square" anchor="t" anchorCtr="0">
            <a:normAutofit/>
          </a:bodyPr>
          <a:lstStyle>
            <a:lvl1pPr>
              <a:defRPr baseline="0">
                <a:solidFill>
                  <a:schemeClr val="tx2"/>
                </a:solidFill>
              </a:defRPr>
            </a:lvl1pPr>
            <a:lvl2pPr>
              <a:buClr>
                <a:schemeClr val="tx1">
                  <a:lumMod val="65000"/>
                  <a:lumOff val="35000"/>
                </a:schemeClr>
              </a:buClr>
              <a:defRPr baseline="0">
                <a:solidFill>
                  <a:schemeClr val="tx1">
                    <a:lumMod val="65000"/>
                    <a:lumOff val="35000"/>
                  </a:schemeClr>
                </a:solidFill>
              </a:defRPr>
            </a:lvl2pPr>
            <a:lvl3pPr>
              <a:buClr>
                <a:schemeClr val="tx1">
                  <a:lumMod val="65000"/>
                  <a:lumOff val="35000"/>
                </a:schemeClr>
              </a:buClr>
              <a:defRPr baseline="0">
                <a:solidFill>
                  <a:schemeClr val="tx1">
                    <a:lumMod val="65000"/>
                    <a:lumOff val="35000"/>
                  </a:schemeClr>
                </a:solidFill>
              </a:defRPr>
            </a:lvl3pPr>
            <a:lvl4pPr>
              <a:buClr>
                <a:schemeClr val="tx1">
                  <a:lumMod val="65000"/>
                  <a:lumOff val="35000"/>
                </a:schemeClr>
              </a:buClr>
              <a:defRPr baseline="0">
                <a:solidFill>
                  <a:schemeClr val="tx1">
                    <a:lumMod val="65000"/>
                    <a:lumOff val="35000"/>
                  </a:schemeClr>
                </a:solidFill>
              </a:defRPr>
            </a:lvl4pPr>
            <a:lvl5pPr>
              <a:buClr>
                <a:schemeClr val="tx1">
                  <a:lumMod val="65000"/>
                  <a:lumOff val="35000"/>
                </a:schemeClr>
              </a:buClr>
              <a:defRPr baseline="0">
                <a:solidFill>
                  <a:schemeClr val="tx1">
                    <a:lumMod val="65000"/>
                    <a:lumOff val="35000"/>
                  </a:schemeClr>
                </a:solidFill>
              </a:defRPr>
            </a:lvl5pPr>
          </a:lstStyle>
          <a:p>
            <a:pPr lvl="0"/>
            <a:r>
              <a:rPr lang="en-US"/>
              <a:t>Click to add text or click an icon to add other content types.</a:t>
            </a:r>
          </a:p>
          <a:p>
            <a:pPr lvl="1"/>
            <a:r>
              <a:rPr lang="en-US"/>
              <a:t>Second level</a:t>
            </a:r>
          </a:p>
          <a:p>
            <a:pPr lvl="2"/>
            <a:r>
              <a:rPr lang="en-US"/>
              <a:t>Third level</a:t>
            </a:r>
          </a:p>
        </p:txBody>
      </p:sp>
      <p:sp>
        <p:nvSpPr>
          <p:cNvPr id="11" name="Slide Number Placeholder 4"/>
          <p:cNvSpPr>
            <a:spLocks noGrp="1"/>
          </p:cNvSpPr>
          <p:nvPr>
            <p:ph type="sldNum" sz="quarter" idx="14"/>
          </p:nvPr>
        </p:nvSpPr>
        <p:spPr/>
        <p:txBody>
          <a:bodyPr/>
          <a:lstStyle/>
          <a:p>
            <a:fld id="{4976208B-6111-490B-8CEC-FFB249DB2100}" type="slidenum">
              <a:rPr lang="en-US" smtClean="0"/>
              <a:pPr/>
              <a:t>‹#›</a:t>
            </a:fld>
            <a:endParaRPr lang="en-US"/>
          </a:p>
        </p:txBody>
      </p:sp>
    </p:spTree>
    <p:extLst>
      <p:ext uri="{BB962C8B-B14F-4D97-AF65-F5344CB8AC3E}">
        <p14:creationId xmlns:p14="http://schemas.microsoft.com/office/powerpoint/2010/main" val="1607066495"/>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0F7EC-F933-2644-8240-551965779EE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27E61B-E453-D5FD-B124-5795A98F70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4113CE-D4AF-AE8C-5B3A-4353B3B5E8E3}"/>
              </a:ext>
            </a:extLst>
          </p:cNvPr>
          <p:cNvSpPr>
            <a:spLocks noGrp="1"/>
          </p:cNvSpPr>
          <p:nvPr>
            <p:ph type="dt" sz="half" idx="10"/>
          </p:nvPr>
        </p:nvSpPr>
        <p:spPr/>
        <p:txBody>
          <a:bodyPr/>
          <a:lstStyle/>
          <a:p>
            <a:fld id="{AE241F01-566C-964E-9288-3F9A365DE1E0}" type="datetime1">
              <a:rPr lang="en-US" smtClean="0"/>
              <a:t>8/25/2023</a:t>
            </a:fld>
            <a:endParaRPr lang="en-US"/>
          </a:p>
        </p:txBody>
      </p:sp>
      <p:sp>
        <p:nvSpPr>
          <p:cNvPr id="5" name="Footer Placeholder 4">
            <a:extLst>
              <a:ext uri="{FF2B5EF4-FFF2-40B4-BE49-F238E27FC236}">
                <a16:creationId xmlns:a16="http://schemas.microsoft.com/office/drawing/2014/main" id="{6FCC12AE-30E3-E58B-9A7E-EDE191155A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037DDD-9A96-46E3-20EA-3594D23CF14C}"/>
              </a:ext>
            </a:extLst>
          </p:cNvPr>
          <p:cNvSpPr>
            <a:spLocks noGrp="1"/>
          </p:cNvSpPr>
          <p:nvPr>
            <p:ph type="sldNum" sz="quarter" idx="12"/>
          </p:nvPr>
        </p:nvSpPr>
        <p:spPr/>
        <p:txBody>
          <a:bodyPr/>
          <a:lstStyle/>
          <a:p>
            <a:fld id="{8C076474-85B3-3349-9296-D90B2BF12830}" type="slidenum">
              <a:rPr lang="en-US" smtClean="0"/>
              <a:t>‹#›</a:t>
            </a:fld>
            <a:endParaRPr lang="en-US"/>
          </a:p>
        </p:txBody>
      </p:sp>
    </p:spTree>
    <p:extLst>
      <p:ext uri="{BB962C8B-B14F-4D97-AF65-F5344CB8AC3E}">
        <p14:creationId xmlns:p14="http://schemas.microsoft.com/office/powerpoint/2010/main" val="21928345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SAS - Title">
    <p:bg>
      <p:bgPr>
        <a:solidFill>
          <a:schemeClr val="bg2"/>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F1FD6A3-53F9-5AA7-7099-CFD8CF29E43C}"/>
              </a:ext>
            </a:extLst>
          </p:cNvPr>
          <p:cNvPicPr>
            <a:picLocks noChangeAspect="1"/>
          </p:cNvPicPr>
          <p:nvPr userDrawn="1"/>
        </p:nvPicPr>
        <p:blipFill>
          <a:blip r:embed="rId3"/>
          <a:stretch>
            <a:fillRect/>
          </a:stretch>
        </p:blipFill>
        <p:spPr>
          <a:xfrm>
            <a:off x="9642533" y="5517984"/>
            <a:ext cx="1711268" cy="705016"/>
          </a:xfrm>
          <a:prstGeom prst="rect">
            <a:avLst/>
          </a:prstGeom>
        </p:spPr>
      </p:pic>
      <p:sp>
        <p:nvSpPr>
          <p:cNvPr id="7" name="Title Placeholder 1">
            <a:extLst>
              <a:ext uri="{FF2B5EF4-FFF2-40B4-BE49-F238E27FC236}">
                <a16:creationId xmlns:a16="http://schemas.microsoft.com/office/drawing/2014/main" id="{0B679E91-B2F1-7013-ED34-D7763B653081}"/>
              </a:ext>
            </a:extLst>
          </p:cNvPr>
          <p:cNvSpPr>
            <a:spLocks noGrp="1"/>
          </p:cNvSpPr>
          <p:nvPr>
            <p:ph type="title" hasCustomPrompt="1"/>
          </p:nvPr>
        </p:nvSpPr>
        <p:spPr>
          <a:xfrm>
            <a:off x="834955" y="798304"/>
            <a:ext cx="8082481" cy="923330"/>
          </a:xfrm>
          <a:prstGeom prst="rect">
            <a:avLst/>
          </a:prstGeom>
        </p:spPr>
        <p:txBody>
          <a:bodyPr vert="horz" wrap="square" lIns="0" tIns="0" rIns="0" bIns="182880" rtlCol="0" anchor="t" anchorCtr="0">
            <a:spAutoFit/>
          </a:bodyPr>
          <a:lstStyle>
            <a:lvl1pPr>
              <a:lnSpc>
                <a:spcPct val="100000"/>
              </a:lnSpc>
              <a:spcBef>
                <a:spcPts val="400"/>
              </a:spcBef>
              <a:defRPr sz="4800">
                <a:solidFill>
                  <a:schemeClr val="bg1"/>
                </a:solidFill>
              </a:defRPr>
            </a:lvl1pPr>
          </a:lstStyle>
          <a:p>
            <a:r>
              <a:rPr lang="en-US"/>
              <a:t>Click to Add Slideshow Title</a:t>
            </a:r>
          </a:p>
        </p:txBody>
      </p:sp>
      <p:sp>
        <p:nvSpPr>
          <p:cNvPr id="14" name="Text Placeholder 13">
            <a:extLst>
              <a:ext uri="{FF2B5EF4-FFF2-40B4-BE49-F238E27FC236}">
                <a16:creationId xmlns:a16="http://schemas.microsoft.com/office/drawing/2014/main" id="{2A390F57-72E5-BAC5-624C-175BE96B8516}"/>
              </a:ext>
            </a:extLst>
          </p:cNvPr>
          <p:cNvSpPr>
            <a:spLocks noGrp="1"/>
          </p:cNvSpPr>
          <p:nvPr>
            <p:ph type="body" sz="quarter" idx="10" hasCustomPrompt="1"/>
          </p:nvPr>
        </p:nvSpPr>
        <p:spPr>
          <a:xfrm>
            <a:off x="834955" y="1792914"/>
            <a:ext cx="8082481" cy="615553"/>
          </a:xfrm>
        </p:spPr>
        <p:txBody>
          <a:bodyPr wrap="square">
            <a:noAutofit/>
          </a:bodyPr>
          <a:lstStyle>
            <a:lvl1pPr marL="0" indent="0">
              <a:lnSpc>
                <a:spcPct val="100000"/>
              </a:lnSpc>
              <a:spcBef>
                <a:spcPts val="400"/>
              </a:spcBef>
              <a:buNone/>
              <a:defRPr sz="3200">
                <a:solidFill>
                  <a:schemeClr val="accent3"/>
                </a:solidFill>
              </a:defRPr>
            </a:lvl1pPr>
            <a:lvl2pPr marL="243852" indent="0">
              <a:buNone/>
              <a:defRPr>
                <a:solidFill>
                  <a:schemeClr val="accent3"/>
                </a:solidFill>
              </a:defRPr>
            </a:lvl2pPr>
            <a:lvl3pPr marL="487704" indent="0">
              <a:buNone/>
              <a:defRPr>
                <a:solidFill>
                  <a:schemeClr val="accent3"/>
                </a:solidFill>
              </a:defRPr>
            </a:lvl3pPr>
            <a:lvl4pPr marL="1371669" indent="0">
              <a:buNone/>
              <a:defRPr>
                <a:solidFill>
                  <a:schemeClr val="accent3"/>
                </a:solidFill>
              </a:defRPr>
            </a:lvl4pPr>
            <a:lvl5pPr marL="1828891" indent="0">
              <a:buNone/>
              <a:defRPr>
                <a:solidFill>
                  <a:schemeClr val="accent3"/>
                </a:solidFill>
              </a:defRPr>
            </a:lvl5pPr>
          </a:lstStyle>
          <a:p>
            <a:pPr lvl="0"/>
            <a:r>
              <a:rPr lang="en-US"/>
              <a:t>Click to Add Slideshow Subtitle</a:t>
            </a:r>
          </a:p>
        </p:txBody>
      </p:sp>
      <p:sp>
        <p:nvSpPr>
          <p:cNvPr id="16" name="Text Placeholder 15">
            <a:extLst>
              <a:ext uri="{FF2B5EF4-FFF2-40B4-BE49-F238E27FC236}">
                <a16:creationId xmlns:a16="http://schemas.microsoft.com/office/drawing/2014/main" id="{30273A50-3E84-0E24-0D4A-64F939D590FA}"/>
              </a:ext>
            </a:extLst>
          </p:cNvPr>
          <p:cNvSpPr>
            <a:spLocks noGrp="1"/>
          </p:cNvSpPr>
          <p:nvPr>
            <p:ph type="body" sz="quarter" idx="11" hasCustomPrompt="1"/>
          </p:nvPr>
        </p:nvSpPr>
        <p:spPr>
          <a:xfrm>
            <a:off x="834955" y="5517985"/>
            <a:ext cx="8082481" cy="705015"/>
          </a:xfrm>
        </p:spPr>
        <p:txBody>
          <a:bodyPr wrap="square" anchor="ctr" anchorCtr="0">
            <a:noAutofit/>
          </a:bodyPr>
          <a:lstStyle>
            <a:lvl1pPr marL="0" indent="0">
              <a:lnSpc>
                <a:spcPct val="100000"/>
              </a:lnSpc>
              <a:spcBef>
                <a:spcPts val="400"/>
              </a:spcBef>
              <a:buNone/>
              <a:defRPr sz="1867">
                <a:solidFill>
                  <a:schemeClr val="accent3"/>
                </a:solidFill>
              </a:defRPr>
            </a:lvl1pPr>
            <a:lvl2pPr marL="243852" indent="0">
              <a:buNone/>
              <a:defRPr sz="1467">
                <a:solidFill>
                  <a:schemeClr val="accent3"/>
                </a:solidFill>
              </a:defRPr>
            </a:lvl2pPr>
            <a:lvl3pPr marL="487704" indent="0">
              <a:buNone/>
              <a:defRPr sz="1400">
                <a:solidFill>
                  <a:schemeClr val="accent3"/>
                </a:solidFill>
              </a:defRPr>
            </a:lvl3pPr>
            <a:lvl4pPr marL="1371669" indent="0">
              <a:buNone/>
              <a:defRPr sz="1333">
                <a:solidFill>
                  <a:schemeClr val="accent3"/>
                </a:solidFill>
              </a:defRPr>
            </a:lvl4pPr>
            <a:lvl5pPr marL="1828891" indent="0">
              <a:buNone/>
              <a:defRPr sz="1333">
                <a:solidFill>
                  <a:schemeClr val="accent3"/>
                </a:solidFill>
              </a:defRPr>
            </a:lvl5pPr>
          </a:lstStyle>
          <a:p>
            <a:pPr lvl="0"/>
            <a:r>
              <a:rPr lang="en-US"/>
              <a:t>Click to Add Presenter Info</a:t>
            </a:r>
          </a:p>
        </p:txBody>
      </p:sp>
      <p:sp>
        <p:nvSpPr>
          <p:cNvPr id="2" name="TextBox 4">
            <a:extLst>
              <a:ext uri="{FF2B5EF4-FFF2-40B4-BE49-F238E27FC236}">
                <a16:creationId xmlns:a16="http://schemas.microsoft.com/office/drawing/2014/main" id="{B30C0FC0-2C2C-10CE-0594-84811DEFE33B}"/>
              </a:ext>
            </a:extLst>
          </p:cNvPr>
          <p:cNvSpPr txBox="1"/>
          <p:nvPr userDrawn="1"/>
        </p:nvSpPr>
        <p:spPr>
          <a:xfrm>
            <a:off x="834955" y="6539393"/>
            <a:ext cx="3352800" cy="194990"/>
          </a:xfrm>
          <a:prstGeom prst="rect">
            <a:avLst/>
          </a:prstGeom>
          <a:noFill/>
        </p:spPr>
        <p:txBody>
          <a:bodyPr wrap="square" lIns="0" anchor="b" anchorCtr="0">
            <a:spAutoFit/>
          </a:bodyPr>
          <a:lstStyle/>
          <a:p>
            <a:pPr marL="0" marR="0" lvl="0" indent="0" algn="l" defTabSz="365769" rtl="0" eaLnBrk="0" fontAlgn="auto" latinLnBrk="0" hangingPunct="0">
              <a:lnSpc>
                <a:spcPct val="100000"/>
              </a:lnSpc>
              <a:spcBef>
                <a:spcPts val="0"/>
              </a:spcBef>
              <a:spcAft>
                <a:spcPts val="0"/>
              </a:spcAft>
              <a:buClrTx/>
              <a:buSzTx/>
              <a:buFontTx/>
              <a:buNone/>
              <a:tabLst/>
              <a:defRPr/>
            </a:pPr>
            <a:r>
              <a:rPr kumimoji="0" lang="en-US" sz="667" b="0" i="0" u="none" strike="noStrike" kern="300" cap="none" spc="67" normalizeH="0" baseline="0" noProof="0">
                <a:ln>
                  <a:noFill/>
                </a:ln>
                <a:solidFill>
                  <a:schemeClr val="accent3"/>
                </a:solidFill>
                <a:effectLst/>
                <a:uLnTx/>
                <a:uFillTx/>
                <a:latin typeface="Anova Light" panose="020B0403020203020204" pitchFamily="34" charset="0"/>
                <a:ea typeface="Calibri" charset="0"/>
                <a:cs typeface="Arial" panose="020B0604020202020204" pitchFamily="34" charset="0"/>
              </a:rPr>
              <a:t>Copyright © SAS Institute Inc. All rights reserved.</a:t>
            </a:r>
          </a:p>
        </p:txBody>
      </p:sp>
    </p:spTree>
    <p:custDataLst>
      <p:tags r:id="rId1"/>
    </p:custDataLst>
    <p:extLst>
      <p:ext uri="{BB962C8B-B14F-4D97-AF65-F5344CB8AC3E}">
        <p14:creationId xmlns:p14="http://schemas.microsoft.com/office/powerpoint/2010/main" val="1829329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SAS - Section">
    <p:bg>
      <p:bgPr>
        <a:solidFill>
          <a:schemeClr val="accent5"/>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0B679E91-B2F1-7013-ED34-D7763B653081}"/>
              </a:ext>
            </a:extLst>
          </p:cNvPr>
          <p:cNvSpPr>
            <a:spLocks noGrp="1"/>
          </p:cNvSpPr>
          <p:nvPr>
            <p:ph type="title" hasCustomPrompt="1"/>
          </p:nvPr>
        </p:nvSpPr>
        <p:spPr>
          <a:xfrm>
            <a:off x="834955" y="2505670"/>
            <a:ext cx="8082481" cy="923330"/>
          </a:xfrm>
          <a:prstGeom prst="rect">
            <a:avLst/>
          </a:prstGeom>
        </p:spPr>
        <p:txBody>
          <a:bodyPr vert="horz" wrap="square" lIns="0" tIns="0" rIns="0" bIns="182880" rtlCol="0" anchor="b" anchorCtr="0">
            <a:spAutoFit/>
          </a:bodyPr>
          <a:lstStyle>
            <a:lvl1pPr>
              <a:lnSpc>
                <a:spcPct val="100000"/>
              </a:lnSpc>
              <a:spcBef>
                <a:spcPts val="400"/>
              </a:spcBef>
              <a:defRPr sz="4800">
                <a:solidFill>
                  <a:schemeClr val="bg1"/>
                </a:solidFill>
              </a:defRPr>
            </a:lvl1pPr>
          </a:lstStyle>
          <a:p>
            <a:r>
              <a:rPr lang="en-US"/>
              <a:t>Click to Add Section Title</a:t>
            </a:r>
          </a:p>
        </p:txBody>
      </p:sp>
      <p:sp>
        <p:nvSpPr>
          <p:cNvPr id="14" name="Text Placeholder 13">
            <a:extLst>
              <a:ext uri="{FF2B5EF4-FFF2-40B4-BE49-F238E27FC236}">
                <a16:creationId xmlns:a16="http://schemas.microsoft.com/office/drawing/2014/main" id="{2A390F57-72E5-BAC5-624C-175BE96B8516}"/>
              </a:ext>
            </a:extLst>
          </p:cNvPr>
          <p:cNvSpPr>
            <a:spLocks noGrp="1"/>
          </p:cNvSpPr>
          <p:nvPr>
            <p:ph type="body" sz="quarter" idx="10" hasCustomPrompt="1"/>
          </p:nvPr>
        </p:nvSpPr>
        <p:spPr>
          <a:xfrm>
            <a:off x="834955" y="3561836"/>
            <a:ext cx="8082481" cy="615553"/>
          </a:xfrm>
        </p:spPr>
        <p:txBody>
          <a:bodyPr wrap="square" anchor="t" anchorCtr="0">
            <a:noAutofit/>
          </a:bodyPr>
          <a:lstStyle>
            <a:lvl1pPr marL="0" indent="0">
              <a:lnSpc>
                <a:spcPct val="100000"/>
              </a:lnSpc>
              <a:spcBef>
                <a:spcPts val="400"/>
              </a:spcBef>
              <a:buNone/>
              <a:defRPr sz="3200">
                <a:solidFill>
                  <a:schemeClr val="accent5">
                    <a:lumMod val="40000"/>
                    <a:lumOff val="60000"/>
                  </a:schemeClr>
                </a:solidFill>
              </a:defRPr>
            </a:lvl1pPr>
            <a:lvl2pPr marL="243852" indent="0">
              <a:buNone/>
              <a:defRPr>
                <a:solidFill>
                  <a:schemeClr val="accent3"/>
                </a:solidFill>
              </a:defRPr>
            </a:lvl2pPr>
            <a:lvl3pPr marL="487704" indent="0">
              <a:buNone/>
              <a:defRPr>
                <a:solidFill>
                  <a:schemeClr val="accent3"/>
                </a:solidFill>
              </a:defRPr>
            </a:lvl3pPr>
            <a:lvl4pPr marL="1371669" indent="0">
              <a:buNone/>
              <a:defRPr>
                <a:solidFill>
                  <a:schemeClr val="accent3"/>
                </a:solidFill>
              </a:defRPr>
            </a:lvl4pPr>
            <a:lvl5pPr marL="1828891" indent="0">
              <a:buNone/>
              <a:defRPr>
                <a:solidFill>
                  <a:schemeClr val="accent3"/>
                </a:solidFill>
              </a:defRPr>
            </a:lvl5pPr>
          </a:lstStyle>
          <a:p>
            <a:pPr lvl="0"/>
            <a:r>
              <a:rPr lang="en-US"/>
              <a:t>Click to Add Section Subtitle</a:t>
            </a:r>
          </a:p>
        </p:txBody>
      </p:sp>
      <p:sp>
        <p:nvSpPr>
          <p:cNvPr id="2" name="TextBox 4">
            <a:extLst>
              <a:ext uri="{FF2B5EF4-FFF2-40B4-BE49-F238E27FC236}">
                <a16:creationId xmlns:a16="http://schemas.microsoft.com/office/drawing/2014/main" id="{D4FEAADD-6A43-A3AD-C613-62CE351F3456}"/>
              </a:ext>
            </a:extLst>
          </p:cNvPr>
          <p:cNvSpPr txBox="1"/>
          <p:nvPr userDrawn="1"/>
        </p:nvSpPr>
        <p:spPr>
          <a:xfrm>
            <a:off x="834955" y="6539393"/>
            <a:ext cx="3352800" cy="194990"/>
          </a:xfrm>
          <a:prstGeom prst="rect">
            <a:avLst/>
          </a:prstGeom>
          <a:noFill/>
        </p:spPr>
        <p:txBody>
          <a:bodyPr wrap="square" lIns="0" anchor="b" anchorCtr="0">
            <a:spAutoFit/>
          </a:bodyPr>
          <a:lstStyle/>
          <a:p>
            <a:pPr marL="0" marR="0" lvl="0" indent="0" algn="l" defTabSz="365769" rtl="0" eaLnBrk="0" fontAlgn="auto" latinLnBrk="0" hangingPunct="0">
              <a:lnSpc>
                <a:spcPct val="100000"/>
              </a:lnSpc>
              <a:spcBef>
                <a:spcPts val="0"/>
              </a:spcBef>
              <a:spcAft>
                <a:spcPts val="0"/>
              </a:spcAft>
              <a:buClrTx/>
              <a:buSzTx/>
              <a:buFontTx/>
              <a:buNone/>
              <a:tabLst/>
              <a:defRPr/>
            </a:pPr>
            <a:r>
              <a:rPr kumimoji="0" lang="en-US" sz="667" b="0" i="0" u="none" strike="noStrike" kern="300" cap="none" spc="67" normalizeH="0" baseline="0" noProof="0">
                <a:ln>
                  <a:noFill/>
                </a:ln>
                <a:solidFill>
                  <a:schemeClr val="accent5">
                    <a:lumMod val="20000"/>
                    <a:lumOff val="80000"/>
                  </a:schemeClr>
                </a:solidFill>
                <a:effectLst/>
                <a:uLnTx/>
                <a:uFillTx/>
                <a:latin typeface="Anova Light" panose="020B0403020203020204" pitchFamily="34" charset="0"/>
                <a:ea typeface="Calibri" charset="0"/>
                <a:cs typeface="Arial" panose="020B0604020202020204" pitchFamily="34" charset="0"/>
              </a:rPr>
              <a:t>Copyright © SAS Institute Inc. All rights reserved.</a:t>
            </a:r>
          </a:p>
        </p:txBody>
      </p:sp>
      <p:pic>
        <p:nvPicPr>
          <p:cNvPr id="3" name="Picture 6">
            <a:extLst>
              <a:ext uri="{FF2B5EF4-FFF2-40B4-BE49-F238E27FC236}">
                <a16:creationId xmlns:a16="http://schemas.microsoft.com/office/drawing/2014/main" id="{D65EAAE1-A5CA-D245-874C-7FB6F8D56FAA}"/>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217439" y="6344362"/>
            <a:ext cx="741875" cy="307948"/>
          </a:xfrm>
          <a:prstGeom prst="rect">
            <a:avLst/>
          </a:prstGeom>
        </p:spPr>
      </p:pic>
    </p:spTree>
    <p:custDataLst>
      <p:tags r:id="rId1"/>
    </p:custDataLst>
    <p:extLst>
      <p:ext uri="{BB962C8B-B14F-4D97-AF65-F5344CB8AC3E}">
        <p14:creationId xmlns:p14="http://schemas.microsoft.com/office/powerpoint/2010/main" val="3885702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AS - Title Only">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6F060396-EEE3-A20F-EF3B-666AF65526C8}"/>
              </a:ext>
            </a:extLst>
          </p:cNvPr>
          <p:cNvSpPr>
            <a:spLocks noGrp="1"/>
          </p:cNvSpPr>
          <p:nvPr>
            <p:ph type="title" hasCustomPrompt="1"/>
          </p:nvPr>
        </p:nvSpPr>
        <p:spPr>
          <a:xfrm>
            <a:off x="838200" y="755928"/>
            <a:ext cx="10515600" cy="517064"/>
          </a:xfrm>
          <a:prstGeom prst="rect">
            <a:avLst/>
          </a:prstGeom>
        </p:spPr>
        <p:txBody>
          <a:bodyPr vert="horz" lIns="0" tIns="0" rIns="0" bIns="0" rtlCol="0" anchor="ctr">
            <a:spAutoFit/>
          </a:bodyPr>
          <a:lstStyle/>
          <a:p>
            <a:r>
              <a:rPr lang="en-US"/>
              <a:t>Click to Add Slide Title</a:t>
            </a:r>
          </a:p>
        </p:txBody>
      </p:sp>
    </p:spTree>
    <p:custDataLst>
      <p:tags r:id="rId1"/>
    </p:custDataLst>
    <p:extLst>
      <p:ext uri="{BB962C8B-B14F-4D97-AF65-F5344CB8AC3E}">
        <p14:creationId xmlns:p14="http://schemas.microsoft.com/office/powerpoint/2010/main" val="259396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AS - Title &amp;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a:solidFill>
                  <a:schemeClr val="accent5"/>
                </a:solidFill>
              </a:defRPr>
            </a:lvl1pPr>
          </a:lstStyle>
          <a:p>
            <a:r>
              <a:rPr lang="en-US"/>
              <a:t>Click to Add Slide Title</a:t>
            </a:r>
          </a:p>
        </p:txBody>
      </p:sp>
      <p:sp>
        <p:nvSpPr>
          <p:cNvPr id="5" name="Text Placeholder 4">
            <a:extLst>
              <a:ext uri="{FF2B5EF4-FFF2-40B4-BE49-F238E27FC236}">
                <a16:creationId xmlns:a16="http://schemas.microsoft.com/office/drawing/2014/main" id="{0040EF35-062A-4CF7-B99A-D6EF688F370B}"/>
              </a:ext>
            </a:extLst>
          </p:cNvPr>
          <p:cNvSpPr>
            <a:spLocks noGrp="1"/>
          </p:cNvSpPr>
          <p:nvPr>
            <p:ph type="body" sz="quarter" idx="10" hasCustomPrompt="1"/>
          </p:nvPr>
        </p:nvSpPr>
        <p:spPr>
          <a:xfrm>
            <a:off x="838200" y="1365810"/>
            <a:ext cx="10515600" cy="366255"/>
          </a:xfrm>
          <a:prstGeom prst="rect">
            <a:avLst/>
          </a:prstGeom>
        </p:spPr>
        <p:txBody>
          <a:bodyPr anchor="t">
            <a:normAutofit/>
          </a:bodyPr>
          <a:lstStyle>
            <a:lvl1pPr marL="0" indent="0" algn="l">
              <a:buNone/>
              <a:defRPr>
                <a:solidFill>
                  <a:schemeClr val="bg2"/>
                </a:solidFill>
              </a:defRPr>
            </a:lvl1pPr>
            <a:lvl2pPr marL="243852" indent="0">
              <a:buNone/>
              <a:defRPr/>
            </a:lvl2pPr>
            <a:lvl3pPr marL="487704" indent="0">
              <a:buNone/>
              <a:defRPr/>
            </a:lvl3pPr>
            <a:lvl4pPr marL="1371669" indent="0">
              <a:buNone/>
              <a:defRPr/>
            </a:lvl4pPr>
            <a:lvl5pPr marL="1828891" indent="0">
              <a:buNone/>
              <a:defRPr/>
            </a:lvl5pPr>
          </a:lstStyle>
          <a:p>
            <a:pPr lvl="0"/>
            <a:r>
              <a:rPr lang="en-US"/>
              <a:t>Click to Add Subtitle</a:t>
            </a:r>
          </a:p>
        </p:txBody>
      </p:sp>
    </p:spTree>
    <p:custDataLst>
      <p:tags r:id="rId1"/>
    </p:custDataLst>
    <p:extLst>
      <p:ext uri="{BB962C8B-B14F-4D97-AF65-F5344CB8AC3E}">
        <p14:creationId xmlns:p14="http://schemas.microsoft.com/office/powerpoint/2010/main" val="70459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AS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a:solidFill>
                  <a:schemeClr val="accent5"/>
                </a:solidFill>
              </a:defRPr>
            </a:lvl1pPr>
          </a:lstStyle>
          <a:p>
            <a:r>
              <a:rPr lang="en-US"/>
              <a:t>Click to Add Slide Title</a:t>
            </a:r>
          </a:p>
        </p:txBody>
      </p:sp>
      <p:sp>
        <p:nvSpPr>
          <p:cNvPr id="4" name="Text Placeholder 2">
            <a:extLst>
              <a:ext uri="{FF2B5EF4-FFF2-40B4-BE49-F238E27FC236}">
                <a16:creationId xmlns:a16="http://schemas.microsoft.com/office/drawing/2014/main" id="{94E85CBA-188F-58DF-65B2-BD90C57AB500}"/>
              </a:ext>
            </a:extLst>
          </p:cNvPr>
          <p:cNvSpPr>
            <a:spLocks noGrp="1"/>
          </p:cNvSpPr>
          <p:nvPr>
            <p:ph idx="1"/>
          </p:nvPr>
        </p:nvSpPr>
        <p:spPr>
          <a:xfrm>
            <a:off x="838200" y="2068225"/>
            <a:ext cx="10515600" cy="3828157"/>
          </a:xfrm>
          <a:prstGeom prst="rect">
            <a:avLst/>
          </a:prstGeom>
        </p:spPr>
        <p:txBody>
          <a:bodyPr vert="horz" lIns="0" tIns="0" rIns="0" bIns="0" rtlCol="0">
            <a:normAutofit/>
          </a:bodyPr>
          <a:lstStyle>
            <a:lvl1pPr>
              <a:defRPr sz="2400"/>
            </a:lvl1pPr>
            <a:lvl2pPr>
              <a:defRPr sz="1867"/>
            </a:lvl2pPr>
            <a:lvl3pPr>
              <a:defRPr sz="1600">
                <a:latin typeface="+mn-lt"/>
              </a:defRPr>
            </a:lvl3pPr>
          </a:lstStyle>
          <a:p>
            <a:pPr lvl="0"/>
            <a:r>
              <a:rPr lang="en-US"/>
              <a:t>Click to edit Master text styles</a:t>
            </a:r>
          </a:p>
          <a:p>
            <a:pPr lvl="1"/>
            <a:r>
              <a:rPr lang="en-US"/>
              <a:t>Second level</a:t>
            </a:r>
          </a:p>
          <a:p>
            <a:pPr lvl="2"/>
            <a:r>
              <a:rPr lang="en-US"/>
              <a:t>Third level</a:t>
            </a:r>
          </a:p>
        </p:txBody>
      </p:sp>
      <p:sp>
        <p:nvSpPr>
          <p:cNvPr id="8" name="Text Placeholder 4">
            <a:extLst>
              <a:ext uri="{FF2B5EF4-FFF2-40B4-BE49-F238E27FC236}">
                <a16:creationId xmlns:a16="http://schemas.microsoft.com/office/drawing/2014/main" id="{9A71ABFD-7D9E-8B81-8F10-AD3B259CD532}"/>
              </a:ext>
            </a:extLst>
          </p:cNvPr>
          <p:cNvSpPr>
            <a:spLocks noGrp="1"/>
          </p:cNvSpPr>
          <p:nvPr>
            <p:ph type="body" sz="quarter" idx="10" hasCustomPrompt="1"/>
          </p:nvPr>
        </p:nvSpPr>
        <p:spPr>
          <a:xfrm>
            <a:off x="838200" y="1365810"/>
            <a:ext cx="10515600" cy="366255"/>
          </a:xfrm>
          <a:prstGeom prst="rect">
            <a:avLst/>
          </a:prstGeom>
        </p:spPr>
        <p:txBody>
          <a:bodyPr anchor="t">
            <a:normAutofit/>
          </a:bodyPr>
          <a:lstStyle>
            <a:lvl1pPr marL="0" indent="0" algn="l">
              <a:buNone/>
              <a:defRPr>
                <a:solidFill>
                  <a:schemeClr val="accent1"/>
                </a:solidFill>
              </a:defRPr>
            </a:lvl1pPr>
            <a:lvl2pPr marL="243852" indent="0">
              <a:buNone/>
              <a:defRPr/>
            </a:lvl2pPr>
            <a:lvl3pPr marL="487704" indent="0">
              <a:buNone/>
              <a:defRPr/>
            </a:lvl3pPr>
            <a:lvl4pPr marL="1371669" indent="0">
              <a:buNone/>
              <a:defRPr/>
            </a:lvl4pPr>
            <a:lvl5pPr marL="1828891" indent="0">
              <a:buNone/>
              <a:defRPr/>
            </a:lvl5pPr>
          </a:lstStyle>
          <a:p>
            <a:pPr lvl="0"/>
            <a:r>
              <a:rPr lang="en-US"/>
              <a:t>Click to Add Subtitle</a:t>
            </a:r>
          </a:p>
        </p:txBody>
      </p:sp>
    </p:spTree>
    <p:custDataLst>
      <p:tags r:id="rId1"/>
    </p:custDataLst>
    <p:extLst>
      <p:ext uri="{BB962C8B-B14F-4D97-AF65-F5344CB8AC3E}">
        <p14:creationId xmlns:p14="http://schemas.microsoft.com/office/powerpoint/2010/main" val="70265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AS -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a:solidFill>
                  <a:schemeClr val="accent5"/>
                </a:solidFill>
              </a:defRPr>
            </a:lvl1pPr>
          </a:lstStyle>
          <a:p>
            <a:r>
              <a:rPr lang="en-US"/>
              <a:t>Click to Add Slide Title</a:t>
            </a:r>
          </a:p>
        </p:txBody>
      </p:sp>
      <p:sp>
        <p:nvSpPr>
          <p:cNvPr id="5" name="Text Placeholder 2">
            <a:extLst>
              <a:ext uri="{FF2B5EF4-FFF2-40B4-BE49-F238E27FC236}">
                <a16:creationId xmlns:a16="http://schemas.microsoft.com/office/drawing/2014/main" id="{B37A3D09-8DDB-0D78-49A3-63D553286BAA}"/>
              </a:ext>
            </a:extLst>
          </p:cNvPr>
          <p:cNvSpPr>
            <a:spLocks noGrp="1"/>
          </p:cNvSpPr>
          <p:nvPr>
            <p:ph idx="1"/>
          </p:nvPr>
        </p:nvSpPr>
        <p:spPr>
          <a:xfrm>
            <a:off x="838199" y="2068226"/>
            <a:ext cx="5161231" cy="3828156"/>
          </a:xfrm>
          <a:prstGeom prst="rect">
            <a:avLst/>
          </a:prstGeom>
        </p:spPr>
        <p:txBody>
          <a:bodyPr vert="horz" lIns="0" tIns="0" rIns="0" bIns="0" rtlCol="0">
            <a:normAutofit/>
          </a:bodyPr>
          <a:lstStyle>
            <a:lvl1pPr>
              <a:defRPr sz="2400"/>
            </a:lvl1pPr>
            <a:lvl2pPr>
              <a:defRPr sz="1867">
                <a:latin typeface="+mn-lt"/>
              </a:defRPr>
            </a:lvl2pPr>
            <a:lvl3pPr>
              <a:defRPr sz="1600">
                <a:latin typeface="+mn-lt"/>
              </a:defRPr>
            </a:lvl3pPr>
          </a:lstStyle>
          <a:p>
            <a:pPr lvl="0"/>
            <a:r>
              <a:rPr lang="en-US"/>
              <a:t>Click to edit Master text styles</a:t>
            </a:r>
          </a:p>
          <a:p>
            <a:pPr lvl="1"/>
            <a:r>
              <a:rPr lang="en-US"/>
              <a:t>Second level</a:t>
            </a:r>
          </a:p>
          <a:p>
            <a:pPr lvl="2"/>
            <a:r>
              <a:rPr lang="en-US"/>
              <a:t>Third level</a:t>
            </a:r>
          </a:p>
        </p:txBody>
      </p:sp>
      <p:sp>
        <p:nvSpPr>
          <p:cNvPr id="7" name="Text Placeholder 2">
            <a:extLst>
              <a:ext uri="{FF2B5EF4-FFF2-40B4-BE49-F238E27FC236}">
                <a16:creationId xmlns:a16="http://schemas.microsoft.com/office/drawing/2014/main" id="{9EB0C531-8D77-DB91-D733-89B75593C437}"/>
              </a:ext>
            </a:extLst>
          </p:cNvPr>
          <p:cNvSpPr>
            <a:spLocks noGrp="1"/>
          </p:cNvSpPr>
          <p:nvPr>
            <p:ph idx="11"/>
          </p:nvPr>
        </p:nvSpPr>
        <p:spPr>
          <a:xfrm>
            <a:off x="6192571" y="2068226"/>
            <a:ext cx="5161232" cy="3828156"/>
          </a:xfrm>
          <a:prstGeom prst="rect">
            <a:avLst/>
          </a:prstGeom>
        </p:spPr>
        <p:txBody>
          <a:bodyPr vert="horz" lIns="0" tIns="0" rIns="0" bIns="0" rtlCol="0">
            <a:normAutofit/>
          </a:bodyPr>
          <a:lstStyle>
            <a:lvl1pPr>
              <a:defRPr sz="2400"/>
            </a:lvl1pPr>
            <a:lvl2pPr>
              <a:defRPr sz="1867">
                <a:latin typeface="+mn-lt"/>
              </a:defRPr>
            </a:lvl2pPr>
            <a:lvl3pPr>
              <a:defRPr sz="1600">
                <a:latin typeface="+mn-lt"/>
              </a:defRPr>
            </a:lvl3pPr>
          </a:lstStyle>
          <a:p>
            <a:pPr lvl="0"/>
            <a:r>
              <a:rPr lang="en-US"/>
              <a:t>Click to edit Master text styles</a:t>
            </a:r>
          </a:p>
          <a:p>
            <a:pPr lvl="1"/>
            <a:r>
              <a:rPr lang="en-US"/>
              <a:t>Second level</a:t>
            </a:r>
          </a:p>
          <a:p>
            <a:pPr lvl="2"/>
            <a:r>
              <a:rPr lang="en-US"/>
              <a:t>Third level</a:t>
            </a:r>
          </a:p>
        </p:txBody>
      </p:sp>
      <p:sp>
        <p:nvSpPr>
          <p:cNvPr id="9" name="Text Placeholder 4">
            <a:extLst>
              <a:ext uri="{FF2B5EF4-FFF2-40B4-BE49-F238E27FC236}">
                <a16:creationId xmlns:a16="http://schemas.microsoft.com/office/drawing/2014/main" id="{528E5A1D-0F7C-C89E-926C-359A1E6C4B96}"/>
              </a:ext>
            </a:extLst>
          </p:cNvPr>
          <p:cNvSpPr>
            <a:spLocks noGrp="1"/>
          </p:cNvSpPr>
          <p:nvPr>
            <p:ph type="body" sz="quarter" idx="10" hasCustomPrompt="1"/>
          </p:nvPr>
        </p:nvSpPr>
        <p:spPr>
          <a:xfrm>
            <a:off x="838200" y="1365810"/>
            <a:ext cx="10515600" cy="366255"/>
          </a:xfrm>
          <a:prstGeom prst="rect">
            <a:avLst/>
          </a:prstGeom>
        </p:spPr>
        <p:txBody>
          <a:bodyPr anchor="t">
            <a:normAutofit/>
          </a:bodyPr>
          <a:lstStyle>
            <a:lvl1pPr marL="0" indent="0" algn="l">
              <a:buNone/>
              <a:defRPr>
                <a:solidFill>
                  <a:schemeClr val="bg2"/>
                </a:solidFill>
              </a:defRPr>
            </a:lvl1pPr>
            <a:lvl2pPr marL="243852" indent="0">
              <a:buNone/>
              <a:defRPr/>
            </a:lvl2pPr>
            <a:lvl3pPr marL="487704" indent="0">
              <a:buNone/>
              <a:defRPr/>
            </a:lvl3pPr>
            <a:lvl4pPr marL="1371669" indent="0">
              <a:buNone/>
              <a:defRPr/>
            </a:lvl4pPr>
            <a:lvl5pPr marL="1828891" indent="0">
              <a:buNone/>
              <a:defRPr/>
            </a:lvl5pPr>
          </a:lstStyle>
          <a:p>
            <a:pPr lvl="0"/>
            <a:r>
              <a:rPr lang="en-US"/>
              <a:t>Click to Add Subtitle</a:t>
            </a:r>
          </a:p>
        </p:txBody>
      </p:sp>
    </p:spTree>
    <p:custDataLst>
      <p:tags r:id="rId1"/>
    </p:custDataLst>
    <p:extLst>
      <p:ext uri="{BB962C8B-B14F-4D97-AF65-F5344CB8AC3E}">
        <p14:creationId xmlns:p14="http://schemas.microsoft.com/office/powerpoint/2010/main" val="3883364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AS - Section">
    <p:bg>
      <p:bgPr>
        <a:solidFill>
          <a:schemeClr val="accent5"/>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0B679E91-B2F1-7013-ED34-D7763B653081}"/>
              </a:ext>
            </a:extLst>
          </p:cNvPr>
          <p:cNvSpPr>
            <a:spLocks noGrp="1"/>
          </p:cNvSpPr>
          <p:nvPr>
            <p:ph type="title" hasCustomPrompt="1"/>
          </p:nvPr>
        </p:nvSpPr>
        <p:spPr>
          <a:xfrm>
            <a:off x="834955" y="2505670"/>
            <a:ext cx="8082481" cy="923330"/>
          </a:xfrm>
          <a:prstGeom prst="rect">
            <a:avLst/>
          </a:prstGeom>
        </p:spPr>
        <p:txBody>
          <a:bodyPr vert="horz" wrap="square" lIns="0" tIns="0" rIns="0" bIns="182880" rtlCol="0" anchor="b" anchorCtr="0">
            <a:spAutoFit/>
          </a:bodyPr>
          <a:lstStyle>
            <a:lvl1pPr>
              <a:lnSpc>
                <a:spcPct val="100000"/>
              </a:lnSpc>
              <a:spcBef>
                <a:spcPts val="400"/>
              </a:spcBef>
              <a:defRPr sz="4800">
                <a:solidFill>
                  <a:schemeClr val="bg1"/>
                </a:solidFill>
              </a:defRPr>
            </a:lvl1pPr>
          </a:lstStyle>
          <a:p>
            <a:r>
              <a:rPr lang="en-US"/>
              <a:t>Click to Add Section Title</a:t>
            </a:r>
          </a:p>
        </p:txBody>
      </p:sp>
      <p:sp>
        <p:nvSpPr>
          <p:cNvPr id="14" name="Text Placeholder 13">
            <a:extLst>
              <a:ext uri="{FF2B5EF4-FFF2-40B4-BE49-F238E27FC236}">
                <a16:creationId xmlns:a16="http://schemas.microsoft.com/office/drawing/2014/main" id="{2A390F57-72E5-BAC5-624C-175BE96B8516}"/>
              </a:ext>
            </a:extLst>
          </p:cNvPr>
          <p:cNvSpPr>
            <a:spLocks noGrp="1"/>
          </p:cNvSpPr>
          <p:nvPr>
            <p:ph type="body" sz="quarter" idx="10" hasCustomPrompt="1"/>
          </p:nvPr>
        </p:nvSpPr>
        <p:spPr>
          <a:xfrm>
            <a:off x="834955" y="3561836"/>
            <a:ext cx="8082481" cy="615553"/>
          </a:xfrm>
        </p:spPr>
        <p:txBody>
          <a:bodyPr wrap="square" anchor="t" anchorCtr="0">
            <a:noAutofit/>
          </a:bodyPr>
          <a:lstStyle>
            <a:lvl1pPr marL="0" indent="0">
              <a:lnSpc>
                <a:spcPct val="100000"/>
              </a:lnSpc>
              <a:spcBef>
                <a:spcPts val="400"/>
              </a:spcBef>
              <a:buNone/>
              <a:defRPr sz="3200">
                <a:solidFill>
                  <a:schemeClr val="accent5">
                    <a:lumMod val="40000"/>
                    <a:lumOff val="60000"/>
                  </a:schemeClr>
                </a:solidFill>
              </a:defRPr>
            </a:lvl1pPr>
            <a:lvl2pPr marL="243852" indent="0">
              <a:buNone/>
              <a:defRPr>
                <a:solidFill>
                  <a:schemeClr val="accent3"/>
                </a:solidFill>
              </a:defRPr>
            </a:lvl2pPr>
            <a:lvl3pPr marL="487704" indent="0">
              <a:buNone/>
              <a:defRPr>
                <a:solidFill>
                  <a:schemeClr val="accent3"/>
                </a:solidFill>
              </a:defRPr>
            </a:lvl3pPr>
            <a:lvl4pPr marL="1371669" indent="0">
              <a:buNone/>
              <a:defRPr>
                <a:solidFill>
                  <a:schemeClr val="accent3"/>
                </a:solidFill>
              </a:defRPr>
            </a:lvl4pPr>
            <a:lvl5pPr marL="1828891" indent="0">
              <a:buNone/>
              <a:defRPr>
                <a:solidFill>
                  <a:schemeClr val="accent3"/>
                </a:solidFill>
              </a:defRPr>
            </a:lvl5pPr>
          </a:lstStyle>
          <a:p>
            <a:pPr lvl="0"/>
            <a:r>
              <a:rPr lang="en-US"/>
              <a:t>Click to Add Section Subtitle</a:t>
            </a:r>
          </a:p>
        </p:txBody>
      </p:sp>
      <p:sp>
        <p:nvSpPr>
          <p:cNvPr id="2" name="TextBox 4">
            <a:extLst>
              <a:ext uri="{FF2B5EF4-FFF2-40B4-BE49-F238E27FC236}">
                <a16:creationId xmlns:a16="http://schemas.microsoft.com/office/drawing/2014/main" id="{BBE5A171-53B6-5D64-1680-262B90DACFE5}"/>
              </a:ext>
            </a:extLst>
          </p:cNvPr>
          <p:cNvSpPr txBox="1"/>
          <p:nvPr userDrawn="1"/>
        </p:nvSpPr>
        <p:spPr>
          <a:xfrm>
            <a:off x="834955" y="6539393"/>
            <a:ext cx="3352800" cy="194990"/>
          </a:xfrm>
          <a:prstGeom prst="rect">
            <a:avLst/>
          </a:prstGeom>
          <a:noFill/>
        </p:spPr>
        <p:txBody>
          <a:bodyPr wrap="square" lIns="0" anchor="b" anchorCtr="0">
            <a:spAutoFit/>
          </a:bodyPr>
          <a:lstStyle/>
          <a:p>
            <a:pPr marL="0" marR="0" lvl="0" indent="0" algn="l" defTabSz="365769" rtl="0" eaLnBrk="0" fontAlgn="auto" latinLnBrk="0" hangingPunct="0">
              <a:lnSpc>
                <a:spcPct val="100000"/>
              </a:lnSpc>
              <a:spcBef>
                <a:spcPts val="0"/>
              </a:spcBef>
              <a:spcAft>
                <a:spcPts val="0"/>
              </a:spcAft>
              <a:buClrTx/>
              <a:buSzTx/>
              <a:buFontTx/>
              <a:buNone/>
              <a:tabLst/>
              <a:defRPr/>
            </a:pPr>
            <a:r>
              <a:rPr kumimoji="0" lang="en-US" sz="667" b="0" i="0" u="none" strike="noStrike" kern="300" cap="none" spc="67" normalizeH="0" baseline="0" noProof="0">
                <a:ln>
                  <a:noFill/>
                </a:ln>
                <a:solidFill>
                  <a:schemeClr val="accent5">
                    <a:lumMod val="20000"/>
                    <a:lumOff val="80000"/>
                  </a:schemeClr>
                </a:solidFill>
                <a:effectLst/>
                <a:uLnTx/>
                <a:uFillTx/>
                <a:latin typeface="Anova Light" panose="020B0403020203020204" pitchFamily="34" charset="0"/>
                <a:ea typeface="Calibri" charset="0"/>
                <a:cs typeface="Arial" panose="020B0604020202020204" pitchFamily="34" charset="0"/>
              </a:rPr>
              <a:t>Copyright © SAS Institute Inc. All rights reserved.</a:t>
            </a:r>
          </a:p>
        </p:txBody>
      </p:sp>
      <p:pic>
        <p:nvPicPr>
          <p:cNvPr id="3" name="Picture 6">
            <a:extLst>
              <a:ext uri="{FF2B5EF4-FFF2-40B4-BE49-F238E27FC236}">
                <a16:creationId xmlns:a16="http://schemas.microsoft.com/office/drawing/2014/main" id="{27780B26-6E86-E2AF-35C7-7B8BF24892A1}"/>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11217439" y="6344362"/>
            <a:ext cx="741875" cy="307948"/>
          </a:xfrm>
          <a:prstGeom prst="rect">
            <a:avLst/>
          </a:prstGeom>
        </p:spPr>
      </p:pic>
    </p:spTree>
    <p:custDataLst>
      <p:tags r:id="rId1"/>
    </p:custDataLst>
    <p:extLst>
      <p:ext uri="{BB962C8B-B14F-4D97-AF65-F5344CB8AC3E}">
        <p14:creationId xmlns:p14="http://schemas.microsoft.com/office/powerpoint/2010/main" val="3232120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AS - Title Only Right">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932B69-D114-4F04-8825-FD80DE780B3F}"/>
              </a:ext>
            </a:extLst>
          </p:cNvPr>
          <p:cNvSpPr>
            <a:spLocks noGrp="1"/>
          </p:cNvSpPr>
          <p:nvPr>
            <p:ph type="title" hasCustomPrompt="1"/>
          </p:nvPr>
        </p:nvSpPr>
        <p:spPr>
          <a:xfrm>
            <a:off x="838200" y="2911937"/>
            <a:ext cx="2952184" cy="1034129"/>
          </a:xfrm>
          <a:prstGeom prst="rect">
            <a:avLst/>
          </a:prstGeom>
        </p:spPr>
        <p:txBody>
          <a:bodyPr vert="horz" wrap="square" lIns="0" tIns="0" rIns="0" bIns="0" rtlCol="0" anchor="ctr">
            <a:spAutoFit/>
          </a:bodyPr>
          <a:lstStyle/>
          <a:p>
            <a:r>
              <a:rPr lang="en-US"/>
              <a:t>Click to Add Slide Title</a:t>
            </a:r>
          </a:p>
        </p:txBody>
      </p:sp>
    </p:spTree>
    <p:custDataLst>
      <p:tags r:id="rId1"/>
    </p:custDataLst>
    <p:extLst>
      <p:ext uri="{BB962C8B-B14F-4D97-AF65-F5344CB8AC3E}">
        <p14:creationId xmlns:p14="http://schemas.microsoft.com/office/powerpoint/2010/main" val="896755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AS - Title &amp; Subtitle Right">
    <p:bg>
      <p:bgPr>
        <a:solidFill>
          <a:schemeClr val="bg1"/>
        </a:solidFill>
        <a:effectLst/>
      </p:bgPr>
    </p:bg>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DCB0DC36-25B4-46CA-542D-A6308DDA0A46}"/>
              </a:ext>
            </a:extLst>
          </p:cNvPr>
          <p:cNvSpPr>
            <a:spLocks noGrp="1"/>
          </p:cNvSpPr>
          <p:nvPr>
            <p:ph type="body" sz="quarter" idx="10" hasCustomPrompt="1"/>
          </p:nvPr>
        </p:nvSpPr>
        <p:spPr>
          <a:xfrm>
            <a:off x="838200" y="3947330"/>
            <a:ext cx="3336233" cy="366255"/>
          </a:xfrm>
          <a:prstGeom prst="rect">
            <a:avLst/>
          </a:prstGeom>
        </p:spPr>
        <p:txBody>
          <a:bodyPr wrap="square" anchor="t">
            <a:noAutofit/>
          </a:bodyPr>
          <a:lstStyle>
            <a:lvl1pPr marL="0" indent="0" algn="l">
              <a:buNone/>
              <a:defRPr>
                <a:solidFill>
                  <a:schemeClr val="bg2"/>
                </a:solidFill>
              </a:defRPr>
            </a:lvl1pPr>
            <a:lvl2pPr marL="243852" indent="0">
              <a:buNone/>
              <a:defRPr/>
            </a:lvl2pPr>
            <a:lvl3pPr marL="487704" indent="0">
              <a:buNone/>
              <a:defRPr/>
            </a:lvl3pPr>
            <a:lvl4pPr marL="1371669" indent="0">
              <a:buNone/>
              <a:defRPr/>
            </a:lvl4pPr>
            <a:lvl5pPr marL="1828891" indent="0">
              <a:buNone/>
              <a:defRPr/>
            </a:lvl5pPr>
          </a:lstStyle>
          <a:p>
            <a:pPr lvl="0"/>
            <a:r>
              <a:rPr lang="en-US"/>
              <a:t>Click to Add Subtitle</a:t>
            </a:r>
          </a:p>
        </p:txBody>
      </p:sp>
      <p:sp>
        <p:nvSpPr>
          <p:cNvPr id="4" name="Text Placeholder 4">
            <a:extLst>
              <a:ext uri="{FF2B5EF4-FFF2-40B4-BE49-F238E27FC236}">
                <a16:creationId xmlns:a16="http://schemas.microsoft.com/office/drawing/2014/main" id="{F15E6FB2-C498-7DB4-4DF1-587F885631D5}"/>
              </a:ext>
            </a:extLst>
          </p:cNvPr>
          <p:cNvSpPr>
            <a:spLocks noGrp="1"/>
          </p:cNvSpPr>
          <p:nvPr>
            <p:ph type="body" sz="quarter" idx="11" hasCustomPrompt="1"/>
          </p:nvPr>
        </p:nvSpPr>
        <p:spPr>
          <a:xfrm>
            <a:off x="838200" y="2768821"/>
            <a:ext cx="3336233" cy="1034386"/>
          </a:xfrm>
          <a:prstGeom prst="rect">
            <a:avLst/>
          </a:prstGeom>
        </p:spPr>
        <p:txBody>
          <a:bodyPr vert="horz" wrap="square" lIns="0" tIns="0" rIns="0" bIns="0" rtlCol="0" anchor="b" anchorCtr="0">
            <a:spAutoFit/>
          </a:bodyPr>
          <a:lstStyle>
            <a:lvl1pPr>
              <a:defRPr lang="en-US" sz="3734" b="1" i="0" dirty="0">
                <a:solidFill>
                  <a:schemeClr val="accent5"/>
                </a:solidFill>
                <a:latin typeface="Anova Bold" panose="020B0503020203020204" pitchFamily="34" charset="0"/>
                <a:ea typeface="+mj-ea"/>
                <a:cs typeface="+mj-cs"/>
              </a:defRPr>
            </a:lvl1pPr>
          </a:lstStyle>
          <a:p>
            <a:pPr marL="0" lvl="0">
              <a:lnSpc>
                <a:spcPct val="90000"/>
              </a:lnSpc>
              <a:spcBef>
                <a:spcPct val="0"/>
              </a:spcBef>
              <a:buNone/>
            </a:pPr>
            <a:r>
              <a:rPr lang="en-US"/>
              <a:t>Click to Add Slide Title</a:t>
            </a:r>
          </a:p>
        </p:txBody>
      </p:sp>
    </p:spTree>
    <p:custDataLst>
      <p:tags r:id="rId1"/>
    </p:custDataLst>
    <p:extLst>
      <p:ext uri="{BB962C8B-B14F-4D97-AF65-F5344CB8AC3E}">
        <p14:creationId xmlns:p14="http://schemas.microsoft.com/office/powerpoint/2010/main" val="8781183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SAS - Closing">
    <p:bg>
      <p:bgPr>
        <a:solidFill>
          <a:schemeClr val="bg2"/>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0B679E91-B2F1-7013-ED34-D7763B653081}"/>
              </a:ext>
            </a:extLst>
          </p:cNvPr>
          <p:cNvSpPr>
            <a:spLocks noGrp="1"/>
          </p:cNvSpPr>
          <p:nvPr>
            <p:ph type="title" hasCustomPrompt="1"/>
          </p:nvPr>
        </p:nvSpPr>
        <p:spPr>
          <a:xfrm>
            <a:off x="834955" y="3070674"/>
            <a:ext cx="8708755" cy="923330"/>
          </a:xfrm>
          <a:prstGeom prst="rect">
            <a:avLst/>
          </a:prstGeom>
        </p:spPr>
        <p:txBody>
          <a:bodyPr vert="horz" wrap="square" lIns="0" tIns="0" rIns="0" bIns="182880" rtlCol="0" anchor="ctr" anchorCtr="0">
            <a:spAutoFit/>
          </a:bodyPr>
          <a:lstStyle>
            <a:lvl1pPr>
              <a:lnSpc>
                <a:spcPct val="100000"/>
              </a:lnSpc>
              <a:spcBef>
                <a:spcPts val="400"/>
              </a:spcBef>
              <a:defRPr sz="4800">
                <a:solidFill>
                  <a:schemeClr val="bg1"/>
                </a:solidFill>
              </a:defRPr>
            </a:lvl1pPr>
          </a:lstStyle>
          <a:p>
            <a:r>
              <a:rPr lang="en-US"/>
              <a:t>Click to Add Slideshow Closing</a:t>
            </a:r>
          </a:p>
        </p:txBody>
      </p:sp>
      <p:pic>
        <p:nvPicPr>
          <p:cNvPr id="9" name="Picture 8">
            <a:extLst>
              <a:ext uri="{FF2B5EF4-FFF2-40B4-BE49-F238E27FC236}">
                <a16:creationId xmlns:a16="http://schemas.microsoft.com/office/drawing/2014/main" id="{F6D7352C-47D5-1179-1891-95A57F7DA1B0}"/>
              </a:ext>
            </a:extLst>
          </p:cNvPr>
          <p:cNvPicPr>
            <a:picLocks noChangeAspect="1"/>
          </p:cNvPicPr>
          <p:nvPr userDrawn="1"/>
        </p:nvPicPr>
        <p:blipFill>
          <a:blip r:embed="rId3"/>
          <a:stretch>
            <a:fillRect/>
          </a:stretch>
        </p:blipFill>
        <p:spPr>
          <a:xfrm>
            <a:off x="9642533" y="5517984"/>
            <a:ext cx="1711268" cy="705016"/>
          </a:xfrm>
          <a:prstGeom prst="rect">
            <a:avLst/>
          </a:prstGeom>
        </p:spPr>
      </p:pic>
      <p:sp>
        <p:nvSpPr>
          <p:cNvPr id="2" name="Text Placeholder 15">
            <a:extLst>
              <a:ext uri="{FF2B5EF4-FFF2-40B4-BE49-F238E27FC236}">
                <a16:creationId xmlns:a16="http://schemas.microsoft.com/office/drawing/2014/main" id="{2F6DB731-09D4-08B5-8614-68F3501B51F7}"/>
              </a:ext>
            </a:extLst>
          </p:cNvPr>
          <p:cNvSpPr>
            <a:spLocks noGrp="1"/>
          </p:cNvSpPr>
          <p:nvPr>
            <p:ph type="body" sz="quarter" idx="11" hasCustomPrompt="1"/>
          </p:nvPr>
        </p:nvSpPr>
        <p:spPr>
          <a:xfrm>
            <a:off x="834955" y="5517985"/>
            <a:ext cx="8082481" cy="705015"/>
          </a:xfrm>
        </p:spPr>
        <p:txBody>
          <a:bodyPr wrap="square" anchor="ctr" anchorCtr="0">
            <a:noAutofit/>
          </a:bodyPr>
          <a:lstStyle>
            <a:lvl1pPr marL="0" indent="0">
              <a:lnSpc>
                <a:spcPct val="100000"/>
              </a:lnSpc>
              <a:spcBef>
                <a:spcPts val="400"/>
              </a:spcBef>
              <a:buNone/>
              <a:defRPr sz="1867">
                <a:solidFill>
                  <a:schemeClr val="accent3"/>
                </a:solidFill>
              </a:defRPr>
            </a:lvl1pPr>
            <a:lvl2pPr marL="243852" indent="0">
              <a:buNone/>
              <a:defRPr sz="1467">
                <a:solidFill>
                  <a:schemeClr val="accent3"/>
                </a:solidFill>
              </a:defRPr>
            </a:lvl2pPr>
            <a:lvl3pPr marL="487704" indent="0">
              <a:buNone/>
              <a:defRPr sz="1400">
                <a:solidFill>
                  <a:schemeClr val="accent3"/>
                </a:solidFill>
              </a:defRPr>
            </a:lvl3pPr>
            <a:lvl4pPr marL="1371669" indent="0">
              <a:buNone/>
              <a:defRPr sz="1333">
                <a:solidFill>
                  <a:schemeClr val="accent3"/>
                </a:solidFill>
              </a:defRPr>
            </a:lvl4pPr>
            <a:lvl5pPr marL="1828891" indent="0">
              <a:buNone/>
              <a:defRPr sz="1333">
                <a:solidFill>
                  <a:schemeClr val="accent3"/>
                </a:solidFill>
              </a:defRPr>
            </a:lvl5pPr>
          </a:lstStyle>
          <a:p>
            <a:pPr lvl="0"/>
            <a:r>
              <a:rPr lang="en-US"/>
              <a:t>Click to add a website or email</a:t>
            </a:r>
          </a:p>
        </p:txBody>
      </p:sp>
      <p:sp>
        <p:nvSpPr>
          <p:cNvPr id="3" name="TextBox 4">
            <a:extLst>
              <a:ext uri="{FF2B5EF4-FFF2-40B4-BE49-F238E27FC236}">
                <a16:creationId xmlns:a16="http://schemas.microsoft.com/office/drawing/2014/main" id="{F763AC1A-EE13-FF0B-9CAB-4F6421B970D6}"/>
              </a:ext>
            </a:extLst>
          </p:cNvPr>
          <p:cNvSpPr txBox="1"/>
          <p:nvPr userDrawn="1"/>
        </p:nvSpPr>
        <p:spPr>
          <a:xfrm>
            <a:off x="834955" y="6539393"/>
            <a:ext cx="3352800" cy="194990"/>
          </a:xfrm>
          <a:prstGeom prst="rect">
            <a:avLst/>
          </a:prstGeom>
          <a:noFill/>
        </p:spPr>
        <p:txBody>
          <a:bodyPr wrap="square" lIns="0" anchor="b" anchorCtr="0">
            <a:spAutoFit/>
          </a:bodyPr>
          <a:lstStyle/>
          <a:p>
            <a:pPr marL="0" marR="0" lvl="0" indent="0" algn="l" defTabSz="365769" rtl="0" eaLnBrk="0" fontAlgn="auto" latinLnBrk="0" hangingPunct="0">
              <a:lnSpc>
                <a:spcPct val="100000"/>
              </a:lnSpc>
              <a:spcBef>
                <a:spcPts val="0"/>
              </a:spcBef>
              <a:spcAft>
                <a:spcPts val="0"/>
              </a:spcAft>
              <a:buClrTx/>
              <a:buSzTx/>
              <a:buFontTx/>
              <a:buNone/>
              <a:tabLst/>
              <a:defRPr/>
            </a:pPr>
            <a:r>
              <a:rPr kumimoji="0" lang="en-US" sz="667" b="0" i="0" u="none" strike="noStrike" kern="300" cap="none" spc="67" normalizeH="0" baseline="0" noProof="0">
                <a:ln>
                  <a:noFill/>
                </a:ln>
                <a:solidFill>
                  <a:schemeClr val="accent3"/>
                </a:solidFill>
                <a:effectLst/>
                <a:uLnTx/>
                <a:uFillTx/>
                <a:latin typeface="Anova Light" panose="020B0403020203020204" pitchFamily="34" charset="0"/>
                <a:ea typeface="Calibri" charset="0"/>
                <a:cs typeface="Arial" panose="020B0604020202020204" pitchFamily="34" charset="0"/>
              </a:rPr>
              <a:t>Copyright © SAS Institute Inc. All rights reserved.</a:t>
            </a:r>
          </a:p>
        </p:txBody>
      </p:sp>
    </p:spTree>
    <p:custDataLst>
      <p:tags r:id="rId1"/>
    </p:custDataLst>
    <p:extLst>
      <p:ext uri="{BB962C8B-B14F-4D97-AF65-F5344CB8AC3E}">
        <p14:creationId xmlns:p14="http://schemas.microsoft.com/office/powerpoint/2010/main" val="19212238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SAS - Blank - Whit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3214DE9-CDD2-3C22-E128-264FF9EB0EA3}"/>
              </a:ext>
            </a:extLst>
          </p:cNvPr>
          <p:cNvSpPr/>
          <p:nvPr userDrawn="1"/>
        </p:nvSpPr>
        <p:spPr>
          <a:xfrm>
            <a:off x="227584" y="-1"/>
            <a:ext cx="666496" cy="19457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b="0" i="0">
              <a:latin typeface="Anova" panose="020B0503020203020204" pitchFamily="34" charset="0"/>
            </a:endParaRPr>
          </a:p>
        </p:txBody>
      </p:sp>
    </p:spTree>
    <p:custDataLst>
      <p:tags r:id="rId1"/>
    </p:custDataLst>
    <p:extLst>
      <p:ext uri="{BB962C8B-B14F-4D97-AF65-F5344CB8AC3E}">
        <p14:creationId xmlns:p14="http://schemas.microsoft.com/office/powerpoint/2010/main" val="394264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SAS - Video Only">
    <p:bg>
      <p:bgPr>
        <a:solidFill>
          <a:schemeClr val="tx1"/>
        </a:solid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381460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E4E90-7A55-E993-DA18-0A2E734262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36040AA-1BFF-64DF-6AC7-930BBD1DDB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620F5E-91D2-F00C-63F7-A9BA26132CC0}"/>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5" name="Footer Placeholder 4">
            <a:extLst>
              <a:ext uri="{FF2B5EF4-FFF2-40B4-BE49-F238E27FC236}">
                <a16:creationId xmlns:a16="http://schemas.microsoft.com/office/drawing/2014/main" id="{4424E286-BD68-96D1-F301-9BD3271B6B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183A2A-57A2-0F0F-4CE6-2F96313C0299}"/>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15287384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48054-D6F9-6A7F-C804-4CFCD9F681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B0A2F9-4B86-17C1-87FC-F99789190A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100409-6AE9-662C-63A3-A324FDD8AF5B}"/>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5" name="Footer Placeholder 4">
            <a:extLst>
              <a:ext uri="{FF2B5EF4-FFF2-40B4-BE49-F238E27FC236}">
                <a16:creationId xmlns:a16="http://schemas.microsoft.com/office/drawing/2014/main" id="{40B2E8FE-DD55-9A45-8A47-F68DEB04D8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FD78C4-A592-0858-C327-C099D681CCA7}"/>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26267754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B51ED5-28C9-A1EF-A8B4-C6F09E06D1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265109-2788-34C6-0487-D8B2614A6F2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600A78-60CB-24E4-E8E3-B802CEC43506}"/>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5" name="Footer Placeholder 4">
            <a:extLst>
              <a:ext uri="{FF2B5EF4-FFF2-40B4-BE49-F238E27FC236}">
                <a16:creationId xmlns:a16="http://schemas.microsoft.com/office/drawing/2014/main" id="{074FDA20-A298-E838-312D-8398794EFF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5A240F-1C76-2FA9-A13E-F37FC449FF59}"/>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40231049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5F05-4238-A189-C105-549F934C97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552AC8-9496-87A3-BD1D-1964CEC1C3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EEC190E-BF4B-02D0-CCFA-A399C34235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0AA129-9EC7-23AB-B937-6334272B2792}"/>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6" name="Footer Placeholder 5">
            <a:extLst>
              <a:ext uri="{FF2B5EF4-FFF2-40B4-BE49-F238E27FC236}">
                <a16:creationId xmlns:a16="http://schemas.microsoft.com/office/drawing/2014/main" id="{062276E6-9AF7-0D5C-9BC9-321D6C91D5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D20ABA-B0C4-F2C4-62CA-8A2778A3B0B8}"/>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7633745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FEEA5-1EB6-E81B-2AEC-F1223E7C788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88E2ED-D541-488E-515A-7593CAF152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44EADB7-8618-9A44-50A2-EE2A0F14A7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2195EE3-A266-94A4-96FB-DD07CED9B7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2CF08E7-39C5-13E5-B2BF-16EA746299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F3B4C-47CD-6858-8EBB-EBF1793AD49D}"/>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8" name="Footer Placeholder 7">
            <a:extLst>
              <a:ext uri="{FF2B5EF4-FFF2-40B4-BE49-F238E27FC236}">
                <a16:creationId xmlns:a16="http://schemas.microsoft.com/office/drawing/2014/main" id="{83C76238-9833-436F-7D76-3E9A041E707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CC09C9-18F2-C626-AC8A-C7EED8E5602A}"/>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374032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AS - Title Only">
    <p:spTree>
      <p:nvGrpSpPr>
        <p:cNvPr id="1" name=""/>
        <p:cNvGrpSpPr/>
        <p:nvPr/>
      </p:nvGrpSpPr>
      <p:grpSpPr>
        <a:xfrm>
          <a:off x="0" y="0"/>
          <a:ext cx="0" cy="0"/>
          <a:chOff x="0" y="0"/>
          <a:chExt cx="0" cy="0"/>
        </a:xfrm>
      </p:grpSpPr>
      <p:sp>
        <p:nvSpPr>
          <p:cNvPr id="12" name="Title Placeholder 1">
            <a:extLst>
              <a:ext uri="{FF2B5EF4-FFF2-40B4-BE49-F238E27FC236}">
                <a16:creationId xmlns:a16="http://schemas.microsoft.com/office/drawing/2014/main" id="{6F060396-EEE3-A20F-EF3B-666AF65526C8}"/>
              </a:ext>
            </a:extLst>
          </p:cNvPr>
          <p:cNvSpPr>
            <a:spLocks noGrp="1"/>
          </p:cNvSpPr>
          <p:nvPr>
            <p:ph type="title" hasCustomPrompt="1"/>
          </p:nvPr>
        </p:nvSpPr>
        <p:spPr>
          <a:xfrm>
            <a:off x="838200" y="755928"/>
            <a:ext cx="10515600" cy="517064"/>
          </a:xfrm>
          <a:prstGeom prst="rect">
            <a:avLst/>
          </a:prstGeom>
        </p:spPr>
        <p:txBody>
          <a:bodyPr vert="horz" lIns="0" tIns="0" rIns="0" bIns="0" rtlCol="0" anchor="ctr">
            <a:spAutoFit/>
          </a:bodyPr>
          <a:lstStyle/>
          <a:p>
            <a:r>
              <a:rPr lang="en-US"/>
              <a:t>Click to Add Slide Title</a:t>
            </a:r>
          </a:p>
        </p:txBody>
      </p:sp>
    </p:spTree>
    <p:custDataLst>
      <p:tags r:id="rId1"/>
    </p:custDataLst>
    <p:extLst>
      <p:ext uri="{BB962C8B-B14F-4D97-AF65-F5344CB8AC3E}">
        <p14:creationId xmlns:p14="http://schemas.microsoft.com/office/powerpoint/2010/main" val="1208421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267FA-53D8-E74A-362D-21D0A7F0573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C05F3E-8195-9AF1-2D3B-4DA595B2994D}"/>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4" name="Footer Placeholder 3">
            <a:extLst>
              <a:ext uri="{FF2B5EF4-FFF2-40B4-BE49-F238E27FC236}">
                <a16:creationId xmlns:a16="http://schemas.microsoft.com/office/drawing/2014/main" id="{72FB8C8C-456C-E260-FA97-486E80AA190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F898242-7CA6-2840-5ABC-146A78C7267E}"/>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19472189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6DCA12-59FD-2EE6-EB55-1E176735C773}"/>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3" name="Footer Placeholder 2">
            <a:extLst>
              <a:ext uri="{FF2B5EF4-FFF2-40B4-BE49-F238E27FC236}">
                <a16:creationId xmlns:a16="http://schemas.microsoft.com/office/drawing/2014/main" id="{64D4B04F-4F52-3D20-63D6-BB9A778BBE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80EA78-D683-F33C-9BAE-7F12F16C91D7}"/>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5052559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19C9A-A76B-09A8-A820-8F166422F9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185D17-433A-B2CC-9E1C-F18191CD43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E68BD6C-C46C-5DED-C616-780CBEC50C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937B51-7303-7977-7235-395289D8AFED}"/>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6" name="Footer Placeholder 5">
            <a:extLst>
              <a:ext uri="{FF2B5EF4-FFF2-40B4-BE49-F238E27FC236}">
                <a16:creationId xmlns:a16="http://schemas.microsoft.com/office/drawing/2014/main" id="{2ACC7BE9-07CE-84DB-C864-37DDF2F8F6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58476-A7D9-8DDD-999D-1BFCAEB4D0E9}"/>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23899062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62F79-9A4D-E10E-3796-A19C8C6D9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456180-5B7A-AE29-662B-F1ABA3B1BA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BC4B7FF-4F2D-1802-7FEE-9419C9E596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BB5BC7-075F-34D9-304F-311DF9197CDF}"/>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6" name="Footer Placeholder 5">
            <a:extLst>
              <a:ext uri="{FF2B5EF4-FFF2-40B4-BE49-F238E27FC236}">
                <a16:creationId xmlns:a16="http://schemas.microsoft.com/office/drawing/2014/main" id="{26F9D47E-3C77-B10C-2DC2-81DC773187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FC9410-5727-15A7-075C-A36515D29373}"/>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217758064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6704E5-B742-4FA9-A129-F90E59DB7D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8E202E-10D4-7773-0833-67919AE8810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F1A4D-6D74-A0AA-FF9E-66CE64854144}"/>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5" name="Footer Placeholder 4">
            <a:extLst>
              <a:ext uri="{FF2B5EF4-FFF2-40B4-BE49-F238E27FC236}">
                <a16:creationId xmlns:a16="http://schemas.microsoft.com/office/drawing/2014/main" id="{0537380B-2F5F-E928-8935-5F27F6002A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D5D3EF-FF5F-575F-1B34-E1762E01EEA6}"/>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38664796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96A7621-330D-1739-39A9-CC49A9A9B4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9E76AFE-AFBF-613D-52CE-55EE0FE54E2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7170BB-ABA4-B6C1-7F20-F056EC90FED8}"/>
              </a:ext>
            </a:extLst>
          </p:cNvPr>
          <p:cNvSpPr>
            <a:spLocks noGrp="1"/>
          </p:cNvSpPr>
          <p:nvPr>
            <p:ph type="dt" sz="half" idx="10"/>
          </p:nvPr>
        </p:nvSpPr>
        <p:spPr/>
        <p:txBody>
          <a:bodyPr/>
          <a:lstStyle/>
          <a:p>
            <a:fld id="{7EAB05FB-4D3F-4732-A104-0FF76A58B85E}" type="datetimeFigureOut">
              <a:rPr lang="en-US" smtClean="0"/>
              <a:t>8/25/2023</a:t>
            </a:fld>
            <a:endParaRPr lang="en-US"/>
          </a:p>
        </p:txBody>
      </p:sp>
      <p:sp>
        <p:nvSpPr>
          <p:cNvPr id="5" name="Footer Placeholder 4">
            <a:extLst>
              <a:ext uri="{FF2B5EF4-FFF2-40B4-BE49-F238E27FC236}">
                <a16:creationId xmlns:a16="http://schemas.microsoft.com/office/drawing/2014/main" id="{F3E27FAA-572F-0977-C9F7-91F37A27A1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2C9F8-41A1-4554-AAA0-93F57E12D934}"/>
              </a:ext>
            </a:extLst>
          </p:cNvPr>
          <p:cNvSpPr>
            <a:spLocks noGrp="1"/>
          </p:cNvSpPr>
          <p:nvPr>
            <p:ph type="sldNum" sz="quarter" idx="12"/>
          </p:nvPr>
        </p:nvSpPr>
        <p:spPr/>
        <p:txBody>
          <a:bodyPr/>
          <a:lstStyle/>
          <a:p>
            <a:fld id="{822332E7-3CA3-4CE4-B4DD-81A04724CADD}" type="slidenum">
              <a:rPr lang="en-US" smtClean="0"/>
              <a:t>‹#›</a:t>
            </a:fld>
            <a:endParaRPr lang="en-US"/>
          </a:p>
        </p:txBody>
      </p:sp>
    </p:spTree>
    <p:extLst>
      <p:ext uri="{BB962C8B-B14F-4D97-AF65-F5344CB8AC3E}">
        <p14:creationId xmlns:p14="http://schemas.microsoft.com/office/powerpoint/2010/main" val="15794641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4935D6-CFBB-4A1A-3E94-0F0DB8A40C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8ADB7D-9E1E-6ADA-A1A3-D43B42D8097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83E68-60E4-E9A7-0879-39F51E381B62}"/>
              </a:ext>
            </a:extLst>
          </p:cNvPr>
          <p:cNvSpPr>
            <a:spLocks noGrp="1"/>
          </p:cNvSpPr>
          <p:nvPr>
            <p:ph type="dt" sz="half" idx="10"/>
          </p:nvPr>
        </p:nvSpPr>
        <p:spPr/>
        <p:txBody>
          <a:bodyPr/>
          <a:lstStyle/>
          <a:p>
            <a:fld id="{2F490857-36D0-4DDC-8D12-FC1A19A8D5B9}" type="datetimeFigureOut">
              <a:rPr lang="en-US" smtClean="0"/>
              <a:t>8/25/2023</a:t>
            </a:fld>
            <a:endParaRPr lang="en-US"/>
          </a:p>
        </p:txBody>
      </p:sp>
      <p:sp>
        <p:nvSpPr>
          <p:cNvPr id="5" name="Footer Placeholder 4">
            <a:extLst>
              <a:ext uri="{FF2B5EF4-FFF2-40B4-BE49-F238E27FC236}">
                <a16:creationId xmlns:a16="http://schemas.microsoft.com/office/drawing/2014/main" id="{D206B9AF-91E3-F3E6-2982-AFBBCBBF3981}"/>
              </a:ext>
            </a:extLst>
          </p:cNvPr>
          <p:cNvSpPr>
            <a:spLocks noGrp="1"/>
          </p:cNvSpPr>
          <p:nvPr>
            <p:ph type="ftr" sz="quarter" idx="11"/>
          </p:nvPr>
        </p:nvSpPr>
        <p:spPr/>
        <p:txBody>
          <a:bodyPr/>
          <a:lstStyle/>
          <a:p>
            <a:r>
              <a:rPr lang="en-US"/>
              <a:t>Office of Student Assessment</a:t>
            </a:r>
          </a:p>
          <a:p>
            <a:r>
              <a:rPr lang="en-US"/>
              <a:t>Virginia Department of Education</a:t>
            </a:r>
          </a:p>
          <a:p>
            <a:endParaRPr lang="en-US"/>
          </a:p>
        </p:txBody>
      </p:sp>
      <p:sp>
        <p:nvSpPr>
          <p:cNvPr id="6" name="Slide Number Placeholder 5">
            <a:extLst>
              <a:ext uri="{FF2B5EF4-FFF2-40B4-BE49-F238E27FC236}">
                <a16:creationId xmlns:a16="http://schemas.microsoft.com/office/drawing/2014/main" id="{192B1E81-D9CD-A558-9322-0AB5E51E9FB4}"/>
              </a:ext>
            </a:extLst>
          </p:cNvPr>
          <p:cNvSpPr>
            <a:spLocks noGrp="1"/>
          </p:cNvSpPr>
          <p:nvPr>
            <p:ph type="sldNum" sz="quarter" idx="12"/>
          </p:nvPr>
        </p:nvSpPr>
        <p:spPr/>
        <p:txBody>
          <a:bodyPr/>
          <a:lstStyle/>
          <a:p>
            <a:fld id="{B486EA70-0C61-4C79-8ED9-9FB26959B39E}" type="slidenum">
              <a:rPr lang="en-US" smtClean="0"/>
              <a:t>‹#›</a:t>
            </a:fld>
            <a:endParaRPr lang="en-US"/>
          </a:p>
        </p:txBody>
      </p:sp>
    </p:spTree>
    <p:extLst>
      <p:ext uri="{BB962C8B-B14F-4D97-AF65-F5344CB8AC3E}">
        <p14:creationId xmlns:p14="http://schemas.microsoft.com/office/powerpoint/2010/main" val="16118062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1_Title and Content">
  <p:cSld name="1_Title and Content">
    <p:spTree>
      <p:nvGrpSpPr>
        <p:cNvPr id="1" name="Shape 25"/>
        <p:cNvGrpSpPr/>
        <p:nvPr/>
      </p:nvGrpSpPr>
      <p:grpSpPr>
        <a:xfrm>
          <a:off x="0" y="0"/>
          <a:ext cx="0" cy="0"/>
          <a:chOff x="0" y="0"/>
          <a:chExt cx="0" cy="0"/>
        </a:xfrm>
      </p:grpSpPr>
      <p:sp>
        <p:nvSpPr>
          <p:cNvPr id="26" name="Google Shape;26;p18"/>
          <p:cNvSpPr txBox="1">
            <a:spLocks noGrp="1"/>
          </p:cNvSpPr>
          <p:nvPr>
            <p:ph type="title"/>
          </p:nvPr>
        </p:nvSpPr>
        <p:spPr>
          <a:xfrm>
            <a:off x="0" y="0"/>
            <a:ext cx="12192000" cy="1323975"/>
          </a:xfrm>
          <a:prstGeom prst="rect">
            <a:avLst/>
          </a:prstGeom>
          <a:noFill/>
          <a:ln>
            <a:noFill/>
          </a:ln>
        </p:spPr>
        <p:txBody>
          <a:bodyPr spcFirstLastPara="1" wrap="square" lIns="822950" tIns="45700" rIns="91425" bIns="45700" anchor="b" anchorCtr="0">
            <a:normAutofit/>
          </a:bodyPr>
          <a:lstStyle>
            <a:lvl1pPr lvl="0" algn="l">
              <a:lnSpc>
                <a:spcPct val="90000"/>
              </a:lnSpc>
              <a:spcBef>
                <a:spcPts val="0"/>
              </a:spcBef>
              <a:spcAft>
                <a:spcPts val="0"/>
              </a:spcAft>
              <a:buClr>
                <a:schemeClr val="dk1"/>
              </a:buClr>
              <a:buSzPts val="4800"/>
              <a:buFont typeface="Georgia"/>
              <a:buNone/>
              <a:defRPr sz="4800" cap="small">
                <a:solidFill>
                  <a:schemeClr val="dk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8"/>
          <p:cNvSpPr txBox="1">
            <a:spLocks noGrp="1"/>
          </p:cNvSpPr>
          <p:nvPr>
            <p:ph type="body" idx="1"/>
          </p:nvPr>
        </p:nvSpPr>
        <p:spPr>
          <a:xfrm>
            <a:off x="838200" y="1458930"/>
            <a:ext cx="10515600" cy="4718033"/>
          </a:xfrm>
          <a:prstGeom prst="rect">
            <a:avLst/>
          </a:prstGeom>
          <a:noFill/>
          <a:ln>
            <a:noFill/>
          </a:ln>
        </p:spPr>
        <p:txBody>
          <a:bodyPr spcFirstLastPara="1" wrap="square" lIns="91425" tIns="45700" rIns="91425" bIns="45700" anchor="t" anchorCtr="0">
            <a:normAutofit/>
          </a:bodyPr>
          <a:lstStyle>
            <a:lvl1pPr marL="457200" lvl="0" indent="-406400" algn="l">
              <a:lnSpc>
                <a:spcPct val="90000"/>
              </a:lnSpc>
              <a:spcBef>
                <a:spcPts val="1000"/>
              </a:spcBef>
              <a:spcAft>
                <a:spcPts val="0"/>
              </a:spcAft>
              <a:buSzPts val="2800"/>
              <a:buChar char="•"/>
              <a:defRPr>
                <a:solidFill>
                  <a:srgbClr val="020202"/>
                </a:solidFill>
              </a:defRPr>
            </a:lvl1pPr>
            <a:lvl2pPr marL="914400" lvl="1" indent="-342900" algn="l">
              <a:lnSpc>
                <a:spcPct val="90000"/>
              </a:lnSpc>
              <a:spcBef>
                <a:spcPts val="500"/>
              </a:spcBef>
              <a:spcAft>
                <a:spcPts val="0"/>
              </a:spcAft>
              <a:buSzPts val="1800"/>
              <a:buFont typeface="Courier New"/>
              <a:buChar char="o"/>
              <a:defRPr>
                <a:solidFill>
                  <a:srgbClr val="060606"/>
                </a:solidFill>
              </a:defRPr>
            </a:lvl2pPr>
            <a:lvl3pPr marL="1371600" lvl="2" indent="-302894" algn="l">
              <a:lnSpc>
                <a:spcPct val="90000"/>
              </a:lnSpc>
              <a:spcBef>
                <a:spcPts val="500"/>
              </a:spcBef>
              <a:spcAft>
                <a:spcPts val="0"/>
              </a:spcAft>
              <a:buSzPts val="117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 name="Google Shape;24;p12">
            <a:extLst>
              <a:ext uri="{FF2B5EF4-FFF2-40B4-BE49-F238E27FC236}">
                <a16:creationId xmlns:a16="http://schemas.microsoft.com/office/drawing/2014/main" id="{909C7E7D-F410-DAE3-4783-695A95BE454A}"/>
              </a:ext>
            </a:extLst>
          </p:cNvPr>
          <p:cNvSpPr txBox="1">
            <a:spLocks noGrp="1"/>
          </p:cNvSpPr>
          <p:nvPr>
            <p:ph type="ftr" idx="11"/>
          </p:nvPr>
        </p:nvSpPr>
        <p:spPr>
          <a:xfrm>
            <a:off x="890669" y="6311900"/>
            <a:ext cx="4834721" cy="546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01E3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r>
              <a:rPr lang="en-US"/>
              <a:t>Office of Student Assessment</a:t>
            </a:r>
          </a:p>
          <a:p>
            <a:r>
              <a:rPr lang="en-US"/>
              <a:t>Virginia Department of Education</a:t>
            </a:r>
          </a:p>
          <a:p>
            <a:endParaRPr lang="en-US"/>
          </a:p>
        </p:txBody>
      </p:sp>
    </p:spTree>
    <p:extLst>
      <p:ext uri="{BB962C8B-B14F-4D97-AF65-F5344CB8AC3E}">
        <p14:creationId xmlns:p14="http://schemas.microsoft.com/office/powerpoint/2010/main" val="289449344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30"/>
        <p:cNvGrpSpPr/>
        <p:nvPr/>
      </p:nvGrpSpPr>
      <p:grpSpPr>
        <a:xfrm>
          <a:off x="0" y="0"/>
          <a:ext cx="0" cy="0"/>
          <a:chOff x="0" y="0"/>
          <a:chExt cx="0" cy="0"/>
        </a:xfrm>
      </p:grpSpPr>
      <p:sp>
        <p:nvSpPr>
          <p:cNvPr id="31" name="Google Shape;31;p2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4"/>
          <p:cNvSpPr>
            <a:spLocks noGrp="1"/>
          </p:cNvSpPr>
          <p:nvPr>
            <p:ph type="pic" idx="2"/>
          </p:nvPr>
        </p:nvSpPr>
        <p:spPr>
          <a:xfrm>
            <a:off x="5183188" y="987425"/>
            <a:ext cx="6172200" cy="4873625"/>
          </a:xfrm>
          <a:prstGeom prst="rect">
            <a:avLst/>
          </a:prstGeom>
          <a:noFill/>
          <a:ln>
            <a:noFill/>
          </a:ln>
        </p:spPr>
      </p:sp>
      <p:sp>
        <p:nvSpPr>
          <p:cNvPr id="33" name="Google Shape;33;p24"/>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34" name="Google Shape;34;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 name="Google Shape;24;p12">
            <a:extLst>
              <a:ext uri="{FF2B5EF4-FFF2-40B4-BE49-F238E27FC236}">
                <a16:creationId xmlns:a16="http://schemas.microsoft.com/office/drawing/2014/main" id="{B00E3A7C-69B5-578E-62E5-52E90565D06D}"/>
              </a:ext>
            </a:extLst>
          </p:cNvPr>
          <p:cNvSpPr txBox="1">
            <a:spLocks noGrp="1"/>
          </p:cNvSpPr>
          <p:nvPr>
            <p:ph type="ftr" idx="11"/>
          </p:nvPr>
        </p:nvSpPr>
        <p:spPr>
          <a:xfrm>
            <a:off x="890669" y="6311900"/>
            <a:ext cx="4834721" cy="546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01E3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r>
              <a:rPr lang="en-US"/>
              <a:t>Office of Student Assessment</a:t>
            </a:r>
          </a:p>
          <a:p>
            <a:r>
              <a:rPr lang="en-US"/>
              <a:t>Virginia Department of Education</a:t>
            </a:r>
          </a:p>
          <a:p>
            <a:endParaRPr lang="en-US"/>
          </a:p>
        </p:txBody>
      </p:sp>
    </p:spTree>
    <p:extLst>
      <p:ext uri="{BB962C8B-B14F-4D97-AF65-F5344CB8AC3E}">
        <p14:creationId xmlns:p14="http://schemas.microsoft.com/office/powerpoint/2010/main" val="55536718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1_Picture with Caption">
  <p:cSld name="1_Picture with Caption">
    <p:spTree>
      <p:nvGrpSpPr>
        <p:cNvPr id="1" name="Shape 36"/>
        <p:cNvGrpSpPr/>
        <p:nvPr/>
      </p:nvGrpSpPr>
      <p:grpSpPr>
        <a:xfrm>
          <a:off x="0" y="0"/>
          <a:ext cx="0" cy="0"/>
          <a:chOff x="0" y="0"/>
          <a:chExt cx="0" cy="0"/>
        </a:xfrm>
      </p:grpSpPr>
      <p:sp>
        <p:nvSpPr>
          <p:cNvPr id="37" name="Google Shape;37;p2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Georgia"/>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5"/>
          <p:cNvSpPr>
            <a:spLocks noGrp="1"/>
          </p:cNvSpPr>
          <p:nvPr>
            <p:ph type="pic" idx="2"/>
          </p:nvPr>
        </p:nvSpPr>
        <p:spPr>
          <a:xfrm>
            <a:off x="5183188" y="987425"/>
            <a:ext cx="6172200" cy="2259209"/>
          </a:xfrm>
          <a:prstGeom prst="rect">
            <a:avLst/>
          </a:prstGeom>
          <a:noFill/>
          <a:ln>
            <a:noFill/>
          </a:ln>
        </p:spPr>
      </p:sp>
      <p:sp>
        <p:nvSpPr>
          <p:cNvPr id="39" name="Google Shape;39;p2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SzPts val="1600"/>
              <a:buNone/>
              <a:defRPr sz="16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78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40" name="Google Shape;40;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41" name="Google Shape;41;p25"/>
          <p:cNvSpPr>
            <a:spLocks noGrp="1"/>
          </p:cNvSpPr>
          <p:nvPr>
            <p:ph type="pic" idx="3"/>
          </p:nvPr>
        </p:nvSpPr>
        <p:spPr>
          <a:xfrm>
            <a:off x="5183188" y="3451509"/>
            <a:ext cx="2970212" cy="2259209"/>
          </a:xfrm>
          <a:prstGeom prst="rect">
            <a:avLst/>
          </a:prstGeom>
          <a:noFill/>
          <a:ln>
            <a:noFill/>
          </a:ln>
        </p:spPr>
      </p:sp>
      <p:sp>
        <p:nvSpPr>
          <p:cNvPr id="42" name="Google Shape;42;p25"/>
          <p:cNvSpPr>
            <a:spLocks noGrp="1"/>
          </p:cNvSpPr>
          <p:nvPr>
            <p:ph type="pic" idx="4"/>
          </p:nvPr>
        </p:nvSpPr>
        <p:spPr>
          <a:xfrm>
            <a:off x="8383588" y="3451508"/>
            <a:ext cx="2970212" cy="2259209"/>
          </a:xfrm>
          <a:prstGeom prst="rect">
            <a:avLst/>
          </a:prstGeom>
          <a:noFill/>
          <a:ln>
            <a:noFill/>
          </a:ln>
        </p:spPr>
      </p:sp>
      <p:sp>
        <p:nvSpPr>
          <p:cNvPr id="2" name="Google Shape;24;p12">
            <a:extLst>
              <a:ext uri="{FF2B5EF4-FFF2-40B4-BE49-F238E27FC236}">
                <a16:creationId xmlns:a16="http://schemas.microsoft.com/office/drawing/2014/main" id="{1A7134FD-8D8C-1344-D30B-C4EA786A95A6}"/>
              </a:ext>
            </a:extLst>
          </p:cNvPr>
          <p:cNvSpPr txBox="1">
            <a:spLocks noGrp="1"/>
          </p:cNvSpPr>
          <p:nvPr>
            <p:ph type="ftr" idx="11"/>
          </p:nvPr>
        </p:nvSpPr>
        <p:spPr>
          <a:xfrm>
            <a:off x="890669" y="6311900"/>
            <a:ext cx="4834721" cy="546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01E3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r>
              <a:rPr lang="en-US"/>
              <a:t>Office of Student Assessment</a:t>
            </a:r>
          </a:p>
          <a:p>
            <a:r>
              <a:rPr lang="en-US"/>
              <a:t>Virginia Department of Education</a:t>
            </a:r>
          </a:p>
          <a:p>
            <a:endParaRPr lang="en-US"/>
          </a:p>
        </p:txBody>
      </p:sp>
    </p:spTree>
    <p:extLst>
      <p:ext uri="{BB962C8B-B14F-4D97-AF65-F5344CB8AC3E}">
        <p14:creationId xmlns:p14="http://schemas.microsoft.com/office/powerpoint/2010/main" val="3320286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AS - Title &amp;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lgn="l">
              <a:defRPr>
                <a:solidFill>
                  <a:schemeClr val="accent5"/>
                </a:solidFill>
              </a:defRPr>
            </a:lvl1pPr>
          </a:lstStyle>
          <a:p>
            <a:r>
              <a:rPr lang="en-US"/>
              <a:t>Click to Add Slide Title</a:t>
            </a:r>
          </a:p>
        </p:txBody>
      </p:sp>
      <p:sp>
        <p:nvSpPr>
          <p:cNvPr id="5" name="Text Placeholder 4">
            <a:extLst>
              <a:ext uri="{FF2B5EF4-FFF2-40B4-BE49-F238E27FC236}">
                <a16:creationId xmlns:a16="http://schemas.microsoft.com/office/drawing/2014/main" id="{0040EF35-062A-4CF7-B99A-D6EF688F370B}"/>
              </a:ext>
            </a:extLst>
          </p:cNvPr>
          <p:cNvSpPr>
            <a:spLocks noGrp="1"/>
          </p:cNvSpPr>
          <p:nvPr>
            <p:ph type="body" sz="quarter" idx="10" hasCustomPrompt="1"/>
          </p:nvPr>
        </p:nvSpPr>
        <p:spPr>
          <a:xfrm>
            <a:off x="838200" y="1365810"/>
            <a:ext cx="10515600" cy="366255"/>
          </a:xfrm>
          <a:prstGeom prst="rect">
            <a:avLst/>
          </a:prstGeom>
        </p:spPr>
        <p:txBody>
          <a:bodyPr anchor="t">
            <a:normAutofit/>
          </a:bodyPr>
          <a:lstStyle>
            <a:lvl1pPr marL="0" indent="0" algn="l">
              <a:buNone/>
              <a:defRPr>
                <a:solidFill>
                  <a:schemeClr val="bg2"/>
                </a:solidFill>
              </a:defRPr>
            </a:lvl1pPr>
            <a:lvl2pPr marL="243852" indent="0">
              <a:buNone/>
              <a:defRPr/>
            </a:lvl2pPr>
            <a:lvl3pPr marL="487704" indent="0">
              <a:buNone/>
              <a:defRPr/>
            </a:lvl3pPr>
            <a:lvl4pPr marL="1371669" indent="0">
              <a:buNone/>
              <a:defRPr/>
            </a:lvl4pPr>
            <a:lvl5pPr marL="1828891" indent="0">
              <a:buNone/>
              <a:defRPr/>
            </a:lvl5pPr>
          </a:lstStyle>
          <a:p>
            <a:pPr lvl="0"/>
            <a:r>
              <a:rPr lang="en-US"/>
              <a:t>Click to Add Subtitle</a:t>
            </a:r>
          </a:p>
        </p:txBody>
      </p:sp>
    </p:spTree>
    <p:custDataLst>
      <p:tags r:id="rId1"/>
    </p:custDataLst>
    <p:extLst>
      <p:ext uri="{BB962C8B-B14F-4D97-AF65-F5344CB8AC3E}">
        <p14:creationId xmlns:p14="http://schemas.microsoft.com/office/powerpoint/2010/main" val="3453389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1_Title Slide">
  <p:cSld name="1_Title Slide">
    <p:bg>
      <p:bgPr>
        <a:gradFill>
          <a:gsLst>
            <a:gs pos="0">
              <a:srgbClr val="3E588E"/>
            </a:gs>
            <a:gs pos="50000">
              <a:srgbClr val="1D417D"/>
            </a:gs>
            <a:gs pos="100000">
              <a:srgbClr val="003064"/>
            </a:gs>
          </a:gsLst>
          <a:lin ang="5400000" scaled="0"/>
        </a:gradFill>
        <a:effectLst/>
      </p:bgPr>
    </p:bg>
    <p:spTree>
      <p:nvGrpSpPr>
        <p:cNvPr id="1" name="Shape 56"/>
        <p:cNvGrpSpPr/>
        <p:nvPr/>
      </p:nvGrpSpPr>
      <p:grpSpPr>
        <a:xfrm>
          <a:off x="0" y="0"/>
          <a:ext cx="0" cy="0"/>
          <a:chOff x="0" y="0"/>
          <a:chExt cx="0" cy="0"/>
        </a:xfrm>
      </p:grpSpPr>
      <p:sp>
        <p:nvSpPr>
          <p:cNvPr id="57" name="Google Shape;57;p15" descr="VDOE Logo"/>
          <p:cNvSpPr/>
          <p:nvPr/>
        </p:nvSpPr>
        <p:spPr>
          <a:xfrm>
            <a:off x="2020701" y="919537"/>
            <a:ext cx="10893915" cy="5938463"/>
          </a:xfrm>
          <a:prstGeom prst="rect">
            <a:avLst/>
          </a:prstGeom>
          <a:blipFill rotWithShape="1">
            <a:blip r:embed="rId2">
              <a:alphaModFix amt="6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8" name="Google Shape;58;p15"/>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5"/>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a:endParaRPr/>
          </a:p>
        </p:txBody>
      </p:sp>
      <p:sp>
        <p:nvSpPr>
          <p:cNvPr id="60" name="Google Shape;60;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61" name="Google Shape;61;p15"/>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lt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
        <p:nvSpPr>
          <p:cNvPr id="62" name="Google Shape;62;p15"/>
          <p:cNvSpPr txBox="1">
            <a:spLocks noGrp="1"/>
          </p:cNvSpPr>
          <p:nvPr>
            <p:ph type="ftr" idx="11"/>
          </p:nvPr>
        </p:nvSpPr>
        <p:spPr>
          <a:xfrm>
            <a:off x="838199" y="6356349"/>
            <a:ext cx="4936299" cy="36512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solidFill>
                  <a:schemeClr val="l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Office of Student Assessment</a:t>
            </a:r>
          </a:p>
          <a:p>
            <a:r>
              <a:rPr lang="en-US"/>
              <a:t>Virginia Department of Education</a:t>
            </a:r>
          </a:p>
        </p:txBody>
      </p:sp>
    </p:spTree>
    <p:extLst>
      <p:ext uri="{BB962C8B-B14F-4D97-AF65-F5344CB8AC3E}">
        <p14:creationId xmlns:p14="http://schemas.microsoft.com/office/powerpoint/2010/main" val="11948119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Slide" type="title">
  <p:cSld name="2_Title Slide">
    <p:spTree>
      <p:nvGrpSpPr>
        <p:cNvPr id="1" name="Shape 44"/>
        <p:cNvGrpSpPr/>
        <p:nvPr/>
      </p:nvGrpSpPr>
      <p:grpSpPr>
        <a:xfrm>
          <a:off x="0" y="0"/>
          <a:ext cx="0" cy="0"/>
          <a:chOff x="0" y="0"/>
          <a:chExt cx="0" cy="0"/>
        </a:xfrm>
      </p:grpSpPr>
      <p:sp>
        <p:nvSpPr>
          <p:cNvPr id="45" name="Google Shape;45;p13" descr="VDOE Logo"/>
          <p:cNvSpPr/>
          <p:nvPr/>
        </p:nvSpPr>
        <p:spPr>
          <a:xfrm>
            <a:off x="2020701" y="919537"/>
            <a:ext cx="10893915" cy="5938463"/>
          </a:xfrm>
          <a:prstGeom prst="rect">
            <a:avLst/>
          </a:prstGeom>
          <a:blipFill rotWithShape="1">
            <a:blip r:embed="rId2">
              <a:alphaModFix amt="20000"/>
            </a:blip>
            <a:stretch>
              <a:fillRect/>
            </a:stretch>
          </a:blip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3"/>
          <p:cNvSpPr txBox="1">
            <a:spLocks noGrp="1"/>
          </p:cNvSpPr>
          <p:nvPr>
            <p:ph type="ctrTitle"/>
          </p:nvPr>
        </p:nvSpPr>
        <p:spPr>
          <a:xfrm>
            <a:off x="838200" y="1130909"/>
            <a:ext cx="5254951" cy="23876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Georgia"/>
              <a:buNone/>
              <a:defRPr sz="6000" cap="small"/>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3"/>
          <p:cNvSpPr txBox="1">
            <a:spLocks noGrp="1"/>
          </p:cNvSpPr>
          <p:nvPr>
            <p:ph type="subTitle" idx="1"/>
          </p:nvPr>
        </p:nvSpPr>
        <p:spPr>
          <a:xfrm>
            <a:off x="838200" y="3636221"/>
            <a:ext cx="5254951" cy="1655762"/>
          </a:xfrm>
          <a:prstGeom prst="rect">
            <a:avLst/>
          </a:prstGeom>
          <a:noFill/>
          <a:ln>
            <a:noFill/>
          </a:ln>
        </p:spPr>
        <p:txBody>
          <a:bodyPr spcFirstLastPara="1" wrap="square" lIns="91425" tIns="45700" rIns="91425" bIns="45700" anchor="t" anchorCtr="0">
            <a:normAutofit/>
          </a:bodyPr>
          <a:lstStyle>
            <a:lvl1pPr lvl="0" algn="l">
              <a:lnSpc>
                <a:spcPct val="90000"/>
              </a:lnSpc>
              <a:spcBef>
                <a:spcPts val="1000"/>
              </a:spcBef>
              <a:spcAft>
                <a:spcPts val="0"/>
              </a:spcAft>
              <a:buSzPts val="2400"/>
              <a:buNone/>
              <a:defRPr sz="2400"/>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17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48" name="Google Shape;48;p13"/>
          <p:cNvSpPr txBox="1">
            <a:spLocks noGrp="1"/>
          </p:cNvSpPr>
          <p:nvPr>
            <p:ph type="ftr" idx="11"/>
          </p:nvPr>
        </p:nvSpPr>
        <p:spPr>
          <a:xfrm>
            <a:off x="838199" y="6356349"/>
            <a:ext cx="4936299" cy="365126"/>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en-US"/>
              <a:t>Office of Student Assessment</a:t>
            </a:r>
          </a:p>
          <a:p>
            <a:r>
              <a:rPr lang="en-US"/>
              <a:t>Virginia Department of Education</a:t>
            </a:r>
          </a:p>
        </p:txBody>
      </p:sp>
      <p:sp>
        <p:nvSpPr>
          <p:cNvPr id="49" name="Google Shape;49;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FA3"/>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0" name="Google Shape;50;p13"/>
          <p:cNvSpPr txBox="1"/>
          <p:nvPr/>
        </p:nvSpPr>
        <p:spPr>
          <a:xfrm>
            <a:off x="2178121" y="5751826"/>
            <a:ext cx="9513869" cy="692497"/>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000000"/>
              </a:buClr>
              <a:buSzPts val="3900"/>
              <a:buFont typeface="Arial"/>
              <a:buNone/>
            </a:pPr>
            <a:r>
              <a:rPr lang="en-US" sz="3900" b="1" i="0" u="none" strike="noStrike" cap="none">
                <a:solidFill>
                  <a:schemeClr val="dk1"/>
                </a:solidFill>
                <a:latin typeface="Trebuchet MS"/>
                <a:ea typeface="Trebuchet MS"/>
                <a:cs typeface="Trebuchet MS"/>
                <a:sym typeface="Trebuchet MS"/>
              </a:rPr>
              <a:t>VIRGINIA DEPARTMENT OF EDUCATION</a:t>
            </a:r>
            <a:endParaRPr sz="1400" b="0" i="0" u="none" strike="noStrike" cap="none">
              <a:solidFill>
                <a:srgbClr val="000000"/>
              </a:solidFill>
              <a:latin typeface="Arial"/>
              <a:ea typeface="Arial"/>
              <a:cs typeface="Arial"/>
              <a:sym typeface="Arial"/>
            </a:endParaRPr>
          </a:p>
        </p:txBody>
      </p:sp>
    </p:spTree>
    <p:extLst>
      <p:ext uri="{BB962C8B-B14F-4D97-AF65-F5344CB8AC3E}">
        <p14:creationId xmlns:p14="http://schemas.microsoft.com/office/powerpoint/2010/main" val="412746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S -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a:solidFill>
                  <a:schemeClr val="accent5"/>
                </a:solidFill>
              </a:defRPr>
            </a:lvl1pPr>
          </a:lstStyle>
          <a:p>
            <a:r>
              <a:rPr lang="en-US"/>
              <a:t>Click to Add Slide Title</a:t>
            </a:r>
          </a:p>
        </p:txBody>
      </p:sp>
      <p:sp>
        <p:nvSpPr>
          <p:cNvPr id="4" name="Text Placeholder 2">
            <a:extLst>
              <a:ext uri="{FF2B5EF4-FFF2-40B4-BE49-F238E27FC236}">
                <a16:creationId xmlns:a16="http://schemas.microsoft.com/office/drawing/2014/main" id="{94E85CBA-188F-58DF-65B2-BD90C57AB500}"/>
              </a:ext>
            </a:extLst>
          </p:cNvPr>
          <p:cNvSpPr>
            <a:spLocks noGrp="1"/>
          </p:cNvSpPr>
          <p:nvPr>
            <p:ph idx="1"/>
          </p:nvPr>
        </p:nvSpPr>
        <p:spPr>
          <a:xfrm>
            <a:off x="838200" y="2068225"/>
            <a:ext cx="10515600" cy="4108739"/>
          </a:xfrm>
          <a:prstGeom prst="rect">
            <a:avLst/>
          </a:prstGeom>
        </p:spPr>
        <p:txBody>
          <a:bodyPr vert="horz" lIns="0" tIns="0" rIns="0" bIns="0" rtlCol="0">
            <a:normAutofit/>
          </a:bodyPr>
          <a:lstStyle>
            <a:lvl1pPr>
              <a:defRPr sz="2400"/>
            </a:lvl1pPr>
            <a:lvl2pPr>
              <a:defRPr sz="1867"/>
            </a:lvl2pPr>
            <a:lvl3pPr>
              <a:defRPr sz="1600">
                <a:latin typeface="+mn-lt"/>
              </a:defRPr>
            </a:lvl3pPr>
          </a:lstStyle>
          <a:p>
            <a:pPr lvl="0"/>
            <a:r>
              <a:rPr lang="en-US"/>
              <a:t>Click to edit Master text styles</a:t>
            </a:r>
          </a:p>
          <a:p>
            <a:pPr lvl="1"/>
            <a:r>
              <a:rPr lang="en-US"/>
              <a:t>Second level</a:t>
            </a:r>
          </a:p>
          <a:p>
            <a:pPr lvl="2"/>
            <a:r>
              <a:rPr lang="en-US"/>
              <a:t>Third level</a:t>
            </a:r>
          </a:p>
        </p:txBody>
      </p:sp>
      <p:sp>
        <p:nvSpPr>
          <p:cNvPr id="8" name="Text Placeholder 4">
            <a:extLst>
              <a:ext uri="{FF2B5EF4-FFF2-40B4-BE49-F238E27FC236}">
                <a16:creationId xmlns:a16="http://schemas.microsoft.com/office/drawing/2014/main" id="{9A71ABFD-7D9E-8B81-8F10-AD3B259CD532}"/>
              </a:ext>
            </a:extLst>
          </p:cNvPr>
          <p:cNvSpPr>
            <a:spLocks noGrp="1"/>
          </p:cNvSpPr>
          <p:nvPr>
            <p:ph type="body" sz="quarter" idx="10" hasCustomPrompt="1"/>
          </p:nvPr>
        </p:nvSpPr>
        <p:spPr>
          <a:xfrm>
            <a:off x="838200" y="1365810"/>
            <a:ext cx="10515600" cy="366255"/>
          </a:xfrm>
          <a:prstGeom prst="rect">
            <a:avLst/>
          </a:prstGeom>
        </p:spPr>
        <p:txBody>
          <a:bodyPr anchor="t">
            <a:normAutofit/>
          </a:bodyPr>
          <a:lstStyle>
            <a:lvl1pPr marL="0" indent="0" algn="l">
              <a:buNone/>
              <a:defRPr>
                <a:solidFill>
                  <a:schemeClr val="bg2"/>
                </a:solidFill>
              </a:defRPr>
            </a:lvl1pPr>
            <a:lvl2pPr marL="243852" indent="0">
              <a:buNone/>
              <a:defRPr/>
            </a:lvl2pPr>
            <a:lvl3pPr marL="487704" indent="0">
              <a:buNone/>
              <a:defRPr/>
            </a:lvl3pPr>
            <a:lvl4pPr marL="1371669" indent="0">
              <a:buNone/>
              <a:defRPr/>
            </a:lvl4pPr>
            <a:lvl5pPr marL="1828891" indent="0">
              <a:buNone/>
              <a:defRPr/>
            </a:lvl5pPr>
          </a:lstStyle>
          <a:p>
            <a:pPr lvl="0"/>
            <a:r>
              <a:rPr lang="en-US"/>
              <a:t>Click to Add Subtitle</a:t>
            </a:r>
          </a:p>
        </p:txBody>
      </p:sp>
    </p:spTree>
    <p:custDataLst>
      <p:tags r:id="rId1"/>
    </p:custDataLst>
    <p:extLst>
      <p:ext uri="{BB962C8B-B14F-4D97-AF65-F5344CB8AC3E}">
        <p14:creationId xmlns:p14="http://schemas.microsoft.com/office/powerpoint/2010/main" val="2529166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AS -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a:solidFill>
                  <a:schemeClr val="accent5"/>
                </a:solidFill>
              </a:defRPr>
            </a:lvl1pPr>
          </a:lstStyle>
          <a:p>
            <a:r>
              <a:rPr lang="en-US"/>
              <a:t>Click to Add Slide Title</a:t>
            </a:r>
          </a:p>
        </p:txBody>
      </p:sp>
      <p:sp>
        <p:nvSpPr>
          <p:cNvPr id="5" name="Text Placeholder 2">
            <a:extLst>
              <a:ext uri="{FF2B5EF4-FFF2-40B4-BE49-F238E27FC236}">
                <a16:creationId xmlns:a16="http://schemas.microsoft.com/office/drawing/2014/main" id="{B37A3D09-8DDB-0D78-49A3-63D553286BAA}"/>
              </a:ext>
            </a:extLst>
          </p:cNvPr>
          <p:cNvSpPr>
            <a:spLocks noGrp="1"/>
          </p:cNvSpPr>
          <p:nvPr>
            <p:ph idx="1"/>
          </p:nvPr>
        </p:nvSpPr>
        <p:spPr>
          <a:xfrm>
            <a:off x="838199" y="2068226"/>
            <a:ext cx="5161231" cy="4108737"/>
          </a:xfrm>
          <a:prstGeom prst="rect">
            <a:avLst/>
          </a:prstGeom>
        </p:spPr>
        <p:txBody>
          <a:bodyPr vert="horz" lIns="0" tIns="0" rIns="0" bIns="0" rtlCol="0">
            <a:normAutofit/>
          </a:bodyPr>
          <a:lstStyle>
            <a:lvl1pPr>
              <a:defRPr sz="2400"/>
            </a:lvl1pPr>
            <a:lvl2pPr>
              <a:defRPr sz="1867">
                <a:latin typeface="+mn-lt"/>
              </a:defRPr>
            </a:lvl2pPr>
            <a:lvl3pPr>
              <a:defRPr sz="1600">
                <a:latin typeface="+mn-lt"/>
              </a:defRPr>
            </a:lvl3pPr>
          </a:lstStyle>
          <a:p>
            <a:pPr lvl="0"/>
            <a:r>
              <a:rPr lang="en-US"/>
              <a:t>Click to edit Master text styles</a:t>
            </a:r>
          </a:p>
          <a:p>
            <a:pPr lvl="1"/>
            <a:r>
              <a:rPr lang="en-US"/>
              <a:t>Second level</a:t>
            </a:r>
          </a:p>
          <a:p>
            <a:pPr lvl="2"/>
            <a:r>
              <a:rPr lang="en-US"/>
              <a:t>Third level</a:t>
            </a:r>
          </a:p>
        </p:txBody>
      </p:sp>
      <p:sp>
        <p:nvSpPr>
          <p:cNvPr id="7" name="Text Placeholder 2">
            <a:extLst>
              <a:ext uri="{FF2B5EF4-FFF2-40B4-BE49-F238E27FC236}">
                <a16:creationId xmlns:a16="http://schemas.microsoft.com/office/drawing/2014/main" id="{9EB0C531-8D77-DB91-D733-89B75593C437}"/>
              </a:ext>
            </a:extLst>
          </p:cNvPr>
          <p:cNvSpPr>
            <a:spLocks noGrp="1"/>
          </p:cNvSpPr>
          <p:nvPr>
            <p:ph idx="11"/>
          </p:nvPr>
        </p:nvSpPr>
        <p:spPr>
          <a:xfrm>
            <a:off x="6192571" y="2068226"/>
            <a:ext cx="5161232" cy="4108737"/>
          </a:xfrm>
          <a:prstGeom prst="rect">
            <a:avLst/>
          </a:prstGeom>
        </p:spPr>
        <p:txBody>
          <a:bodyPr vert="horz" lIns="0" tIns="0" rIns="0" bIns="0" rtlCol="0">
            <a:normAutofit/>
          </a:bodyPr>
          <a:lstStyle>
            <a:lvl1pPr>
              <a:defRPr sz="2400"/>
            </a:lvl1pPr>
            <a:lvl2pPr>
              <a:defRPr sz="1867">
                <a:latin typeface="+mn-lt"/>
              </a:defRPr>
            </a:lvl2pPr>
            <a:lvl3pPr>
              <a:defRPr sz="1600">
                <a:latin typeface="+mn-lt"/>
              </a:defRPr>
            </a:lvl3pPr>
          </a:lstStyle>
          <a:p>
            <a:pPr lvl="0"/>
            <a:r>
              <a:rPr lang="en-US"/>
              <a:t>Click to edit Master text styles</a:t>
            </a:r>
          </a:p>
          <a:p>
            <a:pPr lvl="1"/>
            <a:r>
              <a:rPr lang="en-US"/>
              <a:t>Second level</a:t>
            </a:r>
          </a:p>
          <a:p>
            <a:pPr lvl="2"/>
            <a:r>
              <a:rPr lang="en-US"/>
              <a:t>Third level</a:t>
            </a:r>
          </a:p>
        </p:txBody>
      </p:sp>
      <p:sp>
        <p:nvSpPr>
          <p:cNvPr id="9" name="Text Placeholder 4">
            <a:extLst>
              <a:ext uri="{FF2B5EF4-FFF2-40B4-BE49-F238E27FC236}">
                <a16:creationId xmlns:a16="http://schemas.microsoft.com/office/drawing/2014/main" id="{528E5A1D-0F7C-C89E-926C-359A1E6C4B96}"/>
              </a:ext>
            </a:extLst>
          </p:cNvPr>
          <p:cNvSpPr>
            <a:spLocks noGrp="1"/>
          </p:cNvSpPr>
          <p:nvPr>
            <p:ph type="body" sz="quarter" idx="10" hasCustomPrompt="1"/>
          </p:nvPr>
        </p:nvSpPr>
        <p:spPr>
          <a:xfrm>
            <a:off x="838200" y="1365810"/>
            <a:ext cx="10515600" cy="366255"/>
          </a:xfrm>
          <a:prstGeom prst="rect">
            <a:avLst/>
          </a:prstGeom>
        </p:spPr>
        <p:txBody>
          <a:bodyPr anchor="t">
            <a:normAutofit/>
          </a:bodyPr>
          <a:lstStyle>
            <a:lvl1pPr marL="0" indent="0" algn="l">
              <a:buNone/>
              <a:defRPr>
                <a:solidFill>
                  <a:schemeClr val="bg2"/>
                </a:solidFill>
              </a:defRPr>
            </a:lvl1pPr>
            <a:lvl2pPr marL="243852" indent="0">
              <a:buNone/>
              <a:defRPr/>
            </a:lvl2pPr>
            <a:lvl3pPr marL="487704" indent="0">
              <a:buNone/>
              <a:defRPr/>
            </a:lvl3pPr>
            <a:lvl4pPr marL="1371669" indent="0">
              <a:buNone/>
              <a:defRPr/>
            </a:lvl4pPr>
            <a:lvl5pPr marL="1828891" indent="0">
              <a:buNone/>
              <a:defRPr/>
            </a:lvl5pPr>
          </a:lstStyle>
          <a:p>
            <a:pPr lvl="0"/>
            <a:r>
              <a:rPr lang="en-US"/>
              <a:t>Click to Add Subtitle</a:t>
            </a:r>
          </a:p>
        </p:txBody>
      </p:sp>
    </p:spTree>
    <p:custDataLst>
      <p:tags r:id="rId1"/>
    </p:custDataLst>
    <p:extLst>
      <p:ext uri="{BB962C8B-B14F-4D97-AF65-F5344CB8AC3E}">
        <p14:creationId xmlns:p14="http://schemas.microsoft.com/office/powerpoint/2010/main" val="19218866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AS - Title Only Right">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932B69-D114-4F04-8825-FD80DE780B3F}"/>
              </a:ext>
            </a:extLst>
          </p:cNvPr>
          <p:cNvSpPr>
            <a:spLocks noGrp="1"/>
          </p:cNvSpPr>
          <p:nvPr>
            <p:ph type="title" hasCustomPrompt="1"/>
          </p:nvPr>
        </p:nvSpPr>
        <p:spPr>
          <a:xfrm>
            <a:off x="838200" y="2911937"/>
            <a:ext cx="2952184" cy="1034129"/>
          </a:xfrm>
          <a:prstGeom prst="rect">
            <a:avLst/>
          </a:prstGeom>
        </p:spPr>
        <p:txBody>
          <a:bodyPr vert="horz" wrap="square" lIns="0" tIns="0" rIns="0" bIns="0" rtlCol="0" anchor="ctr">
            <a:spAutoFit/>
          </a:bodyPr>
          <a:lstStyle/>
          <a:p>
            <a:r>
              <a:rPr lang="en-US"/>
              <a:t>Click to Add Slide Title</a:t>
            </a:r>
          </a:p>
        </p:txBody>
      </p:sp>
    </p:spTree>
    <p:custDataLst>
      <p:tags r:id="rId1"/>
    </p:custDataLst>
    <p:extLst>
      <p:ext uri="{BB962C8B-B14F-4D97-AF65-F5344CB8AC3E}">
        <p14:creationId xmlns:p14="http://schemas.microsoft.com/office/powerpoint/2010/main" val="13777981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S - Title &amp; Subtitle Right">
    <p:bg>
      <p:bgPr>
        <a:solidFill>
          <a:schemeClr val="bg1"/>
        </a:solidFill>
        <a:effectLst/>
      </p:bgPr>
    </p:bg>
    <p:spTree>
      <p:nvGrpSpPr>
        <p:cNvPr id="1" name=""/>
        <p:cNvGrpSpPr/>
        <p:nvPr/>
      </p:nvGrpSpPr>
      <p:grpSpPr>
        <a:xfrm>
          <a:off x="0" y="0"/>
          <a:ext cx="0" cy="0"/>
          <a:chOff x="0" y="0"/>
          <a:chExt cx="0" cy="0"/>
        </a:xfrm>
      </p:grpSpPr>
      <p:sp>
        <p:nvSpPr>
          <p:cNvPr id="2" name="Text Placeholder 4">
            <a:extLst>
              <a:ext uri="{FF2B5EF4-FFF2-40B4-BE49-F238E27FC236}">
                <a16:creationId xmlns:a16="http://schemas.microsoft.com/office/drawing/2014/main" id="{DCB0DC36-25B4-46CA-542D-A6308DDA0A46}"/>
              </a:ext>
            </a:extLst>
          </p:cNvPr>
          <p:cNvSpPr>
            <a:spLocks noGrp="1"/>
          </p:cNvSpPr>
          <p:nvPr>
            <p:ph type="body" sz="quarter" idx="10" hasCustomPrompt="1"/>
          </p:nvPr>
        </p:nvSpPr>
        <p:spPr>
          <a:xfrm>
            <a:off x="838200" y="3947330"/>
            <a:ext cx="3336233" cy="366255"/>
          </a:xfrm>
          <a:prstGeom prst="rect">
            <a:avLst/>
          </a:prstGeom>
        </p:spPr>
        <p:txBody>
          <a:bodyPr wrap="square" anchor="t">
            <a:noAutofit/>
          </a:bodyPr>
          <a:lstStyle>
            <a:lvl1pPr marL="0" indent="0" algn="l">
              <a:buNone/>
              <a:defRPr>
                <a:solidFill>
                  <a:schemeClr val="bg2"/>
                </a:solidFill>
              </a:defRPr>
            </a:lvl1pPr>
            <a:lvl2pPr marL="243852" indent="0">
              <a:buNone/>
              <a:defRPr/>
            </a:lvl2pPr>
            <a:lvl3pPr marL="487704" indent="0">
              <a:buNone/>
              <a:defRPr/>
            </a:lvl3pPr>
            <a:lvl4pPr marL="1371669" indent="0">
              <a:buNone/>
              <a:defRPr/>
            </a:lvl4pPr>
            <a:lvl5pPr marL="1828891" indent="0">
              <a:buNone/>
              <a:defRPr/>
            </a:lvl5pPr>
          </a:lstStyle>
          <a:p>
            <a:pPr lvl="0"/>
            <a:r>
              <a:rPr lang="en-US"/>
              <a:t>Click to Add Subtitle</a:t>
            </a:r>
          </a:p>
        </p:txBody>
      </p:sp>
      <p:sp>
        <p:nvSpPr>
          <p:cNvPr id="4" name="Text Placeholder 4">
            <a:extLst>
              <a:ext uri="{FF2B5EF4-FFF2-40B4-BE49-F238E27FC236}">
                <a16:creationId xmlns:a16="http://schemas.microsoft.com/office/drawing/2014/main" id="{F15E6FB2-C498-7DB4-4DF1-587F885631D5}"/>
              </a:ext>
            </a:extLst>
          </p:cNvPr>
          <p:cNvSpPr>
            <a:spLocks noGrp="1"/>
          </p:cNvSpPr>
          <p:nvPr>
            <p:ph type="body" sz="quarter" idx="11" hasCustomPrompt="1"/>
          </p:nvPr>
        </p:nvSpPr>
        <p:spPr>
          <a:xfrm>
            <a:off x="838200" y="2768821"/>
            <a:ext cx="3336233" cy="1034386"/>
          </a:xfrm>
          <a:prstGeom prst="rect">
            <a:avLst/>
          </a:prstGeom>
        </p:spPr>
        <p:txBody>
          <a:bodyPr vert="horz" wrap="square" lIns="0" tIns="0" rIns="0" bIns="0" rtlCol="0" anchor="b" anchorCtr="0">
            <a:spAutoFit/>
          </a:bodyPr>
          <a:lstStyle>
            <a:lvl1pPr>
              <a:defRPr lang="en-US" sz="3734" b="1" i="0" dirty="0">
                <a:solidFill>
                  <a:schemeClr val="accent5"/>
                </a:solidFill>
                <a:latin typeface="Anova Bold" panose="020B0503020203020204" pitchFamily="34" charset="0"/>
                <a:ea typeface="+mj-ea"/>
                <a:cs typeface="+mj-cs"/>
              </a:defRPr>
            </a:lvl1pPr>
          </a:lstStyle>
          <a:p>
            <a:pPr marL="0" lvl="0">
              <a:lnSpc>
                <a:spcPct val="90000"/>
              </a:lnSpc>
              <a:spcBef>
                <a:spcPct val="0"/>
              </a:spcBef>
              <a:buNone/>
            </a:pPr>
            <a:r>
              <a:rPr lang="en-US"/>
              <a:t>Click to Add Slide Title</a:t>
            </a:r>
          </a:p>
        </p:txBody>
      </p:sp>
    </p:spTree>
    <p:custDataLst>
      <p:tags r:id="rId1"/>
    </p:custDataLst>
    <p:extLst>
      <p:ext uri="{BB962C8B-B14F-4D97-AF65-F5344CB8AC3E}">
        <p14:creationId xmlns:p14="http://schemas.microsoft.com/office/powerpoint/2010/main" val="957312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AS - Closing">
    <p:bg>
      <p:bgPr>
        <a:solidFill>
          <a:schemeClr val="bg2"/>
        </a:solidFill>
        <a:effectLst/>
      </p:bgPr>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0B679E91-B2F1-7013-ED34-D7763B653081}"/>
              </a:ext>
            </a:extLst>
          </p:cNvPr>
          <p:cNvSpPr>
            <a:spLocks noGrp="1"/>
          </p:cNvSpPr>
          <p:nvPr>
            <p:ph type="title" hasCustomPrompt="1"/>
          </p:nvPr>
        </p:nvSpPr>
        <p:spPr>
          <a:xfrm>
            <a:off x="834955" y="3070674"/>
            <a:ext cx="8708755" cy="923330"/>
          </a:xfrm>
          <a:prstGeom prst="rect">
            <a:avLst/>
          </a:prstGeom>
        </p:spPr>
        <p:txBody>
          <a:bodyPr vert="horz" wrap="square" lIns="0" tIns="0" rIns="0" bIns="182880" rtlCol="0" anchor="ctr" anchorCtr="0">
            <a:spAutoFit/>
          </a:bodyPr>
          <a:lstStyle>
            <a:lvl1pPr>
              <a:lnSpc>
                <a:spcPct val="100000"/>
              </a:lnSpc>
              <a:spcBef>
                <a:spcPts val="400"/>
              </a:spcBef>
              <a:defRPr sz="4800">
                <a:solidFill>
                  <a:schemeClr val="bg1"/>
                </a:solidFill>
              </a:defRPr>
            </a:lvl1pPr>
          </a:lstStyle>
          <a:p>
            <a:r>
              <a:rPr lang="en-US"/>
              <a:t>Click to Add Slideshow Closing</a:t>
            </a:r>
          </a:p>
        </p:txBody>
      </p:sp>
      <p:pic>
        <p:nvPicPr>
          <p:cNvPr id="9" name="Picture 8">
            <a:extLst>
              <a:ext uri="{FF2B5EF4-FFF2-40B4-BE49-F238E27FC236}">
                <a16:creationId xmlns:a16="http://schemas.microsoft.com/office/drawing/2014/main" id="{F6D7352C-47D5-1179-1891-95A57F7DA1B0}"/>
              </a:ext>
            </a:extLst>
          </p:cNvPr>
          <p:cNvPicPr>
            <a:picLocks noChangeAspect="1"/>
          </p:cNvPicPr>
          <p:nvPr userDrawn="1"/>
        </p:nvPicPr>
        <p:blipFill>
          <a:blip r:embed="rId3"/>
          <a:stretch>
            <a:fillRect/>
          </a:stretch>
        </p:blipFill>
        <p:spPr>
          <a:xfrm>
            <a:off x="9642533" y="5517984"/>
            <a:ext cx="1711268" cy="705016"/>
          </a:xfrm>
          <a:prstGeom prst="rect">
            <a:avLst/>
          </a:prstGeom>
        </p:spPr>
      </p:pic>
      <p:sp>
        <p:nvSpPr>
          <p:cNvPr id="2" name="Text Placeholder 15">
            <a:extLst>
              <a:ext uri="{FF2B5EF4-FFF2-40B4-BE49-F238E27FC236}">
                <a16:creationId xmlns:a16="http://schemas.microsoft.com/office/drawing/2014/main" id="{514B8423-CFFD-1921-7480-8BEC78F05FFD}"/>
              </a:ext>
            </a:extLst>
          </p:cNvPr>
          <p:cNvSpPr>
            <a:spLocks noGrp="1"/>
          </p:cNvSpPr>
          <p:nvPr>
            <p:ph type="body" sz="quarter" idx="11" hasCustomPrompt="1"/>
          </p:nvPr>
        </p:nvSpPr>
        <p:spPr>
          <a:xfrm>
            <a:off x="834955" y="5517985"/>
            <a:ext cx="8082481" cy="705015"/>
          </a:xfrm>
        </p:spPr>
        <p:txBody>
          <a:bodyPr wrap="square" anchor="ctr" anchorCtr="0">
            <a:noAutofit/>
          </a:bodyPr>
          <a:lstStyle>
            <a:lvl1pPr marL="0" indent="0">
              <a:lnSpc>
                <a:spcPct val="100000"/>
              </a:lnSpc>
              <a:spcBef>
                <a:spcPts val="400"/>
              </a:spcBef>
              <a:buNone/>
              <a:defRPr sz="1867">
                <a:solidFill>
                  <a:schemeClr val="accent3"/>
                </a:solidFill>
              </a:defRPr>
            </a:lvl1pPr>
            <a:lvl2pPr marL="243852" indent="0">
              <a:buNone/>
              <a:defRPr sz="1467">
                <a:solidFill>
                  <a:schemeClr val="accent3"/>
                </a:solidFill>
              </a:defRPr>
            </a:lvl2pPr>
            <a:lvl3pPr marL="487704" indent="0">
              <a:buNone/>
              <a:defRPr sz="1400">
                <a:solidFill>
                  <a:schemeClr val="accent3"/>
                </a:solidFill>
              </a:defRPr>
            </a:lvl3pPr>
            <a:lvl4pPr marL="1371669" indent="0">
              <a:buNone/>
              <a:defRPr sz="1333">
                <a:solidFill>
                  <a:schemeClr val="accent3"/>
                </a:solidFill>
              </a:defRPr>
            </a:lvl4pPr>
            <a:lvl5pPr marL="1828891" indent="0">
              <a:buNone/>
              <a:defRPr sz="1333">
                <a:solidFill>
                  <a:schemeClr val="accent3"/>
                </a:solidFill>
              </a:defRPr>
            </a:lvl5pPr>
          </a:lstStyle>
          <a:p>
            <a:pPr lvl="0"/>
            <a:r>
              <a:rPr lang="en-US"/>
              <a:t>Click to add a website or email</a:t>
            </a:r>
          </a:p>
        </p:txBody>
      </p:sp>
      <p:sp>
        <p:nvSpPr>
          <p:cNvPr id="3" name="TextBox 4">
            <a:extLst>
              <a:ext uri="{FF2B5EF4-FFF2-40B4-BE49-F238E27FC236}">
                <a16:creationId xmlns:a16="http://schemas.microsoft.com/office/drawing/2014/main" id="{50615BBA-3709-50D7-A61C-9CF9B79E7B6F}"/>
              </a:ext>
            </a:extLst>
          </p:cNvPr>
          <p:cNvSpPr txBox="1"/>
          <p:nvPr userDrawn="1"/>
        </p:nvSpPr>
        <p:spPr>
          <a:xfrm>
            <a:off x="834955" y="6539393"/>
            <a:ext cx="3352800" cy="194990"/>
          </a:xfrm>
          <a:prstGeom prst="rect">
            <a:avLst/>
          </a:prstGeom>
          <a:noFill/>
        </p:spPr>
        <p:txBody>
          <a:bodyPr wrap="square" lIns="0" anchor="b" anchorCtr="0">
            <a:spAutoFit/>
          </a:bodyPr>
          <a:lstStyle/>
          <a:p>
            <a:pPr marL="0" marR="0" lvl="0" indent="0" algn="l" defTabSz="365769" rtl="0" eaLnBrk="0" fontAlgn="auto" latinLnBrk="0" hangingPunct="0">
              <a:lnSpc>
                <a:spcPct val="100000"/>
              </a:lnSpc>
              <a:spcBef>
                <a:spcPts val="0"/>
              </a:spcBef>
              <a:spcAft>
                <a:spcPts val="0"/>
              </a:spcAft>
              <a:buClrTx/>
              <a:buSzTx/>
              <a:buFontTx/>
              <a:buNone/>
              <a:tabLst/>
              <a:defRPr/>
            </a:pPr>
            <a:r>
              <a:rPr kumimoji="0" lang="en-US" sz="667" b="0" i="0" u="none" strike="noStrike" kern="300" cap="none" spc="67" normalizeH="0" baseline="0" noProof="0">
                <a:ln>
                  <a:noFill/>
                </a:ln>
                <a:solidFill>
                  <a:schemeClr val="accent3"/>
                </a:solidFill>
                <a:effectLst/>
                <a:uLnTx/>
                <a:uFillTx/>
                <a:latin typeface="Anova Light" panose="020B0403020203020204" pitchFamily="34" charset="0"/>
                <a:ea typeface="Calibri" charset="0"/>
                <a:cs typeface="Arial" panose="020B0604020202020204" pitchFamily="34" charset="0"/>
              </a:rPr>
              <a:t>Copyright © SAS Institute Inc. All rights reserved.</a:t>
            </a:r>
          </a:p>
        </p:txBody>
      </p:sp>
    </p:spTree>
    <p:custDataLst>
      <p:tags r:id="rId1"/>
    </p:custDataLst>
    <p:extLst>
      <p:ext uri="{BB962C8B-B14F-4D97-AF65-F5344CB8AC3E}">
        <p14:creationId xmlns:p14="http://schemas.microsoft.com/office/powerpoint/2010/main" val="721605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sv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ags" Target="../tags/tag1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6" Type="http://schemas.openxmlformats.org/officeDocument/2006/relationships/image" Target="../media/image7.sv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6.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8.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8.xml"/><Relationship Id="rId7" Type="http://schemas.openxmlformats.org/officeDocument/2006/relationships/theme" Target="../theme/theme4.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7" name="TextBox 4">
            <a:extLst>
              <a:ext uri="{FF2B5EF4-FFF2-40B4-BE49-F238E27FC236}">
                <a16:creationId xmlns:a16="http://schemas.microsoft.com/office/drawing/2014/main" id="{1E37FEA7-CA51-4399-92F6-AB705B7FF650}"/>
              </a:ext>
            </a:extLst>
          </p:cNvPr>
          <p:cNvSpPr txBox="1"/>
          <p:nvPr userDrawn="1"/>
        </p:nvSpPr>
        <p:spPr>
          <a:xfrm>
            <a:off x="834955" y="6539393"/>
            <a:ext cx="3352800" cy="194990"/>
          </a:xfrm>
          <a:prstGeom prst="rect">
            <a:avLst/>
          </a:prstGeom>
          <a:noFill/>
        </p:spPr>
        <p:txBody>
          <a:bodyPr wrap="square" lIns="0" anchor="b" anchorCtr="0">
            <a:spAutoFit/>
          </a:bodyPr>
          <a:lstStyle/>
          <a:p>
            <a:pPr marL="0" marR="0" lvl="0" indent="0" algn="l" defTabSz="365769" rtl="0" eaLnBrk="0" fontAlgn="auto" latinLnBrk="0" hangingPunct="0">
              <a:lnSpc>
                <a:spcPct val="100000"/>
              </a:lnSpc>
              <a:spcBef>
                <a:spcPts val="0"/>
              </a:spcBef>
              <a:spcAft>
                <a:spcPts val="0"/>
              </a:spcAft>
              <a:buClrTx/>
              <a:buSzTx/>
              <a:buFontTx/>
              <a:buNone/>
              <a:tabLst/>
              <a:defRPr/>
            </a:pPr>
            <a:r>
              <a:rPr kumimoji="0" lang="en-US" sz="667" b="0" i="0" u="none" strike="noStrike" kern="300" cap="none" spc="67" normalizeH="0" baseline="0" noProof="0">
                <a:ln>
                  <a:noFill/>
                </a:ln>
                <a:solidFill>
                  <a:schemeClr val="accent5"/>
                </a:solidFill>
                <a:effectLst/>
                <a:uLnTx/>
                <a:uFillTx/>
                <a:latin typeface="Anova Light" panose="020B0403020203020204" pitchFamily="34" charset="0"/>
                <a:ea typeface="Calibri" charset="0"/>
                <a:cs typeface="Arial" panose="020B0604020202020204" pitchFamily="34" charset="0"/>
              </a:rPr>
              <a:t>Copyright © SAS Institute Inc. All rights reserved.</a:t>
            </a:r>
          </a:p>
        </p:txBody>
      </p:sp>
      <p:sp>
        <p:nvSpPr>
          <p:cNvPr id="3" name="Text Placeholder 2"/>
          <p:cNvSpPr>
            <a:spLocks noGrp="1"/>
          </p:cNvSpPr>
          <p:nvPr>
            <p:ph type="body" idx="1"/>
          </p:nvPr>
        </p:nvSpPr>
        <p:spPr>
          <a:xfrm>
            <a:off x="834955" y="2068225"/>
            <a:ext cx="10515600" cy="4108739"/>
          </a:xfrm>
          <a:prstGeom prst="rect">
            <a:avLst/>
          </a:prstGeom>
        </p:spPr>
        <p:txBody>
          <a:bodyPr vert="horz" lIns="0" tIns="0" rIns="0" bIns="0" rtlCol="0">
            <a:normAutofit/>
          </a:bodyPr>
          <a:lstStyle/>
          <a:p>
            <a:pPr lvl="0"/>
            <a:r>
              <a:rPr lang="en-US"/>
              <a:t>Click to Edit Text</a:t>
            </a:r>
          </a:p>
          <a:p>
            <a:pPr lvl="1"/>
            <a:r>
              <a:rPr lang="en-US"/>
              <a:t>Second level</a:t>
            </a:r>
          </a:p>
          <a:p>
            <a:pPr lvl="2"/>
            <a:r>
              <a:rPr lang="en-US"/>
              <a:t>Third level</a:t>
            </a:r>
          </a:p>
        </p:txBody>
      </p:sp>
      <p:sp>
        <p:nvSpPr>
          <p:cNvPr id="2" name="Title Placeholder 1"/>
          <p:cNvSpPr>
            <a:spLocks noGrp="1"/>
          </p:cNvSpPr>
          <p:nvPr>
            <p:ph type="title"/>
          </p:nvPr>
        </p:nvSpPr>
        <p:spPr>
          <a:xfrm>
            <a:off x="834955" y="755928"/>
            <a:ext cx="10515600" cy="517064"/>
          </a:xfrm>
          <a:prstGeom prst="rect">
            <a:avLst/>
          </a:prstGeom>
        </p:spPr>
        <p:txBody>
          <a:bodyPr vert="horz" lIns="0" tIns="0" rIns="0" bIns="0" rtlCol="0" anchor="ctr">
            <a:normAutofit/>
          </a:bodyPr>
          <a:lstStyle/>
          <a:p>
            <a:r>
              <a:rPr lang="en-US"/>
              <a:t>Click to Add Slide Title</a:t>
            </a:r>
          </a:p>
        </p:txBody>
      </p:sp>
      <p:pic>
        <p:nvPicPr>
          <p:cNvPr id="5" name="Picture 6">
            <a:extLst>
              <a:ext uri="{FF2B5EF4-FFF2-40B4-BE49-F238E27FC236}">
                <a16:creationId xmlns:a16="http://schemas.microsoft.com/office/drawing/2014/main" id="{DCAC5147-3BF8-9198-FA11-9363F87D0F14}"/>
              </a:ext>
            </a:extLst>
          </p:cNvPr>
          <p:cNvPicPr>
            <a:picLocks noChangeAspect="1"/>
          </p:cNvPicPr>
          <p:nvPr userDrawn="1"/>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rcRect/>
          <a:stretch/>
        </p:blipFill>
        <p:spPr>
          <a:xfrm>
            <a:off x="11217439" y="6344362"/>
            <a:ext cx="741875" cy="307948"/>
          </a:xfrm>
          <a:prstGeom prst="rect">
            <a:avLst/>
          </a:prstGeom>
        </p:spPr>
      </p:pic>
    </p:spTree>
    <p:custDataLst>
      <p:tags r:id="rId15"/>
    </p:custDataLst>
    <p:extLst>
      <p:ext uri="{BB962C8B-B14F-4D97-AF65-F5344CB8AC3E}">
        <p14:creationId xmlns:p14="http://schemas.microsoft.com/office/powerpoint/2010/main" val="2012219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5" r:id="rId12"/>
    <p:sldLayoutId id="2147483688"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46" rtl="0" eaLnBrk="1" latinLnBrk="0" hangingPunct="1">
        <a:lnSpc>
          <a:spcPct val="90000"/>
        </a:lnSpc>
        <a:spcBef>
          <a:spcPct val="0"/>
        </a:spcBef>
        <a:buNone/>
        <a:defRPr sz="3734" b="1" i="0" kern="1200">
          <a:solidFill>
            <a:schemeClr val="accent5"/>
          </a:solidFill>
          <a:latin typeface="Anova Bold" panose="020B0503020203020204" pitchFamily="34" charset="0"/>
          <a:ea typeface="+mj-ea"/>
          <a:cs typeface="+mj-cs"/>
        </a:defRPr>
      </a:lvl1pPr>
    </p:titleStyle>
    <p:bodyStyle>
      <a:lvl1pPr marL="243852" indent="-243852" algn="l" defTabSz="914446" rtl="0" eaLnBrk="1" latinLnBrk="0" hangingPunct="1">
        <a:lnSpc>
          <a:spcPct val="85000"/>
        </a:lnSpc>
        <a:spcBef>
          <a:spcPts val="1067"/>
        </a:spcBef>
        <a:buClr>
          <a:schemeClr val="accent5"/>
        </a:buClr>
        <a:buFont typeface="Arial" panose="020B0604020202020204" pitchFamily="34" charset="0"/>
        <a:buChar char="•"/>
        <a:defRPr sz="2400" b="0" i="0" kern="1200">
          <a:solidFill>
            <a:schemeClr val="tx1"/>
          </a:solidFill>
          <a:latin typeface="+mn-lt"/>
          <a:ea typeface="+mn-ea"/>
          <a:cs typeface="+mn-cs"/>
        </a:defRPr>
      </a:lvl1pPr>
      <a:lvl2pPr marL="487704" indent="-243852" algn="l" defTabSz="914446" rtl="0" eaLnBrk="1" latinLnBrk="0" hangingPunct="1">
        <a:lnSpc>
          <a:spcPct val="85000"/>
        </a:lnSpc>
        <a:spcBef>
          <a:spcPts val="1067"/>
        </a:spcBef>
        <a:buClr>
          <a:schemeClr val="accent5"/>
        </a:buClr>
        <a:buFont typeface="Calibri Light" panose="020F0302020204030204" pitchFamily="34" charset="0"/>
        <a:buChar char="–"/>
        <a:defRPr sz="1867" b="0" i="0" kern="1200">
          <a:solidFill>
            <a:schemeClr val="tx1"/>
          </a:solidFill>
          <a:latin typeface="+mn-lt"/>
          <a:ea typeface="+mn-ea"/>
          <a:cs typeface="+mn-cs"/>
        </a:defRPr>
      </a:lvl2pPr>
      <a:lvl3pPr marL="731557" indent="-243852" algn="l" defTabSz="914446" rtl="0" eaLnBrk="1" latinLnBrk="0" hangingPunct="1">
        <a:lnSpc>
          <a:spcPct val="85000"/>
        </a:lnSpc>
        <a:spcBef>
          <a:spcPts val="1067"/>
        </a:spcBef>
        <a:buClr>
          <a:schemeClr val="accent5"/>
        </a:buClr>
        <a:buFont typeface="Arial" panose="020B0604020202020204" pitchFamily="34" charset="0"/>
        <a:buChar char="•"/>
        <a:defRPr sz="1600" b="0" i="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bg2"/>
          </a:solidFill>
          <a:latin typeface="+mj-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bg2"/>
          </a:solidFill>
          <a:latin typeface="+mj-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8DBA1A5-F11E-586C-AE20-3947111EA4AC}"/>
              </a:ext>
            </a:extLst>
          </p:cNvPr>
          <p:cNvSpPr/>
          <p:nvPr userDrawn="1"/>
        </p:nvSpPr>
        <p:spPr>
          <a:xfrm>
            <a:off x="10984752" y="6096000"/>
            <a:ext cx="1207248" cy="762001"/>
          </a:xfrm>
          <a:prstGeom prst="rect">
            <a:avLst/>
          </a:prstGeom>
          <a:solidFill>
            <a:schemeClr val="accent5">
              <a:lumMod val="20000"/>
              <a:lumOff val="8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200"/>
          </a:p>
        </p:txBody>
      </p:sp>
      <p:pic>
        <p:nvPicPr>
          <p:cNvPr id="11" name="Picture 10">
            <a:extLst>
              <a:ext uri="{FF2B5EF4-FFF2-40B4-BE49-F238E27FC236}">
                <a16:creationId xmlns:a16="http://schemas.microsoft.com/office/drawing/2014/main" id="{B0C7363F-AF69-28E6-1F57-D691A99669FF}"/>
              </a:ext>
            </a:extLst>
          </p:cNvPr>
          <p:cNvPicPr>
            <a:picLocks noChangeAspect="1"/>
          </p:cNvPicPr>
          <p:nvPr userDrawn="1"/>
        </p:nvPicPr>
        <p:blipFill>
          <a:blip r:embed="rId14"/>
          <a:stretch>
            <a:fillRect/>
          </a:stretch>
        </p:blipFill>
        <p:spPr>
          <a:xfrm>
            <a:off x="0" y="6096000"/>
            <a:ext cx="10984752" cy="762001"/>
          </a:xfrm>
          <a:prstGeom prst="rect">
            <a:avLst/>
          </a:prstGeom>
        </p:spPr>
      </p:pic>
      <p:sp>
        <p:nvSpPr>
          <p:cNvPr id="3" name="Text Placeholder 2"/>
          <p:cNvSpPr>
            <a:spLocks noGrp="1"/>
          </p:cNvSpPr>
          <p:nvPr>
            <p:ph type="body" idx="1"/>
          </p:nvPr>
        </p:nvSpPr>
        <p:spPr>
          <a:xfrm>
            <a:off x="834955" y="2068225"/>
            <a:ext cx="10515600" cy="3828157"/>
          </a:xfrm>
          <a:prstGeom prst="rect">
            <a:avLst/>
          </a:prstGeom>
        </p:spPr>
        <p:txBody>
          <a:bodyPr vert="horz" lIns="0" tIns="0" rIns="0" bIns="0" rtlCol="0">
            <a:normAutofit/>
          </a:bodyPr>
          <a:lstStyle/>
          <a:p>
            <a:pPr lvl="0"/>
            <a:r>
              <a:rPr lang="en-US"/>
              <a:t>Click to Edit Text</a:t>
            </a:r>
          </a:p>
          <a:p>
            <a:pPr lvl="1"/>
            <a:r>
              <a:rPr lang="en-US"/>
              <a:t>Second level</a:t>
            </a:r>
          </a:p>
          <a:p>
            <a:pPr lvl="2"/>
            <a:r>
              <a:rPr lang="en-US"/>
              <a:t>Third level</a:t>
            </a:r>
          </a:p>
        </p:txBody>
      </p:sp>
      <p:sp>
        <p:nvSpPr>
          <p:cNvPr id="2" name="Title Placeholder 1"/>
          <p:cNvSpPr>
            <a:spLocks noGrp="1"/>
          </p:cNvSpPr>
          <p:nvPr>
            <p:ph type="title"/>
          </p:nvPr>
        </p:nvSpPr>
        <p:spPr>
          <a:xfrm>
            <a:off x="834955" y="755928"/>
            <a:ext cx="10515600" cy="517064"/>
          </a:xfrm>
          <a:prstGeom prst="rect">
            <a:avLst/>
          </a:prstGeom>
        </p:spPr>
        <p:txBody>
          <a:bodyPr vert="horz" lIns="0" tIns="0" rIns="0" bIns="0" rtlCol="0" anchor="ctr">
            <a:normAutofit/>
          </a:bodyPr>
          <a:lstStyle/>
          <a:p>
            <a:r>
              <a:rPr lang="en-US"/>
              <a:t>Click to Add Slide Title</a:t>
            </a:r>
          </a:p>
        </p:txBody>
      </p:sp>
      <p:sp>
        <p:nvSpPr>
          <p:cNvPr id="8" name="TextBox 4">
            <a:extLst>
              <a:ext uri="{FF2B5EF4-FFF2-40B4-BE49-F238E27FC236}">
                <a16:creationId xmlns:a16="http://schemas.microsoft.com/office/drawing/2014/main" id="{C16FACEF-10C6-6BB8-EE57-ACF39B01B1D3}"/>
              </a:ext>
            </a:extLst>
          </p:cNvPr>
          <p:cNvSpPr txBox="1"/>
          <p:nvPr userDrawn="1"/>
        </p:nvSpPr>
        <p:spPr>
          <a:xfrm>
            <a:off x="834955" y="6180007"/>
            <a:ext cx="5725995" cy="420564"/>
          </a:xfrm>
          <a:prstGeom prst="rect">
            <a:avLst/>
          </a:prstGeom>
          <a:noFill/>
        </p:spPr>
        <p:txBody>
          <a:bodyPr wrap="square" lIns="0" anchor="b" anchorCtr="0">
            <a:spAutoFit/>
          </a:bodyPr>
          <a:lstStyle/>
          <a:p>
            <a:pPr marL="0" marR="0" lvl="0" indent="0" algn="l" defTabSz="365769" rtl="0" eaLnBrk="0" fontAlgn="auto" latinLnBrk="0" hangingPunct="0">
              <a:lnSpc>
                <a:spcPct val="100000"/>
              </a:lnSpc>
              <a:spcBef>
                <a:spcPts val="0"/>
              </a:spcBef>
              <a:spcAft>
                <a:spcPts val="0"/>
              </a:spcAft>
              <a:buClrTx/>
              <a:buSzTx/>
              <a:buFontTx/>
              <a:buNone/>
              <a:tabLst/>
              <a:defRPr/>
            </a:pPr>
            <a:r>
              <a:rPr kumimoji="0" lang="en-US" sz="2133" b="1" i="0" u="none" strike="noStrike" kern="300" cap="none" spc="67" normalizeH="0" baseline="0" noProof="0">
                <a:ln>
                  <a:noFill/>
                </a:ln>
                <a:solidFill>
                  <a:schemeClr val="bg1"/>
                </a:solidFill>
                <a:effectLst/>
                <a:uLnTx/>
                <a:uFillTx/>
                <a:latin typeface="Anova Bold" panose="020B0503020203020204" pitchFamily="34" charset="0"/>
                <a:ea typeface="Calibri" charset="0"/>
                <a:cs typeface="Arial" panose="020B0604020202020204" pitchFamily="34" charset="0"/>
              </a:rPr>
              <a:t>CONFIDENTIAL — DO NOT DISCLOSE</a:t>
            </a:r>
          </a:p>
        </p:txBody>
      </p:sp>
      <p:sp>
        <p:nvSpPr>
          <p:cNvPr id="10" name="TextBox 4">
            <a:extLst>
              <a:ext uri="{FF2B5EF4-FFF2-40B4-BE49-F238E27FC236}">
                <a16:creationId xmlns:a16="http://schemas.microsoft.com/office/drawing/2014/main" id="{73378641-98C0-74B8-EDAB-E5E4E2EEB661}"/>
              </a:ext>
            </a:extLst>
          </p:cNvPr>
          <p:cNvSpPr txBox="1"/>
          <p:nvPr userDrawn="1"/>
        </p:nvSpPr>
        <p:spPr>
          <a:xfrm>
            <a:off x="834955" y="6539393"/>
            <a:ext cx="3352800" cy="194990"/>
          </a:xfrm>
          <a:prstGeom prst="rect">
            <a:avLst/>
          </a:prstGeom>
          <a:noFill/>
        </p:spPr>
        <p:txBody>
          <a:bodyPr wrap="square" lIns="0" anchor="b" anchorCtr="0">
            <a:spAutoFit/>
          </a:bodyPr>
          <a:lstStyle/>
          <a:p>
            <a:pPr marL="0" marR="0" lvl="0" indent="0" algn="l" defTabSz="365769" rtl="0" eaLnBrk="0" fontAlgn="auto" latinLnBrk="0" hangingPunct="0">
              <a:lnSpc>
                <a:spcPct val="100000"/>
              </a:lnSpc>
              <a:spcBef>
                <a:spcPts val="0"/>
              </a:spcBef>
              <a:spcAft>
                <a:spcPts val="0"/>
              </a:spcAft>
              <a:buClrTx/>
              <a:buSzTx/>
              <a:buFontTx/>
              <a:buNone/>
              <a:tabLst/>
              <a:defRPr/>
            </a:pPr>
            <a:r>
              <a:rPr kumimoji="0" lang="en-US" sz="667" b="0" i="0" u="none" strike="noStrike" kern="300" cap="none" spc="67" normalizeH="0" baseline="0" noProof="0">
                <a:ln>
                  <a:noFill/>
                </a:ln>
                <a:solidFill>
                  <a:schemeClr val="bg1"/>
                </a:solidFill>
                <a:effectLst/>
                <a:uLnTx/>
                <a:uFillTx/>
                <a:latin typeface="Anova Light" panose="020B0403020203020204" pitchFamily="34" charset="0"/>
                <a:ea typeface="Calibri" charset="0"/>
                <a:cs typeface="Arial" panose="020B0604020202020204" pitchFamily="34" charset="0"/>
              </a:rPr>
              <a:t>Copyright © SAS Institute Inc. All rights reserved.</a:t>
            </a:r>
          </a:p>
        </p:txBody>
      </p:sp>
      <p:pic>
        <p:nvPicPr>
          <p:cNvPr id="4" name="Picture 6">
            <a:extLst>
              <a:ext uri="{FF2B5EF4-FFF2-40B4-BE49-F238E27FC236}">
                <a16:creationId xmlns:a16="http://schemas.microsoft.com/office/drawing/2014/main" id="{A68AF4A5-1947-70D5-1EEC-327485090EC3}"/>
              </a:ext>
            </a:extLst>
          </p:cNvPr>
          <p:cNvPicPr>
            <a:picLocks noChangeAspect="1"/>
          </p:cNvPicPr>
          <p:nvPr userDrawn="1"/>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11217439" y="6344362"/>
            <a:ext cx="741875" cy="307948"/>
          </a:xfrm>
          <a:prstGeom prst="rect">
            <a:avLst/>
          </a:prstGeom>
        </p:spPr>
      </p:pic>
    </p:spTree>
    <p:custDataLst>
      <p:tags r:id="rId13"/>
    </p:custDataLst>
    <p:extLst>
      <p:ext uri="{BB962C8B-B14F-4D97-AF65-F5344CB8AC3E}">
        <p14:creationId xmlns:p14="http://schemas.microsoft.com/office/powerpoint/2010/main" val="190189569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46" rtl="0" eaLnBrk="1" latinLnBrk="0" hangingPunct="1">
        <a:lnSpc>
          <a:spcPct val="90000"/>
        </a:lnSpc>
        <a:spcBef>
          <a:spcPct val="0"/>
        </a:spcBef>
        <a:buNone/>
        <a:defRPr sz="3734" b="1" i="0" kern="1200">
          <a:solidFill>
            <a:schemeClr val="accent5"/>
          </a:solidFill>
          <a:latin typeface="Anova Bold" panose="020B0503020203020204" pitchFamily="34" charset="0"/>
          <a:ea typeface="+mj-ea"/>
          <a:cs typeface="+mj-cs"/>
        </a:defRPr>
      </a:lvl1pPr>
    </p:titleStyle>
    <p:bodyStyle>
      <a:lvl1pPr marL="243852" indent="-243852" algn="l" defTabSz="914446" rtl="0" eaLnBrk="1" latinLnBrk="0" hangingPunct="1">
        <a:lnSpc>
          <a:spcPct val="85000"/>
        </a:lnSpc>
        <a:spcBef>
          <a:spcPts val="1067"/>
        </a:spcBef>
        <a:buClr>
          <a:schemeClr val="accent5"/>
        </a:buClr>
        <a:buFont typeface="Arial" panose="020B0604020202020204" pitchFamily="34" charset="0"/>
        <a:buChar char="•"/>
        <a:defRPr sz="2400" b="0" i="0" kern="1200">
          <a:solidFill>
            <a:schemeClr val="tx1"/>
          </a:solidFill>
          <a:latin typeface="+mn-lt"/>
          <a:ea typeface="+mn-ea"/>
          <a:cs typeface="+mn-cs"/>
        </a:defRPr>
      </a:lvl1pPr>
      <a:lvl2pPr marL="487704" indent="-243852" algn="l" defTabSz="914446" rtl="0" eaLnBrk="1" latinLnBrk="0" hangingPunct="1">
        <a:lnSpc>
          <a:spcPct val="85000"/>
        </a:lnSpc>
        <a:spcBef>
          <a:spcPts val="1067"/>
        </a:spcBef>
        <a:buClr>
          <a:schemeClr val="accent5"/>
        </a:buClr>
        <a:buFont typeface="Calibri Light" panose="020F0302020204030204" pitchFamily="34" charset="0"/>
        <a:buChar char="–"/>
        <a:defRPr sz="1867" b="0" i="0" kern="1200">
          <a:solidFill>
            <a:schemeClr val="tx1"/>
          </a:solidFill>
          <a:latin typeface="+mn-lt"/>
          <a:ea typeface="+mn-ea"/>
          <a:cs typeface="+mn-cs"/>
        </a:defRPr>
      </a:lvl2pPr>
      <a:lvl3pPr marL="731557" indent="-243852" algn="l" defTabSz="914446" rtl="0" eaLnBrk="1" latinLnBrk="0" hangingPunct="1">
        <a:lnSpc>
          <a:spcPct val="85000"/>
        </a:lnSpc>
        <a:spcBef>
          <a:spcPts val="1067"/>
        </a:spcBef>
        <a:buClr>
          <a:schemeClr val="accent5"/>
        </a:buClr>
        <a:buFont typeface="Arial" panose="020B0604020202020204" pitchFamily="34" charset="0"/>
        <a:buChar char="•"/>
        <a:defRPr sz="1600" b="0" i="0" kern="1200">
          <a:solidFill>
            <a:schemeClr val="tx1"/>
          </a:solidFill>
          <a:latin typeface="+mn-lt"/>
          <a:ea typeface="+mn-ea"/>
          <a:cs typeface="+mn-cs"/>
        </a:defRPr>
      </a:lvl3pPr>
      <a:lvl4pPr marL="1600280" indent="-228611" algn="l" defTabSz="914446" rtl="0" eaLnBrk="1" latinLnBrk="0" hangingPunct="1">
        <a:lnSpc>
          <a:spcPct val="90000"/>
        </a:lnSpc>
        <a:spcBef>
          <a:spcPts val="500"/>
        </a:spcBef>
        <a:buFont typeface="Arial" panose="020B0604020202020204" pitchFamily="34" charset="0"/>
        <a:buChar char="•"/>
        <a:defRPr sz="1800" kern="1200">
          <a:solidFill>
            <a:schemeClr val="bg2"/>
          </a:solidFill>
          <a:latin typeface="+mj-lt"/>
          <a:ea typeface="+mn-ea"/>
          <a:cs typeface="+mn-cs"/>
        </a:defRPr>
      </a:lvl4pPr>
      <a:lvl5pPr marL="2057503" indent="-228611" algn="l" defTabSz="914446" rtl="0" eaLnBrk="1" latinLnBrk="0" hangingPunct="1">
        <a:lnSpc>
          <a:spcPct val="90000"/>
        </a:lnSpc>
        <a:spcBef>
          <a:spcPts val="500"/>
        </a:spcBef>
        <a:buFont typeface="Arial" panose="020B0604020202020204" pitchFamily="34" charset="0"/>
        <a:buChar char="•"/>
        <a:defRPr sz="1800" kern="1200">
          <a:solidFill>
            <a:schemeClr val="bg2"/>
          </a:solidFill>
          <a:latin typeface="+mj-lt"/>
          <a:ea typeface="+mn-ea"/>
          <a:cs typeface="+mn-cs"/>
        </a:defRPr>
      </a:lvl5pPr>
      <a:lvl6pPr marL="2514726"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949"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171"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394" indent="-228611" algn="l" defTabSz="914446"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46" rtl="0" eaLnBrk="1" latinLnBrk="0" hangingPunct="1">
        <a:defRPr sz="1800" kern="1200">
          <a:solidFill>
            <a:schemeClr val="tx1"/>
          </a:solidFill>
          <a:latin typeface="+mn-lt"/>
          <a:ea typeface="+mn-ea"/>
          <a:cs typeface="+mn-cs"/>
        </a:defRPr>
      </a:lvl1pPr>
      <a:lvl2pPr marL="457223" algn="l" defTabSz="914446" rtl="0" eaLnBrk="1" latinLnBrk="0" hangingPunct="1">
        <a:defRPr sz="1800" kern="1200">
          <a:solidFill>
            <a:schemeClr val="tx1"/>
          </a:solidFill>
          <a:latin typeface="+mn-lt"/>
          <a:ea typeface="+mn-ea"/>
          <a:cs typeface="+mn-cs"/>
        </a:defRPr>
      </a:lvl2pPr>
      <a:lvl3pPr marL="914446" algn="l" defTabSz="914446" rtl="0" eaLnBrk="1" latinLnBrk="0" hangingPunct="1">
        <a:defRPr sz="1800" kern="1200">
          <a:solidFill>
            <a:schemeClr val="tx1"/>
          </a:solidFill>
          <a:latin typeface="+mn-lt"/>
          <a:ea typeface="+mn-ea"/>
          <a:cs typeface="+mn-cs"/>
        </a:defRPr>
      </a:lvl3pPr>
      <a:lvl4pPr marL="1371669" algn="l" defTabSz="914446" rtl="0" eaLnBrk="1" latinLnBrk="0" hangingPunct="1">
        <a:defRPr sz="1800" kern="1200">
          <a:solidFill>
            <a:schemeClr val="tx1"/>
          </a:solidFill>
          <a:latin typeface="+mn-lt"/>
          <a:ea typeface="+mn-ea"/>
          <a:cs typeface="+mn-cs"/>
        </a:defRPr>
      </a:lvl4pPr>
      <a:lvl5pPr marL="1828891" algn="l" defTabSz="914446" rtl="0" eaLnBrk="1" latinLnBrk="0" hangingPunct="1">
        <a:defRPr sz="1800" kern="1200">
          <a:solidFill>
            <a:schemeClr val="tx1"/>
          </a:solidFill>
          <a:latin typeface="+mn-lt"/>
          <a:ea typeface="+mn-ea"/>
          <a:cs typeface="+mn-cs"/>
        </a:defRPr>
      </a:lvl5pPr>
      <a:lvl6pPr marL="2286114" algn="l" defTabSz="914446" rtl="0" eaLnBrk="1" latinLnBrk="0" hangingPunct="1">
        <a:defRPr sz="1800" kern="1200">
          <a:solidFill>
            <a:schemeClr val="tx1"/>
          </a:solidFill>
          <a:latin typeface="+mn-lt"/>
          <a:ea typeface="+mn-ea"/>
          <a:cs typeface="+mn-cs"/>
        </a:defRPr>
      </a:lvl6pPr>
      <a:lvl7pPr marL="2743337" algn="l" defTabSz="914446" rtl="0" eaLnBrk="1" latinLnBrk="0" hangingPunct="1">
        <a:defRPr sz="1800" kern="1200">
          <a:solidFill>
            <a:schemeClr val="tx1"/>
          </a:solidFill>
          <a:latin typeface="+mn-lt"/>
          <a:ea typeface="+mn-ea"/>
          <a:cs typeface="+mn-cs"/>
        </a:defRPr>
      </a:lvl7pPr>
      <a:lvl8pPr marL="3200560" algn="l" defTabSz="914446" rtl="0" eaLnBrk="1" latinLnBrk="0" hangingPunct="1">
        <a:defRPr sz="1800" kern="1200">
          <a:solidFill>
            <a:schemeClr val="tx1"/>
          </a:solidFill>
          <a:latin typeface="+mn-lt"/>
          <a:ea typeface="+mn-ea"/>
          <a:cs typeface="+mn-cs"/>
        </a:defRPr>
      </a:lvl8pPr>
      <a:lvl9pPr marL="3657783" algn="l" defTabSz="914446"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C274C3-A23A-8F38-6622-1ED09BF8B0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BDE698B-FC1C-B03E-13FA-D7B4BDFC99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3D549-65F2-FA32-EC82-1D14ED83D0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B05FB-4D3F-4732-A104-0FF76A58B85E}" type="datetimeFigureOut">
              <a:rPr lang="en-US" smtClean="0"/>
              <a:t>8/25/2023</a:t>
            </a:fld>
            <a:endParaRPr lang="en-US"/>
          </a:p>
        </p:txBody>
      </p:sp>
      <p:sp>
        <p:nvSpPr>
          <p:cNvPr id="5" name="Footer Placeholder 4">
            <a:extLst>
              <a:ext uri="{FF2B5EF4-FFF2-40B4-BE49-F238E27FC236}">
                <a16:creationId xmlns:a16="http://schemas.microsoft.com/office/drawing/2014/main" id="{1BFE60C7-7AE3-17C7-1C43-98727E0A73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FCA4704-B9AB-75A8-01B9-78C8405BAA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32E7-3CA3-4CE4-B4DD-81A04724CADD}" type="slidenum">
              <a:rPr lang="en-US" smtClean="0"/>
              <a:t>‹#›</a:t>
            </a:fld>
            <a:endParaRPr lang="en-US"/>
          </a:p>
        </p:txBody>
      </p:sp>
    </p:spTree>
    <p:extLst>
      <p:ext uri="{BB962C8B-B14F-4D97-AF65-F5344CB8AC3E}">
        <p14:creationId xmlns:p14="http://schemas.microsoft.com/office/powerpoint/2010/main" val="33697230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0"/>
        <p:cNvGrpSpPr/>
        <p:nvPr/>
      </p:nvGrpSpPr>
      <p:grpSpPr>
        <a:xfrm>
          <a:off x="0" y="0"/>
          <a:ext cx="0" cy="0"/>
          <a:chOff x="0" y="0"/>
          <a:chExt cx="0" cy="0"/>
        </a:xfrm>
      </p:grpSpPr>
      <p:sp>
        <p:nvSpPr>
          <p:cNvPr id="21" name="Google Shape;21;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Georgia"/>
              <a:buNone/>
              <a:defRPr sz="4400" b="0" i="0" u="none" strike="noStrike" cap="none">
                <a:solidFill>
                  <a:schemeClr val="dk1"/>
                </a:solidFill>
                <a:latin typeface="Georgia"/>
                <a:ea typeface="Georgia"/>
                <a:cs typeface="Georgia"/>
                <a:sym typeface="Georgia"/>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2" name="Google Shape;22;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accent1"/>
              </a:buClr>
              <a:buSzPts val="2800"/>
              <a:buFont typeface="Arial"/>
              <a:buChar char="•"/>
              <a:defRPr sz="2800" b="0" i="0" u="none" strike="noStrike" cap="none">
                <a:solidFill>
                  <a:srgbClr val="555555"/>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accent1"/>
              </a:buClr>
              <a:buSzPts val="2400"/>
              <a:buFont typeface="Calibri"/>
              <a:buChar char="-"/>
              <a:defRPr sz="2400" b="0" i="0" u="none" strike="noStrike" cap="none">
                <a:solidFill>
                  <a:srgbClr val="555555"/>
                </a:solidFill>
                <a:latin typeface="Calibri"/>
                <a:ea typeface="Calibri"/>
                <a:cs typeface="Calibri"/>
                <a:sym typeface="Calibri"/>
              </a:defRPr>
            </a:lvl2pPr>
            <a:lvl3pPr marL="1371600" marR="0" lvl="2" indent="-311150" algn="l" rtl="0">
              <a:lnSpc>
                <a:spcPct val="90000"/>
              </a:lnSpc>
              <a:spcBef>
                <a:spcPts val="500"/>
              </a:spcBef>
              <a:spcAft>
                <a:spcPts val="0"/>
              </a:spcAft>
              <a:buClr>
                <a:schemeClr val="accent1"/>
              </a:buClr>
              <a:buSzPts val="1300"/>
              <a:buFont typeface="Courier New"/>
              <a:buChar char="o"/>
              <a:defRPr sz="2000" b="0" i="0" u="none" strike="noStrike" cap="none">
                <a:solidFill>
                  <a:srgbClr val="555555"/>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accent1"/>
              </a:buClr>
              <a:buSzPts val="1800"/>
              <a:buFont typeface="Arial"/>
              <a:buChar char="•"/>
              <a:defRPr sz="1800" b="0" i="0" u="none" strike="noStrike" cap="none">
                <a:solidFill>
                  <a:srgbClr val="555555"/>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accent1"/>
              </a:buClr>
              <a:buSzPts val="1800"/>
              <a:buFont typeface="Calibri"/>
              <a:buChar char="-"/>
              <a:defRPr sz="1800" b="0" i="0" u="none" strike="noStrike" cap="none">
                <a:solidFill>
                  <a:srgbClr val="555555"/>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3" name="Google Shape;2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002D54"/>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24" name="Google Shape;24;p12"/>
          <p:cNvSpPr txBox="1">
            <a:spLocks noGrp="1"/>
          </p:cNvSpPr>
          <p:nvPr>
            <p:ph type="ftr" idx="11"/>
          </p:nvPr>
        </p:nvSpPr>
        <p:spPr>
          <a:xfrm>
            <a:off x="890669" y="6311900"/>
            <a:ext cx="4834721" cy="54610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001E3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r>
              <a:rPr lang="en-US"/>
              <a:t>Office of Student Assessment</a:t>
            </a:r>
          </a:p>
          <a:p>
            <a:r>
              <a:rPr lang="en-US"/>
              <a:t>Virginia Department of Education</a:t>
            </a:r>
          </a:p>
          <a:p>
            <a:endParaRPr lang="en-US"/>
          </a:p>
        </p:txBody>
      </p:sp>
    </p:spTree>
    <p:extLst>
      <p:ext uri="{BB962C8B-B14F-4D97-AF65-F5344CB8AC3E}">
        <p14:creationId xmlns:p14="http://schemas.microsoft.com/office/powerpoint/2010/main" val="3972380076"/>
      </p:ext>
    </p:extLst>
  </p:cSld>
  <p:clrMap bg1="lt1" tx1="dk1" bg2="dk2" tx2="lt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1" r:id="rId5"/>
    <p:sldLayoutId id="2147483722" r:id="rId6"/>
  </p:sldLayoutIdLst>
  <p:hf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255A8-2FEA-8633-2BC5-EB40789D2930}"/>
              </a:ext>
            </a:extLst>
          </p:cNvPr>
          <p:cNvSpPr>
            <a:spLocks noGrp="1"/>
          </p:cNvSpPr>
          <p:nvPr>
            <p:ph type="title"/>
          </p:nvPr>
        </p:nvSpPr>
        <p:spPr/>
        <p:txBody>
          <a:bodyPr/>
          <a:lstStyle/>
          <a:p>
            <a:r>
              <a:rPr lang="en-US"/>
              <a:t>Bringing it all together</a:t>
            </a:r>
          </a:p>
        </p:txBody>
      </p:sp>
      <p:sp>
        <p:nvSpPr>
          <p:cNvPr id="3" name="Text Placeholder 2">
            <a:extLst>
              <a:ext uri="{FF2B5EF4-FFF2-40B4-BE49-F238E27FC236}">
                <a16:creationId xmlns:a16="http://schemas.microsoft.com/office/drawing/2014/main" id="{82855207-0826-27CE-AA18-58933EACFF3F}"/>
              </a:ext>
            </a:extLst>
          </p:cNvPr>
          <p:cNvSpPr>
            <a:spLocks noGrp="1"/>
          </p:cNvSpPr>
          <p:nvPr>
            <p:ph type="body" idx="1"/>
          </p:nvPr>
        </p:nvSpPr>
        <p:spPr/>
        <p:txBody>
          <a:bodyPr/>
          <a:lstStyle/>
          <a:p>
            <a:r>
              <a:rPr lang="en-US"/>
              <a:t>Discussion</a:t>
            </a:r>
          </a:p>
        </p:txBody>
      </p:sp>
      <p:pic>
        <p:nvPicPr>
          <p:cNvPr id="4" name="Picture 3">
            <a:extLst>
              <a:ext uri="{FF2B5EF4-FFF2-40B4-BE49-F238E27FC236}">
                <a16:creationId xmlns:a16="http://schemas.microsoft.com/office/drawing/2014/main" id="{4AFCDD84-CFD9-6429-C7D9-0C59B296BF50}"/>
              </a:ext>
            </a:extLst>
          </p:cNvPr>
          <p:cNvPicPr>
            <a:picLocks noChangeAspect="1"/>
          </p:cNvPicPr>
          <p:nvPr/>
        </p:nvPicPr>
        <p:blipFill>
          <a:blip r:embed="rId2"/>
          <a:stretch>
            <a:fillRect/>
          </a:stretch>
        </p:blipFill>
        <p:spPr>
          <a:xfrm>
            <a:off x="5107781" y="6123294"/>
            <a:ext cx="1976437" cy="642204"/>
          </a:xfrm>
          <a:prstGeom prst="rect">
            <a:avLst/>
          </a:prstGeom>
        </p:spPr>
      </p:pic>
    </p:spTree>
    <p:extLst>
      <p:ext uri="{BB962C8B-B14F-4D97-AF65-F5344CB8AC3E}">
        <p14:creationId xmlns:p14="http://schemas.microsoft.com/office/powerpoint/2010/main" val="28686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34F9-C3D8-CBF4-2134-370C498541EB}"/>
              </a:ext>
            </a:extLst>
          </p:cNvPr>
          <p:cNvSpPr>
            <a:spLocks noGrp="1"/>
          </p:cNvSpPr>
          <p:nvPr>
            <p:ph type="title"/>
          </p:nvPr>
        </p:nvSpPr>
        <p:spPr/>
        <p:txBody>
          <a:bodyPr/>
          <a:lstStyle/>
          <a:p>
            <a:r>
              <a:rPr lang="en-US"/>
              <a:t>Overall guiding principles for this work</a:t>
            </a:r>
          </a:p>
        </p:txBody>
      </p:sp>
      <p:sp>
        <p:nvSpPr>
          <p:cNvPr id="3" name="Content Placeholder 2">
            <a:extLst>
              <a:ext uri="{FF2B5EF4-FFF2-40B4-BE49-F238E27FC236}">
                <a16:creationId xmlns:a16="http://schemas.microsoft.com/office/drawing/2014/main" id="{2872AA33-7DBF-0AD2-BC45-DF1FF724FF15}"/>
              </a:ext>
            </a:extLst>
          </p:cNvPr>
          <p:cNvSpPr>
            <a:spLocks noGrp="1"/>
          </p:cNvSpPr>
          <p:nvPr>
            <p:ph idx="1"/>
          </p:nvPr>
        </p:nvSpPr>
        <p:spPr/>
        <p:txBody>
          <a:bodyPr vert="horz" lIns="91440" tIns="45720" rIns="91440" bIns="45720" rtlCol="0" anchor="t">
            <a:normAutofit fontScale="70000" lnSpcReduction="20000"/>
          </a:bodyPr>
          <a:lstStyle/>
          <a:p>
            <a:pPr marL="571500" indent="-457200">
              <a:lnSpc>
                <a:spcPct val="114999"/>
              </a:lnSpc>
              <a:buAutoNum type="arabicPeriod"/>
            </a:pPr>
            <a:r>
              <a:rPr lang="en-US" sz="2800" u="sng" dirty="0">
                <a:solidFill>
                  <a:srgbClr val="000000"/>
                </a:solidFill>
              </a:rPr>
              <a:t>The North Star is high expectations for every student</a:t>
            </a:r>
            <a:r>
              <a:rPr lang="en-US" sz="2800" dirty="0">
                <a:solidFill>
                  <a:srgbClr val="000000"/>
                </a:solidFill>
              </a:rPr>
              <a:t>.  Proficiency definitions will be set by benchmarking against the demands of Virginia employers and higher education, as well as against states who have the most rigorous definitions of proficiency in the nation. </a:t>
            </a:r>
            <a:endParaRPr lang="en-US" sz="2800" dirty="0"/>
          </a:p>
          <a:p>
            <a:pPr marL="571500" indent="-457200">
              <a:lnSpc>
                <a:spcPct val="114999"/>
              </a:lnSpc>
              <a:buAutoNum type="arabicPeriod"/>
            </a:pPr>
            <a:r>
              <a:rPr lang="en-US" sz="2800" u="sng" dirty="0">
                <a:solidFill>
                  <a:srgbClr val="000000"/>
                </a:solidFill>
              </a:rPr>
              <a:t>Transparency and access to actionable information</a:t>
            </a:r>
            <a:r>
              <a:rPr lang="en-US" sz="2800" dirty="0">
                <a:solidFill>
                  <a:srgbClr val="000000"/>
                </a:solidFill>
              </a:rPr>
              <a:t> will be a hallmark of our approach and our new system.  </a:t>
            </a:r>
            <a:endParaRPr lang="en-US" sz="2800" b="1" dirty="0">
              <a:solidFill>
                <a:srgbClr val="000000"/>
              </a:solidFill>
            </a:endParaRPr>
          </a:p>
          <a:p>
            <a:pPr marL="571500" indent="-457200">
              <a:lnSpc>
                <a:spcPct val="114999"/>
              </a:lnSpc>
              <a:buAutoNum type="arabicPeriod"/>
            </a:pPr>
            <a:r>
              <a:rPr lang="en-US" sz="2800" dirty="0">
                <a:solidFill>
                  <a:srgbClr val="000000"/>
                </a:solidFill>
              </a:rPr>
              <a:t>Student academic growth and proficiency are both vital measures, but the </a:t>
            </a:r>
            <a:r>
              <a:rPr lang="en-US" sz="2800" u="sng" dirty="0">
                <a:solidFill>
                  <a:srgbClr val="000000"/>
                </a:solidFill>
              </a:rPr>
              <a:t>system must prioritize getting every student to proficiency</a:t>
            </a:r>
            <a:r>
              <a:rPr lang="en-US" u="sng" dirty="0">
                <a:solidFill>
                  <a:srgbClr val="000000"/>
                </a:solidFill>
              </a:rPr>
              <a:t>/mastery</a:t>
            </a:r>
            <a:r>
              <a:rPr lang="en-US" dirty="0"/>
              <a:t>.</a:t>
            </a:r>
            <a:r>
              <a:rPr lang="en-US" sz="2800" dirty="0"/>
              <a:t> </a:t>
            </a:r>
          </a:p>
          <a:p>
            <a:pPr marL="571500" indent="-457200">
              <a:lnSpc>
                <a:spcPct val="114999"/>
              </a:lnSpc>
              <a:buAutoNum type="arabicPeriod"/>
            </a:pPr>
            <a:r>
              <a:rPr lang="en-US" sz="2800" dirty="0">
                <a:solidFill>
                  <a:srgbClr val="000000"/>
                </a:solidFill>
              </a:rPr>
              <a:t>The purpose of accountability is </a:t>
            </a:r>
            <a:r>
              <a:rPr lang="en-US" sz="2800" u="sng" dirty="0">
                <a:solidFill>
                  <a:srgbClr val="000000"/>
                </a:solidFill>
              </a:rPr>
              <a:t>to build trust between schools, parents, and students</a:t>
            </a:r>
            <a:r>
              <a:rPr lang="en-US" u="sng" dirty="0">
                <a:solidFill>
                  <a:srgbClr val="000000"/>
                </a:solidFill>
              </a:rPr>
              <a:t> through transparent, concrete, and easy to understand reporting</a:t>
            </a:r>
            <a:r>
              <a:rPr lang="en-US" dirty="0">
                <a:solidFill>
                  <a:srgbClr val="000000"/>
                </a:solidFill>
              </a:rPr>
              <a:t>.</a:t>
            </a:r>
            <a:r>
              <a:rPr lang="en-US" b="1" dirty="0">
                <a:solidFill>
                  <a:srgbClr val="000000"/>
                </a:solidFill>
              </a:rPr>
              <a:t> </a:t>
            </a:r>
            <a:r>
              <a:rPr lang="en-US" dirty="0">
                <a:solidFill>
                  <a:srgbClr val="000000"/>
                </a:solidFill>
              </a:rPr>
              <a:t> </a:t>
            </a:r>
            <a:r>
              <a:rPr lang="en-US" sz="2800" dirty="0">
                <a:solidFill>
                  <a:srgbClr val="000000"/>
                </a:solidFill>
              </a:rPr>
              <a:t>We must provide necessary supports and work alongside schools in need of help.  </a:t>
            </a:r>
          </a:p>
          <a:p>
            <a:pPr marL="571500" indent="-457200">
              <a:lnSpc>
                <a:spcPct val="114999"/>
              </a:lnSpc>
              <a:buAutoNum type="arabicPeriod"/>
            </a:pPr>
            <a:r>
              <a:rPr lang="en-US" sz="2800" u="sng" dirty="0">
                <a:solidFill>
                  <a:srgbClr val="000000"/>
                </a:solidFill>
              </a:rPr>
              <a:t>Stakeholder input is critical</a:t>
            </a:r>
            <a:r>
              <a:rPr lang="en-US" sz="2800" dirty="0">
                <a:solidFill>
                  <a:srgbClr val="000000"/>
                </a:solidFill>
              </a:rPr>
              <a:t>. Teachers, parents, students, and education leaders will inform the Board’s process to build a best-in-class accreditation and accountability system. </a:t>
            </a:r>
          </a:p>
        </p:txBody>
      </p:sp>
      <p:sp>
        <p:nvSpPr>
          <p:cNvPr id="6" name="Slide Number Placeholder 5">
            <a:extLst>
              <a:ext uri="{FF2B5EF4-FFF2-40B4-BE49-F238E27FC236}">
                <a16:creationId xmlns:a16="http://schemas.microsoft.com/office/drawing/2014/main" id="{57CA0E1F-651D-F57B-5B7C-FAA8E2C07BF0}"/>
              </a:ext>
            </a:extLst>
          </p:cNvPr>
          <p:cNvSpPr>
            <a:spLocks noGrp="1"/>
          </p:cNvSpPr>
          <p:nvPr>
            <p:ph type="sldNum" sz="quarter" idx="12"/>
          </p:nvPr>
        </p:nvSpPr>
        <p:spPr/>
        <p:txBody>
          <a:bodyPr/>
          <a:lstStyle/>
          <a:p>
            <a:fld id="{8C076474-85B3-3349-9296-D90B2BF12830}" type="slidenum">
              <a:rPr lang="en-US" smtClean="0"/>
              <a:t>2</a:t>
            </a:fld>
            <a:endParaRPr lang="en-US"/>
          </a:p>
        </p:txBody>
      </p:sp>
    </p:spTree>
    <p:extLst>
      <p:ext uri="{BB962C8B-B14F-4D97-AF65-F5344CB8AC3E}">
        <p14:creationId xmlns:p14="http://schemas.microsoft.com/office/powerpoint/2010/main" val="37761484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SAS - EXTERNAL">
  <a:themeElements>
    <a:clrScheme name="SAS-2023">
      <a:dk1>
        <a:srgbClr val="000000"/>
      </a:dk1>
      <a:lt1>
        <a:srgbClr val="FFFFFF"/>
      </a:lt1>
      <a:dk2>
        <a:srgbClr val="032954"/>
      </a:dk2>
      <a:lt2>
        <a:srgbClr val="0766D1"/>
      </a:lt2>
      <a:accent1>
        <a:srgbClr val="0766D1"/>
      </a:accent1>
      <a:accent2>
        <a:srgbClr val="4398F9"/>
      </a:accent2>
      <a:accent3>
        <a:srgbClr val="C4DEFD"/>
      </a:accent3>
      <a:accent4>
        <a:srgbClr val="032954"/>
      </a:accent4>
      <a:accent5>
        <a:srgbClr val="7E889A"/>
      </a:accent5>
      <a:accent6>
        <a:srgbClr val="BAC0C9"/>
      </a:accent6>
      <a:hlink>
        <a:srgbClr val="4398F9"/>
      </a:hlink>
      <a:folHlink>
        <a:srgbClr val="C4DEFD"/>
      </a:folHlink>
    </a:clrScheme>
    <a:fontScheme name="Anova">
      <a:majorFont>
        <a:latin typeface="Anova Bold"/>
        <a:ea typeface=""/>
        <a:cs typeface=""/>
      </a:majorFont>
      <a:minorFont>
        <a:latin typeface="Anova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smtClean="0">
            <a:solidFill>
              <a:schemeClr val="tx1"/>
            </a:solidFill>
          </a:defRPr>
        </a:defPPr>
      </a:lstStyle>
    </a:txDef>
  </a:objectDefaults>
  <a:extraClrSchemeLst/>
  <a:extLst>
    <a:ext uri="{05A4C25C-085E-4340-85A3-A5531E510DB2}">
      <thm15:themeFamily xmlns:thm15="http://schemas.microsoft.com/office/thememl/2012/main" name="EXTERNAL_Template_2023.potx" id="{64F9704B-69C1-48F7-A69C-6A72F738AA44}" vid="{B07DA9AD-B1E8-4DD4-ACAC-8E4A6A0BF2A9}"/>
    </a:ext>
  </a:extLst>
</a:theme>
</file>

<file path=ppt/theme/theme2.xml><?xml version="1.0" encoding="utf-8"?>
<a:theme xmlns:a="http://schemas.openxmlformats.org/drawingml/2006/main" name="SAS - EXTERNAL - NDA">
  <a:themeElements>
    <a:clrScheme name="SAS-2023">
      <a:dk1>
        <a:srgbClr val="000000"/>
      </a:dk1>
      <a:lt1>
        <a:srgbClr val="FFFFFF"/>
      </a:lt1>
      <a:dk2>
        <a:srgbClr val="032954"/>
      </a:dk2>
      <a:lt2>
        <a:srgbClr val="0766D1"/>
      </a:lt2>
      <a:accent1>
        <a:srgbClr val="0766D1"/>
      </a:accent1>
      <a:accent2>
        <a:srgbClr val="4398F9"/>
      </a:accent2>
      <a:accent3>
        <a:srgbClr val="C4DEFD"/>
      </a:accent3>
      <a:accent4>
        <a:srgbClr val="032954"/>
      </a:accent4>
      <a:accent5>
        <a:srgbClr val="7E889A"/>
      </a:accent5>
      <a:accent6>
        <a:srgbClr val="BAC0C9"/>
      </a:accent6>
      <a:hlink>
        <a:srgbClr val="4398F9"/>
      </a:hlink>
      <a:folHlink>
        <a:srgbClr val="C4DEFD"/>
      </a:folHlink>
    </a:clrScheme>
    <a:fontScheme name="Anova">
      <a:majorFont>
        <a:latin typeface="Anova Bold"/>
        <a:ea typeface=""/>
        <a:cs typeface=""/>
      </a:majorFont>
      <a:minorFont>
        <a:latin typeface="Anova Ligh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smtClean="0">
            <a:solidFill>
              <a:schemeClr val="tx1"/>
            </a:solidFill>
          </a:defRPr>
        </a:defPPr>
      </a:lstStyle>
    </a:txDef>
  </a:objectDefaults>
  <a:extraClrSchemeLst/>
  <a:extLst>
    <a:ext uri="{05A4C25C-085E-4340-85A3-A5531E510DB2}">
      <thm15:themeFamily xmlns:thm15="http://schemas.microsoft.com/office/thememl/2012/main" name="EXTERNAL_Template_2023.potx" id="{64F9704B-69C1-48F7-A69C-6A72F738AA44}" vid="{CC48BB7B-ABED-46A6-98DA-78095AE0C9ED}"/>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2_Office Theme">
  <a:themeElements>
    <a:clrScheme name="VDOE New">
      <a:dk1>
        <a:srgbClr val="003C71"/>
      </a:dk1>
      <a:lt1>
        <a:srgbClr val="FFFFFF"/>
      </a:lt1>
      <a:dk2>
        <a:srgbClr val="003C71"/>
      </a:dk2>
      <a:lt2>
        <a:srgbClr val="FFFFFF"/>
      </a:lt2>
      <a:accent1>
        <a:srgbClr val="003C71"/>
      </a:accent1>
      <a:accent2>
        <a:srgbClr val="FF6A39"/>
      </a:accent2>
      <a:accent3>
        <a:srgbClr val="555555"/>
      </a:accent3>
      <a:accent4>
        <a:srgbClr val="FFC600"/>
      </a:accent4>
      <a:accent5>
        <a:srgbClr val="0160B6"/>
      </a:accent5>
      <a:accent6>
        <a:srgbClr val="279989"/>
      </a:accent6>
      <a:hlink>
        <a:srgbClr val="0563C1"/>
      </a:hlink>
      <a:folHlink>
        <a:srgbClr val="8496B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E7C583ACDFCF4DB30CA959DC5287DA" ma:contentTypeVersion="5" ma:contentTypeDescription="Create a new document." ma:contentTypeScope="" ma:versionID="f928762306c5a502c2a0a846661488d3">
  <xsd:schema xmlns:xsd="http://www.w3.org/2001/XMLSchema" xmlns:xs="http://www.w3.org/2001/XMLSchema" xmlns:p="http://schemas.microsoft.com/office/2006/metadata/properties" xmlns:ns2="049005b6-5a38-4419-91fa-ebdf32acfed3" xmlns:ns3="4c2c5aab-b472-4b8f-a7fa-721e1e86a722" targetNamespace="http://schemas.microsoft.com/office/2006/metadata/properties" ma:root="true" ma:fieldsID="3730662b02fc00ae5e980e446709117c" ns2:_="" ns3:_="">
    <xsd:import namespace="049005b6-5a38-4419-91fa-ebdf32acfed3"/>
    <xsd:import namespace="4c2c5aab-b472-4b8f-a7fa-721e1e86a72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9005b6-5a38-4419-91fa-ebdf32acfed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2c5aab-b472-4b8f-a7fa-721e1e86a722"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B868EC-3661-4F46-A666-28CECDB2FDEA}"/>
</file>

<file path=customXml/itemProps2.xml><?xml version="1.0" encoding="utf-8"?>
<ds:datastoreItem xmlns:ds="http://schemas.openxmlformats.org/officeDocument/2006/customXml" ds:itemID="{45965371-9BC1-4A89-ADF5-7B8D6AD8A44C}"/>
</file>

<file path=customXml/itemProps3.xml><?xml version="1.0" encoding="utf-8"?>
<ds:datastoreItem xmlns:ds="http://schemas.openxmlformats.org/officeDocument/2006/customXml" ds:itemID="{B78B332A-D5D2-4B61-9ECA-A7165B737D0A}"/>
</file>

<file path=docProps/app.xml><?xml version="1.0" encoding="utf-8"?>
<Properties xmlns="http://schemas.openxmlformats.org/officeDocument/2006/extended-properties" xmlns:vt="http://schemas.openxmlformats.org/officeDocument/2006/docPropsVTypes">
  <TotalTime>0</TotalTime>
  <Words>166</Words>
  <Application>Microsoft Office PowerPoint</Application>
  <PresentationFormat>Widescreen</PresentationFormat>
  <Paragraphs>10</Paragraphs>
  <Slides>2</Slides>
  <Notes>1</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2</vt:i4>
      </vt:variant>
    </vt:vector>
  </HeadingPairs>
  <TitlesOfParts>
    <vt:vector size="15" baseType="lpstr">
      <vt:lpstr>Anova</vt:lpstr>
      <vt:lpstr>Anova Bold</vt:lpstr>
      <vt:lpstr>Anova Light</vt:lpstr>
      <vt:lpstr>Arial</vt:lpstr>
      <vt:lpstr>Calibri</vt:lpstr>
      <vt:lpstr>Calibri Light</vt:lpstr>
      <vt:lpstr>Courier New</vt:lpstr>
      <vt:lpstr>Georgia</vt:lpstr>
      <vt:lpstr>Trebuchet MS</vt:lpstr>
      <vt:lpstr>SAS - EXTERNAL</vt:lpstr>
      <vt:lpstr>SAS - EXTERNAL - NDA</vt:lpstr>
      <vt:lpstr>1_Office Theme</vt:lpstr>
      <vt:lpstr>2_Office Theme</vt:lpstr>
      <vt:lpstr>Bringing it all together</vt:lpstr>
      <vt:lpstr>Overall guiding principles for this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2023-08-25T18:28:31Z</dcterms:created>
  <dcterms:modified xsi:type="dcterms:W3CDTF">2023-08-25T18:29:14Z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0x01010037E7C583ACDFCF4DB30CA959DC5287DA</vt:lpwstr>
  </property>
</Properties>
</file>