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Lato"/>
      <p:regular r:id="rId24"/>
      <p:bold r:id="rId25"/>
      <p:italic r:id="rId26"/>
      <p:boldItalic r:id="rId27"/>
    </p:embeddedFont>
    <p:embeddedFont>
      <p:font typeface="Lato Light"/>
      <p:regular r:id="rId28"/>
      <p:bold r:id="rId29"/>
      <p:italic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6" roundtripDataSignature="AMtx7mgMs/GuREE3pIZi0LN+SpTfAPvo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LatoLight-regular.fntdata"/><Relationship Id="rId27" Type="http://schemas.openxmlformats.org/officeDocument/2006/relationships/font" Target="fonts/La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LatoLight-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boldItalic.fntdata"/><Relationship Id="rId30" Type="http://schemas.openxmlformats.org/officeDocument/2006/relationships/font" Target="fonts/LatoLight-italic.fntdata"/><Relationship Id="rId11" Type="http://schemas.openxmlformats.org/officeDocument/2006/relationships/slide" Target="slides/slide5.xml"/><Relationship Id="rId33" Type="http://schemas.openxmlformats.org/officeDocument/2006/relationships/font" Target="fonts/Merriweather-bold.fntdata"/><Relationship Id="rId10" Type="http://schemas.openxmlformats.org/officeDocument/2006/relationships/slide" Target="slides/slide4.xml"/><Relationship Id="rId32" Type="http://schemas.openxmlformats.org/officeDocument/2006/relationships/font" Target="fonts/Merriweather-regular.fntdata"/><Relationship Id="rId13" Type="http://schemas.openxmlformats.org/officeDocument/2006/relationships/slide" Target="slides/slide7.xml"/><Relationship Id="rId35" Type="http://schemas.openxmlformats.org/officeDocument/2006/relationships/font" Target="fonts/Merriweather-boldItalic.fntdata"/><Relationship Id="rId12" Type="http://schemas.openxmlformats.org/officeDocument/2006/relationships/slide" Target="slides/slide6.xml"/><Relationship Id="rId34" Type="http://schemas.openxmlformats.org/officeDocument/2006/relationships/font" Target="fonts/Merriweather-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McKnight</a:t>
            </a:r>
            <a:endParaRPr/>
          </a:p>
        </p:txBody>
      </p:sp>
      <p:sp>
        <p:nvSpPr>
          <p:cNvPr id="154" name="Google Shape;154;p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54e11cb6f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7" name="Google Shape;247;g254e11cb6f7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8" name="Google Shape;248;g254e11cb6f7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9fdf595fcf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g19fdf595fcf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54e11cb6f7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rPr lang="en-US"/>
              <a:t>Our lab school will explore these questions keeping in mind that students are the future of our country </a:t>
            </a:r>
            <a:endParaRPr/>
          </a:p>
        </p:txBody>
      </p:sp>
      <p:sp>
        <p:nvSpPr>
          <p:cNvPr id="264" name="Google Shape;264;g254e11cb6f7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5" name="Google Shape;285;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9fdf595fcf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800"/>
              </a:spcBef>
              <a:spcAft>
                <a:spcPts val="0"/>
              </a:spcAft>
              <a:buNone/>
            </a:pPr>
            <a:r>
              <a:t/>
            </a:r>
            <a:endParaRPr/>
          </a:p>
        </p:txBody>
      </p:sp>
      <p:sp>
        <p:nvSpPr>
          <p:cNvPr id="160" name="Google Shape;160;g19fdf595fcf_0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McKnight</a:t>
            </a:r>
            <a:endParaRPr/>
          </a:p>
          <a:p>
            <a:pPr indent="0" lvl="0" marL="0" rtl="0" algn="l">
              <a:lnSpc>
                <a:spcPct val="100000"/>
              </a:lnSpc>
              <a:spcBef>
                <a:spcPts val="0"/>
              </a:spcBef>
              <a:spcAft>
                <a:spcPts val="0"/>
              </a:spcAft>
              <a:buSzPts val="1100"/>
              <a:buNone/>
            </a:pPr>
            <a:r>
              <a:rPr lang="en-US"/>
              <a:t>	</a:t>
            </a:r>
            <a:endParaRPr/>
          </a:p>
        </p:txBody>
      </p:sp>
      <p:sp>
        <p:nvSpPr>
          <p:cNvPr id="181" name="Google Shape;181;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McKnight</a:t>
            </a:r>
            <a:endParaRPr/>
          </a:p>
        </p:txBody>
      </p:sp>
      <p:sp>
        <p:nvSpPr>
          <p:cNvPr id="190" name="Google Shape;190;p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8" name="Google Shape;198;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1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350 students in 2023-24; 33 full-time faculty and staff</a:t>
            </a:r>
            <a:endParaRPr/>
          </a:p>
        </p:txBody>
      </p:sp>
      <p:sp>
        <p:nvSpPr>
          <p:cNvPr id="216" name="Google Shape;216;p1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3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Due to the geographic area CodeRVA serves, we seek to meet parents’ need and busy schedules by offering both in person and virtual events. through the year. </a:t>
            </a:r>
            <a:r>
              <a:rPr lang="en-US" sz="1200">
                <a:solidFill>
                  <a:schemeClr val="dk1"/>
                </a:solidFill>
              </a:rPr>
              <a:t>Every resident learns about home-school collaboration in coursework</a:t>
            </a:r>
            <a:endParaRPr sz="1200">
              <a:solidFill>
                <a:schemeClr val="dk1"/>
              </a:solidFill>
            </a:endParaRPr>
          </a:p>
          <a:p>
            <a:pPr indent="-304800" lvl="0" marL="457200" rtl="0" algn="l">
              <a:lnSpc>
                <a:spcPct val="115000"/>
              </a:lnSpc>
              <a:spcBef>
                <a:spcPts val="900"/>
              </a:spcBef>
              <a:spcAft>
                <a:spcPts val="0"/>
              </a:spcAft>
              <a:buClr>
                <a:schemeClr val="dk1"/>
              </a:buClr>
              <a:buSzPts val="1200"/>
              <a:buChar char="•"/>
            </a:pPr>
            <a:r>
              <a:rPr lang="en-US" sz="1200">
                <a:solidFill>
                  <a:schemeClr val="dk1"/>
                </a:solidFill>
              </a:rPr>
              <a:t>Communication, empathy, and trust</a:t>
            </a:r>
            <a:endParaRPr sz="400" u="sng"/>
          </a:p>
        </p:txBody>
      </p:sp>
      <p:sp>
        <p:nvSpPr>
          <p:cNvPr id="224" name="Google Shape;224;p3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4e11cb6f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g254e11cb6f7_0_7: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g254e11cb6f7_0_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Dale</a:t>
            </a:r>
            <a:endParaRPr/>
          </a:p>
        </p:txBody>
      </p:sp>
      <p:sp>
        <p:nvSpPr>
          <p:cNvPr id="239" name="Google Shape;239;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 name="Shape 9"/>
        <p:cNvGrpSpPr/>
        <p:nvPr/>
      </p:nvGrpSpPr>
      <p:grpSpPr>
        <a:xfrm>
          <a:off x="0" y="0"/>
          <a:ext cx="0" cy="0"/>
          <a:chOff x="0" y="0"/>
          <a:chExt cx="0" cy="0"/>
        </a:xfrm>
      </p:grpSpPr>
      <p:pic>
        <p:nvPicPr>
          <p:cNvPr id="10" name="Google Shape;10;p34"/>
          <p:cNvPicPr preferRelativeResize="0"/>
          <p:nvPr/>
        </p:nvPicPr>
        <p:blipFill rotWithShape="1">
          <a:blip r:embed="rId2">
            <a:alphaModFix/>
          </a:blip>
          <a:srcRect b="0" l="0" r="0" t="0"/>
          <a:stretch/>
        </p:blipFill>
        <p:spPr>
          <a:xfrm>
            <a:off x="0" y="0"/>
            <a:ext cx="9144002" cy="5315834"/>
          </a:xfrm>
          <a:prstGeom prst="rect">
            <a:avLst/>
          </a:prstGeom>
          <a:noFill/>
          <a:ln>
            <a:noFill/>
          </a:ln>
        </p:spPr>
      </p:pic>
      <p:pic>
        <p:nvPicPr>
          <p:cNvPr id="11" name="Google Shape;11;p34"/>
          <p:cNvPicPr preferRelativeResize="0"/>
          <p:nvPr/>
        </p:nvPicPr>
        <p:blipFill rotWithShape="1">
          <a:blip r:embed="rId3">
            <a:alphaModFix amt="90000"/>
          </a:blip>
          <a:srcRect b="0" l="17543" r="16800" t="0"/>
          <a:stretch/>
        </p:blipFill>
        <p:spPr>
          <a:xfrm>
            <a:off x="0" y="1952263"/>
            <a:ext cx="9144000" cy="1490655"/>
          </a:xfrm>
          <a:prstGeom prst="rect">
            <a:avLst/>
          </a:prstGeom>
          <a:noFill/>
          <a:ln>
            <a:noFill/>
          </a:ln>
        </p:spPr>
      </p:pic>
      <p:sp>
        <p:nvSpPr>
          <p:cNvPr id="12" name="Google Shape;12;p34"/>
          <p:cNvSpPr/>
          <p:nvPr/>
        </p:nvSpPr>
        <p:spPr>
          <a:xfrm>
            <a:off x="0" y="3442918"/>
            <a:ext cx="9144000" cy="1872900"/>
          </a:xfrm>
          <a:prstGeom prst="rect">
            <a:avLst/>
          </a:prstGeom>
          <a:solidFill>
            <a:srgbClr val="FBFDFC">
              <a:alpha val="8901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 name="Google Shape;13;p34"/>
          <p:cNvPicPr preferRelativeResize="0"/>
          <p:nvPr/>
        </p:nvPicPr>
        <p:blipFill rotWithShape="1">
          <a:blip r:embed="rId4">
            <a:alphaModFix/>
          </a:blip>
          <a:srcRect b="0" l="22166" r="15864" t="0"/>
          <a:stretch/>
        </p:blipFill>
        <p:spPr>
          <a:xfrm>
            <a:off x="0" y="2024596"/>
            <a:ext cx="9143999" cy="1593814"/>
          </a:xfrm>
          <a:prstGeom prst="rect">
            <a:avLst/>
          </a:prstGeom>
          <a:noFill/>
          <a:ln>
            <a:noFill/>
          </a:ln>
        </p:spPr>
      </p:pic>
      <p:pic>
        <p:nvPicPr>
          <p:cNvPr id="14" name="Google Shape;14;p34"/>
          <p:cNvPicPr preferRelativeResize="0"/>
          <p:nvPr/>
        </p:nvPicPr>
        <p:blipFill rotWithShape="1">
          <a:blip r:embed="rId5">
            <a:alphaModFix/>
          </a:blip>
          <a:srcRect b="0" l="0" r="0" t="0"/>
          <a:stretch/>
        </p:blipFill>
        <p:spPr>
          <a:xfrm>
            <a:off x="355148" y="4667357"/>
            <a:ext cx="2149375" cy="297497"/>
          </a:xfrm>
          <a:prstGeom prst="rect">
            <a:avLst/>
          </a:prstGeom>
          <a:noFill/>
          <a:ln>
            <a:noFill/>
          </a:ln>
        </p:spPr>
      </p:pic>
      <p:sp>
        <p:nvSpPr>
          <p:cNvPr id="15" name="Google Shape;15;p34"/>
          <p:cNvSpPr txBox="1"/>
          <p:nvPr>
            <p:ph type="title"/>
          </p:nvPr>
        </p:nvSpPr>
        <p:spPr>
          <a:xfrm>
            <a:off x="355148" y="2945047"/>
            <a:ext cx="7886700" cy="599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4"/>
          <p:cNvSpPr txBox="1"/>
          <p:nvPr>
            <p:ph idx="1" type="body"/>
          </p:nvPr>
        </p:nvSpPr>
        <p:spPr>
          <a:xfrm>
            <a:off x="355148" y="3688354"/>
            <a:ext cx="8225100" cy="353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2658C"/>
              </a:buClr>
              <a:buSzPts val="1800"/>
              <a:buNone/>
              <a:defRPr sz="1800">
                <a:solidFill>
                  <a:srgbClr val="32658C"/>
                </a:solidFill>
              </a:defRPr>
            </a:lvl1pPr>
            <a:lvl2pPr indent="-228600" lvl="1" marL="914400" algn="l">
              <a:lnSpc>
                <a:spcPct val="90000"/>
              </a:lnSpc>
              <a:spcBef>
                <a:spcPts val="1200"/>
              </a:spcBef>
              <a:spcAft>
                <a:spcPts val="0"/>
              </a:spcAft>
              <a:buClr>
                <a:srgbClr val="888888"/>
              </a:buClr>
              <a:buSzPts val="1500"/>
              <a:buNone/>
              <a:defRPr sz="1500">
                <a:solidFill>
                  <a:srgbClr val="888888"/>
                </a:solidFill>
              </a:defRPr>
            </a:lvl2pPr>
            <a:lvl3pPr indent="-228600" lvl="2" marL="1371600" algn="l">
              <a:lnSpc>
                <a:spcPct val="90000"/>
              </a:lnSpc>
              <a:spcBef>
                <a:spcPts val="1200"/>
              </a:spcBef>
              <a:spcAft>
                <a:spcPts val="0"/>
              </a:spcAft>
              <a:buClr>
                <a:srgbClr val="888888"/>
              </a:buClr>
              <a:buSzPts val="1400"/>
              <a:buNone/>
              <a:defRPr sz="1400">
                <a:solidFill>
                  <a:srgbClr val="888888"/>
                </a:solidFill>
              </a:defRPr>
            </a:lvl3pPr>
            <a:lvl4pPr indent="-228600" lvl="3" marL="1828800" algn="l">
              <a:lnSpc>
                <a:spcPct val="90000"/>
              </a:lnSpc>
              <a:spcBef>
                <a:spcPts val="1200"/>
              </a:spcBef>
              <a:spcAft>
                <a:spcPts val="0"/>
              </a:spcAft>
              <a:buClr>
                <a:srgbClr val="888888"/>
              </a:buClr>
              <a:buSzPts val="1200"/>
              <a:buNone/>
              <a:defRPr sz="1200">
                <a:solidFill>
                  <a:srgbClr val="888888"/>
                </a:solidFill>
              </a:defRPr>
            </a:lvl4pPr>
            <a:lvl5pPr indent="-228600" lvl="4" marL="2286000" algn="l">
              <a:lnSpc>
                <a:spcPct val="90000"/>
              </a:lnSpc>
              <a:spcBef>
                <a:spcPts val="1200"/>
              </a:spcBef>
              <a:spcAft>
                <a:spcPts val="0"/>
              </a:spcAft>
              <a:buClr>
                <a:srgbClr val="888888"/>
              </a:buClr>
              <a:buSzPts val="1200"/>
              <a:buNone/>
              <a:defRPr sz="1200">
                <a:solidFill>
                  <a:srgbClr val="888888"/>
                </a:solidFill>
              </a:defRPr>
            </a:lvl5pPr>
            <a:lvl6pPr indent="-228600" lvl="5" marL="2743200" algn="l">
              <a:lnSpc>
                <a:spcPct val="90000"/>
              </a:lnSpc>
              <a:spcBef>
                <a:spcPts val="1200"/>
              </a:spcBef>
              <a:spcAft>
                <a:spcPts val="0"/>
              </a:spcAft>
              <a:buClr>
                <a:srgbClr val="888888"/>
              </a:buClr>
              <a:buSzPts val="1200"/>
              <a:buNone/>
              <a:defRPr sz="1200">
                <a:solidFill>
                  <a:srgbClr val="888888"/>
                </a:solidFill>
              </a:defRPr>
            </a:lvl6pPr>
            <a:lvl7pPr indent="-228600" lvl="6" marL="3200400" algn="l">
              <a:lnSpc>
                <a:spcPct val="90000"/>
              </a:lnSpc>
              <a:spcBef>
                <a:spcPts val="1200"/>
              </a:spcBef>
              <a:spcAft>
                <a:spcPts val="0"/>
              </a:spcAft>
              <a:buClr>
                <a:srgbClr val="888888"/>
              </a:buClr>
              <a:buSzPts val="1200"/>
              <a:buNone/>
              <a:defRPr sz="1200">
                <a:solidFill>
                  <a:srgbClr val="888888"/>
                </a:solidFill>
              </a:defRPr>
            </a:lvl7pPr>
            <a:lvl8pPr indent="-228600" lvl="7" marL="3657600" algn="l">
              <a:lnSpc>
                <a:spcPct val="90000"/>
              </a:lnSpc>
              <a:spcBef>
                <a:spcPts val="1200"/>
              </a:spcBef>
              <a:spcAft>
                <a:spcPts val="0"/>
              </a:spcAft>
              <a:buClr>
                <a:srgbClr val="888888"/>
              </a:buClr>
              <a:buSzPts val="1200"/>
              <a:buNone/>
              <a:defRPr sz="1200">
                <a:solidFill>
                  <a:srgbClr val="888888"/>
                </a:solidFill>
              </a:defRPr>
            </a:lvl8pPr>
            <a:lvl9pPr indent="-228600" lvl="8" marL="4114800" algn="l">
              <a:lnSpc>
                <a:spcPct val="90000"/>
              </a:lnSpc>
              <a:spcBef>
                <a:spcPts val="1200"/>
              </a:spcBef>
              <a:spcAft>
                <a:spcPts val="1200"/>
              </a:spcAft>
              <a:buClr>
                <a:srgbClr val="888888"/>
              </a:buClr>
              <a:buSzPts val="1200"/>
              <a:buNone/>
              <a:defRPr sz="1200">
                <a:solidFill>
                  <a:srgbClr val="888888"/>
                </a:solidFill>
              </a:defRPr>
            </a:lvl9pPr>
          </a:lstStyle>
          <a:p/>
        </p:txBody>
      </p:sp>
      <p:pic>
        <p:nvPicPr>
          <p:cNvPr id="17" name="Google Shape;17;p34"/>
          <p:cNvPicPr preferRelativeResize="0"/>
          <p:nvPr/>
        </p:nvPicPr>
        <p:blipFill rotWithShape="1">
          <a:blip r:embed="rId6">
            <a:alphaModFix/>
          </a:blip>
          <a:srcRect b="0" l="0" r="0" t="0"/>
          <a:stretch/>
        </p:blipFill>
        <p:spPr>
          <a:xfrm>
            <a:off x="7886700" y="4815998"/>
            <a:ext cx="838200" cy="1333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49"/>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9"/>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62" name="Google Shape;62;p4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p50"/>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65" name="Google Shape;65;p50"/>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66" name="Google Shape;66;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3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36"/>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8" name="Shape 78"/>
        <p:cNvGrpSpPr/>
        <p:nvPr/>
      </p:nvGrpSpPr>
      <p:grpSpPr>
        <a:xfrm>
          <a:off x="0" y="0"/>
          <a:ext cx="0" cy="0"/>
          <a:chOff x="0" y="0"/>
          <a:chExt cx="0" cy="0"/>
        </a:xfrm>
      </p:grpSpPr>
      <p:sp>
        <p:nvSpPr>
          <p:cNvPr id="79" name="Google Shape;79;p37"/>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2F4957"/>
              </a:buClr>
              <a:buSzPts val="2400"/>
              <a:buFont typeface="Impac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37"/>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rgbClr val="326589"/>
              </a:buClr>
              <a:buSzPts val="2400"/>
              <a:buChar char="•"/>
              <a:defRPr sz="2400"/>
            </a:lvl1pPr>
            <a:lvl2pPr indent="-361950" lvl="1" marL="914400" algn="l">
              <a:lnSpc>
                <a:spcPct val="90000"/>
              </a:lnSpc>
              <a:spcBef>
                <a:spcPts val="400"/>
              </a:spcBef>
              <a:spcAft>
                <a:spcPts val="0"/>
              </a:spcAft>
              <a:buClr>
                <a:srgbClr val="326589"/>
              </a:buClr>
              <a:buSzPts val="2100"/>
              <a:buChar char="•"/>
              <a:defRPr sz="2100"/>
            </a:lvl2pPr>
            <a:lvl3pPr indent="-342900" lvl="2" marL="1371600" algn="l">
              <a:lnSpc>
                <a:spcPct val="90000"/>
              </a:lnSpc>
              <a:spcBef>
                <a:spcPts val="400"/>
              </a:spcBef>
              <a:spcAft>
                <a:spcPts val="0"/>
              </a:spcAft>
              <a:buClr>
                <a:srgbClr val="326589"/>
              </a:buClr>
              <a:buSzPts val="1800"/>
              <a:buChar char="•"/>
              <a:defRPr sz="1800"/>
            </a:lvl3pPr>
            <a:lvl4pPr indent="-323850" lvl="3" marL="1828800" algn="l">
              <a:lnSpc>
                <a:spcPct val="90000"/>
              </a:lnSpc>
              <a:spcBef>
                <a:spcPts val="400"/>
              </a:spcBef>
              <a:spcAft>
                <a:spcPts val="0"/>
              </a:spcAft>
              <a:buClr>
                <a:srgbClr val="326589"/>
              </a:buClr>
              <a:buSzPts val="1500"/>
              <a:buChar char="•"/>
              <a:defRPr sz="1500"/>
            </a:lvl4pPr>
            <a:lvl5pPr indent="-323850" lvl="4" marL="2286000" algn="l">
              <a:lnSpc>
                <a:spcPct val="90000"/>
              </a:lnSpc>
              <a:spcBef>
                <a:spcPts val="400"/>
              </a:spcBef>
              <a:spcAft>
                <a:spcPts val="0"/>
              </a:spcAft>
              <a:buClr>
                <a:srgbClr val="326589"/>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81" name="Google Shape;81;p37"/>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26589"/>
              </a:buClr>
              <a:buSzPts val="1200"/>
              <a:buNone/>
              <a:defRPr sz="1200"/>
            </a:lvl1pPr>
            <a:lvl2pPr indent="-228600" lvl="1" marL="914400" algn="l">
              <a:lnSpc>
                <a:spcPct val="90000"/>
              </a:lnSpc>
              <a:spcBef>
                <a:spcPts val="400"/>
              </a:spcBef>
              <a:spcAft>
                <a:spcPts val="0"/>
              </a:spcAft>
              <a:buClr>
                <a:srgbClr val="326589"/>
              </a:buClr>
              <a:buSzPts val="1100"/>
              <a:buNone/>
              <a:defRPr sz="1100"/>
            </a:lvl2pPr>
            <a:lvl3pPr indent="-228600" lvl="2" marL="1371600" algn="l">
              <a:lnSpc>
                <a:spcPct val="90000"/>
              </a:lnSpc>
              <a:spcBef>
                <a:spcPts val="400"/>
              </a:spcBef>
              <a:spcAft>
                <a:spcPts val="0"/>
              </a:spcAft>
              <a:buClr>
                <a:srgbClr val="326589"/>
              </a:buClr>
              <a:buSzPts val="900"/>
              <a:buNone/>
              <a:defRPr sz="900"/>
            </a:lvl3pPr>
            <a:lvl4pPr indent="-228600" lvl="3" marL="1828800" algn="l">
              <a:lnSpc>
                <a:spcPct val="90000"/>
              </a:lnSpc>
              <a:spcBef>
                <a:spcPts val="400"/>
              </a:spcBef>
              <a:spcAft>
                <a:spcPts val="0"/>
              </a:spcAft>
              <a:buClr>
                <a:srgbClr val="326589"/>
              </a:buClr>
              <a:buSzPts val="800"/>
              <a:buNone/>
              <a:defRPr sz="800"/>
            </a:lvl4pPr>
            <a:lvl5pPr indent="-228600" lvl="4" marL="2286000" algn="l">
              <a:lnSpc>
                <a:spcPct val="90000"/>
              </a:lnSpc>
              <a:spcBef>
                <a:spcPts val="400"/>
              </a:spcBef>
              <a:spcAft>
                <a:spcPts val="0"/>
              </a:spcAft>
              <a:buClr>
                <a:srgbClr val="326589"/>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82" name="Shape 82"/>
        <p:cNvGrpSpPr/>
        <p:nvPr/>
      </p:nvGrpSpPr>
      <p:grpSpPr>
        <a:xfrm>
          <a:off x="0" y="0"/>
          <a:ext cx="0" cy="0"/>
          <a:chOff x="0" y="0"/>
          <a:chExt cx="0" cy="0"/>
        </a:xfrm>
      </p:grpSpPr>
      <p:sp>
        <p:nvSpPr>
          <p:cNvPr id="83" name="Google Shape;83;g19fdf595fcf_0_463"/>
          <p:cNvSpPr txBox="1"/>
          <p:nvPr>
            <p:ph type="title"/>
          </p:nvPr>
        </p:nvSpPr>
        <p:spPr>
          <a:xfrm>
            <a:off x="556419" y="150544"/>
            <a:ext cx="8031300" cy="726600"/>
          </a:xfrm>
          <a:prstGeom prst="rect">
            <a:avLst/>
          </a:prstGeom>
          <a:noFill/>
          <a:ln>
            <a:noFill/>
          </a:ln>
        </p:spPr>
        <p:txBody>
          <a:bodyPr anchorCtr="0" anchor="b" bIns="0" lIns="0" spcFirstLastPara="1" rIns="0" wrap="square" tIns="45700">
            <a:normAutofit/>
          </a:bodyPr>
          <a:lstStyle>
            <a:lvl1pPr lvl="0" algn="ctr">
              <a:lnSpc>
                <a:spcPct val="85000"/>
              </a:lnSpc>
              <a:spcBef>
                <a:spcPts val="0"/>
              </a:spcBef>
              <a:spcAft>
                <a:spcPts val="0"/>
              </a:spcAft>
              <a:buSzPts val="2800"/>
              <a:buNone/>
              <a:defRPr>
                <a:latin typeface="Lato Light"/>
                <a:ea typeface="Lato Light"/>
                <a:cs typeface="Lato Light"/>
                <a:sym typeface="Lato Light"/>
              </a:defRPr>
            </a:lvl1pPr>
            <a:lvl2pPr lvl="1" algn="ctr">
              <a:lnSpc>
                <a:spcPct val="85000"/>
              </a:lnSpc>
              <a:spcBef>
                <a:spcPts val="0"/>
              </a:spcBef>
              <a:spcAft>
                <a:spcPts val="0"/>
              </a:spcAft>
              <a:buSzPts val="2800"/>
              <a:buNone/>
              <a:defRPr/>
            </a:lvl2pPr>
            <a:lvl3pPr lvl="2" algn="ctr">
              <a:lnSpc>
                <a:spcPct val="85000"/>
              </a:lnSpc>
              <a:spcBef>
                <a:spcPts val="0"/>
              </a:spcBef>
              <a:spcAft>
                <a:spcPts val="0"/>
              </a:spcAft>
              <a:buSzPts val="2800"/>
              <a:buNone/>
              <a:defRPr/>
            </a:lvl3pPr>
            <a:lvl4pPr lvl="3" algn="ctr">
              <a:lnSpc>
                <a:spcPct val="85000"/>
              </a:lnSpc>
              <a:spcBef>
                <a:spcPts val="0"/>
              </a:spcBef>
              <a:spcAft>
                <a:spcPts val="0"/>
              </a:spcAft>
              <a:buSzPts val="2800"/>
              <a:buNone/>
              <a:defRPr/>
            </a:lvl4pPr>
            <a:lvl5pPr lvl="4" algn="ctr">
              <a:lnSpc>
                <a:spcPct val="85000"/>
              </a:lnSpc>
              <a:spcBef>
                <a:spcPts val="0"/>
              </a:spcBef>
              <a:spcAft>
                <a:spcPts val="0"/>
              </a:spcAft>
              <a:buSzPts val="2800"/>
              <a:buNone/>
              <a:defRPr/>
            </a:lvl5pPr>
            <a:lvl6pPr lvl="5" algn="ctr">
              <a:lnSpc>
                <a:spcPct val="85000"/>
              </a:lnSpc>
              <a:spcBef>
                <a:spcPts val="0"/>
              </a:spcBef>
              <a:spcAft>
                <a:spcPts val="0"/>
              </a:spcAft>
              <a:buSzPts val="2800"/>
              <a:buNone/>
              <a:defRPr/>
            </a:lvl6pPr>
            <a:lvl7pPr lvl="6" algn="ctr">
              <a:lnSpc>
                <a:spcPct val="85000"/>
              </a:lnSpc>
              <a:spcBef>
                <a:spcPts val="0"/>
              </a:spcBef>
              <a:spcAft>
                <a:spcPts val="0"/>
              </a:spcAft>
              <a:buSzPts val="2800"/>
              <a:buNone/>
              <a:defRPr/>
            </a:lvl7pPr>
            <a:lvl8pPr lvl="7" algn="ctr">
              <a:lnSpc>
                <a:spcPct val="85000"/>
              </a:lnSpc>
              <a:spcBef>
                <a:spcPts val="0"/>
              </a:spcBef>
              <a:spcAft>
                <a:spcPts val="0"/>
              </a:spcAft>
              <a:buSzPts val="2800"/>
              <a:buNone/>
              <a:defRPr/>
            </a:lvl8pPr>
            <a:lvl9pPr lvl="8" algn="ctr">
              <a:lnSpc>
                <a:spcPct val="85000"/>
              </a:lnSpc>
              <a:spcBef>
                <a:spcPts val="0"/>
              </a:spcBef>
              <a:spcAft>
                <a:spcPts val="0"/>
              </a:spcAft>
              <a:buSzPts val="2800"/>
              <a:buNone/>
              <a:defRPr/>
            </a:lvl9pPr>
          </a:lstStyle>
          <a:p/>
        </p:txBody>
      </p:sp>
      <p:sp>
        <p:nvSpPr>
          <p:cNvPr id="84" name="Google Shape;84;g19fdf595fcf_0_463"/>
          <p:cNvSpPr txBox="1"/>
          <p:nvPr>
            <p:ph idx="1" type="body"/>
          </p:nvPr>
        </p:nvSpPr>
        <p:spPr>
          <a:xfrm>
            <a:off x="556419" y="1237520"/>
            <a:ext cx="8031300" cy="3435300"/>
          </a:xfrm>
          <a:prstGeom prst="rect">
            <a:avLst/>
          </a:prstGeom>
          <a:noFill/>
          <a:ln>
            <a:noFill/>
          </a:ln>
        </p:spPr>
        <p:txBody>
          <a:bodyPr anchorCtr="0" anchor="t" bIns="0" lIns="0" spcFirstLastPara="1" rIns="0" wrap="square" tIns="45700">
            <a:normAutofit/>
          </a:bodyPr>
          <a:lstStyle>
            <a:lvl1pPr indent="-342900" lvl="0" marL="457200" algn="l">
              <a:lnSpc>
                <a:spcPct val="89000"/>
              </a:lnSpc>
              <a:spcBef>
                <a:spcPts val="1100"/>
              </a:spcBef>
              <a:spcAft>
                <a:spcPts val="0"/>
              </a:spcAft>
              <a:buSzPts val="1800"/>
              <a:buChar char="●"/>
              <a:defRPr>
                <a:latin typeface="Lato Light"/>
                <a:ea typeface="Lato Light"/>
                <a:cs typeface="Lato Light"/>
                <a:sym typeface="Lato Light"/>
              </a:defRPr>
            </a:lvl1pPr>
            <a:lvl2pPr indent="-342900" lvl="1" marL="914400" algn="l">
              <a:lnSpc>
                <a:spcPct val="89000"/>
              </a:lnSpc>
              <a:spcBef>
                <a:spcPts val="1100"/>
              </a:spcBef>
              <a:spcAft>
                <a:spcPts val="0"/>
              </a:spcAft>
              <a:buSzPts val="1800"/>
              <a:buChar char="○"/>
              <a:defRPr>
                <a:latin typeface="Lato Light"/>
                <a:ea typeface="Lato Light"/>
                <a:cs typeface="Lato Light"/>
                <a:sym typeface="Lato Light"/>
              </a:defRPr>
            </a:lvl2pPr>
            <a:lvl3pPr indent="-330200" lvl="2" marL="1371600" algn="l">
              <a:lnSpc>
                <a:spcPct val="89000"/>
              </a:lnSpc>
              <a:spcBef>
                <a:spcPts val="1100"/>
              </a:spcBef>
              <a:spcAft>
                <a:spcPts val="0"/>
              </a:spcAft>
              <a:buSzPts val="1600"/>
              <a:buChar char="■"/>
              <a:defRPr>
                <a:latin typeface="Lato Light"/>
                <a:ea typeface="Lato Light"/>
                <a:cs typeface="Lato Light"/>
                <a:sym typeface="Lato Light"/>
              </a:defRPr>
            </a:lvl3pPr>
            <a:lvl4pPr indent="-317500" lvl="3" marL="1828800" algn="l">
              <a:lnSpc>
                <a:spcPct val="89000"/>
              </a:lnSpc>
              <a:spcBef>
                <a:spcPts val="1100"/>
              </a:spcBef>
              <a:spcAft>
                <a:spcPts val="0"/>
              </a:spcAft>
              <a:buSzPts val="1400"/>
              <a:buChar char="●"/>
              <a:defRPr>
                <a:latin typeface="Lato Light"/>
                <a:ea typeface="Lato Light"/>
                <a:cs typeface="Lato Light"/>
                <a:sym typeface="Lato Light"/>
              </a:defRPr>
            </a:lvl4pPr>
            <a:lvl5pPr indent="-317500" lvl="4" marL="2286000" algn="l">
              <a:lnSpc>
                <a:spcPct val="89000"/>
              </a:lnSpc>
              <a:spcBef>
                <a:spcPts val="1100"/>
              </a:spcBef>
              <a:spcAft>
                <a:spcPts val="0"/>
              </a:spcAft>
              <a:buSzPts val="1400"/>
              <a:buChar char="○"/>
              <a:defRPr>
                <a:latin typeface="Lato Light"/>
                <a:ea typeface="Lato Light"/>
                <a:cs typeface="Lato Light"/>
                <a:sym typeface="Lato Light"/>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85" name="Google Shape;85;g19fdf595fcf_0_463"/>
          <p:cNvSpPr txBox="1"/>
          <p:nvPr>
            <p:ph idx="2" type="body"/>
          </p:nvPr>
        </p:nvSpPr>
        <p:spPr>
          <a:xfrm>
            <a:off x="554835" y="880574"/>
            <a:ext cx="8034300" cy="338100"/>
          </a:xfrm>
          <a:prstGeom prst="rect">
            <a:avLst/>
          </a:prstGeom>
          <a:noFill/>
          <a:ln>
            <a:noFill/>
          </a:ln>
        </p:spPr>
        <p:txBody>
          <a:bodyPr anchorCtr="0" anchor="t" bIns="0" lIns="0" spcFirstLastPara="1" rIns="0" wrap="square" tIns="45700">
            <a:normAutofit/>
          </a:bodyPr>
          <a:lstStyle>
            <a:lvl1pPr indent="-228600" lvl="0" marL="457200" algn="ctr">
              <a:lnSpc>
                <a:spcPct val="89000"/>
              </a:lnSpc>
              <a:spcBef>
                <a:spcPts val="1100"/>
              </a:spcBef>
              <a:spcAft>
                <a:spcPts val="0"/>
              </a:spcAft>
              <a:buSzPts val="1400"/>
              <a:buNone/>
              <a:defRPr sz="1400">
                <a:solidFill>
                  <a:schemeClr val="lt1"/>
                </a:solidFill>
                <a:latin typeface="Lato Light"/>
                <a:ea typeface="Lato Light"/>
                <a:cs typeface="Lato Light"/>
                <a:sym typeface="Lato Light"/>
              </a:defRPr>
            </a:lvl1pPr>
            <a:lvl2pPr indent="-342900" lvl="1" marL="914400" algn="l">
              <a:lnSpc>
                <a:spcPct val="89000"/>
              </a:lnSpc>
              <a:spcBef>
                <a:spcPts val="1100"/>
              </a:spcBef>
              <a:spcAft>
                <a:spcPts val="0"/>
              </a:spcAft>
              <a:buSzPts val="1800"/>
              <a:buChar char="○"/>
              <a:defRPr/>
            </a:lvl2pPr>
            <a:lvl3pPr indent="-342900" lvl="2" marL="1371600" algn="l">
              <a:lnSpc>
                <a:spcPct val="89000"/>
              </a:lnSpc>
              <a:spcBef>
                <a:spcPts val="1100"/>
              </a:spcBef>
              <a:spcAft>
                <a:spcPts val="0"/>
              </a:spcAft>
              <a:buSzPts val="1800"/>
              <a:buChar char="■"/>
              <a:defRPr/>
            </a:lvl3pPr>
            <a:lvl4pPr indent="-342900" lvl="3" marL="1828800" algn="l">
              <a:lnSpc>
                <a:spcPct val="89000"/>
              </a:lnSpc>
              <a:spcBef>
                <a:spcPts val="1100"/>
              </a:spcBef>
              <a:spcAft>
                <a:spcPts val="0"/>
              </a:spcAft>
              <a:buSzPts val="1800"/>
              <a:buChar char="●"/>
              <a:defRPr/>
            </a:lvl4pPr>
            <a:lvl5pPr indent="-342900" lvl="4" marL="2286000" algn="l">
              <a:lnSpc>
                <a:spcPct val="89000"/>
              </a:lnSpc>
              <a:spcBef>
                <a:spcPts val="1100"/>
              </a:spcBef>
              <a:spcAft>
                <a:spcPts val="0"/>
              </a:spcAft>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sp>
        <p:nvSpPr>
          <p:cNvPr id="87" name="Google Shape;87;p5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harts and Captions">
  <p:cSld name="3 Charts and Captions">
    <p:spTree>
      <p:nvGrpSpPr>
        <p:cNvPr id="88" name="Shape 88"/>
        <p:cNvGrpSpPr/>
        <p:nvPr/>
      </p:nvGrpSpPr>
      <p:grpSpPr>
        <a:xfrm>
          <a:off x="0" y="0"/>
          <a:ext cx="0" cy="0"/>
          <a:chOff x="0" y="0"/>
          <a:chExt cx="0" cy="0"/>
        </a:xfrm>
      </p:grpSpPr>
      <p:sp>
        <p:nvSpPr>
          <p:cNvPr id="89" name="Google Shape;89;g19fdf595fcf_0_467"/>
          <p:cNvSpPr txBox="1"/>
          <p:nvPr>
            <p:ph type="title"/>
          </p:nvPr>
        </p:nvSpPr>
        <p:spPr>
          <a:xfrm>
            <a:off x="556419" y="38486"/>
            <a:ext cx="8031300" cy="726600"/>
          </a:xfrm>
          <a:prstGeom prst="rect">
            <a:avLst/>
          </a:prstGeom>
          <a:noFill/>
          <a:ln>
            <a:noFill/>
          </a:ln>
        </p:spPr>
        <p:txBody>
          <a:bodyPr anchorCtr="0" anchor="b" bIns="0" lIns="0" spcFirstLastPara="1" rIns="0" wrap="square" tIns="45700">
            <a:normAutofit/>
          </a:bodyPr>
          <a:lstStyle>
            <a:lvl1pPr lvl="0" algn="ctr">
              <a:lnSpc>
                <a:spcPct val="85000"/>
              </a:lnSpc>
              <a:spcBef>
                <a:spcPts val="0"/>
              </a:spcBef>
              <a:spcAft>
                <a:spcPts val="0"/>
              </a:spcAft>
              <a:buSzPts val="2800"/>
              <a:buNone/>
              <a:defRPr>
                <a:latin typeface="Lato Light"/>
                <a:ea typeface="Lato Light"/>
                <a:cs typeface="Lato Light"/>
                <a:sym typeface="Lato Light"/>
              </a:defRPr>
            </a:lvl1pPr>
            <a:lvl2pPr lvl="1" algn="ctr">
              <a:lnSpc>
                <a:spcPct val="85000"/>
              </a:lnSpc>
              <a:spcBef>
                <a:spcPts val="0"/>
              </a:spcBef>
              <a:spcAft>
                <a:spcPts val="0"/>
              </a:spcAft>
              <a:buSzPts val="2800"/>
              <a:buNone/>
              <a:defRPr/>
            </a:lvl2pPr>
            <a:lvl3pPr lvl="2" algn="ctr">
              <a:lnSpc>
                <a:spcPct val="85000"/>
              </a:lnSpc>
              <a:spcBef>
                <a:spcPts val="0"/>
              </a:spcBef>
              <a:spcAft>
                <a:spcPts val="0"/>
              </a:spcAft>
              <a:buSzPts val="2800"/>
              <a:buNone/>
              <a:defRPr/>
            </a:lvl3pPr>
            <a:lvl4pPr lvl="3" algn="ctr">
              <a:lnSpc>
                <a:spcPct val="85000"/>
              </a:lnSpc>
              <a:spcBef>
                <a:spcPts val="0"/>
              </a:spcBef>
              <a:spcAft>
                <a:spcPts val="0"/>
              </a:spcAft>
              <a:buSzPts val="2800"/>
              <a:buNone/>
              <a:defRPr/>
            </a:lvl4pPr>
            <a:lvl5pPr lvl="4" algn="ctr">
              <a:lnSpc>
                <a:spcPct val="85000"/>
              </a:lnSpc>
              <a:spcBef>
                <a:spcPts val="0"/>
              </a:spcBef>
              <a:spcAft>
                <a:spcPts val="0"/>
              </a:spcAft>
              <a:buSzPts val="2800"/>
              <a:buNone/>
              <a:defRPr/>
            </a:lvl5pPr>
            <a:lvl6pPr lvl="5" algn="ctr">
              <a:lnSpc>
                <a:spcPct val="85000"/>
              </a:lnSpc>
              <a:spcBef>
                <a:spcPts val="0"/>
              </a:spcBef>
              <a:spcAft>
                <a:spcPts val="0"/>
              </a:spcAft>
              <a:buSzPts val="2800"/>
              <a:buNone/>
              <a:defRPr/>
            </a:lvl6pPr>
            <a:lvl7pPr lvl="6" algn="ctr">
              <a:lnSpc>
                <a:spcPct val="85000"/>
              </a:lnSpc>
              <a:spcBef>
                <a:spcPts val="0"/>
              </a:spcBef>
              <a:spcAft>
                <a:spcPts val="0"/>
              </a:spcAft>
              <a:buSzPts val="2800"/>
              <a:buNone/>
              <a:defRPr/>
            </a:lvl7pPr>
            <a:lvl8pPr lvl="7" algn="ctr">
              <a:lnSpc>
                <a:spcPct val="85000"/>
              </a:lnSpc>
              <a:spcBef>
                <a:spcPts val="0"/>
              </a:spcBef>
              <a:spcAft>
                <a:spcPts val="0"/>
              </a:spcAft>
              <a:buSzPts val="2800"/>
              <a:buNone/>
              <a:defRPr/>
            </a:lvl8pPr>
            <a:lvl9pPr lvl="8" algn="ctr">
              <a:lnSpc>
                <a:spcPct val="85000"/>
              </a:lnSpc>
              <a:spcBef>
                <a:spcPts val="0"/>
              </a:spcBef>
              <a:spcAft>
                <a:spcPts val="0"/>
              </a:spcAft>
              <a:buSzPts val="2800"/>
              <a:buNone/>
              <a:defRPr/>
            </a:lvl9pPr>
          </a:lstStyle>
          <a:p/>
        </p:txBody>
      </p:sp>
      <p:sp>
        <p:nvSpPr>
          <p:cNvPr id="90" name="Google Shape;90;g19fdf595fcf_0_467"/>
          <p:cNvSpPr txBox="1"/>
          <p:nvPr>
            <p:ph idx="1" type="body"/>
          </p:nvPr>
        </p:nvSpPr>
        <p:spPr>
          <a:xfrm>
            <a:off x="554840" y="734901"/>
            <a:ext cx="8034300" cy="338100"/>
          </a:xfrm>
          <a:prstGeom prst="rect">
            <a:avLst/>
          </a:prstGeom>
          <a:noFill/>
          <a:ln>
            <a:noFill/>
          </a:ln>
        </p:spPr>
        <p:txBody>
          <a:bodyPr anchorCtr="0" anchor="t" bIns="0" lIns="0" spcFirstLastPara="1" rIns="0" wrap="square" tIns="45700">
            <a:normAutofit/>
          </a:bodyPr>
          <a:lstStyle>
            <a:lvl1pPr indent="-228600" lvl="0" marL="457200" algn="ctr">
              <a:lnSpc>
                <a:spcPct val="89000"/>
              </a:lnSpc>
              <a:spcBef>
                <a:spcPts val="1100"/>
              </a:spcBef>
              <a:spcAft>
                <a:spcPts val="0"/>
              </a:spcAft>
              <a:buSzPts val="1400"/>
              <a:buNone/>
              <a:defRPr sz="1400">
                <a:solidFill>
                  <a:schemeClr val="lt1"/>
                </a:solidFill>
                <a:latin typeface="Lato Light"/>
                <a:ea typeface="Lato Light"/>
                <a:cs typeface="Lato Light"/>
                <a:sym typeface="Lato Light"/>
              </a:defRPr>
            </a:lvl1pPr>
            <a:lvl2pPr indent="-342900" lvl="1" marL="914400" algn="l">
              <a:lnSpc>
                <a:spcPct val="89000"/>
              </a:lnSpc>
              <a:spcBef>
                <a:spcPts val="1100"/>
              </a:spcBef>
              <a:spcAft>
                <a:spcPts val="0"/>
              </a:spcAft>
              <a:buSzPts val="1800"/>
              <a:buChar char="○"/>
              <a:defRPr/>
            </a:lvl2pPr>
            <a:lvl3pPr indent="-342900" lvl="2" marL="1371600" algn="l">
              <a:lnSpc>
                <a:spcPct val="89000"/>
              </a:lnSpc>
              <a:spcBef>
                <a:spcPts val="1100"/>
              </a:spcBef>
              <a:spcAft>
                <a:spcPts val="0"/>
              </a:spcAft>
              <a:buSzPts val="1800"/>
              <a:buChar char="■"/>
              <a:defRPr/>
            </a:lvl3pPr>
            <a:lvl4pPr indent="-342900" lvl="3" marL="1828800" algn="l">
              <a:lnSpc>
                <a:spcPct val="89000"/>
              </a:lnSpc>
              <a:spcBef>
                <a:spcPts val="1100"/>
              </a:spcBef>
              <a:spcAft>
                <a:spcPts val="0"/>
              </a:spcAft>
              <a:buSzPts val="1800"/>
              <a:buChar char="●"/>
              <a:defRPr/>
            </a:lvl4pPr>
            <a:lvl5pPr indent="-342900" lvl="4" marL="2286000" algn="l">
              <a:lnSpc>
                <a:spcPct val="89000"/>
              </a:lnSpc>
              <a:spcBef>
                <a:spcPts val="1100"/>
              </a:spcBef>
              <a:spcAft>
                <a:spcPts val="0"/>
              </a:spcAft>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91" name="Google Shape;91;g19fdf595fcf_0_467"/>
          <p:cNvSpPr/>
          <p:nvPr>
            <p:ph idx="2" type="chart"/>
          </p:nvPr>
        </p:nvSpPr>
        <p:spPr>
          <a:xfrm>
            <a:off x="608012" y="1126338"/>
            <a:ext cx="2562000" cy="1779600"/>
          </a:xfrm>
          <a:prstGeom prst="rect">
            <a:avLst/>
          </a:prstGeom>
          <a:noFill/>
          <a:ln>
            <a:noFill/>
          </a:ln>
        </p:spPr>
        <p:txBody>
          <a:bodyPr anchorCtr="0" anchor="ctr" bIns="0" lIns="0" spcFirstLastPara="1" rIns="0" wrap="square" tIns="45700">
            <a:noAutofit/>
          </a:bodyPr>
          <a:lstStyle>
            <a:lvl1pPr lvl="0" marR="0" rtl="0" algn="ctr">
              <a:lnSpc>
                <a:spcPct val="89000"/>
              </a:lnSpc>
              <a:spcBef>
                <a:spcPts val="1100"/>
              </a:spcBef>
              <a:spcAft>
                <a:spcPts val="0"/>
              </a:spcAft>
              <a:buClr>
                <a:schemeClr val="accent1"/>
              </a:buClr>
              <a:buSzPts val="1800"/>
              <a:buFont typeface="Arial"/>
              <a:buNone/>
              <a:defRPr b="0" i="0" sz="1800" u="none" cap="none" strike="noStrike">
                <a:solidFill>
                  <a:schemeClr val="lt1"/>
                </a:solidFill>
                <a:latin typeface="Lato Light"/>
                <a:ea typeface="Lato Light"/>
                <a:cs typeface="Lato Light"/>
                <a:sym typeface="Lato Light"/>
              </a:defRPr>
            </a:lvl1pPr>
            <a:lvl2pPr lvl="1" marR="0" rtl="0" algn="l">
              <a:lnSpc>
                <a:spcPct val="89000"/>
              </a:lnSpc>
              <a:spcBef>
                <a:spcPts val="1100"/>
              </a:spcBef>
              <a:spcAft>
                <a:spcPts val="0"/>
              </a:spcAft>
              <a:buClr>
                <a:schemeClr val="accent1"/>
              </a:buClr>
              <a:buSzPts val="1800"/>
              <a:buFont typeface="Arial"/>
              <a:buChar char="–"/>
              <a:defRPr b="0" i="0" sz="1800" u="none" cap="none" strike="noStrike">
                <a:solidFill>
                  <a:schemeClr val="lt1"/>
                </a:solidFill>
                <a:latin typeface="Lato Light"/>
                <a:ea typeface="Lato Light"/>
                <a:cs typeface="Lato Light"/>
                <a:sym typeface="Lato Light"/>
              </a:defRPr>
            </a:lvl2pPr>
            <a:lvl3pPr lvl="2" marR="0" rtl="0" algn="l">
              <a:lnSpc>
                <a:spcPct val="89000"/>
              </a:lnSpc>
              <a:spcBef>
                <a:spcPts val="1100"/>
              </a:spcBef>
              <a:spcAft>
                <a:spcPts val="0"/>
              </a:spcAft>
              <a:buClr>
                <a:schemeClr val="accent1"/>
              </a:buClr>
              <a:buSzPts val="1600"/>
              <a:buFont typeface="Arial"/>
              <a:buChar char="•"/>
              <a:defRPr b="0" i="0" sz="1600" u="none" cap="none" strike="noStrike">
                <a:solidFill>
                  <a:schemeClr val="lt1"/>
                </a:solidFill>
                <a:latin typeface="Lato Light"/>
                <a:ea typeface="Lato Light"/>
                <a:cs typeface="Lato Light"/>
                <a:sym typeface="Lato Light"/>
              </a:defRPr>
            </a:lvl3pPr>
            <a:lvl4pPr lvl="3" marR="0" rtl="0" algn="l">
              <a:lnSpc>
                <a:spcPct val="89000"/>
              </a:lnSpc>
              <a:spcBef>
                <a:spcPts val="1100"/>
              </a:spcBef>
              <a:spcAft>
                <a:spcPts val="0"/>
              </a:spcAft>
              <a:buClr>
                <a:schemeClr val="accent1"/>
              </a:buClr>
              <a:buSzPts val="1400"/>
              <a:buFont typeface="Arial"/>
              <a:buChar char="–"/>
              <a:defRPr b="0" i="0" sz="1400" u="none" cap="none" strike="noStrike">
                <a:solidFill>
                  <a:schemeClr val="lt1"/>
                </a:solidFill>
                <a:latin typeface="Lato Light"/>
                <a:ea typeface="Lato Light"/>
                <a:cs typeface="Lato Light"/>
                <a:sym typeface="Lato Light"/>
              </a:defRPr>
            </a:lvl4pPr>
            <a:lvl5pPr lvl="4" marR="0" rtl="0" algn="l">
              <a:lnSpc>
                <a:spcPct val="89000"/>
              </a:lnSpc>
              <a:spcBef>
                <a:spcPts val="1100"/>
              </a:spcBef>
              <a:spcAft>
                <a:spcPts val="0"/>
              </a:spcAft>
              <a:buClr>
                <a:schemeClr val="accent1"/>
              </a:buClr>
              <a:buSzPts val="1400"/>
              <a:buFont typeface="Arial"/>
              <a:buChar char="»"/>
              <a:defRPr b="0" i="0" sz="1400" u="none" cap="none" strike="noStrike">
                <a:solidFill>
                  <a:schemeClr val="lt1"/>
                </a:solidFill>
                <a:latin typeface="Lato Light"/>
                <a:ea typeface="Lato Light"/>
                <a:cs typeface="Lato Light"/>
                <a:sym typeface="Lato Light"/>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92" name="Google Shape;92;g19fdf595fcf_0_467"/>
          <p:cNvSpPr/>
          <p:nvPr>
            <p:ph idx="3" type="chart"/>
          </p:nvPr>
        </p:nvSpPr>
        <p:spPr>
          <a:xfrm>
            <a:off x="3290252" y="1126338"/>
            <a:ext cx="2562000" cy="1779600"/>
          </a:xfrm>
          <a:prstGeom prst="rect">
            <a:avLst/>
          </a:prstGeom>
          <a:noFill/>
          <a:ln>
            <a:noFill/>
          </a:ln>
        </p:spPr>
        <p:txBody>
          <a:bodyPr anchorCtr="0" anchor="ctr" bIns="0" lIns="0" spcFirstLastPara="1" rIns="0" wrap="square" tIns="45700">
            <a:noAutofit/>
          </a:bodyPr>
          <a:lstStyle>
            <a:lvl1pPr lvl="0" marR="0" rtl="0" algn="ctr">
              <a:lnSpc>
                <a:spcPct val="89000"/>
              </a:lnSpc>
              <a:spcBef>
                <a:spcPts val="1100"/>
              </a:spcBef>
              <a:spcAft>
                <a:spcPts val="0"/>
              </a:spcAft>
              <a:buClr>
                <a:schemeClr val="accent1"/>
              </a:buClr>
              <a:buSzPts val="1800"/>
              <a:buFont typeface="Arial"/>
              <a:buNone/>
              <a:defRPr b="0" i="0" sz="1800" u="none" cap="none" strike="noStrike">
                <a:solidFill>
                  <a:schemeClr val="lt1"/>
                </a:solidFill>
                <a:latin typeface="Lato Light"/>
                <a:ea typeface="Lato Light"/>
                <a:cs typeface="Lato Light"/>
                <a:sym typeface="Lato Light"/>
              </a:defRPr>
            </a:lvl1pPr>
            <a:lvl2pPr lvl="1" marR="0" rtl="0" algn="l">
              <a:lnSpc>
                <a:spcPct val="89000"/>
              </a:lnSpc>
              <a:spcBef>
                <a:spcPts val="1100"/>
              </a:spcBef>
              <a:spcAft>
                <a:spcPts val="0"/>
              </a:spcAft>
              <a:buClr>
                <a:schemeClr val="accent1"/>
              </a:buClr>
              <a:buSzPts val="1800"/>
              <a:buFont typeface="Arial"/>
              <a:buChar char="–"/>
              <a:defRPr b="0" i="0" sz="1800" u="none" cap="none" strike="noStrike">
                <a:solidFill>
                  <a:schemeClr val="lt1"/>
                </a:solidFill>
                <a:latin typeface="Lato Light"/>
                <a:ea typeface="Lato Light"/>
                <a:cs typeface="Lato Light"/>
                <a:sym typeface="Lato Light"/>
              </a:defRPr>
            </a:lvl2pPr>
            <a:lvl3pPr lvl="2" marR="0" rtl="0" algn="l">
              <a:lnSpc>
                <a:spcPct val="89000"/>
              </a:lnSpc>
              <a:spcBef>
                <a:spcPts val="1100"/>
              </a:spcBef>
              <a:spcAft>
                <a:spcPts val="0"/>
              </a:spcAft>
              <a:buClr>
                <a:schemeClr val="accent1"/>
              </a:buClr>
              <a:buSzPts val="1600"/>
              <a:buFont typeface="Arial"/>
              <a:buChar char="•"/>
              <a:defRPr b="0" i="0" sz="1600" u="none" cap="none" strike="noStrike">
                <a:solidFill>
                  <a:schemeClr val="lt1"/>
                </a:solidFill>
                <a:latin typeface="Lato Light"/>
                <a:ea typeface="Lato Light"/>
                <a:cs typeface="Lato Light"/>
                <a:sym typeface="Lato Light"/>
              </a:defRPr>
            </a:lvl3pPr>
            <a:lvl4pPr lvl="3" marR="0" rtl="0" algn="l">
              <a:lnSpc>
                <a:spcPct val="89000"/>
              </a:lnSpc>
              <a:spcBef>
                <a:spcPts val="1100"/>
              </a:spcBef>
              <a:spcAft>
                <a:spcPts val="0"/>
              </a:spcAft>
              <a:buClr>
                <a:schemeClr val="accent1"/>
              </a:buClr>
              <a:buSzPts val="1400"/>
              <a:buFont typeface="Arial"/>
              <a:buChar char="–"/>
              <a:defRPr b="0" i="0" sz="1400" u="none" cap="none" strike="noStrike">
                <a:solidFill>
                  <a:schemeClr val="lt1"/>
                </a:solidFill>
                <a:latin typeface="Lato Light"/>
                <a:ea typeface="Lato Light"/>
                <a:cs typeface="Lato Light"/>
                <a:sym typeface="Lato Light"/>
              </a:defRPr>
            </a:lvl4pPr>
            <a:lvl5pPr lvl="4" marR="0" rtl="0" algn="l">
              <a:lnSpc>
                <a:spcPct val="89000"/>
              </a:lnSpc>
              <a:spcBef>
                <a:spcPts val="1100"/>
              </a:spcBef>
              <a:spcAft>
                <a:spcPts val="0"/>
              </a:spcAft>
              <a:buClr>
                <a:schemeClr val="accent1"/>
              </a:buClr>
              <a:buSzPts val="1400"/>
              <a:buFont typeface="Arial"/>
              <a:buChar char="»"/>
              <a:defRPr b="0" i="0" sz="1400" u="none" cap="none" strike="noStrike">
                <a:solidFill>
                  <a:schemeClr val="lt1"/>
                </a:solidFill>
                <a:latin typeface="Lato Light"/>
                <a:ea typeface="Lato Light"/>
                <a:cs typeface="Lato Light"/>
                <a:sym typeface="Lato Light"/>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93" name="Google Shape;93;g19fdf595fcf_0_467"/>
          <p:cNvSpPr/>
          <p:nvPr>
            <p:ph idx="4" type="chart"/>
          </p:nvPr>
        </p:nvSpPr>
        <p:spPr>
          <a:xfrm>
            <a:off x="5972492" y="1126338"/>
            <a:ext cx="2562000" cy="1779600"/>
          </a:xfrm>
          <a:prstGeom prst="rect">
            <a:avLst/>
          </a:prstGeom>
          <a:noFill/>
          <a:ln>
            <a:noFill/>
          </a:ln>
        </p:spPr>
        <p:txBody>
          <a:bodyPr anchorCtr="0" anchor="ctr" bIns="0" lIns="0" spcFirstLastPara="1" rIns="0" wrap="square" tIns="45700">
            <a:noAutofit/>
          </a:bodyPr>
          <a:lstStyle>
            <a:lvl1pPr lvl="0" marR="0" rtl="0" algn="ctr">
              <a:lnSpc>
                <a:spcPct val="89000"/>
              </a:lnSpc>
              <a:spcBef>
                <a:spcPts val="1100"/>
              </a:spcBef>
              <a:spcAft>
                <a:spcPts val="0"/>
              </a:spcAft>
              <a:buClr>
                <a:schemeClr val="accent1"/>
              </a:buClr>
              <a:buSzPts val="1800"/>
              <a:buFont typeface="Arial"/>
              <a:buNone/>
              <a:defRPr b="0" i="0" sz="1800" u="none" cap="none" strike="noStrike">
                <a:solidFill>
                  <a:schemeClr val="lt1"/>
                </a:solidFill>
                <a:latin typeface="Lato Light"/>
                <a:ea typeface="Lato Light"/>
                <a:cs typeface="Lato Light"/>
                <a:sym typeface="Lato Light"/>
              </a:defRPr>
            </a:lvl1pPr>
            <a:lvl2pPr lvl="1" marR="0" rtl="0" algn="l">
              <a:lnSpc>
                <a:spcPct val="89000"/>
              </a:lnSpc>
              <a:spcBef>
                <a:spcPts val="1100"/>
              </a:spcBef>
              <a:spcAft>
                <a:spcPts val="0"/>
              </a:spcAft>
              <a:buClr>
                <a:schemeClr val="accent1"/>
              </a:buClr>
              <a:buSzPts val="1800"/>
              <a:buFont typeface="Arial"/>
              <a:buChar char="–"/>
              <a:defRPr b="0" i="0" sz="1800" u="none" cap="none" strike="noStrike">
                <a:solidFill>
                  <a:schemeClr val="lt1"/>
                </a:solidFill>
                <a:latin typeface="Lato Light"/>
                <a:ea typeface="Lato Light"/>
                <a:cs typeface="Lato Light"/>
                <a:sym typeface="Lato Light"/>
              </a:defRPr>
            </a:lvl2pPr>
            <a:lvl3pPr lvl="2" marR="0" rtl="0" algn="l">
              <a:lnSpc>
                <a:spcPct val="89000"/>
              </a:lnSpc>
              <a:spcBef>
                <a:spcPts val="1100"/>
              </a:spcBef>
              <a:spcAft>
                <a:spcPts val="0"/>
              </a:spcAft>
              <a:buClr>
                <a:schemeClr val="accent1"/>
              </a:buClr>
              <a:buSzPts val="1600"/>
              <a:buFont typeface="Arial"/>
              <a:buChar char="•"/>
              <a:defRPr b="0" i="0" sz="1600" u="none" cap="none" strike="noStrike">
                <a:solidFill>
                  <a:schemeClr val="lt1"/>
                </a:solidFill>
                <a:latin typeface="Lato Light"/>
                <a:ea typeface="Lato Light"/>
                <a:cs typeface="Lato Light"/>
                <a:sym typeface="Lato Light"/>
              </a:defRPr>
            </a:lvl3pPr>
            <a:lvl4pPr lvl="3" marR="0" rtl="0" algn="l">
              <a:lnSpc>
                <a:spcPct val="89000"/>
              </a:lnSpc>
              <a:spcBef>
                <a:spcPts val="1100"/>
              </a:spcBef>
              <a:spcAft>
                <a:spcPts val="0"/>
              </a:spcAft>
              <a:buClr>
                <a:schemeClr val="accent1"/>
              </a:buClr>
              <a:buSzPts val="1400"/>
              <a:buFont typeface="Arial"/>
              <a:buChar char="–"/>
              <a:defRPr b="0" i="0" sz="1400" u="none" cap="none" strike="noStrike">
                <a:solidFill>
                  <a:schemeClr val="lt1"/>
                </a:solidFill>
                <a:latin typeface="Lato Light"/>
                <a:ea typeface="Lato Light"/>
                <a:cs typeface="Lato Light"/>
                <a:sym typeface="Lato Light"/>
              </a:defRPr>
            </a:lvl4pPr>
            <a:lvl5pPr lvl="4" marR="0" rtl="0" algn="l">
              <a:lnSpc>
                <a:spcPct val="89000"/>
              </a:lnSpc>
              <a:spcBef>
                <a:spcPts val="1100"/>
              </a:spcBef>
              <a:spcAft>
                <a:spcPts val="0"/>
              </a:spcAft>
              <a:buClr>
                <a:schemeClr val="accent1"/>
              </a:buClr>
              <a:buSzPts val="1400"/>
              <a:buFont typeface="Arial"/>
              <a:buChar char="»"/>
              <a:defRPr b="0" i="0" sz="1400" u="none" cap="none" strike="noStrike">
                <a:solidFill>
                  <a:schemeClr val="lt1"/>
                </a:solidFill>
                <a:latin typeface="Lato Light"/>
                <a:ea typeface="Lato Light"/>
                <a:cs typeface="Lato Light"/>
                <a:sym typeface="Lato Light"/>
              </a:defRPr>
            </a:lvl5pPr>
            <a:lvl6pPr lvl="5"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6pPr>
            <a:lvl7pPr lvl="6"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7pPr>
            <a:lvl8pPr lvl="7"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8pPr>
            <a:lvl9pPr lvl="8" marR="0" rtl="0" algn="l">
              <a:lnSpc>
                <a:spcPct val="115000"/>
              </a:lnSpc>
              <a:spcBef>
                <a:spcPts val="400"/>
              </a:spcBef>
              <a:spcAft>
                <a:spcPts val="0"/>
              </a:spcAft>
              <a:buClr>
                <a:schemeClr val="dk1"/>
              </a:buClr>
              <a:buSzPts val="2000"/>
              <a:buFont typeface="Arial"/>
              <a:buChar char="•"/>
              <a:defRPr b="0" i="0" sz="2000" u="none" cap="none" strike="noStrike">
                <a:solidFill>
                  <a:schemeClr val="dk1"/>
                </a:solidFill>
                <a:latin typeface="Lato Light"/>
                <a:ea typeface="Lato Light"/>
                <a:cs typeface="Lato Light"/>
                <a:sym typeface="Lato Light"/>
              </a:defRPr>
            </a:lvl9pPr>
          </a:lstStyle>
          <a:p/>
        </p:txBody>
      </p:sp>
      <p:sp>
        <p:nvSpPr>
          <p:cNvPr id="94" name="Google Shape;94;g19fdf595fcf_0_467"/>
          <p:cNvSpPr txBox="1"/>
          <p:nvPr>
            <p:ph idx="5" type="body"/>
          </p:nvPr>
        </p:nvSpPr>
        <p:spPr>
          <a:xfrm>
            <a:off x="655321" y="2957520"/>
            <a:ext cx="2467200" cy="1624800"/>
          </a:xfrm>
          <a:prstGeom prst="rect">
            <a:avLst/>
          </a:prstGeom>
          <a:noFill/>
          <a:ln>
            <a:noFill/>
          </a:ln>
        </p:spPr>
        <p:txBody>
          <a:bodyPr anchorCtr="0" anchor="t" bIns="0" lIns="0" spcFirstLastPara="1" rIns="0" wrap="square" tIns="0">
            <a:normAutofit/>
          </a:bodyPr>
          <a:lstStyle>
            <a:lvl1pPr indent="-228600" lvl="0" marL="457200" algn="ctr">
              <a:lnSpc>
                <a:spcPct val="92000"/>
              </a:lnSpc>
              <a:spcBef>
                <a:spcPts val="0"/>
              </a:spcBef>
              <a:spcAft>
                <a:spcPts val="0"/>
              </a:spcAft>
              <a:buSzPts val="1800"/>
              <a:buNone/>
              <a:defRPr b="1">
                <a:latin typeface="Lato"/>
                <a:ea typeface="Lato"/>
                <a:cs typeface="Lato"/>
                <a:sym typeface="Lato"/>
              </a:defRPr>
            </a:lvl1pPr>
            <a:lvl2pPr indent="-228600" lvl="1" marL="914400" algn="ctr">
              <a:lnSpc>
                <a:spcPct val="92000"/>
              </a:lnSpc>
              <a:spcBef>
                <a:spcPts val="200"/>
              </a:spcBef>
              <a:spcAft>
                <a:spcPts val="0"/>
              </a:spcAft>
              <a:buSzPts val="1200"/>
              <a:buNone/>
              <a:defRPr sz="1200">
                <a:latin typeface="Lato Light"/>
                <a:ea typeface="Lato Light"/>
                <a:cs typeface="Lato Light"/>
                <a:sym typeface="Lato Light"/>
              </a:defRPr>
            </a:lvl2pPr>
            <a:lvl3pPr indent="-342900" lvl="2" marL="1371600" algn="l">
              <a:lnSpc>
                <a:spcPct val="89000"/>
              </a:lnSpc>
              <a:spcBef>
                <a:spcPts val="1100"/>
              </a:spcBef>
              <a:spcAft>
                <a:spcPts val="0"/>
              </a:spcAft>
              <a:buSzPts val="1800"/>
              <a:buChar char="■"/>
              <a:defRPr/>
            </a:lvl3pPr>
            <a:lvl4pPr indent="-342900" lvl="3" marL="1828800" algn="l">
              <a:lnSpc>
                <a:spcPct val="89000"/>
              </a:lnSpc>
              <a:spcBef>
                <a:spcPts val="1100"/>
              </a:spcBef>
              <a:spcAft>
                <a:spcPts val="0"/>
              </a:spcAft>
              <a:buSzPts val="1800"/>
              <a:buChar char="●"/>
              <a:defRPr/>
            </a:lvl4pPr>
            <a:lvl5pPr indent="-342900" lvl="4" marL="2286000" algn="l">
              <a:lnSpc>
                <a:spcPct val="89000"/>
              </a:lnSpc>
              <a:spcBef>
                <a:spcPts val="1100"/>
              </a:spcBef>
              <a:spcAft>
                <a:spcPts val="0"/>
              </a:spcAft>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95" name="Google Shape;95;g19fdf595fcf_0_467"/>
          <p:cNvSpPr txBox="1"/>
          <p:nvPr>
            <p:ph idx="6" type="body"/>
          </p:nvPr>
        </p:nvSpPr>
        <p:spPr>
          <a:xfrm>
            <a:off x="3337560" y="2957520"/>
            <a:ext cx="2467200" cy="1624800"/>
          </a:xfrm>
          <a:prstGeom prst="rect">
            <a:avLst/>
          </a:prstGeom>
          <a:noFill/>
          <a:ln>
            <a:noFill/>
          </a:ln>
        </p:spPr>
        <p:txBody>
          <a:bodyPr anchorCtr="0" anchor="t" bIns="0" lIns="0" spcFirstLastPara="1" rIns="0" wrap="square" tIns="0">
            <a:normAutofit/>
          </a:bodyPr>
          <a:lstStyle>
            <a:lvl1pPr indent="-228600" lvl="0" marL="457200" algn="ctr">
              <a:lnSpc>
                <a:spcPct val="92000"/>
              </a:lnSpc>
              <a:spcBef>
                <a:spcPts val="0"/>
              </a:spcBef>
              <a:spcAft>
                <a:spcPts val="0"/>
              </a:spcAft>
              <a:buSzPts val="1800"/>
              <a:buNone/>
              <a:defRPr b="1">
                <a:latin typeface="Lato"/>
                <a:ea typeface="Lato"/>
                <a:cs typeface="Lato"/>
                <a:sym typeface="Lato"/>
              </a:defRPr>
            </a:lvl1pPr>
            <a:lvl2pPr indent="-228600" lvl="1" marL="914400" algn="ctr">
              <a:lnSpc>
                <a:spcPct val="92000"/>
              </a:lnSpc>
              <a:spcBef>
                <a:spcPts val="200"/>
              </a:spcBef>
              <a:spcAft>
                <a:spcPts val="0"/>
              </a:spcAft>
              <a:buSzPts val="1200"/>
              <a:buNone/>
              <a:defRPr sz="1200">
                <a:latin typeface="Lato Light"/>
                <a:ea typeface="Lato Light"/>
                <a:cs typeface="Lato Light"/>
                <a:sym typeface="Lato Light"/>
              </a:defRPr>
            </a:lvl2pPr>
            <a:lvl3pPr indent="-342900" lvl="2" marL="1371600" algn="l">
              <a:lnSpc>
                <a:spcPct val="89000"/>
              </a:lnSpc>
              <a:spcBef>
                <a:spcPts val="1100"/>
              </a:spcBef>
              <a:spcAft>
                <a:spcPts val="0"/>
              </a:spcAft>
              <a:buSzPts val="1800"/>
              <a:buChar char="■"/>
              <a:defRPr/>
            </a:lvl3pPr>
            <a:lvl4pPr indent="-342900" lvl="3" marL="1828800" algn="l">
              <a:lnSpc>
                <a:spcPct val="89000"/>
              </a:lnSpc>
              <a:spcBef>
                <a:spcPts val="1100"/>
              </a:spcBef>
              <a:spcAft>
                <a:spcPts val="0"/>
              </a:spcAft>
              <a:buSzPts val="1800"/>
              <a:buChar char="●"/>
              <a:defRPr/>
            </a:lvl4pPr>
            <a:lvl5pPr indent="-342900" lvl="4" marL="2286000" algn="l">
              <a:lnSpc>
                <a:spcPct val="89000"/>
              </a:lnSpc>
              <a:spcBef>
                <a:spcPts val="1100"/>
              </a:spcBef>
              <a:spcAft>
                <a:spcPts val="0"/>
              </a:spcAft>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96" name="Google Shape;96;g19fdf595fcf_0_467"/>
          <p:cNvSpPr txBox="1"/>
          <p:nvPr>
            <p:ph idx="7" type="body"/>
          </p:nvPr>
        </p:nvSpPr>
        <p:spPr>
          <a:xfrm>
            <a:off x="6019801" y="2957520"/>
            <a:ext cx="2467200" cy="1624800"/>
          </a:xfrm>
          <a:prstGeom prst="rect">
            <a:avLst/>
          </a:prstGeom>
          <a:noFill/>
          <a:ln>
            <a:noFill/>
          </a:ln>
        </p:spPr>
        <p:txBody>
          <a:bodyPr anchorCtr="0" anchor="t" bIns="0" lIns="0" spcFirstLastPara="1" rIns="0" wrap="square" tIns="0">
            <a:normAutofit/>
          </a:bodyPr>
          <a:lstStyle>
            <a:lvl1pPr indent="-228600" lvl="0" marL="457200" algn="ctr">
              <a:lnSpc>
                <a:spcPct val="92000"/>
              </a:lnSpc>
              <a:spcBef>
                <a:spcPts val="0"/>
              </a:spcBef>
              <a:spcAft>
                <a:spcPts val="0"/>
              </a:spcAft>
              <a:buSzPts val="1800"/>
              <a:buNone/>
              <a:defRPr b="1">
                <a:latin typeface="Lato"/>
                <a:ea typeface="Lato"/>
                <a:cs typeface="Lato"/>
                <a:sym typeface="Lato"/>
              </a:defRPr>
            </a:lvl1pPr>
            <a:lvl2pPr indent="-228600" lvl="1" marL="914400" algn="ctr">
              <a:lnSpc>
                <a:spcPct val="92000"/>
              </a:lnSpc>
              <a:spcBef>
                <a:spcPts val="200"/>
              </a:spcBef>
              <a:spcAft>
                <a:spcPts val="0"/>
              </a:spcAft>
              <a:buSzPts val="1200"/>
              <a:buNone/>
              <a:defRPr sz="1200">
                <a:latin typeface="Lato Light"/>
                <a:ea typeface="Lato Light"/>
                <a:cs typeface="Lato Light"/>
                <a:sym typeface="Lato Light"/>
              </a:defRPr>
            </a:lvl2pPr>
            <a:lvl3pPr indent="-342900" lvl="2" marL="1371600" algn="l">
              <a:lnSpc>
                <a:spcPct val="89000"/>
              </a:lnSpc>
              <a:spcBef>
                <a:spcPts val="1100"/>
              </a:spcBef>
              <a:spcAft>
                <a:spcPts val="0"/>
              </a:spcAft>
              <a:buSzPts val="1800"/>
              <a:buChar char="■"/>
              <a:defRPr/>
            </a:lvl3pPr>
            <a:lvl4pPr indent="-342900" lvl="3" marL="1828800" algn="l">
              <a:lnSpc>
                <a:spcPct val="89000"/>
              </a:lnSpc>
              <a:spcBef>
                <a:spcPts val="1100"/>
              </a:spcBef>
              <a:spcAft>
                <a:spcPts val="0"/>
              </a:spcAft>
              <a:buSzPts val="1800"/>
              <a:buChar char="●"/>
              <a:defRPr/>
            </a:lvl4pPr>
            <a:lvl5pPr indent="-342900" lvl="4" marL="2286000" algn="l">
              <a:lnSpc>
                <a:spcPct val="89000"/>
              </a:lnSpc>
              <a:spcBef>
                <a:spcPts val="1100"/>
              </a:spcBef>
              <a:spcAft>
                <a:spcPts val="0"/>
              </a:spcAft>
              <a:buSzPts val="1800"/>
              <a:buChar char="○"/>
              <a:defRPr/>
            </a:lvl5pPr>
            <a:lvl6pPr indent="-342900" lvl="5" marL="2743200" algn="l">
              <a:lnSpc>
                <a:spcPct val="115000"/>
              </a:lnSpc>
              <a:spcBef>
                <a:spcPts val="36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nd Bar 1" showMasterSp="0">
  <p:cSld name="Picture and Bar_1">
    <p:spTree>
      <p:nvGrpSpPr>
        <p:cNvPr id="97" name="Shape 97"/>
        <p:cNvGrpSpPr/>
        <p:nvPr/>
      </p:nvGrpSpPr>
      <p:grpSpPr>
        <a:xfrm>
          <a:off x="0" y="0"/>
          <a:ext cx="0" cy="0"/>
          <a:chOff x="0" y="0"/>
          <a:chExt cx="0" cy="0"/>
        </a:xfrm>
      </p:grpSpPr>
      <p:sp>
        <p:nvSpPr>
          <p:cNvPr id="98" name="Google Shape;98;g19fdf595fcf_0_476"/>
          <p:cNvSpPr/>
          <p:nvPr>
            <p:ph idx="2" type="pic"/>
          </p:nvPr>
        </p:nvSpPr>
        <p:spPr>
          <a:xfrm>
            <a:off x="0" y="0"/>
            <a:ext cx="9144000" cy="5143500"/>
          </a:xfrm>
          <a:prstGeom prst="rect">
            <a:avLst/>
          </a:prstGeom>
          <a:noFill/>
          <a:ln>
            <a:noFill/>
          </a:ln>
        </p:spPr>
      </p:sp>
      <p:sp>
        <p:nvSpPr>
          <p:cNvPr id="99" name="Google Shape;99;g19fdf595fcf_0_476"/>
          <p:cNvSpPr txBox="1"/>
          <p:nvPr>
            <p:ph type="title"/>
          </p:nvPr>
        </p:nvSpPr>
        <p:spPr>
          <a:xfrm>
            <a:off x="0" y="3007360"/>
            <a:ext cx="9144000" cy="1123800"/>
          </a:xfrm>
          <a:prstGeom prst="rect">
            <a:avLst/>
          </a:prstGeom>
          <a:solidFill>
            <a:schemeClr val="lt1">
              <a:alpha val="34509"/>
            </a:schemeClr>
          </a:solidFill>
          <a:ln>
            <a:noFill/>
          </a:ln>
        </p:spPr>
        <p:txBody>
          <a:bodyPr anchorCtr="0" anchor="t" bIns="502900" lIns="548625" spcFirstLastPara="1" rIns="548625" wrap="square" tIns="137150">
            <a:normAutofit/>
          </a:bodyPr>
          <a:lstStyle>
            <a:lvl1pPr lvl="0" algn="l">
              <a:lnSpc>
                <a:spcPct val="85000"/>
              </a:lnSpc>
              <a:spcBef>
                <a:spcPts val="0"/>
              </a:spcBef>
              <a:spcAft>
                <a:spcPts val="0"/>
              </a:spcAft>
              <a:buClr>
                <a:srgbClr val="FFFFFF"/>
              </a:buClr>
              <a:buSzPts val="3000"/>
              <a:buFont typeface="Lato Light"/>
              <a:buNone/>
              <a:defRPr>
                <a:solidFill>
                  <a:srgbClr val="FFFFFF"/>
                </a:solidFill>
                <a:latin typeface="Lato Light"/>
                <a:ea typeface="Lato Light"/>
                <a:cs typeface="Lato Light"/>
                <a:sym typeface="Lato Ligh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0" name="Google Shape;100;g19fdf595fcf_0_476"/>
          <p:cNvSpPr txBox="1"/>
          <p:nvPr>
            <p:ph idx="1" type="body"/>
          </p:nvPr>
        </p:nvSpPr>
        <p:spPr>
          <a:xfrm>
            <a:off x="572772" y="3498940"/>
            <a:ext cx="8034300" cy="178500"/>
          </a:xfrm>
          <a:prstGeom prst="rect">
            <a:avLst/>
          </a:prstGeom>
          <a:noFill/>
          <a:ln>
            <a:noFill/>
          </a:ln>
        </p:spPr>
        <p:txBody>
          <a:bodyPr anchorCtr="0" anchor="t" bIns="0" lIns="0" spcFirstLastPara="1" rIns="0" wrap="square" tIns="45700">
            <a:spAutoFit/>
          </a:bodyPr>
          <a:lstStyle>
            <a:lvl1pPr indent="-228600" lvl="0" marL="457200" algn="l">
              <a:lnSpc>
                <a:spcPct val="89000"/>
              </a:lnSpc>
              <a:spcBef>
                <a:spcPts val="1100"/>
              </a:spcBef>
              <a:spcAft>
                <a:spcPts val="0"/>
              </a:spcAft>
              <a:buSzPts val="1400"/>
              <a:buNone/>
              <a:defRPr sz="1400">
                <a:solidFill>
                  <a:srgbClr val="FFFFFF"/>
                </a:solidFill>
                <a:latin typeface="Lato Light"/>
                <a:ea typeface="Lato Light"/>
                <a:cs typeface="Lato Light"/>
                <a:sym typeface="Lato Light"/>
              </a:defRPr>
            </a:lvl1pPr>
            <a:lvl2pPr indent="-342900" lvl="1" marL="914400" algn="l">
              <a:lnSpc>
                <a:spcPct val="89000"/>
              </a:lnSpc>
              <a:spcBef>
                <a:spcPts val="1200"/>
              </a:spcBef>
              <a:spcAft>
                <a:spcPts val="0"/>
              </a:spcAft>
              <a:buSzPts val="1800"/>
              <a:buChar char="○"/>
              <a:defRPr/>
            </a:lvl2pPr>
            <a:lvl3pPr indent="-342900" lvl="2" marL="1371600" algn="l">
              <a:lnSpc>
                <a:spcPct val="89000"/>
              </a:lnSpc>
              <a:spcBef>
                <a:spcPts val="1200"/>
              </a:spcBef>
              <a:spcAft>
                <a:spcPts val="0"/>
              </a:spcAft>
              <a:buSzPts val="1800"/>
              <a:buChar char="■"/>
              <a:defRPr/>
            </a:lvl3pPr>
            <a:lvl4pPr indent="-342900" lvl="3" marL="1828800" algn="l">
              <a:lnSpc>
                <a:spcPct val="89000"/>
              </a:lnSpc>
              <a:spcBef>
                <a:spcPts val="1200"/>
              </a:spcBef>
              <a:spcAft>
                <a:spcPts val="0"/>
              </a:spcAft>
              <a:buSzPts val="1800"/>
              <a:buChar char="●"/>
              <a:defRPr/>
            </a:lvl4pPr>
            <a:lvl5pPr indent="-342900" lvl="4" marL="2286000" algn="l">
              <a:lnSpc>
                <a:spcPct val="89000"/>
              </a:lnSpc>
              <a:spcBef>
                <a:spcPts val="1200"/>
              </a:spcBef>
              <a:spcAft>
                <a:spcPts val="0"/>
              </a:spcAft>
              <a:buSzPts val="1800"/>
              <a:buChar char="○"/>
              <a:defRPr/>
            </a:lvl5pPr>
            <a:lvl6pPr indent="-342900" lvl="5" marL="2743200" algn="l">
              <a:lnSpc>
                <a:spcPct val="115000"/>
              </a:lnSpc>
              <a:spcBef>
                <a:spcPts val="1200"/>
              </a:spcBef>
              <a:spcAft>
                <a:spcPts val="0"/>
              </a:spcAft>
              <a:buClr>
                <a:schemeClr val="dk1"/>
              </a:buClr>
              <a:buSzPts val="1800"/>
              <a:buChar char="■"/>
              <a:defRPr/>
            </a:lvl6pPr>
            <a:lvl7pPr indent="-342900" lvl="6" marL="3200400" algn="l">
              <a:lnSpc>
                <a:spcPct val="115000"/>
              </a:lnSpc>
              <a:spcBef>
                <a:spcPts val="1200"/>
              </a:spcBef>
              <a:spcAft>
                <a:spcPts val="0"/>
              </a:spcAft>
              <a:buClr>
                <a:schemeClr val="dk1"/>
              </a:buClr>
              <a:buSzPts val="1800"/>
              <a:buChar char="●"/>
              <a:defRPr/>
            </a:lvl7pPr>
            <a:lvl8pPr indent="-342900" lvl="7" marL="3657600" algn="l">
              <a:lnSpc>
                <a:spcPct val="115000"/>
              </a:lnSpc>
              <a:spcBef>
                <a:spcPts val="1200"/>
              </a:spcBef>
              <a:spcAft>
                <a:spcPts val="0"/>
              </a:spcAft>
              <a:buClr>
                <a:schemeClr val="dk1"/>
              </a:buClr>
              <a:buSzPts val="1800"/>
              <a:buChar char="○"/>
              <a:defRPr/>
            </a:lvl8pPr>
            <a:lvl9pPr indent="-342900" lvl="8" marL="4114800" algn="l">
              <a:lnSpc>
                <a:spcPct val="115000"/>
              </a:lnSpc>
              <a:spcBef>
                <a:spcPts val="1200"/>
              </a:spcBef>
              <a:spcAft>
                <a:spcPts val="1200"/>
              </a:spcAft>
              <a:buClr>
                <a:schemeClr val="dk1"/>
              </a:buClr>
              <a:buSzPts val="1800"/>
              <a:buChar char="■"/>
              <a:defRPr/>
            </a:lvl9pPr>
          </a:lstStyle>
          <a:p/>
        </p:txBody>
      </p:sp>
      <p:sp>
        <p:nvSpPr>
          <p:cNvPr id="101" name="Google Shape;101;g19fdf595fcf_0_476"/>
          <p:cNvSpPr txBox="1"/>
          <p:nvPr/>
        </p:nvSpPr>
        <p:spPr>
          <a:xfrm>
            <a:off x="552451" y="4912129"/>
            <a:ext cx="365700" cy="240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fld id="{00000000-1234-1234-1234-123412341234}" type="slidenum">
              <a:rPr b="0" i="0" lang="en-US" sz="1000" u="none" cap="none" strike="noStrike">
                <a:solidFill>
                  <a:srgbClr val="FFFFFF"/>
                </a:solidFill>
                <a:latin typeface="Lato Light"/>
                <a:ea typeface="Lato Light"/>
                <a:cs typeface="Lato Light"/>
                <a:sym typeface="Lato Light"/>
              </a:rPr>
              <a:t>‹#›</a:t>
            </a:fld>
            <a:endParaRPr b="0" i="0" sz="1000" u="none" cap="none" strike="noStrike">
              <a:solidFill>
                <a:srgbClr val="FFFFFF"/>
              </a:solidFill>
              <a:latin typeface="Lato Light"/>
              <a:ea typeface="Lato Light"/>
              <a:cs typeface="Lato Light"/>
              <a:sym typeface="Lato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5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5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5" name="Google Shape;105;p53"/>
          <p:cNvSpPr/>
          <p:nvPr/>
        </p:nvSpPr>
        <p:spPr>
          <a:xfrm rot="-448729">
            <a:off x="-1028829" y="3164860"/>
            <a:ext cx="3000929" cy="293558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53"/>
          <p:cNvSpPr/>
          <p:nvPr/>
        </p:nvSpPr>
        <p:spPr>
          <a:xfrm rot="1361544">
            <a:off x="6346544" y="-236951"/>
            <a:ext cx="4356327" cy="426166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1"/>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Google Shape;20;p41"/>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1" name="Google Shape;21;p41"/>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22" name="Google Shape;22;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107" name="Shape 107"/>
        <p:cNvGrpSpPr/>
        <p:nvPr/>
      </p:nvGrpSpPr>
      <p:grpSpPr>
        <a:xfrm>
          <a:off x="0" y="0"/>
          <a:ext cx="0" cy="0"/>
          <a:chOff x="0" y="0"/>
          <a:chExt cx="0" cy="0"/>
        </a:xfrm>
      </p:grpSpPr>
      <p:sp>
        <p:nvSpPr>
          <p:cNvPr id="108" name="Google Shape;108;g19fdf595fcf_0_202"/>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g19fdf595fcf_0_202"/>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10" name="Google Shape;110;g19fdf595fcf_0_20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1" name="Google Shape;111;g19fdf595fcf_0_20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p:txBody>
      </p:sp>
      <p:sp>
        <p:nvSpPr>
          <p:cNvPr id="112" name="Google Shape;112;g19fdf595fcf_0_20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3" name="Shape 113"/>
        <p:cNvGrpSpPr/>
        <p:nvPr/>
      </p:nvGrpSpPr>
      <p:grpSpPr>
        <a:xfrm>
          <a:off x="0" y="0"/>
          <a:ext cx="0" cy="0"/>
          <a:chOff x="0" y="0"/>
          <a:chExt cx="0" cy="0"/>
        </a:xfrm>
      </p:grpSpPr>
      <p:pic>
        <p:nvPicPr>
          <p:cNvPr id="114" name="Google Shape;114;p40"/>
          <p:cNvPicPr preferRelativeResize="0"/>
          <p:nvPr/>
        </p:nvPicPr>
        <p:blipFill rotWithShape="1">
          <a:blip r:embed="rId2">
            <a:alphaModFix/>
          </a:blip>
          <a:srcRect b="0" l="0" r="-289" t="0"/>
          <a:stretch/>
        </p:blipFill>
        <p:spPr>
          <a:xfrm>
            <a:off x="0" y="0"/>
            <a:ext cx="9170138" cy="4386106"/>
          </a:xfrm>
          <a:prstGeom prst="rect">
            <a:avLst/>
          </a:prstGeom>
          <a:noFill/>
          <a:ln>
            <a:noFill/>
          </a:ln>
        </p:spPr>
      </p:pic>
      <p:sp>
        <p:nvSpPr>
          <p:cNvPr id="115" name="Google Shape;115;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lt1"/>
              </a:buClr>
              <a:buSzPts val="3300"/>
              <a:buFont typeface="Impact"/>
              <a:buNone/>
              <a:defRPr sz="3300">
                <a:solidFill>
                  <a:schemeClr val="lt1"/>
                </a:solidFill>
                <a:latin typeface="Impact"/>
                <a:ea typeface="Impact"/>
                <a:cs typeface="Impact"/>
                <a:sym typeface="Impac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6" name="Shape 116"/>
        <p:cNvGrpSpPr/>
        <p:nvPr/>
      </p:nvGrpSpPr>
      <p:grpSpPr>
        <a:xfrm>
          <a:off x="0" y="0"/>
          <a:ext cx="0" cy="0"/>
          <a:chOff x="0" y="0"/>
          <a:chExt cx="0" cy="0"/>
        </a:xfrm>
      </p:grpSpPr>
      <p:pic>
        <p:nvPicPr>
          <p:cNvPr id="117" name="Google Shape;117;p52"/>
          <p:cNvPicPr preferRelativeResize="0"/>
          <p:nvPr/>
        </p:nvPicPr>
        <p:blipFill rotWithShape="1">
          <a:blip r:embed="rId2">
            <a:alphaModFix/>
          </a:blip>
          <a:srcRect b="0" l="0" r="0" t="0"/>
          <a:stretch/>
        </p:blipFill>
        <p:spPr>
          <a:xfrm>
            <a:off x="0" y="0"/>
            <a:ext cx="9144002" cy="5315834"/>
          </a:xfrm>
          <a:prstGeom prst="rect">
            <a:avLst/>
          </a:prstGeom>
          <a:noFill/>
          <a:ln>
            <a:noFill/>
          </a:ln>
        </p:spPr>
      </p:pic>
      <p:pic>
        <p:nvPicPr>
          <p:cNvPr id="118" name="Google Shape;118;p52"/>
          <p:cNvPicPr preferRelativeResize="0"/>
          <p:nvPr/>
        </p:nvPicPr>
        <p:blipFill rotWithShape="1">
          <a:blip r:embed="rId3">
            <a:alphaModFix amt="90000"/>
          </a:blip>
          <a:srcRect b="0" l="17543" r="16800" t="0"/>
          <a:stretch/>
        </p:blipFill>
        <p:spPr>
          <a:xfrm>
            <a:off x="0" y="1952263"/>
            <a:ext cx="9144000" cy="1490655"/>
          </a:xfrm>
          <a:prstGeom prst="rect">
            <a:avLst/>
          </a:prstGeom>
          <a:noFill/>
          <a:ln>
            <a:noFill/>
          </a:ln>
        </p:spPr>
      </p:pic>
      <p:sp>
        <p:nvSpPr>
          <p:cNvPr id="119" name="Google Shape;119;p52"/>
          <p:cNvSpPr/>
          <p:nvPr/>
        </p:nvSpPr>
        <p:spPr>
          <a:xfrm>
            <a:off x="0" y="3442918"/>
            <a:ext cx="9144000" cy="1872900"/>
          </a:xfrm>
          <a:prstGeom prst="rect">
            <a:avLst/>
          </a:prstGeom>
          <a:solidFill>
            <a:srgbClr val="FBFDFC">
              <a:alpha val="8901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20" name="Google Shape;120;p52"/>
          <p:cNvPicPr preferRelativeResize="0"/>
          <p:nvPr/>
        </p:nvPicPr>
        <p:blipFill rotWithShape="1">
          <a:blip r:embed="rId4">
            <a:alphaModFix/>
          </a:blip>
          <a:srcRect b="0" l="22166" r="15864" t="0"/>
          <a:stretch/>
        </p:blipFill>
        <p:spPr>
          <a:xfrm>
            <a:off x="0" y="2024596"/>
            <a:ext cx="9143999" cy="1593814"/>
          </a:xfrm>
          <a:prstGeom prst="rect">
            <a:avLst/>
          </a:prstGeom>
          <a:noFill/>
          <a:ln>
            <a:noFill/>
          </a:ln>
        </p:spPr>
      </p:pic>
      <p:pic>
        <p:nvPicPr>
          <p:cNvPr id="121" name="Google Shape;121;p52"/>
          <p:cNvPicPr preferRelativeResize="0"/>
          <p:nvPr/>
        </p:nvPicPr>
        <p:blipFill rotWithShape="1">
          <a:blip r:embed="rId5">
            <a:alphaModFix/>
          </a:blip>
          <a:srcRect b="0" l="0" r="0" t="0"/>
          <a:stretch/>
        </p:blipFill>
        <p:spPr>
          <a:xfrm>
            <a:off x="355148" y="4667357"/>
            <a:ext cx="2149375" cy="297497"/>
          </a:xfrm>
          <a:prstGeom prst="rect">
            <a:avLst/>
          </a:prstGeom>
          <a:noFill/>
          <a:ln>
            <a:noFill/>
          </a:ln>
        </p:spPr>
      </p:pic>
      <p:sp>
        <p:nvSpPr>
          <p:cNvPr id="122" name="Google Shape;122;p52"/>
          <p:cNvSpPr txBox="1"/>
          <p:nvPr>
            <p:ph type="title"/>
          </p:nvPr>
        </p:nvSpPr>
        <p:spPr>
          <a:xfrm>
            <a:off x="355148" y="2945047"/>
            <a:ext cx="7886700" cy="5991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52"/>
          <p:cNvSpPr txBox="1"/>
          <p:nvPr>
            <p:ph idx="1" type="body"/>
          </p:nvPr>
        </p:nvSpPr>
        <p:spPr>
          <a:xfrm>
            <a:off x="355148" y="3688354"/>
            <a:ext cx="8225100" cy="3534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2658C"/>
              </a:buClr>
              <a:buSzPts val="1800"/>
              <a:buNone/>
              <a:defRPr sz="1800">
                <a:solidFill>
                  <a:srgbClr val="32658C"/>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pic>
        <p:nvPicPr>
          <p:cNvPr id="124" name="Google Shape;124;p52"/>
          <p:cNvPicPr preferRelativeResize="0"/>
          <p:nvPr/>
        </p:nvPicPr>
        <p:blipFill rotWithShape="1">
          <a:blip r:embed="rId6">
            <a:alphaModFix/>
          </a:blip>
          <a:srcRect b="0" l="0" r="0" t="0"/>
          <a:stretch/>
        </p:blipFill>
        <p:spPr>
          <a:xfrm>
            <a:off x="7886700" y="4815998"/>
            <a:ext cx="838200" cy="1333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5" name="Shape 125"/>
        <p:cNvGrpSpPr/>
        <p:nvPr/>
      </p:nvGrpSpPr>
      <p:grpSpPr>
        <a:xfrm>
          <a:off x="0" y="0"/>
          <a:ext cx="0" cy="0"/>
          <a:chOff x="0" y="0"/>
          <a:chExt cx="0" cy="0"/>
        </a:xfrm>
      </p:grpSpPr>
      <p:sp>
        <p:nvSpPr>
          <p:cNvPr id="126" name="Google Shape;126;p54"/>
          <p:cNvSpPr/>
          <p:nvPr/>
        </p:nvSpPr>
        <p:spPr>
          <a:xfrm rot="-391713">
            <a:off x="-2714781" y="-802901"/>
            <a:ext cx="7760021" cy="7590928"/>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4"/>
          <p:cNvSpPr txBox="1"/>
          <p:nvPr>
            <p:ph type="title"/>
          </p:nvPr>
        </p:nvSpPr>
        <p:spPr>
          <a:xfrm>
            <a:off x="471487" y="1115035"/>
            <a:ext cx="8225100" cy="1377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2F4957"/>
              </a:buClr>
              <a:buSzPts val="4500"/>
              <a:buFont typeface="Impact"/>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8" name="Google Shape;128;p54"/>
          <p:cNvSpPr txBox="1"/>
          <p:nvPr>
            <p:ph idx="1" type="body"/>
          </p:nvPr>
        </p:nvSpPr>
        <p:spPr>
          <a:xfrm>
            <a:off x="471488" y="2492297"/>
            <a:ext cx="82251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2658C"/>
              </a:buClr>
              <a:buSzPts val="1800"/>
              <a:buNone/>
              <a:defRPr sz="1800">
                <a:solidFill>
                  <a:srgbClr val="32658C"/>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5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55"/>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55"/>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3" name="Google Shape;133;p55"/>
          <p:cNvSpPr/>
          <p:nvPr/>
        </p:nvSpPr>
        <p:spPr>
          <a:xfrm rot="-448729">
            <a:off x="-1028829" y="3164860"/>
            <a:ext cx="3000929" cy="293558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5"/>
          <p:cNvSpPr/>
          <p:nvPr/>
        </p:nvSpPr>
        <p:spPr>
          <a:xfrm rot="1361544">
            <a:off x="6346544" y="-236951"/>
            <a:ext cx="4356327" cy="426166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5" name="Shape 135"/>
        <p:cNvGrpSpPr/>
        <p:nvPr/>
      </p:nvGrpSpPr>
      <p:grpSpPr>
        <a:xfrm>
          <a:off x="0" y="0"/>
          <a:ext cx="0" cy="0"/>
          <a:chOff x="0" y="0"/>
          <a:chExt cx="0" cy="0"/>
        </a:xfrm>
      </p:grpSpPr>
      <p:sp>
        <p:nvSpPr>
          <p:cNvPr id="136" name="Google Shape;136;p56"/>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7" name="Google Shape;137;p5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rgbClr val="326589"/>
              </a:buClr>
              <a:buSzPts val="1800"/>
              <a:buNone/>
              <a:defRPr b="1" sz="1800"/>
            </a:lvl1pPr>
            <a:lvl2pPr indent="-228600" lvl="1" marL="914400" algn="l">
              <a:lnSpc>
                <a:spcPct val="90000"/>
              </a:lnSpc>
              <a:spcBef>
                <a:spcPts val="400"/>
              </a:spcBef>
              <a:spcAft>
                <a:spcPts val="0"/>
              </a:spcAft>
              <a:buClr>
                <a:srgbClr val="326589"/>
              </a:buClr>
              <a:buSzPts val="1500"/>
              <a:buNone/>
              <a:defRPr b="1" sz="1500"/>
            </a:lvl2pPr>
            <a:lvl3pPr indent="-228600" lvl="2" marL="1371600" algn="l">
              <a:lnSpc>
                <a:spcPct val="90000"/>
              </a:lnSpc>
              <a:spcBef>
                <a:spcPts val="400"/>
              </a:spcBef>
              <a:spcAft>
                <a:spcPts val="0"/>
              </a:spcAft>
              <a:buClr>
                <a:srgbClr val="326589"/>
              </a:buClr>
              <a:buSzPts val="1400"/>
              <a:buNone/>
              <a:defRPr b="1" sz="1400"/>
            </a:lvl3pPr>
            <a:lvl4pPr indent="-228600" lvl="3" marL="1828800" algn="l">
              <a:lnSpc>
                <a:spcPct val="90000"/>
              </a:lnSpc>
              <a:spcBef>
                <a:spcPts val="400"/>
              </a:spcBef>
              <a:spcAft>
                <a:spcPts val="0"/>
              </a:spcAft>
              <a:buClr>
                <a:srgbClr val="326589"/>
              </a:buClr>
              <a:buSzPts val="1200"/>
              <a:buNone/>
              <a:defRPr b="1" sz="1200"/>
            </a:lvl4pPr>
            <a:lvl5pPr indent="-228600" lvl="4" marL="2286000" algn="l">
              <a:lnSpc>
                <a:spcPct val="90000"/>
              </a:lnSpc>
              <a:spcBef>
                <a:spcPts val="400"/>
              </a:spcBef>
              <a:spcAft>
                <a:spcPts val="0"/>
              </a:spcAft>
              <a:buClr>
                <a:srgbClr val="326589"/>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8" name="Google Shape;138;p5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9" name="Google Shape;139;p5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rgbClr val="326589"/>
              </a:buClr>
              <a:buSzPts val="1800"/>
              <a:buNone/>
              <a:defRPr b="1" sz="1800"/>
            </a:lvl1pPr>
            <a:lvl2pPr indent="-228600" lvl="1" marL="914400" algn="l">
              <a:lnSpc>
                <a:spcPct val="90000"/>
              </a:lnSpc>
              <a:spcBef>
                <a:spcPts val="400"/>
              </a:spcBef>
              <a:spcAft>
                <a:spcPts val="0"/>
              </a:spcAft>
              <a:buClr>
                <a:srgbClr val="326589"/>
              </a:buClr>
              <a:buSzPts val="1500"/>
              <a:buNone/>
              <a:defRPr b="1" sz="1500"/>
            </a:lvl2pPr>
            <a:lvl3pPr indent="-228600" lvl="2" marL="1371600" algn="l">
              <a:lnSpc>
                <a:spcPct val="90000"/>
              </a:lnSpc>
              <a:spcBef>
                <a:spcPts val="400"/>
              </a:spcBef>
              <a:spcAft>
                <a:spcPts val="0"/>
              </a:spcAft>
              <a:buClr>
                <a:srgbClr val="326589"/>
              </a:buClr>
              <a:buSzPts val="1400"/>
              <a:buNone/>
              <a:defRPr b="1" sz="1400"/>
            </a:lvl3pPr>
            <a:lvl4pPr indent="-228600" lvl="3" marL="1828800" algn="l">
              <a:lnSpc>
                <a:spcPct val="90000"/>
              </a:lnSpc>
              <a:spcBef>
                <a:spcPts val="400"/>
              </a:spcBef>
              <a:spcAft>
                <a:spcPts val="0"/>
              </a:spcAft>
              <a:buClr>
                <a:srgbClr val="326589"/>
              </a:buClr>
              <a:buSzPts val="1200"/>
              <a:buNone/>
              <a:defRPr b="1" sz="1200"/>
            </a:lvl4pPr>
            <a:lvl5pPr indent="-228600" lvl="4" marL="2286000" algn="l">
              <a:lnSpc>
                <a:spcPct val="90000"/>
              </a:lnSpc>
              <a:spcBef>
                <a:spcPts val="400"/>
              </a:spcBef>
              <a:spcAft>
                <a:spcPts val="0"/>
              </a:spcAft>
              <a:buClr>
                <a:srgbClr val="326589"/>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40" name="Google Shape;140;p5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1" name="Google Shape;141;p56"/>
          <p:cNvSpPr/>
          <p:nvPr/>
        </p:nvSpPr>
        <p:spPr>
          <a:xfrm rot="-448729">
            <a:off x="-1028829" y="3164860"/>
            <a:ext cx="3000929" cy="2935587"/>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6"/>
          <p:cNvSpPr/>
          <p:nvPr/>
        </p:nvSpPr>
        <p:spPr>
          <a:xfrm rot="1361544">
            <a:off x="6346544" y="-236951"/>
            <a:ext cx="4356327" cy="4261665"/>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3" name="Shape 14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4" name="Shape 144"/>
        <p:cNvGrpSpPr/>
        <p:nvPr/>
      </p:nvGrpSpPr>
      <p:grpSpPr>
        <a:xfrm>
          <a:off x="0" y="0"/>
          <a:ext cx="0" cy="0"/>
          <a:chOff x="0" y="0"/>
          <a:chExt cx="0" cy="0"/>
        </a:xfrm>
      </p:grpSpPr>
      <p:sp>
        <p:nvSpPr>
          <p:cNvPr id="145" name="Google Shape;145;p59"/>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rgbClr val="2F4957"/>
              </a:buClr>
              <a:buSzPts val="2400"/>
              <a:buFont typeface="Impact"/>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6" name="Google Shape;146;p59"/>
          <p:cNvSpPr/>
          <p:nvPr>
            <p:ph idx="2" type="pic"/>
          </p:nvPr>
        </p:nvSpPr>
        <p:spPr>
          <a:xfrm>
            <a:off x="3887391" y="740569"/>
            <a:ext cx="4629300" cy="3655200"/>
          </a:xfrm>
          <a:prstGeom prst="rect">
            <a:avLst/>
          </a:prstGeom>
          <a:noFill/>
          <a:ln>
            <a:noFill/>
          </a:ln>
        </p:spPr>
      </p:sp>
      <p:sp>
        <p:nvSpPr>
          <p:cNvPr id="147" name="Google Shape;147;p59"/>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326589"/>
              </a:buClr>
              <a:buSzPts val="1200"/>
              <a:buNone/>
              <a:defRPr sz="1200"/>
            </a:lvl1pPr>
            <a:lvl2pPr indent="-228600" lvl="1" marL="914400" algn="l">
              <a:lnSpc>
                <a:spcPct val="90000"/>
              </a:lnSpc>
              <a:spcBef>
                <a:spcPts val="400"/>
              </a:spcBef>
              <a:spcAft>
                <a:spcPts val="0"/>
              </a:spcAft>
              <a:buClr>
                <a:srgbClr val="326589"/>
              </a:buClr>
              <a:buSzPts val="1100"/>
              <a:buNone/>
              <a:defRPr sz="1100"/>
            </a:lvl2pPr>
            <a:lvl3pPr indent="-228600" lvl="2" marL="1371600" algn="l">
              <a:lnSpc>
                <a:spcPct val="90000"/>
              </a:lnSpc>
              <a:spcBef>
                <a:spcPts val="400"/>
              </a:spcBef>
              <a:spcAft>
                <a:spcPts val="0"/>
              </a:spcAft>
              <a:buClr>
                <a:srgbClr val="326589"/>
              </a:buClr>
              <a:buSzPts val="900"/>
              <a:buNone/>
              <a:defRPr sz="900"/>
            </a:lvl3pPr>
            <a:lvl4pPr indent="-228600" lvl="3" marL="1828800" algn="l">
              <a:lnSpc>
                <a:spcPct val="90000"/>
              </a:lnSpc>
              <a:spcBef>
                <a:spcPts val="400"/>
              </a:spcBef>
              <a:spcAft>
                <a:spcPts val="0"/>
              </a:spcAft>
              <a:buClr>
                <a:srgbClr val="326589"/>
              </a:buClr>
              <a:buSzPts val="800"/>
              <a:buNone/>
              <a:defRPr sz="800"/>
            </a:lvl4pPr>
            <a:lvl5pPr indent="-228600" lvl="4" marL="2286000" algn="l">
              <a:lnSpc>
                <a:spcPct val="90000"/>
              </a:lnSpc>
              <a:spcBef>
                <a:spcPts val="400"/>
              </a:spcBef>
              <a:spcAft>
                <a:spcPts val="0"/>
              </a:spcAft>
              <a:buClr>
                <a:srgbClr val="326589"/>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8" name="Shape 148"/>
        <p:cNvGrpSpPr/>
        <p:nvPr/>
      </p:nvGrpSpPr>
      <p:grpSpPr>
        <a:xfrm>
          <a:off x="0" y="0"/>
          <a:ext cx="0" cy="0"/>
          <a:chOff x="0" y="0"/>
          <a:chExt cx="0" cy="0"/>
        </a:xfrm>
      </p:grpSpPr>
      <p:sp>
        <p:nvSpPr>
          <p:cNvPr id="149" name="Google Shape;149;p60"/>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2F4957"/>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50" name="Google Shape;150;p60"/>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rgbClr val="326589"/>
              </a:buClr>
              <a:buSzPts val="1400"/>
              <a:buChar char="•"/>
              <a:defRPr/>
            </a:lvl1pPr>
            <a:lvl2pPr indent="-317500" lvl="1" marL="914400" algn="l">
              <a:lnSpc>
                <a:spcPct val="90000"/>
              </a:lnSpc>
              <a:spcBef>
                <a:spcPts val="400"/>
              </a:spcBef>
              <a:spcAft>
                <a:spcPts val="0"/>
              </a:spcAft>
              <a:buClr>
                <a:srgbClr val="326589"/>
              </a:buClr>
              <a:buSzPts val="1400"/>
              <a:buChar char="•"/>
              <a:defRPr/>
            </a:lvl2pPr>
            <a:lvl3pPr indent="-317500" lvl="2" marL="1371600" algn="l">
              <a:lnSpc>
                <a:spcPct val="90000"/>
              </a:lnSpc>
              <a:spcBef>
                <a:spcPts val="400"/>
              </a:spcBef>
              <a:spcAft>
                <a:spcPts val="0"/>
              </a:spcAft>
              <a:buClr>
                <a:srgbClr val="326589"/>
              </a:buClr>
              <a:buSzPts val="1400"/>
              <a:buChar char="•"/>
              <a:defRPr/>
            </a:lvl3pPr>
            <a:lvl4pPr indent="-317500" lvl="3" marL="1828800" algn="l">
              <a:lnSpc>
                <a:spcPct val="90000"/>
              </a:lnSpc>
              <a:spcBef>
                <a:spcPts val="400"/>
              </a:spcBef>
              <a:spcAft>
                <a:spcPts val="0"/>
              </a:spcAft>
              <a:buClr>
                <a:srgbClr val="326589"/>
              </a:buClr>
              <a:buSzPts val="1400"/>
              <a:buChar char="•"/>
              <a:defRPr/>
            </a:lvl4pPr>
            <a:lvl5pPr indent="-317500" lvl="4" marL="2286000" algn="l">
              <a:lnSpc>
                <a:spcPct val="90000"/>
              </a:lnSpc>
              <a:spcBef>
                <a:spcPts val="400"/>
              </a:spcBef>
              <a:spcAft>
                <a:spcPts val="0"/>
              </a:spcAft>
              <a:buClr>
                <a:srgbClr val="326589"/>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2"/>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5" name="Google Shape;25;p42"/>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6" name="Google Shape;26;p42"/>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7" name="Google Shape;2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31" name="Google Shape;31;p4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32" name="Google Shape;32;p43"/>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3" name="Google Shape;33;p43"/>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4" name="Google Shape;34;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p44"/>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4"/>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8" name="Google Shape;38;p44"/>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39" name="Google Shape;39;p44"/>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0" name="Google Shape;40;p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4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4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4" name="Google Shape;44;p4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46"/>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46"/>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8" name="Google Shape;48;p46"/>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0"/>
              </a:spcBef>
              <a:spcAft>
                <a:spcPts val="0"/>
              </a:spcAft>
              <a:buClr>
                <a:schemeClr val="accent2"/>
              </a:buClr>
              <a:buSzPts val="1100"/>
              <a:buChar char="○"/>
              <a:defRPr>
                <a:solidFill>
                  <a:schemeClr val="accent2"/>
                </a:solidFill>
              </a:defRPr>
            </a:lvl2pPr>
            <a:lvl3pPr indent="-298450" lvl="2" marL="1371600" algn="l">
              <a:lnSpc>
                <a:spcPct val="115000"/>
              </a:lnSpc>
              <a:spcBef>
                <a:spcPts val="0"/>
              </a:spcBef>
              <a:spcAft>
                <a:spcPts val="0"/>
              </a:spcAft>
              <a:buClr>
                <a:schemeClr val="accent2"/>
              </a:buClr>
              <a:buSzPts val="1100"/>
              <a:buChar char="■"/>
              <a:defRPr>
                <a:solidFill>
                  <a:schemeClr val="accent2"/>
                </a:solidFill>
              </a:defRPr>
            </a:lvl3pPr>
            <a:lvl4pPr indent="-298450" lvl="3" marL="1828800" algn="l">
              <a:lnSpc>
                <a:spcPct val="115000"/>
              </a:lnSpc>
              <a:spcBef>
                <a:spcPts val="0"/>
              </a:spcBef>
              <a:spcAft>
                <a:spcPts val="0"/>
              </a:spcAft>
              <a:buClr>
                <a:schemeClr val="accent2"/>
              </a:buClr>
              <a:buSzPts val="1100"/>
              <a:buChar char="●"/>
              <a:defRPr>
                <a:solidFill>
                  <a:schemeClr val="accent2"/>
                </a:solidFill>
              </a:defRPr>
            </a:lvl4pPr>
            <a:lvl5pPr indent="-298450" lvl="4" marL="2286000" algn="l">
              <a:lnSpc>
                <a:spcPct val="115000"/>
              </a:lnSpc>
              <a:spcBef>
                <a:spcPts val="0"/>
              </a:spcBef>
              <a:spcAft>
                <a:spcPts val="0"/>
              </a:spcAft>
              <a:buClr>
                <a:schemeClr val="accent2"/>
              </a:buClr>
              <a:buSzPts val="1100"/>
              <a:buChar char="○"/>
              <a:defRPr>
                <a:solidFill>
                  <a:schemeClr val="accent2"/>
                </a:solidFill>
              </a:defRPr>
            </a:lvl5pPr>
            <a:lvl6pPr indent="-298450" lvl="5" marL="2743200" algn="l">
              <a:lnSpc>
                <a:spcPct val="115000"/>
              </a:lnSpc>
              <a:spcBef>
                <a:spcPts val="0"/>
              </a:spcBef>
              <a:spcAft>
                <a:spcPts val="0"/>
              </a:spcAft>
              <a:buClr>
                <a:schemeClr val="accent2"/>
              </a:buClr>
              <a:buSzPts val="1100"/>
              <a:buChar char="■"/>
              <a:defRPr>
                <a:solidFill>
                  <a:schemeClr val="accent2"/>
                </a:solidFill>
              </a:defRPr>
            </a:lvl6pPr>
            <a:lvl7pPr indent="-298450" lvl="6" marL="3200400" algn="l">
              <a:lnSpc>
                <a:spcPct val="115000"/>
              </a:lnSpc>
              <a:spcBef>
                <a:spcPts val="0"/>
              </a:spcBef>
              <a:spcAft>
                <a:spcPts val="0"/>
              </a:spcAft>
              <a:buClr>
                <a:schemeClr val="accent2"/>
              </a:buClr>
              <a:buSzPts val="1100"/>
              <a:buChar char="●"/>
              <a:defRPr>
                <a:solidFill>
                  <a:schemeClr val="accent2"/>
                </a:solidFill>
              </a:defRPr>
            </a:lvl7pPr>
            <a:lvl8pPr indent="-298450" lvl="7" marL="3657600" algn="l">
              <a:lnSpc>
                <a:spcPct val="115000"/>
              </a:lnSpc>
              <a:spcBef>
                <a:spcPts val="0"/>
              </a:spcBef>
              <a:spcAft>
                <a:spcPts val="0"/>
              </a:spcAft>
              <a:buClr>
                <a:schemeClr val="accent2"/>
              </a:buClr>
              <a:buSzPts val="1100"/>
              <a:buChar char="○"/>
              <a:defRPr>
                <a:solidFill>
                  <a:schemeClr val="accent2"/>
                </a:solidFill>
              </a:defRPr>
            </a:lvl8pPr>
            <a:lvl9pPr indent="-298450" lvl="8" marL="4114800" algn="l">
              <a:lnSpc>
                <a:spcPct val="115000"/>
              </a:lnSpc>
              <a:spcBef>
                <a:spcPts val="0"/>
              </a:spcBef>
              <a:spcAft>
                <a:spcPts val="0"/>
              </a:spcAft>
              <a:buClr>
                <a:schemeClr val="accent2"/>
              </a:buClr>
              <a:buSzPts val="1100"/>
              <a:buChar char="■"/>
              <a:defRPr>
                <a:solidFill>
                  <a:schemeClr val="accent2"/>
                </a:solidFill>
              </a:defRPr>
            </a:lvl9pPr>
          </a:lstStyle>
          <a:p/>
        </p:txBody>
      </p:sp>
      <p:sp>
        <p:nvSpPr>
          <p:cNvPr id="49" name="Google Shape;49;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0" name="Shape 50"/>
        <p:cNvGrpSpPr/>
        <p:nvPr/>
      </p:nvGrpSpPr>
      <p:grpSpPr>
        <a:xfrm>
          <a:off x="0" y="0"/>
          <a:ext cx="0" cy="0"/>
          <a:chOff x="0" y="0"/>
          <a:chExt cx="0" cy="0"/>
        </a:xfrm>
      </p:grpSpPr>
      <p:sp>
        <p:nvSpPr>
          <p:cNvPr id="51" name="Google Shape;51;p47"/>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52" name="Google Shape;52;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48"/>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8"/>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56" name="Google Shape;56;p48"/>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57" name="Google Shape;57;p48"/>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58" name="Google Shape;58;p4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5" Type="http://schemas.openxmlformats.org/officeDocument/2006/relationships/slideLayout" Target="../slideLayouts/slideLayout14.xml"/><Relationship Id="rId19" Type="http://schemas.openxmlformats.org/officeDocument/2006/relationships/slideLayout" Target="../slideLayouts/slideLayout28.xml"/><Relationship Id="rId6" Type="http://schemas.openxmlformats.org/officeDocument/2006/relationships/slideLayout" Target="../slideLayouts/slideLayout15.xml"/><Relationship Id="rId18" Type="http://schemas.openxmlformats.org/officeDocument/2006/relationships/slideLayout" Target="../slideLayouts/slideLayout27.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3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3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rgbClr val="2F4957"/>
              </a:buClr>
              <a:buSzPts val="3300"/>
              <a:buFont typeface="Impact"/>
              <a:buNone/>
              <a:defRPr b="0" i="0" sz="3300" u="none" cap="none" strike="noStrike">
                <a:solidFill>
                  <a:srgbClr val="2F4957"/>
                </a:solidFill>
                <a:latin typeface="Impact"/>
                <a:ea typeface="Impact"/>
                <a:cs typeface="Impact"/>
                <a:sym typeface="Impact"/>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3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rgbClr val="326589"/>
              </a:buClr>
              <a:buSzPts val="2100"/>
              <a:buFont typeface="Arial"/>
              <a:buChar char="•"/>
              <a:defRPr b="0" i="0" sz="2100" u="none" cap="none" strike="noStrike">
                <a:solidFill>
                  <a:srgbClr val="326589"/>
                </a:solidFill>
                <a:latin typeface="Calibri"/>
                <a:ea typeface="Calibri"/>
                <a:cs typeface="Calibri"/>
                <a:sym typeface="Calibri"/>
              </a:defRPr>
            </a:lvl1pPr>
            <a:lvl2pPr indent="-342900" lvl="1" marL="914400" marR="0" rtl="0" algn="l">
              <a:lnSpc>
                <a:spcPct val="90000"/>
              </a:lnSpc>
              <a:spcBef>
                <a:spcPts val="400"/>
              </a:spcBef>
              <a:spcAft>
                <a:spcPts val="0"/>
              </a:spcAft>
              <a:buClr>
                <a:srgbClr val="326589"/>
              </a:buClr>
              <a:buSzPts val="1800"/>
              <a:buFont typeface="Arial"/>
              <a:buChar char="•"/>
              <a:defRPr b="0" i="0" sz="1800" u="none" cap="none" strike="noStrike">
                <a:solidFill>
                  <a:srgbClr val="326589"/>
                </a:solidFill>
                <a:latin typeface="Calibri"/>
                <a:ea typeface="Calibri"/>
                <a:cs typeface="Calibri"/>
                <a:sym typeface="Calibri"/>
              </a:defRPr>
            </a:lvl2pPr>
            <a:lvl3pPr indent="-323850" lvl="2" marL="1371600" marR="0" rtl="0" algn="l">
              <a:lnSpc>
                <a:spcPct val="90000"/>
              </a:lnSpc>
              <a:spcBef>
                <a:spcPts val="400"/>
              </a:spcBef>
              <a:spcAft>
                <a:spcPts val="0"/>
              </a:spcAft>
              <a:buClr>
                <a:srgbClr val="326589"/>
              </a:buClr>
              <a:buSzPts val="1500"/>
              <a:buFont typeface="Arial"/>
              <a:buChar char="•"/>
              <a:defRPr b="0" i="0" sz="1500" u="none" cap="none" strike="noStrike">
                <a:solidFill>
                  <a:srgbClr val="326589"/>
                </a:solidFill>
                <a:latin typeface="Calibri"/>
                <a:ea typeface="Calibri"/>
                <a:cs typeface="Calibri"/>
                <a:sym typeface="Calibri"/>
              </a:defRPr>
            </a:lvl3pPr>
            <a:lvl4pPr indent="-317500" lvl="3" marL="1828800" marR="0" rtl="0" algn="l">
              <a:lnSpc>
                <a:spcPct val="90000"/>
              </a:lnSpc>
              <a:spcBef>
                <a:spcPts val="400"/>
              </a:spcBef>
              <a:spcAft>
                <a:spcPts val="0"/>
              </a:spcAft>
              <a:buClr>
                <a:srgbClr val="326589"/>
              </a:buClr>
              <a:buSzPts val="1400"/>
              <a:buFont typeface="Arial"/>
              <a:buChar char="•"/>
              <a:defRPr b="0" i="0" sz="1400" u="none" cap="none" strike="noStrike">
                <a:solidFill>
                  <a:srgbClr val="326589"/>
                </a:solidFill>
                <a:latin typeface="Calibri"/>
                <a:ea typeface="Calibri"/>
                <a:cs typeface="Calibri"/>
                <a:sym typeface="Calibri"/>
              </a:defRPr>
            </a:lvl4pPr>
            <a:lvl5pPr indent="-317500" lvl="4" marL="2286000" marR="0" rtl="0" algn="l">
              <a:lnSpc>
                <a:spcPct val="90000"/>
              </a:lnSpc>
              <a:spcBef>
                <a:spcPts val="400"/>
              </a:spcBef>
              <a:spcAft>
                <a:spcPts val="0"/>
              </a:spcAft>
              <a:buClr>
                <a:srgbClr val="326589"/>
              </a:buClr>
              <a:buSzPts val="1400"/>
              <a:buFont typeface="Arial"/>
              <a:buChar char="•"/>
              <a:defRPr b="0" i="0" sz="1400" u="none" cap="none" strike="noStrike">
                <a:solidFill>
                  <a:srgbClr val="326589"/>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72" name="Google Shape;72;p35"/>
          <p:cNvPicPr preferRelativeResize="0"/>
          <p:nvPr/>
        </p:nvPicPr>
        <p:blipFill rotWithShape="1">
          <a:blip r:embed="rId1">
            <a:alphaModFix/>
          </a:blip>
          <a:srcRect b="0" l="0" r="0" t="0"/>
          <a:stretch/>
        </p:blipFill>
        <p:spPr>
          <a:xfrm>
            <a:off x="-993457" y="770929"/>
            <a:ext cx="523875" cy="2371727"/>
          </a:xfrm>
          <a:prstGeom prst="rect">
            <a:avLst/>
          </a:prstGeom>
          <a:noFill/>
          <a:ln>
            <a:noFill/>
          </a:ln>
        </p:spPr>
      </p:pic>
      <p:pic>
        <p:nvPicPr>
          <p:cNvPr id="73" name="Google Shape;73;p35"/>
          <p:cNvPicPr preferRelativeResize="0"/>
          <p:nvPr/>
        </p:nvPicPr>
        <p:blipFill rotWithShape="1">
          <a:blip r:embed="rId2">
            <a:alphaModFix/>
          </a:blip>
          <a:srcRect b="0" l="0" r="0" t="0"/>
          <a:stretch/>
        </p:blipFill>
        <p:spPr>
          <a:xfrm>
            <a:off x="471488" y="4733924"/>
            <a:ext cx="2149375" cy="297497"/>
          </a:xfrm>
          <a:prstGeom prst="rect">
            <a:avLst/>
          </a:prstGeom>
          <a:noFill/>
          <a:ln>
            <a:noFill/>
          </a:ln>
        </p:spPr>
      </p:pic>
      <p:pic>
        <p:nvPicPr>
          <p:cNvPr id="74" name="Google Shape;74;p35"/>
          <p:cNvPicPr preferRelativeResize="0"/>
          <p:nvPr/>
        </p:nvPicPr>
        <p:blipFill rotWithShape="1">
          <a:blip r:embed="rId3">
            <a:alphaModFix/>
          </a:blip>
          <a:srcRect b="0" l="0" r="0" t="0"/>
          <a:stretch/>
        </p:blipFill>
        <p:spPr>
          <a:xfrm>
            <a:off x="7886700" y="4815998"/>
            <a:ext cx="838200" cy="1333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image" Target="../media/image10.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docs.google.com/document/d/1HKY5yGtgdJR2lFPwU3PIw5dkm9Q21KygFDDE4u7SgGY/edit?usp=sharing" TargetMode="External"/><Relationship Id="rId4" Type="http://schemas.openxmlformats.org/officeDocument/2006/relationships/hyperlink" Target="https://docs.google.com/document/d/1LBvqaGtkCzUxKOBqX4VEXjz4DNqKEQl1eFzWX7KdHaQ/edit?usp=sharing" TargetMode="External"/><Relationship Id="rId5" Type="http://schemas.openxmlformats.org/officeDocument/2006/relationships/hyperlink" Target="https://docs.google.com/document/d/1SfgvJ7OIvbVRzsQkomdfIEKfPiH7DkVZPvxzXF8xkhQ/edit?usp=sharing" TargetMode="External"/><Relationship Id="rId6" Type="http://schemas.openxmlformats.org/officeDocument/2006/relationships/image" Target="../media/image8.jpg"/><Relationship Id="rId7"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
          <p:cNvSpPr txBox="1"/>
          <p:nvPr>
            <p:ph type="title"/>
          </p:nvPr>
        </p:nvSpPr>
        <p:spPr>
          <a:xfrm>
            <a:off x="386318" y="2937100"/>
            <a:ext cx="7886700" cy="7011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2F4957"/>
              </a:buClr>
              <a:buSzPts val="3300"/>
              <a:buFont typeface="Impact"/>
              <a:buNone/>
            </a:pPr>
            <a:r>
              <a:rPr b="1" lang="en-US" sz="3800">
                <a:latin typeface="Arial"/>
                <a:ea typeface="Arial"/>
                <a:cs typeface="Arial"/>
                <a:sym typeface="Arial"/>
              </a:rPr>
              <a:t>VCU x CodeRVA Lab School</a:t>
            </a:r>
            <a:endParaRPr b="1">
              <a:latin typeface="Arial"/>
              <a:ea typeface="Arial"/>
              <a:cs typeface="Arial"/>
              <a:sym typeface="Arial"/>
            </a:endParaRPr>
          </a:p>
        </p:txBody>
      </p:sp>
      <p:sp>
        <p:nvSpPr>
          <p:cNvPr id="157" name="Google Shape;157;p1"/>
          <p:cNvSpPr txBox="1"/>
          <p:nvPr/>
        </p:nvSpPr>
        <p:spPr>
          <a:xfrm>
            <a:off x="685800" y="3638190"/>
            <a:ext cx="76353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lang="en-US" sz="2000"/>
              <a:t>July</a:t>
            </a:r>
            <a:r>
              <a:rPr b="0" i="0" lang="en-US" sz="2000" u="none" cap="none" strike="noStrike">
                <a:solidFill>
                  <a:srgbClr val="000000"/>
                </a:solidFill>
                <a:latin typeface="Arial"/>
                <a:ea typeface="Arial"/>
                <a:cs typeface="Arial"/>
                <a:sym typeface="Arial"/>
              </a:rPr>
              <a:t> </a:t>
            </a:r>
            <a:r>
              <a:rPr lang="en-US" sz="2000"/>
              <a:t>7</a:t>
            </a:r>
            <a:r>
              <a:rPr b="0" i="0" lang="en-US" sz="2000" u="none" cap="none" strike="noStrike">
                <a:solidFill>
                  <a:srgbClr val="000000"/>
                </a:solidFill>
                <a:latin typeface="Arial"/>
                <a:ea typeface="Arial"/>
                <a:cs typeface="Arial"/>
                <a:sym typeface="Arial"/>
              </a:rPr>
              <a:t>, 202</a:t>
            </a:r>
            <a:r>
              <a:rPr lang="en-US" sz="2000"/>
              <a:t>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54e11cb6f7_0_0"/>
          <p:cNvSpPr txBox="1"/>
          <p:nvPr>
            <p:ph idx="1" type="body"/>
          </p:nvPr>
        </p:nvSpPr>
        <p:spPr>
          <a:xfrm>
            <a:off x="645750" y="1712125"/>
            <a:ext cx="7852500" cy="2772300"/>
          </a:xfrm>
          <a:prstGeom prst="rect">
            <a:avLst/>
          </a:prstGeom>
          <a:noFill/>
          <a:ln>
            <a:noFill/>
          </a:ln>
        </p:spPr>
        <p:txBody>
          <a:bodyPr anchorCtr="0" anchor="t" bIns="34275" lIns="68575" spcFirstLastPara="1" rIns="68575" wrap="square" tIns="34275">
            <a:normAutofit lnSpcReduction="20000"/>
          </a:bodyPr>
          <a:lstStyle/>
          <a:p>
            <a:pPr indent="-349250" lvl="0" marL="457200" rtl="0" algn="l">
              <a:lnSpc>
                <a:spcPct val="115000"/>
              </a:lnSpc>
              <a:spcBef>
                <a:spcPts val="900"/>
              </a:spcBef>
              <a:spcAft>
                <a:spcPts val="0"/>
              </a:spcAft>
              <a:buClr>
                <a:schemeClr val="dk1"/>
              </a:buClr>
              <a:buSzPts val="1900"/>
              <a:buChar char="•"/>
            </a:pPr>
            <a:r>
              <a:rPr lang="en-US" sz="1900">
                <a:solidFill>
                  <a:schemeClr val="dk1"/>
                </a:solidFill>
                <a:highlight>
                  <a:srgbClr val="FFFFFF"/>
                </a:highlight>
                <a:latin typeface="Arial"/>
                <a:ea typeface="Arial"/>
                <a:cs typeface="Arial"/>
                <a:sym typeface="Arial"/>
              </a:rPr>
              <a:t>A combination of federal funding, state funding, school division investment, VCU investment, philanthropic and corporate partnerships ensure financial sustainability</a:t>
            </a:r>
            <a:endParaRPr sz="1900">
              <a:solidFill>
                <a:schemeClr val="dk1"/>
              </a:solidFill>
              <a:latin typeface="Arial"/>
              <a:ea typeface="Arial"/>
              <a:cs typeface="Arial"/>
              <a:sym typeface="Arial"/>
            </a:endParaRPr>
          </a:p>
          <a:p>
            <a:pPr indent="-349250" lvl="0" marL="457200" rtl="0" algn="l">
              <a:lnSpc>
                <a:spcPct val="115000"/>
              </a:lnSpc>
              <a:spcBef>
                <a:spcPts val="900"/>
              </a:spcBef>
              <a:spcAft>
                <a:spcPts val="0"/>
              </a:spcAft>
              <a:buSzPts val="1900"/>
              <a:buFont typeface="Georgia"/>
              <a:buChar char="•"/>
            </a:pPr>
            <a:r>
              <a:rPr lang="en-US" sz="1900">
                <a:solidFill>
                  <a:schemeClr val="dk1"/>
                </a:solidFill>
                <a:latin typeface="Arial"/>
                <a:ea typeface="Arial"/>
                <a:cs typeface="Arial"/>
                <a:sym typeface="Arial"/>
              </a:rPr>
              <a:t>33% cost share for General Assembly Teacher Residency line item</a:t>
            </a:r>
            <a:endParaRPr/>
          </a:p>
          <a:p>
            <a:pPr indent="-349250" lvl="0" marL="457200" rtl="0" algn="l">
              <a:lnSpc>
                <a:spcPct val="115000"/>
              </a:lnSpc>
              <a:spcBef>
                <a:spcPts val="900"/>
              </a:spcBef>
              <a:spcAft>
                <a:spcPts val="0"/>
              </a:spcAft>
              <a:buSzPts val="1900"/>
              <a:buFont typeface="Georgia"/>
              <a:buChar char="•"/>
            </a:pPr>
            <a:r>
              <a:rPr lang="en-US" sz="1900">
                <a:solidFill>
                  <a:schemeClr val="dk1"/>
                </a:solidFill>
                <a:latin typeface="Arial"/>
                <a:ea typeface="Arial"/>
                <a:cs typeface="Arial"/>
                <a:sym typeface="Arial"/>
              </a:rPr>
              <a:t>Registered Apprenticeship for Teachers</a:t>
            </a:r>
            <a:endParaRPr sz="1900">
              <a:solidFill>
                <a:schemeClr val="dk1"/>
              </a:solidFill>
              <a:latin typeface="Arial"/>
              <a:ea typeface="Arial"/>
              <a:cs typeface="Arial"/>
              <a:sym typeface="Arial"/>
            </a:endParaRPr>
          </a:p>
          <a:p>
            <a:pPr indent="-349250" lvl="0" marL="457200" rtl="0" algn="l">
              <a:lnSpc>
                <a:spcPct val="115000"/>
              </a:lnSpc>
              <a:spcBef>
                <a:spcPts val="900"/>
              </a:spcBef>
              <a:spcAft>
                <a:spcPts val="0"/>
              </a:spcAft>
              <a:buSzPts val="1900"/>
              <a:buFont typeface="Georgia"/>
              <a:buChar char="•"/>
            </a:pPr>
            <a:r>
              <a:rPr lang="en-US" sz="1900">
                <a:solidFill>
                  <a:schemeClr val="dk1"/>
                </a:solidFill>
                <a:latin typeface="Arial"/>
                <a:ea typeface="Arial"/>
                <a:cs typeface="Arial"/>
                <a:sym typeface="Arial"/>
              </a:rPr>
              <a:t>By investing on the front end, high quality teachers invest in communities for the long haul- both new teachers and veteran teachers</a:t>
            </a:r>
            <a:endParaRPr sz="1900">
              <a:solidFill>
                <a:schemeClr val="dk1"/>
              </a:solidFill>
              <a:latin typeface="Arial"/>
              <a:ea typeface="Arial"/>
              <a:cs typeface="Arial"/>
              <a:sym typeface="Arial"/>
            </a:endParaRPr>
          </a:p>
        </p:txBody>
      </p:sp>
      <p:sp>
        <p:nvSpPr>
          <p:cNvPr id="251" name="Google Shape;251;g254e11cb6f7_0_0"/>
          <p:cNvSpPr txBox="1"/>
          <p:nvPr/>
        </p:nvSpPr>
        <p:spPr>
          <a:xfrm>
            <a:off x="1488797" y="167176"/>
            <a:ext cx="5915100" cy="9942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chemeClr val="dk2"/>
                </a:solidFill>
              </a:rPr>
              <a:t>Sustainability</a:t>
            </a:r>
            <a:endParaRPr b="1" i="0" sz="3000" u="none" cap="none" strike="noStrike">
              <a:solidFill>
                <a:schemeClr val="dk2"/>
              </a:solidFill>
              <a:latin typeface="Arial"/>
              <a:ea typeface="Arial"/>
              <a:cs typeface="Arial"/>
              <a:sym typeface="Arial"/>
            </a:endParaRPr>
          </a:p>
        </p:txBody>
      </p:sp>
      <p:pic>
        <p:nvPicPr>
          <p:cNvPr id="252" name="Google Shape;252;g254e11cb6f7_0_0"/>
          <p:cNvPicPr preferRelativeResize="0"/>
          <p:nvPr/>
        </p:nvPicPr>
        <p:blipFill>
          <a:blip r:embed="rId3">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19fdf595fcf_0_119"/>
          <p:cNvSpPr/>
          <p:nvPr/>
        </p:nvSpPr>
        <p:spPr>
          <a:xfrm>
            <a:off x="0" y="0"/>
            <a:ext cx="9141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58" name="Google Shape;258;g19fdf595fcf_0_119"/>
          <p:cNvSpPr txBox="1"/>
          <p:nvPr>
            <p:ph type="title"/>
          </p:nvPr>
        </p:nvSpPr>
        <p:spPr>
          <a:xfrm>
            <a:off x="429370" y="178904"/>
            <a:ext cx="8263800" cy="10758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Clr>
                <a:schemeClr val="dk1"/>
              </a:buClr>
              <a:buSzPts val="3150"/>
              <a:buFont typeface="Calibri"/>
              <a:buNone/>
            </a:pPr>
            <a:r>
              <a:rPr b="1" lang="en-US" sz="2650">
                <a:latin typeface="Arial"/>
                <a:ea typeface="Arial"/>
                <a:cs typeface="Arial"/>
                <a:sym typeface="Arial"/>
              </a:rPr>
              <a:t>Future Plans for RTR Apprenticeship and Residency Models - Transforming the Teaching Profession and Removing the Barriers to Teaching</a:t>
            </a:r>
            <a:endParaRPr sz="2470">
              <a:latin typeface="Arial"/>
              <a:ea typeface="Arial"/>
              <a:cs typeface="Arial"/>
              <a:sym typeface="Arial"/>
            </a:endParaRPr>
          </a:p>
        </p:txBody>
      </p:sp>
      <p:sp>
        <p:nvSpPr>
          <p:cNvPr id="259" name="Google Shape;259;g19fdf595fcf_0_119"/>
          <p:cNvSpPr/>
          <p:nvPr/>
        </p:nvSpPr>
        <p:spPr>
          <a:xfrm>
            <a:off x="429370" y="1261158"/>
            <a:ext cx="8229600" cy="13716"/>
          </a:xfrm>
          <a:custGeom>
            <a:rect b="b" l="l" r="r" t="t"/>
            <a:pathLst>
              <a:path extrusionOk="0" fill="none" h="18288" w="1097280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extrusionOk="0" h="18288" w="1097280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4509"/>
            </a:schemeClr>
          </a:solidFill>
          <a:ln cap="rnd" cmpd="sng" w="44450">
            <a:solidFill>
              <a:schemeClr val="accent2">
                <a:alpha val="74509"/>
              </a:schemeClr>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0" name="Google Shape;260;g19fdf595fcf_0_119"/>
          <p:cNvSpPr txBox="1"/>
          <p:nvPr>
            <p:ph idx="1" type="body"/>
          </p:nvPr>
        </p:nvSpPr>
        <p:spPr>
          <a:xfrm>
            <a:off x="429370" y="1553487"/>
            <a:ext cx="5035200" cy="3089400"/>
          </a:xfrm>
          <a:prstGeom prst="rect">
            <a:avLst/>
          </a:prstGeom>
          <a:noFill/>
          <a:ln>
            <a:noFill/>
          </a:ln>
        </p:spPr>
        <p:txBody>
          <a:bodyPr anchorCtr="0" anchor="t" bIns="34275" lIns="68575" spcFirstLastPara="1" rIns="68575" wrap="square" tIns="34275">
            <a:noAutofit/>
          </a:bodyPr>
          <a:lstStyle/>
          <a:p>
            <a:pPr indent="-177800" lvl="0" marL="177800" rtl="0" algn="l">
              <a:lnSpc>
                <a:spcPct val="90000"/>
              </a:lnSpc>
              <a:spcBef>
                <a:spcPts val="0"/>
              </a:spcBef>
              <a:spcAft>
                <a:spcPts val="0"/>
              </a:spcAft>
              <a:buClr>
                <a:schemeClr val="dk1"/>
              </a:buClr>
              <a:buSzPts val="1700"/>
              <a:buChar char="•"/>
            </a:pPr>
            <a:r>
              <a:rPr lang="en-US" sz="1700">
                <a:latin typeface="Arial"/>
                <a:ea typeface="Arial"/>
                <a:cs typeface="Arial"/>
                <a:sym typeface="Arial"/>
              </a:rPr>
              <a:t>Offer mu</a:t>
            </a:r>
            <a:r>
              <a:rPr lang="en-US" sz="1700">
                <a:latin typeface="Arial"/>
                <a:ea typeface="Arial"/>
                <a:cs typeface="Arial"/>
                <a:sym typeface="Arial"/>
              </a:rPr>
              <a:t>ltiple </a:t>
            </a:r>
            <a:r>
              <a:rPr lang="en-US" sz="1700">
                <a:latin typeface="Arial"/>
                <a:ea typeface="Arial"/>
                <a:cs typeface="Arial"/>
                <a:sym typeface="Arial"/>
              </a:rPr>
              <a:t>options for</a:t>
            </a:r>
            <a:r>
              <a:rPr b="1" lang="en-US" sz="1700">
                <a:latin typeface="Arial"/>
                <a:ea typeface="Arial"/>
                <a:cs typeface="Arial"/>
                <a:sym typeface="Arial"/>
              </a:rPr>
              <a:t> </a:t>
            </a:r>
            <a:r>
              <a:rPr lang="en-US" sz="1700" u="sng">
                <a:latin typeface="Arial"/>
                <a:ea typeface="Arial"/>
                <a:cs typeface="Arial"/>
                <a:sym typeface="Arial"/>
              </a:rPr>
              <a:t>paid</a:t>
            </a:r>
            <a:r>
              <a:rPr lang="en-US" sz="1700">
                <a:latin typeface="Arial"/>
                <a:ea typeface="Arial"/>
                <a:cs typeface="Arial"/>
                <a:sym typeface="Arial"/>
              </a:rPr>
              <a:t> Registered Apprenticeship and Residency models - </a:t>
            </a:r>
            <a:r>
              <a:rPr b="1" lang="en-US" sz="1700">
                <a:latin typeface="Arial"/>
                <a:ea typeface="Arial"/>
                <a:cs typeface="Arial"/>
                <a:sym typeface="Arial"/>
              </a:rPr>
              <a:t>"Earn While You Learn". </a:t>
            </a:r>
            <a:r>
              <a:rPr lang="en-US" sz="1700">
                <a:latin typeface="Arial"/>
                <a:ea typeface="Arial"/>
                <a:cs typeface="Arial"/>
                <a:sym typeface="Arial"/>
              </a:rPr>
              <a:t>P</a:t>
            </a:r>
            <a:r>
              <a:rPr lang="en-US" sz="1700">
                <a:latin typeface="Arial"/>
                <a:ea typeface="Arial"/>
                <a:cs typeface="Arial"/>
                <a:sym typeface="Arial"/>
              </a:rPr>
              <a:t>aid to work in a Mentor Teacher’s classroom while pursuing a degree and teaching certification</a:t>
            </a:r>
            <a:endParaRPr sz="2300">
              <a:latin typeface="Arial"/>
              <a:ea typeface="Arial"/>
              <a:cs typeface="Arial"/>
              <a:sym typeface="Arial"/>
            </a:endParaRPr>
          </a:p>
          <a:p>
            <a:pPr indent="-177800" lvl="0" marL="177800" rtl="0" algn="l">
              <a:lnSpc>
                <a:spcPct val="90000"/>
              </a:lnSpc>
              <a:spcBef>
                <a:spcPts val="0"/>
              </a:spcBef>
              <a:spcAft>
                <a:spcPts val="0"/>
              </a:spcAft>
              <a:buClr>
                <a:schemeClr val="dk1"/>
              </a:buClr>
              <a:buSzPts val="1700"/>
              <a:buChar char="•"/>
            </a:pPr>
            <a:r>
              <a:rPr lang="en-US" sz="1700">
                <a:latin typeface="Arial"/>
                <a:ea typeface="Arial"/>
                <a:cs typeface="Arial"/>
                <a:sym typeface="Arial"/>
              </a:rPr>
              <a:t>C</a:t>
            </a:r>
            <a:r>
              <a:rPr lang="en-US" sz="1700">
                <a:latin typeface="Arial"/>
                <a:ea typeface="Arial"/>
                <a:cs typeface="Arial"/>
                <a:sym typeface="Arial"/>
              </a:rPr>
              <a:t>andidates earn a bachelor's, master's or graduate certificate in Education at no cost</a:t>
            </a:r>
            <a:endParaRPr sz="2300">
              <a:latin typeface="Arial"/>
              <a:ea typeface="Arial"/>
              <a:cs typeface="Arial"/>
              <a:sym typeface="Arial"/>
            </a:endParaRPr>
          </a:p>
          <a:p>
            <a:pPr indent="-177800" lvl="0" marL="177800" rtl="0" algn="l">
              <a:lnSpc>
                <a:spcPct val="90000"/>
              </a:lnSpc>
              <a:spcBef>
                <a:spcPts val="0"/>
              </a:spcBef>
              <a:spcAft>
                <a:spcPts val="0"/>
              </a:spcAft>
              <a:buClr>
                <a:schemeClr val="dk1"/>
              </a:buClr>
              <a:buSzPts val="1700"/>
              <a:buChar char="•"/>
            </a:pPr>
            <a:r>
              <a:rPr lang="en-US" sz="1700">
                <a:latin typeface="Arial"/>
                <a:ea typeface="Arial"/>
                <a:cs typeface="Arial"/>
                <a:sym typeface="Arial"/>
              </a:rPr>
              <a:t>Recruit from divisions' "</a:t>
            </a:r>
            <a:r>
              <a:rPr b="1" lang="en-US" sz="1700">
                <a:latin typeface="Arial"/>
                <a:ea typeface="Arial"/>
                <a:cs typeface="Arial"/>
                <a:sym typeface="Arial"/>
              </a:rPr>
              <a:t>Grow Your Own</a:t>
            </a:r>
            <a:r>
              <a:rPr lang="en-US" sz="1700">
                <a:latin typeface="Arial"/>
                <a:ea typeface="Arial"/>
                <a:cs typeface="Arial"/>
                <a:sym typeface="Arial"/>
              </a:rPr>
              <a:t>" Teachers for Tomorrow high school programs</a:t>
            </a:r>
            <a:endParaRPr sz="2300">
              <a:latin typeface="Arial"/>
              <a:ea typeface="Arial"/>
              <a:cs typeface="Arial"/>
              <a:sym typeface="Arial"/>
            </a:endParaRPr>
          </a:p>
          <a:p>
            <a:pPr indent="-177800" lvl="0" marL="177800" rtl="0" algn="l">
              <a:lnSpc>
                <a:spcPct val="90000"/>
              </a:lnSpc>
              <a:spcBef>
                <a:spcPts val="0"/>
              </a:spcBef>
              <a:spcAft>
                <a:spcPts val="0"/>
              </a:spcAft>
              <a:buClr>
                <a:schemeClr val="dk1"/>
              </a:buClr>
              <a:buSzPts val="1700"/>
              <a:buChar char="•"/>
            </a:pPr>
            <a:r>
              <a:rPr b="1" lang="en-US" sz="1700">
                <a:latin typeface="Arial"/>
                <a:ea typeface="Arial"/>
                <a:cs typeface="Arial"/>
                <a:sym typeface="Arial"/>
              </a:rPr>
              <a:t>Expand upon the proven success of the current RTR model</a:t>
            </a:r>
            <a:r>
              <a:rPr lang="en-US" sz="1700">
                <a:latin typeface="Arial"/>
                <a:ea typeface="Arial"/>
                <a:cs typeface="Arial"/>
                <a:sym typeface="Arial"/>
              </a:rPr>
              <a:t>, making it easier and more affordable to become the best prepared teacher for our students</a:t>
            </a:r>
            <a:endParaRPr sz="2300">
              <a:latin typeface="Arial"/>
              <a:ea typeface="Arial"/>
              <a:cs typeface="Arial"/>
              <a:sym typeface="Arial"/>
            </a:endParaRPr>
          </a:p>
          <a:p>
            <a:pPr indent="-76200" lvl="0" marL="177800" rtl="0" algn="l">
              <a:lnSpc>
                <a:spcPct val="70000"/>
              </a:lnSpc>
              <a:spcBef>
                <a:spcPts val="800"/>
              </a:spcBef>
              <a:spcAft>
                <a:spcPts val="0"/>
              </a:spcAft>
              <a:buClr>
                <a:schemeClr val="dk1"/>
              </a:buClr>
              <a:buSzPts val="1500"/>
              <a:buNone/>
            </a:pPr>
            <a:r>
              <a:t/>
            </a:r>
            <a:endParaRPr sz="1700"/>
          </a:p>
          <a:p>
            <a:pPr indent="-76200" lvl="0" marL="177800" rtl="0" algn="l">
              <a:lnSpc>
                <a:spcPct val="70000"/>
              </a:lnSpc>
              <a:spcBef>
                <a:spcPts val="800"/>
              </a:spcBef>
              <a:spcAft>
                <a:spcPts val="0"/>
              </a:spcAft>
              <a:buClr>
                <a:schemeClr val="dk1"/>
              </a:buClr>
              <a:buSzPts val="1500"/>
              <a:buNone/>
            </a:pPr>
            <a:r>
              <a:t/>
            </a:r>
            <a:endParaRPr sz="1500"/>
          </a:p>
        </p:txBody>
      </p:sp>
      <p:pic>
        <p:nvPicPr>
          <p:cNvPr descr="White bulbs with a yellow one standing out" id="261" name="Google Shape;261;g19fdf595fcf_0_119"/>
          <p:cNvPicPr preferRelativeResize="0"/>
          <p:nvPr/>
        </p:nvPicPr>
        <p:blipFill rotWithShape="1">
          <a:blip r:embed="rId3">
            <a:alphaModFix/>
          </a:blip>
          <a:srcRect b="0" l="10859" r="24922" t="0"/>
          <a:stretch/>
        </p:blipFill>
        <p:spPr>
          <a:xfrm>
            <a:off x="5756744" y="1570482"/>
            <a:ext cx="2955796" cy="307238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54e11cb6f7_0_1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67" name="Google Shape;267;g254e11cb6f7_0_17"/>
          <p:cNvSpPr txBox="1"/>
          <p:nvPr>
            <p:ph type="title"/>
          </p:nvPr>
        </p:nvSpPr>
        <p:spPr>
          <a:xfrm>
            <a:off x="353100" y="192025"/>
            <a:ext cx="8415600" cy="761100"/>
          </a:xfrm>
          <a:prstGeom prst="rect">
            <a:avLst/>
          </a:prstGeom>
          <a:noFill/>
          <a:ln>
            <a:noFill/>
          </a:ln>
        </p:spPr>
        <p:txBody>
          <a:bodyPr anchorCtr="0" anchor="b" bIns="34275" lIns="68575" spcFirstLastPara="1" rIns="68575" wrap="square" tIns="34275">
            <a:normAutofit fontScale="90000"/>
          </a:bodyPr>
          <a:lstStyle/>
          <a:p>
            <a:pPr indent="0" lvl="0" marL="0" rtl="0" algn="l">
              <a:spcBef>
                <a:spcPts val="0"/>
              </a:spcBef>
              <a:spcAft>
                <a:spcPts val="0"/>
              </a:spcAft>
              <a:buClr>
                <a:schemeClr val="dk1"/>
              </a:buClr>
              <a:buSzPct val="100000"/>
              <a:buFont typeface="Calibri"/>
              <a:buNone/>
            </a:pPr>
            <a:r>
              <a:rPr b="1" lang="en-US">
                <a:latin typeface="Arial"/>
                <a:ea typeface="Arial"/>
                <a:cs typeface="Arial"/>
                <a:sym typeface="Arial"/>
              </a:rPr>
              <a:t>T</a:t>
            </a:r>
            <a:r>
              <a:rPr b="1" lang="en-US">
                <a:latin typeface="Arial"/>
                <a:ea typeface="Arial"/>
                <a:cs typeface="Arial"/>
                <a:sym typeface="Arial"/>
              </a:rPr>
              <a:t>he Future of Teaching, Leading &amp; Learning</a:t>
            </a:r>
            <a:endParaRPr b="1">
              <a:latin typeface="Arial"/>
              <a:ea typeface="Arial"/>
              <a:cs typeface="Arial"/>
              <a:sym typeface="Arial"/>
            </a:endParaRPr>
          </a:p>
        </p:txBody>
      </p:sp>
      <p:sp>
        <p:nvSpPr>
          <p:cNvPr id="268" name="Google Shape;268;g254e11cb6f7_0_17"/>
          <p:cNvSpPr/>
          <p:nvPr/>
        </p:nvSpPr>
        <p:spPr>
          <a:xfrm>
            <a:off x="649465" y="1225877"/>
            <a:ext cx="7838700" cy="13800"/>
          </a:xfrm>
          <a:prstGeom prst="rect">
            <a:avLst/>
          </a:prstGeom>
          <a:solidFill>
            <a:srgbClr val="D5D5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269" name="Google Shape;269;g254e11cb6f7_0_17"/>
          <p:cNvSpPr/>
          <p:nvPr/>
        </p:nvSpPr>
        <p:spPr>
          <a:xfrm flipH="1" rot="10800000">
            <a:off x="630936" y="1153793"/>
            <a:ext cx="1405200" cy="82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270" name="Google Shape;270;g254e11cb6f7_0_17"/>
          <p:cNvGrpSpPr/>
          <p:nvPr/>
        </p:nvGrpSpPr>
        <p:grpSpPr>
          <a:xfrm>
            <a:off x="628650" y="1445098"/>
            <a:ext cx="7886723" cy="3267344"/>
            <a:chOff x="0" y="531"/>
            <a:chExt cx="10515631" cy="4356458"/>
          </a:xfrm>
        </p:grpSpPr>
        <p:sp>
          <p:nvSpPr>
            <p:cNvPr id="271" name="Google Shape;271;g254e11cb6f7_0_17"/>
            <p:cNvSpPr/>
            <p:nvPr/>
          </p:nvSpPr>
          <p:spPr>
            <a:xfrm>
              <a:off x="0" y="531"/>
              <a:ext cx="10515600" cy="1244700"/>
            </a:xfrm>
            <a:prstGeom prst="roundRect">
              <a:avLst>
                <a:gd fmla="val 10000" name="adj"/>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254e11cb6f7_0_17"/>
            <p:cNvSpPr/>
            <p:nvPr/>
          </p:nvSpPr>
          <p:spPr>
            <a:xfrm>
              <a:off x="376522" y="280590"/>
              <a:ext cx="684600" cy="684600"/>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254e11cb6f7_0_17"/>
            <p:cNvSpPr/>
            <p:nvPr/>
          </p:nvSpPr>
          <p:spPr>
            <a:xfrm>
              <a:off x="1437631" y="531"/>
              <a:ext cx="9078000" cy="1244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254e11cb6f7_0_17"/>
            <p:cNvSpPr txBox="1"/>
            <p:nvPr/>
          </p:nvSpPr>
          <p:spPr>
            <a:xfrm>
              <a:off x="1437631" y="531"/>
              <a:ext cx="9078000" cy="1244700"/>
            </a:xfrm>
            <a:prstGeom prst="rect">
              <a:avLst/>
            </a:prstGeom>
            <a:noFill/>
            <a:ln>
              <a:noFill/>
            </a:ln>
          </p:spPr>
          <p:txBody>
            <a:bodyPr anchorCtr="0" anchor="ctr" bIns="98800" lIns="98800" spcFirstLastPara="1" rIns="98800" wrap="square" tIns="98800">
              <a:noAutofit/>
            </a:bodyPr>
            <a:lstStyle/>
            <a:p>
              <a:pPr indent="0" lvl="0" marL="0" rtl="0" algn="l">
                <a:lnSpc>
                  <a:spcPct val="90000"/>
                </a:lnSpc>
                <a:spcBef>
                  <a:spcPts val="800"/>
                </a:spcBef>
                <a:spcAft>
                  <a:spcPts val="0"/>
                </a:spcAft>
                <a:buNone/>
              </a:pPr>
              <a:r>
                <a:rPr lang="en-US" sz="2400">
                  <a:solidFill>
                    <a:schemeClr val="dk1"/>
                  </a:solidFill>
                </a:rPr>
                <a:t>What does the future of student learning and workforce readiness look like?</a:t>
              </a:r>
              <a:endParaRPr b="1" i="0" sz="1700" u="none" cap="none" strike="noStrike">
                <a:solidFill>
                  <a:schemeClr val="dk1"/>
                </a:solidFill>
                <a:latin typeface="Calibri"/>
                <a:ea typeface="Calibri"/>
                <a:cs typeface="Calibri"/>
                <a:sym typeface="Calibri"/>
              </a:endParaRPr>
            </a:p>
          </p:txBody>
        </p:sp>
        <p:sp>
          <p:nvSpPr>
            <p:cNvPr id="275" name="Google Shape;275;g254e11cb6f7_0_17"/>
            <p:cNvSpPr/>
            <p:nvPr/>
          </p:nvSpPr>
          <p:spPr>
            <a:xfrm>
              <a:off x="0" y="1556410"/>
              <a:ext cx="10515600" cy="12447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254e11cb6f7_0_17"/>
            <p:cNvSpPr/>
            <p:nvPr/>
          </p:nvSpPr>
          <p:spPr>
            <a:xfrm>
              <a:off x="376522" y="1836468"/>
              <a:ext cx="684600" cy="684600"/>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254e11cb6f7_0_17"/>
            <p:cNvSpPr/>
            <p:nvPr/>
          </p:nvSpPr>
          <p:spPr>
            <a:xfrm>
              <a:off x="1437631" y="1556410"/>
              <a:ext cx="9078000" cy="1244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254e11cb6f7_0_17"/>
            <p:cNvSpPr txBox="1"/>
            <p:nvPr/>
          </p:nvSpPr>
          <p:spPr>
            <a:xfrm>
              <a:off x="1437631" y="1556410"/>
              <a:ext cx="9078000" cy="1244700"/>
            </a:xfrm>
            <a:prstGeom prst="rect">
              <a:avLst/>
            </a:prstGeom>
            <a:noFill/>
            <a:ln>
              <a:noFill/>
            </a:ln>
          </p:spPr>
          <p:txBody>
            <a:bodyPr anchorCtr="0" anchor="ctr" bIns="98800" lIns="98800" spcFirstLastPara="1" rIns="98800" wrap="square" tIns="98800">
              <a:noAutofit/>
            </a:bodyPr>
            <a:lstStyle/>
            <a:p>
              <a:pPr indent="0" lvl="0" marL="0" rtl="0" algn="l">
                <a:lnSpc>
                  <a:spcPct val="90000"/>
                </a:lnSpc>
                <a:spcBef>
                  <a:spcPts val="800"/>
                </a:spcBef>
                <a:spcAft>
                  <a:spcPts val="0"/>
                </a:spcAft>
                <a:buNone/>
              </a:pPr>
              <a:r>
                <a:rPr lang="en-US" sz="2400">
                  <a:solidFill>
                    <a:schemeClr val="dk1"/>
                  </a:solidFill>
                </a:rPr>
                <a:t>What does teacher preparation and mentoring look like?</a:t>
              </a:r>
              <a:endParaRPr b="1" i="0" sz="1700" u="none" cap="none" strike="noStrike">
                <a:solidFill>
                  <a:schemeClr val="dk1"/>
                </a:solidFill>
                <a:latin typeface="Calibri"/>
                <a:ea typeface="Calibri"/>
                <a:cs typeface="Calibri"/>
                <a:sym typeface="Calibri"/>
              </a:endParaRPr>
            </a:p>
          </p:txBody>
        </p:sp>
        <p:sp>
          <p:nvSpPr>
            <p:cNvPr id="279" name="Google Shape;279;g254e11cb6f7_0_17"/>
            <p:cNvSpPr/>
            <p:nvPr/>
          </p:nvSpPr>
          <p:spPr>
            <a:xfrm>
              <a:off x="0" y="3112289"/>
              <a:ext cx="10515600" cy="1244700"/>
            </a:xfrm>
            <a:prstGeom prst="roundRect">
              <a:avLst>
                <a:gd fmla="val 10000" name="adj"/>
              </a:avLst>
            </a:prstGeom>
            <a:solidFill>
              <a:schemeClr val="accent4"/>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254e11cb6f7_0_17"/>
            <p:cNvSpPr/>
            <p:nvPr/>
          </p:nvSpPr>
          <p:spPr>
            <a:xfrm>
              <a:off x="376522" y="3392347"/>
              <a:ext cx="684600" cy="684600"/>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254e11cb6f7_0_17"/>
            <p:cNvSpPr/>
            <p:nvPr/>
          </p:nvSpPr>
          <p:spPr>
            <a:xfrm>
              <a:off x="1437631" y="3112289"/>
              <a:ext cx="9078000" cy="1244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254e11cb6f7_0_17"/>
            <p:cNvSpPr txBox="1"/>
            <p:nvPr/>
          </p:nvSpPr>
          <p:spPr>
            <a:xfrm>
              <a:off x="1437631" y="3112289"/>
              <a:ext cx="9078000" cy="1244700"/>
            </a:xfrm>
            <a:prstGeom prst="rect">
              <a:avLst/>
            </a:prstGeom>
            <a:noFill/>
            <a:ln>
              <a:noFill/>
            </a:ln>
          </p:spPr>
          <p:txBody>
            <a:bodyPr anchorCtr="0" anchor="ctr" bIns="98800" lIns="98800" spcFirstLastPara="1" rIns="98800" wrap="square" tIns="98800">
              <a:noAutofit/>
            </a:bodyPr>
            <a:lstStyle/>
            <a:p>
              <a:pPr indent="0" lvl="0" marL="0" rtl="0" algn="l">
                <a:lnSpc>
                  <a:spcPct val="90000"/>
                </a:lnSpc>
                <a:spcBef>
                  <a:spcPts val="800"/>
                </a:spcBef>
                <a:spcAft>
                  <a:spcPts val="0"/>
                </a:spcAft>
                <a:buNone/>
              </a:pPr>
              <a:r>
                <a:rPr lang="en-US" sz="2400">
                  <a:solidFill>
                    <a:schemeClr val="dk1"/>
                  </a:solidFill>
                </a:rPr>
                <a:t>What does leading within this teaching and learning look like?</a:t>
              </a:r>
              <a:endParaRPr b="1" sz="17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7"/>
          <p:cNvSpPr txBox="1"/>
          <p:nvPr>
            <p:ph type="title"/>
          </p:nvPr>
        </p:nvSpPr>
        <p:spPr>
          <a:xfrm>
            <a:off x="628650" y="274663"/>
            <a:ext cx="7886700" cy="20910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1400"/>
              <a:buNone/>
            </a:pPr>
            <a:r>
              <a:rPr b="1" lang="en-US" sz="3000">
                <a:solidFill>
                  <a:schemeClr val="dk2"/>
                </a:solidFill>
                <a:latin typeface="Arial"/>
                <a:ea typeface="Arial"/>
                <a:cs typeface="Arial"/>
                <a:sym typeface="Arial"/>
              </a:rPr>
              <a:t>Questions?</a:t>
            </a:r>
            <a:endParaRPr b="1" sz="3000">
              <a:solidFill>
                <a:schemeClr val="dk2"/>
              </a:solidFill>
              <a:latin typeface="Arial"/>
              <a:ea typeface="Arial"/>
              <a:cs typeface="Arial"/>
              <a:sym typeface="Arial"/>
            </a:endParaRPr>
          </a:p>
          <a:p>
            <a:pPr indent="0" lvl="0" marL="0" rtl="0" algn="ctr">
              <a:lnSpc>
                <a:spcPct val="90000"/>
              </a:lnSpc>
              <a:spcBef>
                <a:spcPts val="0"/>
              </a:spcBef>
              <a:spcAft>
                <a:spcPts val="0"/>
              </a:spcAft>
              <a:buSzPts val="1400"/>
              <a:buNone/>
            </a:pPr>
            <a:r>
              <a:t/>
            </a:r>
            <a:endParaRPr b="1" sz="3000">
              <a:solidFill>
                <a:schemeClr val="dk2"/>
              </a:solidFill>
              <a:latin typeface="Arial"/>
              <a:ea typeface="Arial"/>
              <a:cs typeface="Arial"/>
              <a:sym typeface="Arial"/>
            </a:endParaRPr>
          </a:p>
          <a:p>
            <a:pPr indent="0" lvl="0" marL="0" rtl="0" algn="ctr">
              <a:lnSpc>
                <a:spcPct val="90000"/>
              </a:lnSpc>
              <a:spcBef>
                <a:spcPts val="0"/>
              </a:spcBef>
              <a:spcAft>
                <a:spcPts val="0"/>
              </a:spcAft>
              <a:buSzPts val="1400"/>
              <a:buNone/>
            </a:pPr>
            <a:r>
              <a:rPr b="1" lang="en-US" sz="3000">
                <a:solidFill>
                  <a:schemeClr val="dk2"/>
                </a:solidFill>
                <a:latin typeface="Arial"/>
                <a:ea typeface="Arial"/>
                <a:cs typeface="Arial"/>
                <a:sym typeface="Arial"/>
              </a:rPr>
              <a:t>Thank you for your time and support!</a:t>
            </a:r>
            <a:endParaRPr b="1" sz="3000">
              <a:solidFill>
                <a:schemeClr val="dk2"/>
              </a:solidFill>
              <a:latin typeface="Arial"/>
              <a:ea typeface="Arial"/>
              <a:cs typeface="Arial"/>
              <a:sym typeface="Arial"/>
            </a:endParaRPr>
          </a:p>
          <a:p>
            <a:pPr indent="0" lvl="0" marL="0" rtl="0" algn="ctr">
              <a:lnSpc>
                <a:spcPct val="90000"/>
              </a:lnSpc>
              <a:spcBef>
                <a:spcPts val="0"/>
              </a:spcBef>
              <a:spcAft>
                <a:spcPts val="0"/>
              </a:spcAft>
              <a:buSzPts val="1400"/>
              <a:buNone/>
            </a:pPr>
            <a:r>
              <a:t/>
            </a:r>
            <a:endParaRPr b="1" sz="3000">
              <a:solidFill>
                <a:schemeClr val="dk2"/>
              </a:solidFill>
              <a:latin typeface="Arial"/>
              <a:ea typeface="Arial"/>
              <a:cs typeface="Arial"/>
              <a:sym typeface="Arial"/>
            </a:endParaRPr>
          </a:p>
        </p:txBody>
      </p:sp>
      <p:pic>
        <p:nvPicPr>
          <p:cNvPr descr="Logo&#10;&#10;Description automatically generated" id="288" name="Google Shape;288;p27"/>
          <p:cNvPicPr preferRelativeResize="0"/>
          <p:nvPr/>
        </p:nvPicPr>
        <p:blipFill rotWithShape="1">
          <a:blip r:embed="rId3">
            <a:alphaModFix/>
          </a:blip>
          <a:srcRect b="0" l="0" r="0" t="0"/>
          <a:stretch/>
        </p:blipFill>
        <p:spPr>
          <a:xfrm>
            <a:off x="1448551" y="2447637"/>
            <a:ext cx="2150508" cy="2150508"/>
          </a:xfrm>
          <a:custGeom>
            <a:rect b="b" l="l" r="r" t="t"/>
            <a:pathLst>
              <a:path extrusionOk="0" h="2663168" w="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ln>
            <a:noFill/>
          </a:ln>
        </p:spPr>
      </p:pic>
      <p:pic>
        <p:nvPicPr>
          <p:cNvPr id="289" name="Google Shape;289;p27"/>
          <p:cNvPicPr preferRelativeResize="0"/>
          <p:nvPr/>
        </p:nvPicPr>
        <p:blipFill>
          <a:blip r:embed="rId4">
            <a:alphaModFix/>
          </a:blip>
          <a:stretch>
            <a:fillRect/>
          </a:stretch>
        </p:blipFill>
        <p:spPr>
          <a:xfrm>
            <a:off x="4152159" y="2803751"/>
            <a:ext cx="3810000" cy="1438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9fdf595fcf_0_35"/>
          <p:cNvSpPr/>
          <p:nvPr/>
        </p:nvSpPr>
        <p:spPr>
          <a:xfrm>
            <a:off x="0" y="7620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63" name="Google Shape;163;g19fdf595fcf_0_35"/>
          <p:cNvSpPr txBox="1"/>
          <p:nvPr>
            <p:ph type="title"/>
          </p:nvPr>
        </p:nvSpPr>
        <p:spPr>
          <a:xfrm>
            <a:off x="353100" y="192025"/>
            <a:ext cx="8415600" cy="761100"/>
          </a:xfrm>
          <a:prstGeom prst="rect">
            <a:avLst/>
          </a:prstGeom>
          <a:noFill/>
          <a:ln>
            <a:noFill/>
          </a:ln>
        </p:spPr>
        <p:txBody>
          <a:bodyPr anchorCtr="0" anchor="b" bIns="34275" lIns="68575" spcFirstLastPara="1" rIns="68575" wrap="square" tIns="34275">
            <a:normAutofit fontScale="90000"/>
          </a:bodyPr>
          <a:lstStyle/>
          <a:p>
            <a:pPr indent="0" lvl="0" marL="0" rtl="0" algn="l">
              <a:lnSpc>
                <a:spcPct val="90000"/>
              </a:lnSpc>
              <a:spcBef>
                <a:spcPts val="0"/>
              </a:spcBef>
              <a:spcAft>
                <a:spcPts val="0"/>
              </a:spcAft>
              <a:buClr>
                <a:schemeClr val="dk1"/>
              </a:buClr>
              <a:buSzPct val="100000"/>
              <a:buFont typeface="Calibri"/>
              <a:buNone/>
            </a:pPr>
            <a:r>
              <a:rPr b="1" lang="en-US">
                <a:latin typeface="Arial"/>
                <a:ea typeface="Arial"/>
                <a:cs typeface="Arial"/>
                <a:sym typeface="Arial"/>
              </a:rPr>
              <a:t>Rethinking the Future of</a:t>
            </a:r>
            <a:r>
              <a:rPr b="1" lang="en-US">
                <a:latin typeface="Arial"/>
                <a:ea typeface="Arial"/>
                <a:cs typeface="Arial"/>
                <a:sym typeface="Arial"/>
              </a:rPr>
              <a:t> Teaching &amp; Learning</a:t>
            </a:r>
            <a:endParaRPr>
              <a:latin typeface="Arial"/>
              <a:ea typeface="Arial"/>
              <a:cs typeface="Arial"/>
              <a:sym typeface="Arial"/>
            </a:endParaRPr>
          </a:p>
        </p:txBody>
      </p:sp>
      <p:sp>
        <p:nvSpPr>
          <p:cNvPr id="164" name="Google Shape;164;g19fdf595fcf_0_35"/>
          <p:cNvSpPr/>
          <p:nvPr/>
        </p:nvSpPr>
        <p:spPr>
          <a:xfrm>
            <a:off x="649465" y="1225877"/>
            <a:ext cx="7838700" cy="13800"/>
          </a:xfrm>
          <a:prstGeom prst="rect">
            <a:avLst/>
          </a:prstGeom>
          <a:solidFill>
            <a:srgbClr val="D5D5D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sp>
        <p:nvSpPr>
          <p:cNvPr id="165" name="Google Shape;165;g19fdf595fcf_0_35"/>
          <p:cNvSpPr/>
          <p:nvPr/>
        </p:nvSpPr>
        <p:spPr>
          <a:xfrm flipH="1" rot="10800000">
            <a:off x="630936" y="1153793"/>
            <a:ext cx="1405200" cy="822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pSp>
        <p:nvGrpSpPr>
          <p:cNvPr id="166" name="Google Shape;166;g19fdf595fcf_0_35"/>
          <p:cNvGrpSpPr/>
          <p:nvPr/>
        </p:nvGrpSpPr>
        <p:grpSpPr>
          <a:xfrm>
            <a:off x="628650" y="1445098"/>
            <a:ext cx="7886723" cy="3267343"/>
            <a:chOff x="0" y="531"/>
            <a:chExt cx="10515631" cy="4356458"/>
          </a:xfrm>
        </p:grpSpPr>
        <p:sp>
          <p:nvSpPr>
            <p:cNvPr id="167" name="Google Shape;167;g19fdf595fcf_0_35"/>
            <p:cNvSpPr/>
            <p:nvPr/>
          </p:nvSpPr>
          <p:spPr>
            <a:xfrm>
              <a:off x="0" y="531"/>
              <a:ext cx="10515600" cy="1244700"/>
            </a:xfrm>
            <a:prstGeom prst="roundRect">
              <a:avLst>
                <a:gd fmla="val 10000" name="adj"/>
              </a:avLst>
            </a:prstGeom>
            <a:solidFill>
              <a:schemeClr val="accent2"/>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g19fdf595fcf_0_35"/>
            <p:cNvSpPr/>
            <p:nvPr/>
          </p:nvSpPr>
          <p:spPr>
            <a:xfrm>
              <a:off x="376522" y="280590"/>
              <a:ext cx="684600" cy="684600"/>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19fdf595fcf_0_35"/>
            <p:cNvSpPr/>
            <p:nvPr/>
          </p:nvSpPr>
          <p:spPr>
            <a:xfrm>
              <a:off x="1437631" y="531"/>
              <a:ext cx="9078000" cy="1244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19fdf595fcf_0_35"/>
            <p:cNvSpPr txBox="1"/>
            <p:nvPr/>
          </p:nvSpPr>
          <p:spPr>
            <a:xfrm>
              <a:off x="1437631" y="531"/>
              <a:ext cx="9078000" cy="1244700"/>
            </a:xfrm>
            <a:prstGeom prst="rect">
              <a:avLst/>
            </a:prstGeom>
            <a:noFill/>
            <a:ln>
              <a:noFill/>
            </a:ln>
          </p:spPr>
          <p:txBody>
            <a:bodyPr anchorCtr="0" anchor="ctr" bIns="98800" lIns="98800" spcFirstLastPara="1" rIns="98800" wrap="square" tIns="98800">
              <a:noAutofit/>
            </a:bodyPr>
            <a:lstStyle/>
            <a:p>
              <a:pPr indent="0" lvl="0" marL="0" marR="0" rtl="0" algn="l">
                <a:lnSpc>
                  <a:spcPct val="90000"/>
                </a:lnSpc>
                <a:spcBef>
                  <a:spcPts val="0"/>
                </a:spcBef>
                <a:spcAft>
                  <a:spcPts val="0"/>
                </a:spcAft>
                <a:buClr>
                  <a:schemeClr val="dk1"/>
                </a:buClr>
                <a:buSzPts val="1400"/>
                <a:buFont typeface="Calibri"/>
                <a:buNone/>
              </a:pPr>
              <a:r>
                <a:rPr b="1" i="0" lang="en-US" sz="1700" u="none" cap="none" strike="noStrike">
                  <a:solidFill>
                    <a:schemeClr val="dk1"/>
                  </a:solidFill>
                  <a:latin typeface="Calibri"/>
                  <a:ea typeface="Calibri"/>
                  <a:cs typeface="Calibri"/>
                  <a:sym typeface="Calibri"/>
                </a:rPr>
                <a:t>We are </a:t>
              </a:r>
              <a:r>
                <a:rPr b="1" lang="en-US" sz="1700">
                  <a:solidFill>
                    <a:schemeClr val="dk1"/>
                  </a:solidFill>
                  <a:latin typeface="Calibri"/>
                  <a:ea typeface="Calibri"/>
                  <a:cs typeface="Calibri"/>
                  <a:sym typeface="Calibri"/>
                </a:rPr>
                <a:t>in</a:t>
              </a:r>
              <a:r>
                <a:rPr b="1" i="0" lang="en-US" sz="1700" u="none" cap="none" strike="noStrike">
                  <a:solidFill>
                    <a:schemeClr val="dk1"/>
                  </a:solidFill>
                  <a:latin typeface="Calibri"/>
                  <a:ea typeface="Calibri"/>
                  <a:cs typeface="Calibri"/>
                  <a:sym typeface="Calibri"/>
                </a:rPr>
                <a:t> a critical shortage of </a:t>
              </a:r>
              <a:r>
                <a:rPr b="1" lang="en-US" sz="1700">
                  <a:solidFill>
                    <a:schemeClr val="dk1"/>
                  </a:solidFill>
                  <a:latin typeface="Calibri"/>
                  <a:ea typeface="Calibri"/>
                  <a:cs typeface="Calibri"/>
                  <a:sym typeface="Calibri"/>
                </a:rPr>
                <a:t>high quality educators </a:t>
              </a:r>
              <a:r>
                <a:rPr b="1" i="0" lang="en-US" sz="1700" u="none" cap="none" strike="noStrike">
                  <a:solidFill>
                    <a:schemeClr val="dk1"/>
                  </a:solidFill>
                  <a:latin typeface="Calibri"/>
                  <a:ea typeface="Calibri"/>
                  <a:cs typeface="Calibri"/>
                  <a:sym typeface="Calibri"/>
                </a:rPr>
                <a:t>going into the field of teacher education </a:t>
              </a:r>
              <a:r>
                <a:rPr b="1" lang="en-US" sz="1700">
                  <a:solidFill>
                    <a:schemeClr val="dk1"/>
                  </a:solidFill>
                  <a:latin typeface="Calibri"/>
                  <a:ea typeface="Calibri"/>
                  <a:cs typeface="Calibri"/>
                  <a:sym typeface="Calibri"/>
                </a:rPr>
                <a:t>and retaining those educators who are highly qualified</a:t>
              </a:r>
              <a:endParaRPr b="1" i="0" sz="1700" u="none" cap="none" strike="noStrike">
                <a:solidFill>
                  <a:schemeClr val="dk1"/>
                </a:solidFill>
                <a:latin typeface="Calibri"/>
                <a:ea typeface="Calibri"/>
                <a:cs typeface="Calibri"/>
                <a:sym typeface="Calibri"/>
              </a:endParaRPr>
            </a:p>
          </p:txBody>
        </p:sp>
        <p:sp>
          <p:nvSpPr>
            <p:cNvPr id="171" name="Google Shape;171;g19fdf595fcf_0_35"/>
            <p:cNvSpPr/>
            <p:nvPr/>
          </p:nvSpPr>
          <p:spPr>
            <a:xfrm>
              <a:off x="0" y="1556410"/>
              <a:ext cx="10515600" cy="1244700"/>
            </a:xfrm>
            <a:prstGeom prst="roundRect">
              <a:avLst>
                <a:gd fmla="val 10000" name="adj"/>
              </a:avLst>
            </a:prstGeom>
            <a:solidFill>
              <a:schemeClr val="accent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g19fdf595fcf_0_35"/>
            <p:cNvSpPr/>
            <p:nvPr/>
          </p:nvSpPr>
          <p:spPr>
            <a:xfrm>
              <a:off x="376522" y="1836468"/>
              <a:ext cx="684600" cy="684600"/>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19fdf595fcf_0_35"/>
            <p:cNvSpPr/>
            <p:nvPr/>
          </p:nvSpPr>
          <p:spPr>
            <a:xfrm>
              <a:off x="1437631" y="1556410"/>
              <a:ext cx="9078000" cy="1244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19fdf595fcf_0_35"/>
            <p:cNvSpPr txBox="1"/>
            <p:nvPr/>
          </p:nvSpPr>
          <p:spPr>
            <a:xfrm>
              <a:off x="1437631" y="1556410"/>
              <a:ext cx="9078000" cy="1244700"/>
            </a:xfrm>
            <a:prstGeom prst="rect">
              <a:avLst/>
            </a:prstGeom>
            <a:noFill/>
            <a:ln>
              <a:noFill/>
            </a:ln>
          </p:spPr>
          <p:txBody>
            <a:bodyPr anchorCtr="0" anchor="ctr" bIns="98800" lIns="98800" spcFirstLastPara="1" rIns="98800" wrap="square" tIns="98800">
              <a:noAutofit/>
            </a:bodyPr>
            <a:lstStyle/>
            <a:p>
              <a:pPr indent="0" lvl="0" marL="0" marR="0" rtl="0" algn="l">
                <a:lnSpc>
                  <a:spcPct val="90000"/>
                </a:lnSpc>
                <a:spcBef>
                  <a:spcPts val="0"/>
                </a:spcBef>
                <a:spcAft>
                  <a:spcPts val="0"/>
                </a:spcAft>
                <a:buClr>
                  <a:schemeClr val="dk1"/>
                </a:buClr>
                <a:buSzPts val="1400"/>
                <a:buFont typeface="Calibri"/>
                <a:buNone/>
              </a:pPr>
              <a:r>
                <a:rPr b="1" i="0" lang="en-US" sz="1700" u="none" cap="none" strike="noStrike">
                  <a:solidFill>
                    <a:schemeClr val="dk1"/>
                  </a:solidFill>
                  <a:latin typeface="Calibri"/>
                  <a:ea typeface="Calibri"/>
                  <a:cs typeface="Calibri"/>
                  <a:sym typeface="Calibri"/>
                </a:rPr>
                <a:t>We need to be innovative at looking at pathways to teacher education and licensure that provide our new educators with the tools to focus on new models of pedagogy combined with the support of strong teacher mentors</a:t>
              </a:r>
              <a:endParaRPr b="1" i="0" sz="1700" u="none" cap="none" strike="noStrike">
                <a:solidFill>
                  <a:schemeClr val="dk1"/>
                </a:solidFill>
                <a:latin typeface="Calibri"/>
                <a:ea typeface="Calibri"/>
                <a:cs typeface="Calibri"/>
                <a:sym typeface="Calibri"/>
              </a:endParaRPr>
            </a:p>
          </p:txBody>
        </p:sp>
        <p:sp>
          <p:nvSpPr>
            <p:cNvPr id="175" name="Google Shape;175;g19fdf595fcf_0_35"/>
            <p:cNvSpPr/>
            <p:nvPr/>
          </p:nvSpPr>
          <p:spPr>
            <a:xfrm>
              <a:off x="0" y="3112289"/>
              <a:ext cx="10515600" cy="1244700"/>
            </a:xfrm>
            <a:prstGeom prst="roundRect">
              <a:avLst>
                <a:gd fmla="val 10000" name="adj"/>
              </a:avLst>
            </a:prstGeom>
            <a:solidFill>
              <a:schemeClr val="accent4"/>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19fdf595fcf_0_35"/>
            <p:cNvSpPr/>
            <p:nvPr/>
          </p:nvSpPr>
          <p:spPr>
            <a:xfrm>
              <a:off x="376522" y="3392347"/>
              <a:ext cx="684600" cy="684600"/>
            </a:xfrm>
            <a:prstGeom prst="rect">
              <a:avLst/>
            </a:prstGeom>
            <a:blipFill rotWithShape="1">
              <a:blip r:embed="rId5">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19fdf595fcf_0_35"/>
            <p:cNvSpPr/>
            <p:nvPr/>
          </p:nvSpPr>
          <p:spPr>
            <a:xfrm>
              <a:off x="1437631" y="3112289"/>
              <a:ext cx="9078000" cy="1244700"/>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19fdf595fcf_0_35"/>
            <p:cNvSpPr txBox="1"/>
            <p:nvPr/>
          </p:nvSpPr>
          <p:spPr>
            <a:xfrm>
              <a:off x="1437631" y="3112289"/>
              <a:ext cx="9078000" cy="1244700"/>
            </a:xfrm>
            <a:prstGeom prst="rect">
              <a:avLst/>
            </a:prstGeom>
            <a:noFill/>
            <a:ln>
              <a:noFill/>
            </a:ln>
          </p:spPr>
          <p:txBody>
            <a:bodyPr anchorCtr="0" anchor="ctr" bIns="98800" lIns="98800" spcFirstLastPara="1" rIns="98800" wrap="square" tIns="98800">
              <a:noAutofit/>
            </a:bodyPr>
            <a:lstStyle/>
            <a:p>
              <a:pPr indent="0" lvl="0" marL="0" marR="0" rtl="0" algn="l">
                <a:lnSpc>
                  <a:spcPct val="90000"/>
                </a:lnSpc>
                <a:spcBef>
                  <a:spcPts val="0"/>
                </a:spcBef>
                <a:spcAft>
                  <a:spcPts val="0"/>
                </a:spcAft>
                <a:buClr>
                  <a:schemeClr val="dk1"/>
                </a:buClr>
                <a:buSzPts val="1400"/>
                <a:buFont typeface="Calibri"/>
                <a:buNone/>
              </a:pPr>
              <a:r>
                <a:rPr b="1" i="0" lang="en-US" sz="1700" u="none" cap="none" strike="noStrike">
                  <a:solidFill>
                    <a:schemeClr val="dk1"/>
                  </a:solidFill>
                  <a:latin typeface="Calibri"/>
                  <a:ea typeface="Calibri"/>
                  <a:cs typeface="Calibri"/>
                  <a:sym typeface="Calibri"/>
                </a:rPr>
                <a:t>Schools need to provide comprehensive access and deep exposure to high-quality curriculum in all subject areas </a:t>
              </a:r>
              <a:r>
                <a:rPr b="1" lang="en-US" sz="1700">
                  <a:solidFill>
                    <a:schemeClr val="dk1"/>
                  </a:solidFill>
                  <a:latin typeface="Calibri"/>
                  <a:ea typeface="Calibri"/>
                  <a:cs typeface="Calibri"/>
                  <a:sym typeface="Calibri"/>
                </a:rPr>
                <a:t>to meet the needs of every student, specifically for computer science and workforce development</a:t>
              </a:r>
              <a:endParaRPr b="1" i="0" sz="1700" u="none" cap="none" strike="noStrike">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1400"/>
              <a:buNone/>
            </a:pPr>
            <a:r>
              <a:rPr lang="en-US"/>
              <a:t>Agenda</a:t>
            </a:r>
            <a:endParaRPr/>
          </a:p>
        </p:txBody>
      </p:sp>
      <p:sp>
        <p:nvSpPr>
          <p:cNvPr id="184" name="Google Shape;184;p6"/>
          <p:cNvSpPr txBox="1"/>
          <p:nvPr>
            <p:ph idx="1" type="body"/>
          </p:nvPr>
        </p:nvSpPr>
        <p:spPr>
          <a:xfrm>
            <a:off x="422525" y="1388875"/>
            <a:ext cx="8264400" cy="3208500"/>
          </a:xfrm>
          <a:prstGeom prst="rect">
            <a:avLst/>
          </a:prstGeom>
          <a:noFill/>
          <a:ln>
            <a:noFill/>
          </a:ln>
        </p:spPr>
        <p:txBody>
          <a:bodyPr anchorCtr="0" anchor="t" bIns="34275" lIns="68575" spcFirstLastPara="1" rIns="68575" wrap="square" tIns="34275">
            <a:normAutofit lnSpcReduction="10000"/>
          </a:bodyPr>
          <a:lstStyle/>
          <a:p>
            <a:pPr indent="-324708" lvl="0" marL="457200" rtl="0" algn="l">
              <a:lnSpc>
                <a:spcPct val="90000"/>
              </a:lnSpc>
              <a:spcBef>
                <a:spcPts val="800"/>
              </a:spcBef>
              <a:spcAft>
                <a:spcPts val="0"/>
              </a:spcAft>
              <a:buSzPts val="1514"/>
              <a:buFont typeface="Noto Sans Symbols"/>
              <a:buChar char="●"/>
            </a:pPr>
            <a:r>
              <a:rPr lang="en-US" sz="2400">
                <a:latin typeface="Arial"/>
                <a:ea typeface="Arial"/>
                <a:cs typeface="Arial"/>
                <a:sym typeface="Arial"/>
              </a:rPr>
              <a:t>Introduction</a:t>
            </a:r>
            <a:endParaRPr/>
          </a:p>
          <a:p>
            <a:pPr indent="-324708" lvl="0" marL="457200" rtl="0" algn="l">
              <a:lnSpc>
                <a:spcPct val="90000"/>
              </a:lnSpc>
              <a:spcBef>
                <a:spcPts val="800"/>
              </a:spcBef>
              <a:spcAft>
                <a:spcPts val="0"/>
              </a:spcAft>
              <a:buSzPts val="1514"/>
              <a:buFont typeface="Noto Sans Symbols"/>
              <a:buChar char="●"/>
            </a:pPr>
            <a:r>
              <a:rPr lang="en-US" sz="2400">
                <a:latin typeface="Arial"/>
                <a:ea typeface="Arial"/>
                <a:cs typeface="Arial"/>
                <a:sym typeface="Arial"/>
              </a:rPr>
              <a:t>RTR Overview</a:t>
            </a:r>
            <a:endParaRPr/>
          </a:p>
          <a:p>
            <a:pPr indent="-324708" lvl="0" marL="457200" rtl="0" algn="l">
              <a:lnSpc>
                <a:spcPct val="90000"/>
              </a:lnSpc>
              <a:spcBef>
                <a:spcPts val="800"/>
              </a:spcBef>
              <a:spcAft>
                <a:spcPts val="0"/>
              </a:spcAft>
              <a:buSzPts val="1514"/>
              <a:buFont typeface="Noto Sans Symbols"/>
              <a:buChar char="●"/>
            </a:pPr>
            <a:r>
              <a:rPr lang="en-US" sz="2400">
                <a:latin typeface="Arial"/>
                <a:ea typeface="Arial"/>
                <a:cs typeface="Arial"/>
                <a:sym typeface="Arial"/>
              </a:rPr>
              <a:t>CodeRVA Overview</a:t>
            </a:r>
            <a:endParaRPr/>
          </a:p>
          <a:p>
            <a:pPr indent="-324707" lvl="0" marL="457200" rtl="0" algn="l">
              <a:lnSpc>
                <a:spcPct val="90000"/>
              </a:lnSpc>
              <a:spcBef>
                <a:spcPts val="800"/>
              </a:spcBef>
              <a:spcAft>
                <a:spcPts val="0"/>
              </a:spcAft>
              <a:buSzPts val="1514"/>
              <a:buFont typeface="Noto Sans Symbols"/>
              <a:buChar char="●"/>
            </a:pPr>
            <a:r>
              <a:rPr lang="en-US" sz="2400">
                <a:latin typeface="Arial"/>
                <a:ea typeface="Arial"/>
                <a:cs typeface="Arial"/>
                <a:sym typeface="Arial"/>
              </a:rPr>
              <a:t>Address Committee Feedback</a:t>
            </a:r>
            <a:endParaRPr/>
          </a:p>
          <a:p>
            <a:pPr indent="-324707" lvl="0" marL="457200" rtl="0" algn="l">
              <a:lnSpc>
                <a:spcPct val="90000"/>
              </a:lnSpc>
              <a:spcBef>
                <a:spcPts val="800"/>
              </a:spcBef>
              <a:spcAft>
                <a:spcPts val="0"/>
              </a:spcAft>
              <a:buSzPts val="1514"/>
              <a:buFont typeface="Noto Sans Symbols"/>
              <a:buChar char="●"/>
            </a:pPr>
            <a:r>
              <a:rPr lang="en-US" sz="2400">
                <a:latin typeface="Arial"/>
                <a:ea typeface="Arial"/>
                <a:cs typeface="Arial"/>
                <a:sym typeface="Arial"/>
              </a:rPr>
              <a:t>Questions?</a:t>
            </a:r>
            <a:endParaRPr/>
          </a:p>
          <a:p>
            <a:pPr indent="-228600" lvl="0" marL="457200" rtl="0" algn="l">
              <a:lnSpc>
                <a:spcPct val="90000"/>
              </a:lnSpc>
              <a:spcBef>
                <a:spcPts val="800"/>
              </a:spcBef>
              <a:spcAft>
                <a:spcPts val="0"/>
              </a:spcAft>
              <a:buSzPts val="1514"/>
              <a:buFont typeface="Noto Sans Symbols"/>
              <a:buNone/>
            </a:pPr>
            <a:r>
              <a:t/>
            </a:r>
            <a:endParaRPr/>
          </a:p>
          <a:p>
            <a:pPr indent="-228600" lvl="0" marL="457200" rtl="0" algn="l">
              <a:lnSpc>
                <a:spcPct val="90000"/>
              </a:lnSpc>
              <a:spcBef>
                <a:spcPts val="800"/>
              </a:spcBef>
              <a:spcAft>
                <a:spcPts val="0"/>
              </a:spcAft>
              <a:buSzPts val="1514"/>
              <a:buFont typeface="Noto Sans Symbols"/>
              <a:buNone/>
            </a:pPr>
            <a:r>
              <a:t/>
            </a:r>
            <a:endParaRPr/>
          </a:p>
          <a:p>
            <a:pPr indent="0" lvl="0" marL="139700" rtl="0" algn="l">
              <a:lnSpc>
                <a:spcPct val="90000"/>
              </a:lnSpc>
              <a:spcBef>
                <a:spcPts val="800"/>
              </a:spcBef>
              <a:spcAft>
                <a:spcPts val="0"/>
              </a:spcAft>
              <a:buSzPts val="1514"/>
              <a:buNone/>
            </a:pPr>
            <a:r>
              <a:t/>
            </a:r>
            <a:endParaRPr/>
          </a:p>
        </p:txBody>
      </p:sp>
      <p:sp>
        <p:nvSpPr>
          <p:cNvPr id="185" name="Google Shape;185;p6"/>
          <p:cNvSpPr txBox="1"/>
          <p:nvPr/>
        </p:nvSpPr>
        <p:spPr>
          <a:xfrm>
            <a:off x="1496417" y="160644"/>
            <a:ext cx="5915100" cy="9942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chemeClr val="dk2"/>
                </a:solidFill>
              </a:rPr>
              <a:t>Overview</a:t>
            </a:r>
            <a:endParaRPr b="1" i="0" sz="3000" u="none" cap="none" strike="noStrike">
              <a:solidFill>
                <a:schemeClr val="dk2"/>
              </a:solidFill>
              <a:latin typeface="Arial"/>
              <a:ea typeface="Arial"/>
              <a:cs typeface="Arial"/>
              <a:sym typeface="Arial"/>
            </a:endParaRPr>
          </a:p>
        </p:txBody>
      </p:sp>
      <p:pic>
        <p:nvPicPr>
          <p:cNvPr id="186" name="Google Shape;186;p6"/>
          <p:cNvPicPr preferRelativeResize="0"/>
          <p:nvPr/>
        </p:nvPicPr>
        <p:blipFill>
          <a:blip r:embed="rId3">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txBox="1"/>
          <p:nvPr>
            <p:ph idx="1" type="body"/>
          </p:nvPr>
        </p:nvSpPr>
        <p:spPr>
          <a:xfrm>
            <a:off x="645750" y="1300425"/>
            <a:ext cx="7852500" cy="3329100"/>
          </a:xfrm>
          <a:prstGeom prst="rect">
            <a:avLst/>
          </a:prstGeom>
          <a:noFill/>
          <a:ln>
            <a:noFill/>
          </a:ln>
        </p:spPr>
        <p:txBody>
          <a:bodyPr anchorCtr="0" anchor="t" bIns="34275" lIns="68575" spcFirstLastPara="1" rIns="68575" wrap="square" tIns="34275">
            <a:normAutofit/>
          </a:bodyPr>
          <a:lstStyle/>
          <a:p>
            <a:pPr indent="-355282" lvl="0" marL="457200" rtl="0" algn="l">
              <a:lnSpc>
                <a:spcPct val="115000"/>
              </a:lnSpc>
              <a:spcBef>
                <a:spcPts val="900"/>
              </a:spcBef>
              <a:spcAft>
                <a:spcPts val="0"/>
              </a:spcAft>
              <a:buSzPts val="1995"/>
              <a:buFont typeface="Georgia"/>
              <a:buChar char="•"/>
            </a:pPr>
            <a:r>
              <a:rPr lang="en-US" sz="1995">
                <a:latin typeface="Arial"/>
                <a:ea typeface="Arial"/>
                <a:cs typeface="Arial"/>
                <a:sym typeface="Arial"/>
              </a:rPr>
              <a:t>Currently in the 13th year</a:t>
            </a:r>
            <a:endParaRPr sz="1995">
              <a:latin typeface="Arial"/>
              <a:ea typeface="Arial"/>
              <a:cs typeface="Arial"/>
              <a:sym typeface="Arial"/>
            </a:endParaRPr>
          </a:p>
          <a:p>
            <a:pPr indent="-355282" lvl="0" marL="457200" rtl="0" algn="l">
              <a:lnSpc>
                <a:spcPct val="115000"/>
              </a:lnSpc>
              <a:spcBef>
                <a:spcPts val="0"/>
              </a:spcBef>
              <a:spcAft>
                <a:spcPts val="0"/>
              </a:spcAft>
              <a:buSzPts val="1995"/>
              <a:buFont typeface="Georgia"/>
              <a:buChar char="•"/>
            </a:pPr>
            <a:r>
              <a:rPr lang="en-US" sz="1995">
                <a:latin typeface="Arial"/>
                <a:ea typeface="Arial"/>
                <a:cs typeface="Arial"/>
                <a:sym typeface="Arial"/>
              </a:rPr>
              <a:t>Began as a partnership with Richmond Public Schools and is now in partnership with 16 school divisions</a:t>
            </a:r>
            <a:endParaRPr sz="1995">
              <a:latin typeface="Arial"/>
              <a:ea typeface="Arial"/>
              <a:cs typeface="Arial"/>
              <a:sym typeface="Arial"/>
            </a:endParaRPr>
          </a:p>
          <a:p>
            <a:pPr indent="-355282" lvl="0" marL="457200" rtl="0" algn="l">
              <a:lnSpc>
                <a:spcPct val="115000"/>
              </a:lnSpc>
              <a:spcBef>
                <a:spcPts val="0"/>
              </a:spcBef>
              <a:spcAft>
                <a:spcPts val="0"/>
              </a:spcAft>
              <a:buSzPts val="1995"/>
              <a:buFont typeface="Georgia"/>
              <a:buChar char="•"/>
            </a:pPr>
            <a:r>
              <a:rPr lang="en-US" sz="1995">
                <a:latin typeface="Arial"/>
                <a:ea typeface="Arial"/>
                <a:cs typeface="Arial"/>
                <a:sym typeface="Arial"/>
              </a:rPr>
              <a:t>Prepared 314 teachers to work in high-needs schools</a:t>
            </a:r>
            <a:endParaRPr sz="1995">
              <a:latin typeface="Arial"/>
              <a:ea typeface="Arial"/>
              <a:cs typeface="Arial"/>
              <a:sym typeface="Arial"/>
            </a:endParaRPr>
          </a:p>
          <a:p>
            <a:pPr indent="-355282" lvl="0" marL="457200" rtl="0" algn="l">
              <a:lnSpc>
                <a:spcPct val="115000"/>
              </a:lnSpc>
              <a:spcBef>
                <a:spcPts val="0"/>
              </a:spcBef>
              <a:spcAft>
                <a:spcPts val="0"/>
              </a:spcAft>
              <a:buSzPts val="1995"/>
              <a:buFont typeface="Georgia"/>
              <a:buChar char="•"/>
            </a:pPr>
            <a:r>
              <a:rPr lang="en-US" sz="1995">
                <a:latin typeface="Arial"/>
                <a:ea typeface="Arial"/>
                <a:cs typeface="Arial"/>
                <a:sym typeface="Arial"/>
              </a:rPr>
              <a:t>Trained over 239 mentors</a:t>
            </a:r>
            <a:endParaRPr sz="1995">
              <a:latin typeface="Arial"/>
              <a:ea typeface="Arial"/>
              <a:cs typeface="Arial"/>
              <a:sym typeface="Arial"/>
            </a:endParaRPr>
          </a:p>
          <a:p>
            <a:pPr indent="-355282" lvl="0" marL="457200" rtl="0" algn="l">
              <a:lnSpc>
                <a:spcPct val="115000"/>
              </a:lnSpc>
              <a:spcBef>
                <a:spcPts val="0"/>
              </a:spcBef>
              <a:spcAft>
                <a:spcPts val="0"/>
              </a:spcAft>
              <a:buSzPts val="1995"/>
              <a:buFont typeface="Georgia"/>
              <a:buChar char="•"/>
            </a:pPr>
            <a:r>
              <a:rPr lang="en-US" sz="1995">
                <a:latin typeface="Arial"/>
                <a:ea typeface="Arial"/>
                <a:cs typeface="Arial"/>
                <a:sym typeface="Arial"/>
              </a:rPr>
              <a:t>Numerous program graduates have become Teacher of the Year and have moved into other positions in education (instructional specialist positions, school leader positions, etc.)</a:t>
            </a:r>
            <a:endParaRPr sz="1995">
              <a:latin typeface="Arial"/>
              <a:ea typeface="Arial"/>
              <a:cs typeface="Arial"/>
              <a:sym typeface="Arial"/>
            </a:endParaRPr>
          </a:p>
        </p:txBody>
      </p:sp>
      <p:sp>
        <p:nvSpPr>
          <p:cNvPr id="193" name="Google Shape;193;p7"/>
          <p:cNvSpPr txBox="1"/>
          <p:nvPr/>
        </p:nvSpPr>
        <p:spPr>
          <a:xfrm>
            <a:off x="1488797" y="167176"/>
            <a:ext cx="5915100" cy="9942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chemeClr val="dk2"/>
                </a:solidFill>
                <a:latin typeface="Arial"/>
                <a:ea typeface="Arial"/>
                <a:cs typeface="Arial"/>
                <a:sym typeface="Arial"/>
              </a:rPr>
              <a:t>Overview of the RTR Teacher Residency Program</a:t>
            </a:r>
            <a:endParaRPr b="1" i="0" sz="3000" u="none" cap="none" strike="noStrike">
              <a:solidFill>
                <a:schemeClr val="dk2"/>
              </a:solidFill>
              <a:latin typeface="Arial"/>
              <a:ea typeface="Arial"/>
              <a:cs typeface="Arial"/>
              <a:sym typeface="Arial"/>
            </a:endParaRPr>
          </a:p>
        </p:txBody>
      </p:sp>
      <p:pic>
        <p:nvPicPr>
          <p:cNvPr id="194" name="Google Shape;194;p7"/>
          <p:cNvPicPr preferRelativeResize="0"/>
          <p:nvPr/>
        </p:nvPicPr>
        <p:blipFill rotWithShape="1">
          <a:blip r:embed="rId3">
            <a:alphaModFix/>
          </a:blip>
          <a:srcRect b="0" l="0" r="0" t="0"/>
          <a:stretch/>
        </p:blipFill>
        <p:spPr>
          <a:xfrm rot="1065795">
            <a:off x="7491872" y="2171288"/>
            <a:ext cx="1435303" cy="800915"/>
          </a:xfrm>
          <a:prstGeom prst="rect">
            <a:avLst/>
          </a:prstGeom>
          <a:noFill/>
          <a:ln>
            <a:noFill/>
          </a:ln>
        </p:spPr>
      </p:pic>
      <p:pic>
        <p:nvPicPr>
          <p:cNvPr id="195" name="Google Shape;195;p7"/>
          <p:cNvPicPr preferRelativeResize="0"/>
          <p:nvPr/>
        </p:nvPicPr>
        <p:blipFill>
          <a:blip r:embed="rId4">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2"/>
          <p:cNvSpPr txBox="1"/>
          <p:nvPr>
            <p:ph type="title"/>
          </p:nvPr>
        </p:nvSpPr>
        <p:spPr>
          <a:xfrm>
            <a:off x="82400" y="123800"/>
            <a:ext cx="3507600" cy="4078200"/>
          </a:xfrm>
          <a:prstGeom prst="rect">
            <a:avLst/>
          </a:prstGeom>
          <a:noFill/>
          <a:ln>
            <a:noFill/>
          </a:ln>
        </p:spPr>
        <p:txBody>
          <a:bodyPr anchorCtr="0" anchor="b" bIns="34275" lIns="68575" spcFirstLastPara="1" rIns="68575" wrap="square" tIns="34275">
            <a:normAutofit fontScale="90000"/>
          </a:bodyPr>
          <a:lstStyle/>
          <a:p>
            <a:pPr indent="0" lvl="0" marL="0" rtl="0" algn="ctr">
              <a:lnSpc>
                <a:spcPct val="90000"/>
              </a:lnSpc>
              <a:spcBef>
                <a:spcPts val="0"/>
              </a:spcBef>
              <a:spcAft>
                <a:spcPts val="0"/>
              </a:spcAft>
              <a:buClr>
                <a:srgbClr val="2F4957"/>
              </a:buClr>
              <a:buSzPct val="92306"/>
              <a:buFont typeface="Impact"/>
              <a:buNone/>
            </a:pPr>
            <a:r>
              <a:rPr b="1" lang="en-US" sz="2600">
                <a:solidFill>
                  <a:srgbClr val="0563C1"/>
                </a:solidFill>
                <a:latin typeface="Arial"/>
                <a:ea typeface="Arial"/>
                <a:cs typeface="Arial"/>
                <a:sym typeface="Arial"/>
              </a:rPr>
              <a:t>Mentor, </a:t>
            </a:r>
            <a:r>
              <a:rPr b="1" lang="en-US" sz="2600">
                <a:solidFill>
                  <a:srgbClr val="0563C1"/>
                </a:solidFill>
                <a:latin typeface="Arial"/>
                <a:ea typeface="Arial"/>
                <a:cs typeface="Arial"/>
                <a:sym typeface="Arial"/>
              </a:rPr>
              <a:t>Career Coach and School Leader Residency</a:t>
            </a:r>
            <a:endParaRPr b="1" sz="2600">
              <a:solidFill>
                <a:srgbClr val="0563C1"/>
              </a:solidFill>
              <a:latin typeface="Arial"/>
              <a:ea typeface="Arial"/>
              <a:cs typeface="Arial"/>
              <a:sym typeface="Arial"/>
            </a:endParaRPr>
          </a:p>
          <a:p>
            <a:pPr indent="0" lvl="0" marL="0" rtl="0" algn="l">
              <a:lnSpc>
                <a:spcPct val="90000"/>
              </a:lnSpc>
              <a:spcBef>
                <a:spcPts val="0"/>
              </a:spcBef>
              <a:spcAft>
                <a:spcPts val="0"/>
              </a:spcAft>
              <a:buClr>
                <a:srgbClr val="2F4957"/>
              </a:buClr>
              <a:buSzPct val="92306"/>
              <a:buFont typeface="Impact"/>
              <a:buNone/>
            </a:pPr>
            <a:r>
              <a:t/>
            </a:r>
            <a:endParaRPr b="1" sz="2600">
              <a:solidFill>
                <a:srgbClr val="0563C1"/>
              </a:solidFill>
              <a:latin typeface="Arial"/>
              <a:ea typeface="Arial"/>
              <a:cs typeface="Arial"/>
              <a:sym typeface="Arial"/>
            </a:endParaRPr>
          </a:p>
          <a:p>
            <a:pPr indent="-342900" lvl="0" marL="457200" rtl="0" algn="l">
              <a:lnSpc>
                <a:spcPct val="90000"/>
              </a:lnSpc>
              <a:spcBef>
                <a:spcPts val="0"/>
              </a:spcBef>
              <a:spcAft>
                <a:spcPts val="0"/>
              </a:spcAft>
              <a:buSzPct val="100000"/>
              <a:buFont typeface="Arial"/>
              <a:buChar char="●"/>
            </a:pPr>
            <a:r>
              <a:rPr lang="en-US" sz="2000">
                <a:latin typeface="Arial"/>
                <a:ea typeface="Arial"/>
                <a:cs typeface="Arial"/>
                <a:sym typeface="Arial"/>
              </a:rPr>
              <a:t>99% of RTR Mentors said being a mentor made them a more effective teacher</a:t>
            </a:r>
            <a:endParaRPr sz="2000">
              <a:latin typeface="Arial"/>
              <a:ea typeface="Arial"/>
              <a:cs typeface="Arial"/>
              <a:sym typeface="Arial"/>
            </a:endParaRPr>
          </a:p>
          <a:p>
            <a:pPr indent="-342900" lvl="0" marL="457200" rtl="0" algn="l">
              <a:lnSpc>
                <a:spcPct val="90000"/>
              </a:lnSpc>
              <a:spcBef>
                <a:spcPts val="0"/>
              </a:spcBef>
              <a:spcAft>
                <a:spcPts val="0"/>
              </a:spcAft>
              <a:buSzPct val="100000"/>
              <a:buFont typeface="Arial"/>
              <a:buChar char="●"/>
            </a:pPr>
            <a:r>
              <a:rPr lang="en-US" sz="2000">
                <a:latin typeface="Arial"/>
                <a:ea typeface="Arial"/>
                <a:cs typeface="Arial"/>
                <a:sym typeface="Arial"/>
              </a:rPr>
              <a:t>#1 reason people leave is lack of administrative support</a:t>
            </a:r>
            <a:endParaRPr sz="2000">
              <a:latin typeface="Arial"/>
              <a:ea typeface="Arial"/>
              <a:cs typeface="Arial"/>
              <a:sym typeface="Arial"/>
            </a:endParaRPr>
          </a:p>
          <a:p>
            <a:pPr indent="-342900" lvl="0" marL="457200" rtl="0" algn="l">
              <a:lnSpc>
                <a:spcPct val="90000"/>
              </a:lnSpc>
              <a:spcBef>
                <a:spcPts val="0"/>
              </a:spcBef>
              <a:spcAft>
                <a:spcPts val="0"/>
              </a:spcAft>
              <a:buSzPct val="100000"/>
              <a:buFont typeface="Arial"/>
              <a:buChar char="●"/>
            </a:pPr>
            <a:r>
              <a:rPr lang="en-US" sz="2000">
                <a:latin typeface="Arial"/>
                <a:ea typeface="Arial"/>
                <a:cs typeface="Arial"/>
                <a:sym typeface="Arial"/>
              </a:rPr>
              <a:t>Two years of Career Coach support </a:t>
            </a:r>
            <a:endParaRPr sz="2000">
              <a:latin typeface="Arial"/>
              <a:ea typeface="Arial"/>
              <a:cs typeface="Arial"/>
              <a:sym typeface="Arial"/>
            </a:endParaRPr>
          </a:p>
          <a:p>
            <a:pPr indent="-342900" lvl="0" marL="457200" rtl="0" algn="l">
              <a:lnSpc>
                <a:spcPct val="90000"/>
              </a:lnSpc>
              <a:spcBef>
                <a:spcPts val="0"/>
              </a:spcBef>
              <a:spcAft>
                <a:spcPts val="0"/>
              </a:spcAft>
              <a:buSzPct val="100000"/>
              <a:buFont typeface="Arial"/>
              <a:buChar char="●"/>
            </a:pPr>
            <a:r>
              <a:rPr lang="en-US" sz="2000">
                <a:latin typeface="Arial"/>
                <a:ea typeface="Arial"/>
                <a:cs typeface="Arial"/>
                <a:sym typeface="Arial"/>
              </a:rPr>
              <a:t>School Leader Intern</a:t>
            </a:r>
            <a:endParaRPr sz="2000">
              <a:latin typeface="Arial"/>
              <a:ea typeface="Arial"/>
              <a:cs typeface="Arial"/>
              <a:sym typeface="Arial"/>
            </a:endParaRPr>
          </a:p>
          <a:p>
            <a:pPr indent="-342900" lvl="0" marL="457200" rtl="0" algn="l">
              <a:lnSpc>
                <a:spcPct val="90000"/>
              </a:lnSpc>
              <a:spcBef>
                <a:spcPts val="0"/>
              </a:spcBef>
              <a:spcAft>
                <a:spcPts val="0"/>
              </a:spcAft>
              <a:buSzPct val="100000"/>
              <a:buFont typeface="Arial"/>
              <a:buChar char="●"/>
            </a:pPr>
            <a:r>
              <a:rPr lang="en-US" sz="2000">
                <a:latin typeface="Arial"/>
                <a:ea typeface="Arial"/>
                <a:cs typeface="Arial"/>
                <a:sym typeface="Arial"/>
              </a:rPr>
              <a:t>Utilize the New Teacher Center coaching model</a:t>
            </a:r>
            <a:endParaRPr sz="2000">
              <a:latin typeface="Arial"/>
              <a:ea typeface="Arial"/>
              <a:cs typeface="Arial"/>
              <a:sym typeface="Arial"/>
            </a:endParaRPr>
          </a:p>
        </p:txBody>
      </p:sp>
      <p:sp>
        <p:nvSpPr>
          <p:cNvPr id="201" name="Google Shape;201;p22"/>
          <p:cNvSpPr txBox="1"/>
          <p:nvPr>
            <p:ph idx="1" type="body"/>
          </p:nvPr>
        </p:nvSpPr>
        <p:spPr>
          <a:xfrm>
            <a:off x="3101875" y="5236775"/>
            <a:ext cx="1673700" cy="2343900"/>
          </a:xfrm>
          <a:prstGeom prst="rect">
            <a:avLst/>
          </a:prstGeom>
          <a:noFill/>
          <a:ln>
            <a:noFill/>
          </a:ln>
        </p:spPr>
        <p:txBody>
          <a:bodyPr anchorCtr="0" anchor="t" bIns="34275" lIns="68575" spcFirstLastPara="1" rIns="68575" wrap="square" tIns="34275">
            <a:normAutofit/>
          </a:bodyPr>
          <a:lstStyle/>
          <a:p>
            <a:pPr indent="-228600" lvl="0" marL="457200" rtl="0" algn="l">
              <a:lnSpc>
                <a:spcPct val="90000"/>
              </a:lnSpc>
              <a:spcBef>
                <a:spcPts val="800"/>
              </a:spcBef>
              <a:spcAft>
                <a:spcPts val="0"/>
              </a:spcAft>
              <a:buClr>
                <a:srgbClr val="326589"/>
              </a:buClr>
              <a:buSzPts val="2400"/>
              <a:buNone/>
            </a:pPr>
            <a:r>
              <a:t/>
            </a:r>
            <a:endParaRPr>
              <a:latin typeface="Arial"/>
              <a:ea typeface="Arial"/>
              <a:cs typeface="Arial"/>
              <a:sym typeface="Arial"/>
            </a:endParaRPr>
          </a:p>
        </p:txBody>
      </p:sp>
      <p:grpSp>
        <p:nvGrpSpPr>
          <p:cNvPr id="202" name="Google Shape;202;p22"/>
          <p:cNvGrpSpPr/>
          <p:nvPr/>
        </p:nvGrpSpPr>
        <p:grpSpPr>
          <a:xfrm>
            <a:off x="3332149" y="541750"/>
            <a:ext cx="5811441" cy="3973337"/>
            <a:chOff x="2102270" y="0"/>
            <a:chExt cx="6830561" cy="5927700"/>
          </a:xfrm>
        </p:grpSpPr>
        <p:sp>
          <p:nvSpPr>
            <p:cNvPr id="203" name="Google Shape;203;p22"/>
            <p:cNvSpPr/>
            <p:nvPr/>
          </p:nvSpPr>
          <p:spPr>
            <a:xfrm>
              <a:off x="2102270" y="0"/>
              <a:ext cx="5927700" cy="5927700"/>
            </a:xfrm>
            <a:prstGeom prst="triangle">
              <a:avLst>
                <a:gd fmla="val 5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4" name="Google Shape;204;p22"/>
            <p:cNvSpPr/>
            <p:nvPr/>
          </p:nvSpPr>
          <p:spPr>
            <a:xfrm>
              <a:off x="5079931" y="595941"/>
              <a:ext cx="3852900" cy="1403100"/>
            </a:xfrm>
            <a:prstGeom prst="roundRect">
              <a:avLst>
                <a:gd fmla="val 16667" name="adj"/>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5" name="Google Shape;205;p22"/>
            <p:cNvSpPr txBox="1"/>
            <p:nvPr/>
          </p:nvSpPr>
          <p:spPr>
            <a:xfrm>
              <a:off x="5148428" y="664438"/>
              <a:ext cx="3715800" cy="1266300"/>
            </a:xfrm>
            <a:prstGeom prst="rect">
              <a:avLst/>
            </a:prstGeom>
            <a:noFill/>
            <a:ln>
              <a:noFill/>
            </a:ln>
          </p:spPr>
          <p:txBody>
            <a:bodyPr anchorCtr="0" anchor="ctr" bIns="100000" lIns="100000" spcFirstLastPara="1" rIns="100000" wrap="square" tIns="100000">
              <a:noAutofit/>
            </a:bodyPr>
            <a:lstStyle/>
            <a:p>
              <a:pPr indent="0" lvl="0" marL="0" marR="0" rtl="0" algn="ctr">
                <a:lnSpc>
                  <a:spcPct val="90000"/>
                </a:lnSpc>
                <a:spcBef>
                  <a:spcPts val="0"/>
                </a:spcBef>
                <a:spcAft>
                  <a:spcPts val="0"/>
                </a:spcAft>
                <a:buClr>
                  <a:srgbClr val="000000"/>
                </a:buClr>
                <a:buSzPts val="2425"/>
                <a:buFont typeface="Arial"/>
                <a:buNone/>
              </a:pPr>
              <a:r>
                <a:rPr b="0" i="0" lang="en-US" sz="2425" u="sng" cap="none" strike="noStrike">
                  <a:solidFill>
                    <a:srgbClr val="0563C1"/>
                  </a:solidFill>
                  <a:latin typeface="Arial"/>
                  <a:ea typeface="Arial"/>
                  <a:cs typeface="Arial"/>
                  <a:sym typeface="Arial"/>
                  <a:hlinkClick r:id="rId3">
                    <a:extLst>
                      <a:ext uri="{A12FA001-AC4F-418D-AE19-62706E023703}">
                        <ahyp:hlinkClr val="tx"/>
                      </a:ext>
                    </a:extLst>
                  </a:hlinkClick>
                </a:rPr>
                <a:t>Professional Voice</a:t>
              </a:r>
              <a:endParaRPr b="0" i="0" sz="8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1100" u="none" cap="none" strike="noStrike">
                  <a:solidFill>
                    <a:srgbClr val="000000"/>
                  </a:solidFill>
                  <a:latin typeface="Arial"/>
                  <a:ea typeface="Arial"/>
                  <a:cs typeface="Arial"/>
                  <a:sym typeface="Arial"/>
                </a:rPr>
                <a:t>Support the development of teacher agency and skills for self advocacy and leadership.</a:t>
              </a:r>
              <a:endParaRPr b="0" i="0" sz="1250" u="none" cap="none" strike="noStrike">
                <a:solidFill>
                  <a:srgbClr val="000000"/>
                </a:solidFill>
                <a:latin typeface="Arial"/>
                <a:ea typeface="Arial"/>
                <a:cs typeface="Arial"/>
                <a:sym typeface="Arial"/>
              </a:endParaRPr>
            </a:p>
          </p:txBody>
        </p:sp>
        <p:sp>
          <p:nvSpPr>
            <p:cNvPr id="206" name="Google Shape;206;p22"/>
            <p:cNvSpPr/>
            <p:nvPr/>
          </p:nvSpPr>
          <p:spPr>
            <a:xfrm>
              <a:off x="5079931" y="2174507"/>
              <a:ext cx="3852900" cy="1403100"/>
            </a:xfrm>
            <a:prstGeom prst="roundRect">
              <a:avLst>
                <a:gd fmla="val 16667" name="adj"/>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7" name="Google Shape;207;p22"/>
            <p:cNvSpPr txBox="1"/>
            <p:nvPr/>
          </p:nvSpPr>
          <p:spPr>
            <a:xfrm>
              <a:off x="5148428" y="2243004"/>
              <a:ext cx="3715800" cy="1266300"/>
            </a:xfrm>
            <a:prstGeom prst="rect">
              <a:avLst/>
            </a:prstGeom>
            <a:noFill/>
            <a:ln>
              <a:noFill/>
            </a:ln>
          </p:spPr>
          <p:txBody>
            <a:bodyPr anchorCtr="0" anchor="ctr" bIns="100000" lIns="100000" spcFirstLastPara="1" rIns="100000" wrap="square" tIns="100000">
              <a:noAutofit/>
            </a:bodyPr>
            <a:lstStyle/>
            <a:p>
              <a:pPr indent="0" lvl="0" marL="0" marR="0" rtl="0" algn="ctr">
                <a:lnSpc>
                  <a:spcPct val="90000"/>
                </a:lnSpc>
                <a:spcBef>
                  <a:spcPts val="0"/>
                </a:spcBef>
                <a:spcAft>
                  <a:spcPts val="0"/>
                </a:spcAft>
                <a:buClr>
                  <a:srgbClr val="000000"/>
                </a:buClr>
                <a:buSzPts val="2425"/>
                <a:buFont typeface="Arial"/>
                <a:buNone/>
              </a:pPr>
              <a:r>
                <a:rPr b="0" i="0" lang="en-US" sz="2425" u="sng" cap="none" strike="noStrike">
                  <a:solidFill>
                    <a:srgbClr val="0563C1"/>
                  </a:solidFill>
                  <a:latin typeface="Arial"/>
                  <a:ea typeface="Arial"/>
                  <a:cs typeface="Arial"/>
                  <a:sym typeface="Arial"/>
                  <a:hlinkClick r:id="rId4">
                    <a:extLst>
                      <a:ext uri="{A12FA001-AC4F-418D-AE19-62706E023703}">
                        <ahyp:hlinkClr val="tx"/>
                      </a:ext>
                    </a:extLst>
                  </a:hlinkClick>
                </a:rPr>
                <a:t>Instructional Support</a:t>
              </a:r>
              <a:endParaRPr b="0" i="0" sz="8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1100" u="none" cap="none" strike="noStrike">
                  <a:solidFill>
                    <a:srgbClr val="000000"/>
                  </a:solidFill>
                  <a:latin typeface="Arial"/>
                  <a:ea typeface="Arial"/>
                  <a:cs typeface="Arial"/>
                  <a:sym typeface="Arial"/>
                </a:rPr>
                <a:t>Accelerate teacher effectiveness and continuous improvement to increase student learning.</a:t>
              </a:r>
              <a:endParaRPr b="0" i="0" sz="1250" u="none" cap="none" strike="noStrike">
                <a:solidFill>
                  <a:srgbClr val="000000"/>
                </a:solidFill>
                <a:latin typeface="Arial"/>
                <a:ea typeface="Arial"/>
                <a:cs typeface="Arial"/>
                <a:sym typeface="Arial"/>
              </a:endParaRPr>
            </a:p>
          </p:txBody>
        </p:sp>
        <p:sp>
          <p:nvSpPr>
            <p:cNvPr id="208" name="Google Shape;208;p22"/>
            <p:cNvSpPr/>
            <p:nvPr/>
          </p:nvSpPr>
          <p:spPr>
            <a:xfrm>
              <a:off x="5079931" y="3753073"/>
              <a:ext cx="3852900" cy="1403100"/>
            </a:xfrm>
            <a:prstGeom prst="roundRect">
              <a:avLst>
                <a:gd fmla="val 16667" name="adj"/>
              </a:avLst>
            </a:prstGeom>
            <a:solidFill>
              <a:schemeClr val="lt1">
                <a:alpha val="89019"/>
              </a:schemeClr>
            </a:solidFill>
            <a:ln cap="flat" cmpd="sng" w="12700">
              <a:solidFill>
                <a:srgbClr val="4372C3"/>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209" name="Google Shape;209;p22"/>
            <p:cNvSpPr txBox="1"/>
            <p:nvPr/>
          </p:nvSpPr>
          <p:spPr>
            <a:xfrm>
              <a:off x="5148428" y="3821570"/>
              <a:ext cx="3715800" cy="1266300"/>
            </a:xfrm>
            <a:prstGeom prst="rect">
              <a:avLst/>
            </a:prstGeom>
            <a:noFill/>
            <a:ln>
              <a:noFill/>
            </a:ln>
          </p:spPr>
          <p:txBody>
            <a:bodyPr anchorCtr="0" anchor="ctr" bIns="100000" lIns="100000" spcFirstLastPara="1" rIns="100000" wrap="square" tIns="100000">
              <a:noAutofit/>
            </a:bodyPr>
            <a:lstStyle/>
            <a:p>
              <a:pPr indent="0" lvl="0" marL="0" marR="0" rtl="0" algn="ctr">
                <a:lnSpc>
                  <a:spcPct val="90000"/>
                </a:lnSpc>
                <a:spcBef>
                  <a:spcPts val="0"/>
                </a:spcBef>
                <a:spcAft>
                  <a:spcPts val="0"/>
                </a:spcAft>
                <a:buClr>
                  <a:srgbClr val="000000"/>
                </a:buClr>
                <a:buSzPts val="2425"/>
                <a:buFont typeface="Arial"/>
                <a:buNone/>
              </a:pPr>
              <a:r>
                <a:rPr b="0" i="0" lang="en-US" sz="2425" u="sng" cap="none" strike="noStrike">
                  <a:solidFill>
                    <a:srgbClr val="0563C1"/>
                  </a:solidFill>
                  <a:latin typeface="Arial"/>
                  <a:ea typeface="Arial"/>
                  <a:cs typeface="Arial"/>
                  <a:sym typeface="Arial"/>
                  <a:hlinkClick r:id="rId5">
                    <a:extLst>
                      <a:ext uri="{A12FA001-AC4F-418D-AE19-62706E023703}">
                        <ahyp:hlinkClr val="tx"/>
                      </a:ext>
                    </a:extLst>
                  </a:hlinkClick>
                </a:rPr>
                <a:t>SEL Support</a:t>
              </a:r>
              <a:endParaRPr b="0" i="0" sz="8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US" sz="1100" u="none" cap="none" strike="noStrike">
                  <a:solidFill>
                    <a:srgbClr val="000000"/>
                  </a:solidFill>
                  <a:latin typeface="Arial"/>
                  <a:ea typeface="Arial"/>
                  <a:cs typeface="Arial"/>
                  <a:sym typeface="Arial"/>
                </a:rPr>
                <a:t>Increase teachers’ self confidence, and improve morale and recognition of their value. Amplify teachers’ joy and love of teaching.</a:t>
              </a:r>
              <a:endParaRPr b="0" i="0" sz="1250" u="none" cap="none" strike="noStrike">
                <a:solidFill>
                  <a:srgbClr val="000000"/>
                </a:solidFill>
                <a:latin typeface="Arial"/>
                <a:ea typeface="Arial"/>
                <a:cs typeface="Arial"/>
                <a:sym typeface="Arial"/>
              </a:endParaRPr>
            </a:p>
          </p:txBody>
        </p:sp>
      </p:grpSp>
      <p:pic>
        <p:nvPicPr>
          <p:cNvPr id="210" name="Google Shape;210;p22"/>
          <p:cNvPicPr preferRelativeResize="0"/>
          <p:nvPr/>
        </p:nvPicPr>
        <p:blipFill rotWithShape="1">
          <a:blip r:embed="rId6">
            <a:alphaModFix/>
          </a:blip>
          <a:srcRect b="0" l="0" r="0" t="0"/>
          <a:stretch/>
        </p:blipFill>
        <p:spPr>
          <a:xfrm>
            <a:off x="3724151" y="187025"/>
            <a:ext cx="1196525" cy="981025"/>
          </a:xfrm>
          <a:prstGeom prst="rect">
            <a:avLst/>
          </a:prstGeom>
          <a:noFill/>
          <a:ln>
            <a:noFill/>
          </a:ln>
        </p:spPr>
      </p:pic>
      <p:sp>
        <p:nvSpPr>
          <p:cNvPr id="211" name="Google Shape;211;p22"/>
          <p:cNvSpPr txBox="1"/>
          <p:nvPr/>
        </p:nvSpPr>
        <p:spPr>
          <a:xfrm>
            <a:off x="3685225" y="1168050"/>
            <a:ext cx="1274400" cy="677100"/>
          </a:xfrm>
          <a:prstGeom prst="rect">
            <a:avLst/>
          </a:prstGeom>
          <a:solidFill>
            <a:schemeClr val="accent4"/>
          </a:solid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Clr>
                <a:srgbClr val="000000"/>
              </a:buClr>
              <a:buSzPts val="1750"/>
              <a:buFont typeface="Arial"/>
              <a:buNone/>
            </a:pPr>
            <a:r>
              <a:rPr lang="en-US" sz="1750"/>
              <a:t>Mentoring</a:t>
            </a:r>
            <a:r>
              <a:rPr b="0" i="0" lang="en-US" sz="1750" u="none" cap="none" strike="noStrike">
                <a:solidFill>
                  <a:srgbClr val="000000"/>
                </a:solidFill>
                <a:latin typeface="Arial"/>
                <a:ea typeface="Arial"/>
                <a:cs typeface="Arial"/>
                <a:sym typeface="Arial"/>
              </a:rPr>
              <a:t> Framework</a:t>
            </a:r>
            <a:endParaRPr b="0" i="0" sz="1750" u="none" cap="none" strike="noStrike">
              <a:solidFill>
                <a:srgbClr val="000000"/>
              </a:solidFill>
              <a:latin typeface="Arial"/>
              <a:ea typeface="Arial"/>
              <a:cs typeface="Arial"/>
              <a:sym typeface="Arial"/>
            </a:endParaRPr>
          </a:p>
        </p:txBody>
      </p:sp>
      <p:pic>
        <p:nvPicPr>
          <p:cNvPr id="212" name="Google Shape;212;p22"/>
          <p:cNvPicPr preferRelativeResize="0"/>
          <p:nvPr/>
        </p:nvPicPr>
        <p:blipFill>
          <a:blip r:embed="rId7">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0"/>
          <p:cNvSpPr txBox="1"/>
          <p:nvPr>
            <p:ph idx="1" type="body"/>
          </p:nvPr>
        </p:nvSpPr>
        <p:spPr>
          <a:xfrm>
            <a:off x="466775" y="1519825"/>
            <a:ext cx="8251800" cy="2875800"/>
          </a:xfrm>
          <a:prstGeom prst="rect">
            <a:avLst/>
          </a:prstGeom>
          <a:noFill/>
          <a:ln>
            <a:noFill/>
          </a:ln>
        </p:spPr>
        <p:txBody>
          <a:bodyPr anchorCtr="0" anchor="t" bIns="34275" lIns="68575" spcFirstLastPara="1" rIns="68575" wrap="square" tIns="34275">
            <a:normAutofit fontScale="77500"/>
          </a:bodyPr>
          <a:lstStyle/>
          <a:p>
            <a:pPr indent="-322103" lvl="0" marL="457200" rtl="0" algn="l">
              <a:lnSpc>
                <a:spcPct val="115000"/>
              </a:lnSpc>
              <a:spcBef>
                <a:spcPts val="900"/>
              </a:spcBef>
              <a:spcAft>
                <a:spcPts val="0"/>
              </a:spcAft>
              <a:buSzPct val="100000"/>
              <a:buFont typeface="Georgia"/>
              <a:buChar char="•"/>
            </a:pPr>
            <a:r>
              <a:rPr lang="en-US" sz="1900">
                <a:latin typeface="Arial"/>
                <a:ea typeface="Arial"/>
                <a:cs typeface="Arial"/>
                <a:sym typeface="Arial"/>
              </a:rPr>
              <a:t>Serves a diverse population of learners from 15 school divisions: Amelia, Charles City, Chesterfield, Colonial Heights City, Cumberland, Dinwiddie, Hanover, Henrico, Hopewell City, New Kent, Petersburg City, Powhatan, Prince George, Richmond City, and Sussex</a:t>
            </a:r>
            <a:endParaRPr sz="1900">
              <a:latin typeface="Arial"/>
              <a:ea typeface="Arial"/>
              <a:cs typeface="Arial"/>
              <a:sym typeface="Arial"/>
            </a:endParaRPr>
          </a:p>
          <a:p>
            <a:pPr indent="-322103" lvl="0" marL="457200" rtl="0" algn="l">
              <a:lnSpc>
                <a:spcPct val="115000"/>
              </a:lnSpc>
              <a:spcBef>
                <a:spcPts val="0"/>
              </a:spcBef>
              <a:spcAft>
                <a:spcPts val="0"/>
              </a:spcAft>
              <a:buSzPct val="100000"/>
              <a:buFont typeface="Georgia"/>
              <a:buChar char="•"/>
            </a:pPr>
            <a:r>
              <a:rPr lang="en-US" sz="1900">
                <a:latin typeface="Arial"/>
                <a:ea typeface="Arial"/>
                <a:cs typeface="Arial"/>
                <a:sym typeface="Arial"/>
              </a:rPr>
              <a:t>N</a:t>
            </a:r>
            <a:r>
              <a:rPr lang="en-US" sz="1900">
                <a:latin typeface="Arial"/>
                <a:ea typeface="Arial"/>
                <a:cs typeface="Arial"/>
                <a:sym typeface="Arial"/>
              </a:rPr>
              <a:t>o academic requirements for admission: no essays, recommendation letters, tests, or interviews.  Students are admitted through a lottery system.</a:t>
            </a:r>
            <a:endParaRPr sz="1900">
              <a:latin typeface="Arial"/>
              <a:ea typeface="Arial"/>
              <a:cs typeface="Arial"/>
              <a:sym typeface="Arial"/>
            </a:endParaRPr>
          </a:p>
          <a:p>
            <a:pPr indent="-322103" lvl="0" marL="457200" rtl="0" algn="l">
              <a:lnSpc>
                <a:spcPct val="115000"/>
              </a:lnSpc>
              <a:spcBef>
                <a:spcPts val="0"/>
              </a:spcBef>
              <a:spcAft>
                <a:spcPts val="0"/>
              </a:spcAft>
              <a:buSzPct val="100000"/>
              <a:buFont typeface="Georgia"/>
              <a:buChar char="•"/>
            </a:pPr>
            <a:r>
              <a:rPr lang="en-US" sz="1900">
                <a:latin typeface="Arial"/>
                <a:ea typeface="Arial"/>
                <a:cs typeface="Arial"/>
                <a:sym typeface="Arial"/>
              </a:rPr>
              <a:t>Students learn on an extended year schedule that includes 6 weeks of summer sessions designed to meet students’ needs for remediation or acceleration.</a:t>
            </a:r>
            <a:endParaRPr sz="1900">
              <a:latin typeface="Arial"/>
              <a:ea typeface="Arial"/>
              <a:cs typeface="Arial"/>
              <a:sym typeface="Arial"/>
            </a:endParaRPr>
          </a:p>
          <a:p>
            <a:pPr indent="-322103" lvl="0" marL="457200" rtl="0" algn="l">
              <a:lnSpc>
                <a:spcPct val="115000"/>
              </a:lnSpc>
              <a:spcBef>
                <a:spcPts val="0"/>
              </a:spcBef>
              <a:spcAft>
                <a:spcPts val="0"/>
              </a:spcAft>
              <a:buSzPct val="100000"/>
              <a:buFont typeface="Arial"/>
              <a:buChar char="•"/>
            </a:pPr>
            <a:r>
              <a:rPr lang="en-US" sz="1900">
                <a:latin typeface="Arial"/>
                <a:ea typeface="Arial"/>
                <a:cs typeface="Arial"/>
                <a:sym typeface="Arial"/>
              </a:rPr>
              <a:t>Students can earn an Associate Degree in Science with a Specialization in Computer Science, a Career Studies Certificate in Web Design, or up to 30 credits of Dual Enrollment coursework.  Students can also earn industry credentials in Hardware and Networking, Programming with Python, and Cybersecurity Fundamentals courses.</a:t>
            </a:r>
            <a:endParaRPr sz="1900">
              <a:latin typeface="Arial"/>
              <a:ea typeface="Arial"/>
              <a:cs typeface="Arial"/>
              <a:sym typeface="Arial"/>
            </a:endParaRPr>
          </a:p>
        </p:txBody>
      </p:sp>
      <p:sp>
        <p:nvSpPr>
          <p:cNvPr id="219" name="Google Shape;219;p10"/>
          <p:cNvSpPr txBox="1"/>
          <p:nvPr/>
        </p:nvSpPr>
        <p:spPr>
          <a:xfrm>
            <a:off x="645750" y="167175"/>
            <a:ext cx="7593300" cy="9942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3000"/>
              <a:buFont typeface="Arial"/>
              <a:buNone/>
            </a:pPr>
            <a:r>
              <a:rPr b="1" lang="en-US" sz="3000">
                <a:solidFill>
                  <a:schemeClr val="dk2"/>
                </a:solidFill>
              </a:rPr>
              <a:t>Overview of CodeRVA Regional High School</a:t>
            </a:r>
            <a:endParaRPr b="1" i="0" sz="3000" u="none" cap="none" strike="noStrike">
              <a:solidFill>
                <a:schemeClr val="dk2"/>
              </a:solidFill>
              <a:latin typeface="Arial"/>
              <a:ea typeface="Arial"/>
              <a:cs typeface="Arial"/>
              <a:sym typeface="Arial"/>
            </a:endParaRPr>
          </a:p>
        </p:txBody>
      </p:sp>
      <p:pic>
        <p:nvPicPr>
          <p:cNvPr id="220" name="Google Shape;220;p10"/>
          <p:cNvPicPr preferRelativeResize="0"/>
          <p:nvPr/>
        </p:nvPicPr>
        <p:blipFill>
          <a:blip r:embed="rId3">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idx="1" type="body"/>
          </p:nvPr>
        </p:nvSpPr>
        <p:spPr>
          <a:xfrm>
            <a:off x="323000" y="1453450"/>
            <a:ext cx="8506200" cy="3075300"/>
          </a:xfrm>
          <a:prstGeom prst="rect">
            <a:avLst/>
          </a:prstGeom>
          <a:noFill/>
          <a:ln>
            <a:noFill/>
          </a:ln>
        </p:spPr>
        <p:txBody>
          <a:bodyPr anchorCtr="0" anchor="t" bIns="34275" lIns="68575" spcFirstLastPara="1" rIns="68575" wrap="square" tIns="34275">
            <a:normAutofit fontScale="70000" lnSpcReduction="20000"/>
          </a:bodyPr>
          <a:lstStyle/>
          <a:p>
            <a:pPr indent="-313055" lvl="0" marL="457200" rtl="0" algn="l">
              <a:lnSpc>
                <a:spcPct val="115000"/>
              </a:lnSpc>
              <a:spcBef>
                <a:spcPts val="900"/>
              </a:spcBef>
              <a:spcAft>
                <a:spcPts val="0"/>
              </a:spcAft>
              <a:buSzPct val="100000"/>
              <a:buFont typeface="Georgia"/>
              <a:buChar char="•"/>
            </a:pPr>
            <a:r>
              <a:rPr lang="en-US" sz="1900">
                <a:latin typeface="Arial"/>
                <a:ea typeface="Arial"/>
                <a:cs typeface="Arial"/>
                <a:sym typeface="Arial"/>
              </a:rPr>
              <a:t>CodeRVA hosts Open Houses for recruiting prospective students in October, December, and March.  Presentations are live-streamed and recordings are available on the school’s website.</a:t>
            </a:r>
            <a:endParaRPr sz="1900">
              <a:latin typeface="Arial"/>
              <a:ea typeface="Arial"/>
              <a:cs typeface="Arial"/>
              <a:sym typeface="Arial"/>
            </a:endParaRPr>
          </a:p>
          <a:p>
            <a:pPr indent="-313055" lvl="0" marL="457200" rtl="0" algn="l">
              <a:lnSpc>
                <a:spcPct val="115000"/>
              </a:lnSpc>
              <a:spcBef>
                <a:spcPts val="900"/>
              </a:spcBef>
              <a:spcAft>
                <a:spcPts val="0"/>
              </a:spcAft>
              <a:buSzPct val="100000"/>
              <a:buFont typeface="Georgia"/>
              <a:buChar char="•"/>
            </a:pPr>
            <a:r>
              <a:rPr lang="en-US" sz="1900">
                <a:latin typeface="Arial"/>
                <a:ea typeface="Arial"/>
                <a:cs typeface="Arial"/>
                <a:sym typeface="Arial"/>
              </a:rPr>
              <a:t>An annual Back to School Night is held </a:t>
            </a:r>
            <a:r>
              <a:rPr lang="en-US" sz="1900">
                <a:latin typeface="Arial"/>
                <a:ea typeface="Arial"/>
                <a:cs typeface="Arial"/>
                <a:sym typeface="Arial"/>
                <a:extLst>
                  <a:ext uri="http://customooxmlschemas.google.com/">
                    <go:slidesCustomData xmlns:go="http://customooxmlschemas.google.com/" textRoundtripDataId="0"/>
                  </a:ext>
                </a:extLst>
              </a:rPr>
              <a:t>in</a:t>
            </a:r>
            <a:r>
              <a:rPr lang="en-US" sz="1900">
                <a:latin typeface="Arial"/>
                <a:ea typeface="Arial"/>
                <a:cs typeface="Arial"/>
                <a:sym typeface="Arial"/>
              </a:rPr>
              <a:t> September with a Parent Teacher Conference Day in November.  Both events are offered in person and virtually.</a:t>
            </a:r>
            <a:endParaRPr sz="1900">
              <a:latin typeface="Arial"/>
              <a:ea typeface="Arial"/>
              <a:cs typeface="Arial"/>
              <a:sym typeface="Arial"/>
            </a:endParaRPr>
          </a:p>
          <a:p>
            <a:pPr indent="-313055" lvl="0" marL="457200" rtl="0" algn="l">
              <a:lnSpc>
                <a:spcPct val="115000"/>
              </a:lnSpc>
              <a:spcBef>
                <a:spcPts val="900"/>
              </a:spcBef>
              <a:spcAft>
                <a:spcPts val="0"/>
              </a:spcAft>
              <a:buSzPct val="100000"/>
              <a:buFont typeface="Georgia"/>
              <a:buChar char="•"/>
            </a:pPr>
            <a:r>
              <a:rPr lang="en-US" sz="1900">
                <a:latin typeface="Arial"/>
                <a:ea typeface="Arial"/>
                <a:cs typeface="Arial"/>
                <a:sym typeface="Arial"/>
              </a:rPr>
              <a:t>CodeRVA has an active PTSA (Parent Teacher Student Association) that meets monthly virtually.  The PTSA hosts an annual Fall Festival and supports events such as Homecoming, Teacher Appreciation Week, and holiday-themed student celebrations.</a:t>
            </a:r>
            <a:endParaRPr sz="1900">
              <a:latin typeface="Arial"/>
              <a:ea typeface="Arial"/>
              <a:cs typeface="Arial"/>
              <a:sym typeface="Arial"/>
            </a:endParaRPr>
          </a:p>
          <a:p>
            <a:pPr indent="-313055" lvl="0" marL="457200" rtl="0" algn="l">
              <a:lnSpc>
                <a:spcPct val="115000"/>
              </a:lnSpc>
              <a:spcBef>
                <a:spcPts val="900"/>
              </a:spcBef>
              <a:spcAft>
                <a:spcPts val="0"/>
              </a:spcAft>
              <a:buSzPct val="100000"/>
              <a:buFont typeface="Georgia"/>
              <a:buChar char="•"/>
            </a:pPr>
            <a:r>
              <a:rPr lang="en-US" sz="1900">
                <a:latin typeface="Arial"/>
                <a:ea typeface="Arial"/>
                <a:cs typeface="Arial"/>
                <a:sym typeface="Arial"/>
              </a:rPr>
              <a:t>The Raptor School Counseling Advisory (RSCA) is composed of parents, community partners, and CodeRVA staff and meets bi-annually in person and virtually.</a:t>
            </a:r>
            <a:endParaRPr sz="1900">
              <a:latin typeface="Arial"/>
              <a:ea typeface="Arial"/>
              <a:cs typeface="Arial"/>
              <a:sym typeface="Arial"/>
            </a:endParaRPr>
          </a:p>
          <a:p>
            <a:pPr indent="-313055" lvl="0" marL="457200" rtl="0" algn="l">
              <a:lnSpc>
                <a:spcPct val="115000"/>
              </a:lnSpc>
              <a:spcBef>
                <a:spcPts val="900"/>
              </a:spcBef>
              <a:spcAft>
                <a:spcPts val="0"/>
              </a:spcAft>
              <a:buSzPct val="100000"/>
              <a:buFont typeface="Arial"/>
              <a:buChar char="•"/>
            </a:pPr>
            <a:r>
              <a:rPr lang="en-US" sz="1900">
                <a:latin typeface="Arial"/>
                <a:ea typeface="Arial"/>
                <a:cs typeface="Arial"/>
                <a:sym typeface="Arial"/>
              </a:rPr>
              <a:t>End of the Year Award Assemblies and Graduation are live-streamed.</a:t>
            </a:r>
            <a:endParaRPr sz="1900">
              <a:latin typeface="Arial"/>
              <a:ea typeface="Arial"/>
              <a:cs typeface="Arial"/>
              <a:sym typeface="Arial"/>
            </a:endParaRPr>
          </a:p>
          <a:p>
            <a:pPr indent="-313055" lvl="0" marL="457200" rtl="0" algn="l">
              <a:lnSpc>
                <a:spcPct val="115000"/>
              </a:lnSpc>
              <a:spcBef>
                <a:spcPts val="900"/>
              </a:spcBef>
              <a:spcAft>
                <a:spcPts val="0"/>
              </a:spcAft>
              <a:buSzPct val="100000"/>
              <a:buFont typeface="Arial"/>
              <a:buChar char="•"/>
            </a:pPr>
            <a:r>
              <a:rPr lang="en-US" sz="1900">
                <a:latin typeface="Arial"/>
                <a:ea typeface="Arial"/>
                <a:cs typeface="Arial"/>
                <a:sym typeface="Arial"/>
              </a:rPr>
              <a:t>A weekly newsletter (The Raptor Rundown) is sent to parents, students, and staff each week.  Copies are available on the school’s website for families who miss the email.</a:t>
            </a:r>
            <a:endParaRPr sz="1900">
              <a:latin typeface="Arial"/>
              <a:ea typeface="Arial"/>
              <a:cs typeface="Arial"/>
              <a:sym typeface="Arial"/>
            </a:endParaRPr>
          </a:p>
        </p:txBody>
      </p:sp>
      <p:sp>
        <p:nvSpPr>
          <p:cNvPr id="227" name="Google Shape;227;p30"/>
          <p:cNvSpPr txBox="1"/>
          <p:nvPr/>
        </p:nvSpPr>
        <p:spPr>
          <a:xfrm>
            <a:off x="1488797" y="167176"/>
            <a:ext cx="5915100" cy="9942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chemeClr val="dk2"/>
                </a:solidFill>
              </a:rPr>
              <a:t>Family Engagement</a:t>
            </a:r>
            <a:endParaRPr b="1" i="0" sz="3000" u="none" cap="none" strike="noStrike">
              <a:solidFill>
                <a:schemeClr val="dk2"/>
              </a:solidFill>
              <a:latin typeface="Arial"/>
              <a:ea typeface="Arial"/>
              <a:cs typeface="Arial"/>
              <a:sym typeface="Arial"/>
            </a:endParaRPr>
          </a:p>
        </p:txBody>
      </p:sp>
      <p:pic>
        <p:nvPicPr>
          <p:cNvPr id="228" name="Google Shape;228;p30"/>
          <p:cNvPicPr preferRelativeResize="0"/>
          <p:nvPr/>
        </p:nvPicPr>
        <p:blipFill>
          <a:blip r:embed="rId3">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254e11cb6f7_0_7"/>
          <p:cNvSpPr txBox="1"/>
          <p:nvPr>
            <p:ph idx="1" type="body"/>
          </p:nvPr>
        </p:nvSpPr>
        <p:spPr>
          <a:xfrm>
            <a:off x="645750" y="1712125"/>
            <a:ext cx="7852500" cy="2494500"/>
          </a:xfrm>
          <a:prstGeom prst="rect">
            <a:avLst/>
          </a:prstGeom>
          <a:noFill/>
          <a:ln>
            <a:noFill/>
          </a:ln>
        </p:spPr>
        <p:txBody>
          <a:bodyPr anchorCtr="0" anchor="t" bIns="34275" lIns="68575" spcFirstLastPara="1" rIns="68575" wrap="square" tIns="34275">
            <a:normAutofit/>
          </a:bodyPr>
          <a:lstStyle/>
          <a:p>
            <a:pPr indent="-349250" lvl="0" marL="457200" rtl="0" algn="l">
              <a:lnSpc>
                <a:spcPct val="115000"/>
              </a:lnSpc>
              <a:spcBef>
                <a:spcPts val="900"/>
              </a:spcBef>
              <a:spcAft>
                <a:spcPts val="0"/>
              </a:spcAft>
              <a:buSzPts val="1900"/>
              <a:buFont typeface="Georgia"/>
              <a:buChar char="•"/>
            </a:pPr>
            <a:r>
              <a:rPr lang="en-US" sz="1900">
                <a:solidFill>
                  <a:schemeClr val="dk1"/>
                </a:solidFill>
                <a:latin typeface="Arial"/>
                <a:ea typeface="Arial"/>
                <a:cs typeface="Arial"/>
                <a:sym typeface="Arial"/>
              </a:rPr>
              <a:t>Intentional recruitment from within Latiné community</a:t>
            </a:r>
            <a:endParaRPr sz="1900">
              <a:solidFill>
                <a:schemeClr val="dk1"/>
              </a:solidFill>
              <a:latin typeface="Arial"/>
              <a:ea typeface="Arial"/>
              <a:cs typeface="Arial"/>
              <a:sym typeface="Arial"/>
            </a:endParaRPr>
          </a:p>
          <a:p>
            <a:pPr indent="-349250" lvl="0" marL="457200" rtl="0" algn="l">
              <a:lnSpc>
                <a:spcPct val="115000"/>
              </a:lnSpc>
              <a:spcBef>
                <a:spcPts val="900"/>
              </a:spcBef>
              <a:spcAft>
                <a:spcPts val="0"/>
              </a:spcAft>
              <a:buSzPts val="1900"/>
              <a:buFont typeface="Georgia"/>
              <a:buChar char="•"/>
            </a:pPr>
            <a:r>
              <a:rPr lang="en-US" sz="1900">
                <a:solidFill>
                  <a:schemeClr val="dk1"/>
                </a:solidFill>
                <a:latin typeface="Arial"/>
                <a:ea typeface="Arial"/>
                <a:cs typeface="Arial"/>
                <a:sym typeface="Arial"/>
              </a:rPr>
              <a:t>VCU professor is president of Richmond LULAC </a:t>
            </a:r>
            <a:endParaRPr/>
          </a:p>
          <a:p>
            <a:pPr indent="-349250" lvl="0" marL="457200" rtl="0" algn="l">
              <a:lnSpc>
                <a:spcPct val="115000"/>
              </a:lnSpc>
              <a:spcBef>
                <a:spcPts val="900"/>
              </a:spcBef>
              <a:spcAft>
                <a:spcPts val="0"/>
              </a:spcAft>
              <a:buSzPts val="1900"/>
              <a:buFont typeface="Georgia"/>
              <a:buChar char="•"/>
            </a:pPr>
            <a:r>
              <a:rPr lang="en-US" sz="1900">
                <a:solidFill>
                  <a:schemeClr val="dk1"/>
                </a:solidFill>
                <a:latin typeface="Arial"/>
                <a:ea typeface="Arial"/>
                <a:cs typeface="Arial"/>
                <a:sym typeface="Arial"/>
              </a:rPr>
              <a:t>Center for Teacher Leadership was just awarded the Augustus F. Hawkins Center of Excellence federal grant</a:t>
            </a:r>
            <a:endParaRPr sz="1900">
              <a:solidFill>
                <a:schemeClr val="dk1"/>
              </a:solidFill>
              <a:latin typeface="Arial"/>
              <a:ea typeface="Arial"/>
              <a:cs typeface="Arial"/>
              <a:sym typeface="Arial"/>
            </a:endParaRPr>
          </a:p>
        </p:txBody>
      </p:sp>
      <p:sp>
        <p:nvSpPr>
          <p:cNvPr id="235" name="Google Shape;235;g254e11cb6f7_0_7"/>
          <p:cNvSpPr txBox="1"/>
          <p:nvPr/>
        </p:nvSpPr>
        <p:spPr>
          <a:xfrm>
            <a:off x="1488797" y="167176"/>
            <a:ext cx="5915100" cy="9942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lang="en-US" sz="3000">
                <a:solidFill>
                  <a:schemeClr val="dk2"/>
                </a:solidFill>
              </a:rPr>
              <a:t>Increase in Latino/Latina Students</a:t>
            </a:r>
            <a:endParaRPr b="1" i="0" sz="3000" u="none" cap="none" strike="noStrike">
              <a:solidFill>
                <a:schemeClr val="dk2"/>
              </a:solidFill>
              <a:latin typeface="Arial"/>
              <a:ea typeface="Arial"/>
              <a:cs typeface="Arial"/>
              <a:sym typeface="Arial"/>
            </a:endParaRPr>
          </a:p>
        </p:txBody>
      </p:sp>
      <p:pic>
        <p:nvPicPr>
          <p:cNvPr id="236" name="Google Shape;236;g254e11cb6f7_0_7"/>
          <p:cNvPicPr preferRelativeResize="0"/>
          <p:nvPr/>
        </p:nvPicPr>
        <p:blipFill>
          <a:blip r:embed="rId3">
            <a:alphaModFix/>
          </a:blip>
          <a:stretch>
            <a:fillRect/>
          </a:stretch>
        </p:blipFill>
        <p:spPr>
          <a:xfrm>
            <a:off x="7236275" y="4523450"/>
            <a:ext cx="1578325" cy="620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p>
            <a:pPr indent="0" lvl="0" marL="76200" rtl="0" algn="l">
              <a:lnSpc>
                <a:spcPct val="90000"/>
              </a:lnSpc>
              <a:spcBef>
                <a:spcPts val="800"/>
              </a:spcBef>
              <a:spcAft>
                <a:spcPts val="0"/>
              </a:spcAft>
              <a:buSzPts val="2400"/>
              <a:buNone/>
            </a:pPr>
            <a:r>
              <a:t/>
            </a:r>
            <a:endParaRPr/>
          </a:p>
        </p:txBody>
      </p:sp>
      <p:sp>
        <p:nvSpPr>
          <p:cNvPr id="242" name="Google Shape;242;p21"/>
          <p:cNvSpPr txBox="1"/>
          <p:nvPr>
            <p:ph idx="2" type="body"/>
          </p:nvPr>
        </p:nvSpPr>
        <p:spPr>
          <a:xfrm>
            <a:off x="82400" y="1543050"/>
            <a:ext cx="3723900" cy="3035400"/>
          </a:xfrm>
          <a:prstGeom prst="rect">
            <a:avLst/>
          </a:prstGeom>
          <a:noFill/>
          <a:ln>
            <a:noFill/>
          </a:ln>
        </p:spPr>
        <p:txBody>
          <a:bodyPr anchorCtr="0" anchor="t" bIns="34275" lIns="68575" spcFirstLastPara="1" rIns="68575" wrap="square" tIns="34275">
            <a:normAutofit fontScale="40000"/>
          </a:bodyPr>
          <a:lstStyle/>
          <a:p>
            <a:pPr indent="0" lvl="0" marL="0" rtl="0" algn="l">
              <a:lnSpc>
                <a:spcPct val="90000"/>
              </a:lnSpc>
              <a:spcBef>
                <a:spcPts val="800"/>
              </a:spcBef>
              <a:spcAft>
                <a:spcPts val="0"/>
              </a:spcAft>
              <a:buNone/>
            </a:pPr>
            <a:r>
              <a:t/>
            </a:r>
            <a:endParaRPr sz="1800">
              <a:latin typeface="Arial"/>
              <a:ea typeface="Arial"/>
              <a:cs typeface="Arial"/>
              <a:sym typeface="Arial"/>
            </a:endParaRPr>
          </a:p>
          <a:p>
            <a:pPr indent="-335866" lvl="0" marL="457200" rtl="0" algn="l">
              <a:lnSpc>
                <a:spcPct val="100000"/>
              </a:lnSpc>
              <a:spcBef>
                <a:spcPts val="800"/>
              </a:spcBef>
              <a:spcAft>
                <a:spcPts val="0"/>
              </a:spcAft>
              <a:buSzPct val="100000"/>
              <a:buFont typeface="Arial"/>
              <a:buChar char="●"/>
            </a:pPr>
            <a:r>
              <a:rPr lang="en-US" sz="4223">
                <a:latin typeface="Arial"/>
                <a:ea typeface="Arial"/>
                <a:cs typeface="Arial"/>
                <a:sym typeface="Arial"/>
              </a:rPr>
              <a:t>Increase the Multilingual Ambassador Program from high schools focusing on Latiné students</a:t>
            </a:r>
            <a:endParaRPr sz="4223">
              <a:latin typeface="Arial"/>
              <a:ea typeface="Arial"/>
              <a:cs typeface="Arial"/>
              <a:sym typeface="Arial"/>
            </a:endParaRPr>
          </a:p>
          <a:p>
            <a:pPr indent="-335866" lvl="0" marL="457200" rtl="0" algn="l">
              <a:lnSpc>
                <a:spcPct val="100000"/>
              </a:lnSpc>
              <a:spcBef>
                <a:spcPts val="0"/>
              </a:spcBef>
              <a:spcAft>
                <a:spcPts val="0"/>
              </a:spcAft>
              <a:buSzPct val="100000"/>
              <a:buFont typeface="Arial"/>
              <a:buChar char="●"/>
            </a:pPr>
            <a:r>
              <a:rPr lang="en-US" sz="4223">
                <a:latin typeface="Arial"/>
                <a:ea typeface="Arial"/>
                <a:cs typeface="Arial"/>
                <a:sym typeface="Arial"/>
              </a:rPr>
              <a:t>Focus on bilingual and multilingual learners and their families for recruitment to the teaching profession</a:t>
            </a:r>
            <a:endParaRPr sz="4223">
              <a:latin typeface="Arial"/>
              <a:ea typeface="Arial"/>
              <a:cs typeface="Arial"/>
              <a:sym typeface="Arial"/>
            </a:endParaRPr>
          </a:p>
          <a:p>
            <a:pPr indent="-335866" lvl="0" marL="457200" rtl="0" algn="l">
              <a:lnSpc>
                <a:spcPct val="100000"/>
              </a:lnSpc>
              <a:spcBef>
                <a:spcPts val="0"/>
              </a:spcBef>
              <a:spcAft>
                <a:spcPts val="0"/>
              </a:spcAft>
              <a:buSzPct val="100000"/>
              <a:buChar char="●"/>
            </a:pPr>
            <a:r>
              <a:rPr lang="en-US" sz="4223">
                <a:latin typeface="Arial"/>
                <a:ea typeface="Arial"/>
                <a:cs typeface="Arial"/>
                <a:sym typeface="Arial"/>
              </a:rPr>
              <a:t>Every RTR graduate receives a free ESOL endorsement</a:t>
            </a:r>
            <a:endParaRPr/>
          </a:p>
        </p:txBody>
      </p:sp>
      <p:sp>
        <p:nvSpPr>
          <p:cNvPr id="243" name="Google Shape;243;p21"/>
          <p:cNvSpPr txBox="1"/>
          <p:nvPr>
            <p:ph type="title"/>
          </p:nvPr>
        </p:nvSpPr>
        <p:spPr>
          <a:xfrm>
            <a:off x="252083" y="342900"/>
            <a:ext cx="3384600" cy="1200300"/>
          </a:xfrm>
          <a:prstGeom prst="rect">
            <a:avLst/>
          </a:prstGeom>
          <a:solidFill>
            <a:schemeClr val="lt1"/>
          </a:solidFill>
          <a:ln cap="flat" cmpd="sng" w="57150">
            <a:solidFill>
              <a:srgbClr val="FFC000"/>
            </a:solidFill>
            <a:prstDash val="solid"/>
            <a:round/>
            <a:headEnd len="sm" w="sm" type="none"/>
            <a:tailEnd len="sm" w="sm" type="none"/>
          </a:ln>
        </p:spPr>
        <p:txBody>
          <a:bodyPr anchorCtr="0" anchor="ctr" bIns="34275" lIns="68575" spcFirstLastPara="1" rIns="68575" wrap="square" tIns="34275">
            <a:noAutofit/>
          </a:bodyPr>
          <a:lstStyle/>
          <a:p>
            <a:pPr indent="0" lvl="0" marL="0" rtl="0" algn="ctr">
              <a:lnSpc>
                <a:spcPct val="90000"/>
              </a:lnSpc>
              <a:spcBef>
                <a:spcPts val="0"/>
              </a:spcBef>
              <a:spcAft>
                <a:spcPts val="0"/>
              </a:spcAft>
              <a:buSzPts val="2400"/>
              <a:buNone/>
            </a:pPr>
            <a:r>
              <a:rPr b="1" lang="en-US" sz="3000">
                <a:solidFill>
                  <a:schemeClr val="dk2"/>
                </a:solidFill>
                <a:latin typeface="Arial"/>
                <a:ea typeface="Arial"/>
                <a:cs typeface="Arial"/>
                <a:sym typeface="Arial"/>
              </a:rPr>
              <a:t>Augustus F. Hawkins Center of Excellence</a:t>
            </a:r>
            <a:endParaRPr b="1" sz="3000">
              <a:solidFill>
                <a:schemeClr val="dk2"/>
              </a:solidFill>
              <a:latin typeface="Arial"/>
              <a:ea typeface="Arial"/>
              <a:cs typeface="Arial"/>
              <a:sym typeface="Arial"/>
            </a:endParaRPr>
          </a:p>
        </p:txBody>
      </p:sp>
      <p:pic>
        <p:nvPicPr>
          <p:cNvPr id="244" name="Google Shape;244;p21"/>
          <p:cNvPicPr preferRelativeResize="0"/>
          <p:nvPr/>
        </p:nvPicPr>
        <p:blipFill rotWithShape="1">
          <a:blip r:embed="rId3">
            <a:alphaModFix/>
          </a:blip>
          <a:srcRect b="0" l="0" r="0" t="0"/>
          <a:stretch/>
        </p:blipFill>
        <p:spPr>
          <a:xfrm>
            <a:off x="3806190" y="0"/>
            <a:ext cx="5143500"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Kim Allen</dc:creator>
</cp:coreProperties>
</file>