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696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2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4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2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3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6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7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1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1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9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9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8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F3620-6250-4B79-8DCD-D95C9931191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47D9F-7468-4C53-A1BA-EA0E6D16A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3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382000" cy="2438399"/>
          </a:xfrm>
        </p:spPr>
        <p:txBody>
          <a:bodyPr>
            <a:normAutofit/>
          </a:bodyPr>
          <a:lstStyle/>
          <a:p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Chesterfield County Public Schools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Bellwood Elementary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Year-Round School Proposal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6400800" cy="1371600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Dr. James Lane, Superintendent</a:t>
            </a:r>
            <a:b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April 26, 2018</a:t>
            </a:r>
            <a:b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Virginia Board of Education presentation</a:t>
            </a:r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0" y="228600"/>
            <a:ext cx="165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ATTACHMENT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Board approval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Several parent engagement sessions held at the school.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entertained and considered public comment delivered at business meeting.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 unanimously approved the recommendation to proceed with a pilot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year-round school model at Bellwood Elementary during the 2018-19 school year.</a:t>
            </a:r>
          </a:p>
        </p:txBody>
      </p:sp>
    </p:spTree>
    <p:extLst>
      <p:ext uri="{BB962C8B-B14F-4D97-AF65-F5344CB8AC3E}">
        <p14:creationId xmlns:p14="http://schemas.microsoft.com/office/powerpoint/2010/main" val="135889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from students, staff, parents and the School Board, in addition to the time spent planning for this initiative, demonstrates a readiness to move with transitioning Bellwood Elementary to a year-round school model.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respectfully request the Virginia Board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Education’s approval of a waiver to allow Bellwood Elementary to operate in this capacity and begin prior to the tradition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Labor Day timeframe.</a:t>
            </a:r>
          </a:p>
        </p:txBody>
      </p:sp>
    </p:spTree>
    <p:extLst>
      <p:ext uri="{BB962C8B-B14F-4D97-AF65-F5344CB8AC3E}">
        <p14:creationId xmlns:p14="http://schemas.microsoft.com/office/powerpoint/2010/main" val="160841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Needs and Considerations</a:t>
            </a:r>
          </a:p>
          <a:p>
            <a:pPr lvl="1"/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- Staff researched year-round school 	concept due to these concerns</a:t>
            </a:r>
          </a:p>
          <a:p>
            <a:pPr lvl="2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learning loss</a:t>
            </a:r>
          </a:p>
          <a:p>
            <a:pPr lvl="2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health and well-being</a:t>
            </a:r>
          </a:p>
          <a:p>
            <a:pPr lvl="2"/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Lack of opportunities for new experiences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Tx/>
              <a:buChar char="-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buy-in from staff members, parents and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</a:t>
            </a:r>
          </a:p>
          <a:p>
            <a:pPr lvl="2">
              <a:buFontTx/>
              <a:buChar char="-"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Schools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high free/reduced lunch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rates and English learner population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YRS Site Visit Observations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Wake County, NC and Alexandria, VA</a:t>
            </a:r>
          </a:p>
          <a:p>
            <a:pPr lvl="1"/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Frequent breaks resulted in reduced incidences </a:t>
            </a:r>
            <a:b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burnout for students and teachers</a:t>
            </a:r>
          </a:p>
          <a:p>
            <a:pPr lvl="1"/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Fewer discipline and behavior problems reported</a:t>
            </a:r>
          </a:p>
          <a:p>
            <a:pPr lvl="1"/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Fewer retentions (more remediation chances) </a:t>
            </a:r>
          </a:p>
          <a:p>
            <a:pPr lvl="1"/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teacher planning (workday per intersession)</a:t>
            </a:r>
          </a:p>
          <a:p>
            <a:pPr lvl="1"/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income for staff members (working during intersession or substituting)</a:t>
            </a:r>
          </a:p>
          <a:p>
            <a:pPr lvl="1"/>
            <a:r>
              <a:rPr lang="en-US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student access to meals</a:t>
            </a:r>
          </a:p>
        </p:txBody>
      </p:sp>
    </p:spTree>
    <p:extLst>
      <p:ext uri="{BB962C8B-B14F-4D97-AF65-F5344CB8AC3E}">
        <p14:creationId xmlns:p14="http://schemas.microsoft.com/office/powerpoint/2010/main" val="18476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Research: Financial needs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Projected additional cost: $175,000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Covers supplemental services during intersession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12-month contract for assistant principal and registrar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Non-contractual payment to instructional staff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Transportation</a:t>
            </a:r>
          </a:p>
          <a:p>
            <a:pPr marL="914400" lvl="2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Intersession supplemental services paid initially through competitive grants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r>
            <a:r>
              <a:rPr lang="en-US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Community Learning Centers and VDOE Year-round Schools Implementation grants</a:t>
            </a:r>
          </a:p>
        </p:txBody>
      </p:sp>
    </p:spTree>
    <p:extLst>
      <p:ext uri="{BB962C8B-B14F-4D97-AF65-F5344CB8AC3E}">
        <p14:creationId xmlns:p14="http://schemas.microsoft.com/office/powerpoint/2010/main" val="61080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Proposed calendar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 descr="This is the proposed calendar for the 2018-2019 School year at Bellwood Elementary School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593106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3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Proposed calendar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180 school days for students is same as traditional school calendar in Chesterfield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45-15 schedule: Instruction for 9 weeks/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 days; intersession for 3 weeks/15 days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Quarter calendar: Late July to late June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Quarterly intersessions (October, January, April and July)</a:t>
            </a:r>
          </a:p>
        </p:txBody>
      </p:sp>
    </p:spTree>
    <p:extLst>
      <p:ext uri="{BB962C8B-B14F-4D97-AF65-F5344CB8AC3E}">
        <p14:creationId xmlns:p14="http://schemas.microsoft.com/office/powerpoint/2010/main" val="18197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Proposed calendar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Intersessions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Instructional services based on student need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CCPS provides transportation during Weeks 1-2; YMCA provides transportation during Week 3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 1: Remediation and academic enrichment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58 percent of current staff expressed interest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 2: Enrichment camps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(STEAM, coding, etc.)</a:t>
            </a:r>
          </a:p>
          <a:p>
            <a:pPr lvl="2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 percent of current staff expressed interest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 3: YMCA-led activities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Custodial staff has access for cleaning</a:t>
            </a:r>
          </a:p>
          <a:p>
            <a:pPr lvl="2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Parent engagement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Surveys sent to each Bellwood family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(557 students)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Included information about offerings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 potential calendar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75 percent return rate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Question: Would you send your student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year-round school at Bellwood?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88.7 percent said yes; 11.3 percent said no</a:t>
            </a:r>
          </a:p>
        </p:txBody>
      </p:sp>
    </p:spTree>
    <p:extLst>
      <p:ext uri="{BB962C8B-B14F-4D97-AF65-F5344CB8AC3E}">
        <p14:creationId xmlns:p14="http://schemas.microsoft.com/office/powerpoint/2010/main" val="36396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 engagement</a:t>
            </a:r>
            <a:endParaRPr lang="en-US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Surveys provided to students in second through fifth grades.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 was explained prior to survey.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Question: Would you like for Bellwood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become a year-round school?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81 percent said yes; 19 percent said no</a:t>
            </a:r>
          </a:p>
        </p:txBody>
      </p:sp>
    </p:spTree>
    <p:extLst>
      <p:ext uri="{BB962C8B-B14F-4D97-AF65-F5344CB8AC3E}">
        <p14:creationId xmlns:p14="http://schemas.microsoft.com/office/powerpoint/2010/main" val="40931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292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Chesterfield County Public Schools Bellwood Elementary Year-Round School Proposal</vt:lpstr>
      <vt:lpstr>Overview</vt:lpstr>
      <vt:lpstr>YRS Site Visit Observations</vt:lpstr>
      <vt:lpstr>Research: Financial needs</vt:lpstr>
      <vt:lpstr>Proposed calendar</vt:lpstr>
      <vt:lpstr>Proposed calendar</vt:lpstr>
      <vt:lpstr>Proposed calendar</vt:lpstr>
      <vt:lpstr>Parent engagement</vt:lpstr>
      <vt:lpstr>Student engagement</vt:lpstr>
      <vt:lpstr>School Board approval</vt:lpstr>
      <vt:lpstr>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Chesterfield County Public Schools Bellwood Elementary Year-Round School Proposal</dc:title>
  <dc:creator>user</dc:creator>
  <cp:lastModifiedBy>Emily V. Webb (DOE) </cp:lastModifiedBy>
  <cp:revision>11</cp:revision>
  <dcterms:created xsi:type="dcterms:W3CDTF">2018-04-12T11:43:52Z</dcterms:created>
  <dcterms:modified xsi:type="dcterms:W3CDTF">2018-04-16T20:31:46Z</dcterms:modified>
</cp:coreProperties>
</file>