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2" r:id="rId3"/>
    <p:sldMasterId id="2147483694" r:id="rId4"/>
    <p:sldMasterId id="2147483706" r:id="rId5"/>
  </p:sldMasterIdLst>
  <p:notesMasterIdLst>
    <p:notesMasterId r:id="rId60"/>
  </p:notesMasterIdLst>
  <p:sldIdLst>
    <p:sldId id="257" r:id="rId6"/>
    <p:sldId id="258" r:id="rId7"/>
    <p:sldId id="302" r:id="rId8"/>
    <p:sldId id="259" r:id="rId9"/>
    <p:sldId id="303" r:id="rId10"/>
    <p:sldId id="304" r:id="rId11"/>
    <p:sldId id="305" r:id="rId12"/>
    <p:sldId id="261" r:id="rId13"/>
    <p:sldId id="262" r:id="rId14"/>
    <p:sldId id="263" r:id="rId15"/>
    <p:sldId id="264" r:id="rId16"/>
    <p:sldId id="265" r:id="rId17"/>
    <p:sldId id="266" r:id="rId18"/>
    <p:sldId id="267" r:id="rId19"/>
    <p:sldId id="268" r:id="rId20"/>
    <p:sldId id="269" r:id="rId21"/>
    <p:sldId id="308" r:id="rId22"/>
    <p:sldId id="270" r:id="rId23"/>
    <p:sldId id="309" r:id="rId24"/>
    <p:sldId id="271" r:id="rId25"/>
    <p:sldId id="310" r:id="rId26"/>
    <p:sldId id="307" r:id="rId27"/>
    <p:sldId id="272" r:id="rId28"/>
    <p:sldId id="311"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306" r:id="rId54"/>
    <p:sldId id="297" r:id="rId55"/>
    <p:sldId id="298" r:id="rId56"/>
    <p:sldId id="299" r:id="rId57"/>
    <p:sldId id="301" r:id="rId58"/>
    <p:sldId id="300"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391" autoAdjust="0"/>
  </p:normalViewPr>
  <p:slideViewPr>
    <p:cSldViewPr showGuides="1">
      <p:cViewPr varScale="1">
        <p:scale>
          <a:sx n="39" d="100"/>
          <a:sy n="39" d="100"/>
        </p:scale>
        <p:origin x="-2202" y="-102"/>
      </p:cViewPr>
      <p:guideLst>
        <p:guide orient="horz" pos="2160"/>
        <p:guide pos="2880"/>
      </p:guideLst>
    </p:cSldViewPr>
  </p:slideViewPr>
  <p:notesTextViewPr>
    <p:cViewPr>
      <p:scale>
        <a:sx n="1" d="1"/>
        <a:sy n="1" d="1"/>
      </p:scale>
      <p:origin x="0" y="0"/>
    </p:cViewPr>
  </p:notesTextViewPr>
  <p:sorterViewPr>
    <p:cViewPr>
      <p:scale>
        <a:sx n="100" d="100"/>
        <a:sy n="100" d="100"/>
      </p:scale>
      <p:origin x="0" y="54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3BDEC2-7A40-40B7-BE4A-7BF944EDD0A6}" type="datetimeFigureOut">
              <a:rPr lang="en-US" smtClean="0"/>
              <a:t>1/10/2017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244F0E-A0C3-428C-8720-1D53B6C334AA}" type="slidenum">
              <a:rPr lang="en-US" smtClean="0"/>
              <a:t>‹#›</a:t>
            </a:fld>
            <a:endParaRPr lang="en-US"/>
          </a:p>
        </p:txBody>
      </p:sp>
    </p:spTree>
    <p:extLst>
      <p:ext uri="{BB962C8B-B14F-4D97-AF65-F5344CB8AC3E}">
        <p14:creationId xmlns:p14="http://schemas.microsoft.com/office/powerpoint/2010/main" val="1242125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bit.ly/GeoHist"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tinyurl.com/skill-1h"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teachers.theguardian.com/teacher-resources/22932/The-EU-Referendum-2016-exploring-the-issues-and-implications"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9" name="Shape 1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8360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7" name="Shape 3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t>Handout:  Student Sample (taken from slides 24 &amp; 25 of this presentation</a:t>
            </a:r>
          </a:p>
        </p:txBody>
      </p:sp>
      <p:sp>
        <p:nvSpPr>
          <p:cNvPr id="308" name="Shape 308"/>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15</a:t>
            </a:fld>
            <a:endParaRPr lang="en-US"/>
          </a:p>
        </p:txBody>
      </p:sp>
    </p:spTree>
    <p:extLst>
      <p:ext uri="{BB962C8B-B14F-4D97-AF65-F5344CB8AC3E}">
        <p14:creationId xmlns:p14="http://schemas.microsoft.com/office/powerpoint/2010/main" val="718182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3" name="Shape 3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t>Capetown, South Africa - In addition to other physical characteristics of South Africa, such as the Drakensburg Mountains and the Witwaterstrand, is the iconic Table Mountain overlooking Cape Town. No where else in the world has a “Table Mountain”.</a:t>
            </a:r>
          </a:p>
        </p:txBody>
      </p:sp>
      <p:sp>
        <p:nvSpPr>
          <p:cNvPr id="324" name="Shape 324"/>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16</a:t>
            </a:fld>
            <a:endParaRPr lang="en-US"/>
          </a:p>
        </p:txBody>
      </p:sp>
    </p:spTree>
    <p:extLst>
      <p:ext uri="{BB962C8B-B14F-4D97-AF65-F5344CB8AC3E}">
        <p14:creationId xmlns:p14="http://schemas.microsoft.com/office/powerpoint/2010/main" val="1225797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3" name="Shape 3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lang="en-US" dirty="0"/>
          </a:p>
        </p:txBody>
      </p:sp>
      <p:sp>
        <p:nvSpPr>
          <p:cNvPr id="324" name="Shape 324"/>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17</a:t>
            </a:fld>
            <a:endParaRPr lang="en-US"/>
          </a:p>
        </p:txBody>
      </p:sp>
    </p:spTree>
    <p:extLst>
      <p:ext uri="{BB962C8B-B14F-4D97-AF65-F5344CB8AC3E}">
        <p14:creationId xmlns:p14="http://schemas.microsoft.com/office/powerpoint/2010/main" val="1225797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1" name="Shape 3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t>Moscow, Russia</a:t>
            </a:r>
          </a:p>
        </p:txBody>
      </p:sp>
      <p:sp>
        <p:nvSpPr>
          <p:cNvPr id="332" name="Shape 332"/>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18</a:t>
            </a:fld>
            <a:endParaRPr lang="en-US"/>
          </a:p>
        </p:txBody>
      </p:sp>
    </p:spTree>
    <p:extLst>
      <p:ext uri="{BB962C8B-B14F-4D97-AF65-F5344CB8AC3E}">
        <p14:creationId xmlns:p14="http://schemas.microsoft.com/office/powerpoint/2010/main" val="1706114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1" name="Shape 3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lang="en-US" dirty="0"/>
          </a:p>
        </p:txBody>
      </p:sp>
      <p:sp>
        <p:nvSpPr>
          <p:cNvPr id="332" name="Shape 332"/>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19</a:t>
            </a:fld>
            <a:endParaRPr lang="en-US"/>
          </a:p>
        </p:txBody>
      </p:sp>
    </p:spTree>
    <p:extLst>
      <p:ext uri="{BB962C8B-B14F-4D97-AF65-F5344CB8AC3E}">
        <p14:creationId xmlns:p14="http://schemas.microsoft.com/office/powerpoint/2010/main" val="1706114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9" name="Shape 3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sz="1400" b="1" dirty="0">
              <a:solidFill>
                <a:srgbClr val="FF00FF"/>
              </a:solidFill>
            </a:endParaRPr>
          </a:p>
          <a:p>
            <a:pPr lvl="0" rtl="0">
              <a:spcBef>
                <a:spcPts val="0"/>
              </a:spcBef>
              <a:buNone/>
            </a:pPr>
            <a:endParaRPr sz="1400" b="1" dirty="0">
              <a:solidFill>
                <a:srgbClr val="FF00FF"/>
              </a:solidFill>
            </a:endParaRPr>
          </a:p>
        </p:txBody>
      </p:sp>
      <p:sp>
        <p:nvSpPr>
          <p:cNvPr id="340" name="Shape 340"/>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fld id="{00000000-1234-1234-1234-123412341234}" type="slidenum">
              <a:rPr lang="en-US"/>
              <a:pPr/>
              <a:t>20</a:t>
            </a:fld>
            <a:endParaRPr lang="en-US"/>
          </a:p>
        </p:txBody>
      </p:sp>
    </p:spTree>
    <p:extLst>
      <p:ext uri="{BB962C8B-B14F-4D97-AF65-F5344CB8AC3E}">
        <p14:creationId xmlns:p14="http://schemas.microsoft.com/office/powerpoint/2010/main" val="284386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30000" dirty="0"/>
              <a:t>st</a:t>
            </a:r>
            <a:r>
              <a:rPr lang="en-US" dirty="0"/>
              <a:t> activity to model and practice</a:t>
            </a:r>
          </a:p>
        </p:txBody>
      </p:sp>
      <p:sp>
        <p:nvSpPr>
          <p:cNvPr id="4" name="Slide Number Placeholder 3"/>
          <p:cNvSpPr>
            <a:spLocks noGrp="1"/>
          </p:cNvSpPr>
          <p:nvPr>
            <p:ph type="sldNum" sz="quarter" idx="10"/>
          </p:nvPr>
        </p:nvSpPr>
        <p:spPr/>
        <p:txBody>
          <a:bodyPr/>
          <a:lstStyle/>
          <a:p>
            <a:fld id="{1473A48D-66ED-4B46-A259-738D411D5A8E}" type="slidenum">
              <a:rPr lang="en-US" smtClean="0"/>
              <a:pPr/>
              <a:t>22</a:t>
            </a:fld>
            <a:endParaRPr lang="en-US"/>
          </a:p>
        </p:txBody>
      </p:sp>
    </p:spTree>
    <p:extLst>
      <p:ext uri="{BB962C8B-B14F-4D97-AF65-F5344CB8AC3E}">
        <p14:creationId xmlns:p14="http://schemas.microsoft.com/office/powerpoint/2010/main" val="2412867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7" name="Shape 3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t>Layers of Inference Graphic organizer taken from the Virginia Geographic Alliance presentation located at </a:t>
            </a:r>
            <a:r>
              <a:rPr lang="en-US" u="sng">
                <a:solidFill>
                  <a:schemeClr val="hlink"/>
                </a:solidFill>
                <a:hlinkClick r:id="rId3"/>
              </a:rPr>
              <a:t>http://bit.ly/GeoHist</a:t>
            </a:r>
          </a:p>
          <a:p>
            <a:pPr lvl="0">
              <a:spcBef>
                <a:spcPts val="0"/>
              </a:spcBef>
              <a:buNone/>
            </a:pPr>
            <a:endParaRPr/>
          </a:p>
        </p:txBody>
      </p:sp>
      <p:sp>
        <p:nvSpPr>
          <p:cNvPr id="348" name="Shape 348"/>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23</a:t>
            </a:fld>
            <a:endParaRPr lang="en-US"/>
          </a:p>
        </p:txBody>
      </p:sp>
    </p:spTree>
    <p:extLst>
      <p:ext uri="{BB962C8B-B14F-4D97-AF65-F5344CB8AC3E}">
        <p14:creationId xmlns:p14="http://schemas.microsoft.com/office/powerpoint/2010/main" val="1034584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7" name="Shape 3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48" name="Shape 348"/>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24</a:t>
            </a:fld>
            <a:endParaRPr lang="en-US"/>
          </a:p>
        </p:txBody>
      </p:sp>
    </p:spTree>
    <p:extLst>
      <p:ext uri="{BB962C8B-B14F-4D97-AF65-F5344CB8AC3E}">
        <p14:creationId xmlns:p14="http://schemas.microsoft.com/office/powerpoint/2010/main" val="1034584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4" name="Shape 3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a:t>http://itsallaboutculture.com/great-migrations-lecture-and-maps/</a:t>
            </a:r>
          </a:p>
        </p:txBody>
      </p:sp>
      <p:sp>
        <p:nvSpPr>
          <p:cNvPr id="355" name="Shape 355"/>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25</a:t>
            </a:fld>
            <a:endParaRPr lang="en-US"/>
          </a:p>
        </p:txBody>
      </p:sp>
    </p:spTree>
    <p:extLst>
      <p:ext uri="{BB962C8B-B14F-4D97-AF65-F5344CB8AC3E}">
        <p14:creationId xmlns:p14="http://schemas.microsoft.com/office/powerpoint/2010/main" val="750948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Shape 6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65" name="Shape 6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Shape 3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3" name="Shape 3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a:t>http://jb-hdnp.org/Sarver/Maps/WC/wc02_climateregionsm.jpg</a:t>
            </a:r>
          </a:p>
        </p:txBody>
      </p:sp>
      <p:sp>
        <p:nvSpPr>
          <p:cNvPr id="364" name="Shape 364"/>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26</a:t>
            </a:fld>
            <a:endParaRPr lang="en-US"/>
          </a:p>
        </p:txBody>
      </p:sp>
    </p:spTree>
    <p:extLst>
      <p:ext uri="{BB962C8B-B14F-4D97-AF65-F5344CB8AC3E}">
        <p14:creationId xmlns:p14="http://schemas.microsoft.com/office/powerpoint/2010/main" val="3393457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Shape 3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0" name="Shape 3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a:t>http://www.theglobaleducationproject.org/earth/images/final-images/g-gpw-population-map.gif</a:t>
            </a:r>
          </a:p>
        </p:txBody>
      </p:sp>
      <p:sp>
        <p:nvSpPr>
          <p:cNvPr id="371" name="Shape 371"/>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27</a:t>
            </a:fld>
            <a:endParaRPr lang="en-US"/>
          </a:p>
        </p:txBody>
      </p:sp>
    </p:spTree>
    <p:extLst>
      <p:ext uri="{BB962C8B-B14F-4D97-AF65-F5344CB8AC3E}">
        <p14:creationId xmlns:p14="http://schemas.microsoft.com/office/powerpoint/2010/main" val="2747861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8" name="Shape 3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sz="950" dirty="0">
                <a:solidFill>
                  <a:srgbClr val="252525"/>
                </a:solidFill>
                <a:highlight>
                  <a:srgbClr val="F9F9F9"/>
                </a:highlight>
                <a:latin typeface="Arial"/>
                <a:ea typeface="Arial"/>
                <a:cs typeface="Arial"/>
                <a:sym typeface="Arial"/>
              </a:rPr>
              <a:t>World map indicating the categories of Human Development Index by country (based on 2013 data, published on July 24, 2014) by the Human Development Index</a:t>
            </a:r>
          </a:p>
          <a:p>
            <a:pPr lvl="0">
              <a:spcBef>
                <a:spcPts val="0"/>
              </a:spcBef>
              <a:buNone/>
            </a:pPr>
            <a:r>
              <a:rPr lang="en-US" sz="950" dirty="0">
                <a:solidFill>
                  <a:srgbClr val="252525"/>
                </a:solidFill>
                <a:highlight>
                  <a:srgbClr val="F9F9F9"/>
                </a:highlight>
                <a:latin typeface="Arial"/>
                <a:ea typeface="Arial"/>
                <a:cs typeface="Arial"/>
                <a:sym typeface="Arial"/>
              </a:rPr>
              <a:t>https://upload.wikimedia.org/wikipedia/commons/3/34/2014_UN_Human_Development_Report_Quartiles.svg</a:t>
            </a:r>
          </a:p>
          <a:p>
            <a:pPr lvl="0">
              <a:spcBef>
                <a:spcPts val="0"/>
              </a:spcBef>
              <a:buNone/>
            </a:pPr>
            <a:endParaRPr sz="950" dirty="0">
              <a:solidFill>
                <a:srgbClr val="252525"/>
              </a:solidFill>
              <a:highlight>
                <a:srgbClr val="F9F9F9"/>
              </a:highlight>
              <a:latin typeface="Arial"/>
              <a:ea typeface="Arial"/>
              <a:cs typeface="Arial"/>
              <a:sym typeface="Arial"/>
            </a:endParaRPr>
          </a:p>
        </p:txBody>
      </p:sp>
      <p:sp>
        <p:nvSpPr>
          <p:cNvPr id="379" name="Shape 379"/>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28</a:t>
            </a:fld>
            <a:endParaRPr lang="en-US"/>
          </a:p>
        </p:txBody>
      </p:sp>
    </p:spTree>
    <p:extLst>
      <p:ext uri="{BB962C8B-B14F-4D97-AF65-F5344CB8AC3E}">
        <p14:creationId xmlns:p14="http://schemas.microsoft.com/office/powerpoint/2010/main" val="2399751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Shape 3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6" name="Shape 3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a:t>https://arirusila.files.wordpress.com/2015/06/global20peace20index20results20map.jpg</a:t>
            </a:r>
          </a:p>
        </p:txBody>
      </p:sp>
      <p:sp>
        <p:nvSpPr>
          <p:cNvPr id="387" name="Shape 387"/>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29</a:t>
            </a:fld>
            <a:endParaRPr lang="en-US"/>
          </a:p>
        </p:txBody>
      </p:sp>
    </p:spTree>
    <p:extLst>
      <p:ext uri="{BB962C8B-B14F-4D97-AF65-F5344CB8AC3E}">
        <p14:creationId xmlns:p14="http://schemas.microsoft.com/office/powerpoint/2010/main" val="899404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4" name="Shape 3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a:t>elearninginfographics.com</a:t>
            </a:r>
          </a:p>
        </p:txBody>
      </p:sp>
      <p:sp>
        <p:nvSpPr>
          <p:cNvPr id="395" name="Shape 395"/>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30</a:t>
            </a:fld>
            <a:endParaRPr lang="en-US"/>
          </a:p>
        </p:txBody>
      </p:sp>
    </p:spTree>
    <p:extLst>
      <p:ext uri="{BB962C8B-B14F-4D97-AF65-F5344CB8AC3E}">
        <p14:creationId xmlns:p14="http://schemas.microsoft.com/office/powerpoint/2010/main" val="22627864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Shape 4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1" name="Shape 4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402" name="Shape 402"/>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fld id="{00000000-1234-1234-1234-123412341234}" type="slidenum">
              <a:rPr lang="en-US"/>
              <a:pPr/>
              <a:t>31</a:t>
            </a:fld>
            <a:endParaRPr lang="en-US"/>
          </a:p>
        </p:txBody>
      </p:sp>
    </p:spTree>
    <p:extLst>
      <p:ext uri="{BB962C8B-B14F-4D97-AF65-F5344CB8AC3E}">
        <p14:creationId xmlns:p14="http://schemas.microsoft.com/office/powerpoint/2010/main" val="7397835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9" name="Shape 4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lang="en-US" dirty="0"/>
          </a:p>
        </p:txBody>
      </p:sp>
      <p:sp>
        <p:nvSpPr>
          <p:cNvPr id="410" name="Shape 410"/>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32</a:t>
            </a:fld>
            <a:endParaRPr lang="en-US"/>
          </a:p>
        </p:txBody>
      </p:sp>
    </p:spTree>
    <p:extLst>
      <p:ext uri="{BB962C8B-B14F-4D97-AF65-F5344CB8AC3E}">
        <p14:creationId xmlns:p14="http://schemas.microsoft.com/office/powerpoint/2010/main" val="1864561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Shape 4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7" name="Shape 4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418" name="Shape 418"/>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33</a:t>
            </a:fld>
            <a:endParaRPr lang="en-US"/>
          </a:p>
        </p:txBody>
      </p:sp>
    </p:spTree>
    <p:extLst>
      <p:ext uri="{BB962C8B-B14F-4D97-AF65-F5344CB8AC3E}">
        <p14:creationId xmlns:p14="http://schemas.microsoft.com/office/powerpoint/2010/main" val="39093089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Shape 4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6" name="Shape 4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427" name="Shape 427"/>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34</a:t>
            </a:fld>
            <a:endParaRPr lang="en-US"/>
          </a:p>
        </p:txBody>
      </p:sp>
    </p:spTree>
    <p:extLst>
      <p:ext uri="{BB962C8B-B14F-4D97-AF65-F5344CB8AC3E}">
        <p14:creationId xmlns:p14="http://schemas.microsoft.com/office/powerpoint/2010/main" val="39517540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Shape 4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5" name="Shape 4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436" name="Shape 436"/>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35</a:t>
            </a:fld>
            <a:endParaRPr lang="en-US"/>
          </a:p>
        </p:txBody>
      </p:sp>
    </p:spTree>
    <p:extLst>
      <p:ext uri="{BB962C8B-B14F-4D97-AF65-F5344CB8AC3E}">
        <p14:creationId xmlns:p14="http://schemas.microsoft.com/office/powerpoint/2010/main" val="3613614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Wingdings"/>
                <a:ea typeface="Wingdings"/>
                <a:cs typeface="Wingdings"/>
              </a:rPr>
              <a:t></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6</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Shape 4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4" name="Shape 4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445" name="Shape 445"/>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36</a:t>
            </a:fld>
            <a:endParaRPr lang="en-US"/>
          </a:p>
        </p:txBody>
      </p:sp>
    </p:spTree>
    <p:extLst>
      <p:ext uri="{BB962C8B-B14F-4D97-AF65-F5344CB8AC3E}">
        <p14:creationId xmlns:p14="http://schemas.microsoft.com/office/powerpoint/2010/main" val="42490636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Shape 4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3" name="Shape 4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454" name="Shape 454"/>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fld id="{00000000-1234-1234-1234-123412341234}" type="slidenum">
              <a:rPr lang="en-US"/>
              <a:pPr/>
              <a:t>37</a:t>
            </a:fld>
            <a:endParaRPr lang="en-US"/>
          </a:p>
        </p:txBody>
      </p:sp>
    </p:spTree>
    <p:extLst>
      <p:ext uri="{BB962C8B-B14F-4D97-AF65-F5344CB8AC3E}">
        <p14:creationId xmlns:p14="http://schemas.microsoft.com/office/powerpoint/2010/main" val="4702633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Shape 4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1" name="Shape 4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462" name="Shape 462"/>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fld id="{00000000-1234-1234-1234-123412341234}" type="slidenum">
              <a:rPr lang="en-US"/>
              <a:pPr/>
              <a:t>38</a:t>
            </a:fld>
            <a:endParaRPr lang="en-US"/>
          </a:p>
        </p:txBody>
      </p:sp>
    </p:spTree>
    <p:extLst>
      <p:ext uri="{BB962C8B-B14F-4D97-AF65-F5344CB8AC3E}">
        <p14:creationId xmlns:p14="http://schemas.microsoft.com/office/powerpoint/2010/main" val="2905974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9" name="Shape 4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470" name="Shape 470"/>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fld id="{00000000-1234-1234-1234-123412341234}" type="slidenum">
              <a:rPr lang="en-US"/>
              <a:pPr/>
              <a:t>39</a:t>
            </a:fld>
            <a:endParaRPr lang="en-US"/>
          </a:p>
        </p:txBody>
      </p:sp>
    </p:spTree>
    <p:extLst>
      <p:ext uri="{BB962C8B-B14F-4D97-AF65-F5344CB8AC3E}">
        <p14:creationId xmlns:p14="http://schemas.microsoft.com/office/powerpoint/2010/main" val="31585299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Shape 4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7" name="Shape 4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91666"/>
              <a:buFont typeface="Arial"/>
              <a:buNone/>
            </a:pPr>
            <a:r>
              <a:rPr lang="en-US" dirty="0"/>
              <a:t>All Economic handouts taken from the Virginia Council for Economic Education presentation located at </a:t>
            </a:r>
            <a:r>
              <a:rPr lang="en-US" u="sng" dirty="0">
                <a:solidFill>
                  <a:schemeClr val="hlink"/>
                </a:solidFill>
                <a:hlinkClick r:id="rId3"/>
              </a:rPr>
              <a:t>http://tinyurl.com/skill-1h</a:t>
            </a:r>
            <a:r>
              <a:rPr lang="en-US" dirty="0"/>
              <a:t> </a:t>
            </a:r>
          </a:p>
          <a:p>
            <a:pPr lvl="0" rtl="0">
              <a:spcBef>
                <a:spcPts val="0"/>
              </a:spcBef>
              <a:buNone/>
            </a:pPr>
            <a:endParaRPr dirty="0"/>
          </a:p>
        </p:txBody>
      </p:sp>
      <p:sp>
        <p:nvSpPr>
          <p:cNvPr id="478" name="Shape 478"/>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fld id="{00000000-1234-1234-1234-123412341234}" type="slidenum">
              <a:rPr lang="en-US"/>
              <a:pPr/>
              <a:t>40</a:t>
            </a:fld>
            <a:endParaRPr lang="en-US"/>
          </a:p>
        </p:txBody>
      </p:sp>
    </p:spTree>
    <p:extLst>
      <p:ext uri="{BB962C8B-B14F-4D97-AF65-F5344CB8AC3E}">
        <p14:creationId xmlns:p14="http://schemas.microsoft.com/office/powerpoint/2010/main" val="4529775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Shape 4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4" name="Shape 4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rtl="0">
              <a:spcBef>
                <a:spcPts val="0"/>
              </a:spcBef>
              <a:buClr>
                <a:schemeClr val="dk1"/>
              </a:buClr>
              <a:buAutoNum type="arabicParenBoth"/>
            </a:pPr>
            <a:r>
              <a:rPr lang="en-US" dirty="0"/>
              <a:t>Teachers brainstorm initial answers and share out, via chart paper to show what they already know.</a:t>
            </a:r>
          </a:p>
          <a:p>
            <a:pPr marL="457200" lvl="0" indent="-228600">
              <a:spcBef>
                <a:spcPts val="0"/>
              </a:spcBef>
              <a:buClr>
                <a:schemeClr val="dk1"/>
              </a:buClr>
              <a:buAutoNum type="arabicParenBoth"/>
            </a:pPr>
            <a:r>
              <a:rPr lang="en-US" dirty="0"/>
              <a:t>Jigsaw teachers into three groups, each group will focus on specific issue related to </a:t>
            </a:r>
            <a:r>
              <a:rPr lang="en-US" dirty="0" err="1"/>
              <a:t>Brexit</a:t>
            </a:r>
            <a:r>
              <a:rPr lang="en-US" dirty="0"/>
              <a:t>: Identity, Economy, or Sovereignty</a:t>
            </a:r>
          </a:p>
          <a:p>
            <a:pPr marL="457200" lvl="0" indent="-228600" rtl="0">
              <a:spcBef>
                <a:spcPts val="0"/>
              </a:spcBef>
              <a:buClr>
                <a:schemeClr val="dk1"/>
              </a:buClr>
              <a:buAutoNum type="arabicParenBoth"/>
            </a:pPr>
            <a:r>
              <a:rPr lang="en-US" dirty="0"/>
              <a:t>Distribute one-page briefing paper to each group that matches their assigned issue and have them fill their own chart paper of Cost-Benefit chart.</a:t>
            </a:r>
          </a:p>
          <a:p>
            <a:pPr marL="457200" lvl="0" indent="-228600" rtl="0">
              <a:spcBef>
                <a:spcPts val="0"/>
              </a:spcBef>
              <a:buClr>
                <a:schemeClr val="dk1"/>
              </a:buClr>
              <a:buAutoNum type="arabicParenBoth"/>
            </a:pPr>
            <a:r>
              <a:rPr lang="en-US" dirty="0"/>
              <a:t>Have each group share out OR have groups do a gallery walk to the remaining issues that have been charted out. </a:t>
            </a:r>
          </a:p>
          <a:p>
            <a:pPr marL="457200" lvl="0" indent="-228600" rtl="0">
              <a:spcBef>
                <a:spcPts val="0"/>
              </a:spcBef>
              <a:buClr>
                <a:schemeClr val="dk1"/>
              </a:buClr>
              <a:buAutoNum type="arabicParenBoth"/>
            </a:pPr>
            <a:r>
              <a:rPr lang="en-US" dirty="0"/>
              <a:t>To wrap up, have participants stand by the issue that has the greatest COSTS, have participants talk with others standing in same group and be prepared to defend their answer.  You can repeat this with BENEFITS</a:t>
            </a:r>
          </a:p>
          <a:p>
            <a:pPr lvl="0" rtl="0">
              <a:spcBef>
                <a:spcPts val="0"/>
              </a:spcBef>
              <a:buNone/>
            </a:pPr>
            <a:endParaRPr dirty="0"/>
          </a:p>
          <a:p>
            <a:pPr lvl="0" rtl="0">
              <a:spcBef>
                <a:spcPts val="0"/>
              </a:spcBef>
              <a:buNone/>
            </a:pPr>
            <a:endParaRPr dirty="0"/>
          </a:p>
          <a:p>
            <a:pPr lvl="0" rtl="0">
              <a:spcBef>
                <a:spcPts val="0"/>
              </a:spcBef>
              <a:buNone/>
            </a:pPr>
            <a:r>
              <a:rPr lang="en-US" dirty="0"/>
              <a:t>Note:  Briefing papers can be found at this pdf link: </a:t>
            </a:r>
            <a:r>
              <a:rPr lang="en-US" u="sng" dirty="0">
                <a:solidFill>
                  <a:schemeClr val="hlink"/>
                </a:solidFill>
                <a:hlinkClick r:id="rId3"/>
              </a:rPr>
              <a:t>The EU Referendum 2016: exploring the issues and implications</a:t>
            </a:r>
            <a:r>
              <a:rPr lang="en-US" dirty="0"/>
              <a:t/>
            </a:r>
            <a:br>
              <a:rPr lang="en-US" dirty="0"/>
            </a:br>
            <a:r>
              <a:rPr lang="en-US" dirty="0"/>
              <a:t>They come from The UK teacher resource network, The Guardian.   </a:t>
            </a:r>
            <a:r>
              <a:rPr lang="en-US" dirty="0">
                <a:solidFill>
                  <a:srgbClr val="363636"/>
                </a:solidFill>
                <a:highlight>
                  <a:srgbClr val="FFFFFF"/>
                </a:highlight>
              </a:rPr>
              <a:t>This collection of articles explores the main issues behind the EU referendum - such as identity, economy and sovereignty - and their implications. It also looks at the campaigns launched by the Leave and Remain camps.   I have also email the pdf of these briefing papers.  Check my email dated July 18, 2016. </a:t>
            </a:r>
          </a:p>
        </p:txBody>
      </p:sp>
      <p:sp>
        <p:nvSpPr>
          <p:cNvPr id="485" name="Shape 485"/>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fld id="{00000000-1234-1234-1234-123412341234}" type="slidenum">
              <a:rPr lang="en-US"/>
              <a:pPr/>
              <a:t>41</a:t>
            </a:fld>
            <a:endParaRPr lang="en-US"/>
          </a:p>
        </p:txBody>
      </p:sp>
    </p:spTree>
    <p:extLst>
      <p:ext uri="{BB962C8B-B14F-4D97-AF65-F5344CB8AC3E}">
        <p14:creationId xmlns:p14="http://schemas.microsoft.com/office/powerpoint/2010/main" val="25646125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Shape 4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3" name="Shape 4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a:t>Slide you can share with some answers that come from the readings or use as a teacher key.</a:t>
            </a:r>
          </a:p>
          <a:p>
            <a:pPr lvl="0" rtl="0">
              <a:spcBef>
                <a:spcPts val="0"/>
              </a:spcBef>
              <a:buNone/>
            </a:pPr>
            <a:endParaRPr dirty="0"/>
          </a:p>
        </p:txBody>
      </p:sp>
      <p:sp>
        <p:nvSpPr>
          <p:cNvPr id="494" name="Shape 494"/>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fld id="{00000000-1234-1234-1234-123412341234}" type="slidenum">
              <a:rPr lang="en-US"/>
              <a:pPr/>
              <a:t>42</a:t>
            </a:fld>
            <a:endParaRPr lang="en-US"/>
          </a:p>
        </p:txBody>
      </p:sp>
    </p:spTree>
    <p:extLst>
      <p:ext uri="{BB962C8B-B14F-4D97-AF65-F5344CB8AC3E}">
        <p14:creationId xmlns:p14="http://schemas.microsoft.com/office/powerpoint/2010/main" val="26629436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Shape 5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2" name="Shape 5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503" name="Shape 50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fld id="{00000000-1234-1234-1234-123412341234}" type="slidenum">
              <a:rPr lang="en-US"/>
              <a:pPr/>
              <a:t>43</a:t>
            </a:fld>
            <a:endParaRPr lang="en-US"/>
          </a:p>
        </p:txBody>
      </p:sp>
    </p:spTree>
    <p:extLst>
      <p:ext uri="{BB962C8B-B14F-4D97-AF65-F5344CB8AC3E}">
        <p14:creationId xmlns:p14="http://schemas.microsoft.com/office/powerpoint/2010/main" val="29547026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Shape 5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0" name="Shape 5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511" name="Shape 511"/>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fld id="{00000000-1234-1234-1234-123412341234}" type="slidenum">
              <a:rPr lang="en-US"/>
              <a:pPr/>
              <a:t>44</a:t>
            </a:fld>
            <a:endParaRPr lang="en-US"/>
          </a:p>
        </p:txBody>
      </p:sp>
    </p:spTree>
    <p:extLst>
      <p:ext uri="{BB962C8B-B14F-4D97-AF65-F5344CB8AC3E}">
        <p14:creationId xmlns:p14="http://schemas.microsoft.com/office/powerpoint/2010/main" val="42729573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Shape 5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519" name="Shape 519"/>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fld id="{00000000-1234-1234-1234-123412341234}" type="slidenum">
              <a:rPr lang="en-US"/>
              <a:pPr/>
              <a:t>45</a:t>
            </a:fld>
            <a:endParaRPr lang="en-US"/>
          </a:p>
        </p:txBody>
      </p:sp>
    </p:spTree>
    <p:extLst>
      <p:ext uri="{BB962C8B-B14F-4D97-AF65-F5344CB8AC3E}">
        <p14:creationId xmlns:p14="http://schemas.microsoft.com/office/powerpoint/2010/main" val="3979515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Wingdings"/>
                <a:ea typeface="Wingdings"/>
                <a:cs typeface="Wingdings"/>
              </a:rPr>
              <a:t>Discussion:</a:t>
            </a:r>
            <a:r>
              <a:rPr lang="en-US" baseline="0" dirty="0">
                <a:latin typeface="Wingdings"/>
                <a:ea typeface="Wingdings"/>
                <a:cs typeface="Wingdings"/>
              </a:rPr>
              <a:t> Conceptual Understanding, Scaffolding the Understanding, Analyzing the Understanding</a:t>
            </a:r>
          </a:p>
          <a:p>
            <a:endParaRPr lang="en-US" baseline="0" dirty="0">
              <a:latin typeface="Wingdings"/>
              <a:ea typeface="Wingdings"/>
              <a:cs typeface="Wingdings"/>
            </a:endParaRPr>
          </a:p>
          <a:p>
            <a:r>
              <a:rPr lang="en-US" baseline="0" dirty="0">
                <a:latin typeface="Wingdings"/>
                <a:ea typeface="Wingdings"/>
                <a:cs typeface="Wingdings"/>
              </a:rPr>
              <a:t>Arrow will rise up upon click after discussion to summarize difference between 2008 and 2015, then skills aligned with English </a:t>
            </a:r>
            <a:r>
              <a:rPr lang="en-US" baseline="0" dirty="0" err="1">
                <a:latin typeface="Wingdings"/>
                <a:ea typeface="Wingdings"/>
                <a:cs typeface="Wingdings"/>
              </a:rPr>
              <a:t>SOLs</a:t>
            </a:r>
            <a:r>
              <a:rPr lang="en-US" baseline="0" dirty="0">
                <a:latin typeface="Wingdings"/>
                <a:ea typeface="Wingdings"/>
                <a:cs typeface="Wingdings"/>
              </a:rPr>
              <a:t>.  Great opportunity for common planning!</a:t>
            </a:r>
          </a:p>
          <a:p>
            <a:endParaRPr lang="en-US" baseline="0" dirty="0">
              <a:latin typeface="Wingdings"/>
              <a:ea typeface="Wingdings"/>
              <a:cs typeface="Wingdings"/>
            </a:endParaRPr>
          </a:p>
          <a:p>
            <a:r>
              <a:rPr lang="en-US" baseline="0" dirty="0">
                <a:latin typeface="Wingdings"/>
                <a:ea typeface="Wingdings"/>
                <a:cs typeface="Wingdings"/>
              </a:rPr>
              <a:t>Purpose of today is to “teach” a lesson demonstrating skill based instruction, moving away from Lecture (Sit and Get)</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7</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Shape 5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5" name="Shape 5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lang="en-US" dirty="0"/>
          </a:p>
        </p:txBody>
      </p:sp>
      <p:sp>
        <p:nvSpPr>
          <p:cNvPr id="526" name="Shape 526"/>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fld id="{00000000-1234-1234-1234-123412341234}" type="slidenum">
              <a:rPr lang="en-US"/>
              <a:pPr/>
              <a:t>46</a:t>
            </a:fld>
            <a:endParaRPr lang="en-US"/>
          </a:p>
        </p:txBody>
      </p:sp>
    </p:spTree>
    <p:extLst>
      <p:ext uri="{BB962C8B-B14F-4D97-AF65-F5344CB8AC3E}">
        <p14:creationId xmlns:p14="http://schemas.microsoft.com/office/powerpoint/2010/main" val="13578661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Shape 5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2" name="Shape 5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sz="900" dirty="0">
              <a:latin typeface="Arial"/>
              <a:ea typeface="Arial"/>
              <a:cs typeface="Arial"/>
              <a:sym typeface="Arial"/>
            </a:endParaRPr>
          </a:p>
          <a:p>
            <a:pPr lvl="0" rtl="0">
              <a:spcBef>
                <a:spcPts val="0"/>
              </a:spcBef>
              <a:buNone/>
            </a:pPr>
            <a:endParaRPr sz="900" dirty="0">
              <a:latin typeface="Arial"/>
              <a:ea typeface="Arial"/>
              <a:cs typeface="Arial"/>
              <a:sym typeface="Arial"/>
            </a:endParaRPr>
          </a:p>
        </p:txBody>
      </p:sp>
      <p:sp>
        <p:nvSpPr>
          <p:cNvPr id="533" name="Shape 53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fld id="{00000000-1234-1234-1234-123412341234}" type="slidenum">
              <a:rPr lang="en-US"/>
              <a:pPr/>
              <a:t>47</a:t>
            </a:fld>
            <a:endParaRPr lang="en-US"/>
          </a:p>
        </p:txBody>
      </p:sp>
    </p:spTree>
    <p:extLst>
      <p:ext uri="{BB962C8B-B14F-4D97-AF65-F5344CB8AC3E}">
        <p14:creationId xmlns:p14="http://schemas.microsoft.com/office/powerpoint/2010/main" val="8220326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Shape 5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9" name="Shape 5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228600" lvl="0" indent="0" rtl="0">
              <a:spcBef>
                <a:spcPts val="0"/>
              </a:spcBef>
              <a:buNone/>
            </a:pPr>
            <a:endParaRPr lang="en-US" dirty="0"/>
          </a:p>
        </p:txBody>
      </p:sp>
      <p:sp>
        <p:nvSpPr>
          <p:cNvPr id="540" name="Shape 540"/>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fld id="{00000000-1234-1234-1234-123412341234}" type="slidenum">
              <a:rPr lang="en-US"/>
              <a:pPr/>
              <a:t>48</a:t>
            </a:fld>
            <a:endParaRPr lang="en-US"/>
          </a:p>
        </p:txBody>
      </p:sp>
    </p:spTree>
    <p:extLst>
      <p:ext uri="{BB962C8B-B14F-4D97-AF65-F5344CB8AC3E}">
        <p14:creationId xmlns:p14="http://schemas.microsoft.com/office/powerpoint/2010/main" val="7668184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Shape 40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03" name="Shape 4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05080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7" name="Shape 5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lang="en-US" dirty="0"/>
          </a:p>
        </p:txBody>
      </p:sp>
      <p:sp>
        <p:nvSpPr>
          <p:cNvPr id="548" name="Shape 548"/>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fld id="{00000000-1234-1234-1234-123412341234}" type="slidenum">
              <a:rPr lang="en-US"/>
              <a:pPr/>
              <a:t>50</a:t>
            </a:fld>
            <a:endParaRPr lang="en-US"/>
          </a:p>
        </p:txBody>
      </p:sp>
    </p:spTree>
    <p:extLst>
      <p:ext uri="{BB962C8B-B14F-4D97-AF65-F5344CB8AC3E}">
        <p14:creationId xmlns:p14="http://schemas.microsoft.com/office/powerpoint/2010/main" val="29644563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noRot="1" noChangeAspect="1"/>
          </p:cNvSpPr>
          <p:nvPr>
            <p:ph type="sldImg"/>
          </p:nvPr>
        </p:nvSpPr>
        <p:spPr>
          <a:prstGeom prst="rect">
            <a:avLst/>
          </a:prstGeom>
        </p:spPr>
        <p:txBody>
          <a:bodyPr/>
          <a:lstStyle/>
          <a:p>
            <a:endParaRPr/>
          </a:p>
        </p:txBody>
      </p:sp>
      <p:sp>
        <p:nvSpPr>
          <p:cNvPr id="343" name="Shape 343"/>
          <p:cNvSpPr>
            <a:spLocks noGrp="1"/>
          </p:cNvSpPr>
          <p:nvPr>
            <p:ph type="body" sz="quarter" idx="1"/>
          </p:nvPr>
        </p:nvSpPr>
        <p:spPr>
          <a:prstGeom prst="rect">
            <a:avLst/>
          </a:prstGeom>
        </p:spPr>
        <p:txBody>
          <a:bodyPr/>
          <a:lstStyle/>
          <a:p>
            <a:pPr>
              <a:defRPr sz="1400" b="1">
                <a:latin typeface="Calibri"/>
                <a:ea typeface="Calibri"/>
                <a:cs typeface="Calibri"/>
                <a:sym typeface="Calibri"/>
              </a:defRPr>
            </a:pP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Shape 5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55" name="Shape 55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Respond to the parking lot questions that have been posted in each room.</a:t>
            </a:r>
          </a:p>
        </p:txBody>
      </p:sp>
      <p:sp>
        <p:nvSpPr>
          <p:cNvPr id="556" name="Shape 55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52</a:t>
            </a:fld>
            <a:endParaRPr lang="en-US">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869532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Bring attention to the Experiences and describe what they are and how they can be used. </a:t>
            </a:r>
          </a:p>
          <a:p>
            <a:r>
              <a:rPr lang="en-US" baseline="0" dirty="0" smtClean="0"/>
              <a:t>Provide teachers with “experiences” and give them an opportunity to:</a:t>
            </a:r>
          </a:p>
          <a:p>
            <a:pPr marL="171450" indent="-171450">
              <a:buFont typeface="Arial" panose="020B0604020202020204" pitchFamily="34" charset="0"/>
              <a:buChar char="•"/>
            </a:pPr>
            <a:r>
              <a:rPr lang="en-US" baseline="0" dirty="0" smtClean="0"/>
              <a:t>discuss what they are and how they can be used; and </a:t>
            </a:r>
          </a:p>
          <a:p>
            <a:pPr marL="171450" indent="-171450">
              <a:buFont typeface="Arial" panose="020B0604020202020204" pitchFamily="34" charset="0"/>
              <a:buChar char="•"/>
            </a:pPr>
            <a:r>
              <a:rPr lang="en-US" baseline="0" dirty="0" smtClean="0"/>
              <a:t>develop their own to share with the group.</a:t>
            </a:r>
            <a:endParaRPr lang="en-US" dirty="0"/>
          </a:p>
        </p:txBody>
      </p:sp>
      <p:sp>
        <p:nvSpPr>
          <p:cNvPr id="4" name="Slide Number Placeholder 3"/>
          <p:cNvSpPr>
            <a:spLocks noGrp="1"/>
          </p:cNvSpPr>
          <p:nvPr>
            <p:ph type="sldNum" sz="quarter" idx="10"/>
          </p:nvPr>
        </p:nvSpPr>
        <p:spPr/>
        <p:txBody>
          <a:bodyPr/>
          <a:lstStyle/>
          <a:p>
            <a:pPr>
              <a:defRPr/>
            </a:pPr>
            <a:fld id="{192E33D8-6BF3-40C5-82EF-AA93DCF212A3}" type="slidenum">
              <a:rPr lang="en-US" smtClean="0"/>
              <a:pPr>
                <a:defRPr/>
              </a:pPr>
              <a:t>8</a:t>
            </a:fld>
            <a:endParaRPr lang="en-US"/>
          </a:p>
        </p:txBody>
      </p:sp>
    </p:spTree>
    <p:extLst>
      <p:ext uri="{BB962C8B-B14F-4D97-AF65-F5344CB8AC3E}">
        <p14:creationId xmlns:p14="http://schemas.microsoft.com/office/powerpoint/2010/main" val="4203778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3" name="Shape 2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sz="1400" b="1" dirty="0">
              <a:solidFill>
                <a:srgbClr val="FF00FF"/>
              </a:solidFill>
            </a:endParaRPr>
          </a:p>
        </p:txBody>
      </p:sp>
      <p:sp>
        <p:nvSpPr>
          <p:cNvPr id="284" name="Shape 284"/>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11</a:t>
            </a:fld>
            <a:endParaRPr lang="en-US"/>
          </a:p>
        </p:txBody>
      </p:sp>
    </p:spTree>
    <p:extLst>
      <p:ext uri="{BB962C8B-B14F-4D97-AF65-F5344CB8AC3E}">
        <p14:creationId xmlns:p14="http://schemas.microsoft.com/office/powerpoint/2010/main" val="2443411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91" name="Shape 2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5413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0" name="Shape 300"/>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extLst>
      <p:ext uri="{BB962C8B-B14F-4D97-AF65-F5344CB8AC3E}">
        <p14:creationId xmlns:p14="http://schemas.microsoft.com/office/powerpoint/2010/main" val="593269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7" name="Shape 3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t>Handout:  Student Sample (taken from slides 24 &amp; 25 of this presentation</a:t>
            </a:r>
          </a:p>
        </p:txBody>
      </p:sp>
      <p:sp>
        <p:nvSpPr>
          <p:cNvPr id="308" name="Shape 308"/>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14</a:t>
            </a:fld>
            <a:endParaRPr lang="en-US"/>
          </a:p>
        </p:txBody>
      </p:sp>
    </p:spTree>
    <p:extLst>
      <p:ext uri="{BB962C8B-B14F-4D97-AF65-F5344CB8AC3E}">
        <p14:creationId xmlns:p14="http://schemas.microsoft.com/office/powerpoint/2010/main" val="7181821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Section Header">
    <p:spTree>
      <p:nvGrpSpPr>
        <p:cNvPr id="1" name="Shape 15"/>
        <p:cNvGrpSpPr/>
        <p:nvPr/>
      </p:nvGrpSpPr>
      <p:grpSpPr>
        <a:xfrm>
          <a:off x="0" y="0"/>
          <a:ext cx="0" cy="0"/>
          <a:chOff x="0" y="0"/>
          <a:chExt cx="0" cy="0"/>
        </a:xfrm>
      </p:grpSpPr>
      <p:sp>
        <p:nvSpPr>
          <p:cNvPr id="16" name="Shape 16"/>
          <p:cNvSpPr/>
          <p:nvPr/>
        </p:nvSpPr>
        <p:spPr>
          <a:xfrm>
            <a:off x="0" y="0"/>
            <a:ext cx="8381999" cy="6858000"/>
          </a:xfrm>
          <a:prstGeom prst="rect">
            <a:avLst/>
          </a:prstGeom>
          <a:gradFill>
            <a:gsLst>
              <a:gs pos="0">
                <a:srgbClr val="97B4E4"/>
              </a:gs>
              <a:gs pos="50000">
                <a:srgbClr val="BFCFEC"/>
              </a:gs>
              <a:gs pos="100000">
                <a:srgbClr val="E0E8F4"/>
              </a:gs>
            </a:gsLst>
            <a:lin ang="5400000" scaled="0"/>
          </a:gradFill>
          <a:ln>
            <a:noFill/>
          </a:ln>
        </p:spPr>
        <p:txBody>
          <a:bodyPr lIns="91425" tIns="45700" rIns="91425" bIns="45700" anchor="ctr" anchorCtr="0">
            <a:noAutofit/>
          </a:bodyPr>
          <a:lstStyle/>
          <a:p>
            <a:pPr algn="ctr"/>
            <a:endParaRPr kern="0">
              <a:solidFill>
                <a:srgbClr val="FFFFFF"/>
              </a:solidFill>
              <a:latin typeface="Times New Roman"/>
              <a:ea typeface="Times New Roman"/>
              <a:cs typeface="Times New Roman"/>
              <a:sym typeface="Times New Roman"/>
            </a:endParaRPr>
          </a:p>
        </p:txBody>
      </p:sp>
      <p:sp>
        <p:nvSpPr>
          <p:cNvPr id="17" name="Shape 17"/>
          <p:cNvSpPr/>
          <p:nvPr/>
        </p:nvSpPr>
        <p:spPr>
          <a:xfrm>
            <a:off x="990600" y="1371600"/>
            <a:ext cx="7391399" cy="4343400"/>
          </a:xfrm>
          <a:prstGeom prst="teardrop">
            <a:avLst>
              <a:gd name="adj" fmla="val 100000"/>
            </a:avLst>
          </a:prstGeom>
          <a:solidFill>
            <a:schemeClr val="lt1"/>
          </a:solidFill>
          <a:ln>
            <a:noFill/>
          </a:ln>
        </p:spPr>
        <p:txBody>
          <a:bodyPr lIns="91425" tIns="45700" rIns="91425" bIns="45700" anchor="ctr" anchorCtr="0">
            <a:noAutofit/>
          </a:bodyPr>
          <a:lstStyle/>
          <a:p>
            <a:pPr algn="ctr"/>
            <a:endParaRPr kern="0">
              <a:solidFill>
                <a:srgbClr val="FFFFFF"/>
              </a:solidFill>
              <a:latin typeface="Times New Roman"/>
              <a:ea typeface="Times New Roman"/>
              <a:cs typeface="Times New Roman"/>
              <a:sym typeface="Times New Roman"/>
            </a:endParaRPr>
          </a:p>
        </p:txBody>
      </p:sp>
      <p:sp>
        <p:nvSpPr>
          <p:cNvPr id="18" name="Shape 18"/>
          <p:cNvSpPr/>
          <p:nvPr/>
        </p:nvSpPr>
        <p:spPr>
          <a:xfrm>
            <a:off x="990600" y="3657600"/>
            <a:ext cx="7391399" cy="3200399"/>
          </a:xfrm>
          <a:prstGeom prst="rect">
            <a:avLst/>
          </a:prstGeom>
          <a:solidFill>
            <a:schemeClr val="lt1"/>
          </a:solidFill>
          <a:ln>
            <a:noFill/>
          </a:ln>
        </p:spPr>
        <p:txBody>
          <a:bodyPr lIns="91425" tIns="45700" rIns="91425" bIns="45700" anchor="ctr" anchorCtr="0">
            <a:noAutofit/>
          </a:bodyPr>
          <a:lstStyle/>
          <a:p>
            <a:pPr algn="ctr"/>
            <a:endParaRPr kern="0">
              <a:solidFill>
                <a:srgbClr val="000000"/>
              </a:solidFill>
              <a:latin typeface="Times New Roman"/>
              <a:ea typeface="Times New Roman"/>
              <a:cs typeface="Times New Roman"/>
              <a:sym typeface="Times New Roman"/>
            </a:endParaRPr>
          </a:p>
        </p:txBody>
      </p:sp>
      <p:sp>
        <p:nvSpPr>
          <p:cNvPr id="19" name="Shape 19"/>
          <p:cNvSpPr/>
          <p:nvPr/>
        </p:nvSpPr>
        <p:spPr>
          <a:xfrm>
            <a:off x="1524000" y="4419600"/>
            <a:ext cx="6248399" cy="1524000"/>
          </a:xfrm>
          <a:prstGeom prst="rect">
            <a:avLst/>
          </a:prstGeom>
          <a:noFill/>
          <a:ln>
            <a:noFill/>
          </a:ln>
        </p:spPr>
        <p:txBody>
          <a:bodyPr lIns="91425" tIns="45700" rIns="91425" bIns="45700" anchor="ctr" anchorCtr="0">
            <a:noAutofit/>
          </a:bodyPr>
          <a:lstStyle/>
          <a:p>
            <a:pPr algn="ctr">
              <a:buSzPct val="25000"/>
            </a:pPr>
            <a:r>
              <a:rPr lang="en-US" kern="0">
                <a:solidFill>
                  <a:srgbClr val="000000"/>
                </a:solidFill>
                <a:latin typeface="Calibri"/>
                <a:ea typeface="Calibri"/>
                <a:cs typeface="Calibri"/>
                <a:sym typeface="Calibri"/>
              </a:rPr>
              <a:t/>
            </a:r>
            <a:br>
              <a:rPr lang="en-US" kern="0">
                <a:solidFill>
                  <a:srgbClr val="000000"/>
                </a:solidFill>
                <a:latin typeface="Calibri"/>
                <a:ea typeface="Calibri"/>
                <a:cs typeface="Calibri"/>
                <a:sym typeface="Calibri"/>
              </a:rPr>
            </a:br>
            <a:endParaRPr lang="en-US" kern="0">
              <a:solidFill>
                <a:srgbClr val="000000"/>
              </a:solidFill>
              <a:latin typeface="Calibri"/>
              <a:ea typeface="Calibri"/>
              <a:cs typeface="Calibri"/>
              <a:sym typeface="Calibri"/>
            </a:endParaRPr>
          </a:p>
        </p:txBody>
      </p:sp>
      <p:sp>
        <p:nvSpPr>
          <p:cNvPr id="20" name="Shape 20"/>
          <p:cNvSpPr txBox="1">
            <a:spLocks noGrp="1"/>
          </p:cNvSpPr>
          <p:nvPr>
            <p:ph type="sldNum" idx="12"/>
          </p:nvPr>
        </p:nvSpPr>
        <p:spPr>
          <a:xfrm>
            <a:off x="83058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b="1">
                <a:solidFill>
                  <a:srgbClr val="FFFFFF"/>
                </a:solidFill>
                <a:latin typeface="Calibri"/>
                <a:ea typeface="Calibri"/>
                <a:cs typeface="Calibri"/>
                <a:sym typeface="Calibri"/>
              </a:rPr>
              <a:pPr algn="r">
                <a:buSzPct val="25000"/>
              </a:pPr>
              <a:t>‹#›</a:t>
            </a:fld>
            <a:endParaRPr lang="en-US" sz="1200" b="1">
              <a:solidFill>
                <a:srgbClr val="FFFFFF"/>
              </a:solidFill>
              <a:latin typeface="Calibri"/>
              <a:ea typeface="Calibri"/>
              <a:cs typeface="Calibri"/>
              <a:sym typeface="Calibri"/>
            </a:endParaRPr>
          </a:p>
        </p:txBody>
      </p:sp>
      <p:pic>
        <p:nvPicPr>
          <p:cNvPr id="21" name="Shape 21" descr="VDOE-h-color sm.png"/>
          <p:cNvPicPr preferRelativeResize="0"/>
          <p:nvPr/>
        </p:nvPicPr>
        <p:blipFill rotWithShape="1">
          <a:blip r:embed="rId2">
            <a:alphaModFix/>
          </a:blip>
          <a:srcRect/>
          <a:stretch/>
        </p:blipFill>
        <p:spPr>
          <a:xfrm>
            <a:off x="6019800" y="6324600"/>
            <a:ext cx="2252476" cy="377952"/>
          </a:xfrm>
          <a:prstGeom prst="rect">
            <a:avLst/>
          </a:prstGeom>
          <a:noFill/>
          <a:ln>
            <a:noFill/>
          </a:ln>
        </p:spPr>
      </p:pic>
      <p:sp>
        <p:nvSpPr>
          <p:cNvPr id="22" name="Shape 22"/>
          <p:cNvSpPr txBox="1">
            <a:spLocks noGrp="1"/>
          </p:cNvSpPr>
          <p:nvPr>
            <p:ph type="ctrTitle"/>
          </p:nvPr>
        </p:nvSpPr>
        <p:spPr>
          <a:xfrm>
            <a:off x="1981200" y="2073275"/>
            <a:ext cx="6400799" cy="1470024"/>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4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subTitle" idx="1"/>
          </p:nvPr>
        </p:nvSpPr>
        <p:spPr>
          <a:xfrm>
            <a:off x="2297722" y="3825875"/>
            <a:ext cx="5169877" cy="1752600"/>
          </a:xfrm>
          <a:prstGeom prst="rect">
            <a:avLst/>
          </a:prstGeom>
          <a:noFill/>
          <a:ln>
            <a:noFill/>
          </a:ln>
        </p:spPr>
        <p:txBody>
          <a:bodyPr lIns="91425" tIns="91425" rIns="91425" bIns="91425" anchor="t" anchorCtr="0"/>
          <a:lstStyle>
            <a:lvl1pPr marL="0" marR="0" lvl="0" indent="0" algn="ctr" rtl="0">
              <a:spcBef>
                <a:spcPts val="720"/>
              </a:spcBef>
              <a:buClr>
                <a:srgbClr val="888888"/>
              </a:buClr>
              <a:buFont typeface="Arial"/>
              <a:buNone/>
              <a:defRPr sz="3600" b="1" i="0" u="none" strike="noStrike" cap="none">
                <a:solidFill>
                  <a:srgbClr val="888888"/>
                </a:solidFill>
                <a:latin typeface="Arial"/>
                <a:ea typeface="Arial"/>
                <a:cs typeface="Arial"/>
                <a:sym typeface="Arial"/>
              </a:defRPr>
            </a:lvl1pPr>
            <a:lvl2pPr marL="457200" marR="0" lvl="1" indent="0" algn="ctr" rtl="0">
              <a:spcBef>
                <a:spcPts val="640"/>
              </a:spcBef>
              <a:buClr>
                <a:srgbClr val="888888"/>
              </a:buClr>
              <a:buFont typeface="Arial"/>
              <a:buNone/>
              <a:defRPr sz="3200" b="0" i="0" u="none" strike="noStrike" cap="none">
                <a:solidFill>
                  <a:srgbClr val="888888"/>
                </a:solidFill>
                <a:latin typeface="Arial"/>
                <a:ea typeface="Arial"/>
                <a:cs typeface="Arial"/>
                <a:sym typeface="Arial"/>
              </a:defRPr>
            </a:lvl2pPr>
            <a:lvl3pPr marL="914400" marR="0" lvl="2" indent="0" algn="ctr" rtl="0">
              <a:spcBef>
                <a:spcPts val="560"/>
              </a:spcBef>
              <a:buClr>
                <a:srgbClr val="888888"/>
              </a:buClr>
              <a:buFont typeface="Arial"/>
              <a:buNone/>
              <a:defRPr sz="2800" b="0" i="0" u="none" strike="noStrike" cap="none">
                <a:solidFill>
                  <a:srgbClr val="888888"/>
                </a:solidFill>
                <a:latin typeface="Arial"/>
                <a:ea typeface="Arial"/>
                <a:cs typeface="Arial"/>
                <a:sym typeface="Arial"/>
              </a:defRPr>
            </a:lvl3pPr>
            <a:lvl4pPr marL="1371600" marR="0" lvl="3" indent="0" algn="ctr" rtl="0">
              <a:spcBef>
                <a:spcPts val="480"/>
              </a:spcBef>
              <a:buClr>
                <a:srgbClr val="888888"/>
              </a:buClr>
              <a:buFont typeface="Arial"/>
              <a:buNone/>
              <a:defRPr sz="2400" b="0" i="0" u="none" strike="noStrike" cap="none">
                <a:solidFill>
                  <a:srgbClr val="888888"/>
                </a:solidFill>
                <a:latin typeface="Arial"/>
                <a:ea typeface="Arial"/>
                <a:cs typeface="Arial"/>
                <a:sym typeface="Arial"/>
              </a:defRPr>
            </a:lvl4pPr>
            <a:lvl5pPr marL="1828800" marR="0" lvl="4"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5pPr>
            <a:lvl6pPr marL="2286000" marR="0" lvl="5"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6pPr>
            <a:lvl7pPr marL="2743200" marR="0" lvl="6"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7pPr>
            <a:lvl8pPr marL="3200400" marR="0" lvl="7"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8pPr>
            <a:lvl9pPr marL="3657600" marR="0" lvl="8"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9pPr>
          </a:lstStyle>
          <a:p>
            <a:endParaRPr/>
          </a:p>
        </p:txBody>
      </p:sp>
      <p:pic>
        <p:nvPicPr>
          <p:cNvPr id="24" name="Shape 24"/>
          <p:cNvPicPr preferRelativeResize="0"/>
          <p:nvPr/>
        </p:nvPicPr>
        <p:blipFill rotWithShape="1">
          <a:blip r:embed="rId3">
            <a:alphaModFix/>
          </a:blip>
          <a:srcRect/>
          <a:stretch/>
        </p:blipFill>
        <p:spPr>
          <a:xfrm>
            <a:off x="-228600" y="152400"/>
            <a:ext cx="2121788" cy="6858000"/>
          </a:xfrm>
          <a:prstGeom prst="rect">
            <a:avLst/>
          </a:prstGeom>
          <a:noFill/>
          <a:ln>
            <a:noFill/>
          </a:ln>
        </p:spPr>
      </p:pic>
    </p:spTree>
    <p:extLst>
      <p:ext uri="{BB962C8B-B14F-4D97-AF65-F5344CB8AC3E}">
        <p14:creationId xmlns:p14="http://schemas.microsoft.com/office/powerpoint/2010/main" val="1501912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133600"/>
            <a:ext cx="7924800" cy="1470025"/>
          </a:xfrm>
        </p:spPr>
        <p:txBody>
          <a:bodyPr>
            <a:normAutofit/>
          </a:bodyPr>
          <a:lstStyle>
            <a:lvl1pPr>
              <a:defRPr sz="4400"/>
            </a:lvl1pPr>
          </a:lstStyle>
          <a:p>
            <a:r>
              <a:rPr lang="en-US" dirty="0" smtClean="0"/>
              <a:t>Click to edit Master title style</a:t>
            </a:r>
            <a:endParaRPr lang="en-US" dirty="0"/>
          </a:p>
        </p:txBody>
      </p:sp>
      <p:sp>
        <p:nvSpPr>
          <p:cNvPr id="3" name="Subtitle 2"/>
          <p:cNvSpPr>
            <a:spLocks noGrp="1"/>
          </p:cNvSpPr>
          <p:nvPr>
            <p:ph type="subTitle" idx="1"/>
          </p:nvPr>
        </p:nvSpPr>
        <p:spPr>
          <a:xfrm>
            <a:off x="9144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lvl1pPr>
              <a:defRPr b="1">
                <a:solidFill>
                  <a:schemeClr val="bg1"/>
                </a:solidFill>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121598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8305800" y="6340475"/>
            <a:ext cx="381000" cy="365125"/>
          </a:xfrm>
        </p:spPr>
        <p:txBody>
          <a:bodyPr/>
          <a:lstStyle>
            <a:lvl1pPr>
              <a:defRPr b="1">
                <a:solidFill>
                  <a:schemeClr val="bg1"/>
                </a:solidFill>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456874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2116407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838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endParaRPr>
          </a:p>
        </p:txBody>
      </p:sp>
      <p:sp>
        <p:nvSpPr>
          <p:cNvPr id="9" name="Teardrop 8"/>
          <p:cNvSpPr/>
          <p:nvPr userDrawn="1"/>
        </p:nvSpPr>
        <p:spPr>
          <a:xfrm>
            <a:off x="990600" y="1371600"/>
            <a:ext cx="7391400" cy="43434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sym typeface="Arial"/>
            </a:endParaRPr>
          </a:p>
        </p:txBody>
      </p:sp>
      <p:sp>
        <p:nvSpPr>
          <p:cNvPr id="12" name="Rectangle 11"/>
          <p:cNvSpPr/>
          <p:nvPr userDrawn="1"/>
        </p:nvSpPr>
        <p:spPr>
          <a:xfrm>
            <a:off x="990600" y="3657600"/>
            <a:ext cx="7391400" cy="3200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sym typeface="Arial"/>
            </a:endParaRPr>
          </a:p>
        </p:txBody>
      </p:sp>
      <p:sp>
        <p:nvSpPr>
          <p:cNvPr id="11" name="Rectangle 10"/>
          <p:cNvSpPr/>
          <p:nvPr userDrawn="1"/>
        </p:nvSpPr>
        <p:spPr>
          <a:xfrm>
            <a:off x="1524000" y="4419600"/>
            <a:ext cx="62484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Calibri" pitchFamily="34" charset="0"/>
                <a:sym typeface="Arial"/>
              </a:rPr>
              <a:t/>
            </a:r>
            <a:br>
              <a:rPr lang="en-US" dirty="0">
                <a:solidFill>
                  <a:prstClr val="black"/>
                </a:solidFill>
                <a:latin typeface="Calibri" pitchFamily="34" charset="0"/>
                <a:sym typeface="Arial"/>
              </a:rPr>
            </a:br>
            <a:endParaRPr lang="en-US" dirty="0">
              <a:solidFill>
                <a:prstClr val="black"/>
              </a:solidFill>
              <a:latin typeface="Calibri" pitchFamily="34" charset="0"/>
              <a:sym typeface="Arial"/>
            </a:endParaRPr>
          </a:p>
        </p:txBody>
      </p:sp>
      <p:sp>
        <p:nvSpPr>
          <p:cNvPr id="6" name="Slide Number Placeholder 5"/>
          <p:cNvSpPr>
            <a:spLocks noGrp="1"/>
          </p:cNvSpPr>
          <p:nvPr>
            <p:ph type="sldNum" sz="quarter" idx="12"/>
          </p:nvPr>
        </p:nvSpPr>
        <p:spPr>
          <a:xfrm>
            <a:off x="8305800" y="6356351"/>
            <a:ext cx="381000" cy="349250"/>
          </a:xfrm>
        </p:spPr>
        <p:txBody>
          <a:bodyPr/>
          <a:lstStyle>
            <a:lvl1pPr>
              <a:defRPr b="1">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pic>
        <p:nvPicPr>
          <p:cNvPr id="13" name="Picture 12" descr="VDOE-h-color sm.png"/>
          <p:cNvPicPr>
            <a:picLocks noChangeAspect="1"/>
          </p:cNvPicPr>
          <p:nvPr userDrawn="1"/>
        </p:nvPicPr>
        <p:blipFill>
          <a:blip r:embed="rId2" cstate="print"/>
          <a:stretch>
            <a:fillRect/>
          </a:stretch>
        </p:blipFill>
        <p:spPr>
          <a:xfrm>
            <a:off x="6019800" y="6324600"/>
            <a:ext cx="2252477" cy="377953"/>
          </a:xfrm>
          <a:prstGeom prst="rect">
            <a:avLst/>
          </a:prstGeom>
        </p:spPr>
      </p:pic>
      <p:sp>
        <p:nvSpPr>
          <p:cNvPr id="14" name="Title 1"/>
          <p:cNvSpPr>
            <a:spLocks noGrp="1"/>
          </p:cNvSpPr>
          <p:nvPr>
            <p:ph type="ctrTitle"/>
          </p:nvPr>
        </p:nvSpPr>
        <p:spPr>
          <a:xfrm>
            <a:off x="1981200" y="2073275"/>
            <a:ext cx="6400800" cy="1470025"/>
          </a:xfrm>
        </p:spPr>
        <p:txBody>
          <a:bodyPr>
            <a:normAutofit/>
          </a:bodyPr>
          <a:lstStyle>
            <a:lvl1pPr>
              <a:defRPr sz="4400"/>
            </a:lvl1pPr>
          </a:lstStyle>
          <a:p>
            <a:r>
              <a:rPr lang="en-US" dirty="0" smtClean="0"/>
              <a:t>Click to edit Master title style</a:t>
            </a:r>
            <a:endParaRPr lang="en-US" dirty="0"/>
          </a:p>
        </p:txBody>
      </p:sp>
      <p:sp>
        <p:nvSpPr>
          <p:cNvPr id="15" name="Subtitle 2"/>
          <p:cNvSpPr>
            <a:spLocks noGrp="1"/>
          </p:cNvSpPr>
          <p:nvPr>
            <p:ph type="subTitle" idx="1"/>
          </p:nvPr>
        </p:nvSpPr>
        <p:spPr>
          <a:xfrm>
            <a:off x="2297722" y="3825875"/>
            <a:ext cx="516987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152400"/>
            <a:ext cx="2121788" cy="6858000"/>
          </a:xfrm>
          <a:prstGeom prst="rect">
            <a:avLst/>
          </a:prstGeom>
        </p:spPr>
      </p:pic>
    </p:spTree>
    <p:extLst>
      <p:ext uri="{BB962C8B-B14F-4D97-AF65-F5344CB8AC3E}">
        <p14:creationId xmlns:p14="http://schemas.microsoft.com/office/powerpoint/2010/main" val="41750076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0"/>
            <a:ext cx="8382000" cy="62484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endParaRPr>
          </a:p>
        </p:txBody>
      </p:sp>
      <p:sp>
        <p:nvSpPr>
          <p:cNvPr id="9" name="Teardrop 8"/>
          <p:cNvSpPr/>
          <p:nvPr userDrawn="1"/>
        </p:nvSpPr>
        <p:spPr>
          <a:xfrm>
            <a:off x="990600" y="1371600"/>
            <a:ext cx="7391400" cy="49530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sym typeface="Arial"/>
            </a:endParaRPr>
          </a:p>
        </p:txBody>
      </p:sp>
      <p:sp>
        <p:nvSpPr>
          <p:cNvPr id="2" name="Title 1"/>
          <p:cNvSpPr>
            <a:spLocks noGrp="1"/>
          </p:cNvSpPr>
          <p:nvPr>
            <p:ph type="title" hasCustomPrompt="1"/>
          </p:nvPr>
        </p:nvSpPr>
        <p:spPr>
          <a:xfrm>
            <a:off x="1524000" y="3124201"/>
            <a:ext cx="6248400" cy="1295400"/>
          </a:xfrm>
        </p:spPr>
        <p:txBody>
          <a:bodyPr anchor="t">
            <a:normAutofit/>
          </a:bodyPr>
          <a:lstStyle>
            <a:lvl1pPr algn="ctr" eaLnBrk="1" fontAlgn="auto" hangingPunct="1">
              <a:spcAft>
                <a:spcPts val="0"/>
              </a:spcAft>
              <a:defRPr lang="en-US" sz="3600" baseline="0">
                <a:solidFill>
                  <a:schemeClr val="tx1">
                    <a:lumMod val="50000"/>
                    <a:lumOff val="50000"/>
                  </a:schemeClr>
                </a:solidFill>
              </a:defRPr>
            </a:lvl1pPr>
          </a:lstStyle>
          <a:p>
            <a:pPr eaLnBrk="1" fontAlgn="auto" hangingPunct="1">
              <a:spcAft>
                <a:spcPts val="0"/>
              </a:spcAft>
              <a:defRPr/>
            </a:pPr>
            <a:r>
              <a:rPr lang="en-US" dirty="0" smtClean="0">
                <a:ea typeface="ＭＳ Ｐゴシック" pitchFamily="34" charset="-128"/>
              </a:rPr>
              <a:t>Sub Section Slide</a:t>
            </a:r>
            <a:endParaRPr lang="en-US" dirty="0"/>
          </a:p>
        </p:txBody>
      </p:sp>
      <p:sp>
        <p:nvSpPr>
          <p:cNvPr id="6" name="Slide Number Placeholder 5"/>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489263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310047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613608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Blank 2</a:t>
            </a:r>
            <a:endParaRPr lang="en-US" dirty="0"/>
          </a:p>
        </p:txBody>
      </p:sp>
      <p:sp>
        <p:nvSpPr>
          <p:cNvPr id="3" name="Date Placeholder 2"/>
          <p:cNvSpPr>
            <a:spLocks noGrp="1"/>
          </p:cNvSpPr>
          <p:nvPr>
            <p:ph type="dt" sz="half" idx="10"/>
          </p:nvPr>
        </p:nvSpPr>
        <p:spPr>
          <a:xfrm>
            <a:off x="5105400" y="6553201"/>
            <a:ext cx="838200" cy="152400"/>
          </a:xfrm>
          <a:prstGeom prst="rect">
            <a:avLst/>
          </a:prstGeom>
        </p:spPr>
        <p:txBody>
          <a:bodyPr/>
          <a:lstStyle/>
          <a:p>
            <a:fld id="{0C94E948-816B-492E-9679-2347A787406D}" type="datetime1">
              <a:rPr lang="en-US">
                <a:solidFill>
                  <a:prstClr val="black"/>
                </a:solidFill>
                <a:cs typeface="Arial"/>
                <a:sym typeface="Arial"/>
              </a:rPr>
              <a:pPr/>
              <a:t>1/10/2017</a:t>
            </a:fld>
            <a:endParaRPr lang="en-US" dirty="0">
              <a:solidFill>
                <a:prstClr val="black"/>
              </a:solidFill>
              <a:cs typeface="Arial"/>
              <a:sym typeface="Arial"/>
            </a:endParaRPr>
          </a:p>
        </p:txBody>
      </p:sp>
      <p:sp>
        <p:nvSpPr>
          <p:cNvPr id="6" name="Rectangle 5"/>
          <p:cNvSpPr/>
          <p:nvPr userDrawn="1"/>
        </p:nvSpPr>
        <p:spPr>
          <a:xfrm>
            <a:off x="4953000" y="6248400"/>
            <a:ext cx="33528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endParaRPr>
          </a:p>
        </p:txBody>
      </p:sp>
    </p:spTree>
    <p:extLst>
      <p:ext uri="{BB962C8B-B14F-4D97-AF65-F5344CB8AC3E}">
        <p14:creationId xmlns:p14="http://schemas.microsoft.com/office/powerpoint/2010/main" val="31641324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Autofit/>
          </a:bodyPr>
          <a:lstStyle>
            <a:lvl1pPr algn="l">
              <a:defRPr sz="28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619040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0869942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7" name="Shape 27"/>
          <p:cNvSpPr txBox="1">
            <a:spLocks noGrp="1"/>
          </p:cNvSpPr>
          <p:nvPr>
            <p:ph type="body" idx="1"/>
          </p:nvPr>
        </p:nvSpPr>
        <p:spPr>
          <a:xfrm>
            <a:off x="457200" y="1600200"/>
            <a:ext cx="7543800" cy="4525963"/>
          </a:xfrm>
          <a:prstGeom prst="rect">
            <a:avLst/>
          </a:prstGeom>
          <a:noFill/>
          <a:ln>
            <a:noFill/>
          </a:ln>
        </p:spPr>
        <p:txBody>
          <a:bodyPr lIns="91425" tIns="91425" rIns="91425" bIns="91425" anchor="t" anchorCtr="0"/>
          <a:lstStyle>
            <a:lvl1pPr marL="342900" marR="0" lvl="0" indent="-114300" algn="l" rtl="0">
              <a:spcBef>
                <a:spcPts val="720"/>
              </a:spcBef>
              <a:buClr>
                <a:schemeClr val="dk1"/>
              </a:buClr>
              <a:buSzPct val="100000"/>
              <a:buFont typeface="Arial"/>
              <a:buChar char="•"/>
              <a:defRPr sz="3600" b="1" i="0" u="none" strike="noStrike" cap="none">
                <a:solidFill>
                  <a:schemeClr val="dk1"/>
                </a:solidFill>
                <a:latin typeface="Arial"/>
                <a:ea typeface="Arial"/>
                <a:cs typeface="Arial"/>
                <a:sym typeface="Arial"/>
              </a:defRPr>
            </a:lvl1pPr>
            <a:lvl2pPr marL="742950" marR="0" lvl="1" indent="-82550" algn="l" rtl="0">
              <a:spcBef>
                <a:spcPts val="640"/>
              </a:spcBef>
              <a:buClr>
                <a:srgbClr val="7F7F7F"/>
              </a:buClr>
              <a:buSzPct val="100000"/>
              <a:buFont typeface="Arial"/>
              <a:buChar char="•"/>
              <a:defRPr sz="3200" b="0" i="0" u="none" strike="noStrike" cap="none">
                <a:solidFill>
                  <a:srgbClr val="7F7F7F"/>
                </a:solidFill>
                <a:latin typeface="Arial"/>
                <a:ea typeface="Arial"/>
                <a:cs typeface="Arial"/>
                <a:sym typeface="Arial"/>
              </a:defRPr>
            </a:lvl2pPr>
            <a:lvl3pPr marL="1143000" marR="0" lvl="2" indent="-50800" algn="l" rtl="0">
              <a:spcBef>
                <a:spcPts val="560"/>
              </a:spcBef>
              <a:buClr>
                <a:srgbClr val="7F7F7F"/>
              </a:buClr>
              <a:buSzPct val="100000"/>
              <a:buFont typeface="Arial"/>
              <a:buChar char="•"/>
              <a:defRPr sz="2800" b="0" i="0" u="none" strike="noStrike" cap="none">
                <a:solidFill>
                  <a:srgbClr val="7F7F7F"/>
                </a:solidFill>
                <a:latin typeface="Arial"/>
                <a:ea typeface="Arial"/>
                <a:cs typeface="Arial"/>
                <a:sym typeface="Arial"/>
              </a:defRPr>
            </a:lvl3pPr>
            <a:lvl4pPr marL="1600200" marR="0" lvl="3" indent="-7620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4pPr>
            <a:lvl5pPr marL="2057400" marR="0" lvl="4"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8" name="Shape 28"/>
          <p:cNvSpPr txBox="1">
            <a:spLocks noGrp="1"/>
          </p:cNvSpPr>
          <p:nvPr>
            <p:ph type="sldNum" idx="12"/>
          </p:nvPr>
        </p:nvSpPr>
        <p:spPr>
          <a:xfrm>
            <a:off x="8305800" y="6340475"/>
            <a:ext cx="381000"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b="1">
                <a:solidFill>
                  <a:srgbClr val="FFFFFF"/>
                </a:solidFill>
                <a:latin typeface="Calibri"/>
                <a:ea typeface="Calibri"/>
                <a:cs typeface="Calibri"/>
                <a:sym typeface="Calibri"/>
              </a:rPr>
              <a:pPr algn="r">
                <a:buSzPct val="25000"/>
              </a:pPr>
              <a:t>‹#›</a:t>
            </a:fld>
            <a:endParaRPr lang="en-US" sz="1200" b="1">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0118442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Text Placeholder 5"/>
          <p:cNvSpPr>
            <a:spLocks noGrp="1"/>
          </p:cNvSpPr>
          <p:nvPr>
            <p:ph type="body" sz="quarter" idx="12"/>
          </p:nvPr>
        </p:nvSpPr>
        <p:spPr>
          <a:xfrm>
            <a:off x="914400" y="1676400"/>
            <a:ext cx="7315200" cy="3657600"/>
          </a:xfrm>
        </p:spPr>
        <p:txBody>
          <a:bodyPr/>
          <a:lstStyle>
            <a:lvl1pPr>
              <a:buFontTx/>
              <a:buNone/>
              <a:defRPr/>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
        <p:nvSpPr>
          <p:cNvPr id="4" name="Slide Number Placeholder 5"/>
          <p:cNvSpPr>
            <a:spLocks noGrp="1"/>
          </p:cNvSpPr>
          <p:nvPr>
            <p:ph type="sldNum" sz="quarter" idx="13"/>
          </p:nvPr>
        </p:nvSpPr>
        <p:spPr/>
        <p:txBody>
          <a:bodyPr/>
          <a:lstStyle>
            <a:lvl1pPr>
              <a:defRPr/>
            </a:lvl1pPr>
          </a:lstStyle>
          <a:p>
            <a:pPr>
              <a:defRPr/>
            </a:pPr>
            <a:fld id="{C9886CF0-4A72-40E0-84CA-3248A9E6B0A3}"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4696354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133600"/>
            <a:ext cx="7924800" cy="1470025"/>
          </a:xfrm>
        </p:spPr>
        <p:txBody>
          <a:bodyPr>
            <a:normAutofit/>
          </a:bodyPr>
          <a:lstStyle>
            <a:lvl1pPr>
              <a:defRPr sz="4400"/>
            </a:lvl1pPr>
          </a:lstStyle>
          <a:p>
            <a:r>
              <a:rPr lang="en-US" dirty="0" smtClean="0"/>
              <a:t>Click to edit Master title style</a:t>
            </a:r>
            <a:endParaRPr lang="en-US" dirty="0"/>
          </a:p>
        </p:txBody>
      </p:sp>
      <p:sp>
        <p:nvSpPr>
          <p:cNvPr id="3" name="Subtitle 2"/>
          <p:cNvSpPr>
            <a:spLocks noGrp="1"/>
          </p:cNvSpPr>
          <p:nvPr>
            <p:ph type="subTitle" idx="1"/>
          </p:nvPr>
        </p:nvSpPr>
        <p:spPr>
          <a:xfrm>
            <a:off x="9144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lvl1pPr>
              <a:defRPr b="1">
                <a:solidFill>
                  <a:schemeClr val="bg1"/>
                </a:solidFill>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615141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8305800" y="6340475"/>
            <a:ext cx="381000" cy="365125"/>
          </a:xfrm>
        </p:spPr>
        <p:txBody>
          <a:bodyPr/>
          <a:lstStyle>
            <a:lvl1pPr>
              <a:defRPr b="1">
                <a:solidFill>
                  <a:schemeClr val="bg1"/>
                </a:solidFill>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6511808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602014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838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endParaRPr>
          </a:p>
        </p:txBody>
      </p:sp>
      <p:sp>
        <p:nvSpPr>
          <p:cNvPr id="9" name="Teardrop 8"/>
          <p:cNvSpPr/>
          <p:nvPr userDrawn="1"/>
        </p:nvSpPr>
        <p:spPr>
          <a:xfrm>
            <a:off x="990600" y="1371600"/>
            <a:ext cx="7391400" cy="43434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sym typeface="Arial"/>
            </a:endParaRPr>
          </a:p>
        </p:txBody>
      </p:sp>
      <p:sp>
        <p:nvSpPr>
          <p:cNvPr id="12" name="Rectangle 11"/>
          <p:cNvSpPr/>
          <p:nvPr userDrawn="1"/>
        </p:nvSpPr>
        <p:spPr>
          <a:xfrm>
            <a:off x="990600" y="3657600"/>
            <a:ext cx="7391400" cy="3200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sym typeface="Arial"/>
            </a:endParaRPr>
          </a:p>
        </p:txBody>
      </p:sp>
      <p:sp>
        <p:nvSpPr>
          <p:cNvPr id="11" name="Rectangle 10"/>
          <p:cNvSpPr/>
          <p:nvPr userDrawn="1"/>
        </p:nvSpPr>
        <p:spPr>
          <a:xfrm>
            <a:off x="1524000" y="4419600"/>
            <a:ext cx="62484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Calibri" pitchFamily="34" charset="0"/>
                <a:sym typeface="Arial"/>
              </a:rPr>
              <a:t/>
            </a:r>
            <a:br>
              <a:rPr lang="en-US" dirty="0">
                <a:solidFill>
                  <a:prstClr val="black"/>
                </a:solidFill>
                <a:latin typeface="Calibri" pitchFamily="34" charset="0"/>
                <a:sym typeface="Arial"/>
              </a:rPr>
            </a:br>
            <a:endParaRPr lang="en-US" dirty="0">
              <a:solidFill>
                <a:prstClr val="black"/>
              </a:solidFill>
              <a:latin typeface="Calibri" pitchFamily="34" charset="0"/>
              <a:sym typeface="Arial"/>
            </a:endParaRPr>
          </a:p>
        </p:txBody>
      </p:sp>
      <p:sp>
        <p:nvSpPr>
          <p:cNvPr id="6" name="Slide Number Placeholder 5"/>
          <p:cNvSpPr>
            <a:spLocks noGrp="1"/>
          </p:cNvSpPr>
          <p:nvPr>
            <p:ph type="sldNum" sz="quarter" idx="12"/>
          </p:nvPr>
        </p:nvSpPr>
        <p:spPr>
          <a:xfrm>
            <a:off x="8305800" y="6356351"/>
            <a:ext cx="381000" cy="349250"/>
          </a:xfrm>
        </p:spPr>
        <p:txBody>
          <a:bodyPr/>
          <a:lstStyle>
            <a:lvl1pPr>
              <a:defRPr b="1">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pic>
        <p:nvPicPr>
          <p:cNvPr id="13" name="Picture 12" descr="VDOE-h-color sm.png"/>
          <p:cNvPicPr>
            <a:picLocks noChangeAspect="1"/>
          </p:cNvPicPr>
          <p:nvPr userDrawn="1"/>
        </p:nvPicPr>
        <p:blipFill>
          <a:blip r:embed="rId2" cstate="print"/>
          <a:stretch>
            <a:fillRect/>
          </a:stretch>
        </p:blipFill>
        <p:spPr>
          <a:xfrm>
            <a:off x="6019800" y="6324600"/>
            <a:ext cx="2252477" cy="377953"/>
          </a:xfrm>
          <a:prstGeom prst="rect">
            <a:avLst/>
          </a:prstGeom>
        </p:spPr>
      </p:pic>
      <p:sp>
        <p:nvSpPr>
          <p:cNvPr id="14" name="Title 1"/>
          <p:cNvSpPr>
            <a:spLocks noGrp="1"/>
          </p:cNvSpPr>
          <p:nvPr>
            <p:ph type="ctrTitle"/>
          </p:nvPr>
        </p:nvSpPr>
        <p:spPr>
          <a:xfrm>
            <a:off x="1981200" y="2073275"/>
            <a:ext cx="6400800" cy="1470025"/>
          </a:xfrm>
        </p:spPr>
        <p:txBody>
          <a:bodyPr>
            <a:normAutofit/>
          </a:bodyPr>
          <a:lstStyle>
            <a:lvl1pPr>
              <a:defRPr sz="4400"/>
            </a:lvl1pPr>
          </a:lstStyle>
          <a:p>
            <a:r>
              <a:rPr lang="en-US" dirty="0" smtClean="0"/>
              <a:t>Click to edit Master title style</a:t>
            </a:r>
            <a:endParaRPr lang="en-US" dirty="0"/>
          </a:p>
        </p:txBody>
      </p:sp>
      <p:sp>
        <p:nvSpPr>
          <p:cNvPr id="15" name="Subtitle 2"/>
          <p:cNvSpPr>
            <a:spLocks noGrp="1"/>
          </p:cNvSpPr>
          <p:nvPr>
            <p:ph type="subTitle" idx="1"/>
          </p:nvPr>
        </p:nvSpPr>
        <p:spPr>
          <a:xfrm>
            <a:off x="2297722" y="3825875"/>
            <a:ext cx="516987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152400"/>
            <a:ext cx="2121788" cy="6858000"/>
          </a:xfrm>
          <a:prstGeom prst="rect">
            <a:avLst/>
          </a:prstGeom>
        </p:spPr>
      </p:pic>
    </p:spTree>
    <p:extLst>
      <p:ext uri="{BB962C8B-B14F-4D97-AF65-F5344CB8AC3E}">
        <p14:creationId xmlns:p14="http://schemas.microsoft.com/office/powerpoint/2010/main" val="30159364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0"/>
            <a:ext cx="8382000" cy="62484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endParaRPr>
          </a:p>
        </p:txBody>
      </p:sp>
      <p:sp>
        <p:nvSpPr>
          <p:cNvPr id="9" name="Teardrop 8"/>
          <p:cNvSpPr/>
          <p:nvPr userDrawn="1"/>
        </p:nvSpPr>
        <p:spPr>
          <a:xfrm>
            <a:off x="990600" y="1371600"/>
            <a:ext cx="7391400" cy="49530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sym typeface="Arial"/>
            </a:endParaRPr>
          </a:p>
        </p:txBody>
      </p:sp>
      <p:sp>
        <p:nvSpPr>
          <p:cNvPr id="2" name="Title 1"/>
          <p:cNvSpPr>
            <a:spLocks noGrp="1"/>
          </p:cNvSpPr>
          <p:nvPr>
            <p:ph type="title" hasCustomPrompt="1"/>
          </p:nvPr>
        </p:nvSpPr>
        <p:spPr>
          <a:xfrm>
            <a:off x="1524000" y="3124201"/>
            <a:ext cx="6248400" cy="1295400"/>
          </a:xfrm>
        </p:spPr>
        <p:txBody>
          <a:bodyPr anchor="t">
            <a:normAutofit/>
          </a:bodyPr>
          <a:lstStyle>
            <a:lvl1pPr algn="ctr" eaLnBrk="1" fontAlgn="auto" hangingPunct="1">
              <a:spcAft>
                <a:spcPts val="0"/>
              </a:spcAft>
              <a:defRPr lang="en-US" sz="3600" baseline="0">
                <a:solidFill>
                  <a:schemeClr val="tx1">
                    <a:lumMod val="50000"/>
                    <a:lumOff val="50000"/>
                  </a:schemeClr>
                </a:solidFill>
              </a:defRPr>
            </a:lvl1pPr>
          </a:lstStyle>
          <a:p>
            <a:pPr eaLnBrk="1" fontAlgn="auto" hangingPunct="1">
              <a:spcAft>
                <a:spcPts val="0"/>
              </a:spcAft>
              <a:defRPr/>
            </a:pPr>
            <a:r>
              <a:rPr lang="en-US" dirty="0" smtClean="0">
                <a:ea typeface="ＭＳ Ｐゴシック" pitchFamily="34" charset="-128"/>
              </a:rPr>
              <a:t>Sub Section Slide</a:t>
            </a:r>
            <a:endParaRPr lang="en-US" dirty="0"/>
          </a:p>
        </p:txBody>
      </p:sp>
      <p:sp>
        <p:nvSpPr>
          <p:cNvPr id="6" name="Slide Number Placeholder 5"/>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327866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365937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639575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Blank 2</a:t>
            </a:r>
            <a:endParaRPr lang="en-US" dirty="0"/>
          </a:p>
        </p:txBody>
      </p:sp>
      <p:sp>
        <p:nvSpPr>
          <p:cNvPr id="3" name="Date Placeholder 2"/>
          <p:cNvSpPr>
            <a:spLocks noGrp="1"/>
          </p:cNvSpPr>
          <p:nvPr>
            <p:ph type="dt" sz="half" idx="10"/>
          </p:nvPr>
        </p:nvSpPr>
        <p:spPr>
          <a:xfrm>
            <a:off x="5105400" y="6553201"/>
            <a:ext cx="838200" cy="152400"/>
          </a:xfrm>
          <a:prstGeom prst="rect">
            <a:avLst/>
          </a:prstGeom>
        </p:spPr>
        <p:txBody>
          <a:bodyPr/>
          <a:lstStyle/>
          <a:p>
            <a:fld id="{0C94E948-816B-492E-9679-2347A787406D}" type="datetime1">
              <a:rPr lang="en-US">
                <a:solidFill>
                  <a:prstClr val="black"/>
                </a:solidFill>
                <a:cs typeface="Arial"/>
                <a:sym typeface="Arial"/>
              </a:rPr>
              <a:pPr/>
              <a:t>1/10/2017</a:t>
            </a:fld>
            <a:endParaRPr lang="en-US" dirty="0">
              <a:solidFill>
                <a:prstClr val="black"/>
              </a:solidFill>
              <a:cs typeface="Arial"/>
              <a:sym typeface="Arial"/>
            </a:endParaRPr>
          </a:p>
        </p:txBody>
      </p:sp>
      <p:sp>
        <p:nvSpPr>
          <p:cNvPr id="6" name="Rectangle 5"/>
          <p:cNvSpPr/>
          <p:nvPr userDrawn="1"/>
        </p:nvSpPr>
        <p:spPr>
          <a:xfrm>
            <a:off x="4953000" y="6248400"/>
            <a:ext cx="33528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endParaRPr>
          </a:p>
        </p:txBody>
      </p:sp>
    </p:spTree>
    <p:extLst>
      <p:ext uri="{BB962C8B-B14F-4D97-AF65-F5344CB8AC3E}">
        <p14:creationId xmlns:p14="http://schemas.microsoft.com/office/powerpoint/2010/main" val="11595311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Autofit/>
          </a:bodyPr>
          <a:lstStyle>
            <a:lvl1pPr algn="l">
              <a:defRPr sz="28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516828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9"/>
        <p:cNvGrpSpPr/>
        <p:nvPr/>
      </p:nvGrpSpPr>
      <p:grpSpPr>
        <a:xfrm>
          <a:off x="0" y="0"/>
          <a:ext cx="0" cy="0"/>
          <a:chOff x="0" y="0"/>
          <a:chExt cx="0" cy="0"/>
        </a:xfrm>
      </p:grpSpPr>
      <p:sp>
        <p:nvSpPr>
          <p:cNvPr id="30" name="Shape 30"/>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5704161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3843982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Text Placeholder 5"/>
          <p:cNvSpPr>
            <a:spLocks noGrp="1"/>
          </p:cNvSpPr>
          <p:nvPr>
            <p:ph type="body" sz="quarter" idx="12"/>
          </p:nvPr>
        </p:nvSpPr>
        <p:spPr>
          <a:xfrm>
            <a:off x="914400" y="1676400"/>
            <a:ext cx="7315200" cy="3657600"/>
          </a:xfrm>
        </p:spPr>
        <p:txBody>
          <a:bodyPr/>
          <a:lstStyle>
            <a:lvl1pPr>
              <a:buFontTx/>
              <a:buNone/>
              <a:defRPr/>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
        <p:nvSpPr>
          <p:cNvPr id="4" name="Slide Number Placeholder 5"/>
          <p:cNvSpPr>
            <a:spLocks noGrp="1"/>
          </p:cNvSpPr>
          <p:nvPr>
            <p:ph type="sldNum" sz="quarter" idx="13"/>
          </p:nvPr>
        </p:nvSpPr>
        <p:spPr/>
        <p:txBody>
          <a:bodyPr/>
          <a:lstStyle>
            <a:lvl1pPr>
              <a:defRPr/>
            </a:lvl1pPr>
          </a:lstStyle>
          <a:p>
            <a:pPr>
              <a:defRPr/>
            </a:pPr>
            <a:fld id="{C9886CF0-4A72-40E0-84CA-3248A9E6B0A3}"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33902964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dk1"/>
        </a:solidFill>
        <a:effectLst/>
      </p:bgPr>
    </p:bg>
    <p:spTree>
      <p:nvGrpSpPr>
        <p:cNvPr id="1" name="Shape 65"/>
        <p:cNvGrpSpPr/>
        <p:nvPr/>
      </p:nvGrpSpPr>
      <p:grpSpPr>
        <a:xfrm>
          <a:off x="0" y="0"/>
          <a:ext cx="0" cy="0"/>
          <a:chOff x="0" y="0"/>
          <a:chExt cx="0" cy="0"/>
        </a:xfrm>
      </p:grpSpPr>
      <p:grpSp>
        <p:nvGrpSpPr>
          <p:cNvPr id="66" name="Shape 66"/>
          <p:cNvGrpSpPr/>
          <p:nvPr/>
        </p:nvGrpSpPr>
        <p:grpSpPr>
          <a:xfrm>
            <a:off x="6098378" y="6"/>
            <a:ext cx="3045625" cy="2707359"/>
            <a:chOff x="6098378" y="4"/>
            <a:chExt cx="3045625" cy="2030570"/>
          </a:xfrm>
        </p:grpSpPr>
        <p:sp>
          <p:nvSpPr>
            <p:cNvPr id="67" name="Shape 67"/>
            <p:cNvSpPr/>
            <p:nvPr/>
          </p:nvSpPr>
          <p:spPr>
            <a:xfrm>
              <a:off x="8128803" y="15"/>
              <a:ext cx="1015200" cy="1015200"/>
            </a:xfrm>
            <a:prstGeom prst="rect">
              <a:avLst/>
            </a:prstGeom>
            <a:solidFill>
              <a:schemeClr val="accent1"/>
            </a:solidFill>
            <a:ln>
              <a:noFill/>
            </a:ln>
          </p:spPr>
          <p:txBody>
            <a:bodyPr lIns="91425" tIns="91425" rIns="91425" bIns="91425" anchor="ctr" anchorCtr="0">
              <a:noAutofit/>
            </a:bodyPr>
            <a:lstStyle/>
            <a:p>
              <a:endParaRPr sz="1400" kern="0">
                <a:solidFill>
                  <a:srgbClr val="000000"/>
                </a:solidFill>
                <a:cs typeface="Arial"/>
                <a:sym typeface="Arial"/>
              </a:endParaRPr>
            </a:p>
          </p:txBody>
        </p:sp>
        <p:sp>
          <p:nvSpPr>
            <p:cNvPr id="68" name="Shape 68"/>
            <p:cNvSpPr/>
            <p:nvPr/>
          </p:nvSpPr>
          <p:spPr>
            <a:xfrm flipH="1">
              <a:off x="7113463" y="4"/>
              <a:ext cx="1015200" cy="1015200"/>
            </a:xfrm>
            <a:prstGeom prst="rtTriangle">
              <a:avLst/>
            </a:prstGeom>
            <a:solidFill>
              <a:schemeClr val="accent2"/>
            </a:solidFill>
            <a:ln>
              <a:noFill/>
            </a:ln>
          </p:spPr>
          <p:txBody>
            <a:bodyPr lIns="91425" tIns="91425" rIns="91425" bIns="91425" anchor="ctr" anchorCtr="0">
              <a:noAutofit/>
            </a:bodyPr>
            <a:lstStyle/>
            <a:p>
              <a:endParaRPr sz="1400" kern="0">
                <a:solidFill>
                  <a:srgbClr val="000000"/>
                </a:solidFill>
                <a:cs typeface="Arial"/>
                <a:sym typeface="Arial"/>
              </a:endParaRPr>
            </a:p>
          </p:txBody>
        </p:sp>
        <p:sp>
          <p:nvSpPr>
            <p:cNvPr id="69" name="Shape 69"/>
            <p:cNvSpPr/>
            <p:nvPr/>
          </p:nvSpPr>
          <p:spPr>
            <a:xfrm rot="10800000" flipH="1">
              <a:off x="7113588" y="106"/>
              <a:ext cx="1015200" cy="1015200"/>
            </a:xfrm>
            <a:prstGeom prst="rtTriangle">
              <a:avLst/>
            </a:prstGeom>
            <a:solidFill>
              <a:schemeClr val="accent6"/>
            </a:solidFill>
            <a:ln>
              <a:noFill/>
            </a:ln>
          </p:spPr>
          <p:txBody>
            <a:bodyPr lIns="91425" tIns="91425" rIns="91425" bIns="91425" anchor="ctr" anchorCtr="0">
              <a:noAutofit/>
            </a:bodyPr>
            <a:lstStyle/>
            <a:p>
              <a:endParaRPr sz="1400" kern="0">
                <a:solidFill>
                  <a:srgbClr val="000000"/>
                </a:solidFill>
                <a:cs typeface="Arial"/>
                <a:sym typeface="Arial"/>
              </a:endParaRPr>
            </a:p>
          </p:txBody>
        </p:sp>
        <p:sp>
          <p:nvSpPr>
            <p:cNvPr id="70" name="Shape 70"/>
            <p:cNvSpPr/>
            <p:nvPr/>
          </p:nvSpPr>
          <p:spPr>
            <a:xfrm rot="10800000">
              <a:off x="6098378" y="96"/>
              <a:ext cx="1015200" cy="1015200"/>
            </a:xfrm>
            <a:prstGeom prst="rtTriangle">
              <a:avLst/>
            </a:prstGeom>
            <a:solidFill>
              <a:schemeClr val="accent1"/>
            </a:solidFill>
            <a:ln>
              <a:noFill/>
            </a:ln>
          </p:spPr>
          <p:txBody>
            <a:bodyPr lIns="91425" tIns="91425" rIns="91425" bIns="91425" anchor="ctr" anchorCtr="0">
              <a:noAutofit/>
            </a:bodyPr>
            <a:lstStyle/>
            <a:p>
              <a:endParaRPr sz="1400" kern="0">
                <a:solidFill>
                  <a:srgbClr val="000000"/>
                </a:solidFill>
                <a:cs typeface="Arial"/>
                <a:sym typeface="Arial"/>
              </a:endParaRPr>
            </a:p>
          </p:txBody>
        </p:sp>
        <p:sp>
          <p:nvSpPr>
            <p:cNvPr id="71" name="Shape 71"/>
            <p:cNvSpPr/>
            <p:nvPr/>
          </p:nvSpPr>
          <p:spPr>
            <a:xfrm rot="10800000">
              <a:off x="8128789" y="1015375"/>
              <a:ext cx="1015200" cy="1015200"/>
            </a:xfrm>
            <a:prstGeom prst="rtTriangle">
              <a:avLst/>
            </a:prstGeom>
            <a:solidFill>
              <a:schemeClr val="accent6"/>
            </a:solidFill>
            <a:ln>
              <a:noFill/>
            </a:ln>
          </p:spPr>
          <p:txBody>
            <a:bodyPr lIns="91425" tIns="91425" rIns="91425" bIns="91425" anchor="ctr" anchorCtr="0">
              <a:noAutofit/>
            </a:bodyPr>
            <a:lstStyle/>
            <a:p>
              <a:endParaRPr sz="1400" kern="0">
                <a:solidFill>
                  <a:srgbClr val="000000"/>
                </a:solidFill>
                <a:cs typeface="Arial"/>
                <a:sym typeface="Arial"/>
              </a:endParaRPr>
            </a:p>
          </p:txBody>
        </p:sp>
      </p:grpSp>
      <p:sp>
        <p:nvSpPr>
          <p:cNvPr id="72" name="Shape 72"/>
          <p:cNvSpPr txBox="1">
            <a:spLocks noGrp="1"/>
          </p:cNvSpPr>
          <p:nvPr>
            <p:ph type="ctrTitle"/>
          </p:nvPr>
        </p:nvSpPr>
        <p:spPr>
          <a:xfrm>
            <a:off x="598100" y="2366963"/>
            <a:ext cx="8222100" cy="1118400"/>
          </a:xfrm>
          <a:prstGeom prst="rect">
            <a:avLst/>
          </a:prstGeom>
        </p:spPr>
        <p:txBody>
          <a:bodyPr lIns="91425" tIns="91425" rIns="91425" bIns="91425" anchor="b" anchorCtr="0"/>
          <a:lstStyle>
            <a:lvl1pPr lvl="0" rtl="0">
              <a:spcBef>
                <a:spcPts val="0"/>
              </a:spcBef>
              <a:buClr>
                <a:schemeClr val="lt1"/>
              </a:buClr>
              <a:buSzPct val="100000"/>
              <a:defRPr sz="4200">
                <a:solidFill>
                  <a:schemeClr val="lt1"/>
                </a:solidFill>
              </a:defRPr>
            </a:lvl1pPr>
            <a:lvl2pPr lvl="1" rtl="0">
              <a:spcBef>
                <a:spcPts val="0"/>
              </a:spcBef>
              <a:buClr>
                <a:schemeClr val="lt1"/>
              </a:buClr>
              <a:buSzPct val="100000"/>
              <a:defRPr sz="4200">
                <a:solidFill>
                  <a:schemeClr val="lt1"/>
                </a:solidFill>
              </a:defRPr>
            </a:lvl2pPr>
            <a:lvl3pPr lvl="2" rtl="0">
              <a:spcBef>
                <a:spcPts val="0"/>
              </a:spcBef>
              <a:buClr>
                <a:schemeClr val="lt1"/>
              </a:buClr>
              <a:buSzPct val="100000"/>
              <a:defRPr sz="4200">
                <a:solidFill>
                  <a:schemeClr val="lt1"/>
                </a:solidFill>
              </a:defRPr>
            </a:lvl3pPr>
            <a:lvl4pPr lvl="3" rtl="0">
              <a:spcBef>
                <a:spcPts val="0"/>
              </a:spcBef>
              <a:buClr>
                <a:schemeClr val="lt1"/>
              </a:buClr>
              <a:buSzPct val="100000"/>
              <a:defRPr sz="4200">
                <a:solidFill>
                  <a:schemeClr val="lt1"/>
                </a:solidFill>
              </a:defRPr>
            </a:lvl4pPr>
            <a:lvl5pPr lvl="4" rtl="0">
              <a:spcBef>
                <a:spcPts val="0"/>
              </a:spcBef>
              <a:buClr>
                <a:schemeClr val="lt1"/>
              </a:buClr>
              <a:buSzPct val="100000"/>
              <a:defRPr sz="4200">
                <a:solidFill>
                  <a:schemeClr val="lt1"/>
                </a:solidFill>
              </a:defRPr>
            </a:lvl5pPr>
            <a:lvl6pPr lvl="5" rtl="0">
              <a:spcBef>
                <a:spcPts val="0"/>
              </a:spcBef>
              <a:buClr>
                <a:schemeClr val="lt1"/>
              </a:buClr>
              <a:buSzPct val="100000"/>
              <a:defRPr sz="4200">
                <a:solidFill>
                  <a:schemeClr val="lt1"/>
                </a:solidFill>
              </a:defRPr>
            </a:lvl6pPr>
            <a:lvl7pPr lvl="6" rtl="0">
              <a:spcBef>
                <a:spcPts val="0"/>
              </a:spcBef>
              <a:buClr>
                <a:schemeClr val="lt1"/>
              </a:buClr>
              <a:buSzPct val="100000"/>
              <a:defRPr sz="4200">
                <a:solidFill>
                  <a:schemeClr val="lt1"/>
                </a:solidFill>
              </a:defRPr>
            </a:lvl7pPr>
            <a:lvl8pPr lvl="7" rtl="0">
              <a:spcBef>
                <a:spcPts val="0"/>
              </a:spcBef>
              <a:buClr>
                <a:schemeClr val="lt1"/>
              </a:buClr>
              <a:buSzPct val="100000"/>
              <a:defRPr sz="4200">
                <a:solidFill>
                  <a:schemeClr val="lt1"/>
                </a:solidFill>
              </a:defRPr>
            </a:lvl8pPr>
            <a:lvl9pPr lvl="8" rtl="0">
              <a:spcBef>
                <a:spcPts val="0"/>
              </a:spcBef>
              <a:buClr>
                <a:schemeClr val="lt1"/>
              </a:buClr>
              <a:buSzPct val="100000"/>
              <a:defRPr sz="4200">
                <a:solidFill>
                  <a:schemeClr val="lt1"/>
                </a:solidFill>
              </a:defRPr>
            </a:lvl9pPr>
          </a:lstStyle>
          <a:p>
            <a:endParaRPr/>
          </a:p>
        </p:txBody>
      </p:sp>
      <p:sp>
        <p:nvSpPr>
          <p:cNvPr id="73" name="Shape 73"/>
          <p:cNvSpPr txBox="1">
            <a:spLocks noGrp="1"/>
          </p:cNvSpPr>
          <p:nvPr>
            <p:ph type="subTitle" idx="1"/>
          </p:nvPr>
        </p:nvSpPr>
        <p:spPr>
          <a:xfrm>
            <a:off x="598088" y="3621217"/>
            <a:ext cx="8222100" cy="577200"/>
          </a:xfrm>
          <a:prstGeom prst="rect">
            <a:avLst/>
          </a:prstGeom>
        </p:spPr>
        <p:txBody>
          <a:bodyPr lIns="91425" tIns="91425" rIns="91425" bIns="91425" anchor="t" anchorCtr="0"/>
          <a:lstStyle>
            <a:lvl1pPr lvl="0" rtl="0">
              <a:lnSpc>
                <a:spcPct val="100000"/>
              </a:lnSpc>
              <a:spcBef>
                <a:spcPts val="0"/>
              </a:spcBef>
              <a:spcAft>
                <a:spcPts val="0"/>
              </a:spcAft>
              <a:buClr>
                <a:schemeClr val="lt1"/>
              </a:buClr>
              <a:buSzPct val="100000"/>
              <a:buNone/>
              <a:defRPr sz="2100">
                <a:solidFill>
                  <a:schemeClr val="lt1"/>
                </a:solidFill>
              </a:defRPr>
            </a:lvl1pPr>
            <a:lvl2pPr lvl="1" rtl="0">
              <a:lnSpc>
                <a:spcPct val="100000"/>
              </a:lnSpc>
              <a:spcBef>
                <a:spcPts val="0"/>
              </a:spcBef>
              <a:spcAft>
                <a:spcPts val="0"/>
              </a:spcAft>
              <a:buClr>
                <a:schemeClr val="lt1"/>
              </a:buClr>
              <a:buSzPct val="100000"/>
              <a:buNone/>
              <a:defRPr sz="2100">
                <a:solidFill>
                  <a:schemeClr val="lt1"/>
                </a:solidFill>
              </a:defRPr>
            </a:lvl2pPr>
            <a:lvl3pPr lvl="2" rtl="0">
              <a:lnSpc>
                <a:spcPct val="100000"/>
              </a:lnSpc>
              <a:spcBef>
                <a:spcPts val="0"/>
              </a:spcBef>
              <a:spcAft>
                <a:spcPts val="0"/>
              </a:spcAft>
              <a:buClr>
                <a:schemeClr val="lt1"/>
              </a:buClr>
              <a:buSzPct val="100000"/>
              <a:buNone/>
              <a:defRPr sz="2100">
                <a:solidFill>
                  <a:schemeClr val="lt1"/>
                </a:solidFill>
              </a:defRPr>
            </a:lvl3pPr>
            <a:lvl4pPr lvl="3" rtl="0">
              <a:lnSpc>
                <a:spcPct val="100000"/>
              </a:lnSpc>
              <a:spcBef>
                <a:spcPts val="0"/>
              </a:spcBef>
              <a:spcAft>
                <a:spcPts val="0"/>
              </a:spcAft>
              <a:buClr>
                <a:schemeClr val="lt1"/>
              </a:buClr>
              <a:buSzPct val="100000"/>
              <a:buNone/>
              <a:defRPr sz="2100">
                <a:solidFill>
                  <a:schemeClr val="lt1"/>
                </a:solidFill>
              </a:defRPr>
            </a:lvl4pPr>
            <a:lvl5pPr lvl="4" rtl="0">
              <a:lnSpc>
                <a:spcPct val="100000"/>
              </a:lnSpc>
              <a:spcBef>
                <a:spcPts val="0"/>
              </a:spcBef>
              <a:spcAft>
                <a:spcPts val="0"/>
              </a:spcAft>
              <a:buClr>
                <a:schemeClr val="lt1"/>
              </a:buClr>
              <a:buSzPct val="100000"/>
              <a:buNone/>
              <a:defRPr sz="2100">
                <a:solidFill>
                  <a:schemeClr val="lt1"/>
                </a:solidFill>
              </a:defRPr>
            </a:lvl5pPr>
            <a:lvl6pPr lvl="5" rtl="0">
              <a:lnSpc>
                <a:spcPct val="100000"/>
              </a:lnSpc>
              <a:spcBef>
                <a:spcPts val="0"/>
              </a:spcBef>
              <a:spcAft>
                <a:spcPts val="0"/>
              </a:spcAft>
              <a:buClr>
                <a:schemeClr val="lt1"/>
              </a:buClr>
              <a:buSzPct val="100000"/>
              <a:buNone/>
              <a:defRPr sz="2100">
                <a:solidFill>
                  <a:schemeClr val="lt1"/>
                </a:solidFill>
              </a:defRPr>
            </a:lvl6pPr>
            <a:lvl7pPr lvl="6" rtl="0">
              <a:lnSpc>
                <a:spcPct val="100000"/>
              </a:lnSpc>
              <a:spcBef>
                <a:spcPts val="0"/>
              </a:spcBef>
              <a:spcAft>
                <a:spcPts val="0"/>
              </a:spcAft>
              <a:buClr>
                <a:schemeClr val="lt1"/>
              </a:buClr>
              <a:buSzPct val="100000"/>
              <a:buNone/>
              <a:defRPr sz="2100">
                <a:solidFill>
                  <a:schemeClr val="lt1"/>
                </a:solidFill>
              </a:defRPr>
            </a:lvl7pPr>
            <a:lvl8pPr lvl="7" rtl="0">
              <a:lnSpc>
                <a:spcPct val="100000"/>
              </a:lnSpc>
              <a:spcBef>
                <a:spcPts val="0"/>
              </a:spcBef>
              <a:spcAft>
                <a:spcPts val="0"/>
              </a:spcAft>
              <a:buClr>
                <a:schemeClr val="lt1"/>
              </a:buClr>
              <a:buSzPct val="100000"/>
              <a:buNone/>
              <a:defRPr sz="2100">
                <a:solidFill>
                  <a:schemeClr val="lt1"/>
                </a:solidFill>
              </a:defRPr>
            </a:lvl8pPr>
            <a:lvl9pPr lvl="8" rtl="0">
              <a:lnSpc>
                <a:spcPct val="100000"/>
              </a:lnSpc>
              <a:spcBef>
                <a:spcPts val="0"/>
              </a:spcBef>
              <a:spcAft>
                <a:spcPts val="0"/>
              </a:spcAft>
              <a:buClr>
                <a:schemeClr val="lt1"/>
              </a:buClr>
              <a:buSzPct val="100000"/>
              <a:buNone/>
              <a:defRPr sz="2100">
                <a:solidFill>
                  <a:schemeClr val="lt1"/>
                </a:solidFill>
              </a:defRPr>
            </a:lvl9pPr>
          </a:lstStyle>
          <a:p>
            <a:endParaRPr/>
          </a:p>
        </p:txBody>
      </p:sp>
      <p:sp>
        <p:nvSpPr>
          <p:cNvPr id="74" name="Shape 74"/>
          <p:cNvSpPr txBox="1">
            <a:spLocks noGrp="1"/>
          </p:cNvSpPr>
          <p:nvPr>
            <p:ph type="sldNum" idx="12"/>
          </p:nvPr>
        </p:nvSpPr>
        <p:spPr>
          <a:xfrm>
            <a:off x="8460431" y="6201586"/>
            <a:ext cx="548700" cy="524700"/>
          </a:xfrm>
          <a:prstGeom prst="rect">
            <a:avLst/>
          </a:prstGeom>
        </p:spPr>
        <p:txBody>
          <a:bodyPr lIns="91425" tIns="91425" rIns="91425" bIns="91425" anchor="ctr" anchorCtr="0">
            <a:noAutofit/>
          </a:bodyPr>
          <a:lstStyle/>
          <a:p>
            <a:fld id="{00000000-1234-1234-1234-123412341234}" type="slidenum">
              <a:rPr lang="en-US"/>
              <a:pPr/>
              <a:t>‹#›</a:t>
            </a:fld>
            <a:endParaRPr lang="en-US"/>
          </a:p>
        </p:txBody>
      </p:sp>
    </p:spTree>
    <p:extLst>
      <p:ext uri="{BB962C8B-B14F-4D97-AF65-F5344CB8AC3E}">
        <p14:creationId xmlns:p14="http://schemas.microsoft.com/office/powerpoint/2010/main" val="3568917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dk1"/>
        </a:solidFill>
        <a:effectLst/>
      </p:bgPr>
    </p:bg>
    <p:spTree>
      <p:nvGrpSpPr>
        <p:cNvPr id="1" name="Shape 75"/>
        <p:cNvGrpSpPr/>
        <p:nvPr/>
      </p:nvGrpSpPr>
      <p:grpSpPr>
        <a:xfrm>
          <a:off x="0" y="0"/>
          <a:ext cx="0" cy="0"/>
          <a:chOff x="0" y="0"/>
          <a:chExt cx="0" cy="0"/>
        </a:xfrm>
      </p:grpSpPr>
      <p:grpSp>
        <p:nvGrpSpPr>
          <p:cNvPr id="76" name="Shape 76"/>
          <p:cNvGrpSpPr/>
          <p:nvPr/>
        </p:nvGrpSpPr>
        <p:grpSpPr>
          <a:xfrm>
            <a:off x="6098378" y="6"/>
            <a:ext cx="3045625" cy="2707359"/>
            <a:chOff x="6098378" y="4"/>
            <a:chExt cx="3045625" cy="2030570"/>
          </a:xfrm>
        </p:grpSpPr>
        <p:sp>
          <p:nvSpPr>
            <p:cNvPr id="77" name="Shape 77"/>
            <p:cNvSpPr/>
            <p:nvPr/>
          </p:nvSpPr>
          <p:spPr>
            <a:xfrm>
              <a:off x="8128803" y="15"/>
              <a:ext cx="1015200" cy="1015200"/>
            </a:xfrm>
            <a:prstGeom prst="rect">
              <a:avLst/>
            </a:prstGeom>
            <a:solidFill>
              <a:schemeClr val="accent1"/>
            </a:solidFill>
            <a:ln>
              <a:noFill/>
            </a:ln>
          </p:spPr>
          <p:txBody>
            <a:bodyPr lIns="91425" tIns="91425" rIns="91425" bIns="91425" anchor="ctr" anchorCtr="0">
              <a:noAutofit/>
            </a:bodyPr>
            <a:lstStyle/>
            <a:p>
              <a:endParaRPr sz="1400" kern="0">
                <a:solidFill>
                  <a:srgbClr val="000000"/>
                </a:solidFill>
                <a:cs typeface="Arial"/>
                <a:sym typeface="Arial"/>
              </a:endParaRPr>
            </a:p>
          </p:txBody>
        </p:sp>
        <p:sp>
          <p:nvSpPr>
            <p:cNvPr id="78" name="Shape 78"/>
            <p:cNvSpPr/>
            <p:nvPr/>
          </p:nvSpPr>
          <p:spPr>
            <a:xfrm flipH="1">
              <a:off x="7113463" y="4"/>
              <a:ext cx="1015200" cy="1015200"/>
            </a:xfrm>
            <a:prstGeom prst="rtTriangle">
              <a:avLst/>
            </a:prstGeom>
            <a:solidFill>
              <a:schemeClr val="accent2"/>
            </a:solidFill>
            <a:ln>
              <a:noFill/>
            </a:ln>
          </p:spPr>
          <p:txBody>
            <a:bodyPr lIns="91425" tIns="91425" rIns="91425" bIns="91425" anchor="ctr" anchorCtr="0">
              <a:noAutofit/>
            </a:bodyPr>
            <a:lstStyle/>
            <a:p>
              <a:endParaRPr sz="1400" kern="0">
                <a:solidFill>
                  <a:srgbClr val="000000"/>
                </a:solidFill>
                <a:cs typeface="Arial"/>
                <a:sym typeface="Arial"/>
              </a:endParaRPr>
            </a:p>
          </p:txBody>
        </p:sp>
        <p:sp>
          <p:nvSpPr>
            <p:cNvPr id="79" name="Shape 79"/>
            <p:cNvSpPr/>
            <p:nvPr/>
          </p:nvSpPr>
          <p:spPr>
            <a:xfrm rot="10800000" flipH="1">
              <a:off x="7113588" y="106"/>
              <a:ext cx="1015200" cy="1015200"/>
            </a:xfrm>
            <a:prstGeom prst="rtTriangle">
              <a:avLst/>
            </a:prstGeom>
            <a:solidFill>
              <a:schemeClr val="accent6"/>
            </a:solidFill>
            <a:ln>
              <a:noFill/>
            </a:ln>
          </p:spPr>
          <p:txBody>
            <a:bodyPr lIns="91425" tIns="91425" rIns="91425" bIns="91425" anchor="ctr" anchorCtr="0">
              <a:noAutofit/>
            </a:bodyPr>
            <a:lstStyle/>
            <a:p>
              <a:endParaRPr sz="1400" kern="0">
                <a:solidFill>
                  <a:srgbClr val="000000"/>
                </a:solidFill>
                <a:cs typeface="Arial"/>
                <a:sym typeface="Arial"/>
              </a:endParaRPr>
            </a:p>
          </p:txBody>
        </p:sp>
        <p:sp>
          <p:nvSpPr>
            <p:cNvPr id="80" name="Shape 80"/>
            <p:cNvSpPr/>
            <p:nvPr/>
          </p:nvSpPr>
          <p:spPr>
            <a:xfrm rot="10800000">
              <a:off x="6098378" y="96"/>
              <a:ext cx="1015200" cy="1015200"/>
            </a:xfrm>
            <a:prstGeom prst="rtTriangle">
              <a:avLst/>
            </a:prstGeom>
            <a:solidFill>
              <a:schemeClr val="accent1"/>
            </a:solidFill>
            <a:ln>
              <a:noFill/>
            </a:ln>
          </p:spPr>
          <p:txBody>
            <a:bodyPr lIns="91425" tIns="91425" rIns="91425" bIns="91425" anchor="ctr" anchorCtr="0">
              <a:noAutofit/>
            </a:bodyPr>
            <a:lstStyle/>
            <a:p>
              <a:endParaRPr sz="1400" kern="0">
                <a:solidFill>
                  <a:srgbClr val="000000"/>
                </a:solidFill>
                <a:cs typeface="Arial"/>
                <a:sym typeface="Arial"/>
              </a:endParaRPr>
            </a:p>
          </p:txBody>
        </p:sp>
        <p:sp>
          <p:nvSpPr>
            <p:cNvPr id="81" name="Shape 81"/>
            <p:cNvSpPr/>
            <p:nvPr/>
          </p:nvSpPr>
          <p:spPr>
            <a:xfrm rot="10800000">
              <a:off x="8128789" y="1015375"/>
              <a:ext cx="1015200" cy="1015200"/>
            </a:xfrm>
            <a:prstGeom prst="rtTriangle">
              <a:avLst/>
            </a:prstGeom>
            <a:solidFill>
              <a:schemeClr val="accent6"/>
            </a:solidFill>
            <a:ln>
              <a:noFill/>
            </a:ln>
          </p:spPr>
          <p:txBody>
            <a:bodyPr lIns="91425" tIns="91425" rIns="91425" bIns="91425" anchor="ctr" anchorCtr="0">
              <a:noAutofit/>
            </a:bodyPr>
            <a:lstStyle/>
            <a:p>
              <a:endParaRPr sz="1400" kern="0">
                <a:solidFill>
                  <a:srgbClr val="000000"/>
                </a:solidFill>
                <a:cs typeface="Arial"/>
                <a:sym typeface="Arial"/>
              </a:endParaRPr>
            </a:p>
          </p:txBody>
        </p:sp>
      </p:grpSp>
      <p:sp>
        <p:nvSpPr>
          <p:cNvPr id="82" name="Shape 82"/>
          <p:cNvSpPr txBox="1">
            <a:spLocks noGrp="1"/>
          </p:cNvSpPr>
          <p:nvPr>
            <p:ph type="title"/>
          </p:nvPr>
        </p:nvSpPr>
        <p:spPr>
          <a:xfrm>
            <a:off x="598100" y="2869796"/>
            <a:ext cx="8222100" cy="1118400"/>
          </a:xfrm>
          <a:prstGeom prst="rect">
            <a:avLst/>
          </a:prstGeom>
        </p:spPr>
        <p:txBody>
          <a:bodyPr lIns="91425" tIns="91425" rIns="91425" bIns="91425" anchor="ctr" anchorCtr="0"/>
          <a:lstStyle>
            <a:lvl1pPr lvl="0" rtl="0">
              <a:spcBef>
                <a:spcPts val="0"/>
              </a:spcBef>
              <a:buClr>
                <a:schemeClr val="lt1"/>
              </a:buClr>
              <a:buSzPct val="100000"/>
              <a:defRPr sz="4200">
                <a:solidFill>
                  <a:schemeClr val="lt1"/>
                </a:solidFill>
              </a:defRPr>
            </a:lvl1pPr>
            <a:lvl2pPr lvl="1" rtl="0">
              <a:spcBef>
                <a:spcPts val="0"/>
              </a:spcBef>
              <a:buClr>
                <a:schemeClr val="lt1"/>
              </a:buClr>
              <a:buSzPct val="100000"/>
              <a:defRPr sz="4200">
                <a:solidFill>
                  <a:schemeClr val="lt1"/>
                </a:solidFill>
              </a:defRPr>
            </a:lvl2pPr>
            <a:lvl3pPr lvl="2" rtl="0">
              <a:spcBef>
                <a:spcPts val="0"/>
              </a:spcBef>
              <a:buClr>
                <a:schemeClr val="lt1"/>
              </a:buClr>
              <a:buSzPct val="100000"/>
              <a:defRPr sz="4200">
                <a:solidFill>
                  <a:schemeClr val="lt1"/>
                </a:solidFill>
              </a:defRPr>
            </a:lvl3pPr>
            <a:lvl4pPr lvl="3" rtl="0">
              <a:spcBef>
                <a:spcPts val="0"/>
              </a:spcBef>
              <a:buClr>
                <a:schemeClr val="lt1"/>
              </a:buClr>
              <a:buSzPct val="100000"/>
              <a:defRPr sz="4200">
                <a:solidFill>
                  <a:schemeClr val="lt1"/>
                </a:solidFill>
              </a:defRPr>
            </a:lvl4pPr>
            <a:lvl5pPr lvl="4" rtl="0">
              <a:spcBef>
                <a:spcPts val="0"/>
              </a:spcBef>
              <a:buClr>
                <a:schemeClr val="lt1"/>
              </a:buClr>
              <a:buSzPct val="100000"/>
              <a:defRPr sz="4200">
                <a:solidFill>
                  <a:schemeClr val="lt1"/>
                </a:solidFill>
              </a:defRPr>
            </a:lvl5pPr>
            <a:lvl6pPr lvl="5" rtl="0">
              <a:spcBef>
                <a:spcPts val="0"/>
              </a:spcBef>
              <a:buClr>
                <a:schemeClr val="lt1"/>
              </a:buClr>
              <a:buSzPct val="100000"/>
              <a:defRPr sz="4200">
                <a:solidFill>
                  <a:schemeClr val="lt1"/>
                </a:solidFill>
              </a:defRPr>
            </a:lvl6pPr>
            <a:lvl7pPr lvl="6" rtl="0">
              <a:spcBef>
                <a:spcPts val="0"/>
              </a:spcBef>
              <a:buClr>
                <a:schemeClr val="lt1"/>
              </a:buClr>
              <a:buSzPct val="100000"/>
              <a:defRPr sz="4200">
                <a:solidFill>
                  <a:schemeClr val="lt1"/>
                </a:solidFill>
              </a:defRPr>
            </a:lvl7pPr>
            <a:lvl8pPr lvl="7" rtl="0">
              <a:spcBef>
                <a:spcPts val="0"/>
              </a:spcBef>
              <a:buClr>
                <a:schemeClr val="lt1"/>
              </a:buClr>
              <a:buSzPct val="100000"/>
              <a:defRPr sz="4200">
                <a:solidFill>
                  <a:schemeClr val="lt1"/>
                </a:solidFill>
              </a:defRPr>
            </a:lvl8pPr>
            <a:lvl9pPr lvl="8" rtl="0">
              <a:spcBef>
                <a:spcPts val="0"/>
              </a:spcBef>
              <a:buClr>
                <a:schemeClr val="lt1"/>
              </a:buClr>
              <a:buSzPct val="100000"/>
              <a:defRPr sz="4200">
                <a:solidFill>
                  <a:schemeClr val="lt1"/>
                </a:solidFill>
              </a:defRPr>
            </a:lvl9pPr>
          </a:lstStyle>
          <a:p>
            <a:endParaRPr/>
          </a:p>
        </p:txBody>
      </p:sp>
      <p:sp>
        <p:nvSpPr>
          <p:cNvPr id="83" name="Shape 83"/>
          <p:cNvSpPr txBox="1">
            <a:spLocks noGrp="1"/>
          </p:cNvSpPr>
          <p:nvPr>
            <p:ph type="sldNum" idx="12"/>
          </p:nvPr>
        </p:nvSpPr>
        <p:spPr>
          <a:xfrm>
            <a:off x="8460431" y="6201586"/>
            <a:ext cx="548700" cy="524700"/>
          </a:xfrm>
          <a:prstGeom prst="rect">
            <a:avLst/>
          </a:prstGeom>
        </p:spPr>
        <p:txBody>
          <a:bodyPr lIns="91425" tIns="91425" rIns="91425" bIns="91425" anchor="ctr" anchorCtr="0">
            <a:noAutofit/>
          </a:bodyPr>
          <a:lstStyle/>
          <a:p>
            <a:fld id="{00000000-1234-1234-1234-123412341234}" type="slidenum">
              <a:rPr lang="en-US"/>
              <a:pPr/>
              <a:t>‹#›</a:t>
            </a:fld>
            <a:endParaRPr lang="en-US"/>
          </a:p>
        </p:txBody>
      </p:sp>
    </p:spTree>
    <p:extLst>
      <p:ext uri="{BB962C8B-B14F-4D97-AF65-F5344CB8AC3E}">
        <p14:creationId xmlns:p14="http://schemas.microsoft.com/office/powerpoint/2010/main" val="29199496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84"/>
        <p:cNvGrpSpPr/>
        <p:nvPr/>
      </p:nvGrpSpPr>
      <p:grpSpPr>
        <a:xfrm>
          <a:off x="0" y="0"/>
          <a:ext cx="0" cy="0"/>
          <a:chOff x="0" y="0"/>
          <a:chExt cx="0" cy="0"/>
        </a:xfrm>
      </p:grpSpPr>
      <p:grpSp>
        <p:nvGrpSpPr>
          <p:cNvPr id="85" name="Shape 85"/>
          <p:cNvGrpSpPr/>
          <p:nvPr/>
        </p:nvGrpSpPr>
        <p:grpSpPr>
          <a:xfrm>
            <a:off x="0" y="5204762"/>
            <a:ext cx="9144000" cy="1653192"/>
            <a:chOff x="0" y="3903669"/>
            <a:chExt cx="9144000" cy="1239925"/>
          </a:xfrm>
        </p:grpSpPr>
        <p:sp>
          <p:nvSpPr>
            <p:cNvPr id="86" name="Shape 86"/>
            <p:cNvSpPr/>
            <p:nvPr/>
          </p:nvSpPr>
          <p:spPr>
            <a:xfrm>
              <a:off x="8154895" y="3903669"/>
              <a:ext cx="989100" cy="987900"/>
            </a:xfrm>
            <a:prstGeom prst="rtTriangle">
              <a:avLst/>
            </a:prstGeom>
            <a:solidFill>
              <a:schemeClr val="accent5"/>
            </a:solidFill>
            <a:ln>
              <a:noFill/>
            </a:ln>
          </p:spPr>
          <p:txBody>
            <a:bodyPr lIns="91425" tIns="91425" rIns="91425" bIns="91425" anchor="ctr" anchorCtr="0">
              <a:noAutofit/>
            </a:bodyPr>
            <a:lstStyle/>
            <a:p>
              <a:endParaRPr sz="1400" kern="0">
                <a:solidFill>
                  <a:srgbClr val="000000"/>
                </a:solidFill>
                <a:cs typeface="Arial"/>
                <a:sym typeface="Arial"/>
              </a:endParaRPr>
            </a:p>
          </p:txBody>
        </p:sp>
        <p:sp>
          <p:nvSpPr>
            <p:cNvPr id="87" name="Shape 87"/>
            <p:cNvSpPr/>
            <p:nvPr/>
          </p:nvSpPr>
          <p:spPr>
            <a:xfrm flipH="1">
              <a:off x="6181162" y="3903669"/>
              <a:ext cx="989100" cy="987900"/>
            </a:xfrm>
            <a:prstGeom prst="rtTriangle">
              <a:avLst/>
            </a:prstGeom>
            <a:solidFill>
              <a:schemeClr val="accent5"/>
            </a:solidFill>
            <a:ln>
              <a:noFill/>
            </a:ln>
          </p:spPr>
          <p:txBody>
            <a:bodyPr lIns="91425" tIns="91425" rIns="91425" bIns="91425" anchor="ctr" anchorCtr="0">
              <a:noAutofit/>
            </a:bodyPr>
            <a:lstStyle/>
            <a:p>
              <a:endParaRPr sz="1400" kern="0">
                <a:solidFill>
                  <a:srgbClr val="000000"/>
                </a:solidFill>
                <a:cs typeface="Arial"/>
                <a:sym typeface="Arial"/>
              </a:endParaRPr>
            </a:p>
          </p:txBody>
        </p:sp>
        <p:sp>
          <p:nvSpPr>
            <p:cNvPr id="88" name="Shape 88"/>
            <p:cNvSpPr/>
            <p:nvPr/>
          </p:nvSpPr>
          <p:spPr>
            <a:xfrm>
              <a:off x="7170274" y="3903669"/>
              <a:ext cx="989100" cy="987900"/>
            </a:xfrm>
            <a:prstGeom prst="rect">
              <a:avLst/>
            </a:prstGeom>
            <a:solidFill>
              <a:schemeClr val="accent4"/>
            </a:solidFill>
            <a:ln>
              <a:noFill/>
            </a:ln>
          </p:spPr>
          <p:txBody>
            <a:bodyPr lIns="91425" tIns="91425" rIns="91425" bIns="91425" anchor="ctr" anchorCtr="0">
              <a:noAutofit/>
            </a:bodyPr>
            <a:lstStyle/>
            <a:p>
              <a:endParaRPr sz="1400" kern="0">
                <a:solidFill>
                  <a:srgbClr val="000000"/>
                </a:solidFill>
                <a:cs typeface="Arial"/>
                <a:sym typeface="Arial"/>
              </a:endParaRPr>
            </a:p>
          </p:txBody>
        </p:sp>
        <p:sp>
          <p:nvSpPr>
            <p:cNvPr id="89" name="Shape 89"/>
            <p:cNvSpPr/>
            <p:nvPr/>
          </p:nvSpPr>
          <p:spPr>
            <a:xfrm rot="10800000">
              <a:off x="8154757" y="3903682"/>
              <a:ext cx="989100" cy="987900"/>
            </a:xfrm>
            <a:prstGeom prst="rtTriangle">
              <a:avLst/>
            </a:prstGeom>
            <a:solidFill>
              <a:schemeClr val="accent3"/>
            </a:solidFill>
            <a:ln>
              <a:noFill/>
            </a:ln>
          </p:spPr>
          <p:txBody>
            <a:bodyPr lIns="91425" tIns="91425" rIns="91425" bIns="91425" anchor="ctr" anchorCtr="0">
              <a:noAutofit/>
            </a:bodyPr>
            <a:lstStyle/>
            <a:p>
              <a:endParaRPr sz="1400" kern="0">
                <a:solidFill>
                  <a:srgbClr val="000000"/>
                </a:solidFill>
                <a:cs typeface="Arial"/>
                <a:sym typeface="Arial"/>
              </a:endParaRPr>
            </a:p>
          </p:txBody>
        </p:sp>
        <p:sp>
          <p:nvSpPr>
            <p:cNvPr id="90" name="Shape 90"/>
            <p:cNvSpPr/>
            <p:nvPr/>
          </p:nvSpPr>
          <p:spPr>
            <a:xfrm>
              <a:off x="0" y="4891594"/>
              <a:ext cx="9144000" cy="252000"/>
            </a:xfrm>
            <a:prstGeom prst="rect">
              <a:avLst/>
            </a:prstGeom>
            <a:solidFill>
              <a:schemeClr val="dk1"/>
            </a:solidFill>
            <a:ln>
              <a:noFill/>
            </a:ln>
          </p:spPr>
          <p:txBody>
            <a:bodyPr lIns="91425" tIns="91425" rIns="91425" bIns="91425" anchor="ctr" anchorCtr="0">
              <a:noAutofit/>
            </a:bodyPr>
            <a:lstStyle/>
            <a:p>
              <a:endParaRPr sz="1400" kern="0">
                <a:solidFill>
                  <a:srgbClr val="000000"/>
                </a:solidFill>
                <a:cs typeface="Arial"/>
                <a:sym typeface="Arial"/>
              </a:endParaRPr>
            </a:p>
          </p:txBody>
        </p:sp>
      </p:grpSp>
      <p:sp>
        <p:nvSpPr>
          <p:cNvPr id="91" name="Shape 91"/>
          <p:cNvSpPr txBox="1">
            <a:spLocks noGrp="1"/>
          </p:cNvSpPr>
          <p:nvPr>
            <p:ph type="title"/>
          </p:nvPr>
        </p:nvSpPr>
        <p:spPr>
          <a:xfrm>
            <a:off x="311700" y="546666"/>
            <a:ext cx="8520600" cy="8103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92" name="Shape 92"/>
          <p:cNvSpPr txBox="1">
            <a:spLocks noGrp="1"/>
          </p:cNvSpPr>
          <p:nvPr>
            <p:ph type="body" idx="1"/>
          </p:nvPr>
        </p:nvSpPr>
        <p:spPr>
          <a:xfrm>
            <a:off x="311700" y="1639833"/>
            <a:ext cx="8520600" cy="44520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93" name="Shape 93"/>
          <p:cNvSpPr txBox="1">
            <a:spLocks noGrp="1"/>
          </p:cNvSpPr>
          <p:nvPr>
            <p:ph type="sldNum" idx="12"/>
          </p:nvPr>
        </p:nvSpPr>
        <p:spPr>
          <a:xfrm>
            <a:off x="8460431" y="6201586"/>
            <a:ext cx="548700" cy="524700"/>
          </a:xfrm>
          <a:prstGeom prst="rect">
            <a:avLst/>
          </a:prstGeom>
        </p:spPr>
        <p:txBody>
          <a:bodyPr lIns="91425" tIns="91425" rIns="91425" bIns="91425" anchor="ctr" anchorCtr="0">
            <a:noAutofit/>
          </a:bodyPr>
          <a:lstStyle/>
          <a:p>
            <a:fld id="{00000000-1234-1234-1234-123412341234}" type="slidenum">
              <a:rPr lang="en-US"/>
              <a:pPr/>
              <a:t>‹#›</a:t>
            </a:fld>
            <a:endParaRPr lang="en-US"/>
          </a:p>
        </p:txBody>
      </p:sp>
    </p:spTree>
    <p:extLst>
      <p:ext uri="{BB962C8B-B14F-4D97-AF65-F5344CB8AC3E}">
        <p14:creationId xmlns:p14="http://schemas.microsoft.com/office/powerpoint/2010/main" val="17846870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311700" y="546666"/>
            <a:ext cx="8520600" cy="8103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96" name="Shape 96"/>
          <p:cNvSpPr txBox="1">
            <a:spLocks noGrp="1"/>
          </p:cNvSpPr>
          <p:nvPr>
            <p:ph type="body" idx="1"/>
          </p:nvPr>
        </p:nvSpPr>
        <p:spPr>
          <a:xfrm>
            <a:off x="311700" y="1639966"/>
            <a:ext cx="3999900" cy="44520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97" name="Shape 97"/>
          <p:cNvSpPr txBox="1">
            <a:spLocks noGrp="1"/>
          </p:cNvSpPr>
          <p:nvPr>
            <p:ph type="body" idx="2"/>
          </p:nvPr>
        </p:nvSpPr>
        <p:spPr>
          <a:xfrm>
            <a:off x="4832400" y="1639966"/>
            <a:ext cx="3999900" cy="44520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98" name="Shape 98"/>
          <p:cNvSpPr txBox="1">
            <a:spLocks noGrp="1"/>
          </p:cNvSpPr>
          <p:nvPr>
            <p:ph type="sldNum" idx="12"/>
          </p:nvPr>
        </p:nvSpPr>
        <p:spPr>
          <a:xfrm>
            <a:off x="8460431" y="6201586"/>
            <a:ext cx="548700" cy="524700"/>
          </a:xfrm>
          <a:prstGeom prst="rect">
            <a:avLst/>
          </a:prstGeom>
        </p:spPr>
        <p:txBody>
          <a:bodyPr lIns="91425" tIns="91425" rIns="91425" bIns="91425" anchor="ctr" anchorCtr="0">
            <a:noAutofit/>
          </a:bodyPr>
          <a:lstStyle/>
          <a:p>
            <a:fld id="{00000000-1234-1234-1234-123412341234}" type="slidenum">
              <a:rPr lang="en-US">
                <a:solidFill>
                  <a:srgbClr val="434343"/>
                </a:solidFill>
              </a:rPr>
              <a:pPr/>
              <a:t>‹#›</a:t>
            </a:fld>
            <a:endParaRPr lang="en-US">
              <a:solidFill>
                <a:srgbClr val="434343"/>
              </a:solidFill>
            </a:endParaRPr>
          </a:p>
        </p:txBody>
      </p:sp>
    </p:spTree>
    <p:extLst>
      <p:ext uri="{BB962C8B-B14F-4D97-AF65-F5344CB8AC3E}">
        <p14:creationId xmlns:p14="http://schemas.microsoft.com/office/powerpoint/2010/main" val="29957135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311700" y="546666"/>
            <a:ext cx="8520600" cy="8103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01" name="Shape 101"/>
          <p:cNvSpPr txBox="1">
            <a:spLocks noGrp="1"/>
          </p:cNvSpPr>
          <p:nvPr>
            <p:ph type="sldNum" idx="12"/>
          </p:nvPr>
        </p:nvSpPr>
        <p:spPr>
          <a:xfrm>
            <a:off x="8460431" y="6201586"/>
            <a:ext cx="548700" cy="524700"/>
          </a:xfrm>
          <a:prstGeom prst="rect">
            <a:avLst/>
          </a:prstGeom>
        </p:spPr>
        <p:txBody>
          <a:bodyPr lIns="91425" tIns="91425" rIns="91425" bIns="91425" anchor="ctr" anchorCtr="0">
            <a:noAutofit/>
          </a:bodyPr>
          <a:lstStyle/>
          <a:p>
            <a:fld id="{00000000-1234-1234-1234-123412341234}" type="slidenum">
              <a:rPr lang="en-US">
                <a:solidFill>
                  <a:srgbClr val="434343"/>
                </a:solidFill>
              </a:rPr>
              <a:pPr/>
              <a:t>‹#›</a:t>
            </a:fld>
            <a:endParaRPr lang="en-US">
              <a:solidFill>
                <a:srgbClr val="434343"/>
              </a:solidFill>
            </a:endParaRPr>
          </a:p>
        </p:txBody>
      </p:sp>
    </p:spTree>
    <p:extLst>
      <p:ext uri="{BB962C8B-B14F-4D97-AF65-F5344CB8AC3E}">
        <p14:creationId xmlns:p14="http://schemas.microsoft.com/office/powerpoint/2010/main" val="3733898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311700" y="740800"/>
            <a:ext cx="2808000" cy="1007700"/>
          </a:xfrm>
          <a:prstGeom prst="rect">
            <a:avLst/>
          </a:prstGeom>
        </p:spPr>
        <p:txBody>
          <a:bodyPr lIns="91425" tIns="91425" rIns="91425" bIns="91425" anchor="b"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104" name="Shape 104"/>
          <p:cNvSpPr txBox="1">
            <a:spLocks noGrp="1"/>
          </p:cNvSpPr>
          <p:nvPr>
            <p:ph type="body" idx="1"/>
          </p:nvPr>
        </p:nvSpPr>
        <p:spPr>
          <a:xfrm>
            <a:off x="311700" y="1954405"/>
            <a:ext cx="2808000" cy="4137600"/>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105" name="Shape 105"/>
          <p:cNvSpPr txBox="1">
            <a:spLocks noGrp="1"/>
          </p:cNvSpPr>
          <p:nvPr>
            <p:ph type="sldNum" idx="12"/>
          </p:nvPr>
        </p:nvSpPr>
        <p:spPr>
          <a:xfrm>
            <a:off x="8460431" y="6201586"/>
            <a:ext cx="548700" cy="524700"/>
          </a:xfrm>
          <a:prstGeom prst="rect">
            <a:avLst/>
          </a:prstGeom>
        </p:spPr>
        <p:txBody>
          <a:bodyPr lIns="91425" tIns="91425" rIns="91425" bIns="91425" anchor="ctr" anchorCtr="0">
            <a:noAutofit/>
          </a:bodyPr>
          <a:lstStyle/>
          <a:p>
            <a:fld id="{00000000-1234-1234-1234-123412341234}" type="slidenum">
              <a:rPr lang="en-US">
                <a:solidFill>
                  <a:srgbClr val="434343"/>
                </a:solidFill>
              </a:rPr>
              <a:pPr/>
              <a:t>‹#›</a:t>
            </a:fld>
            <a:endParaRPr lang="en-US">
              <a:solidFill>
                <a:srgbClr val="434343"/>
              </a:solidFill>
            </a:endParaRPr>
          </a:p>
        </p:txBody>
      </p:sp>
    </p:spTree>
    <p:extLst>
      <p:ext uri="{BB962C8B-B14F-4D97-AF65-F5344CB8AC3E}">
        <p14:creationId xmlns:p14="http://schemas.microsoft.com/office/powerpoint/2010/main" val="9875016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Main point">
    <p:bg>
      <p:bgPr>
        <a:solidFill>
          <a:schemeClr val="accent4"/>
        </a:solidFill>
        <a:effectLst/>
      </p:bgPr>
    </p:bg>
    <p:spTree>
      <p:nvGrpSpPr>
        <p:cNvPr id="1" name="Shape 106"/>
        <p:cNvGrpSpPr/>
        <p:nvPr/>
      </p:nvGrpSpPr>
      <p:grpSpPr>
        <a:xfrm>
          <a:off x="0" y="0"/>
          <a:ext cx="0" cy="0"/>
          <a:chOff x="0" y="0"/>
          <a:chExt cx="0" cy="0"/>
        </a:xfrm>
      </p:grpSpPr>
      <p:grpSp>
        <p:nvGrpSpPr>
          <p:cNvPr id="107" name="Shape 107"/>
          <p:cNvGrpSpPr/>
          <p:nvPr/>
        </p:nvGrpSpPr>
        <p:grpSpPr>
          <a:xfrm>
            <a:off x="6098378" y="6"/>
            <a:ext cx="3045625" cy="2707359"/>
            <a:chOff x="6098378" y="4"/>
            <a:chExt cx="3045625" cy="2030570"/>
          </a:xfrm>
        </p:grpSpPr>
        <p:sp>
          <p:nvSpPr>
            <p:cNvPr id="108" name="Shape 108"/>
            <p:cNvSpPr/>
            <p:nvPr/>
          </p:nvSpPr>
          <p:spPr>
            <a:xfrm>
              <a:off x="8128803" y="15"/>
              <a:ext cx="1015200" cy="1015200"/>
            </a:xfrm>
            <a:prstGeom prst="rect">
              <a:avLst/>
            </a:prstGeom>
            <a:solidFill>
              <a:schemeClr val="accent3"/>
            </a:solidFill>
            <a:ln>
              <a:noFill/>
            </a:ln>
          </p:spPr>
          <p:txBody>
            <a:bodyPr lIns="91425" tIns="91425" rIns="91425" bIns="91425" anchor="ctr" anchorCtr="0">
              <a:noAutofit/>
            </a:bodyPr>
            <a:lstStyle/>
            <a:p>
              <a:endParaRPr sz="1400" kern="0">
                <a:solidFill>
                  <a:srgbClr val="000000"/>
                </a:solidFill>
                <a:cs typeface="Arial"/>
                <a:sym typeface="Arial"/>
              </a:endParaRPr>
            </a:p>
          </p:txBody>
        </p:sp>
        <p:sp>
          <p:nvSpPr>
            <p:cNvPr id="109" name="Shape 109"/>
            <p:cNvSpPr/>
            <p:nvPr/>
          </p:nvSpPr>
          <p:spPr>
            <a:xfrm flipH="1">
              <a:off x="7113463" y="4"/>
              <a:ext cx="1015200" cy="1015200"/>
            </a:xfrm>
            <a:prstGeom prst="rtTriangle">
              <a:avLst/>
            </a:prstGeom>
            <a:solidFill>
              <a:schemeClr val="accent5"/>
            </a:solidFill>
            <a:ln>
              <a:noFill/>
            </a:ln>
          </p:spPr>
          <p:txBody>
            <a:bodyPr lIns="91425" tIns="91425" rIns="91425" bIns="91425" anchor="ctr" anchorCtr="0">
              <a:noAutofit/>
            </a:bodyPr>
            <a:lstStyle/>
            <a:p>
              <a:endParaRPr sz="1400" kern="0">
                <a:solidFill>
                  <a:srgbClr val="000000"/>
                </a:solidFill>
                <a:cs typeface="Arial"/>
                <a:sym typeface="Arial"/>
              </a:endParaRPr>
            </a:p>
          </p:txBody>
        </p:sp>
        <p:sp>
          <p:nvSpPr>
            <p:cNvPr id="110" name="Shape 110"/>
            <p:cNvSpPr/>
            <p:nvPr/>
          </p:nvSpPr>
          <p:spPr>
            <a:xfrm rot="10800000" flipH="1">
              <a:off x="7113588" y="106"/>
              <a:ext cx="1015200" cy="1015200"/>
            </a:xfrm>
            <a:prstGeom prst="rtTriangle">
              <a:avLst/>
            </a:prstGeom>
            <a:solidFill>
              <a:schemeClr val="accent3"/>
            </a:solidFill>
            <a:ln>
              <a:noFill/>
            </a:ln>
          </p:spPr>
          <p:txBody>
            <a:bodyPr lIns="91425" tIns="91425" rIns="91425" bIns="91425" anchor="ctr" anchorCtr="0">
              <a:noAutofit/>
            </a:bodyPr>
            <a:lstStyle/>
            <a:p>
              <a:endParaRPr sz="1400" kern="0">
                <a:solidFill>
                  <a:srgbClr val="000000"/>
                </a:solidFill>
                <a:cs typeface="Arial"/>
                <a:sym typeface="Arial"/>
              </a:endParaRPr>
            </a:p>
          </p:txBody>
        </p:sp>
        <p:sp>
          <p:nvSpPr>
            <p:cNvPr id="111" name="Shape 111"/>
            <p:cNvSpPr/>
            <p:nvPr/>
          </p:nvSpPr>
          <p:spPr>
            <a:xfrm rot="10800000">
              <a:off x="6098378" y="96"/>
              <a:ext cx="1015200" cy="1015200"/>
            </a:xfrm>
            <a:prstGeom prst="rtTriangle">
              <a:avLst/>
            </a:prstGeom>
            <a:solidFill>
              <a:schemeClr val="accent5"/>
            </a:solidFill>
            <a:ln>
              <a:noFill/>
            </a:ln>
          </p:spPr>
          <p:txBody>
            <a:bodyPr lIns="91425" tIns="91425" rIns="91425" bIns="91425" anchor="ctr" anchorCtr="0">
              <a:noAutofit/>
            </a:bodyPr>
            <a:lstStyle/>
            <a:p>
              <a:endParaRPr sz="1400" kern="0">
                <a:solidFill>
                  <a:srgbClr val="000000"/>
                </a:solidFill>
                <a:cs typeface="Arial"/>
                <a:sym typeface="Arial"/>
              </a:endParaRPr>
            </a:p>
          </p:txBody>
        </p:sp>
        <p:sp>
          <p:nvSpPr>
            <p:cNvPr id="112" name="Shape 112"/>
            <p:cNvSpPr/>
            <p:nvPr/>
          </p:nvSpPr>
          <p:spPr>
            <a:xfrm rot="10800000">
              <a:off x="8128789" y="1015375"/>
              <a:ext cx="1015200" cy="1015200"/>
            </a:xfrm>
            <a:prstGeom prst="rtTriangle">
              <a:avLst/>
            </a:prstGeom>
            <a:solidFill>
              <a:schemeClr val="accent5"/>
            </a:solidFill>
            <a:ln>
              <a:noFill/>
            </a:ln>
          </p:spPr>
          <p:txBody>
            <a:bodyPr lIns="91425" tIns="91425" rIns="91425" bIns="91425" anchor="ctr" anchorCtr="0">
              <a:noAutofit/>
            </a:bodyPr>
            <a:lstStyle/>
            <a:p>
              <a:endParaRPr sz="1400" kern="0">
                <a:solidFill>
                  <a:srgbClr val="000000"/>
                </a:solidFill>
                <a:cs typeface="Arial"/>
                <a:sym typeface="Arial"/>
              </a:endParaRPr>
            </a:p>
          </p:txBody>
        </p:sp>
      </p:grpSp>
      <p:sp>
        <p:nvSpPr>
          <p:cNvPr id="113" name="Shape 113"/>
          <p:cNvSpPr txBox="1">
            <a:spLocks noGrp="1"/>
          </p:cNvSpPr>
          <p:nvPr>
            <p:ph type="title"/>
          </p:nvPr>
        </p:nvSpPr>
        <p:spPr>
          <a:xfrm>
            <a:off x="490250" y="701800"/>
            <a:ext cx="5618700" cy="5454300"/>
          </a:xfrm>
          <a:prstGeom prst="rect">
            <a:avLst/>
          </a:prstGeom>
        </p:spPr>
        <p:txBody>
          <a:bodyPr lIns="91425" tIns="91425" rIns="91425" bIns="91425" anchor="ctr" anchorCtr="0"/>
          <a:lstStyle>
            <a:lvl1pPr lvl="0" rtl="0">
              <a:spcBef>
                <a:spcPts val="0"/>
              </a:spcBef>
              <a:buClr>
                <a:schemeClr val="lt1"/>
              </a:buClr>
              <a:buSzPct val="100000"/>
              <a:defRPr sz="4800">
                <a:solidFill>
                  <a:schemeClr val="lt1"/>
                </a:solidFill>
              </a:defRPr>
            </a:lvl1pPr>
            <a:lvl2pPr lvl="1" rtl="0">
              <a:spcBef>
                <a:spcPts val="0"/>
              </a:spcBef>
              <a:buClr>
                <a:schemeClr val="lt1"/>
              </a:buClr>
              <a:buSzPct val="100000"/>
              <a:defRPr sz="4800">
                <a:solidFill>
                  <a:schemeClr val="lt1"/>
                </a:solidFill>
              </a:defRPr>
            </a:lvl2pPr>
            <a:lvl3pPr lvl="2" rtl="0">
              <a:spcBef>
                <a:spcPts val="0"/>
              </a:spcBef>
              <a:buClr>
                <a:schemeClr val="lt1"/>
              </a:buClr>
              <a:buSzPct val="100000"/>
              <a:defRPr sz="4800">
                <a:solidFill>
                  <a:schemeClr val="lt1"/>
                </a:solidFill>
              </a:defRPr>
            </a:lvl3pPr>
            <a:lvl4pPr lvl="3" rtl="0">
              <a:spcBef>
                <a:spcPts val="0"/>
              </a:spcBef>
              <a:buClr>
                <a:schemeClr val="lt1"/>
              </a:buClr>
              <a:buSzPct val="100000"/>
              <a:defRPr sz="4800">
                <a:solidFill>
                  <a:schemeClr val="lt1"/>
                </a:solidFill>
              </a:defRPr>
            </a:lvl4pPr>
            <a:lvl5pPr lvl="4" rtl="0">
              <a:spcBef>
                <a:spcPts val="0"/>
              </a:spcBef>
              <a:buClr>
                <a:schemeClr val="lt1"/>
              </a:buClr>
              <a:buSzPct val="100000"/>
              <a:defRPr sz="4800">
                <a:solidFill>
                  <a:schemeClr val="lt1"/>
                </a:solidFill>
              </a:defRPr>
            </a:lvl5pPr>
            <a:lvl6pPr lvl="5" rtl="0">
              <a:spcBef>
                <a:spcPts val="0"/>
              </a:spcBef>
              <a:buClr>
                <a:schemeClr val="lt1"/>
              </a:buClr>
              <a:buSzPct val="100000"/>
              <a:defRPr sz="4800">
                <a:solidFill>
                  <a:schemeClr val="lt1"/>
                </a:solidFill>
              </a:defRPr>
            </a:lvl6pPr>
            <a:lvl7pPr lvl="6" rtl="0">
              <a:spcBef>
                <a:spcPts val="0"/>
              </a:spcBef>
              <a:buClr>
                <a:schemeClr val="lt1"/>
              </a:buClr>
              <a:buSzPct val="100000"/>
              <a:defRPr sz="4800">
                <a:solidFill>
                  <a:schemeClr val="lt1"/>
                </a:solidFill>
              </a:defRPr>
            </a:lvl7pPr>
            <a:lvl8pPr lvl="7" rtl="0">
              <a:spcBef>
                <a:spcPts val="0"/>
              </a:spcBef>
              <a:buClr>
                <a:schemeClr val="lt1"/>
              </a:buClr>
              <a:buSzPct val="100000"/>
              <a:defRPr sz="4800">
                <a:solidFill>
                  <a:schemeClr val="lt1"/>
                </a:solidFill>
              </a:defRPr>
            </a:lvl8pPr>
            <a:lvl9pPr lvl="8" rtl="0">
              <a:spcBef>
                <a:spcPts val="0"/>
              </a:spcBef>
              <a:buClr>
                <a:schemeClr val="lt1"/>
              </a:buClr>
              <a:buSzPct val="100000"/>
              <a:defRPr sz="4800">
                <a:solidFill>
                  <a:schemeClr val="lt1"/>
                </a:solidFill>
              </a:defRPr>
            </a:lvl9pPr>
          </a:lstStyle>
          <a:p>
            <a:endParaRPr/>
          </a:p>
        </p:txBody>
      </p:sp>
      <p:sp>
        <p:nvSpPr>
          <p:cNvPr id="114" name="Shape 114"/>
          <p:cNvSpPr txBox="1">
            <a:spLocks noGrp="1"/>
          </p:cNvSpPr>
          <p:nvPr>
            <p:ph type="sldNum" idx="12"/>
          </p:nvPr>
        </p:nvSpPr>
        <p:spPr>
          <a:xfrm>
            <a:off x="8460431" y="6201586"/>
            <a:ext cx="548700" cy="524700"/>
          </a:xfrm>
          <a:prstGeom prst="rect">
            <a:avLst/>
          </a:prstGeom>
        </p:spPr>
        <p:txBody>
          <a:bodyPr lIns="91425" tIns="91425" rIns="91425" bIns="91425" anchor="ctr" anchorCtr="0">
            <a:noAutofit/>
          </a:bodyPr>
          <a:lstStyle/>
          <a:p>
            <a:fld id="{00000000-1234-1234-1234-123412341234}" type="slidenum">
              <a:rPr lang="en-US"/>
              <a:pPr/>
              <a:t>‹#›</a:t>
            </a:fld>
            <a:endParaRPr lang="en-US"/>
          </a:p>
        </p:txBody>
      </p:sp>
    </p:spTree>
    <p:extLst>
      <p:ext uri="{BB962C8B-B14F-4D97-AF65-F5344CB8AC3E}">
        <p14:creationId xmlns:p14="http://schemas.microsoft.com/office/powerpoint/2010/main" val="37790206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115"/>
        <p:cNvGrpSpPr/>
        <p:nvPr/>
      </p:nvGrpSpPr>
      <p:grpSpPr>
        <a:xfrm>
          <a:off x="0" y="0"/>
          <a:ext cx="0" cy="0"/>
          <a:chOff x="0" y="0"/>
          <a:chExt cx="0" cy="0"/>
        </a:xfrm>
      </p:grpSpPr>
      <p:sp>
        <p:nvSpPr>
          <p:cNvPr id="116" name="Shape 116"/>
          <p:cNvSpPr/>
          <p:nvPr/>
        </p:nvSpPr>
        <p:spPr>
          <a:xfrm>
            <a:off x="4572000" y="-233"/>
            <a:ext cx="4572000" cy="6858000"/>
          </a:xfrm>
          <a:prstGeom prst="rect">
            <a:avLst/>
          </a:prstGeom>
          <a:solidFill>
            <a:schemeClr val="dk1"/>
          </a:solidFill>
          <a:ln>
            <a:noFill/>
          </a:ln>
        </p:spPr>
        <p:txBody>
          <a:bodyPr lIns="91425" tIns="91425" rIns="91425" bIns="91425" anchor="ctr" anchorCtr="0">
            <a:noAutofit/>
          </a:bodyPr>
          <a:lstStyle/>
          <a:p>
            <a:endParaRPr sz="1400" kern="0">
              <a:solidFill>
                <a:srgbClr val="000000"/>
              </a:solidFill>
              <a:cs typeface="Arial"/>
              <a:sym typeface="Arial"/>
            </a:endParaRPr>
          </a:p>
        </p:txBody>
      </p:sp>
      <p:cxnSp>
        <p:nvCxnSpPr>
          <p:cNvPr id="117" name="Shape 117"/>
          <p:cNvCxnSpPr/>
          <p:nvPr/>
        </p:nvCxnSpPr>
        <p:spPr>
          <a:xfrm>
            <a:off x="5029675" y="5994000"/>
            <a:ext cx="468300" cy="0"/>
          </a:xfrm>
          <a:prstGeom prst="straightConnector1">
            <a:avLst/>
          </a:prstGeom>
          <a:noFill/>
          <a:ln w="19050" cap="flat" cmpd="sng">
            <a:solidFill>
              <a:schemeClr val="lt1"/>
            </a:solidFill>
            <a:prstDash val="solid"/>
            <a:round/>
            <a:headEnd type="none" w="med" len="med"/>
            <a:tailEnd type="none" w="med" len="med"/>
          </a:ln>
        </p:spPr>
      </p:cxnSp>
      <p:sp>
        <p:nvSpPr>
          <p:cNvPr id="118" name="Shape 118"/>
          <p:cNvSpPr txBox="1">
            <a:spLocks noGrp="1"/>
          </p:cNvSpPr>
          <p:nvPr>
            <p:ph type="title"/>
          </p:nvPr>
        </p:nvSpPr>
        <p:spPr>
          <a:xfrm>
            <a:off x="265500" y="1534800"/>
            <a:ext cx="4045200" cy="2085900"/>
          </a:xfrm>
          <a:prstGeom prst="rect">
            <a:avLst/>
          </a:prstGeom>
        </p:spPr>
        <p:txBody>
          <a:bodyPr lIns="91425" tIns="91425" rIns="91425" bIns="91425" anchor="b" anchorCtr="0"/>
          <a:lstStyle>
            <a:lvl1pPr lvl="0" algn="ctr" rtl="0">
              <a:spcBef>
                <a:spcPts val="0"/>
              </a:spcBef>
              <a:buSzPct val="100000"/>
              <a:defRPr sz="4200"/>
            </a:lvl1pPr>
            <a:lvl2pPr lvl="1" algn="ctr" rtl="0">
              <a:spcBef>
                <a:spcPts val="0"/>
              </a:spcBef>
              <a:buSzPct val="100000"/>
              <a:defRPr sz="4200"/>
            </a:lvl2pPr>
            <a:lvl3pPr lvl="2" algn="ctr" rtl="0">
              <a:spcBef>
                <a:spcPts val="0"/>
              </a:spcBef>
              <a:buSzPct val="100000"/>
              <a:defRPr sz="4200"/>
            </a:lvl3pPr>
            <a:lvl4pPr lvl="3" algn="ctr" rtl="0">
              <a:spcBef>
                <a:spcPts val="0"/>
              </a:spcBef>
              <a:buSzPct val="100000"/>
              <a:defRPr sz="4200"/>
            </a:lvl4pPr>
            <a:lvl5pPr lvl="4" algn="ctr" rtl="0">
              <a:spcBef>
                <a:spcPts val="0"/>
              </a:spcBef>
              <a:buSzPct val="100000"/>
              <a:defRPr sz="4200"/>
            </a:lvl5pPr>
            <a:lvl6pPr lvl="5" algn="ctr" rtl="0">
              <a:spcBef>
                <a:spcPts val="0"/>
              </a:spcBef>
              <a:buSzPct val="100000"/>
              <a:defRPr sz="4200"/>
            </a:lvl6pPr>
            <a:lvl7pPr lvl="6" algn="ctr" rtl="0">
              <a:spcBef>
                <a:spcPts val="0"/>
              </a:spcBef>
              <a:buSzPct val="100000"/>
              <a:defRPr sz="4200"/>
            </a:lvl7pPr>
            <a:lvl8pPr lvl="7" algn="ctr" rtl="0">
              <a:spcBef>
                <a:spcPts val="0"/>
              </a:spcBef>
              <a:buSzPct val="100000"/>
              <a:defRPr sz="4200"/>
            </a:lvl8pPr>
            <a:lvl9pPr lvl="8" algn="ctr" rtl="0">
              <a:spcBef>
                <a:spcPts val="0"/>
              </a:spcBef>
              <a:buSzPct val="100000"/>
              <a:defRPr sz="4200"/>
            </a:lvl9pPr>
          </a:lstStyle>
          <a:p>
            <a:endParaRPr/>
          </a:p>
        </p:txBody>
      </p:sp>
      <p:sp>
        <p:nvSpPr>
          <p:cNvPr id="119" name="Shape 119"/>
          <p:cNvSpPr txBox="1">
            <a:spLocks noGrp="1"/>
          </p:cNvSpPr>
          <p:nvPr>
            <p:ph type="subTitle" idx="1"/>
          </p:nvPr>
        </p:nvSpPr>
        <p:spPr>
          <a:xfrm>
            <a:off x="265500" y="3692001"/>
            <a:ext cx="4045200" cy="16923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100"/>
            </a:lvl1pPr>
            <a:lvl2pPr lvl="1" algn="ctr" rtl="0">
              <a:lnSpc>
                <a:spcPct val="100000"/>
              </a:lnSpc>
              <a:spcBef>
                <a:spcPts val="0"/>
              </a:spcBef>
              <a:spcAft>
                <a:spcPts val="0"/>
              </a:spcAft>
              <a:buSzPct val="100000"/>
              <a:buNone/>
              <a:defRPr sz="2100"/>
            </a:lvl2pPr>
            <a:lvl3pPr lvl="2" algn="ctr" rtl="0">
              <a:lnSpc>
                <a:spcPct val="100000"/>
              </a:lnSpc>
              <a:spcBef>
                <a:spcPts val="0"/>
              </a:spcBef>
              <a:spcAft>
                <a:spcPts val="0"/>
              </a:spcAft>
              <a:buSzPct val="100000"/>
              <a:buNone/>
              <a:defRPr sz="2100"/>
            </a:lvl3pPr>
            <a:lvl4pPr lvl="3" algn="ctr" rtl="0">
              <a:lnSpc>
                <a:spcPct val="100000"/>
              </a:lnSpc>
              <a:spcBef>
                <a:spcPts val="0"/>
              </a:spcBef>
              <a:spcAft>
                <a:spcPts val="0"/>
              </a:spcAft>
              <a:buSzPct val="100000"/>
              <a:buNone/>
              <a:defRPr sz="2100"/>
            </a:lvl4pPr>
            <a:lvl5pPr lvl="4" algn="ctr" rtl="0">
              <a:lnSpc>
                <a:spcPct val="100000"/>
              </a:lnSpc>
              <a:spcBef>
                <a:spcPts val="0"/>
              </a:spcBef>
              <a:spcAft>
                <a:spcPts val="0"/>
              </a:spcAft>
              <a:buSzPct val="100000"/>
              <a:buNone/>
              <a:defRPr sz="2100"/>
            </a:lvl5pPr>
            <a:lvl6pPr lvl="5" algn="ctr" rtl="0">
              <a:lnSpc>
                <a:spcPct val="100000"/>
              </a:lnSpc>
              <a:spcBef>
                <a:spcPts val="0"/>
              </a:spcBef>
              <a:spcAft>
                <a:spcPts val="0"/>
              </a:spcAft>
              <a:buSzPct val="100000"/>
              <a:buNone/>
              <a:defRPr sz="2100"/>
            </a:lvl6pPr>
            <a:lvl7pPr lvl="6" algn="ctr" rtl="0">
              <a:lnSpc>
                <a:spcPct val="100000"/>
              </a:lnSpc>
              <a:spcBef>
                <a:spcPts val="0"/>
              </a:spcBef>
              <a:spcAft>
                <a:spcPts val="0"/>
              </a:spcAft>
              <a:buSzPct val="100000"/>
              <a:buNone/>
              <a:defRPr sz="2100"/>
            </a:lvl7pPr>
            <a:lvl8pPr lvl="7" algn="ctr" rtl="0">
              <a:lnSpc>
                <a:spcPct val="100000"/>
              </a:lnSpc>
              <a:spcBef>
                <a:spcPts val="0"/>
              </a:spcBef>
              <a:spcAft>
                <a:spcPts val="0"/>
              </a:spcAft>
              <a:buSzPct val="100000"/>
              <a:buNone/>
              <a:defRPr sz="2100"/>
            </a:lvl8pPr>
            <a:lvl9pPr lvl="8" algn="ctr" rtl="0">
              <a:lnSpc>
                <a:spcPct val="100000"/>
              </a:lnSpc>
              <a:spcBef>
                <a:spcPts val="0"/>
              </a:spcBef>
              <a:spcAft>
                <a:spcPts val="0"/>
              </a:spcAft>
              <a:buSzPct val="100000"/>
              <a:buNone/>
              <a:defRPr sz="2100"/>
            </a:lvl9pPr>
          </a:lstStyle>
          <a:p>
            <a:endParaRPr/>
          </a:p>
        </p:txBody>
      </p:sp>
      <p:sp>
        <p:nvSpPr>
          <p:cNvPr id="120" name="Shape 120"/>
          <p:cNvSpPr txBox="1">
            <a:spLocks noGrp="1"/>
          </p:cNvSpPr>
          <p:nvPr>
            <p:ph type="body" idx="2"/>
          </p:nvPr>
        </p:nvSpPr>
        <p:spPr>
          <a:xfrm>
            <a:off x="4939500" y="965600"/>
            <a:ext cx="3837000" cy="4926900"/>
          </a:xfrm>
          <a:prstGeom prst="rect">
            <a:avLst/>
          </a:prstGeom>
        </p:spPr>
        <p:txBody>
          <a:bodyPr lIns="91425" tIns="91425" rIns="91425" bIns="91425" anchor="ctr" anchorCtr="0"/>
          <a:lstStyle>
            <a:lvl1pPr lvl="0" rtl="0">
              <a:spcBef>
                <a:spcPts val="0"/>
              </a:spcBef>
              <a:buClr>
                <a:schemeClr val="lt1"/>
              </a:buClr>
              <a:defRPr>
                <a:solidFill>
                  <a:schemeClr val="lt1"/>
                </a:solidFill>
              </a:defRPr>
            </a:lvl1pPr>
            <a:lvl2pPr lvl="1" rtl="0">
              <a:spcBef>
                <a:spcPts val="0"/>
              </a:spcBef>
              <a:buClr>
                <a:schemeClr val="lt1"/>
              </a:buClr>
              <a:defRPr>
                <a:solidFill>
                  <a:schemeClr val="lt1"/>
                </a:solidFill>
              </a:defRPr>
            </a:lvl2pPr>
            <a:lvl3pPr lvl="2" rtl="0">
              <a:spcBef>
                <a:spcPts val="0"/>
              </a:spcBef>
              <a:buClr>
                <a:schemeClr val="lt1"/>
              </a:buClr>
              <a:defRPr>
                <a:solidFill>
                  <a:schemeClr val="lt1"/>
                </a:solidFill>
              </a:defRPr>
            </a:lvl3pPr>
            <a:lvl4pPr lvl="3" rtl="0">
              <a:spcBef>
                <a:spcPts val="0"/>
              </a:spcBef>
              <a:buClr>
                <a:schemeClr val="lt1"/>
              </a:buClr>
              <a:defRPr>
                <a:solidFill>
                  <a:schemeClr val="lt1"/>
                </a:solidFill>
              </a:defRPr>
            </a:lvl4pPr>
            <a:lvl5pPr lvl="4" rtl="0">
              <a:spcBef>
                <a:spcPts val="0"/>
              </a:spcBef>
              <a:buClr>
                <a:schemeClr val="lt1"/>
              </a:buClr>
              <a:defRPr>
                <a:solidFill>
                  <a:schemeClr val="lt1"/>
                </a:solidFill>
              </a:defRPr>
            </a:lvl5pPr>
            <a:lvl6pPr lvl="5" rtl="0">
              <a:spcBef>
                <a:spcPts val="0"/>
              </a:spcBef>
              <a:buClr>
                <a:schemeClr val="lt1"/>
              </a:buClr>
              <a:defRPr>
                <a:solidFill>
                  <a:schemeClr val="lt1"/>
                </a:solidFill>
              </a:defRPr>
            </a:lvl6pPr>
            <a:lvl7pPr lvl="6" rtl="0">
              <a:spcBef>
                <a:spcPts val="0"/>
              </a:spcBef>
              <a:buClr>
                <a:schemeClr val="lt1"/>
              </a:buClr>
              <a:defRPr>
                <a:solidFill>
                  <a:schemeClr val="lt1"/>
                </a:solidFill>
              </a:defRPr>
            </a:lvl7pPr>
            <a:lvl8pPr lvl="7" rtl="0">
              <a:spcBef>
                <a:spcPts val="0"/>
              </a:spcBef>
              <a:buClr>
                <a:schemeClr val="lt1"/>
              </a:buClr>
              <a:defRPr>
                <a:solidFill>
                  <a:schemeClr val="lt1"/>
                </a:solidFill>
              </a:defRPr>
            </a:lvl8pPr>
            <a:lvl9pPr lvl="8" rtl="0">
              <a:spcBef>
                <a:spcPts val="0"/>
              </a:spcBef>
              <a:buClr>
                <a:schemeClr val="lt1"/>
              </a:buClr>
              <a:defRPr>
                <a:solidFill>
                  <a:schemeClr val="lt1"/>
                </a:solidFill>
              </a:defRPr>
            </a:lvl9pPr>
          </a:lstStyle>
          <a:p>
            <a:endParaRPr/>
          </a:p>
        </p:txBody>
      </p:sp>
      <p:sp>
        <p:nvSpPr>
          <p:cNvPr id="121" name="Shape 121"/>
          <p:cNvSpPr txBox="1">
            <a:spLocks noGrp="1"/>
          </p:cNvSpPr>
          <p:nvPr>
            <p:ph type="sldNum" idx="12"/>
          </p:nvPr>
        </p:nvSpPr>
        <p:spPr>
          <a:xfrm>
            <a:off x="8460431" y="6201586"/>
            <a:ext cx="548700" cy="524700"/>
          </a:xfrm>
          <a:prstGeom prst="rect">
            <a:avLst/>
          </a:prstGeom>
        </p:spPr>
        <p:txBody>
          <a:bodyPr lIns="91425" tIns="91425" rIns="91425" bIns="91425" anchor="ctr" anchorCtr="0">
            <a:noAutofit/>
          </a:bodyPr>
          <a:lstStyle/>
          <a:p>
            <a:fld id="{00000000-1234-1234-1234-123412341234}" type="slidenum">
              <a:rPr lang="en-US"/>
              <a:pPr/>
              <a:t>‹#›</a:t>
            </a:fld>
            <a:endParaRPr lang="en-US"/>
          </a:p>
        </p:txBody>
      </p:sp>
    </p:spTree>
    <p:extLst>
      <p:ext uri="{BB962C8B-B14F-4D97-AF65-F5344CB8AC3E}">
        <p14:creationId xmlns:p14="http://schemas.microsoft.com/office/powerpoint/2010/main" val="1372247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1_Custom Layout">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8" name="Shape 38"/>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7168251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Caption">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319500" y="5640766"/>
            <a:ext cx="5998800" cy="798300"/>
          </a:xfrm>
          <a:prstGeom prst="rect">
            <a:avLst/>
          </a:prstGeom>
        </p:spPr>
        <p:txBody>
          <a:bodyPr lIns="91425" tIns="91425" rIns="91425" bIns="91425" anchor="ctr" anchorCtr="0"/>
          <a:lstStyle>
            <a:lvl1pPr lvl="0" rtl="0">
              <a:lnSpc>
                <a:spcPct val="100000"/>
              </a:lnSpc>
              <a:spcBef>
                <a:spcPts val="0"/>
              </a:spcBef>
              <a:spcAft>
                <a:spcPts val="0"/>
              </a:spcAft>
              <a:buNone/>
              <a:defRPr/>
            </a:lvl1pPr>
          </a:lstStyle>
          <a:p>
            <a:endParaRPr/>
          </a:p>
        </p:txBody>
      </p:sp>
      <p:sp>
        <p:nvSpPr>
          <p:cNvPr id="124" name="Shape 124"/>
          <p:cNvSpPr txBox="1">
            <a:spLocks noGrp="1"/>
          </p:cNvSpPr>
          <p:nvPr>
            <p:ph type="sldNum" idx="12"/>
          </p:nvPr>
        </p:nvSpPr>
        <p:spPr>
          <a:xfrm>
            <a:off x="8460431" y="6201586"/>
            <a:ext cx="548700" cy="524700"/>
          </a:xfrm>
          <a:prstGeom prst="rect">
            <a:avLst/>
          </a:prstGeom>
        </p:spPr>
        <p:txBody>
          <a:bodyPr lIns="91425" tIns="91425" rIns="91425" bIns="91425" anchor="ctr" anchorCtr="0">
            <a:noAutofit/>
          </a:bodyPr>
          <a:lstStyle/>
          <a:p>
            <a:fld id="{00000000-1234-1234-1234-123412341234}" type="slidenum">
              <a:rPr lang="en-US">
                <a:solidFill>
                  <a:srgbClr val="434343"/>
                </a:solidFill>
              </a:rPr>
              <a:pPr/>
              <a:t>‹#›</a:t>
            </a:fld>
            <a:endParaRPr lang="en-US">
              <a:solidFill>
                <a:srgbClr val="434343"/>
              </a:solidFill>
            </a:endParaRPr>
          </a:p>
        </p:txBody>
      </p:sp>
    </p:spTree>
    <p:extLst>
      <p:ext uri="{BB962C8B-B14F-4D97-AF65-F5344CB8AC3E}">
        <p14:creationId xmlns:p14="http://schemas.microsoft.com/office/powerpoint/2010/main" val="40893699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Big number">
    <p:bg>
      <p:bgPr>
        <a:solidFill>
          <a:schemeClr val="dk1"/>
        </a:solidFill>
        <a:effectLst/>
      </p:bgPr>
    </p:bg>
    <p:spTree>
      <p:nvGrpSpPr>
        <p:cNvPr id="1" name="Shape 125"/>
        <p:cNvGrpSpPr/>
        <p:nvPr/>
      </p:nvGrpSpPr>
      <p:grpSpPr>
        <a:xfrm>
          <a:off x="0" y="0"/>
          <a:ext cx="0" cy="0"/>
          <a:chOff x="0" y="0"/>
          <a:chExt cx="0" cy="0"/>
        </a:xfrm>
      </p:grpSpPr>
      <p:grpSp>
        <p:nvGrpSpPr>
          <p:cNvPr id="126" name="Shape 126"/>
          <p:cNvGrpSpPr/>
          <p:nvPr/>
        </p:nvGrpSpPr>
        <p:grpSpPr>
          <a:xfrm>
            <a:off x="6098378" y="6"/>
            <a:ext cx="3045625" cy="2707359"/>
            <a:chOff x="6098378" y="4"/>
            <a:chExt cx="3045625" cy="2030570"/>
          </a:xfrm>
        </p:grpSpPr>
        <p:sp>
          <p:nvSpPr>
            <p:cNvPr id="127" name="Shape 127"/>
            <p:cNvSpPr/>
            <p:nvPr/>
          </p:nvSpPr>
          <p:spPr>
            <a:xfrm>
              <a:off x="8128803" y="15"/>
              <a:ext cx="1015200" cy="1015200"/>
            </a:xfrm>
            <a:prstGeom prst="rect">
              <a:avLst/>
            </a:prstGeom>
            <a:solidFill>
              <a:schemeClr val="accent1"/>
            </a:solidFill>
            <a:ln>
              <a:noFill/>
            </a:ln>
          </p:spPr>
          <p:txBody>
            <a:bodyPr lIns="91425" tIns="91425" rIns="91425" bIns="91425" anchor="ctr" anchorCtr="0">
              <a:noAutofit/>
            </a:bodyPr>
            <a:lstStyle/>
            <a:p>
              <a:endParaRPr sz="1400" kern="0">
                <a:solidFill>
                  <a:srgbClr val="000000"/>
                </a:solidFill>
                <a:cs typeface="Arial"/>
                <a:sym typeface="Arial"/>
              </a:endParaRPr>
            </a:p>
          </p:txBody>
        </p:sp>
        <p:sp>
          <p:nvSpPr>
            <p:cNvPr id="128" name="Shape 128"/>
            <p:cNvSpPr/>
            <p:nvPr/>
          </p:nvSpPr>
          <p:spPr>
            <a:xfrm flipH="1">
              <a:off x="7113463" y="4"/>
              <a:ext cx="1015200" cy="1015200"/>
            </a:xfrm>
            <a:prstGeom prst="rtTriangle">
              <a:avLst/>
            </a:prstGeom>
            <a:solidFill>
              <a:schemeClr val="accent2"/>
            </a:solidFill>
            <a:ln>
              <a:noFill/>
            </a:ln>
          </p:spPr>
          <p:txBody>
            <a:bodyPr lIns="91425" tIns="91425" rIns="91425" bIns="91425" anchor="ctr" anchorCtr="0">
              <a:noAutofit/>
            </a:bodyPr>
            <a:lstStyle/>
            <a:p>
              <a:endParaRPr sz="1400" kern="0">
                <a:solidFill>
                  <a:srgbClr val="000000"/>
                </a:solidFill>
                <a:cs typeface="Arial"/>
                <a:sym typeface="Arial"/>
              </a:endParaRPr>
            </a:p>
          </p:txBody>
        </p:sp>
        <p:sp>
          <p:nvSpPr>
            <p:cNvPr id="129" name="Shape 129"/>
            <p:cNvSpPr/>
            <p:nvPr/>
          </p:nvSpPr>
          <p:spPr>
            <a:xfrm rot="10800000" flipH="1">
              <a:off x="7113588" y="106"/>
              <a:ext cx="1015200" cy="1015200"/>
            </a:xfrm>
            <a:prstGeom prst="rtTriangle">
              <a:avLst/>
            </a:prstGeom>
            <a:solidFill>
              <a:schemeClr val="accent6"/>
            </a:solidFill>
            <a:ln>
              <a:noFill/>
            </a:ln>
          </p:spPr>
          <p:txBody>
            <a:bodyPr lIns="91425" tIns="91425" rIns="91425" bIns="91425" anchor="ctr" anchorCtr="0">
              <a:noAutofit/>
            </a:bodyPr>
            <a:lstStyle/>
            <a:p>
              <a:endParaRPr sz="1400" kern="0">
                <a:solidFill>
                  <a:srgbClr val="000000"/>
                </a:solidFill>
                <a:cs typeface="Arial"/>
                <a:sym typeface="Arial"/>
              </a:endParaRPr>
            </a:p>
          </p:txBody>
        </p:sp>
        <p:sp>
          <p:nvSpPr>
            <p:cNvPr id="130" name="Shape 130"/>
            <p:cNvSpPr/>
            <p:nvPr/>
          </p:nvSpPr>
          <p:spPr>
            <a:xfrm rot="10800000">
              <a:off x="6098378" y="96"/>
              <a:ext cx="1015200" cy="1015200"/>
            </a:xfrm>
            <a:prstGeom prst="rtTriangle">
              <a:avLst/>
            </a:prstGeom>
            <a:solidFill>
              <a:schemeClr val="accent1"/>
            </a:solidFill>
            <a:ln>
              <a:noFill/>
            </a:ln>
          </p:spPr>
          <p:txBody>
            <a:bodyPr lIns="91425" tIns="91425" rIns="91425" bIns="91425" anchor="ctr" anchorCtr="0">
              <a:noAutofit/>
            </a:bodyPr>
            <a:lstStyle/>
            <a:p>
              <a:endParaRPr sz="1400" kern="0">
                <a:solidFill>
                  <a:srgbClr val="000000"/>
                </a:solidFill>
                <a:cs typeface="Arial"/>
                <a:sym typeface="Arial"/>
              </a:endParaRPr>
            </a:p>
          </p:txBody>
        </p:sp>
        <p:sp>
          <p:nvSpPr>
            <p:cNvPr id="131" name="Shape 131"/>
            <p:cNvSpPr/>
            <p:nvPr/>
          </p:nvSpPr>
          <p:spPr>
            <a:xfrm rot="10800000">
              <a:off x="8128789" y="1015375"/>
              <a:ext cx="1015200" cy="1015200"/>
            </a:xfrm>
            <a:prstGeom prst="rtTriangle">
              <a:avLst/>
            </a:prstGeom>
            <a:solidFill>
              <a:schemeClr val="accent6"/>
            </a:solidFill>
            <a:ln>
              <a:noFill/>
            </a:ln>
          </p:spPr>
          <p:txBody>
            <a:bodyPr lIns="91425" tIns="91425" rIns="91425" bIns="91425" anchor="ctr" anchorCtr="0">
              <a:noAutofit/>
            </a:bodyPr>
            <a:lstStyle/>
            <a:p>
              <a:endParaRPr sz="1400" kern="0">
                <a:solidFill>
                  <a:srgbClr val="000000"/>
                </a:solidFill>
                <a:cs typeface="Arial"/>
                <a:sym typeface="Arial"/>
              </a:endParaRPr>
            </a:p>
          </p:txBody>
        </p:sp>
      </p:grpSp>
      <p:sp>
        <p:nvSpPr>
          <p:cNvPr id="132" name="Shape 132"/>
          <p:cNvSpPr txBox="1">
            <a:spLocks noGrp="1"/>
          </p:cNvSpPr>
          <p:nvPr>
            <p:ph type="title"/>
          </p:nvPr>
        </p:nvSpPr>
        <p:spPr>
          <a:xfrm>
            <a:off x="311700" y="1674733"/>
            <a:ext cx="8520600" cy="2707500"/>
          </a:xfrm>
          <a:prstGeom prst="rect">
            <a:avLst/>
          </a:prstGeom>
        </p:spPr>
        <p:txBody>
          <a:bodyPr lIns="91425" tIns="91425" rIns="91425" bIns="91425" anchor="b" anchorCtr="0"/>
          <a:lstStyle>
            <a:lvl1pPr lvl="0" algn="ctr" rtl="0">
              <a:spcBef>
                <a:spcPts val="0"/>
              </a:spcBef>
              <a:buClr>
                <a:schemeClr val="lt1"/>
              </a:buClr>
              <a:buSzPct val="100000"/>
              <a:defRPr sz="12000">
                <a:solidFill>
                  <a:schemeClr val="lt1"/>
                </a:solidFill>
              </a:defRPr>
            </a:lvl1pPr>
            <a:lvl2pPr lvl="1" algn="ctr" rtl="0">
              <a:spcBef>
                <a:spcPts val="0"/>
              </a:spcBef>
              <a:buClr>
                <a:schemeClr val="lt1"/>
              </a:buClr>
              <a:buSzPct val="100000"/>
              <a:defRPr sz="12000">
                <a:solidFill>
                  <a:schemeClr val="lt1"/>
                </a:solidFill>
              </a:defRPr>
            </a:lvl2pPr>
            <a:lvl3pPr lvl="2" algn="ctr" rtl="0">
              <a:spcBef>
                <a:spcPts val="0"/>
              </a:spcBef>
              <a:buClr>
                <a:schemeClr val="lt1"/>
              </a:buClr>
              <a:buSzPct val="100000"/>
              <a:defRPr sz="12000">
                <a:solidFill>
                  <a:schemeClr val="lt1"/>
                </a:solidFill>
              </a:defRPr>
            </a:lvl3pPr>
            <a:lvl4pPr lvl="3" algn="ctr" rtl="0">
              <a:spcBef>
                <a:spcPts val="0"/>
              </a:spcBef>
              <a:buClr>
                <a:schemeClr val="lt1"/>
              </a:buClr>
              <a:buSzPct val="100000"/>
              <a:defRPr sz="12000">
                <a:solidFill>
                  <a:schemeClr val="lt1"/>
                </a:solidFill>
              </a:defRPr>
            </a:lvl4pPr>
            <a:lvl5pPr lvl="4" algn="ctr" rtl="0">
              <a:spcBef>
                <a:spcPts val="0"/>
              </a:spcBef>
              <a:buClr>
                <a:schemeClr val="lt1"/>
              </a:buClr>
              <a:buSzPct val="100000"/>
              <a:defRPr sz="12000">
                <a:solidFill>
                  <a:schemeClr val="lt1"/>
                </a:solidFill>
              </a:defRPr>
            </a:lvl5pPr>
            <a:lvl6pPr lvl="5" algn="ctr" rtl="0">
              <a:spcBef>
                <a:spcPts val="0"/>
              </a:spcBef>
              <a:buClr>
                <a:schemeClr val="lt1"/>
              </a:buClr>
              <a:buSzPct val="100000"/>
              <a:defRPr sz="12000">
                <a:solidFill>
                  <a:schemeClr val="lt1"/>
                </a:solidFill>
              </a:defRPr>
            </a:lvl6pPr>
            <a:lvl7pPr lvl="6" algn="ctr" rtl="0">
              <a:spcBef>
                <a:spcPts val="0"/>
              </a:spcBef>
              <a:buClr>
                <a:schemeClr val="lt1"/>
              </a:buClr>
              <a:buSzPct val="100000"/>
              <a:defRPr sz="12000">
                <a:solidFill>
                  <a:schemeClr val="lt1"/>
                </a:solidFill>
              </a:defRPr>
            </a:lvl7pPr>
            <a:lvl8pPr lvl="7" algn="ctr" rtl="0">
              <a:spcBef>
                <a:spcPts val="0"/>
              </a:spcBef>
              <a:buClr>
                <a:schemeClr val="lt1"/>
              </a:buClr>
              <a:buSzPct val="100000"/>
              <a:defRPr sz="12000">
                <a:solidFill>
                  <a:schemeClr val="lt1"/>
                </a:solidFill>
              </a:defRPr>
            </a:lvl8pPr>
            <a:lvl9pPr lvl="8" algn="ctr" rtl="0">
              <a:spcBef>
                <a:spcPts val="0"/>
              </a:spcBef>
              <a:buClr>
                <a:schemeClr val="lt1"/>
              </a:buClr>
              <a:buSzPct val="100000"/>
              <a:defRPr sz="12000">
                <a:solidFill>
                  <a:schemeClr val="lt1"/>
                </a:solidFill>
              </a:defRPr>
            </a:lvl9pPr>
          </a:lstStyle>
          <a:p>
            <a:endParaRPr/>
          </a:p>
        </p:txBody>
      </p:sp>
      <p:sp>
        <p:nvSpPr>
          <p:cNvPr id="133" name="Shape 133"/>
          <p:cNvSpPr txBox="1">
            <a:spLocks noGrp="1"/>
          </p:cNvSpPr>
          <p:nvPr>
            <p:ph type="body" idx="1"/>
          </p:nvPr>
        </p:nvSpPr>
        <p:spPr>
          <a:xfrm>
            <a:off x="311700" y="4492300"/>
            <a:ext cx="8520600" cy="1709100"/>
          </a:xfrm>
          <a:prstGeom prst="rect">
            <a:avLst/>
          </a:prstGeom>
        </p:spPr>
        <p:txBody>
          <a:bodyPr lIns="91425" tIns="91425" rIns="91425" bIns="91425" anchor="t" anchorCtr="0"/>
          <a:lstStyle>
            <a:lvl1pPr lvl="0" algn="ctr" rtl="0">
              <a:spcBef>
                <a:spcPts val="0"/>
              </a:spcBef>
              <a:buClr>
                <a:schemeClr val="lt1"/>
              </a:buClr>
              <a:defRPr>
                <a:solidFill>
                  <a:schemeClr val="lt1"/>
                </a:solidFill>
              </a:defRPr>
            </a:lvl1pPr>
            <a:lvl2pPr lvl="1" algn="ctr" rtl="0">
              <a:spcBef>
                <a:spcPts val="0"/>
              </a:spcBef>
              <a:buClr>
                <a:schemeClr val="lt1"/>
              </a:buClr>
              <a:defRPr>
                <a:solidFill>
                  <a:schemeClr val="lt1"/>
                </a:solidFill>
              </a:defRPr>
            </a:lvl2pPr>
            <a:lvl3pPr lvl="2" algn="ctr" rtl="0">
              <a:spcBef>
                <a:spcPts val="0"/>
              </a:spcBef>
              <a:buClr>
                <a:schemeClr val="lt1"/>
              </a:buClr>
              <a:defRPr>
                <a:solidFill>
                  <a:schemeClr val="lt1"/>
                </a:solidFill>
              </a:defRPr>
            </a:lvl3pPr>
            <a:lvl4pPr lvl="3" algn="ctr" rtl="0">
              <a:spcBef>
                <a:spcPts val="0"/>
              </a:spcBef>
              <a:buClr>
                <a:schemeClr val="lt1"/>
              </a:buClr>
              <a:defRPr>
                <a:solidFill>
                  <a:schemeClr val="lt1"/>
                </a:solidFill>
              </a:defRPr>
            </a:lvl4pPr>
            <a:lvl5pPr lvl="4" algn="ctr" rtl="0">
              <a:spcBef>
                <a:spcPts val="0"/>
              </a:spcBef>
              <a:buClr>
                <a:schemeClr val="lt1"/>
              </a:buClr>
              <a:defRPr>
                <a:solidFill>
                  <a:schemeClr val="lt1"/>
                </a:solidFill>
              </a:defRPr>
            </a:lvl5pPr>
            <a:lvl6pPr lvl="5" algn="ctr" rtl="0">
              <a:spcBef>
                <a:spcPts val="0"/>
              </a:spcBef>
              <a:buClr>
                <a:schemeClr val="lt1"/>
              </a:buClr>
              <a:defRPr>
                <a:solidFill>
                  <a:schemeClr val="lt1"/>
                </a:solidFill>
              </a:defRPr>
            </a:lvl6pPr>
            <a:lvl7pPr lvl="6" algn="ctr" rtl="0">
              <a:spcBef>
                <a:spcPts val="0"/>
              </a:spcBef>
              <a:buClr>
                <a:schemeClr val="lt1"/>
              </a:buClr>
              <a:defRPr>
                <a:solidFill>
                  <a:schemeClr val="lt1"/>
                </a:solidFill>
              </a:defRPr>
            </a:lvl7pPr>
            <a:lvl8pPr lvl="7" algn="ctr" rtl="0">
              <a:spcBef>
                <a:spcPts val="0"/>
              </a:spcBef>
              <a:buClr>
                <a:schemeClr val="lt1"/>
              </a:buClr>
              <a:defRPr>
                <a:solidFill>
                  <a:schemeClr val="lt1"/>
                </a:solidFill>
              </a:defRPr>
            </a:lvl8pPr>
            <a:lvl9pPr lvl="8" algn="ctr" rtl="0">
              <a:spcBef>
                <a:spcPts val="0"/>
              </a:spcBef>
              <a:buClr>
                <a:schemeClr val="lt1"/>
              </a:buClr>
              <a:defRPr>
                <a:solidFill>
                  <a:schemeClr val="lt1"/>
                </a:solidFill>
              </a:defRPr>
            </a:lvl9pPr>
          </a:lstStyle>
          <a:p>
            <a:endParaRPr/>
          </a:p>
        </p:txBody>
      </p:sp>
      <p:sp>
        <p:nvSpPr>
          <p:cNvPr id="134" name="Shape 134"/>
          <p:cNvSpPr txBox="1">
            <a:spLocks noGrp="1"/>
          </p:cNvSpPr>
          <p:nvPr>
            <p:ph type="sldNum" idx="12"/>
          </p:nvPr>
        </p:nvSpPr>
        <p:spPr>
          <a:xfrm>
            <a:off x="8460431" y="6201586"/>
            <a:ext cx="548700" cy="524700"/>
          </a:xfrm>
          <a:prstGeom prst="rect">
            <a:avLst/>
          </a:prstGeom>
        </p:spPr>
        <p:txBody>
          <a:bodyPr lIns="91425" tIns="91425" rIns="91425" bIns="91425" anchor="ctr" anchorCtr="0">
            <a:noAutofit/>
          </a:bodyPr>
          <a:lstStyle/>
          <a:p>
            <a:fld id="{00000000-1234-1234-1234-123412341234}" type="slidenum">
              <a:rPr lang="en-US"/>
              <a:pPr/>
              <a:t>‹#›</a:t>
            </a:fld>
            <a:endParaRPr lang="en-US"/>
          </a:p>
        </p:txBody>
      </p:sp>
    </p:spTree>
    <p:extLst>
      <p:ext uri="{BB962C8B-B14F-4D97-AF65-F5344CB8AC3E}">
        <p14:creationId xmlns:p14="http://schemas.microsoft.com/office/powerpoint/2010/main" val="37024901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35"/>
        <p:cNvGrpSpPr/>
        <p:nvPr/>
      </p:nvGrpSpPr>
      <p:grpSpPr>
        <a:xfrm>
          <a:off x="0" y="0"/>
          <a:ext cx="0" cy="0"/>
          <a:chOff x="0" y="0"/>
          <a:chExt cx="0" cy="0"/>
        </a:xfrm>
      </p:grpSpPr>
      <p:sp>
        <p:nvSpPr>
          <p:cNvPr id="136" name="Shape 136"/>
          <p:cNvSpPr txBox="1">
            <a:spLocks noGrp="1"/>
          </p:cNvSpPr>
          <p:nvPr>
            <p:ph type="sldNum" idx="12"/>
          </p:nvPr>
        </p:nvSpPr>
        <p:spPr>
          <a:xfrm>
            <a:off x="8460431" y="6201586"/>
            <a:ext cx="548700" cy="524700"/>
          </a:xfrm>
          <a:prstGeom prst="rect">
            <a:avLst/>
          </a:prstGeom>
        </p:spPr>
        <p:txBody>
          <a:bodyPr lIns="91425" tIns="91425" rIns="91425" bIns="91425" anchor="ctr" anchorCtr="0">
            <a:noAutofit/>
          </a:bodyPr>
          <a:lstStyle/>
          <a:p>
            <a:fld id="{00000000-1234-1234-1234-123412341234}" type="slidenum">
              <a:rPr lang="en-US">
                <a:solidFill>
                  <a:srgbClr val="434343"/>
                </a:solidFill>
              </a:rPr>
              <a:pPr/>
              <a:t>‹#›</a:t>
            </a:fld>
            <a:endParaRPr lang="en-US">
              <a:solidFill>
                <a:srgbClr val="434343"/>
              </a:solidFill>
            </a:endParaRPr>
          </a:p>
        </p:txBody>
      </p:sp>
    </p:spTree>
    <p:extLst>
      <p:ext uri="{BB962C8B-B14F-4D97-AF65-F5344CB8AC3E}">
        <p14:creationId xmlns:p14="http://schemas.microsoft.com/office/powerpoint/2010/main" val="25109668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7" name="Shape 27"/>
          <p:cNvSpPr txBox="1">
            <a:spLocks noGrp="1"/>
          </p:cNvSpPr>
          <p:nvPr>
            <p:ph type="body" idx="1"/>
          </p:nvPr>
        </p:nvSpPr>
        <p:spPr>
          <a:xfrm>
            <a:off x="457200" y="1600200"/>
            <a:ext cx="7543800" cy="4525963"/>
          </a:xfrm>
          <a:prstGeom prst="rect">
            <a:avLst/>
          </a:prstGeom>
          <a:noFill/>
          <a:ln>
            <a:noFill/>
          </a:ln>
        </p:spPr>
        <p:txBody>
          <a:bodyPr lIns="91425" tIns="91425" rIns="91425" bIns="91425" anchor="t" anchorCtr="0"/>
          <a:lstStyle>
            <a:lvl1pPr marL="342900" marR="0" lvl="0" indent="114300" algn="l" rtl="0">
              <a:lnSpc>
                <a:spcPct val="100000"/>
              </a:lnSpc>
              <a:spcBef>
                <a:spcPts val="720"/>
              </a:spcBef>
              <a:spcAft>
                <a:spcPts val="0"/>
              </a:spcAft>
              <a:buClr>
                <a:schemeClr val="dk1"/>
              </a:buClr>
              <a:buSzPct val="100000"/>
              <a:buFont typeface="Arial"/>
              <a:buChar char="•"/>
              <a:defRPr sz="3600" b="1" i="0" u="none" strike="noStrike" cap="none">
                <a:solidFill>
                  <a:schemeClr val="dk1"/>
                </a:solidFill>
                <a:latin typeface="Arial"/>
                <a:ea typeface="Arial"/>
                <a:cs typeface="Arial"/>
                <a:sym typeface="Arial"/>
              </a:defRPr>
            </a:lvl1pPr>
            <a:lvl2pPr marL="742950" marR="0" lvl="1" indent="120650" algn="l" rtl="0">
              <a:lnSpc>
                <a:spcPct val="100000"/>
              </a:lnSpc>
              <a:spcBef>
                <a:spcPts val="640"/>
              </a:spcBef>
              <a:spcAft>
                <a:spcPts val="0"/>
              </a:spcAft>
              <a:buClr>
                <a:srgbClr val="7F7F7F"/>
              </a:buClr>
              <a:buSzPct val="100000"/>
              <a:buFont typeface="Arial"/>
              <a:buChar char="•"/>
              <a:defRPr sz="3200" b="0" i="0" u="none" strike="noStrike" cap="none">
                <a:solidFill>
                  <a:srgbClr val="7F7F7F"/>
                </a:solidFill>
                <a:latin typeface="Arial"/>
                <a:ea typeface="Arial"/>
                <a:cs typeface="Arial"/>
                <a:sym typeface="Arial"/>
              </a:defRPr>
            </a:lvl2pPr>
            <a:lvl3pPr marL="1143000" marR="0" lvl="2" indent="127000" algn="l" rtl="0">
              <a:lnSpc>
                <a:spcPct val="100000"/>
              </a:lnSpc>
              <a:spcBef>
                <a:spcPts val="560"/>
              </a:spcBef>
              <a:spcAft>
                <a:spcPts val="0"/>
              </a:spcAft>
              <a:buClr>
                <a:srgbClr val="7F7F7F"/>
              </a:buClr>
              <a:buSzPct val="100000"/>
              <a:buFont typeface="Arial"/>
              <a:buChar char="•"/>
              <a:defRPr sz="2800" b="0" i="0" u="none" strike="noStrike" cap="none">
                <a:solidFill>
                  <a:srgbClr val="7F7F7F"/>
                </a:solidFill>
                <a:latin typeface="Arial"/>
                <a:ea typeface="Arial"/>
                <a:cs typeface="Arial"/>
                <a:sym typeface="Arial"/>
              </a:defRPr>
            </a:lvl3pPr>
            <a:lvl4pPr marL="1600200" marR="0" lvl="3" indent="76200" algn="l" rtl="0">
              <a:lnSpc>
                <a:spcPct val="100000"/>
              </a:lnSpc>
              <a:spcBef>
                <a:spcPts val="480"/>
              </a:spcBef>
              <a:spcAft>
                <a:spcPts val="0"/>
              </a:spcAft>
              <a:buClr>
                <a:srgbClr val="7F7F7F"/>
              </a:buClr>
              <a:buSzPct val="100000"/>
              <a:buFont typeface="Arial"/>
              <a:buChar char="–"/>
              <a:defRPr sz="2400" b="0" i="0" u="none" strike="noStrike" cap="none">
                <a:solidFill>
                  <a:srgbClr val="7F7F7F"/>
                </a:solidFill>
                <a:latin typeface="Arial"/>
                <a:ea typeface="Arial"/>
                <a:cs typeface="Arial"/>
                <a:sym typeface="Arial"/>
              </a:defRPr>
            </a:lvl4pPr>
            <a:lvl5pPr marL="2057400" marR="0" lvl="4" indent="25400" algn="l" rtl="0">
              <a:lnSpc>
                <a:spcPct val="100000"/>
              </a:lnSpc>
              <a:spcBef>
                <a:spcPts val="400"/>
              </a:spcBef>
              <a:spcAft>
                <a:spcPts val="0"/>
              </a:spcAft>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8" name="Shape 28"/>
          <p:cNvSpPr txBox="1">
            <a:spLocks noGrp="1"/>
          </p:cNvSpPr>
          <p:nvPr>
            <p:ph type="sldNum" idx="12"/>
          </p:nvPr>
        </p:nvSpPr>
        <p:spPr>
          <a:xfrm>
            <a:off x="8305800" y="6340476"/>
            <a:ext cx="381000" cy="365125"/>
          </a:xfrm>
          <a:prstGeom prst="rect">
            <a:avLst/>
          </a:prstGeom>
          <a:noFill/>
          <a:ln>
            <a:noFill/>
          </a:ln>
        </p:spPr>
        <p:txBody>
          <a:bodyPr lIns="91425" tIns="45700" rIns="91425" bIns="45700" anchor="ctr" anchorCtr="0">
            <a:noAutofit/>
          </a:bodyPr>
          <a:lstStyle/>
          <a:p>
            <a:pPr algn="r">
              <a:buClr>
                <a:srgbClr val="FFFFFF"/>
              </a:buClr>
              <a:buSzPct val="25000"/>
              <a:buFont typeface="Calibri"/>
              <a:buNone/>
            </a:pPr>
            <a:fld id="{00000000-1234-1234-1234-123412341234}" type="slidenum">
              <a:rPr lang="en-US" sz="1200" b="1">
                <a:solidFill>
                  <a:srgbClr val="FFFFFF"/>
                </a:solidFill>
                <a:latin typeface="Calibri"/>
                <a:ea typeface="Calibri"/>
                <a:cs typeface="Calibri"/>
                <a:sym typeface="Calibri"/>
              </a:rPr>
              <a:pPr algn="r">
                <a:buClr>
                  <a:srgbClr val="FFFFFF"/>
                </a:buClr>
                <a:buSzPct val="25000"/>
                <a:buFont typeface="Calibri"/>
                <a:buNone/>
              </a:pPr>
              <a:t>‹#›</a:t>
            </a:fld>
            <a:endParaRPr lang="en-US" sz="1200" b="1">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8964324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9"/>
        <p:cNvGrpSpPr/>
        <p:nvPr/>
      </p:nvGrpSpPr>
      <p:grpSpPr>
        <a:xfrm>
          <a:off x="0" y="0"/>
          <a:ext cx="0" cy="0"/>
          <a:chOff x="0" y="0"/>
          <a:chExt cx="0" cy="0"/>
        </a:xfrm>
      </p:grpSpPr>
      <p:sp>
        <p:nvSpPr>
          <p:cNvPr id="30" name="Shape 30"/>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Clr>
                <a:srgbClr val="FFFFFF"/>
              </a:buClr>
              <a:buSzPct val="25000"/>
              <a:buFont typeface="Times New Roman"/>
              <a:buNone/>
            </a:pPr>
            <a:fld id="{00000000-1234-1234-1234-123412341234}" type="slidenum">
              <a:rPr lang="en-US" sz="1200">
                <a:solidFill>
                  <a:srgbClr val="FFFFFF"/>
                </a:solidFill>
                <a:latin typeface="Times New Roman"/>
                <a:ea typeface="Times New Roman"/>
                <a:cs typeface="Times New Roman"/>
                <a:sym typeface="Times New Roman"/>
              </a:rPr>
              <a:pPr algn="r">
                <a:buClr>
                  <a:srgbClr val="FFFFFF"/>
                </a:buClr>
                <a:buSzPct val="25000"/>
                <a:buFont typeface="Times New Roman"/>
                <a:buNone/>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268254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1_Custom Layout">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38" name="Shape 38"/>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Clr>
                <a:srgbClr val="FFFFFF"/>
              </a:buClr>
              <a:buSzPct val="25000"/>
              <a:buFont typeface="Times New Roman"/>
              <a:buNone/>
            </a:pPr>
            <a:fld id="{00000000-1234-1234-1234-123412341234}" type="slidenum">
              <a:rPr lang="en-US" sz="1200">
                <a:solidFill>
                  <a:srgbClr val="FFFFFF"/>
                </a:solidFill>
                <a:latin typeface="Times New Roman"/>
                <a:ea typeface="Times New Roman"/>
                <a:cs typeface="Times New Roman"/>
                <a:sym typeface="Times New Roman"/>
              </a:rPr>
              <a:pPr algn="r">
                <a:buClr>
                  <a:srgbClr val="FFFFFF"/>
                </a:buClr>
                <a:buSzPct val="25000"/>
                <a:buFont typeface="Times New Roman"/>
                <a:buNone/>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8577400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9"/>
        <p:cNvGrpSpPr/>
        <p:nvPr/>
      </p:nvGrpSpPr>
      <p:grpSpPr>
        <a:xfrm>
          <a:off x="0" y="0"/>
          <a:ext cx="0" cy="0"/>
          <a:chOff x="0" y="0"/>
          <a:chExt cx="0" cy="0"/>
        </a:xfrm>
      </p:grpSpPr>
      <p:sp>
        <p:nvSpPr>
          <p:cNvPr id="40" name="Shape 40"/>
          <p:cNvSpPr txBox="1">
            <a:spLocks noGrp="1"/>
          </p:cNvSpPr>
          <p:nvPr>
            <p:ph type="ctrTitle"/>
          </p:nvPr>
        </p:nvSpPr>
        <p:spPr>
          <a:xfrm>
            <a:off x="304802" y="2133600"/>
            <a:ext cx="7924798" cy="1470023"/>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70C0"/>
              </a:buClr>
              <a:buFont typeface="Times New Roman"/>
              <a:buNone/>
              <a:defRPr sz="4400" b="1" i="0" u="none" strike="noStrike" cap="none">
                <a:solidFill>
                  <a:srgbClr val="0070C0"/>
                </a:solidFill>
                <a:latin typeface="Times New Roman"/>
                <a:ea typeface="Times New Roman"/>
                <a:cs typeface="Times New Roman"/>
                <a:sym typeface="Times New Roman"/>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41" name="Shape 41"/>
          <p:cNvSpPr txBox="1">
            <a:spLocks noGrp="1"/>
          </p:cNvSpPr>
          <p:nvPr>
            <p:ph type="subTitle" idx="1"/>
          </p:nvPr>
        </p:nvSpPr>
        <p:spPr>
          <a:xfrm>
            <a:off x="914401" y="3886200"/>
            <a:ext cx="6400799" cy="1752600"/>
          </a:xfrm>
          <a:prstGeom prst="rect">
            <a:avLst/>
          </a:prstGeom>
          <a:noFill/>
          <a:ln>
            <a:noFill/>
          </a:ln>
        </p:spPr>
        <p:txBody>
          <a:bodyPr lIns="91425" tIns="91425" rIns="91425" bIns="91425" anchor="t" anchorCtr="0"/>
          <a:lstStyle>
            <a:lvl1pPr marL="0" marR="0" lvl="0" indent="0" algn="ctr" rtl="0">
              <a:lnSpc>
                <a:spcPct val="100000"/>
              </a:lnSpc>
              <a:spcBef>
                <a:spcPts val="720"/>
              </a:spcBef>
              <a:spcAft>
                <a:spcPts val="0"/>
              </a:spcAft>
              <a:buClr>
                <a:srgbClr val="888888"/>
              </a:buClr>
              <a:buFont typeface="Arial"/>
              <a:buNone/>
              <a:defRPr sz="3600" b="1" i="0" u="none" strike="noStrike" cap="none">
                <a:solidFill>
                  <a:srgbClr val="888888"/>
                </a:solidFill>
                <a:latin typeface="Arial"/>
                <a:ea typeface="Arial"/>
                <a:cs typeface="Arial"/>
                <a:sym typeface="Arial"/>
              </a:defRPr>
            </a:lvl1pPr>
            <a:lvl2pPr marL="457200" marR="0" lvl="1" indent="0" algn="ctr" rtl="0">
              <a:lnSpc>
                <a:spcPct val="100000"/>
              </a:lnSpc>
              <a:spcBef>
                <a:spcPts val="640"/>
              </a:spcBef>
              <a:spcAft>
                <a:spcPts val="0"/>
              </a:spcAft>
              <a:buClr>
                <a:srgbClr val="888888"/>
              </a:buClr>
              <a:buFont typeface="Arial"/>
              <a:buNone/>
              <a:defRPr sz="3200" b="0" i="0" u="none" strike="noStrike" cap="none">
                <a:solidFill>
                  <a:srgbClr val="888888"/>
                </a:solidFill>
                <a:latin typeface="Arial"/>
                <a:ea typeface="Arial"/>
                <a:cs typeface="Arial"/>
                <a:sym typeface="Arial"/>
              </a:defRPr>
            </a:lvl2pPr>
            <a:lvl3pPr marL="914400" marR="0" lvl="2" indent="0" algn="ctr" rtl="0">
              <a:lnSpc>
                <a:spcPct val="100000"/>
              </a:lnSpc>
              <a:spcBef>
                <a:spcPts val="560"/>
              </a:spcBef>
              <a:spcAft>
                <a:spcPts val="0"/>
              </a:spcAft>
              <a:buClr>
                <a:srgbClr val="888888"/>
              </a:buClr>
              <a:buFont typeface="Arial"/>
              <a:buNone/>
              <a:defRPr sz="2800" b="0" i="0" u="none" strike="noStrike" cap="none">
                <a:solidFill>
                  <a:srgbClr val="888888"/>
                </a:solidFill>
                <a:latin typeface="Arial"/>
                <a:ea typeface="Arial"/>
                <a:cs typeface="Arial"/>
                <a:sym typeface="Arial"/>
              </a:defRPr>
            </a:lvl3pPr>
            <a:lvl4pPr marL="1371600" marR="0" lvl="3" indent="0" algn="ctr" rtl="0">
              <a:lnSpc>
                <a:spcPct val="100000"/>
              </a:lnSpc>
              <a:spcBef>
                <a:spcPts val="480"/>
              </a:spcBef>
              <a:spcAft>
                <a:spcPts val="0"/>
              </a:spcAft>
              <a:buClr>
                <a:srgbClr val="888888"/>
              </a:buClr>
              <a:buFont typeface="Arial"/>
              <a:buNone/>
              <a:defRPr sz="2400" b="0" i="0" u="none" strike="noStrike" cap="none">
                <a:solidFill>
                  <a:srgbClr val="888888"/>
                </a:solidFill>
                <a:latin typeface="Arial"/>
                <a:ea typeface="Arial"/>
                <a:cs typeface="Arial"/>
                <a:sym typeface="Arial"/>
              </a:defRPr>
            </a:lvl4pPr>
            <a:lvl5pPr marL="1828800" marR="0" lvl="4"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Arial"/>
                <a:ea typeface="Arial"/>
                <a:cs typeface="Arial"/>
                <a:sym typeface="Arial"/>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9pPr>
          </a:lstStyle>
          <a:p>
            <a:endParaRPr/>
          </a:p>
        </p:txBody>
      </p:sp>
      <p:sp>
        <p:nvSpPr>
          <p:cNvPr id="42" name="Shape 42"/>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Clr>
                <a:srgbClr val="FFFFFF"/>
              </a:buClr>
              <a:buSzPct val="25000"/>
              <a:buFont typeface="Calibri"/>
              <a:buNone/>
            </a:pPr>
            <a:fld id="{00000000-1234-1234-1234-123412341234}" type="slidenum">
              <a:rPr lang="en-US" sz="1200" b="1">
                <a:solidFill>
                  <a:srgbClr val="FFFFFF"/>
                </a:solidFill>
                <a:latin typeface="Calibri"/>
                <a:ea typeface="Calibri"/>
                <a:cs typeface="Calibri"/>
                <a:sym typeface="Calibri"/>
              </a:rPr>
              <a:pPr algn="r">
                <a:buClr>
                  <a:srgbClr val="FFFFFF"/>
                </a:buClr>
                <a:buSzPct val="25000"/>
                <a:buFont typeface="Calibri"/>
                <a:buNone/>
              </a:pPr>
              <a:t>‹#›</a:t>
            </a:fld>
            <a:endParaRPr lang="en-US" sz="1200" b="1">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9825022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45" name="Shape 45"/>
          <p:cNvSpPr txBox="1">
            <a:spLocks noGrp="1"/>
          </p:cNvSpPr>
          <p:nvPr>
            <p:ph type="body" idx="1"/>
          </p:nvPr>
        </p:nvSpPr>
        <p:spPr>
          <a:xfrm>
            <a:off x="457200" y="1600200"/>
            <a:ext cx="4038598" cy="4525963"/>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dk1"/>
              </a:buClr>
              <a:buSzPct val="100000"/>
              <a:buFont typeface="Arial"/>
              <a:buChar char="•"/>
              <a:defRPr sz="2800" b="1" i="0" u="none" strike="noStrike" cap="none">
                <a:solidFill>
                  <a:schemeClr val="dk1"/>
                </a:solidFill>
                <a:latin typeface="Arial"/>
                <a:ea typeface="Arial"/>
                <a:cs typeface="Arial"/>
                <a:sym typeface="Arial"/>
              </a:defRPr>
            </a:lvl1pPr>
            <a:lvl2pPr marL="742950" marR="0" lvl="1" indent="19050" algn="l" rtl="0">
              <a:lnSpc>
                <a:spcPct val="100000"/>
              </a:lnSpc>
              <a:spcBef>
                <a:spcPts val="480"/>
              </a:spcBef>
              <a:spcAft>
                <a:spcPts val="0"/>
              </a:spcAft>
              <a:buClr>
                <a:srgbClr val="7F7F7F"/>
              </a:buClr>
              <a:buSzPct val="100000"/>
              <a:buFont typeface="Arial"/>
              <a:buChar char="•"/>
              <a:defRPr sz="2400" b="0" i="0" u="none" strike="noStrike" cap="none">
                <a:solidFill>
                  <a:srgbClr val="7F7F7F"/>
                </a:solidFill>
                <a:latin typeface="Arial"/>
                <a:ea typeface="Arial"/>
                <a:cs typeface="Arial"/>
                <a:sym typeface="Arial"/>
              </a:defRPr>
            </a:lvl2pPr>
            <a:lvl3pPr marL="1143000" marR="0" lvl="2" indent="25400" algn="l" rtl="0">
              <a:lnSpc>
                <a:spcPct val="100000"/>
              </a:lnSpc>
              <a:spcBef>
                <a:spcPts val="400"/>
              </a:spcBef>
              <a:spcAft>
                <a:spcPts val="0"/>
              </a:spcAft>
              <a:buClr>
                <a:srgbClr val="7F7F7F"/>
              </a:buClr>
              <a:buSzPct val="100000"/>
              <a:buFont typeface="Arial"/>
              <a:buChar char="•"/>
              <a:defRPr sz="2000" b="0" i="0" u="none" strike="noStrike" cap="none">
                <a:solidFill>
                  <a:srgbClr val="7F7F7F"/>
                </a:solidFill>
                <a:latin typeface="Arial"/>
                <a:ea typeface="Arial"/>
                <a:cs typeface="Arial"/>
                <a:sym typeface="Arial"/>
              </a:defRPr>
            </a:lvl3pPr>
            <a:lvl4pPr marL="1600200" marR="0" lvl="3" indent="0" algn="l" rtl="0">
              <a:lnSpc>
                <a:spcPct val="100000"/>
              </a:lnSpc>
              <a:spcBef>
                <a:spcPts val="360"/>
              </a:spcBef>
              <a:spcAft>
                <a:spcPts val="0"/>
              </a:spcAft>
              <a:buClr>
                <a:srgbClr val="7F7F7F"/>
              </a:buClr>
              <a:buSzPct val="100000"/>
              <a:buFont typeface="Arial"/>
              <a:buChar char="–"/>
              <a:defRPr sz="1800" b="0" i="0" u="none" strike="noStrike" cap="none">
                <a:solidFill>
                  <a:srgbClr val="7F7F7F"/>
                </a:solidFill>
                <a:latin typeface="Arial"/>
                <a:ea typeface="Arial"/>
                <a:cs typeface="Arial"/>
                <a:sym typeface="Arial"/>
              </a:defRPr>
            </a:lvl4pPr>
            <a:lvl5pPr marL="2057400" marR="0" lvl="4" indent="0" algn="l" rtl="0">
              <a:lnSpc>
                <a:spcPct val="100000"/>
              </a:lnSpc>
              <a:spcBef>
                <a:spcPts val="360"/>
              </a:spcBef>
              <a:spcAft>
                <a:spcPts val="0"/>
              </a:spcAft>
              <a:buClr>
                <a:srgbClr val="7F7F7F"/>
              </a:buClr>
              <a:buSzPct val="100000"/>
              <a:buFont typeface="Arial"/>
              <a:buChar char="»"/>
              <a:defRPr sz="1800" b="0" i="0" u="none" strike="noStrike" cap="none">
                <a:solidFill>
                  <a:srgbClr val="7F7F7F"/>
                </a:solidFill>
                <a:latin typeface="Arial"/>
                <a:ea typeface="Arial"/>
                <a:cs typeface="Arial"/>
                <a:sym typeface="Arial"/>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6" name="Shape 46"/>
          <p:cNvSpPr txBox="1">
            <a:spLocks noGrp="1"/>
          </p:cNvSpPr>
          <p:nvPr>
            <p:ph type="body" idx="2"/>
          </p:nvPr>
        </p:nvSpPr>
        <p:spPr>
          <a:xfrm>
            <a:off x="4648201" y="1600200"/>
            <a:ext cx="4038598" cy="4525963"/>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dk1"/>
              </a:buClr>
              <a:buSzPct val="100000"/>
              <a:buFont typeface="Arial"/>
              <a:buChar char="•"/>
              <a:defRPr sz="2800" b="1" i="0" u="none" strike="noStrike" cap="none">
                <a:solidFill>
                  <a:schemeClr val="dk1"/>
                </a:solidFill>
                <a:latin typeface="Arial"/>
                <a:ea typeface="Arial"/>
                <a:cs typeface="Arial"/>
                <a:sym typeface="Arial"/>
              </a:defRPr>
            </a:lvl1pPr>
            <a:lvl2pPr marL="742950" marR="0" lvl="1" indent="19050" algn="l" rtl="0">
              <a:lnSpc>
                <a:spcPct val="100000"/>
              </a:lnSpc>
              <a:spcBef>
                <a:spcPts val="480"/>
              </a:spcBef>
              <a:spcAft>
                <a:spcPts val="0"/>
              </a:spcAft>
              <a:buClr>
                <a:srgbClr val="7F7F7F"/>
              </a:buClr>
              <a:buSzPct val="100000"/>
              <a:buFont typeface="Arial"/>
              <a:buChar char="•"/>
              <a:defRPr sz="2400" b="0" i="0" u="none" strike="noStrike" cap="none">
                <a:solidFill>
                  <a:srgbClr val="7F7F7F"/>
                </a:solidFill>
                <a:latin typeface="Arial"/>
                <a:ea typeface="Arial"/>
                <a:cs typeface="Arial"/>
                <a:sym typeface="Arial"/>
              </a:defRPr>
            </a:lvl2pPr>
            <a:lvl3pPr marL="1143000" marR="0" lvl="2" indent="25400" algn="l" rtl="0">
              <a:lnSpc>
                <a:spcPct val="100000"/>
              </a:lnSpc>
              <a:spcBef>
                <a:spcPts val="400"/>
              </a:spcBef>
              <a:spcAft>
                <a:spcPts val="0"/>
              </a:spcAft>
              <a:buClr>
                <a:srgbClr val="7F7F7F"/>
              </a:buClr>
              <a:buSzPct val="100000"/>
              <a:buFont typeface="Arial"/>
              <a:buChar char="•"/>
              <a:defRPr sz="2000" b="0" i="0" u="none" strike="noStrike" cap="none">
                <a:solidFill>
                  <a:srgbClr val="7F7F7F"/>
                </a:solidFill>
                <a:latin typeface="Arial"/>
                <a:ea typeface="Arial"/>
                <a:cs typeface="Arial"/>
                <a:sym typeface="Arial"/>
              </a:defRPr>
            </a:lvl3pPr>
            <a:lvl4pPr marL="1600200" marR="0" lvl="3" indent="0" algn="l" rtl="0">
              <a:lnSpc>
                <a:spcPct val="100000"/>
              </a:lnSpc>
              <a:spcBef>
                <a:spcPts val="360"/>
              </a:spcBef>
              <a:spcAft>
                <a:spcPts val="0"/>
              </a:spcAft>
              <a:buClr>
                <a:srgbClr val="7F7F7F"/>
              </a:buClr>
              <a:buSzPct val="100000"/>
              <a:buFont typeface="Arial"/>
              <a:buChar char="–"/>
              <a:defRPr sz="1800" b="0" i="0" u="none" strike="noStrike" cap="none">
                <a:solidFill>
                  <a:srgbClr val="7F7F7F"/>
                </a:solidFill>
                <a:latin typeface="Arial"/>
                <a:ea typeface="Arial"/>
                <a:cs typeface="Arial"/>
                <a:sym typeface="Arial"/>
              </a:defRPr>
            </a:lvl4pPr>
            <a:lvl5pPr marL="2057400" marR="0" lvl="4" indent="0" algn="l" rtl="0">
              <a:lnSpc>
                <a:spcPct val="100000"/>
              </a:lnSpc>
              <a:spcBef>
                <a:spcPts val="360"/>
              </a:spcBef>
              <a:spcAft>
                <a:spcPts val="0"/>
              </a:spcAft>
              <a:buClr>
                <a:srgbClr val="7F7F7F"/>
              </a:buClr>
              <a:buSzPct val="100000"/>
              <a:buFont typeface="Arial"/>
              <a:buChar char="»"/>
              <a:defRPr sz="1800" b="0" i="0" u="none" strike="noStrike" cap="none">
                <a:solidFill>
                  <a:srgbClr val="7F7F7F"/>
                </a:solidFill>
                <a:latin typeface="Arial"/>
                <a:ea typeface="Arial"/>
                <a:cs typeface="Arial"/>
                <a:sym typeface="Arial"/>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7" name="Shape 47"/>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Clr>
                <a:srgbClr val="FFFFFF"/>
              </a:buClr>
              <a:buSzPct val="25000"/>
              <a:buFont typeface="Times New Roman"/>
              <a:buNone/>
            </a:pPr>
            <a:fld id="{00000000-1234-1234-1234-123412341234}" type="slidenum">
              <a:rPr lang="en-US" sz="1200">
                <a:solidFill>
                  <a:srgbClr val="FFFFFF"/>
                </a:solidFill>
                <a:latin typeface="Times New Roman"/>
                <a:ea typeface="Times New Roman"/>
                <a:cs typeface="Times New Roman"/>
                <a:sym typeface="Times New Roman"/>
              </a:rPr>
              <a:pPr algn="r">
                <a:buClr>
                  <a:srgbClr val="FFFFFF"/>
                </a:buClr>
                <a:buSzPct val="25000"/>
                <a:buFont typeface="Times New Roman"/>
                <a:buNone/>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3293561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2_Custom Layout">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50" name="Shape 50"/>
          <p:cNvSpPr txBox="1">
            <a:spLocks noGrp="1"/>
          </p:cNvSpPr>
          <p:nvPr>
            <p:ph type="dt" idx="10"/>
          </p:nvPr>
        </p:nvSpPr>
        <p:spPr>
          <a:xfrm>
            <a:off x="5105401" y="6553201"/>
            <a:ext cx="838198" cy="1523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Times New Roman"/>
              <a:buNone/>
              <a:defRPr sz="1800" b="0" i="0" u="none" strike="noStrike" cap="none">
                <a:solidFill>
                  <a:schemeClr val="dk1"/>
                </a:solidFill>
                <a:latin typeface="Times New Roman"/>
                <a:ea typeface="Times New Roman"/>
                <a:cs typeface="Times New Roman"/>
                <a:sym typeface="Times New Roman"/>
              </a:defRPr>
            </a:lvl1pPr>
            <a:lvl2pPr marL="457200" marR="0" lvl="1" indent="0" algn="l" rtl="0">
              <a:lnSpc>
                <a:spcPct val="100000"/>
              </a:lnSpc>
              <a:spcBef>
                <a:spcPts val="0"/>
              </a:spcBef>
              <a:spcAft>
                <a:spcPts val="0"/>
              </a:spcAft>
              <a:buClr>
                <a:schemeClr val="dk1"/>
              </a:buClr>
              <a:buFont typeface="Times New Roman"/>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lnSpc>
                <a:spcPct val="100000"/>
              </a:lnSpc>
              <a:spcBef>
                <a:spcPts val="0"/>
              </a:spcBef>
              <a:spcAft>
                <a:spcPts val="0"/>
              </a:spcAft>
              <a:buClr>
                <a:schemeClr val="dk1"/>
              </a:buClr>
              <a:buFont typeface="Times New Roman"/>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lnSpc>
                <a:spcPct val="100000"/>
              </a:lnSpc>
              <a:spcBef>
                <a:spcPts val="0"/>
              </a:spcBef>
              <a:spcAft>
                <a:spcPts val="0"/>
              </a:spcAft>
              <a:buClr>
                <a:schemeClr val="dk1"/>
              </a:buClr>
              <a:buFont typeface="Times New Roman"/>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lnSpc>
                <a:spcPct val="100000"/>
              </a:lnSpc>
              <a:spcBef>
                <a:spcPts val="0"/>
              </a:spcBef>
              <a:spcAft>
                <a:spcPts val="0"/>
              </a:spcAft>
              <a:buClr>
                <a:schemeClr val="dk1"/>
              </a:buClr>
              <a:buFont typeface="Times New Roman"/>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lnSpc>
                <a:spcPct val="100000"/>
              </a:lnSpc>
              <a:spcBef>
                <a:spcPts val="0"/>
              </a:spcBef>
              <a:spcAft>
                <a:spcPts val="0"/>
              </a:spcAft>
              <a:buClr>
                <a:schemeClr val="dk1"/>
              </a:buClr>
              <a:buFont typeface="Times New Roman"/>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lnSpc>
                <a:spcPct val="100000"/>
              </a:lnSpc>
              <a:spcBef>
                <a:spcPts val="0"/>
              </a:spcBef>
              <a:spcAft>
                <a:spcPts val="0"/>
              </a:spcAft>
              <a:buClr>
                <a:schemeClr val="dk1"/>
              </a:buClr>
              <a:buFont typeface="Times New Roman"/>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lnSpc>
                <a:spcPct val="100000"/>
              </a:lnSpc>
              <a:spcBef>
                <a:spcPts val="0"/>
              </a:spcBef>
              <a:spcAft>
                <a:spcPts val="0"/>
              </a:spcAft>
              <a:buClr>
                <a:schemeClr val="dk1"/>
              </a:buClr>
              <a:buFont typeface="Times New Roman"/>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lnSpc>
                <a:spcPct val="100000"/>
              </a:lnSpc>
              <a:spcBef>
                <a:spcPts val="0"/>
              </a:spcBef>
              <a:spcAft>
                <a:spcPts val="0"/>
              </a:spcAft>
              <a:buClr>
                <a:schemeClr val="dk1"/>
              </a:buClr>
              <a:buFont typeface="Times New Roman"/>
              <a:buNone/>
              <a:defRPr sz="1800" b="0" i="0" u="none" strike="noStrike" cap="none">
                <a:solidFill>
                  <a:schemeClr val="dk1"/>
                </a:solidFill>
                <a:latin typeface="Times New Roman"/>
                <a:ea typeface="Times New Roman"/>
                <a:cs typeface="Times New Roman"/>
                <a:sym typeface="Times New Roman"/>
              </a:defRPr>
            </a:lvl9pPr>
          </a:lstStyle>
          <a:p>
            <a:pPr>
              <a:buClr>
                <a:srgbClr val="000000"/>
              </a:buClr>
            </a:pPr>
            <a:endParaRPr kern="0">
              <a:solidFill>
                <a:srgbClr val="000000"/>
              </a:solidFill>
            </a:endParaRPr>
          </a:p>
        </p:txBody>
      </p:sp>
      <p:sp>
        <p:nvSpPr>
          <p:cNvPr id="51" name="Shape 51"/>
          <p:cNvSpPr/>
          <p:nvPr/>
        </p:nvSpPr>
        <p:spPr>
          <a:xfrm>
            <a:off x="4953001" y="6248401"/>
            <a:ext cx="3352799" cy="609599"/>
          </a:xfrm>
          <a:prstGeom prst="rect">
            <a:avLst/>
          </a:prstGeom>
          <a:solidFill>
            <a:schemeClr val="lt1"/>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algn="ctr">
              <a:buClr>
                <a:srgbClr val="000000"/>
              </a:buClr>
              <a:buFont typeface="Arial"/>
              <a:buNone/>
            </a:pPr>
            <a:endParaRPr kern="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2368331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57200" y="273051"/>
            <a:ext cx="3008313" cy="116204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0070C0"/>
              </a:buClr>
              <a:buFont typeface="Times New Roman"/>
              <a:buNone/>
              <a:defRPr sz="2800" b="1" i="0" u="none" strike="noStrike" cap="none">
                <a:solidFill>
                  <a:srgbClr val="0070C0"/>
                </a:solidFill>
                <a:latin typeface="Times New Roman"/>
                <a:ea typeface="Times New Roman"/>
                <a:cs typeface="Times New Roman"/>
                <a:sym typeface="Times New Roman"/>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54" name="Shape 54"/>
          <p:cNvSpPr txBox="1">
            <a:spLocks noGrp="1"/>
          </p:cNvSpPr>
          <p:nvPr>
            <p:ph type="body" idx="1"/>
          </p:nvPr>
        </p:nvSpPr>
        <p:spPr>
          <a:xfrm>
            <a:off x="3575050" y="273051"/>
            <a:ext cx="5111751" cy="5853111"/>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1" i="0" u="none" strike="noStrike" cap="none">
                <a:solidFill>
                  <a:schemeClr val="dk1"/>
                </a:solidFill>
                <a:latin typeface="Arial"/>
                <a:ea typeface="Arial"/>
                <a:cs typeface="Arial"/>
                <a:sym typeface="Arial"/>
              </a:defRPr>
            </a:lvl1pPr>
            <a:lvl2pPr marL="742950" marR="0" lvl="1" indent="69850" algn="l" rtl="0">
              <a:lnSpc>
                <a:spcPct val="100000"/>
              </a:lnSpc>
              <a:spcBef>
                <a:spcPts val="560"/>
              </a:spcBef>
              <a:spcAft>
                <a:spcPts val="0"/>
              </a:spcAft>
              <a:buClr>
                <a:srgbClr val="7F7F7F"/>
              </a:buClr>
              <a:buSzPct val="100000"/>
              <a:buFont typeface="Arial"/>
              <a:buChar char="•"/>
              <a:defRPr sz="2800" b="0" i="0" u="none" strike="noStrike" cap="none">
                <a:solidFill>
                  <a:srgbClr val="7F7F7F"/>
                </a:solidFill>
                <a:latin typeface="Arial"/>
                <a:ea typeface="Arial"/>
                <a:cs typeface="Arial"/>
                <a:sym typeface="Arial"/>
              </a:defRPr>
            </a:lvl2pPr>
            <a:lvl3pPr marL="1143000" marR="0" lvl="2" indent="76200" algn="l" rtl="0">
              <a:lnSpc>
                <a:spcPct val="100000"/>
              </a:lnSpc>
              <a:spcBef>
                <a:spcPts val="480"/>
              </a:spcBef>
              <a:spcAft>
                <a:spcPts val="0"/>
              </a:spcAft>
              <a:buClr>
                <a:srgbClr val="7F7F7F"/>
              </a:buClr>
              <a:buSzPct val="100000"/>
              <a:buFont typeface="Arial"/>
              <a:buChar char="•"/>
              <a:defRPr sz="2400" b="0" i="0" u="none" strike="noStrike" cap="none">
                <a:solidFill>
                  <a:srgbClr val="7F7F7F"/>
                </a:solidFill>
                <a:latin typeface="Arial"/>
                <a:ea typeface="Arial"/>
                <a:cs typeface="Arial"/>
                <a:sym typeface="Arial"/>
              </a:defRPr>
            </a:lvl3pPr>
            <a:lvl4pPr marL="1600200" marR="0" lvl="3" indent="25400" algn="l" rtl="0">
              <a:lnSpc>
                <a:spcPct val="100000"/>
              </a:lnSpc>
              <a:spcBef>
                <a:spcPts val="400"/>
              </a:spcBef>
              <a:spcAft>
                <a:spcPts val="0"/>
              </a:spcAft>
              <a:buClr>
                <a:srgbClr val="7F7F7F"/>
              </a:buClr>
              <a:buSzPct val="100000"/>
              <a:buFont typeface="Arial"/>
              <a:buChar char="–"/>
              <a:defRPr sz="2000" b="0" i="0" u="none" strike="noStrike" cap="none">
                <a:solidFill>
                  <a:srgbClr val="7F7F7F"/>
                </a:solidFill>
                <a:latin typeface="Arial"/>
                <a:ea typeface="Arial"/>
                <a:cs typeface="Arial"/>
                <a:sym typeface="Arial"/>
              </a:defRPr>
            </a:lvl4pPr>
            <a:lvl5pPr marL="2057400" marR="0" lvl="4" indent="25400" algn="l" rtl="0">
              <a:lnSpc>
                <a:spcPct val="100000"/>
              </a:lnSpc>
              <a:spcBef>
                <a:spcPts val="400"/>
              </a:spcBef>
              <a:spcAft>
                <a:spcPts val="0"/>
              </a:spcAft>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55" name="Shape 55"/>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rgbClr val="7F7F7F"/>
              </a:buClr>
              <a:buFont typeface="Arial"/>
              <a:buNone/>
              <a:defRPr sz="1400" b="1" i="0" u="none" strike="noStrike" cap="none">
                <a:solidFill>
                  <a:srgbClr val="7F7F7F"/>
                </a:solidFill>
                <a:latin typeface="Arial"/>
                <a:ea typeface="Arial"/>
                <a:cs typeface="Arial"/>
                <a:sym typeface="Arial"/>
              </a:defRPr>
            </a:lvl1pPr>
            <a:lvl2pPr marL="457200" marR="0" lvl="1" indent="0" algn="l" rtl="0">
              <a:lnSpc>
                <a:spcPct val="100000"/>
              </a:lnSpc>
              <a:spcBef>
                <a:spcPts val="240"/>
              </a:spcBef>
              <a:spcAft>
                <a:spcPts val="0"/>
              </a:spcAft>
              <a:buClr>
                <a:srgbClr val="7F7F7F"/>
              </a:buClr>
              <a:buFont typeface="Arial"/>
              <a:buNone/>
              <a:defRPr sz="1200" b="0" i="0" u="none" strike="noStrike" cap="none">
                <a:solidFill>
                  <a:srgbClr val="7F7F7F"/>
                </a:solidFill>
                <a:latin typeface="Arial"/>
                <a:ea typeface="Arial"/>
                <a:cs typeface="Arial"/>
                <a:sym typeface="Arial"/>
              </a:defRPr>
            </a:lvl2pPr>
            <a:lvl3pPr marL="914400" marR="0" lvl="2" indent="0" algn="l" rtl="0">
              <a:lnSpc>
                <a:spcPct val="100000"/>
              </a:lnSpc>
              <a:spcBef>
                <a:spcPts val="200"/>
              </a:spcBef>
              <a:spcAft>
                <a:spcPts val="0"/>
              </a:spcAft>
              <a:buClr>
                <a:srgbClr val="7F7F7F"/>
              </a:buClr>
              <a:buFont typeface="Arial"/>
              <a:buNone/>
              <a:defRPr sz="1000" b="0" i="0" u="none" strike="noStrike" cap="none">
                <a:solidFill>
                  <a:srgbClr val="7F7F7F"/>
                </a:solidFill>
                <a:latin typeface="Arial"/>
                <a:ea typeface="Arial"/>
                <a:cs typeface="Arial"/>
                <a:sym typeface="Arial"/>
              </a:defRPr>
            </a:lvl3pPr>
            <a:lvl4pPr marL="1371600" marR="0" lvl="3" indent="0" algn="l" rtl="0">
              <a:lnSpc>
                <a:spcPct val="100000"/>
              </a:lnSpc>
              <a:spcBef>
                <a:spcPts val="180"/>
              </a:spcBef>
              <a:spcAft>
                <a:spcPts val="0"/>
              </a:spcAft>
              <a:buClr>
                <a:srgbClr val="7F7F7F"/>
              </a:buClr>
              <a:buFont typeface="Arial"/>
              <a:buNone/>
              <a:defRPr sz="900" b="0" i="0" u="none" strike="noStrike" cap="none">
                <a:solidFill>
                  <a:srgbClr val="7F7F7F"/>
                </a:solidFill>
                <a:latin typeface="Arial"/>
                <a:ea typeface="Arial"/>
                <a:cs typeface="Arial"/>
                <a:sym typeface="Arial"/>
              </a:defRPr>
            </a:lvl4pPr>
            <a:lvl5pPr marL="1828800" marR="0" lvl="4" indent="0" algn="l" rtl="0">
              <a:lnSpc>
                <a:spcPct val="100000"/>
              </a:lnSpc>
              <a:spcBef>
                <a:spcPts val="180"/>
              </a:spcBef>
              <a:spcAft>
                <a:spcPts val="0"/>
              </a:spcAft>
              <a:buClr>
                <a:srgbClr val="7F7F7F"/>
              </a:buClr>
              <a:buFont typeface="Arial"/>
              <a:buNone/>
              <a:defRPr sz="900" b="0" i="0" u="none" strike="noStrike" cap="none">
                <a:solidFill>
                  <a:srgbClr val="7F7F7F"/>
                </a:solidFill>
                <a:latin typeface="Arial"/>
                <a:ea typeface="Arial"/>
                <a:cs typeface="Arial"/>
                <a:sym typeface="Arial"/>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56" name="Shape 56"/>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Clr>
                <a:srgbClr val="FFFFFF"/>
              </a:buClr>
              <a:buSzPct val="25000"/>
              <a:buFont typeface="Times New Roman"/>
              <a:buNone/>
            </a:pPr>
            <a:fld id="{00000000-1234-1234-1234-123412341234}" type="slidenum">
              <a:rPr lang="en-US" sz="1200">
                <a:solidFill>
                  <a:srgbClr val="FFFFFF"/>
                </a:solidFill>
                <a:latin typeface="Times New Roman"/>
                <a:ea typeface="Times New Roman"/>
                <a:cs typeface="Times New Roman"/>
                <a:sym typeface="Times New Roman"/>
              </a:rPr>
              <a:pPr algn="r">
                <a:buClr>
                  <a:srgbClr val="FFFFFF"/>
                </a:buClr>
                <a:buSzPct val="25000"/>
                <a:buFont typeface="Times New Roman"/>
                <a:buNone/>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28556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9"/>
        <p:cNvGrpSpPr/>
        <p:nvPr/>
      </p:nvGrpSpPr>
      <p:grpSpPr>
        <a:xfrm>
          <a:off x="0" y="0"/>
          <a:ext cx="0" cy="0"/>
          <a:chOff x="0" y="0"/>
          <a:chExt cx="0" cy="0"/>
        </a:xfrm>
      </p:grpSpPr>
      <p:sp>
        <p:nvSpPr>
          <p:cNvPr id="40" name="Shape 40"/>
          <p:cNvSpPr txBox="1">
            <a:spLocks noGrp="1"/>
          </p:cNvSpPr>
          <p:nvPr>
            <p:ph type="ctrTitle"/>
          </p:nvPr>
        </p:nvSpPr>
        <p:spPr>
          <a:xfrm>
            <a:off x="304800" y="2133600"/>
            <a:ext cx="7924799" cy="1470024"/>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4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 name="Shape 41"/>
          <p:cNvSpPr txBox="1">
            <a:spLocks noGrp="1"/>
          </p:cNvSpPr>
          <p:nvPr>
            <p:ph type="subTitle" idx="1"/>
          </p:nvPr>
        </p:nvSpPr>
        <p:spPr>
          <a:xfrm>
            <a:off x="914400" y="3886200"/>
            <a:ext cx="6400799" cy="1752600"/>
          </a:xfrm>
          <a:prstGeom prst="rect">
            <a:avLst/>
          </a:prstGeom>
          <a:noFill/>
          <a:ln>
            <a:noFill/>
          </a:ln>
        </p:spPr>
        <p:txBody>
          <a:bodyPr lIns="91425" tIns="91425" rIns="91425" bIns="91425" anchor="t" anchorCtr="0"/>
          <a:lstStyle>
            <a:lvl1pPr marL="0" marR="0" lvl="0" indent="0" algn="ctr" rtl="0">
              <a:spcBef>
                <a:spcPts val="720"/>
              </a:spcBef>
              <a:buClr>
                <a:srgbClr val="888888"/>
              </a:buClr>
              <a:buFont typeface="Arial"/>
              <a:buNone/>
              <a:defRPr sz="3600" b="1" i="0" u="none" strike="noStrike" cap="none">
                <a:solidFill>
                  <a:srgbClr val="888888"/>
                </a:solidFill>
                <a:latin typeface="Arial"/>
                <a:ea typeface="Arial"/>
                <a:cs typeface="Arial"/>
                <a:sym typeface="Arial"/>
              </a:defRPr>
            </a:lvl1pPr>
            <a:lvl2pPr marL="457200" marR="0" lvl="1" indent="0" algn="ctr" rtl="0">
              <a:spcBef>
                <a:spcPts val="640"/>
              </a:spcBef>
              <a:buClr>
                <a:srgbClr val="888888"/>
              </a:buClr>
              <a:buFont typeface="Arial"/>
              <a:buNone/>
              <a:defRPr sz="3200" b="0" i="0" u="none" strike="noStrike" cap="none">
                <a:solidFill>
                  <a:srgbClr val="888888"/>
                </a:solidFill>
                <a:latin typeface="Arial"/>
                <a:ea typeface="Arial"/>
                <a:cs typeface="Arial"/>
                <a:sym typeface="Arial"/>
              </a:defRPr>
            </a:lvl2pPr>
            <a:lvl3pPr marL="914400" marR="0" lvl="2" indent="0" algn="ctr" rtl="0">
              <a:spcBef>
                <a:spcPts val="560"/>
              </a:spcBef>
              <a:buClr>
                <a:srgbClr val="888888"/>
              </a:buClr>
              <a:buFont typeface="Arial"/>
              <a:buNone/>
              <a:defRPr sz="2800" b="0" i="0" u="none" strike="noStrike" cap="none">
                <a:solidFill>
                  <a:srgbClr val="888888"/>
                </a:solidFill>
                <a:latin typeface="Arial"/>
                <a:ea typeface="Arial"/>
                <a:cs typeface="Arial"/>
                <a:sym typeface="Arial"/>
              </a:defRPr>
            </a:lvl3pPr>
            <a:lvl4pPr marL="1371600" marR="0" lvl="3" indent="0" algn="ctr" rtl="0">
              <a:spcBef>
                <a:spcPts val="480"/>
              </a:spcBef>
              <a:buClr>
                <a:srgbClr val="888888"/>
              </a:buClr>
              <a:buFont typeface="Arial"/>
              <a:buNone/>
              <a:defRPr sz="2400" b="0" i="0" u="none" strike="noStrike" cap="none">
                <a:solidFill>
                  <a:srgbClr val="888888"/>
                </a:solidFill>
                <a:latin typeface="Arial"/>
                <a:ea typeface="Arial"/>
                <a:cs typeface="Arial"/>
                <a:sym typeface="Arial"/>
              </a:defRPr>
            </a:lvl4pPr>
            <a:lvl5pPr marL="1828800" marR="0" lvl="4"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5pPr>
            <a:lvl6pPr marL="2286000" marR="0" lvl="5"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6pPr>
            <a:lvl7pPr marL="2743200" marR="0" lvl="6"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7pPr>
            <a:lvl8pPr marL="3200400" marR="0" lvl="7"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8pPr>
            <a:lvl9pPr marL="3657600" marR="0" lvl="8"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9pPr>
          </a:lstStyle>
          <a:p>
            <a:endParaRPr/>
          </a:p>
        </p:txBody>
      </p:sp>
      <p:sp>
        <p:nvSpPr>
          <p:cNvPr id="42" name="Shape 42"/>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b="1">
                <a:solidFill>
                  <a:srgbClr val="FFFFFF"/>
                </a:solidFill>
                <a:latin typeface="Calibri"/>
                <a:ea typeface="Calibri"/>
                <a:cs typeface="Calibri"/>
                <a:sym typeface="Calibri"/>
              </a:rPr>
              <a:pPr algn="r">
                <a:buSzPct val="25000"/>
              </a:pPr>
              <a:t>‹#›</a:t>
            </a:fld>
            <a:endParaRPr lang="en-US" sz="1200" b="1">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1279739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57"/>
        <p:cNvGrpSpPr/>
        <p:nvPr/>
      </p:nvGrpSpPr>
      <p:grpSpPr>
        <a:xfrm>
          <a:off x="0" y="0"/>
          <a:ext cx="0" cy="0"/>
          <a:chOff x="0" y="0"/>
          <a:chExt cx="0" cy="0"/>
        </a:xfrm>
      </p:grpSpPr>
      <p:sp>
        <p:nvSpPr>
          <p:cNvPr id="58" name="Shape 58"/>
          <p:cNvSpPr>
            <a:spLocks noGrp="1"/>
          </p:cNvSpPr>
          <p:nvPr>
            <p:ph type="pic" idx="2"/>
          </p:nvPr>
        </p:nvSpPr>
        <p:spPr>
          <a:xfrm>
            <a:off x="1792290" y="612775"/>
            <a:ext cx="5486399" cy="41148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dk1"/>
              </a:buClr>
              <a:buFont typeface="Arial"/>
              <a:buNone/>
              <a:defRPr sz="3200" b="1" i="0" u="none" strike="noStrike" cap="none">
                <a:solidFill>
                  <a:schemeClr val="dk1"/>
                </a:solidFill>
                <a:latin typeface="Arial"/>
                <a:ea typeface="Arial"/>
                <a:cs typeface="Arial"/>
                <a:sym typeface="Arial"/>
              </a:defRPr>
            </a:lvl1pPr>
            <a:lvl2pPr marL="457200" marR="0" lvl="1" indent="0" algn="l" rtl="0">
              <a:lnSpc>
                <a:spcPct val="100000"/>
              </a:lnSpc>
              <a:spcBef>
                <a:spcPts val="560"/>
              </a:spcBef>
              <a:spcAft>
                <a:spcPts val="0"/>
              </a:spcAft>
              <a:buClr>
                <a:srgbClr val="7F7F7F"/>
              </a:buClr>
              <a:buFont typeface="Arial"/>
              <a:buNone/>
              <a:defRPr sz="2800" b="0" i="0" u="none" strike="noStrike" cap="none">
                <a:solidFill>
                  <a:srgbClr val="7F7F7F"/>
                </a:solidFill>
                <a:latin typeface="Arial"/>
                <a:ea typeface="Arial"/>
                <a:cs typeface="Arial"/>
                <a:sym typeface="Arial"/>
              </a:defRPr>
            </a:lvl2pPr>
            <a:lvl3pPr marL="914400" marR="0" lvl="2" indent="0" algn="l" rtl="0">
              <a:lnSpc>
                <a:spcPct val="100000"/>
              </a:lnSpc>
              <a:spcBef>
                <a:spcPts val="480"/>
              </a:spcBef>
              <a:spcAft>
                <a:spcPts val="0"/>
              </a:spcAft>
              <a:buClr>
                <a:srgbClr val="7F7F7F"/>
              </a:buClr>
              <a:buFont typeface="Arial"/>
              <a:buNone/>
              <a:defRPr sz="2400" b="0" i="0" u="none" strike="noStrike" cap="none">
                <a:solidFill>
                  <a:srgbClr val="7F7F7F"/>
                </a:solidFill>
                <a:latin typeface="Arial"/>
                <a:ea typeface="Arial"/>
                <a:cs typeface="Arial"/>
                <a:sym typeface="Arial"/>
              </a:defRPr>
            </a:lvl3pPr>
            <a:lvl4pPr marL="1371600" marR="0" lvl="3" indent="0" algn="l" rtl="0">
              <a:lnSpc>
                <a:spcPct val="100000"/>
              </a:lnSpc>
              <a:spcBef>
                <a:spcPts val="400"/>
              </a:spcBef>
              <a:spcAft>
                <a:spcPts val="0"/>
              </a:spcAft>
              <a:buClr>
                <a:srgbClr val="7F7F7F"/>
              </a:buClr>
              <a:buFont typeface="Arial"/>
              <a:buNone/>
              <a:defRPr sz="2000" b="0" i="0" u="none" strike="noStrike" cap="none">
                <a:solidFill>
                  <a:srgbClr val="7F7F7F"/>
                </a:solidFill>
                <a:latin typeface="Arial"/>
                <a:ea typeface="Arial"/>
                <a:cs typeface="Arial"/>
                <a:sym typeface="Arial"/>
              </a:defRPr>
            </a:lvl4pPr>
            <a:lvl5pPr marL="1828800" marR="0" lvl="4" indent="0" algn="l" rtl="0">
              <a:lnSpc>
                <a:spcPct val="100000"/>
              </a:lnSpc>
              <a:spcBef>
                <a:spcPts val="400"/>
              </a:spcBef>
              <a:spcAft>
                <a:spcPts val="0"/>
              </a:spcAft>
              <a:buClr>
                <a:srgbClr val="7F7F7F"/>
              </a:buClr>
              <a:buFont typeface="Arial"/>
              <a:buNone/>
              <a:defRPr sz="2000" b="0" i="0" u="none" strike="noStrike" cap="none">
                <a:solidFill>
                  <a:srgbClr val="7F7F7F"/>
                </a:solidFill>
                <a:latin typeface="Arial"/>
                <a:ea typeface="Arial"/>
                <a:cs typeface="Arial"/>
                <a:sym typeface="Arial"/>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59" name="Shape 59"/>
          <p:cNvSpPr txBox="1">
            <a:spLocks noGrp="1"/>
          </p:cNvSpPr>
          <p:nvPr>
            <p:ph type="body" idx="1"/>
          </p:nvPr>
        </p:nvSpPr>
        <p:spPr>
          <a:xfrm>
            <a:off x="1792290" y="5367337"/>
            <a:ext cx="5486399" cy="804861"/>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rgbClr val="7F7F7F"/>
              </a:buClr>
              <a:buFont typeface="Arial"/>
              <a:buNone/>
              <a:defRPr sz="1400" b="1" i="0" u="none" strike="noStrike" cap="none">
                <a:solidFill>
                  <a:srgbClr val="7F7F7F"/>
                </a:solidFill>
                <a:latin typeface="Arial"/>
                <a:ea typeface="Arial"/>
                <a:cs typeface="Arial"/>
                <a:sym typeface="Arial"/>
              </a:defRPr>
            </a:lvl1pPr>
            <a:lvl2pPr marL="457200" marR="0" lvl="1" indent="0" algn="l" rtl="0">
              <a:lnSpc>
                <a:spcPct val="100000"/>
              </a:lnSpc>
              <a:spcBef>
                <a:spcPts val="240"/>
              </a:spcBef>
              <a:spcAft>
                <a:spcPts val="0"/>
              </a:spcAft>
              <a:buClr>
                <a:srgbClr val="7F7F7F"/>
              </a:buClr>
              <a:buFont typeface="Arial"/>
              <a:buNone/>
              <a:defRPr sz="1200" b="0" i="0" u="none" strike="noStrike" cap="none">
                <a:solidFill>
                  <a:srgbClr val="7F7F7F"/>
                </a:solidFill>
                <a:latin typeface="Arial"/>
                <a:ea typeface="Arial"/>
                <a:cs typeface="Arial"/>
                <a:sym typeface="Arial"/>
              </a:defRPr>
            </a:lvl2pPr>
            <a:lvl3pPr marL="914400" marR="0" lvl="2" indent="0" algn="l" rtl="0">
              <a:lnSpc>
                <a:spcPct val="100000"/>
              </a:lnSpc>
              <a:spcBef>
                <a:spcPts val="200"/>
              </a:spcBef>
              <a:spcAft>
                <a:spcPts val="0"/>
              </a:spcAft>
              <a:buClr>
                <a:srgbClr val="7F7F7F"/>
              </a:buClr>
              <a:buFont typeface="Arial"/>
              <a:buNone/>
              <a:defRPr sz="1000" b="0" i="0" u="none" strike="noStrike" cap="none">
                <a:solidFill>
                  <a:srgbClr val="7F7F7F"/>
                </a:solidFill>
                <a:latin typeface="Arial"/>
                <a:ea typeface="Arial"/>
                <a:cs typeface="Arial"/>
                <a:sym typeface="Arial"/>
              </a:defRPr>
            </a:lvl3pPr>
            <a:lvl4pPr marL="1371600" marR="0" lvl="3" indent="0" algn="l" rtl="0">
              <a:lnSpc>
                <a:spcPct val="100000"/>
              </a:lnSpc>
              <a:spcBef>
                <a:spcPts val="180"/>
              </a:spcBef>
              <a:spcAft>
                <a:spcPts val="0"/>
              </a:spcAft>
              <a:buClr>
                <a:srgbClr val="7F7F7F"/>
              </a:buClr>
              <a:buFont typeface="Arial"/>
              <a:buNone/>
              <a:defRPr sz="900" b="0" i="0" u="none" strike="noStrike" cap="none">
                <a:solidFill>
                  <a:srgbClr val="7F7F7F"/>
                </a:solidFill>
                <a:latin typeface="Arial"/>
                <a:ea typeface="Arial"/>
                <a:cs typeface="Arial"/>
                <a:sym typeface="Arial"/>
              </a:defRPr>
            </a:lvl4pPr>
            <a:lvl5pPr marL="1828800" marR="0" lvl="4" indent="0" algn="l" rtl="0">
              <a:lnSpc>
                <a:spcPct val="100000"/>
              </a:lnSpc>
              <a:spcBef>
                <a:spcPts val="180"/>
              </a:spcBef>
              <a:spcAft>
                <a:spcPts val="0"/>
              </a:spcAft>
              <a:buClr>
                <a:srgbClr val="7F7F7F"/>
              </a:buClr>
              <a:buFont typeface="Arial"/>
              <a:buNone/>
              <a:defRPr sz="900" b="0" i="0" u="none" strike="noStrike" cap="none">
                <a:solidFill>
                  <a:srgbClr val="7F7F7F"/>
                </a:solidFill>
                <a:latin typeface="Arial"/>
                <a:ea typeface="Arial"/>
                <a:cs typeface="Arial"/>
                <a:sym typeface="Arial"/>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60" name="Shape 60"/>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Clr>
                <a:srgbClr val="FFFFFF"/>
              </a:buClr>
              <a:buSzPct val="25000"/>
              <a:buFont typeface="Times New Roman"/>
              <a:buNone/>
            </a:pPr>
            <a:fld id="{00000000-1234-1234-1234-123412341234}" type="slidenum">
              <a:rPr lang="en-US" sz="1200">
                <a:solidFill>
                  <a:srgbClr val="FFFFFF"/>
                </a:solidFill>
                <a:latin typeface="Times New Roman"/>
                <a:ea typeface="Times New Roman"/>
                <a:cs typeface="Times New Roman"/>
                <a:sym typeface="Times New Roman"/>
              </a:rPr>
              <a:pPr algn="r">
                <a:buClr>
                  <a:srgbClr val="FFFFFF"/>
                </a:buClr>
                <a:buSzPct val="25000"/>
                <a:buFont typeface="Times New Roman"/>
                <a:buNone/>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078309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5" name="Shape 45"/>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1" i="0" u="none" strike="noStrike" cap="none">
                <a:solidFill>
                  <a:schemeClr val="dk1"/>
                </a:solidFill>
                <a:latin typeface="Arial"/>
                <a:ea typeface="Arial"/>
                <a:cs typeface="Arial"/>
                <a:sym typeface="Arial"/>
              </a:defRPr>
            </a:lvl1pPr>
            <a:lvl2pPr marL="742950" marR="0" lvl="1" indent="-13335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2pPr>
            <a:lvl3pPr marL="1143000" marR="0" lvl="2"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3pPr>
            <a:lvl4pPr marL="1600200" marR="0" lvl="3"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4pPr>
            <a:lvl5pPr marL="2057400" marR="0" lvl="4"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6" name="Shape 46"/>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1" i="0" u="none" strike="noStrike" cap="none">
                <a:solidFill>
                  <a:schemeClr val="dk1"/>
                </a:solidFill>
                <a:latin typeface="Arial"/>
                <a:ea typeface="Arial"/>
                <a:cs typeface="Arial"/>
                <a:sym typeface="Arial"/>
              </a:defRPr>
            </a:lvl1pPr>
            <a:lvl2pPr marL="742950" marR="0" lvl="1" indent="-13335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2pPr>
            <a:lvl3pPr marL="1143000" marR="0" lvl="2"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3pPr>
            <a:lvl4pPr marL="1600200" marR="0" lvl="3"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4pPr>
            <a:lvl5pPr marL="2057400" marR="0" lvl="4" indent="-114300" algn="l" rtl="0">
              <a:spcBef>
                <a:spcPts val="360"/>
              </a:spcBef>
              <a:buClr>
                <a:srgbClr val="7F7F7F"/>
              </a:buClr>
              <a:buSzPct val="100000"/>
              <a:buFont typeface="Arial"/>
              <a:buChar char="»"/>
              <a:defRPr sz="1800" b="0" i="0" u="none" strike="noStrike" cap="none">
                <a:solidFill>
                  <a:srgbClr val="7F7F7F"/>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7" name="Shape 47"/>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815433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rgbClr val="0070C0"/>
              </a:buClr>
              <a:buFont typeface="Times New Roman"/>
              <a:buNone/>
              <a:defRPr sz="28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4" name="Shape 54"/>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1" i="0" u="none" strike="noStrike" cap="none">
                <a:solidFill>
                  <a:schemeClr val="dk1"/>
                </a:solidFill>
                <a:latin typeface="Arial"/>
                <a:ea typeface="Arial"/>
                <a:cs typeface="Arial"/>
                <a:sym typeface="Arial"/>
              </a:defRPr>
            </a:lvl1pPr>
            <a:lvl2pPr marL="742950" marR="0" lvl="1" indent="-107950" algn="l" rtl="0">
              <a:spcBef>
                <a:spcPts val="560"/>
              </a:spcBef>
              <a:buClr>
                <a:srgbClr val="7F7F7F"/>
              </a:buClr>
              <a:buSzPct val="100000"/>
              <a:buFont typeface="Arial"/>
              <a:buChar char="•"/>
              <a:defRPr sz="2800" b="0" i="0" u="none" strike="noStrike" cap="none">
                <a:solidFill>
                  <a:srgbClr val="7F7F7F"/>
                </a:solidFill>
                <a:latin typeface="Arial"/>
                <a:ea typeface="Arial"/>
                <a:cs typeface="Arial"/>
                <a:sym typeface="Arial"/>
              </a:defRPr>
            </a:lvl2pPr>
            <a:lvl3pPr marL="1143000" marR="0" lvl="2" indent="-7620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3pPr>
            <a:lvl4pPr marL="1600200" marR="0" lvl="3"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4pPr>
            <a:lvl5pPr marL="2057400" marR="0" lvl="4"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55" name="Shape 55"/>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rgbClr val="7F7F7F"/>
              </a:buClr>
              <a:buFont typeface="Arial"/>
              <a:buNone/>
              <a:defRPr sz="1400" b="1" i="0" u="none" strike="noStrike" cap="none">
                <a:solidFill>
                  <a:srgbClr val="7F7F7F"/>
                </a:solidFill>
                <a:latin typeface="Arial"/>
                <a:ea typeface="Arial"/>
                <a:cs typeface="Arial"/>
                <a:sym typeface="Arial"/>
              </a:defRPr>
            </a:lvl1pPr>
            <a:lvl2pPr marL="457200" marR="0" lvl="1" indent="0" algn="l" rtl="0">
              <a:spcBef>
                <a:spcPts val="240"/>
              </a:spcBef>
              <a:buClr>
                <a:srgbClr val="7F7F7F"/>
              </a:buClr>
              <a:buFont typeface="Arial"/>
              <a:buNone/>
              <a:defRPr sz="1200" b="0" i="0" u="none" strike="noStrike" cap="none">
                <a:solidFill>
                  <a:srgbClr val="7F7F7F"/>
                </a:solidFill>
                <a:latin typeface="Arial"/>
                <a:ea typeface="Arial"/>
                <a:cs typeface="Arial"/>
                <a:sym typeface="Arial"/>
              </a:defRPr>
            </a:lvl2pPr>
            <a:lvl3pPr marL="914400" marR="0" lvl="2" indent="0" algn="l" rtl="0">
              <a:spcBef>
                <a:spcPts val="200"/>
              </a:spcBef>
              <a:buClr>
                <a:srgbClr val="7F7F7F"/>
              </a:buClr>
              <a:buFont typeface="Arial"/>
              <a:buNone/>
              <a:defRPr sz="1000" b="0" i="0" u="none" strike="noStrike" cap="none">
                <a:solidFill>
                  <a:srgbClr val="7F7F7F"/>
                </a:solidFill>
                <a:latin typeface="Arial"/>
                <a:ea typeface="Arial"/>
                <a:cs typeface="Arial"/>
                <a:sym typeface="Arial"/>
              </a:defRPr>
            </a:lvl3pPr>
            <a:lvl4pPr marL="1371600" marR="0" lvl="3"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4pPr>
            <a:lvl5pPr marL="1828800" marR="0" lvl="4"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56" name="Shape 56"/>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003981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57"/>
        <p:cNvGrpSpPr/>
        <p:nvPr/>
      </p:nvGrpSpPr>
      <p:grpSpPr>
        <a:xfrm>
          <a:off x="0" y="0"/>
          <a:ext cx="0" cy="0"/>
          <a:chOff x="0" y="0"/>
          <a:chExt cx="0" cy="0"/>
        </a:xfrm>
      </p:grpSpPr>
      <p:sp>
        <p:nvSpPr>
          <p:cNvPr id="58" name="Shape 58"/>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1" i="0" u="none" strike="noStrike" cap="none">
                <a:solidFill>
                  <a:schemeClr val="dk1"/>
                </a:solidFill>
                <a:latin typeface="Arial"/>
                <a:ea typeface="Arial"/>
                <a:cs typeface="Arial"/>
                <a:sym typeface="Arial"/>
              </a:defRPr>
            </a:lvl1pPr>
            <a:lvl2pPr marL="457200" marR="0" lvl="1" indent="0" algn="l" rtl="0">
              <a:spcBef>
                <a:spcPts val="560"/>
              </a:spcBef>
              <a:buClr>
                <a:srgbClr val="7F7F7F"/>
              </a:buClr>
              <a:buFont typeface="Arial"/>
              <a:buNone/>
              <a:defRPr sz="2800" b="0" i="0" u="none" strike="noStrike" cap="none">
                <a:solidFill>
                  <a:srgbClr val="7F7F7F"/>
                </a:solidFill>
                <a:latin typeface="Arial"/>
                <a:ea typeface="Arial"/>
                <a:cs typeface="Arial"/>
                <a:sym typeface="Arial"/>
              </a:defRPr>
            </a:lvl2pPr>
            <a:lvl3pPr marL="914400" marR="0" lvl="2" indent="0" algn="l" rtl="0">
              <a:spcBef>
                <a:spcPts val="480"/>
              </a:spcBef>
              <a:buClr>
                <a:srgbClr val="7F7F7F"/>
              </a:buClr>
              <a:buFont typeface="Arial"/>
              <a:buNone/>
              <a:defRPr sz="2400" b="0" i="0" u="none" strike="noStrike" cap="none">
                <a:solidFill>
                  <a:srgbClr val="7F7F7F"/>
                </a:solidFill>
                <a:latin typeface="Arial"/>
                <a:ea typeface="Arial"/>
                <a:cs typeface="Arial"/>
                <a:sym typeface="Arial"/>
              </a:defRPr>
            </a:lvl3pPr>
            <a:lvl4pPr marL="1371600" marR="0" lvl="3" indent="0" algn="l" rtl="0">
              <a:spcBef>
                <a:spcPts val="400"/>
              </a:spcBef>
              <a:buClr>
                <a:srgbClr val="7F7F7F"/>
              </a:buClr>
              <a:buFont typeface="Arial"/>
              <a:buNone/>
              <a:defRPr sz="2000" b="0" i="0" u="none" strike="noStrike" cap="none">
                <a:solidFill>
                  <a:srgbClr val="7F7F7F"/>
                </a:solidFill>
                <a:latin typeface="Arial"/>
                <a:ea typeface="Arial"/>
                <a:cs typeface="Arial"/>
                <a:sym typeface="Arial"/>
              </a:defRPr>
            </a:lvl4pPr>
            <a:lvl5pPr marL="1828800" marR="0" lvl="4" indent="0" algn="l" rtl="0">
              <a:spcBef>
                <a:spcPts val="400"/>
              </a:spcBef>
              <a:buClr>
                <a:srgbClr val="7F7F7F"/>
              </a:buClr>
              <a:buFont typeface="Arial"/>
              <a:buNone/>
              <a:defRPr sz="2000" b="0" i="0" u="none" strike="noStrike" cap="none">
                <a:solidFill>
                  <a:srgbClr val="7F7F7F"/>
                </a:solidFill>
                <a:latin typeface="Arial"/>
                <a:ea typeface="Arial"/>
                <a:cs typeface="Arial"/>
                <a:sym typeface="Arial"/>
              </a:defRPr>
            </a:lvl5pPr>
            <a:lvl6pPr marL="2286000" marR="0" lvl="5"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4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59" name="Shape 59"/>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rgbClr val="7F7F7F"/>
              </a:buClr>
              <a:buFont typeface="Arial"/>
              <a:buNone/>
              <a:defRPr sz="1400" b="1" i="0" u="none" strike="noStrike" cap="none">
                <a:solidFill>
                  <a:srgbClr val="7F7F7F"/>
                </a:solidFill>
                <a:latin typeface="Arial"/>
                <a:ea typeface="Arial"/>
                <a:cs typeface="Arial"/>
                <a:sym typeface="Arial"/>
              </a:defRPr>
            </a:lvl1pPr>
            <a:lvl2pPr marL="457200" marR="0" lvl="1" indent="0" algn="l" rtl="0">
              <a:spcBef>
                <a:spcPts val="240"/>
              </a:spcBef>
              <a:buClr>
                <a:srgbClr val="7F7F7F"/>
              </a:buClr>
              <a:buFont typeface="Arial"/>
              <a:buNone/>
              <a:defRPr sz="1200" b="0" i="0" u="none" strike="noStrike" cap="none">
                <a:solidFill>
                  <a:srgbClr val="7F7F7F"/>
                </a:solidFill>
                <a:latin typeface="Arial"/>
                <a:ea typeface="Arial"/>
                <a:cs typeface="Arial"/>
                <a:sym typeface="Arial"/>
              </a:defRPr>
            </a:lvl2pPr>
            <a:lvl3pPr marL="914400" marR="0" lvl="2" indent="0" algn="l" rtl="0">
              <a:spcBef>
                <a:spcPts val="200"/>
              </a:spcBef>
              <a:buClr>
                <a:srgbClr val="7F7F7F"/>
              </a:buClr>
              <a:buFont typeface="Arial"/>
              <a:buNone/>
              <a:defRPr sz="1000" b="0" i="0" u="none" strike="noStrike" cap="none">
                <a:solidFill>
                  <a:srgbClr val="7F7F7F"/>
                </a:solidFill>
                <a:latin typeface="Arial"/>
                <a:ea typeface="Arial"/>
                <a:cs typeface="Arial"/>
                <a:sym typeface="Arial"/>
              </a:defRPr>
            </a:lvl3pPr>
            <a:lvl4pPr marL="1371600" marR="0" lvl="3"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4pPr>
            <a:lvl5pPr marL="1828800" marR="0" lvl="4" indent="0" algn="l" rtl="0">
              <a:spcBef>
                <a:spcPts val="180"/>
              </a:spcBef>
              <a:buClr>
                <a:srgbClr val="7F7F7F"/>
              </a:buClr>
              <a:buFont typeface="Arial"/>
              <a:buNone/>
              <a:defRPr sz="900" b="0" i="0" u="none" strike="noStrike" cap="none">
                <a:solidFill>
                  <a:srgbClr val="7F7F7F"/>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180"/>
              </a:spcBef>
              <a:buClr>
                <a:schemeClr val="dk1"/>
              </a:buClr>
              <a:buFont typeface="Arial"/>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60" name="Shape 60"/>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886515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2_Custom Layout">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0" name="Shape 50"/>
          <p:cNvSpPr txBox="1">
            <a:spLocks noGrp="1"/>
          </p:cNvSpPr>
          <p:nvPr>
            <p:ph type="dt" idx="10"/>
          </p:nvPr>
        </p:nvSpPr>
        <p:spPr>
          <a:xfrm>
            <a:off x="5105400" y="6553201"/>
            <a:ext cx="838199" cy="152399"/>
          </a:xfrm>
          <a:prstGeom prst="rect">
            <a:avLst/>
          </a:prstGeom>
          <a:noFill/>
          <a:ln>
            <a:noFill/>
          </a:ln>
        </p:spPr>
        <p:txBody>
          <a:bodyPr lIns="91425" tIns="91425" rIns="91425" bIns="91425" anchor="t" anchorCtr="0"/>
          <a:lstStyle>
            <a:lvl1pPr marL="0" marR="0" lvl="0" indent="0" algn="l" rtl="0">
              <a:spcBef>
                <a:spcPts val="0"/>
              </a:spcBef>
              <a:buNone/>
              <a:defRPr sz="1800">
                <a:solidFill>
                  <a:schemeClr val="dk1"/>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1800" b="0" i="0" u="none" strike="noStrike" cap="none">
                <a:solidFill>
                  <a:schemeClr val="dk1"/>
                </a:solidFill>
                <a:latin typeface="Times New Roman"/>
                <a:ea typeface="Times New Roman"/>
                <a:cs typeface="Times New Roman"/>
                <a:sym typeface="Times New Roman"/>
              </a:defRPr>
            </a:lvl9pPr>
          </a:lstStyle>
          <a:p>
            <a:endParaRPr kern="0">
              <a:solidFill>
                <a:srgbClr val="000000"/>
              </a:solidFill>
            </a:endParaRPr>
          </a:p>
        </p:txBody>
      </p:sp>
      <p:sp>
        <p:nvSpPr>
          <p:cNvPr id="51" name="Shape 51"/>
          <p:cNvSpPr/>
          <p:nvPr/>
        </p:nvSpPr>
        <p:spPr>
          <a:xfrm>
            <a:off x="4953000" y="6248400"/>
            <a:ext cx="3352799" cy="609599"/>
          </a:xfrm>
          <a:prstGeom prst="rect">
            <a:avLst/>
          </a:prstGeom>
          <a:solidFill>
            <a:schemeClr val="lt1"/>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algn="ctr"/>
            <a:endParaRPr kern="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349251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3.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10" Type="http://schemas.openxmlformats.org/officeDocument/2006/relationships/image" Target="../media/image1.png"/><Relationship Id="rId4" Type="http://schemas.openxmlformats.org/officeDocument/2006/relationships/slideLayout" Target="../slideLayouts/slideLayout46.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p:nvPr/>
        </p:nvSpPr>
        <p:spPr>
          <a:xfrm rot="-5400000" flipH="1">
            <a:off x="5410199" y="2971800"/>
            <a:ext cx="6858000" cy="914400"/>
          </a:xfrm>
          <a:prstGeom prst="rect">
            <a:avLst/>
          </a:prstGeom>
          <a:gradFill>
            <a:gsLst>
              <a:gs pos="0">
                <a:srgbClr val="004177"/>
              </a:gs>
              <a:gs pos="50000">
                <a:srgbClr val="005EAC"/>
              </a:gs>
              <a:gs pos="100000">
                <a:srgbClr val="0072CE"/>
              </a:gs>
            </a:gsLst>
            <a:lin ang="16200000" scaled="0"/>
          </a:gradFill>
          <a:ln>
            <a:noFill/>
          </a:ln>
        </p:spPr>
        <p:txBody>
          <a:bodyPr lIns="91425" tIns="45700" rIns="91425" bIns="45700" anchor="ctr" anchorCtr="0">
            <a:noAutofit/>
          </a:bodyPr>
          <a:lstStyle/>
          <a:p>
            <a:pPr algn="ctr"/>
            <a:endParaRPr kern="0">
              <a:solidFill>
                <a:srgbClr val="0070C0"/>
              </a:solidFill>
              <a:latin typeface="Times New Roman"/>
              <a:ea typeface="Times New Roman"/>
              <a:cs typeface="Times New Roman"/>
              <a:sym typeface="Times New Roman"/>
            </a:endParaRPr>
          </a:p>
        </p:txBody>
      </p:sp>
      <p:sp>
        <p:nvSpPr>
          <p:cNvPr id="11" name="Shape 11"/>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spcBef>
                <a:spcPts val="0"/>
              </a:spcBef>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 name="Shape 12"/>
          <p:cNvSpPr txBox="1">
            <a:spLocks noGrp="1"/>
          </p:cNvSpPr>
          <p:nvPr>
            <p:ph type="body" idx="1"/>
          </p:nvPr>
        </p:nvSpPr>
        <p:spPr>
          <a:xfrm>
            <a:off x="457200" y="1600200"/>
            <a:ext cx="7543800" cy="4525963"/>
          </a:xfrm>
          <a:prstGeom prst="rect">
            <a:avLst/>
          </a:prstGeom>
          <a:noFill/>
          <a:ln>
            <a:noFill/>
          </a:ln>
        </p:spPr>
        <p:txBody>
          <a:bodyPr lIns="91425" tIns="91425" rIns="91425" bIns="91425" anchor="t" anchorCtr="0"/>
          <a:lstStyle>
            <a:lvl1pPr marL="342900" marR="0" lvl="0" indent="-114300" algn="l" rtl="0">
              <a:spcBef>
                <a:spcPts val="720"/>
              </a:spcBef>
              <a:buClr>
                <a:schemeClr val="dk1"/>
              </a:buClr>
              <a:buSzPct val="100000"/>
              <a:buFont typeface="Arial"/>
              <a:buChar char="•"/>
              <a:defRPr sz="3600" b="1" i="0" u="none" strike="noStrike" cap="none">
                <a:solidFill>
                  <a:schemeClr val="dk1"/>
                </a:solidFill>
                <a:latin typeface="Arial"/>
                <a:ea typeface="Arial"/>
                <a:cs typeface="Arial"/>
                <a:sym typeface="Arial"/>
              </a:defRPr>
            </a:lvl1pPr>
            <a:lvl2pPr marL="742950" marR="0" lvl="1" indent="-82550" algn="l" rtl="0">
              <a:spcBef>
                <a:spcPts val="640"/>
              </a:spcBef>
              <a:buClr>
                <a:srgbClr val="7F7F7F"/>
              </a:buClr>
              <a:buSzPct val="100000"/>
              <a:buFont typeface="Arial"/>
              <a:buChar char="•"/>
              <a:defRPr sz="3200" b="0" i="0" u="none" strike="noStrike" cap="none">
                <a:solidFill>
                  <a:srgbClr val="7F7F7F"/>
                </a:solidFill>
                <a:latin typeface="Arial"/>
                <a:ea typeface="Arial"/>
                <a:cs typeface="Arial"/>
                <a:sym typeface="Arial"/>
              </a:defRPr>
            </a:lvl2pPr>
            <a:lvl3pPr marL="1143000" marR="0" lvl="2" indent="-50800" algn="l" rtl="0">
              <a:spcBef>
                <a:spcPts val="560"/>
              </a:spcBef>
              <a:buClr>
                <a:srgbClr val="7F7F7F"/>
              </a:buClr>
              <a:buSzPct val="100000"/>
              <a:buFont typeface="Arial"/>
              <a:buChar char="•"/>
              <a:defRPr sz="2800" b="0" i="0" u="none" strike="noStrike" cap="none">
                <a:solidFill>
                  <a:srgbClr val="7F7F7F"/>
                </a:solidFill>
                <a:latin typeface="Arial"/>
                <a:ea typeface="Arial"/>
                <a:cs typeface="Arial"/>
                <a:sym typeface="Arial"/>
              </a:defRPr>
            </a:lvl3pPr>
            <a:lvl4pPr marL="1600200" marR="0" lvl="3" indent="-76200" algn="l" rtl="0">
              <a:spcBef>
                <a:spcPts val="480"/>
              </a:spcBef>
              <a:buClr>
                <a:srgbClr val="7F7F7F"/>
              </a:buClr>
              <a:buSzPct val="100000"/>
              <a:buFont typeface="Arial"/>
              <a:buChar char="–"/>
              <a:defRPr sz="2400" b="0" i="0" u="none" strike="noStrike" cap="none">
                <a:solidFill>
                  <a:srgbClr val="7F7F7F"/>
                </a:solidFill>
                <a:latin typeface="Arial"/>
                <a:ea typeface="Arial"/>
                <a:cs typeface="Arial"/>
                <a:sym typeface="Arial"/>
              </a:defRPr>
            </a:lvl4pPr>
            <a:lvl5pPr marL="2057400" marR="0" lvl="4" indent="-101600" algn="l" rtl="0">
              <a:spcBef>
                <a:spcPts val="400"/>
              </a:spcBef>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3" name="Shape 13"/>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kern="0">
                <a:solidFill>
                  <a:srgbClr val="FFFFFF"/>
                </a:solidFill>
                <a:latin typeface="Times New Roman"/>
                <a:ea typeface="Times New Roman"/>
                <a:cs typeface="Times New Roman"/>
                <a:sym typeface="Times New Roman"/>
              </a:rPr>
              <a:pPr algn="r">
                <a:buSzPct val="25000"/>
              </a:pPr>
              <a:t>‹#›</a:t>
            </a:fld>
            <a:endParaRPr lang="en-US" sz="1200" kern="0">
              <a:solidFill>
                <a:srgbClr val="FFFFFF"/>
              </a:solidFill>
              <a:latin typeface="Times New Roman"/>
              <a:ea typeface="Times New Roman"/>
              <a:cs typeface="Times New Roman"/>
              <a:sym typeface="Times New Roman"/>
            </a:endParaRPr>
          </a:p>
        </p:txBody>
      </p:sp>
      <p:pic>
        <p:nvPicPr>
          <p:cNvPr id="14" name="Shape 14" descr="VDOE-h-color sm.png"/>
          <p:cNvPicPr preferRelativeResize="0"/>
          <p:nvPr/>
        </p:nvPicPr>
        <p:blipFill rotWithShape="1">
          <a:blip r:embed="rId11">
            <a:alphaModFix/>
          </a:blip>
          <a:srcRect/>
          <a:stretch/>
        </p:blipFill>
        <p:spPr>
          <a:xfrm>
            <a:off x="6019800" y="6324600"/>
            <a:ext cx="2252476" cy="377952"/>
          </a:xfrm>
          <a:prstGeom prst="rect">
            <a:avLst/>
          </a:prstGeom>
          <a:noFill/>
          <a:ln>
            <a:noFill/>
          </a:ln>
        </p:spPr>
      </p:pic>
    </p:spTree>
    <p:extLst>
      <p:ext uri="{BB962C8B-B14F-4D97-AF65-F5344CB8AC3E}">
        <p14:creationId xmlns:p14="http://schemas.microsoft.com/office/powerpoint/2010/main" val="33718074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rot="16200000" flipH="1">
            <a:off x="5410200" y="2971800"/>
            <a:ext cx="6858000" cy="91440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0C0"/>
              </a:solidFill>
              <a:sym typeface="Arial"/>
            </a:endParaRPr>
          </a:p>
        </p:txBody>
      </p:sp>
      <p:sp>
        <p:nvSpPr>
          <p:cNvPr id="2" name="Title Placeholder 1"/>
          <p:cNvSpPr>
            <a:spLocks noGrp="1"/>
          </p:cNvSpPr>
          <p:nvPr>
            <p:ph type="title"/>
          </p:nvPr>
        </p:nvSpPr>
        <p:spPr>
          <a:xfrm>
            <a:off x="457200" y="274638"/>
            <a:ext cx="7543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7543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382000" y="6356351"/>
            <a:ext cx="381000" cy="349250"/>
          </a:xfrm>
          <a:prstGeom prst="rect">
            <a:avLst/>
          </a:prstGeom>
        </p:spPr>
        <p:txBody>
          <a:bodyPr vert="horz" lIns="91440" tIns="45720" rIns="91440" bIns="45720" rtlCol="0" anchor="ctr"/>
          <a:lstStyle>
            <a:lvl1pPr algn="r">
              <a:defRPr sz="1200">
                <a:solidFill>
                  <a:schemeClr val="bg1"/>
                </a:solidFill>
              </a:defRPr>
            </a:lvl1pPr>
          </a:lstStyle>
          <a:p>
            <a:fld id="{0E35F3BA-FE8B-4E36-87EF-206F94BD42EB}" type="slidenum">
              <a:rPr lang="en-US" smtClean="0">
                <a:solidFill>
                  <a:prstClr val="white"/>
                </a:solidFill>
                <a:cs typeface="Arial"/>
                <a:sym typeface="Arial"/>
              </a:rPr>
              <a:pPr/>
              <a:t>‹#›</a:t>
            </a:fld>
            <a:endParaRPr lang="en-US" dirty="0">
              <a:solidFill>
                <a:prstClr val="white"/>
              </a:solidFill>
              <a:cs typeface="Arial"/>
              <a:sym typeface="Arial"/>
            </a:endParaRPr>
          </a:p>
        </p:txBody>
      </p:sp>
      <p:pic>
        <p:nvPicPr>
          <p:cNvPr id="7" name="Picture 6" descr="VDOE-h-color sm.png"/>
          <p:cNvPicPr>
            <a:picLocks noChangeAspect="1"/>
          </p:cNvPicPr>
          <p:nvPr/>
        </p:nvPicPr>
        <p:blipFill>
          <a:blip r:embed="rId13" cstate="print"/>
          <a:stretch>
            <a:fillRect/>
          </a:stretch>
        </p:blipFill>
        <p:spPr>
          <a:xfrm>
            <a:off x="6019800" y="6324600"/>
            <a:ext cx="2252477" cy="377953"/>
          </a:xfrm>
          <a:prstGeom prst="rect">
            <a:avLst/>
          </a:prstGeom>
        </p:spPr>
      </p:pic>
    </p:spTree>
    <p:extLst>
      <p:ext uri="{BB962C8B-B14F-4D97-AF65-F5344CB8AC3E}">
        <p14:creationId xmlns:p14="http://schemas.microsoft.com/office/powerpoint/2010/main" val="338352714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hdr="0" ftr="0" dt="0"/>
  <p:txStyles>
    <p:titleStyle>
      <a:lvl1pPr algn="ctr" defTabSz="914400" rtl="0" eaLnBrk="1" latinLnBrk="0" hangingPunct="1">
        <a:spcBef>
          <a:spcPct val="0"/>
        </a:spcBef>
        <a:buNone/>
        <a:defRPr lang="en-US" sz="4000" b="1" kern="1200" dirty="0">
          <a:solidFill>
            <a:srgbClr val="0070C0"/>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solidFill>
          <a:latin typeface="+mj-lt"/>
          <a:ea typeface="+mn-ea"/>
          <a:cs typeface="Lucida Bright" pitchFamily="18" charset="0"/>
        </a:defRPr>
      </a:lvl1pPr>
      <a:lvl2pPr marL="742950" indent="-285750" algn="l" defTabSz="914400" rtl="0" eaLnBrk="1" latinLnBrk="0" hangingPunct="1">
        <a:spcBef>
          <a:spcPct val="20000"/>
        </a:spcBef>
        <a:buFont typeface="Arial" pitchFamily="34" charset="0"/>
        <a:buChar char="•"/>
        <a:defRPr sz="3200" kern="1200">
          <a:solidFill>
            <a:schemeClr val="tx1">
              <a:lumMod val="50000"/>
              <a:lumOff val="50000"/>
            </a:schemeClr>
          </a:solidFill>
          <a:latin typeface="+mj-lt"/>
          <a:ea typeface="+mn-ea"/>
          <a:cs typeface="Lucida Bright"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lumMod val="50000"/>
              <a:lumOff val="50000"/>
            </a:schemeClr>
          </a:solidFill>
          <a:latin typeface="+mj-lt"/>
          <a:ea typeface="+mn-ea"/>
          <a:cs typeface="Lucida Bright" pitchFamily="18" charset="0"/>
        </a:defRPr>
      </a:lvl3pPr>
      <a:lvl4pPr marL="1600200" indent="-2286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Lucida Bright"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mj-lt"/>
          <a:ea typeface="+mn-ea"/>
          <a:cs typeface="Lucida Bright"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rot="16200000" flipH="1">
            <a:off x="5410200" y="2971800"/>
            <a:ext cx="6858000" cy="91440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0C0"/>
              </a:solidFill>
              <a:sym typeface="Arial"/>
            </a:endParaRPr>
          </a:p>
        </p:txBody>
      </p:sp>
      <p:sp>
        <p:nvSpPr>
          <p:cNvPr id="2" name="Title Placeholder 1"/>
          <p:cNvSpPr>
            <a:spLocks noGrp="1"/>
          </p:cNvSpPr>
          <p:nvPr>
            <p:ph type="title"/>
          </p:nvPr>
        </p:nvSpPr>
        <p:spPr>
          <a:xfrm>
            <a:off x="457200" y="274638"/>
            <a:ext cx="7543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7543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382000" y="6356351"/>
            <a:ext cx="381000" cy="349250"/>
          </a:xfrm>
          <a:prstGeom prst="rect">
            <a:avLst/>
          </a:prstGeom>
        </p:spPr>
        <p:txBody>
          <a:bodyPr vert="horz" lIns="91440" tIns="45720" rIns="91440" bIns="45720" rtlCol="0" anchor="ctr"/>
          <a:lstStyle>
            <a:lvl1pPr algn="r">
              <a:defRPr sz="1200">
                <a:solidFill>
                  <a:schemeClr val="bg1"/>
                </a:solidFill>
              </a:defRPr>
            </a:lvl1pPr>
          </a:lstStyle>
          <a:p>
            <a:fld id="{0E35F3BA-FE8B-4E36-87EF-206F94BD42EB}" type="slidenum">
              <a:rPr lang="en-US" smtClean="0">
                <a:solidFill>
                  <a:prstClr val="white"/>
                </a:solidFill>
                <a:cs typeface="Arial"/>
                <a:sym typeface="Arial"/>
              </a:rPr>
              <a:pPr/>
              <a:t>‹#›</a:t>
            </a:fld>
            <a:endParaRPr lang="en-US" dirty="0">
              <a:solidFill>
                <a:prstClr val="white"/>
              </a:solidFill>
              <a:cs typeface="Arial"/>
              <a:sym typeface="Arial"/>
            </a:endParaRPr>
          </a:p>
        </p:txBody>
      </p:sp>
      <p:pic>
        <p:nvPicPr>
          <p:cNvPr id="7" name="Picture 6" descr="VDOE-h-color sm.png"/>
          <p:cNvPicPr>
            <a:picLocks noChangeAspect="1"/>
          </p:cNvPicPr>
          <p:nvPr/>
        </p:nvPicPr>
        <p:blipFill>
          <a:blip r:embed="rId13" cstate="print"/>
          <a:stretch>
            <a:fillRect/>
          </a:stretch>
        </p:blipFill>
        <p:spPr>
          <a:xfrm>
            <a:off x="6019800" y="6324600"/>
            <a:ext cx="2252477" cy="377953"/>
          </a:xfrm>
          <a:prstGeom prst="rect">
            <a:avLst/>
          </a:prstGeom>
        </p:spPr>
      </p:pic>
    </p:spTree>
    <p:extLst>
      <p:ext uri="{BB962C8B-B14F-4D97-AF65-F5344CB8AC3E}">
        <p14:creationId xmlns:p14="http://schemas.microsoft.com/office/powerpoint/2010/main" val="9886187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hdr="0" ftr="0" dt="0"/>
  <p:txStyles>
    <p:titleStyle>
      <a:lvl1pPr algn="ctr" defTabSz="914400" rtl="0" eaLnBrk="1" latinLnBrk="0" hangingPunct="1">
        <a:spcBef>
          <a:spcPct val="0"/>
        </a:spcBef>
        <a:buNone/>
        <a:defRPr lang="en-US" sz="4000" b="1" kern="1200" dirty="0">
          <a:solidFill>
            <a:srgbClr val="0070C0"/>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solidFill>
          <a:latin typeface="+mj-lt"/>
          <a:ea typeface="+mn-ea"/>
          <a:cs typeface="Lucida Bright" pitchFamily="18" charset="0"/>
        </a:defRPr>
      </a:lvl1pPr>
      <a:lvl2pPr marL="742950" indent="-285750" algn="l" defTabSz="914400" rtl="0" eaLnBrk="1" latinLnBrk="0" hangingPunct="1">
        <a:spcBef>
          <a:spcPct val="20000"/>
        </a:spcBef>
        <a:buFont typeface="Arial" pitchFamily="34" charset="0"/>
        <a:buChar char="•"/>
        <a:defRPr sz="3200" kern="1200">
          <a:solidFill>
            <a:schemeClr val="tx1">
              <a:lumMod val="50000"/>
              <a:lumOff val="50000"/>
            </a:schemeClr>
          </a:solidFill>
          <a:latin typeface="+mj-lt"/>
          <a:ea typeface="+mn-ea"/>
          <a:cs typeface="Lucida Bright"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lumMod val="50000"/>
              <a:lumOff val="50000"/>
            </a:schemeClr>
          </a:solidFill>
          <a:latin typeface="+mj-lt"/>
          <a:ea typeface="+mn-ea"/>
          <a:cs typeface="Lucida Bright" pitchFamily="18" charset="0"/>
        </a:defRPr>
      </a:lvl3pPr>
      <a:lvl4pPr marL="1600200" indent="-2286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Lucida Bright"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mj-lt"/>
          <a:ea typeface="+mn-ea"/>
          <a:cs typeface="Lucida Bright"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311700" y="546666"/>
            <a:ext cx="8520600" cy="810300"/>
          </a:xfrm>
          <a:prstGeom prst="rect">
            <a:avLst/>
          </a:prstGeom>
          <a:noFill/>
          <a:ln>
            <a:noFill/>
          </a:ln>
        </p:spPr>
        <p:txBody>
          <a:bodyPr lIns="91425" tIns="91425" rIns="91425" bIns="91425" anchor="t" anchorCtr="0"/>
          <a:lstStyle>
            <a:lvl1pPr lvl="0" rtl="0">
              <a:spcBef>
                <a:spcPts val="0"/>
              </a:spcBef>
              <a:buClr>
                <a:schemeClr val="dk1"/>
              </a:buClr>
              <a:buSzPct val="100000"/>
              <a:buFont typeface="Roboto"/>
              <a:buNone/>
              <a:defRPr sz="3000">
                <a:solidFill>
                  <a:schemeClr val="dk1"/>
                </a:solidFill>
                <a:latin typeface="Roboto"/>
                <a:ea typeface="Roboto"/>
                <a:cs typeface="Roboto"/>
                <a:sym typeface="Roboto"/>
              </a:defRPr>
            </a:lvl1pPr>
            <a:lvl2pPr lvl="1" rtl="0">
              <a:spcBef>
                <a:spcPts val="0"/>
              </a:spcBef>
              <a:buClr>
                <a:schemeClr val="dk1"/>
              </a:buClr>
              <a:buSzPct val="100000"/>
              <a:buFont typeface="Roboto"/>
              <a:buNone/>
              <a:defRPr sz="3000">
                <a:solidFill>
                  <a:schemeClr val="dk1"/>
                </a:solidFill>
                <a:latin typeface="Roboto"/>
                <a:ea typeface="Roboto"/>
                <a:cs typeface="Roboto"/>
                <a:sym typeface="Roboto"/>
              </a:defRPr>
            </a:lvl2pPr>
            <a:lvl3pPr lvl="2" rtl="0">
              <a:spcBef>
                <a:spcPts val="0"/>
              </a:spcBef>
              <a:buClr>
                <a:schemeClr val="dk1"/>
              </a:buClr>
              <a:buSzPct val="100000"/>
              <a:buFont typeface="Roboto"/>
              <a:buNone/>
              <a:defRPr sz="3000">
                <a:solidFill>
                  <a:schemeClr val="dk1"/>
                </a:solidFill>
                <a:latin typeface="Roboto"/>
                <a:ea typeface="Roboto"/>
                <a:cs typeface="Roboto"/>
                <a:sym typeface="Roboto"/>
              </a:defRPr>
            </a:lvl3pPr>
            <a:lvl4pPr lvl="3" rtl="0">
              <a:spcBef>
                <a:spcPts val="0"/>
              </a:spcBef>
              <a:buClr>
                <a:schemeClr val="dk1"/>
              </a:buClr>
              <a:buSzPct val="100000"/>
              <a:buFont typeface="Roboto"/>
              <a:buNone/>
              <a:defRPr sz="3000">
                <a:solidFill>
                  <a:schemeClr val="dk1"/>
                </a:solidFill>
                <a:latin typeface="Roboto"/>
                <a:ea typeface="Roboto"/>
                <a:cs typeface="Roboto"/>
                <a:sym typeface="Roboto"/>
              </a:defRPr>
            </a:lvl4pPr>
            <a:lvl5pPr lvl="4" rtl="0">
              <a:spcBef>
                <a:spcPts val="0"/>
              </a:spcBef>
              <a:buClr>
                <a:schemeClr val="dk1"/>
              </a:buClr>
              <a:buSzPct val="100000"/>
              <a:buFont typeface="Roboto"/>
              <a:buNone/>
              <a:defRPr sz="3000">
                <a:solidFill>
                  <a:schemeClr val="dk1"/>
                </a:solidFill>
                <a:latin typeface="Roboto"/>
                <a:ea typeface="Roboto"/>
                <a:cs typeface="Roboto"/>
                <a:sym typeface="Roboto"/>
              </a:defRPr>
            </a:lvl5pPr>
            <a:lvl6pPr lvl="5" rtl="0">
              <a:spcBef>
                <a:spcPts val="0"/>
              </a:spcBef>
              <a:buClr>
                <a:schemeClr val="dk1"/>
              </a:buClr>
              <a:buSzPct val="100000"/>
              <a:buFont typeface="Roboto"/>
              <a:buNone/>
              <a:defRPr sz="3000">
                <a:solidFill>
                  <a:schemeClr val="dk1"/>
                </a:solidFill>
                <a:latin typeface="Roboto"/>
                <a:ea typeface="Roboto"/>
                <a:cs typeface="Roboto"/>
                <a:sym typeface="Roboto"/>
              </a:defRPr>
            </a:lvl6pPr>
            <a:lvl7pPr lvl="6" rtl="0">
              <a:spcBef>
                <a:spcPts val="0"/>
              </a:spcBef>
              <a:buClr>
                <a:schemeClr val="dk1"/>
              </a:buClr>
              <a:buSzPct val="100000"/>
              <a:buFont typeface="Roboto"/>
              <a:buNone/>
              <a:defRPr sz="3000">
                <a:solidFill>
                  <a:schemeClr val="dk1"/>
                </a:solidFill>
                <a:latin typeface="Roboto"/>
                <a:ea typeface="Roboto"/>
                <a:cs typeface="Roboto"/>
                <a:sym typeface="Roboto"/>
              </a:defRPr>
            </a:lvl7pPr>
            <a:lvl8pPr lvl="7" rtl="0">
              <a:spcBef>
                <a:spcPts val="0"/>
              </a:spcBef>
              <a:buClr>
                <a:schemeClr val="dk1"/>
              </a:buClr>
              <a:buSzPct val="100000"/>
              <a:buFont typeface="Roboto"/>
              <a:buNone/>
              <a:defRPr sz="3000">
                <a:solidFill>
                  <a:schemeClr val="dk1"/>
                </a:solidFill>
                <a:latin typeface="Roboto"/>
                <a:ea typeface="Roboto"/>
                <a:cs typeface="Roboto"/>
                <a:sym typeface="Roboto"/>
              </a:defRPr>
            </a:lvl8pPr>
            <a:lvl9pPr lvl="8" rtl="0">
              <a:spcBef>
                <a:spcPts val="0"/>
              </a:spcBef>
              <a:buClr>
                <a:schemeClr val="dk1"/>
              </a:buClr>
              <a:buSzPct val="100000"/>
              <a:buFont typeface="Roboto"/>
              <a:buNone/>
              <a:defRPr sz="3000">
                <a:solidFill>
                  <a:schemeClr val="dk1"/>
                </a:solidFill>
                <a:latin typeface="Roboto"/>
                <a:ea typeface="Roboto"/>
                <a:cs typeface="Roboto"/>
                <a:sym typeface="Roboto"/>
              </a:defRPr>
            </a:lvl9pPr>
          </a:lstStyle>
          <a:p>
            <a:endParaRPr/>
          </a:p>
        </p:txBody>
      </p:sp>
      <p:sp>
        <p:nvSpPr>
          <p:cNvPr id="63" name="Shape 63"/>
          <p:cNvSpPr txBox="1">
            <a:spLocks noGrp="1"/>
          </p:cNvSpPr>
          <p:nvPr>
            <p:ph type="body" idx="1"/>
          </p:nvPr>
        </p:nvSpPr>
        <p:spPr>
          <a:xfrm>
            <a:off x="311700" y="1639833"/>
            <a:ext cx="8520600" cy="4452000"/>
          </a:xfrm>
          <a:prstGeom prst="rect">
            <a:avLst/>
          </a:prstGeom>
          <a:noFill/>
          <a:ln>
            <a:noFill/>
          </a:ln>
        </p:spPr>
        <p:txBody>
          <a:bodyPr lIns="91425" tIns="91425" rIns="91425" bIns="91425" anchor="t" anchorCtr="0"/>
          <a:lstStyle>
            <a:lvl1pPr lvl="0" rtl="0">
              <a:lnSpc>
                <a:spcPct val="115000"/>
              </a:lnSpc>
              <a:spcBef>
                <a:spcPts val="0"/>
              </a:spcBef>
              <a:spcAft>
                <a:spcPts val="1600"/>
              </a:spcAft>
              <a:buClr>
                <a:schemeClr val="dk2"/>
              </a:buClr>
              <a:buSzPct val="100000"/>
              <a:buFont typeface="Roboto"/>
              <a:defRPr sz="1800">
                <a:solidFill>
                  <a:schemeClr val="dk2"/>
                </a:solidFill>
                <a:latin typeface="Roboto"/>
                <a:ea typeface="Roboto"/>
                <a:cs typeface="Roboto"/>
                <a:sym typeface="Roboto"/>
              </a:defRPr>
            </a:lvl1pPr>
            <a:lvl2pPr lvl="1"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2pPr>
            <a:lvl3pPr lvl="2"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3pPr>
            <a:lvl4pPr lvl="3"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4pPr>
            <a:lvl5pPr lvl="4"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5pPr>
            <a:lvl6pPr lvl="5"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6pPr>
            <a:lvl7pPr lvl="6"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7pPr>
            <a:lvl8pPr lvl="7"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8pPr>
            <a:lvl9pPr lvl="8"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9pPr>
          </a:lstStyle>
          <a:p>
            <a:endParaRPr/>
          </a:p>
        </p:txBody>
      </p:sp>
      <p:sp>
        <p:nvSpPr>
          <p:cNvPr id="64" name="Shape 64"/>
          <p:cNvSpPr txBox="1">
            <a:spLocks noGrp="1"/>
          </p:cNvSpPr>
          <p:nvPr>
            <p:ph type="sldNum" idx="12"/>
          </p:nvPr>
        </p:nvSpPr>
        <p:spPr>
          <a:xfrm>
            <a:off x="8460431" y="6201586"/>
            <a:ext cx="548700" cy="524700"/>
          </a:xfrm>
          <a:prstGeom prst="rect">
            <a:avLst/>
          </a:prstGeom>
          <a:noFill/>
          <a:ln>
            <a:noFill/>
          </a:ln>
        </p:spPr>
        <p:txBody>
          <a:bodyPr lIns="91425" tIns="91425" rIns="91425" bIns="91425" anchor="ctr" anchorCtr="0">
            <a:noAutofit/>
          </a:bodyPr>
          <a:lstStyle/>
          <a:p>
            <a:pPr algn="r"/>
            <a:fld id="{00000000-1234-1234-1234-123412341234}" type="slidenum">
              <a:rPr lang="en-US" sz="1000" kern="0">
                <a:solidFill>
                  <a:srgbClr val="FFFFFF"/>
                </a:solidFill>
                <a:latin typeface="Roboto"/>
                <a:ea typeface="Roboto"/>
                <a:cs typeface="Roboto"/>
                <a:sym typeface="Roboto"/>
              </a:rPr>
              <a:pPr algn="r"/>
              <a:t>‹#›</a:t>
            </a:fld>
            <a:endParaRPr lang="en-US" sz="1000" kern="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2003753721"/>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p:nvPr/>
        </p:nvSpPr>
        <p:spPr>
          <a:xfrm rot="-5400000" flipH="1">
            <a:off x="5410199" y="2971800"/>
            <a:ext cx="6858000" cy="914400"/>
          </a:xfrm>
          <a:prstGeom prst="rect">
            <a:avLst/>
          </a:prstGeom>
          <a:gradFill>
            <a:gsLst>
              <a:gs pos="0">
                <a:srgbClr val="004177"/>
              </a:gs>
              <a:gs pos="50000">
                <a:srgbClr val="005EAC"/>
              </a:gs>
              <a:gs pos="100000">
                <a:srgbClr val="0072CE"/>
              </a:gs>
            </a:gsLst>
            <a:lin ang="16200000" scaled="0"/>
          </a:gradFill>
          <a:ln>
            <a:noFill/>
          </a:ln>
        </p:spPr>
        <p:txBody>
          <a:bodyPr lIns="91425" tIns="45700" rIns="91425" bIns="45700" anchor="ctr" anchorCtr="0">
            <a:noAutofit/>
          </a:bodyPr>
          <a:lstStyle/>
          <a:p>
            <a:pPr algn="ctr">
              <a:buClr>
                <a:srgbClr val="000000"/>
              </a:buClr>
              <a:buFont typeface="Arial"/>
              <a:buNone/>
            </a:pPr>
            <a:endParaRPr kern="0">
              <a:solidFill>
                <a:srgbClr val="0070C0"/>
              </a:solidFill>
              <a:latin typeface="Times New Roman"/>
              <a:ea typeface="Times New Roman"/>
              <a:cs typeface="Times New Roman"/>
              <a:sym typeface="Times New Roman"/>
            </a:endParaRPr>
          </a:p>
        </p:txBody>
      </p:sp>
      <p:sp>
        <p:nvSpPr>
          <p:cNvPr id="11" name="Shape 11"/>
          <p:cNvSpPr txBox="1">
            <a:spLocks noGrp="1"/>
          </p:cNvSpPr>
          <p:nvPr>
            <p:ph type="title"/>
          </p:nvPr>
        </p:nvSpPr>
        <p:spPr>
          <a:xfrm>
            <a:off x="457200" y="274637"/>
            <a:ext cx="75438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70C0"/>
              </a:buClr>
              <a:buFont typeface="Times New Roman"/>
              <a:buNone/>
              <a:defRPr sz="4000" b="1" i="0" u="none" strike="noStrike" cap="none">
                <a:solidFill>
                  <a:srgbClr val="0070C0"/>
                </a:solidFill>
                <a:latin typeface="Times New Roman"/>
                <a:ea typeface="Times New Roman"/>
                <a:cs typeface="Times New Roman"/>
                <a:sym typeface="Times New Roman"/>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2" name="Shape 12"/>
          <p:cNvSpPr txBox="1">
            <a:spLocks noGrp="1"/>
          </p:cNvSpPr>
          <p:nvPr>
            <p:ph type="body" idx="1"/>
          </p:nvPr>
        </p:nvSpPr>
        <p:spPr>
          <a:xfrm>
            <a:off x="457200" y="1600200"/>
            <a:ext cx="7543800" cy="4525963"/>
          </a:xfrm>
          <a:prstGeom prst="rect">
            <a:avLst/>
          </a:prstGeom>
          <a:noFill/>
          <a:ln>
            <a:noFill/>
          </a:ln>
        </p:spPr>
        <p:txBody>
          <a:bodyPr lIns="91425" tIns="91425" rIns="91425" bIns="91425" anchor="t" anchorCtr="0"/>
          <a:lstStyle>
            <a:lvl1pPr marL="342900" marR="0" lvl="0" indent="114300" algn="l" rtl="0">
              <a:lnSpc>
                <a:spcPct val="100000"/>
              </a:lnSpc>
              <a:spcBef>
                <a:spcPts val="720"/>
              </a:spcBef>
              <a:spcAft>
                <a:spcPts val="0"/>
              </a:spcAft>
              <a:buClr>
                <a:schemeClr val="dk1"/>
              </a:buClr>
              <a:buSzPct val="100000"/>
              <a:buFont typeface="Arial"/>
              <a:buChar char="•"/>
              <a:defRPr sz="3600" b="1" i="0" u="none" strike="noStrike" cap="none">
                <a:solidFill>
                  <a:schemeClr val="dk1"/>
                </a:solidFill>
                <a:latin typeface="Arial"/>
                <a:ea typeface="Arial"/>
                <a:cs typeface="Arial"/>
                <a:sym typeface="Arial"/>
              </a:defRPr>
            </a:lvl1pPr>
            <a:lvl2pPr marL="742950" marR="0" lvl="1" indent="120650" algn="l" rtl="0">
              <a:lnSpc>
                <a:spcPct val="100000"/>
              </a:lnSpc>
              <a:spcBef>
                <a:spcPts val="640"/>
              </a:spcBef>
              <a:spcAft>
                <a:spcPts val="0"/>
              </a:spcAft>
              <a:buClr>
                <a:srgbClr val="7F7F7F"/>
              </a:buClr>
              <a:buSzPct val="100000"/>
              <a:buFont typeface="Arial"/>
              <a:buChar char="•"/>
              <a:defRPr sz="3200" b="0" i="0" u="none" strike="noStrike" cap="none">
                <a:solidFill>
                  <a:srgbClr val="7F7F7F"/>
                </a:solidFill>
                <a:latin typeface="Arial"/>
                <a:ea typeface="Arial"/>
                <a:cs typeface="Arial"/>
                <a:sym typeface="Arial"/>
              </a:defRPr>
            </a:lvl2pPr>
            <a:lvl3pPr marL="1143000" marR="0" lvl="2" indent="127000" algn="l" rtl="0">
              <a:lnSpc>
                <a:spcPct val="100000"/>
              </a:lnSpc>
              <a:spcBef>
                <a:spcPts val="560"/>
              </a:spcBef>
              <a:spcAft>
                <a:spcPts val="0"/>
              </a:spcAft>
              <a:buClr>
                <a:srgbClr val="7F7F7F"/>
              </a:buClr>
              <a:buSzPct val="100000"/>
              <a:buFont typeface="Arial"/>
              <a:buChar char="•"/>
              <a:defRPr sz="2800" b="0" i="0" u="none" strike="noStrike" cap="none">
                <a:solidFill>
                  <a:srgbClr val="7F7F7F"/>
                </a:solidFill>
                <a:latin typeface="Arial"/>
                <a:ea typeface="Arial"/>
                <a:cs typeface="Arial"/>
                <a:sym typeface="Arial"/>
              </a:defRPr>
            </a:lvl3pPr>
            <a:lvl4pPr marL="1600200" marR="0" lvl="3" indent="76200" algn="l" rtl="0">
              <a:lnSpc>
                <a:spcPct val="100000"/>
              </a:lnSpc>
              <a:spcBef>
                <a:spcPts val="480"/>
              </a:spcBef>
              <a:spcAft>
                <a:spcPts val="0"/>
              </a:spcAft>
              <a:buClr>
                <a:srgbClr val="7F7F7F"/>
              </a:buClr>
              <a:buSzPct val="100000"/>
              <a:buFont typeface="Arial"/>
              <a:buChar char="–"/>
              <a:defRPr sz="2400" b="0" i="0" u="none" strike="noStrike" cap="none">
                <a:solidFill>
                  <a:srgbClr val="7F7F7F"/>
                </a:solidFill>
                <a:latin typeface="Arial"/>
                <a:ea typeface="Arial"/>
                <a:cs typeface="Arial"/>
                <a:sym typeface="Arial"/>
              </a:defRPr>
            </a:lvl4pPr>
            <a:lvl5pPr marL="2057400" marR="0" lvl="4" indent="25400" algn="l" rtl="0">
              <a:lnSpc>
                <a:spcPct val="100000"/>
              </a:lnSpc>
              <a:spcBef>
                <a:spcPts val="400"/>
              </a:spcBef>
              <a:spcAft>
                <a:spcPts val="0"/>
              </a:spcAft>
              <a:buClr>
                <a:srgbClr val="7F7F7F"/>
              </a:buClr>
              <a:buSzPct val="100000"/>
              <a:buFont typeface="Arial"/>
              <a:buChar char="»"/>
              <a:defRPr sz="2000" b="0" i="0" u="none" strike="noStrike" cap="none">
                <a:solidFill>
                  <a:srgbClr val="7F7F7F"/>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3" name="Shape 13"/>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Clr>
                <a:srgbClr val="FFFFFF"/>
              </a:buClr>
              <a:buSzPct val="25000"/>
              <a:buFont typeface="Times New Roman"/>
              <a:buNone/>
            </a:pPr>
            <a:fld id="{00000000-1234-1234-1234-123412341234}" type="slidenum">
              <a:rPr lang="en-US" sz="1200" kern="0">
                <a:solidFill>
                  <a:srgbClr val="FFFFFF"/>
                </a:solidFill>
                <a:latin typeface="Times New Roman"/>
                <a:ea typeface="Times New Roman"/>
                <a:cs typeface="Times New Roman"/>
                <a:sym typeface="Times New Roman"/>
              </a:rPr>
              <a:pPr algn="r">
                <a:buClr>
                  <a:srgbClr val="FFFFFF"/>
                </a:buClr>
                <a:buSzPct val="25000"/>
                <a:buFont typeface="Times New Roman"/>
                <a:buNone/>
              </a:pPr>
              <a:t>‹#›</a:t>
            </a:fld>
            <a:endParaRPr lang="en-US" sz="1200" kern="0">
              <a:solidFill>
                <a:srgbClr val="FFFFFF"/>
              </a:solidFill>
              <a:latin typeface="Times New Roman"/>
              <a:ea typeface="Times New Roman"/>
              <a:cs typeface="Times New Roman"/>
              <a:sym typeface="Times New Roman"/>
            </a:endParaRPr>
          </a:p>
        </p:txBody>
      </p:sp>
      <p:pic>
        <p:nvPicPr>
          <p:cNvPr id="14" name="Shape 14" descr="VDOE-h-color sm.png"/>
          <p:cNvPicPr preferRelativeResize="0"/>
          <p:nvPr/>
        </p:nvPicPr>
        <p:blipFill rotWithShape="1">
          <a:blip r:embed="rId10">
            <a:alphaModFix/>
          </a:blip>
          <a:srcRect/>
          <a:stretch/>
        </p:blipFill>
        <p:spPr>
          <a:xfrm>
            <a:off x="6019801" y="6324600"/>
            <a:ext cx="2252476" cy="377951"/>
          </a:xfrm>
          <a:prstGeom prst="rect">
            <a:avLst/>
          </a:prstGeom>
          <a:noFill/>
          <a:ln>
            <a:noFill/>
          </a:ln>
        </p:spPr>
      </p:pic>
    </p:spTree>
    <p:extLst>
      <p:ext uri="{BB962C8B-B14F-4D97-AF65-F5344CB8AC3E}">
        <p14:creationId xmlns:p14="http://schemas.microsoft.com/office/powerpoint/2010/main" val="3963295034"/>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php.radford.edu/~vga/?page_id=3691" TargetMode="External"/><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hyperlink" Target="https://php.radford.edu/~vga/?page_id=3691"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hyperlink" Target="https://php.radford.edu/~vga/?page_id=3691"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http://bit.ly/GeoHist"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itsallaboutculture.com/great-migrations-lecture-and-map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jb-hdnp.org/Sarver/Maps/WC/wc02_climateregionsm.jp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hyperlink" Target="http://www.theglobaleducationproject.org/earth/images/final-images/g-gpw-population-map.gi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hyperlink" Target="https://upload.wikimedia.org/wikipedia/commons/3/34/2014_UN_Human_Development_Report_Quartiles.sv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hyperlink" Target="https://arirusila.files.wordpress.com/2015/06/global20peace20index20results20map.jp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3" Type="http://schemas.openxmlformats.org/officeDocument/2006/relationships/hyperlink" Target="elearninginfographics.com" TargetMode="External"/><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20.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earthobservatory.nasa.gov/Features/WorldOfChange/aral_sea.php"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tinyurl.com/skill-1h"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tinyurl.com/WGdecisionmaking"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hyperlink" Target="https://newsela.com/" TargetMode="External"/><Relationship Id="rId7" Type="http://schemas.openxmlformats.org/officeDocument/2006/relationships/hyperlink" Target="http://www.vcee.org/"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www.economistgroup.com/" TargetMode="External"/><Relationship Id="rId5" Type="http://schemas.openxmlformats.org/officeDocument/2006/relationships/hyperlink" Target="http://www.economist.com/topics/world-economy" TargetMode="External"/><Relationship Id="rId4" Type="http://schemas.openxmlformats.org/officeDocument/2006/relationships/hyperlink" Target="https://www.theguardian.com/uk"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hyperlink" Target="mailto:Kestead@nps.k12.va.us" TargetMode="External"/><Relationship Id="rId7" Type="http://schemas.openxmlformats.org/officeDocument/2006/relationships/hyperlink" Target="mailto:jpritt@campbell.k12.va.us" TargetMode="External"/><Relationship Id="rId2" Type="http://schemas.openxmlformats.org/officeDocument/2006/relationships/hyperlink" Target="mailto:bsigel@hcps.us" TargetMode="External"/><Relationship Id="rId1" Type="http://schemas.openxmlformats.org/officeDocument/2006/relationships/slideLayout" Target="../slideLayouts/slideLayout4.xml"/><Relationship Id="rId6" Type="http://schemas.openxmlformats.org/officeDocument/2006/relationships/hyperlink" Target="mailto:scole@wcs.k12.va.us" TargetMode="External"/><Relationship Id="rId5" Type="http://schemas.openxmlformats.org/officeDocument/2006/relationships/hyperlink" Target="mailto:Diana.jordan@apsva.us" TargetMode="External"/><Relationship Id="rId4" Type="http://schemas.openxmlformats.org/officeDocument/2006/relationships/hyperlink" Target="mailto:augrombl@staffordschools.net"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mailto:Betsy.Barton@doe.virginia.gov" TargetMode="External"/><Relationship Id="rId2" Type="http://schemas.openxmlformats.org/officeDocument/2006/relationships/hyperlink" Target="mailto:Christonya.Brown@doe.virginia.gov" TargetMode="Externa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hyperlink" Target="mailto:Jill.Nogueras@doe.virginia.gov"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2" name="Shape 142"/>
          <p:cNvSpPr txBox="1">
            <a:spLocks noGrp="1"/>
          </p:cNvSpPr>
          <p:nvPr>
            <p:ph type="sldNum" idx="12"/>
          </p:nvPr>
        </p:nvSpPr>
        <p:spPr>
          <a:xfrm>
            <a:off x="83058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b="1">
                <a:solidFill>
                  <a:srgbClr val="FFFFFF"/>
                </a:solidFill>
                <a:latin typeface="Calibri"/>
                <a:ea typeface="Calibri"/>
                <a:cs typeface="Calibri"/>
                <a:sym typeface="Calibri"/>
              </a:rPr>
              <a:pPr algn="r">
                <a:buSzPct val="25000"/>
              </a:pPr>
              <a:t>1</a:t>
            </a:fld>
            <a:endParaRPr lang="en-US" sz="1200" b="1">
              <a:solidFill>
                <a:srgbClr val="FFFFFF"/>
              </a:solidFill>
              <a:latin typeface="Calibri"/>
              <a:ea typeface="Calibri"/>
              <a:cs typeface="Calibri"/>
              <a:sym typeface="Calibri"/>
            </a:endParaRPr>
          </a:p>
        </p:txBody>
      </p:sp>
      <p:sp>
        <p:nvSpPr>
          <p:cNvPr id="4" name="Shape 227"/>
          <p:cNvSpPr txBox="1">
            <a:spLocks/>
          </p:cNvSpPr>
          <p:nvPr/>
        </p:nvSpPr>
        <p:spPr>
          <a:xfrm>
            <a:off x="1752600" y="2247900"/>
            <a:ext cx="6400799" cy="1790700"/>
          </a:xfrm>
          <a:prstGeom prst="rect">
            <a:avLst/>
          </a:prstGeom>
          <a:noFill/>
          <a:ln>
            <a:noFill/>
          </a:ln>
        </p:spPr>
        <p:txBody>
          <a:bodyPr lIns="45699" tIns="45699" rIns="45699" bIns="45699"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70C0"/>
              </a:buClr>
              <a:buFont typeface="Times New Roman"/>
              <a:buNone/>
              <a:defRPr sz="44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5400" kern="0" dirty="0" smtClean="0">
                <a:latin typeface="Batang" panose="02030600000101010101" pitchFamily="18" charset="-127"/>
                <a:ea typeface="Batang" panose="02030600000101010101" pitchFamily="18" charset="-127"/>
              </a:rPr>
              <a:t>World Geography</a:t>
            </a:r>
          </a:p>
        </p:txBody>
      </p:sp>
      <p:sp>
        <p:nvSpPr>
          <p:cNvPr id="5" name="Text Placeholder 2"/>
          <p:cNvSpPr txBox="1">
            <a:spLocks/>
          </p:cNvSpPr>
          <p:nvPr/>
        </p:nvSpPr>
        <p:spPr>
          <a:xfrm>
            <a:off x="2286000" y="4419600"/>
            <a:ext cx="5169879" cy="1387475"/>
          </a:xfrm>
          <a:prstGeom prst="rect">
            <a:avLst/>
          </a:prstGeom>
          <a:noFill/>
          <a:ln>
            <a:noFill/>
          </a:ln>
        </p:spPr>
        <p:txBody>
          <a:bodyPr lIns="91425" tIns="91425" rIns="91425" bIns="91425" anchor="t" anchorCtr="0">
            <a:normAutofit fontScale="92500" lnSpcReduction="20000"/>
          </a:bodyPr>
          <a:lstStyle>
            <a:defPPr marR="0" lvl="0" algn="l" rtl="0">
              <a:lnSpc>
                <a:spcPct val="100000"/>
              </a:lnSpc>
              <a:spcBef>
                <a:spcPts val="0"/>
              </a:spcBef>
              <a:spcAft>
                <a:spcPts val="0"/>
              </a:spcAft>
            </a:defPPr>
            <a:lvl1pPr marL="0" marR="0" lvl="0" indent="0" algn="ctr" rtl="0">
              <a:lnSpc>
                <a:spcPct val="100000"/>
              </a:lnSpc>
              <a:spcBef>
                <a:spcPts val="720"/>
              </a:spcBef>
              <a:spcAft>
                <a:spcPts val="0"/>
              </a:spcAft>
              <a:buClr>
                <a:srgbClr val="888888"/>
              </a:buClr>
              <a:buSzPct val="100000"/>
              <a:buFont typeface="Arial"/>
              <a:buNone/>
              <a:defRPr sz="3600" b="1" i="0" u="none" strike="noStrike" cap="none">
                <a:solidFill>
                  <a:srgbClr val="888888"/>
                </a:solidFill>
                <a:latin typeface="Arial"/>
                <a:ea typeface="Arial"/>
                <a:cs typeface="Arial"/>
                <a:sym typeface="Arial"/>
              </a:defRPr>
            </a:lvl1pPr>
            <a:lvl2pPr marL="457200" marR="0" lvl="1" indent="0" algn="ctr" rtl="0">
              <a:lnSpc>
                <a:spcPct val="100000"/>
              </a:lnSpc>
              <a:spcBef>
                <a:spcPts val="640"/>
              </a:spcBef>
              <a:spcAft>
                <a:spcPts val="0"/>
              </a:spcAft>
              <a:buClr>
                <a:srgbClr val="888888"/>
              </a:buClr>
              <a:buSzPct val="100000"/>
              <a:buFont typeface="Arial"/>
              <a:buNone/>
              <a:defRPr sz="3200" b="0" i="0" u="none" strike="noStrike" cap="none">
                <a:solidFill>
                  <a:srgbClr val="888888"/>
                </a:solidFill>
                <a:latin typeface="Arial"/>
                <a:ea typeface="Arial"/>
                <a:cs typeface="Arial"/>
                <a:sym typeface="Arial"/>
              </a:defRPr>
            </a:lvl2pPr>
            <a:lvl3pPr marL="914400" marR="0" lvl="2" indent="0" algn="ctr" rtl="0">
              <a:lnSpc>
                <a:spcPct val="100000"/>
              </a:lnSpc>
              <a:spcBef>
                <a:spcPts val="560"/>
              </a:spcBef>
              <a:spcAft>
                <a:spcPts val="0"/>
              </a:spcAft>
              <a:buClr>
                <a:srgbClr val="888888"/>
              </a:buClr>
              <a:buSzPct val="100000"/>
              <a:buFont typeface="Arial"/>
              <a:buNone/>
              <a:defRPr sz="2800" b="0" i="0" u="none" strike="noStrike" cap="none">
                <a:solidFill>
                  <a:srgbClr val="888888"/>
                </a:solidFill>
                <a:latin typeface="Arial"/>
                <a:ea typeface="Arial"/>
                <a:cs typeface="Arial"/>
                <a:sym typeface="Arial"/>
              </a:defRPr>
            </a:lvl3pPr>
            <a:lvl4pPr marL="1371600" marR="0" lvl="3" indent="0" algn="ctr" rtl="0">
              <a:lnSpc>
                <a:spcPct val="100000"/>
              </a:lnSpc>
              <a:spcBef>
                <a:spcPts val="480"/>
              </a:spcBef>
              <a:spcAft>
                <a:spcPts val="0"/>
              </a:spcAft>
              <a:buClr>
                <a:srgbClr val="888888"/>
              </a:buClr>
              <a:buSzPct val="100000"/>
              <a:buFont typeface="Arial"/>
              <a:buNone/>
              <a:defRPr sz="2400" b="0" i="0" u="none" strike="noStrike" cap="none">
                <a:solidFill>
                  <a:srgbClr val="888888"/>
                </a:solidFill>
                <a:latin typeface="Arial"/>
                <a:ea typeface="Arial"/>
                <a:cs typeface="Arial"/>
                <a:sym typeface="Arial"/>
              </a:defRPr>
            </a:lvl4pPr>
            <a:lvl5pPr marL="1828800" marR="0" lvl="4"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Arial"/>
                <a:ea typeface="Arial"/>
                <a:cs typeface="Arial"/>
                <a:sym typeface="Arial"/>
              </a:defRPr>
            </a:lvl5pPr>
            <a:lvl6pPr marL="2286000" marR="0" lvl="5"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Times New Roman"/>
                <a:ea typeface="Times New Roman"/>
                <a:cs typeface="Times New Roman"/>
                <a:sym typeface="Times New Roman"/>
              </a:defRPr>
            </a:lvl6pPr>
            <a:lvl7pPr marL="2743200" marR="0" lvl="6"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Times New Roman"/>
                <a:ea typeface="Times New Roman"/>
                <a:cs typeface="Times New Roman"/>
                <a:sym typeface="Times New Roman"/>
              </a:defRPr>
            </a:lvl7pPr>
            <a:lvl8pPr marL="3200400" marR="0" lvl="7"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Times New Roman"/>
                <a:ea typeface="Times New Roman"/>
                <a:cs typeface="Times New Roman"/>
                <a:sym typeface="Times New Roman"/>
              </a:defRPr>
            </a:lvl8pPr>
            <a:lvl9pPr marL="3657600" marR="0" lvl="8"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Times New Roman"/>
                <a:ea typeface="Times New Roman"/>
                <a:cs typeface="Times New Roman"/>
                <a:sym typeface="Times New Roman"/>
              </a:defRPr>
            </a:lvl9pPr>
          </a:lstStyle>
          <a:p>
            <a:r>
              <a:rPr lang="en-US" sz="2800" kern="0" smtClean="0">
                <a:solidFill>
                  <a:srgbClr val="000000"/>
                </a:solidFill>
              </a:rPr>
              <a:t>History and Social Science </a:t>
            </a:r>
          </a:p>
          <a:p>
            <a:r>
              <a:rPr lang="en-US" sz="2800" kern="0" smtClean="0">
                <a:solidFill>
                  <a:srgbClr val="000000"/>
                </a:solidFill>
              </a:rPr>
              <a:t>Fall Institute</a:t>
            </a:r>
          </a:p>
          <a:p>
            <a:r>
              <a:rPr lang="en-US" sz="2800" kern="0" smtClean="0">
                <a:solidFill>
                  <a:srgbClr val="000000"/>
                </a:solidFill>
              </a:rPr>
              <a:t>2016</a:t>
            </a:r>
            <a:endParaRPr lang="en-US" sz="2800" kern="0" dirty="0">
              <a:solidFill>
                <a:srgbClr val="000000"/>
              </a:solidFill>
            </a:endParaRPr>
          </a:p>
        </p:txBody>
      </p:sp>
    </p:spTree>
    <p:extLst>
      <p:ext uri="{BB962C8B-B14F-4D97-AF65-F5344CB8AC3E}">
        <p14:creationId xmlns:p14="http://schemas.microsoft.com/office/powerpoint/2010/main" val="1133288282"/>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effectLst>
                  <a:outerShdw blurRad="38100" dist="38100" dir="2700000" algn="tl">
                    <a:srgbClr val="000000">
                      <a:alpha val="43137"/>
                    </a:srgbClr>
                  </a:outerShdw>
                </a:effectLst>
              </a:rPr>
              <a:t>Experiences</a:t>
            </a:r>
            <a:endParaRPr lang="en-US" sz="5400" dirty="0">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p:txBody>
          <a:bodyPr>
            <a:normAutofit fontScale="92500"/>
          </a:bodyPr>
          <a:lstStyle/>
          <a:p>
            <a:endParaRPr lang="en-US" b="0" dirty="0" smtClean="0">
              <a:latin typeface="+mn-lt"/>
            </a:endParaRPr>
          </a:p>
          <a:p>
            <a:r>
              <a:rPr lang="en-US" b="0" dirty="0" smtClean="0">
                <a:latin typeface="+mn-lt"/>
              </a:rPr>
              <a:t>Engaging- promoting discussion, collaboration, and understanding</a:t>
            </a:r>
          </a:p>
          <a:p>
            <a:r>
              <a:rPr lang="en-US" b="0" dirty="0" smtClean="0">
                <a:latin typeface="+mn-lt"/>
              </a:rPr>
              <a:t>Opportunities to practice social science skills using various content</a:t>
            </a:r>
          </a:p>
          <a:p>
            <a:r>
              <a:rPr lang="en-US" b="0" dirty="0" smtClean="0">
                <a:latin typeface="+mn-lt"/>
              </a:rPr>
              <a:t>Varied throughout the lesson to help students make connections</a:t>
            </a:r>
            <a:endParaRPr lang="en-US" b="0" dirty="0">
              <a:latin typeface="+mn-lt"/>
            </a:endParaRPr>
          </a:p>
        </p:txBody>
      </p:sp>
      <p:sp>
        <p:nvSpPr>
          <p:cNvPr id="4" name="Content Placeholder 3"/>
          <p:cNvSpPr>
            <a:spLocks noGrp="1"/>
          </p:cNvSpPr>
          <p:nvPr>
            <p:ph sz="half" idx="2"/>
          </p:nvPr>
        </p:nvSpPr>
        <p:spPr>
          <a:xfrm>
            <a:off x="4648200" y="1600200"/>
            <a:ext cx="3623185" cy="4525963"/>
          </a:xfrm>
        </p:spPr>
        <p:txBody>
          <a:bodyPr>
            <a:normAutofit fontScale="92500"/>
          </a:bodyPr>
          <a:lstStyle/>
          <a:p>
            <a:pPr marL="0" indent="0">
              <a:buNone/>
            </a:pPr>
            <a:endParaRPr lang="en-US" b="0" dirty="0" smtClean="0">
              <a:latin typeface="+mn-lt"/>
            </a:endParaRPr>
          </a:p>
          <a:p>
            <a:r>
              <a:rPr lang="en-US" b="0" dirty="0" smtClean="0">
                <a:latin typeface="+mn-lt"/>
              </a:rPr>
              <a:t>Worksheets</a:t>
            </a:r>
          </a:p>
          <a:p>
            <a:r>
              <a:rPr lang="en-US" b="0" dirty="0" smtClean="0">
                <a:latin typeface="+mn-lt"/>
              </a:rPr>
              <a:t>Specific to one Standard, topic, or course</a:t>
            </a:r>
          </a:p>
          <a:p>
            <a:endParaRPr lang="en-US" b="0" dirty="0">
              <a:latin typeface="+mn-lt"/>
            </a:endParaRPr>
          </a:p>
        </p:txBody>
      </p:sp>
      <p:sp>
        <p:nvSpPr>
          <p:cNvPr id="5" name="Slide Number Placeholder 4"/>
          <p:cNvSpPr>
            <a:spLocks noGrp="1"/>
          </p:cNvSpPr>
          <p:nvPr>
            <p:ph type="sldNum" sz="quarter" idx="12"/>
          </p:nvPr>
        </p:nvSpPr>
        <p:spPr/>
        <p:txBody>
          <a:bodyPr/>
          <a:lstStyle/>
          <a:p>
            <a:fld id="{0E35F3BA-FE8B-4E36-87EF-206F94BD42EB}" type="slidenum">
              <a:rPr lang="en-US" smtClean="0">
                <a:solidFill>
                  <a:prstClr val="white"/>
                </a:solidFill>
              </a:rPr>
              <a:pPr/>
              <a:t>10</a:t>
            </a:fld>
            <a:endParaRPr lang="en-US" dirty="0">
              <a:solidFill>
                <a:prstClr val="white"/>
              </a:solidFill>
            </a:endParaRPr>
          </a:p>
        </p:txBody>
      </p:sp>
      <p:sp>
        <p:nvSpPr>
          <p:cNvPr id="6" name="Rectangle 5"/>
          <p:cNvSpPr/>
          <p:nvPr/>
        </p:nvSpPr>
        <p:spPr>
          <a:xfrm>
            <a:off x="264201" y="1219200"/>
            <a:ext cx="2326599"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dirty="0">
                <a:ln/>
                <a:solidFill>
                  <a:srgbClr val="9BBB59"/>
                </a:solidFill>
                <a:cs typeface="Arial"/>
                <a:sym typeface="Arial"/>
              </a:rPr>
              <a:t>Are . . .</a:t>
            </a:r>
          </a:p>
        </p:txBody>
      </p:sp>
      <p:sp>
        <p:nvSpPr>
          <p:cNvPr id="7" name="Rectangle 6"/>
          <p:cNvSpPr/>
          <p:nvPr/>
        </p:nvSpPr>
        <p:spPr>
          <a:xfrm>
            <a:off x="4495800" y="1225621"/>
            <a:ext cx="377558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cs typeface="Arial"/>
                <a:sym typeface="Arial"/>
              </a:rPr>
              <a:t>Are NOT. . .</a:t>
            </a:r>
          </a:p>
        </p:txBody>
      </p:sp>
    </p:spTree>
    <p:extLst>
      <p:ext uri="{BB962C8B-B14F-4D97-AF65-F5344CB8AC3E}">
        <p14:creationId xmlns:p14="http://schemas.microsoft.com/office/powerpoint/2010/main" val="39760071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title"/>
          </p:nvPr>
        </p:nvSpPr>
        <p:spPr>
          <a:xfrm>
            <a:off x="457200" y="274637"/>
            <a:ext cx="7543800" cy="1143000"/>
          </a:xfrm>
          <a:prstGeom prst="rect">
            <a:avLst/>
          </a:prstGeom>
        </p:spPr>
        <p:txBody>
          <a:bodyPr lIns="91425" tIns="91425" rIns="91425" bIns="91425" anchor="ctr" anchorCtr="0">
            <a:noAutofit/>
          </a:bodyPr>
          <a:lstStyle/>
          <a:p>
            <a:pPr lvl="0" rtl="0">
              <a:spcBef>
                <a:spcPts val="0"/>
              </a:spcBef>
              <a:buNone/>
            </a:pPr>
            <a:r>
              <a:rPr lang="en-US" sz="4800" dirty="0" smtClean="0"/>
              <a:t>Standards</a:t>
            </a:r>
            <a:endParaRPr lang="en-US" sz="4800" dirty="0"/>
          </a:p>
        </p:txBody>
      </p:sp>
      <p:sp>
        <p:nvSpPr>
          <p:cNvPr id="287" name="Shape 287"/>
          <p:cNvSpPr txBox="1">
            <a:spLocks noGrp="1"/>
          </p:cNvSpPr>
          <p:nvPr>
            <p:ph type="body" idx="1"/>
          </p:nvPr>
        </p:nvSpPr>
        <p:spPr>
          <a:xfrm>
            <a:off x="324695" y="1295400"/>
            <a:ext cx="7822200" cy="3745598"/>
          </a:xfrm>
          <a:prstGeom prst="rect">
            <a:avLst/>
          </a:prstGeom>
        </p:spPr>
        <p:txBody>
          <a:bodyPr lIns="91425" tIns="91425" rIns="91425" bIns="91425" anchor="t" anchorCtr="0">
            <a:noAutofit/>
          </a:bodyPr>
          <a:lstStyle/>
          <a:p>
            <a:pPr marL="0" lvl="0" indent="0" rtl="0">
              <a:spcBef>
                <a:spcPts val="0"/>
              </a:spcBef>
              <a:buNone/>
            </a:pPr>
            <a:r>
              <a:rPr lang="en-US" sz="3200" dirty="0">
                <a:latin typeface="Times New Roman" panose="02020603050405020304" pitchFamily="18" charset="0"/>
                <a:cs typeface="Times New Roman" panose="02020603050405020304" pitchFamily="18" charset="0"/>
              </a:rPr>
              <a:t>Skills - </a:t>
            </a:r>
            <a:r>
              <a:rPr lang="en-US" sz="3200" dirty="0" smtClean="0">
                <a:latin typeface="Times New Roman" panose="02020603050405020304" pitchFamily="18" charset="0"/>
                <a:cs typeface="Times New Roman" panose="02020603050405020304" pitchFamily="18" charset="0"/>
              </a:rPr>
              <a:t>WG1.c</a:t>
            </a:r>
            <a:r>
              <a:rPr lang="en-US" sz="3200" dirty="0">
                <a:latin typeface="Times New Roman" panose="02020603050405020304" pitchFamily="18" charset="0"/>
                <a:cs typeface="Times New Roman" panose="02020603050405020304" pitchFamily="18" charset="0"/>
              </a:rPr>
              <a:t>: </a:t>
            </a:r>
            <a:endParaRPr lang="en-US" sz="3200" dirty="0" smtClean="0">
              <a:latin typeface="Times New Roman" panose="02020603050405020304" pitchFamily="18" charset="0"/>
              <a:cs typeface="Times New Roman" panose="02020603050405020304" pitchFamily="18" charset="0"/>
            </a:endParaRPr>
          </a:p>
          <a:p>
            <a:pPr marL="0" lvl="0" indent="0" rtl="0">
              <a:spcBef>
                <a:spcPts val="0"/>
              </a:spcBef>
              <a:buNone/>
            </a:pPr>
            <a:r>
              <a:rPr lang="en-US" sz="2400" b="0" dirty="0" smtClean="0">
                <a:latin typeface="Times New Roman" panose="02020603050405020304" pitchFamily="18" charset="0"/>
                <a:cs typeface="Times New Roman" panose="02020603050405020304" pitchFamily="18" charset="0"/>
              </a:rPr>
              <a:t>The </a:t>
            </a:r>
            <a:r>
              <a:rPr lang="en-US" sz="2400" b="0" dirty="0">
                <a:latin typeface="Times New Roman" panose="02020603050405020304" pitchFamily="18" charset="0"/>
                <a:cs typeface="Times New Roman" panose="02020603050405020304" pitchFamily="18" charset="0"/>
              </a:rPr>
              <a:t>student will demonstrate skills for historical thinking, geographical analysis, economic decision making, and responsible citizenship </a:t>
            </a:r>
            <a:r>
              <a:rPr lang="en-US" sz="2400" b="0" dirty="0" smtClean="0">
                <a:latin typeface="Times New Roman" panose="02020603050405020304" pitchFamily="18" charset="0"/>
                <a:cs typeface="Times New Roman" panose="02020603050405020304" pitchFamily="18" charset="0"/>
              </a:rPr>
              <a:t>by </a:t>
            </a:r>
            <a:r>
              <a:rPr lang="en-US" sz="2400" i="1" dirty="0">
                <a:latin typeface="Times New Roman" panose="02020603050405020304" pitchFamily="18" charset="0"/>
                <a:cs typeface="Times New Roman" panose="02020603050405020304" pitchFamily="18" charset="0"/>
              </a:rPr>
              <a:t>creating, comparing, and interpreting maps, charts, graphs, and pictures to determine characteristics of world regions.</a:t>
            </a:r>
          </a:p>
          <a:p>
            <a:pPr marL="0" lvl="0" indent="0" rtl="0">
              <a:spcBef>
                <a:spcPts val="0"/>
              </a:spcBef>
              <a:buNone/>
            </a:pPr>
            <a:endParaRPr sz="3200" dirty="0">
              <a:latin typeface="Times New Roman" panose="02020603050405020304" pitchFamily="18" charset="0"/>
              <a:cs typeface="Times New Roman" panose="02020603050405020304" pitchFamily="18" charset="0"/>
            </a:endParaRPr>
          </a:p>
          <a:p>
            <a:pPr marL="0" lvl="0" indent="0" rtl="0">
              <a:spcBef>
                <a:spcPts val="0"/>
              </a:spcBef>
              <a:buNone/>
            </a:pPr>
            <a:r>
              <a:rPr lang="en-US" sz="3200" dirty="0">
                <a:latin typeface="Times New Roman" panose="02020603050405020304" pitchFamily="18" charset="0"/>
                <a:cs typeface="Times New Roman" panose="02020603050405020304" pitchFamily="18" charset="0"/>
              </a:rPr>
              <a:t>Content - </a:t>
            </a:r>
            <a:r>
              <a:rPr lang="en-US" sz="3200" dirty="0" smtClean="0">
                <a:latin typeface="Times New Roman" panose="02020603050405020304" pitchFamily="18" charset="0"/>
                <a:cs typeface="Times New Roman" panose="02020603050405020304" pitchFamily="18" charset="0"/>
              </a:rPr>
              <a:t>WG3.b</a:t>
            </a:r>
            <a:r>
              <a:rPr lang="en-US" sz="3200" dirty="0">
                <a:latin typeface="Times New Roman" panose="02020603050405020304" pitchFamily="18" charset="0"/>
                <a:cs typeface="Times New Roman" panose="02020603050405020304" pitchFamily="18" charset="0"/>
              </a:rPr>
              <a:t>:  </a:t>
            </a:r>
            <a:endParaRPr lang="en-US" sz="3200" dirty="0" smtClean="0">
              <a:latin typeface="Times New Roman" panose="02020603050405020304" pitchFamily="18" charset="0"/>
              <a:cs typeface="Times New Roman" panose="02020603050405020304" pitchFamily="18" charset="0"/>
            </a:endParaRPr>
          </a:p>
          <a:p>
            <a:pPr marL="0" lvl="0" indent="0" rtl="0">
              <a:spcBef>
                <a:spcPts val="0"/>
              </a:spcBef>
              <a:buNone/>
            </a:pPr>
            <a:r>
              <a:rPr lang="en-US" sz="2400" b="0" dirty="0" smtClean="0">
                <a:latin typeface="Times New Roman" panose="02020603050405020304" pitchFamily="18" charset="0"/>
                <a:cs typeface="Times New Roman" panose="02020603050405020304" pitchFamily="18" charset="0"/>
              </a:rPr>
              <a:t>The </a:t>
            </a:r>
            <a:r>
              <a:rPr lang="en-US" sz="2400" b="0" dirty="0">
                <a:latin typeface="Times New Roman" panose="02020603050405020304" pitchFamily="18" charset="0"/>
                <a:cs typeface="Times New Roman" panose="02020603050405020304" pitchFamily="18" charset="0"/>
              </a:rPr>
              <a:t>student will apply the concept of a region </a:t>
            </a:r>
            <a:r>
              <a:rPr lang="en-US" sz="2400" b="0" dirty="0" smtClean="0">
                <a:latin typeface="Times New Roman" panose="02020603050405020304" pitchFamily="18" charset="0"/>
                <a:cs typeface="Times New Roman" panose="02020603050405020304" pitchFamily="18" charset="0"/>
              </a:rPr>
              <a:t>by</a:t>
            </a:r>
            <a:r>
              <a:rPr lang="en-US" sz="2400" dirty="0" smtClean="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describing how regional landscapes reflect the physical environment and the cultural characteristics of their inhabitants</a:t>
            </a:r>
          </a:p>
          <a:p>
            <a:pPr marL="0" lvl="0" indent="0" rtl="0">
              <a:lnSpc>
                <a:spcPct val="115000"/>
              </a:lnSpc>
              <a:spcBef>
                <a:spcPts val="0"/>
              </a:spcBef>
              <a:buNone/>
            </a:pPr>
            <a:r>
              <a:rPr lang="en-US" sz="2400" b="0" dirty="0">
                <a:latin typeface="Times New Roman" panose="02020603050405020304" pitchFamily="18" charset="0"/>
                <a:cs typeface="Times New Roman" panose="02020603050405020304" pitchFamily="18" charset="0"/>
              </a:rPr>
              <a:t> </a:t>
            </a:r>
          </a:p>
          <a:p>
            <a:pPr lvl="0" rtl="0">
              <a:spcBef>
                <a:spcPts val="0"/>
              </a:spcBef>
              <a:buNone/>
            </a:pPr>
            <a:endParaRPr sz="2400" dirty="0"/>
          </a:p>
        </p:txBody>
      </p:sp>
      <p:sp>
        <p:nvSpPr>
          <p:cNvPr id="288" name="Shape 288"/>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11</a:t>
            </a:fld>
            <a:endParaRPr lang="en-US"/>
          </a:p>
        </p:txBody>
      </p:sp>
    </p:spTree>
    <p:extLst>
      <p:ext uri="{BB962C8B-B14F-4D97-AF65-F5344CB8AC3E}">
        <p14:creationId xmlns:p14="http://schemas.microsoft.com/office/powerpoint/2010/main" val="42279696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Shape 293"/>
          <p:cNvSpPr txBox="1">
            <a:spLocks noGrp="1"/>
          </p:cNvSpPr>
          <p:nvPr>
            <p:ph type="title"/>
          </p:nvPr>
        </p:nvSpPr>
        <p:spPr>
          <a:xfrm>
            <a:off x="457200" y="274637"/>
            <a:ext cx="75438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0070C0"/>
              </a:buClr>
              <a:buSzPct val="25000"/>
              <a:buFont typeface="Times New Roman"/>
              <a:buNone/>
            </a:pPr>
            <a:endParaRPr sz="4000" b="1" i="0" u="none" strike="noStrike" cap="none">
              <a:solidFill>
                <a:srgbClr val="0070C0"/>
              </a:solidFill>
              <a:latin typeface="Times New Roman"/>
              <a:ea typeface="Times New Roman"/>
              <a:cs typeface="Times New Roman"/>
              <a:sym typeface="Times New Roman"/>
            </a:endParaRPr>
          </a:p>
        </p:txBody>
      </p:sp>
      <p:sp>
        <p:nvSpPr>
          <p:cNvPr id="294" name="Shape 294"/>
          <p:cNvSpPr txBox="1">
            <a:spLocks noGrp="1"/>
          </p:cNvSpPr>
          <p:nvPr>
            <p:ph type="sldNum" idx="12"/>
          </p:nvPr>
        </p:nvSpPr>
        <p:spPr>
          <a:xfrm>
            <a:off x="8305800" y="6340475"/>
            <a:ext cx="381000"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b="1">
                <a:solidFill>
                  <a:srgbClr val="FFFFFF"/>
                </a:solidFill>
                <a:latin typeface="Calibri"/>
                <a:ea typeface="Calibri"/>
                <a:cs typeface="Calibri"/>
                <a:sym typeface="Calibri"/>
              </a:rPr>
              <a:pPr algn="r">
                <a:buSzPct val="25000"/>
              </a:pPr>
              <a:t>12</a:t>
            </a:fld>
            <a:endParaRPr lang="en-US" sz="1200" b="1">
              <a:solidFill>
                <a:srgbClr val="FFFFFF"/>
              </a:solidFill>
              <a:latin typeface="Calibri"/>
              <a:ea typeface="Calibri"/>
              <a:cs typeface="Calibri"/>
              <a:sym typeface="Calibri"/>
            </a:endParaRPr>
          </a:p>
        </p:txBody>
      </p:sp>
      <p:pic>
        <p:nvPicPr>
          <p:cNvPr id="295" name="Shape 295"/>
          <p:cNvPicPr preferRelativeResize="0"/>
          <p:nvPr/>
        </p:nvPicPr>
        <p:blipFill rotWithShape="1">
          <a:blip r:embed="rId3">
            <a:alphaModFix/>
          </a:blip>
          <a:srcRect l="29880" t="30111" r="30653" b="17384"/>
          <a:stretch/>
        </p:blipFill>
        <p:spPr>
          <a:xfrm>
            <a:off x="0" y="-68094"/>
            <a:ext cx="9309370" cy="6926094"/>
          </a:xfrm>
          <a:prstGeom prst="rect">
            <a:avLst/>
          </a:prstGeom>
          <a:noFill/>
          <a:ln>
            <a:noFill/>
          </a:ln>
        </p:spPr>
      </p:pic>
      <p:sp>
        <p:nvSpPr>
          <p:cNvPr id="296" name="Shape 296"/>
          <p:cNvSpPr txBox="1"/>
          <p:nvPr/>
        </p:nvSpPr>
        <p:spPr>
          <a:xfrm>
            <a:off x="63072" y="546443"/>
            <a:ext cx="4432728" cy="1019701"/>
          </a:xfrm>
          <a:prstGeom prst="rect">
            <a:avLst/>
          </a:prstGeom>
          <a:noFill/>
          <a:ln>
            <a:noFill/>
          </a:ln>
        </p:spPr>
        <p:txBody>
          <a:bodyPr lIns="91425" tIns="91425" rIns="91425" bIns="91425" anchor="t" anchorCtr="0">
            <a:noAutofit/>
          </a:bodyPr>
          <a:lstStyle/>
          <a:p>
            <a:pPr marL="457200" indent="-342900">
              <a:buSzPct val="100000"/>
              <a:buFontTx/>
              <a:buAutoNum type="arabicPeriod"/>
            </a:pPr>
            <a:r>
              <a:rPr lang="en-US" sz="2400" b="1" kern="0"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cs typeface="Arial"/>
                <a:sym typeface="Arial"/>
              </a:rPr>
              <a:t>What do you see?</a:t>
            </a:r>
          </a:p>
          <a:p>
            <a:pPr marL="457200" indent="-342900">
              <a:buSzPct val="100000"/>
              <a:buFontTx/>
              <a:buAutoNum type="arabicPeriod"/>
            </a:pPr>
            <a:r>
              <a:rPr lang="en-US" sz="2400" b="1" kern="0"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cs typeface="Arial"/>
                <a:sym typeface="Arial"/>
              </a:rPr>
              <a:t>Where might this be?</a:t>
            </a:r>
          </a:p>
        </p:txBody>
      </p:sp>
      <p:sp>
        <p:nvSpPr>
          <p:cNvPr id="297" name="Shape 297"/>
          <p:cNvSpPr txBox="1"/>
          <p:nvPr/>
        </p:nvSpPr>
        <p:spPr>
          <a:xfrm>
            <a:off x="111712" y="0"/>
            <a:ext cx="6441488" cy="503700"/>
          </a:xfrm>
          <a:prstGeom prst="rect">
            <a:avLst/>
          </a:prstGeom>
          <a:solidFill>
            <a:schemeClr val="accent1">
              <a:lumMod val="60000"/>
              <a:lumOff val="40000"/>
            </a:schemeClr>
          </a:solidFill>
          <a:ln>
            <a:noFill/>
          </a:ln>
        </p:spPr>
        <p:txBody>
          <a:bodyPr lIns="91425" tIns="91425" rIns="91425" bIns="91425" anchor="t" anchorCtr="0">
            <a:noAutofit/>
          </a:bodyPr>
          <a:lstStyle/>
          <a:p>
            <a:r>
              <a:rPr lang="en-US" sz="3200" b="1" kern="0"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cs typeface="Arial"/>
                <a:sym typeface="Arial"/>
              </a:rPr>
              <a:t>Geographic Scene Investigation</a:t>
            </a:r>
          </a:p>
        </p:txBody>
      </p:sp>
    </p:spTree>
    <p:extLst>
      <p:ext uri="{BB962C8B-B14F-4D97-AF65-F5344CB8AC3E}">
        <p14:creationId xmlns:p14="http://schemas.microsoft.com/office/powerpoint/2010/main" val="12683650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Shape 302"/>
          <p:cNvSpPr txBox="1">
            <a:spLocks noGrp="1"/>
          </p:cNvSpPr>
          <p:nvPr>
            <p:ph type="title"/>
          </p:nvPr>
        </p:nvSpPr>
        <p:spPr>
          <a:xfrm>
            <a:off x="311700" y="98333"/>
            <a:ext cx="8520600" cy="810300"/>
          </a:xfrm>
          <a:prstGeom prst="rect">
            <a:avLst/>
          </a:prstGeom>
        </p:spPr>
        <p:txBody>
          <a:bodyPr lIns="91425" tIns="91425" rIns="91425" bIns="91425" anchor="t" anchorCtr="0">
            <a:noAutofit/>
          </a:bodyPr>
          <a:lstStyle/>
          <a:p>
            <a:pPr lvl="0" rtl="0">
              <a:spcBef>
                <a:spcPts val="0"/>
              </a:spcBef>
              <a:buNone/>
            </a:pPr>
            <a:r>
              <a:rPr lang="en-US"/>
              <a:t>World Geography </a:t>
            </a:r>
            <a:r>
              <a:rPr lang="en-US" u="sng">
                <a:solidFill>
                  <a:schemeClr val="hlink"/>
                </a:solidFill>
                <a:hlinkClick r:id="rId3"/>
              </a:rPr>
              <a:t>Sample Lesson</a:t>
            </a:r>
            <a:r>
              <a:rPr lang="en-US"/>
              <a:t> Ib: WG.11</a:t>
            </a:r>
          </a:p>
        </p:txBody>
      </p:sp>
      <p:sp>
        <p:nvSpPr>
          <p:cNvPr id="303" name="Shape 303"/>
          <p:cNvSpPr txBox="1">
            <a:spLocks noGrp="1"/>
          </p:cNvSpPr>
          <p:nvPr>
            <p:ph type="body" idx="1"/>
          </p:nvPr>
        </p:nvSpPr>
        <p:spPr>
          <a:xfrm>
            <a:off x="885223" y="4246833"/>
            <a:ext cx="7266562" cy="1143900"/>
          </a:xfrm>
          <a:prstGeom prst="rect">
            <a:avLst/>
          </a:prstGeom>
        </p:spPr>
        <p:txBody>
          <a:bodyPr lIns="91425" tIns="91425" rIns="91425" bIns="91425" anchor="t" anchorCtr="0">
            <a:noAutofit/>
          </a:bodyPr>
          <a:lstStyle/>
          <a:p>
            <a:pPr lvl="0" rtl="0">
              <a:spcBef>
                <a:spcPts val="0"/>
              </a:spcBef>
              <a:buNone/>
            </a:pPr>
            <a:r>
              <a:rPr lang="en-US" dirty="0" smtClean="0"/>
              <a:t>This style of lesson is great for predicting and using evidence. Students are given a picture and asked to </a:t>
            </a:r>
            <a:r>
              <a:rPr lang="en-US" b="1" dirty="0" smtClean="0"/>
              <a:t>analyze the cultural landscape </a:t>
            </a:r>
            <a:r>
              <a:rPr lang="en-US" dirty="0" smtClean="0"/>
              <a:t>to then identify the location</a:t>
            </a:r>
            <a:endParaRPr lang="en-US" dirty="0"/>
          </a:p>
        </p:txBody>
      </p:sp>
      <p:pic>
        <p:nvPicPr>
          <p:cNvPr id="304" name="Shape 304"/>
          <p:cNvPicPr preferRelativeResize="0"/>
          <p:nvPr/>
        </p:nvPicPr>
        <p:blipFill rotWithShape="1">
          <a:blip r:embed="rId4">
            <a:alphaModFix/>
          </a:blip>
          <a:srcRect l="13752" t="14514" r="14880" b="39217"/>
          <a:stretch/>
        </p:blipFill>
        <p:spPr>
          <a:xfrm>
            <a:off x="834749" y="908733"/>
            <a:ext cx="7272775" cy="3171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850025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Shape 310"/>
          <p:cNvSpPr txBox="1">
            <a:spLocks noGrp="1"/>
          </p:cNvSpPr>
          <p:nvPr>
            <p:ph type="body" idx="1"/>
          </p:nvPr>
        </p:nvSpPr>
        <p:spPr>
          <a:xfrm>
            <a:off x="152400" y="296441"/>
            <a:ext cx="8096655" cy="5734708"/>
          </a:xfrm>
          <a:prstGeom prst="rect">
            <a:avLst/>
          </a:prstGeom>
        </p:spPr>
        <p:txBody>
          <a:bodyPr lIns="91425" tIns="91425" rIns="91425" bIns="91425" anchor="t" anchorCtr="0">
            <a:noAutofit/>
          </a:bodyPr>
          <a:lstStyle/>
          <a:p>
            <a:pPr marL="0" lvl="0" indent="0" algn="ctr">
              <a:spcBef>
                <a:spcPts val="0"/>
              </a:spcBef>
              <a:buNone/>
            </a:pPr>
            <a:r>
              <a:rPr lang="en-US" sz="2400" dirty="0" smtClean="0"/>
              <a:t>GSI</a:t>
            </a:r>
            <a:r>
              <a:rPr lang="en-US" sz="2400" dirty="0"/>
              <a:t>: Geographic Scene </a:t>
            </a:r>
            <a:r>
              <a:rPr lang="en-US" sz="2400" dirty="0" smtClean="0"/>
              <a:t>Investigation</a:t>
            </a:r>
          </a:p>
          <a:p>
            <a:pPr marL="0" lvl="0" indent="0" algn="ctr">
              <a:spcBef>
                <a:spcPts val="0"/>
              </a:spcBef>
              <a:buNone/>
            </a:pPr>
            <a:endParaRPr lang="en-US" sz="2400" dirty="0"/>
          </a:p>
          <a:p>
            <a:pPr marL="457200" lvl="0" indent="-317500" rtl="0">
              <a:spcBef>
                <a:spcPts val="0"/>
              </a:spcBef>
              <a:buSzPct val="100000"/>
              <a:buAutoNum type="romanUcPeriod"/>
            </a:pPr>
            <a:r>
              <a:rPr lang="en-US" sz="1400" dirty="0"/>
              <a:t>What do you see?</a:t>
            </a:r>
          </a:p>
          <a:p>
            <a:pPr marL="457200" lvl="0" indent="0" rtl="0">
              <a:spcBef>
                <a:spcPts val="0"/>
              </a:spcBef>
              <a:buNone/>
            </a:pPr>
            <a:r>
              <a:rPr lang="en-US" sz="1600" b="0" dirty="0">
                <a:latin typeface="Times New Roman" panose="02020603050405020304" pitchFamily="18" charset="0"/>
                <a:cs typeface="Times New Roman" panose="02020603050405020304" pitchFamily="18" charset="0"/>
              </a:rPr>
              <a:t>This looks like it’s in the city because this is multiple floors and lots of electric lines and telephone poles.  The buildings don’t look finished and there isn’t any glass in the windows so </a:t>
            </a:r>
            <a:r>
              <a:rPr lang="en-US" sz="1600" b="0" dirty="0" err="1">
                <a:latin typeface="Times New Roman" panose="02020603050405020304" pitchFamily="18" charset="0"/>
                <a:cs typeface="Times New Roman" panose="02020603050405020304" pitchFamily="18" charset="0"/>
              </a:rPr>
              <a:t>it’’s</a:t>
            </a:r>
            <a:r>
              <a:rPr lang="en-US" sz="1600" b="0" dirty="0">
                <a:latin typeface="Times New Roman" panose="02020603050405020304" pitchFamily="18" charset="0"/>
                <a:cs typeface="Times New Roman" panose="02020603050405020304" pitchFamily="18" charset="0"/>
              </a:rPr>
              <a:t> probably in an LDC. They could be apartment buildings so that means there’s a lot of people around (just not in this picture). There is a “</a:t>
            </a:r>
            <a:r>
              <a:rPr lang="en-US" sz="1600" b="0" dirty="0" err="1">
                <a:latin typeface="Times New Roman" panose="02020603050405020304" pitchFamily="18" charset="0"/>
                <a:cs typeface="Times New Roman" panose="02020603050405020304" pitchFamily="18" charset="0"/>
              </a:rPr>
              <a:t>HomeWorks</a:t>
            </a:r>
            <a:r>
              <a:rPr lang="en-US" sz="1600" b="0" dirty="0">
                <a:latin typeface="Times New Roman" panose="02020603050405020304" pitchFamily="18" charset="0"/>
                <a:cs typeface="Times New Roman" panose="02020603050405020304" pitchFamily="18" charset="0"/>
              </a:rPr>
              <a:t> South” billboard with some different writing (with wavy writing, pos. </a:t>
            </a:r>
            <a:r>
              <a:rPr lang="en-US" sz="1600" b="0" dirty="0" err="1">
                <a:latin typeface="Times New Roman" panose="02020603050405020304" pitchFamily="18" charset="0"/>
                <a:cs typeface="Times New Roman" panose="02020603050405020304" pitchFamily="18" charset="0"/>
              </a:rPr>
              <a:t>Sandskrit</a:t>
            </a:r>
            <a:r>
              <a:rPr lang="en-US" sz="1600" b="0" dirty="0">
                <a:latin typeface="Times New Roman" panose="02020603050405020304" pitchFamily="18" charset="0"/>
                <a:cs typeface="Times New Roman" panose="02020603050405020304" pitchFamily="18" charset="0"/>
              </a:rPr>
              <a:t>?) above it which means this city has multiple languages. The date on the billboard is like how the British write their dates so maybe connected to Britain. There is a thatch roof on that lean-to in front of the picture. The trees are green and look tropical. There are flags and other signs (not in English) over the door. There is a car and a motorcycle in the picture but no paved roads. It looks dirty. There are metal fans like exhaust fans all over the lean-to by the motorcycle. This might be someone’s business.</a:t>
            </a:r>
          </a:p>
          <a:p>
            <a:pPr marL="457200" lvl="0" indent="0" rtl="0">
              <a:spcBef>
                <a:spcPts val="0"/>
              </a:spcBef>
              <a:buNone/>
            </a:pPr>
            <a:endParaRPr lang="en-US" sz="1600" dirty="0" smtClean="0">
              <a:latin typeface="Times New Roman" panose="02020603050405020304" pitchFamily="18" charset="0"/>
              <a:cs typeface="Times New Roman" panose="02020603050405020304" pitchFamily="18" charset="0"/>
            </a:endParaRPr>
          </a:p>
          <a:p>
            <a:pPr marL="457200" lvl="0" indent="0" rtl="0">
              <a:spcBef>
                <a:spcPts val="0"/>
              </a:spcBef>
              <a:buNone/>
            </a:pPr>
            <a:r>
              <a:rPr lang="en-US" sz="1600" dirty="0" smtClean="0">
                <a:latin typeface="Times New Roman" panose="02020603050405020304" pitchFamily="18" charset="0"/>
                <a:cs typeface="Times New Roman" panose="02020603050405020304" pitchFamily="18" charset="0"/>
              </a:rPr>
              <a:t>Student </a:t>
            </a:r>
            <a:r>
              <a:rPr lang="en-US" sz="1600" dirty="0">
                <a:latin typeface="Times New Roman" panose="02020603050405020304" pitchFamily="18" charset="0"/>
                <a:cs typeface="Times New Roman" panose="02020603050405020304" pitchFamily="18" charset="0"/>
              </a:rPr>
              <a:t>Example taken from VGA “WHAT WORKS” </a:t>
            </a:r>
            <a:endParaRPr lang="en-US" sz="1600" dirty="0" smtClean="0">
              <a:latin typeface="Times New Roman" panose="02020603050405020304" pitchFamily="18" charset="0"/>
              <a:cs typeface="Times New Roman" panose="02020603050405020304" pitchFamily="18" charset="0"/>
            </a:endParaRPr>
          </a:p>
          <a:p>
            <a:pPr marL="457200" lvl="0" indent="0" rtl="0">
              <a:spcBef>
                <a:spcPts val="0"/>
              </a:spcBef>
              <a:buNone/>
            </a:pPr>
            <a:r>
              <a:rPr lang="en-US" sz="1600" dirty="0" smtClean="0">
                <a:latin typeface="Times New Roman" panose="02020603050405020304" pitchFamily="18" charset="0"/>
                <a:cs typeface="Times New Roman" panose="02020603050405020304" pitchFamily="18" charset="0"/>
              </a:rPr>
              <a:t>Lesson </a:t>
            </a:r>
            <a:r>
              <a:rPr lang="en-US" sz="1600" dirty="0">
                <a:latin typeface="Times New Roman" panose="02020603050405020304" pitchFamily="18" charset="0"/>
                <a:cs typeface="Times New Roman" panose="02020603050405020304" pitchFamily="18" charset="0"/>
              </a:rPr>
              <a:t>5 by Penny Anderson</a:t>
            </a:r>
          </a:p>
          <a:p>
            <a:pPr marL="457200" lvl="0" indent="0" rtl="0">
              <a:spcBef>
                <a:spcPts val="0"/>
              </a:spcBef>
              <a:buNone/>
            </a:pPr>
            <a:r>
              <a:rPr lang="en-US" sz="1600" dirty="0">
                <a:latin typeface="Times New Roman" panose="02020603050405020304" pitchFamily="18" charset="0"/>
                <a:cs typeface="Times New Roman" panose="02020603050405020304" pitchFamily="18" charset="0"/>
                <a:hlinkClick r:id="rId3"/>
              </a:rPr>
              <a:t>https://php.radford.edu/~vga/?</a:t>
            </a:r>
            <a:r>
              <a:rPr lang="en-US" sz="1600" dirty="0" smtClean="0">
                <a:latin typeface="Times New Roman" panose="02020603050405020304" pitchFamily="18" charset="0"/>
                <a:cs typeface="Times New Roman" panose="02020603050405020304" pitchFamily="18" charset="0"/>
                <a:hlinkClick r:id="rId3"/>
              </a:rPr>
              <a:t>page_id=3691</a:t>
            </a:r>
            <a:endParaRPr lang="en-US" sz="1600" dirty="0" smtClean="0">
              <a:latin typeface="Times New Roman" panose="02020603050405020304" pitchFamily="18" charset="0"/>
              <a:cs typeface="Times New Roman" panose="02020603050405020304" pitchFamily="18" charset="0"/>
            </a:endParaRPr>
          </a:p>
          <a:p>
            <a:pPr marL="457200" lvl="0" indent="0" rtl="0">
              <a:spcBef>
                <a:spcPts val="0"/>
              </a:spcBef>
              <a:buNone/>
            </a:pPr>
            <a:endParaRPr lang="en-US" sz="1600" dirty="0">
              <a:latin typeface="Times New Roman" panose="02020603050405020304" pitchFamily="18" charset="0"/>
              <a:cs typeface="Times New Roman" panose="02020603050405020304" pitchFamily="18" charset="0"/>
            </a:endParaRPr>
          </a:p>
        </p:txBody>
      </p:sp>
      <p:sp>
        <p:nvSpPr>
          <p:cNvPr id="311" name="Shape 311"/>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14</a:t>
            </a:fld>
            <a:endParaRPr lang="en-US"/>
          </a:p>
        </p:txBody>
      </p:sp>
      <p:pic>
        <p:nvPicPr>
          <p:cNvPr id="312" name="Shape 312"/>
          <p:cNvPicPr preferRelativeResize="0"/>
          <p:nvPr/>
        </p:nvPicPr>
        <p:blipFill rotWithShape="1">
          <a:blip r:embed="rId4">
            <a:alphaModFix/>
          </a:blip>
          <a:srcRect l="29880" t="30111" r="30653" b="17384"/>
          <a:stretch/>
        </p:blipFill>
        <p:spPr>
          <a:xfrm>
            <a:off x="5486400" y="3886200"/>
            <a:ext cx="3199373" cy="23931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75588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Shape 310"/>
          <p:cNvSpPr txBox="1">
            <a:spLocks noGrp="1"/>
          </p:cNvSpPr>
          <p:nvPr>
            <p:ph type="body" idx="1"/>
          </p:nvPr>
        </p:nvSpPr>
        <p:spPr>
          <a:xfrm>
            <a:off x="152400" y="296441"/>
            <a:ext cx="8096655" cy="5734708"/>
          </a:xfrm>
          <a:prstGeom prst="rect">
            <a:avLst/>
          </a:prstGeom>
        </p:spPr>
        <p:txBody>
          <a:bodyPr lIns="91425" tIns="91425" rIns="91425" bIns="91425" anchor="t" anchorCtr="0">
            <a:noAutofit/>
          </a:bodyPr>
          <a:lstStyle/>
          <a:p>
            <a:pPr marL="0" lvl="0" indent="0" algn="ctr">
              <a:spcBef>
                <a:spcPts val="0"/>
              </a:spcBef>
              <a:buNone/>
            </a:pPr>
            <a:r>
              <a:rPr lang="en-US" sz="2400" dirty="0" smtClean="0"/>
              <a:t>GSI</a:t>
            </a:r>
            <a:r>
              <a:rPr lang="en-US" sz="2400" dirty="0"/>
              <a:t>: Geographic Scene </a:t>
            </a:r>
            <a:r>
              <a:rPr lang="en-US" sz="2400" dirty="0" smtClean="0"/>
              <a:t>Investigation</a:t>
            </a:r>
          </a:p>
          <a:p>
            <a:pPr marL="0" lvl="0" indent="0" algn="ctr">
              <a:spcBef>
                <a:spcPts val="0"/>
              </a:spcBef>
              <a:buNone/>
            </a:pPr>
            <a:endParaRPr lang="en-US" sz="2400" dirty="0" smtClean="0"/>
          </a:p>
          <a:p>
            <a:pPr lvl="0">
              <a:spcBef>
                <a:spcPts val="0"/>
              </a:spcBef>
              <a:buClr>
                <a:srgbClr val="000000"/>
              </a:buClr>
              <a:buNone/>
            </a:pPr>
            <a:r>
              <a:rPr lang="en-US" sz="1600" dirty="0">
                <a:solidFill>
                  <a:srgbClr val="000000"/>
                </a:solidFill>
                <a:latin typeface="Times New Roman" panose="02020603050405020304" pitchFamily="18" charset="0"/>
                <a:cs typeface="Times New Roman" panose="02020603050405020304" pitchFamily="18" charset="0"/>
              </a:rPr>
              <a:t>II. Where might this be?</a:t>
            </a:r>
          </a:p>
          <a:p>
            <a:pPr marL="685800" lvl="0" indent="0">
              <a:spcBef>
                <a:spcPts val="0"/>
              </a:spcBef>
              <a:buClr>
                <a:srgbClr val="000000"/>
              </a:buClr>
              <a:buNone/>
            </a:pPr>
            <a:endParaRPr lang="en-US" sz="1600" dirty="0">
              <a:solidFill>
                <a:srgbClr val="000000"/>
              </a:solidFill>
              <a:latin typeface="Times New Roman" panose="02020603050405020304" pitchFamily="18" charset="0"/>
              <a:cs typeface="Times New Roman" panose="02020603050405020304" pitchFamily="18" charset="0"/>
            </a:endParaRPr>
          </a:p>
          <a:p>
            <a:pPr marL="685800" lvl="0" indent="0">
              <a:spcBef>
                <a:spcPts val="0"/>
              </a:spcBef>
              <a:buClr>
                <a:srgbClr val="000000"/>
              </a:buClr>
              <a:buNone/>
            </a:pPr>
            <a:r>
              <a:rPr lang="en-US" sz="1600" b="0" dirty="0">
                <a:solidFill>
                  <a:srgbClr val="000000"/>
                </a:solidFill>
                <a:latin typeface="Times New Roman" panose="02020603050405020304" pitchFamily="18" charset="0"/>
                <a:cs typeface="Times New Roman" panose="02020603050405020304" pitchFamily="18" charset="0"/>
              </a:rPr>
              <a:t>Since this looks like it’s an LDC with a lot of people, and it looks tropical, and the writing is in both English and wavy writing (like </a:t>
            </a:r>
            <a:r>
              <a:rPr lang="en-US" sz="1600" b="0" dirty="0" err="1">
                <a:solidFill>
                  <a:srgbClr val="000000"/>
                </a:solidFill>
                <a:latin typeface="Times New Roman" panose="02020603050405020304" pitchFamily="18" charset="0"/>
                <a:cs typeface="Times New Roman" panose="02020603050405020304" pitchFamily="18" charset="0"/>
              </a:rPr>
              <a:t>Sandskrit</a:t>
            </a:r>
            <a:r>
              <a:rPr lang="en-US" sz="1600" b="0" dirty="0">
                <a:solidFill>
                  <a:srgbClr val="000000"/>
                </a:solidFill>
                <a:latin typeface="Times New Roman" panose="02020603050405020304" pitchFamily="18" charset="0"/>
                <a:cs typeface="Times New Roman" panose="02020603050405020304" pitchFamily="18" charset="0"/>
              </a:rPr>
              <a:t>) and it’s got electricity and lots of buildings, and India used to be the British crown colony, I think it is Mumbai, India.</a:t>
            </a:r>
          </a:p>
          <a:p>
            <a:pPr marL="685800" lvl="0" indent="0">
              <a:spcBef>
                <a:spcPts val="0"/>
              </a:spcBef>
              <a:buClr>
                <a:srgbClr val="000000"/>
              </a:buClr>
              <a:buNone/>
            </a:pPr>
            <a:endParaRPr lang="en-US" sz="1600" b="0" dirty="0">
              <a:solidFill>
                <a:srgbClr val="000000"/>
              </a:solidFill>
              <a:latin typeface="Times New Roman" panose="02020603050405020304" pitchFamily="18" charset="0"/>
              <a:cs typeface="Times New Roman" panose="02020603050405020304" pitchFamily="18" charset="0"/>
            </a:endParaRPr>
          </a:p>
          <a:p>
            <a:pPr marL="685800" lvl="0" indent="0">
              <a:spcBef>
                <a:spcPts val="0"/>
              </a:spcBef>
              <a:buClr>
                <a:srgbClr val="000000"/>
              </a:buClr>
              <a:buNone/>
            </a:pPr>
            <a:r>
              <a:rPr lang="en-US" sz="1600" b="0" i="1" u="sng" dirty="0">
                <a:solidFill>
                  <a:srgbClr val="FF0000"/>
                </a:solidFill>
                <a:latin typeface="Times New Roman" panose="02020603050405020304" pitchFamily="18" charset="0"/>
                <a:cs typeface="Times New Roman" panose="02020603050405020304" pitchFamily="18" charset="0"/>
              </a:rPr>
              <a:t>Teacher’s Note:</a:t>
            </a:r>
            <a:r>
              <a:rPr lang="en-US" sz="1600" b="0" i="1" dirty="0">
                <a:solidFill>
                  <a:srgbClr val="000000"/>
                </a:solidFill>
                <a:latin typeface="Times New Roman" panose="02020603050405020304" pitchFamily="18" charset="0"/>
                <a:cs typeface="Times New Roman" panose="02020603050405020304" pitchFamily="18" charset="0"/>
              </a:rPr>
              <a:t> </a:t>
            </a:r>
          </a:p>
          <a:p>
            <a:pPr marL="685800" lvl="0" indent="0">
              <a:spcBef>
                <a:spcPts val="0"/>
              </a:spcBef>
              <a:buClr>
                <a:srgbClr val="000000"/>
              </a:buClr>
              <a:buNone/>
            </a:pPr>
            <a:r>
              <a:rPr lang="en-US" sz="1600" b="0" i="1" dirty="0">
                <a:solidFill>
                  <a:srgbClr val="000000"/>
                </a:solidFill>
                <a:latin typeface="Times New Roman" panose="02020603050405020304" pitchFamily="18" charset="0"/>
                <a:cs typeface="Times New Roman" panose="02020603050405020304" pitchFamily="18" charset="0"/>
              </a:rPr>
              <a:t>Although this is not India, the student was very observant to see in the photo signage, architecture, and other cultural items. The student was on the right track with an LDC that was highly influenced by Britain. This is a picture of Bangkok, Thailand.</a:t>
            </a:r>
          </a:p>
          <a:p>
            <a:pPr lvl="0">
              <a:spcBef>
                <a:spcPts val="0"/>
              </a:spcBef>
              <a:buClr>
                <a:srgbClr val="000000"/>
              </a:buClr>
              <a:buNone/>
            </a:pPr>
            <a:endParaRPr lang="en-US" sz="1600" dirty="0">
              <a:solidFill>
                <a:srgbClr val="000000"/>
              </a:solidFill>
              <a:latin typeface="Times New Roman" panose="02020603050405020304" pitchFamily="18" charset="0"/>
              <a:cs typeface="Times New Roman" panose="02020603050405020304" pitchFamily="18" charset="0"/>
            </a:endParaRPr>
          </a:p>
          <a:p>
            <a:pPr marL="457200" lvl="0" indent="-69850">
              <a:spcBef>
                <a:spcPts val="0"/>
              </a:spcBef>
              <a:buClr>
                <a:srgbClr val="000000"/>
              </a:buClr>
              <a:buSzPct val="110000"/>
              <a:buNone/>
            </a:pPr>
            <a:endParaRPr lang="en-US" sz="1600" dirty="0">
              <a:solidFill>
                <a:srgbClr val="000000"/>
              </a:solidFill>
              <a:latin typeface="Times New Roman" panose="02020603050405020304" pitchFamily="18" charset="0"/>
              <a:cs typeface="Times New Roman" panose="02020603050405020304" pitchFamily="18" charset="0"/>
            </a:endParaRPr>
          </a:p>
          <a:p>
            <a:pPr marL="457200" lvl="0" indent="-69850">
              <a:spcBef>
                <a:spcPts val="0"/>
              </a:spcBef>
              <a:buClr>
                <a:srgbClr val="000000"/>
              </a:buClr>
              <a:buSzPct val="110000"/>
              <a:buNone/>
            </a:pPr>
            <a:r>
              <a:rPr lang="en-US" sz="1600" dirty="0">
                <a:solidFill>
                  <a:srgbClr val="000000"/>
                </a:solidFill>
                <a:latin typeface="Times New Roman" panose="02020603050405020304" pitchFamily="18" charset="0"/>
                <a:cs typeface="Times New Roman" panose="02020603050405020304" pitchFamily="18" charset="0"/>
              </a:rPr>
              <a:t>Student Example taken from VGA “WHAT WORKS” </a:t>
            </a:r>
          </a:p>
          <a:p>
            <a:pPr marL="457200" lvl="0" indent="-69850">
              <a:spcBef>
                <a:spcPts val="0"/>
              </a:spcBef>
              <a:buClr>
                <a:srgbClr val="000000"/>
              </a:buClr>
              <a:buSzPct val="110000"/>
              <a:buNone/>
            </a:pPr>
            <a:r>
              <a:rPr lang="en-US" sz="1600" dirty="0">
                <a:solidFill>
                  <a:srgbClr val="000000"/>
                </a:solidFill>
                <a:latin typeface="Times New Roman" panose="02020603050405020304" pitchFamily="18" charset="0"/>
                <a:cs typeface="Times New Roman" panose="02020603050405020304" pitchFamily="18" charset="0"/>
              </a:rPr>
              <a:t>Lesson 5 by Penny Anderson</a:t>
            </a:r>
          </a:p>
          <a:p>
            <a:pPr marL="457200" lvl="0" indent="-69850">
              <a:spcBef>
                <a:spcPts val="0"/>
              </a:spcBef>
              <a:buClr>
                <a:srgbClr val="000000"/>
              </a:buClr>
              <a:buSzPct val="110000"/>
              <a:buNone/>
            </a:pPr>
            <a:r>
              <a:rPr lang="en-US" sz="1600" dirty="0">
                <a:solidFill>
                  <a:srgbClr val="000000"/>
                </a:solidFill>
                <a:latin typeface="Times New Roman" panose="02020603050405020304" pitchFamily="18" charset="0"/>
                <a:cs typeface="Times New Roman" panose="02020603050405020304" pitchFamily="18" charset="0"/>
                <a:hlinkClick r:id="rId3"/>
              </a:rPr>
              <a:t>https://php.radford.edu/~vga/?page_id=3691</a:t>
            </a:r>
            <a:endParaRPr lang="en-US" sz="1600" dirty="0">
              <a:solidFill>
                <a:srgbClr val="000000"/>
              </a:solidFill>
              <a:latin typeface="Times New Roman" panose="02020603050405020304" pitchFamily="18" charset="0"/>
              <a:cs typeface="Times New Roman" panose="02020603050405020304" pitchFamily="18" charset="0"/>
            </a:endParaRPr>
          </a:p>
          <a:p>
            <a:pPr marL="457200" lvl="0" indent="0" rtl="0">
              <a:spcBef>
                <a:spcPts val="0"/>
              </a:spcBef>
              <a:buNone/>
            </a:pPr>
            <a:endParaRPr lang="en-US" sz="1600" dirty="0">
              <a:latin typeface="Times New Roman" panose="02020603050405020304" pitchFamily="18" charset="0"/>
              <a:cs typeface="Times New Roman" panose="02020603050405020304" pitchFamily="18" charset="0"/>
            </a:endParaRPr>
          </a:p>
        </p:txBody>
      </p:sp>
      <p:sp>
        <p:nvSpPr>
          <p:cNvPr id="311" name="Shape 311"/>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15</a:t>
            </a:fld>
            <a:endParaRPr lang="en-US"/>
          </a:p>
        </p:txBody>
      </p:sp>
      <p:pic>
        <p:nvPicPr>
          <p:cNvPr id="312" name="Shape 312"/>
          <p:cNvPicPr preferRelativeResize="0"/>
          <p:nvPr/>
        </p:nvPicPr>
        <p:blipFill rotWithShape="1">
          <a:blip r:embed="rId4">
            <a:alphaModFix/>
          </a:blip>
          <a:srcRect l="29880" t="30111" r="30653" b="17384"/>
          <a:stretch/>
        </p:blipFill>
        <p:spPr>
          <a:xfrm>
            <a:off x="5486400" y="3886200"/>
            <a:ext cx="3199373" cy="23931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03030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Shape 326"/>
          <p:cNvSpPr txBox="1">
            <a:spLocks noGrp="1"/>
          </p:cNvSpPr>
          <p:nvPr>
            <p:ph type="body" idx="1"/>
          </p:nvPr>
        </p:nvSpPr>
        <p:spPr>
          <a:xfrm>
            <a:off x="457200" y="1584875"/>
            <a:ext cx="7543800" cy="4526100"/>
          </a:xfrm>
          <a:prstGeom prst="rect">
            <a:avLst/>
          </a:prstGeom>
        </p:spPr>
        <p:txBody>
          <a:bodyPr lIns="91425" tIns="91425" rIns="91425" bIns="91425" anchor="t" anchorCtr="0">
            <a:noAutofit/>
          </a:bodyPr>
          <a:lstStyle/>
          <a:p>
            <a:pPr lvl="0">
              <a:spcBef>
                <a:spcPts val="0"/>
              </a:spcBef>
              <a:buNone/>
            </a:pPr>
            <a:endParaRPr sz="1000"/>
          </a:p>
          <a:p>
            <a:pPr lvl="0">
              <a:spcBef>
                <a:spcPts val="0"/>
              </a:spcBef>
              <a:buNone/>
            </a:pPr>
            <a:endParaRPr sz="1000"/>
          </a:p>
          <a:p>
            <a:pPr lvl="0">
              <a:spcBef>
                <a:spcPts val="0"/>
              </a:spcBef>
              <a:buNone/>
            </a:pPr>
            <a:endParaRPr sz="1000"/>
          </a:p>
          <a:p>
            <a:pPr lvl="0">
              <a:spcBef>
                <a:spcPts val="0"/>
              </a:spcBef>
              <a:buNone/>
            </a:pPr>
            <a:endParaRPr sz="1000"/>
          </a:p>
          <a:p>
            <a:pPr lvl="0">
              <a:spcBef>
                <a:spcPts val="0"/>
              </a:spcBef>
              <a:buNone/>
            </a:pPr>
            <a:endParaRPr sz="1000"/>
          </a:p>
          <a:p>
            <a:pPr lvl="0">
              <a:spcBef>
                <a:spcPts val="0"/>
              </a:spcBef>
              <a:buNone/>
            </a:pPr>
            <a:endParaRPr sz="1000"/>
          </a:p>
          <a:p>
            <a:pPr lvl="0">
              <a:spcBef>
                <a:spcPts val="0"/>
              </a:spcBef>
              <a:buNone/>
            </a:pPr>
            <a:endParaRPr sz="1000"/>
          </a:p>
          <a:p>
            <a:pPr lvl="0">
              <a:spcBef>
                <a:spcPts val="0"/>
              </a:spcBef>
              <a:buNone/>
            </a:pPr>
            <a:endParaRPr sz="1000"/>
          </a:p>
          <a:p>
            <a:pPr lvl="0">
              <a:spcBef>
                <a:spcPts val="0"/>
              </a:spcBef>
              <a:buNone/>
            </a:pPr>
            <a:endParaRPr sz="1000"/>
          </a:p>
          <a:p>
            <a:pPr lvl="0">
              <a:spcBef>
                <a:spcPts val="0"/>
              </a:spcBef>
              <a:buNone/>
            </a:pPr>
            <a:endParaRPr sz="1000"/>
          </a:p>
          <a:p>
            <a:pPr lvl="0">
              <a:spcBef>
                <a:spcPts val="0"/>
              </a:spcBef>
              <a:buNone/>
            </a:pPr>
            <a:endParaRPr sz="1000"/>
          </a:p>
          <a:p>
            <a:pPr lvl="0">
              <a:spcBef>
                <a:spcPts val="0"/>
              </a:spcBef>
              <a:buNone/>
            </a:pPr>
            <a:endParaRPr sz="1000"/>
          </a:p>
          <a:p>
            <a:pPr lvl="0">
              <a:spcBef>
                <a:spcPts val="0"/>
              </a:spcBef>
              <a:buNone/>
            </a:pPr>
            <a:endParaRPr sz="1000"/>
          </a:p>
          <a:p>
            <a:pPr lvl="0">
              <a:spcBef>
                <a:spcPts val="0"/>
              </a:spcBef>
              <a:buNone/>
            </a:pPr>
            <a:endParaRPr sz="1000"/>
          </a:p>
          <a:p>
            <a:pPr lvl="0">
              <a:spcBef>
                <a:spcPts val="0"/>
              </a:spcBef>
              <a:buNone/>
            </a:pPr>
            <a:endParaRPr sz="1000"/>
          </a:p>
          <a:p>
            <a:pPr marL="457200" lvl="0" algn="ctr">
              <a:spcBef>
                <a:spcPts val="0"/>
              </a:spcBef>
              <a:buClr>
                <a:srgbClr val="000000"/>
              </a:buClr>
              <a:buSzPct val="100000"/>
              <a:buAutoNum type="arabicPeriod"/>
            </a:pPr>
            <a:r>
              <a:rPr lang="en-US" sz="1800" b="0">
                <a:solidFill>
                  <a:srgbClr val="000000"/>
                </a:solidFill>
              </a:rPr>
              <a:t>What do you see?   2.  Where might this be?</a:t>
            </a:r>
          </a:p>
          <a:p>
            <a:pPr lvl="0">
              <a:spcBef>
                <a:spcPts val="0"/>
              </a:spcBef>
              <a:buNone/>
            </a:pPr>
            <a:endParaRPr sz="1000"/>
          </a:p>
          <a:p>
            <a:pPr lvl="0" rtl="0">
              <a:spcBef>
                <a:spcPts val="0"/>
              </a:spcBef>
              <a:buNone/>
            </a:pPr>
            <a:r>
              <a:rPr lang="en-US" sz="1000"/>
              <a:t>http://www.arcgis.com/apps/MapTour/index.html?appid=20805a99ccfe47ef863db8f2e8f60525&amp;webmap=7ec41f7a24db4273baca3e6282824e9f</a:t>
            </a:r>
          </a:p>
        </p:txBody>
      </p:sp>
      <p:sp>
        <p:nvSpPr>
          <p:cNvPr id="327" name="Shape 327"/>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16</a:t>
            </a:fld>
            <a:endParaRPr lang="en-US"/>
          </a:p>
        </p:txBody>
      </p:sp>
      <p:pic>
        <p:nvPicPr>
          <p:cNvPr id="328" name="Shape 328"/>
          <p:cNvPicPr preferRelativeResize="0"/>
          <p:nvPr/>
        </p:nvPicPr>
        <p:blipFill>
          <a:blip r:embed="rId3">
            <a:alphaModFix/>
          </a:blip>
          <a:stretch>
            <a:fillRect/>
          </a:stretch>
        </p:blipFill>
        <p:spPr>
          <a:xfrm>
            <a:off x="0" y="0"/>
            <a:ext cx="9319098" cy="6858000"/>
          </a:xfrm>
          <a:prstGeom prst="rect">
            <a:avLst/>
          </a:prstGeom>
          <a:noFill/>
          <a:ln>
            <a:noFill/>
          </a:ln>
        </p:spPr>
      </p:pic>
    </p:spTree>
    <p:extLst>
      <p:ext uri="{BB962C8B-B14F-4D97-AF65-F5344CB8AC3E}">
        <p14:creationId xmlns:p14="http://schemas.microsoft.com/office/powerpoint/2010/main" val="2111467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7" name="Shape 327"/>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17</a:t>
            </a:fld>
            <a:endParaRPr lang="en-US"/>
          </a:p>
        </p:txBody>
      </p:sp>
      <p:pic>
        <p:nvPicPr>
          <p:cNvPr id="328" name="Shape 328"/>
          <p:cNvPicPr preferRelativeResize="0"/>
          <p:nvPr/>
        </p:nvPicPr>
        <p:blipFill>
          <a:blip r:embed="rId3">
            <a:alphaModFix/>
          </a:blip>
          <a:stretch>
            <a:fillRect/>
          </a:stretch>
        </p:blipFill>
        <p:spPr>
          <a:xfrm>
            <a:off x="1295400" y="2438400"/>
            <a:ext cx="5791200" cy="4038600"/>
          </a:xfrm>
          <a:prstGeom prst="rect">
            <a:avLst/>
          </a:prstGeom>
          <a:ln>
            <a:noFill/>
          </a:ln>
          <a:effectLst>
            <a:outerShdw blurRad="292100" dist="139700" dir="2700000" algn="tl" rotWithShape="0">
              <a:srgbClr val="333333">
                <a:alpha val="65000"/>
              </a:srgbClr>
            </a:outerShdw>
          </a:effectLst>
        </p:spPr>
      </p:pic>
      <p:sp>
        <p:nvSpPr>
          <p:cNvPr id="2" name="Text Placeholder 1"/>
          <p:cNvSpPr>
            <a:spLocks noGrp="1"/>
          </p:cNvSpPr>
          <p:nvPr>
            <p:ph type="body" idx="1"/>
          </p:nvPr>
        </p:nvSpPr>
        <p:spPr>
          <a:xfrm>
            <a:off x="419100" y="228600"/>
            <a:ext cx="7543800" cy="2057400"/>
          </a:xfrm>
        </p:spPr>
        <p:txBody>
          <a:bodyPr/>
          <a:lstStyle/>
          <a:p>
            <a:pPr marL="228600" lvl="0" indent="0">
              <a:buNone/>
            </a:pPr>
            <a:r>
              <a:rPr lang="en-US" sz="2400" b="0" dirty="0" err="1">
                <a:latin typeface="Times New Roman" panose="02020603050405020304" pitchFamily="18" charset="0"/>
                <a:cs typeface="Times New Roman" panose="02020603050405020304" pitchFamily="18" charset="0"/>
              </a:rPr>
              <a:t>Capetown</a:t>
            </a:r>
            <a:r>
              <a:rPr lang="en-US" sz="2400" b="0" dirty="0">
                <a:latin typeface="Times New Roman" panose="02020603050405020304" pitchFamily="18" charset="0"/>
                <a:cs typeface="Times New Roman" panose="02020603050405020304" pitchFamily="18" charset="0"/>
              </a:rPr>
              <a:t>, South Africa - In addition to other physical characteristics of South Africa, such as the Drakensburg Mountains and the </a:t>
            </a:r>
            <a:r>
              <a:rPr lang="en-US" sz="2400" b="0" dirty="0" err="1">
                <a:latin typeface="Times New Roman" panose="02020603050405020304" pitchFamily="18" charset="0"/>
                <a:cs typeface="Times New Roman" panose="02020603050405020304" pitchFamily="18" charset="0"/>
              </a:rPr>
              <a:t>Witwaterstrand</a:t>
            </a:r>
            <a:r>
              <a:rPr lang="en-US" sz="2400" b="0" dirty="0">
                <a:latin typeface="Times New Roman" panose="02020603050405020304" pitchFamily="18" charset="0"/>
                <a:cs typeface="Times New Roman" panose="02020603050405020304" pitchFamily="18" charset="0"/>
              </a:rPr>
              <a:t>, is the iconic Table Mountain overlooking Cape Town. No where else in the world has a “Table Mountain”.</a:t>
            </a:r>
          </a:p>
          <a:p>
            <a:pPr marL="228600" indent="0">
              <a:buNone/>
            </a:pPr>
            <a:endParaRPr lang="en-US" dirty="0"/>
          </a:p>
        </p:txBody>
      </p:sp>
    </p:spTree>
    <p:extLst>
      <p:ext uri="{BB962C8B-B14F-4D97-AF65-F5344CB8AC3E}">
        <p14:creationId xmlns:p14="http://schemas.microsoft.com/office/powerpoint/2010/main" val="17522794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a:spLocks noGrp="1"/>
          </p:cNvSpPr>
          <p:nvPr>
            <p:ph type="body" idx="1"/>
          </p:nvPr>
        </p:nvSpPr>
        <p:spPr>
          <a:xfrm>
            <a:off x="365350" y="1814375"/>
            <a:ext cx="7543800" cy="3824700"/>
          </a:xfrm>
          <a:prstGeom prst="rect">
            <a:avLst/>
          </a:prstGeom>
        </p:spPr>
        <p:txBody>
          <a:bodyPr lIns="91425" tIns="91425" rIns="91425" bIns="91425" anchor="t" anchorCtr="0">
            <a:noAutofit/>
          </a:bodyPr>
          <a:lstStyle/>
          <a:p>
            <a:pPr lvl="0">
              <a:spcBef>
                <a:spcPts val="0"/>
              </a:spcBef>
              <a:buNone/>
            </a:pPr>
            <a:endParaRPr sz="1000"/>
          </a:p>
          <a:p>
            <a:pPr lvl="0">
              <a:spcBef>
                <a:spcPts val="0"/>
              </a:spcBef>
              <a:buNone/>
            </a:pPr>
            <a:endParaRPr sz="1000"/>
          </a:p>
          <a:p>
            <a:pPr lvl="0">
              <a:spcBef>
                <a:spcPts val="0"/>
              </a:spcBef>
              <a:buNone/>
            </a:pPr>
            <a:endParaRPr sz="1000"/>
          </a:p>
          <a:p>
            <a:pPr lvl="0">
              <a:spcBef>
                <a:spcPts val="0"/>
              </a:spcBef>
              <a:buNone/>
            </a:pPr>
            <a:endParaRPr sz="1000"/>
          </a:p>
          <a:p>
            <a:pPr lvl="0">
              <a:spcBef>
                <a:spcPts val="0"/>
              </a:spcBef>
              <a:buNone/>
            </a:pPr>
            <a:endParaRPr sz="1000"/>
          </a:p>
          <a:p>
            <a:pPr lvl="0">
              <a:spcBef>
                <a:spcPts val="0"/>
              </a:spcBef>
              <a:buNone/>
            </a:pPr>
            <a:endParaRPr sz="1000"/>
          </a:p>
          <a:p>
            <a:pPr lvl="0">
              <a:spcBef>
                <a:spcPts val="0"/>
              </a:spcBef>
              <a:buNone/>
            </a:pPr>
            <a:endParaRPr sz="1000"/>
          </a:p>
          <a:p>
            <a:pPr lvl="0">
              <a:spcBef>
                <a:spcPts val="0"/>
              </a:spcBef>
              <a:buNone/>
            </a:pPr>
            <a:endParaRPr sz="1000"/>
          </a:p>
          <a:p>
            <a:pPr lvl="0">
              <a:spcBef>
                <a:spcPts val="0"/>
              </a:spcBef>
              <a:buNone/>
            </a:pPr>
            <a:endParaRPr sz="1000"/>
          </a:p>
          <a:p>
            <a:pPr lvl="0">
              <a:spcBef>
                <a:spcPts val="0"/>
              </a:spcBef>
              <a:buNone/>
            </a:pPr>
            <a:endParaRPr sz="1000"/>
          </a:p>
          <a:p>
            <a:pPr lvl="0">
              <a:spcBef>
                <a:spcPts val="0"/>
              </a:spcBef>
              <a:buNone/>
            </a:pPr>
            <a:endParaRPr sz="1000"/>
          </a:p>
          <a:p>
            <a:pPr lvl="0">
              <a:spcBef>
                <a:spcPts val="0"/>
              </a:spcBef>
              <a:buNone/>
            </a:pPr>
            <a:endParaRPr sz="1000"/>
          </a:p>
          <a:p>
            <a:pPr lvl="0">
              <a:spcBef>
                <a:spcPts val="0"/>
              </a:spcBef>
              <a:buNone/>
            </a:pPr>
            <a:endParaRPr sz="1000"/>
          </a:p>
          <a:p>
            <a:pPr lvl="0">
              <a:spcBef>
                <a:spcPts val="0"/>
              </a:spcBef>
              <a:buNone/>
            </a:pPr>
            <a:endParaRPr sz="1000"/>
          </a:p>
          <a:p>
            <a:pPr lvl="0">
              <a:spcBef>
                <a:spcPts val="0"/>
              </a:spcBef>
              <a:buNone/>
            </a:pPr>
            <a:endParaRPr sz="1000"/>
          </a:p>
          <a:p>
            <a:pPr marL="457200" lvl="0">
              <a:spcBef>
                <a:spcPts val="0"/>
              </a:spcBef>
              <a:buClr>
                <a:schemeClr val="dk1"/>
              </a:buClr>
              <a:buSzPct val="100000"/>
              <a:buAutoNum type="arabicPeriod"/>
            </a:pPr>
            <a:r>
              <a:rPr lang="en-US" sz="1800" b="0"/>
              <a:t>What do you see?   2.  Where might this be?</a:t>
            </a:r>
          </a:p>
          <a:p>
            <a:pPr marL="0" lvl="0" indent="0" rtl="0">
              <a:spcBef>
                <a:spcPts val="0"/>
              </a:spcBef>
              <a:buNone/>
            </a:pPr>
            <a:endParaRPr sz="1000"/>
          </a:p>
          <a:p>
            <a:pPr marL="0" lvl="0" indent="0">
              <a:spcBef>
                <a:spcPts val="0"/>
              </a:spcBef>
              <a:buNone/>
            </a:pPr>
            <a:endParaRPr sz="1000"/>
          </a:p>
          <a:p>
            <a:pPr lvl="0">
              <a:spcBef>
                <a:spcPts val="0"/>
              </a:spcBef>
              <a:buNone/>
            </a:pPr>
            <a:r>
              <a:rPr lang="en-US" sz="1000"/>
              <a:t>https://php.radford.edu/~vga/?page_id=1766&amp;album=6&amp;photo=55&amp;occur=1</a:t>
            </a:r>
          </a:p>
        </p:txBody>
      </p:sp>
      <p:sp>
        <p:nvSpPr>
          <p:cNvPr id="335" name="Shape 335"/>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18</a:t>
            </a:fld>
            <a:endParaRPr lang="en-US"/>
          </a:p>
        </p:txBody>
      </p:sp>
      <p:pic>
        <p:nvPicPr>
          <p:cNvPr id="336" name="Shape 336"/>
          <p:cNvPicPr preferRelativeResize="0"/>
          <p:nvPr/>
        </p:nvPicPr>
        <p:blipFill>
          <a:blip r:embed="rId3">
            <a:alphaModFix/>
          </a:blip>
          <a:stretch>
            <a:fillRect/>
          </a:stretch>
        </p:blipFill>
        <p:spPr>
          <a:xfrm>
            <a:off x="-72396" y="0"/>
            <a:ext cx="9401221" cy="6858000"/>
          </a:xfrm>
          <a:prstGeom prst="rect">
            <a:avLst/>
          </a:prstGeom>
          <a:noFill/>
          <a:ln>
            <a:noFill/>
          </a:ln>
        </p:spPr>
      </p:pic>
    </p:spTree>
    <p:extLst>
      <p:ext uri="{BB962C8B-B14F-4D97-AF65-F5344CB8AC3E}">
        <p14:creationId xmlns:p14="http://schemas.microsoft.com/office/powerpoint/2010/main" val="12988682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a:spLocks noGrp="1"/>
          </p:cNvSpPr>
          <p:nvPr>
            <p:ph type="body" idx="1"/>
          </p:nvPr>
        </p:nvSpPr>
        <p:spPr>
          <a:xfrm>
            <a:off x="609600" y="533400"/>
            <a:ext cx="7543800" cy="1005025"/>
          </a:xfrm>
          <a:prstGeom prst="rect">
            <a:avLst/>
          </a:prstGeom>
        </p:spPr>
        <p:txBody>
          <a:bodyPr lIns="91425" tIns="91425" rIns="91425" bIns="91425" anchor="t" anchorCtr="0">
            <a:noAutofit/>
          </a:bodyPr>
          <a:lstStyle/>
          <a:p>
            <a:pPr lvl="0" algn="ctr">
              <a:spcBef>
                <a:spcPts val="0"/>
              </a:spcBef>
              <a:buNone/>
            </a:pPr>
            <a:r>
              <a:rPr lang="en-US" sz="4000" dirty="0">
                <a:latin typeface="Times New Roman" panose="02020603050405020304" pitchFamily="18" charset="0"/>
                <a:cs typeface="Times New Roman" panose="02020603050405020304" pitchFamily="18" charset="0"/>
              </a:rPr>
              <a:t>Moscow, Russia</a:t>
            </a:r>
            <a:endParaRPr lang="en-US" sz="4000" dirty="0">
              <a:latin typeface="Times New Roman" panose="02020603050405020304" pitchFamily="18" charset="0"/>
              <a:cs typeface="Times New Roman" panose="02020603050405020304" pitchFamily="18" charset="0"/>
            </a:endParaRPr>
          </a:p>
        </p:txBody>
      </p:sp>
      <p:sp>
        <p:nvSpPr>
          <p:cNvPr id="335" name="Shape 335"/>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19</a:t>
            </a:fld>
            <a:endParaRPr lang="en-US"/>
          </a:p>
        </p:txBody>
      </p:sp>
      <p:pic>
        <p:nvPicPr>
          <p:cNvPr id="336" name="Shape 336"/>
          <p:cNvPicPr preferRelativeResize="0"/>
          <p:nvPr/>
        </p:nvPicPr>
        <p:blipFill>
          <a:blip r:embed="rId3">
            <a:alphaModFix/>
          </a:blip>
          <a:stretch>
            <a:fillRect/>
          </a:stretch>
        </p:blipFill>
        <p:spPr>
          <a:xfrm>
            <a:off x="1564002" y="1524000"/>
            <a:ext cx="6015996" cy="4419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154159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543800" cy="1143001"/>
          </a:xfrm>
        </p:spPr>
        <p:txBody>
          <a:bodyPr>
            <a:normAutofit/>
          </a:bodyPr>
          <a:lstStyle/>
          <a:p>
            <a:r>
              <a:rPr lang="en-US" sz="4800" u="sng" cap="all" dirty="0" smtClean="0">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Disclaimer</a:t>
            </a:r>
            <a:endParaRPr lang="en-US" sz="4800" u="sng" cap="all" dirty="0">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p:txBody>
      </p:sp>
      <p:sp>
        <p:nvSpPr>
          <p:cNvPr id="3" name="Text Placeholder 2"/>
          <p:cNvSpPr>
            <a:spLocks noGrp="1"/>
          </p:cNvSpPr>
          <p:nvPr>
            <p:ph type="body" idx="1"/>
          </p:nvPr>
        </p:nvSpPr>
        <p:spPr>
          <a:xfrm>
            <a:off x="152400" y="1219200"/>
            <a:ext cx="8801100" cy="4830763"/>
          </a:xfrm>
          <a:solidFill>
            <a:srgbClr val="95B3D7">
              <a:alpha val="87059"/>
            </a:srgbClr>
          </a:solidFill>
          <a:ln>
            <a:solidFill>
              <a:schemeClr val="tx1">
                <a:lumMod val="95000"/>
                <a:lumOff val="5000"/>
              </a:schemeClr>
            </a:solidFill>
          </a:ln>
        </p:spPr>
        <p:txBody>
          <a:bodyPr>
            <a:normAutofit/>
          </a:bodyPr>
          <a:lstStyle/>
          <a:p>
            <a:pPr marL="228600" indent="0" algn="ctr">
              <a:buNone/>
            </a:pPr>
            <a:r>
              <a:rPr lang="en-US" dirty="0" smtClean="0"/>
              <a:t>Reference within this presentation to any specific commercial or non-commercial product, process, or service by trade name, trademark, manufacturer or otherwise does not constitute or imply an endorsement, recommendation, or favoring by the </a:t>
            </a:r>
            <a:r>
              <a:rPr lang="en-US" dirty="0" smtClean="0">
                <a:effectLst>
                  <a:outerShdw blurRad="38100" dist="38100" dir="2700000" algn="tl">
                    <a:srgbClr val="000000">
                      <a:alpha val="43137"/>
                    </a:srgbClr>
                  </a:outerShdw>
                </a:effectLst>
              </a:rPr>
              <a:t>Virginia Department of Education</a:t>
            </a:r>
            <a:r>
              <a:rPr lang="en-US" dirty="0" smtClean="0"/>
              <a:t>. </a:t>
            </a:r>
            <a:endParaRPr lang="en-US" dirty="0"/>
          </a:p>
        </p:txBody>
      </p:sp>
    </p:spTree>
    <p:extLst>
      <p:ext uri="{BB962C8B-B14F-4D97-AF65-F5344CB8AC3E}">
        <p14:creationId xmlns:p14="http://schemas.microsoft.com/office/powerpoint/2010/main" val="658340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Shape 342"/>
          <p:cNvSpPr txBox="1">
            <a:spLocks noGrp="1"/>
          </p:cNvSpPr>
          <p:nvPr>
            <p:ph type="title"/>
          </p:nvPr>
        </p:nvSpPr>
        <p:spPr>
          <a:xfrm>
            <a:off x="457200" y="274637"/>
            <a:ext cx="7543800" cy="1143000"/>
          </a:xfrm>
          <a:prstGeom prst="rect">
            <a:avLst/>
          </a:prstGeom>
        </p:spPr>
        <p:txBody>
          <a:bodyPr lIns="91425" tIns="91425" rIns="91425" bIns="91425" anchor="ctr" anchorCtr="0">
            <a:noAutofit/>
          </a:bodyPr>
          <a:lstStyle/>
          <a:p>
            <a:pPr lvl="0" rtl="0">
              <a:spcBef>
                <a:spcPts val="0"/>
              </a:spcBef>
              <a:buNone/>
            </a:pPr>
            <a:r>
              <a:rPr lang="en-US"/>
              <a:t>Standards</a:t>
            </a:r>
          </a:p>
        </p:txBody>
      </p:sp>
      <p:sp>
        <p:nvSpPr>
          <p:cNvPr id="343" name="Shape 343"/>
          <p:cNvSpPr txBox="1">
            <a:spLocks noGrp="1"/>
          </p:cNvSpPr>
          <p:nvPr>
            <p:ph type="body" idx="1"/>
          </p:nvPr>
        </p:nvSpPr>
        <p:spPr>
          <a:xfrm>
            <a:off x="178800" y="1165950"/>
            <a:ext cx="7822200" cy="4526100"/>
          </a:xfrm>
          <a:prstGeom prst="rect">
            <a:avLst/>
          </a:prstGeom>
        </p:spPr>
        <p:txBody>
          <a:bodyPr lIns="91425" tIns="91425" rIns="91425" bIns="91425" anchor="t" anchorCtr="0">
            <a:noAutofit/>
          </a:bodyPr>
          <a:lstStyle/>
          <a:p>
            <a:pPr marL="0" lvl="0" indent="0" rtl="0">
              <a:spcBef>
                <a:spcPts val="0"/>
              </a:spcBef>
              <a:buNone/>
            </a:pPr>
            <a:r>
              <a:rPr lang="en-US" sz="2800" dirty="0">
                <a:latin typeface="Times New Roman" panose="02020603050405020304" pitchFamily="18" charset="0"/>
                <a:cs typeface="Times New Roman" panose="02020603050405020304" pitchFamily="18" charset="0"/>
              </a:rPr>
              <a:t>Skills </a:t>
            </a:r>
            <a:r>
              <a:rPr lang="en-US" sz="2800" dirty="0" smtClean="0">
                <a:latin typeface="Times New Roman" panose="02020603050405020304" pitchFamily="18" charset="0"/>
                <a:cs typeface="Times New Roman" panose="02020603050405020304" pitchFamily="18" charset="0"/>
              </a:rPr>
              <a:t>– WG.1a</a:t>
            </a:r>
            <a:r>
              <a:rPr lang="en-US" sz="2800" dirty="0">
                <a:latin typeface="Times New Roman" panose="02020603050405020304" pitchFamily="18" charset="0"/>
                <a:cs typeface="Times New Roman" panose="02020603050405020304" pitchFamily="18" charset="0"/>
              </a:rPr>
              <a:t>:</a:t>
            </a:r>
          </a:p>
          <a:p>
            <a:pPr marL="457200" lvl="0" indent="0" rtl="0">
              <a:spcBef>
                <a:spcPts val="0"/>
              </a:spcBef>
              <a:buNone/>
            </a:pPr>
            <a:r>
              <a:rPr lang="en-US" sz="2000" b="0" dirty="0">
                <a:latin typeface="Times New Roman" panose="02020603050405020304" pitchFamily="18" charset="0"/>
                <a:cs typeface="Times New Roman" panose="02020603050405020304" pitchFamily="18" charset="0"/>
              </a:rPr>
              <a:t>The student will demonstrate skills for historical thinking, geographical analysis, economic decision making, and responsible citizenship by:</a:t>
            </a:r>
            <a:r>
              <a:rPr lang="en-US" sz="2000" dirty="0">
                <a:latin typeface="Times New Roman" panose="02020603050405020304" pitchFamily="18" charset="0"/>
                <a:cs typeface="Times New Roman" panose="02020603050405020304" pitchFamily="18" charset="0"/>
              </a:rPr>
              <a:t> synthesizing evidence from artifacts and primary and secondary sources to obtain information about the world’s countries, cities, and environments</a:t>
            </a:r>
          </a:p>
          <a:p>
            <a:pPr marL="457200" lvl="0" indent="0" rtl="0">
              <a:spcBef>
                <a:spcPts val="0"/>
              </a:spcBef>
              <a:buNone/>
            </a:pPr>
            <a:endParaRPr sz="2000" dirty="0">
              <a:latin typeface="Times New Roman" panose="02020603050405020304" pitchFamily="18" charset="0"/>
              <a:cs typeface="Times New Roman" panose="02020603050405020304" pitchFamily="18" charset="0"/>
            </a:endParaRPr>
          </a:p>
          <a:p>
            <a:pPr marL="0" lvl="0" indent="0" rtl="0">
              <a:spcBef>
                <a:spcPts val="0"/>
              </a:spcBef>
              <a:buNone/>
            </a:pPr>
            <a:r>
              <a:rPr lang="en-US" sz="2800" dirty="0">
                <a:latin typeface="Times New Roman" panose="02020603050405020304" pitchFamily="18" charset="0"/>
                <a:cs typeface="Times New Roman" panose="02020603050405020304" pitchFamily="18" charset="0"/>
              </a:rPr>
              <a:t>Content </a:t>
            </a:r>
            <a:r>
              <a:rPr lang="en-US" sz="2800" dirty="0" smtClean="0">
                <a:latin typeface="Times New Roman" panose="02020603050405020304" pitchFamily="18" charset="0"/>
                <a:cs typeface="Times New Roman" panose="02020603050405020304" pitchFamily="18" charset="0"/>
              </a:rPr>
              <a:t>– WG.15a </a:t>
            </a:r>
            <a:endParaRPr lang="en-US" sz="2800" dirty="0">
              <a:latin typeface="Times New Roman" panose="02020603050405020304" pitchFamily="18" charset="0"/>
              <a:cs typeface="Times New Roman" panose="02020603050405020304" pitchFamily="18" charset="0"/>
            </a:endParaRPr>
          </a:p>
          <a:p>
            <a:pPr marL="457200" lvl="0" indent="0" rtl="0">
              <a:spcBef>
                <a:spcPts val="0"/>
              </a:spcBef>
              <a:buNone/>
            </a:pPr>
            <a:r>
              <a:rPr lang="en-US" sz="2000" b="0" dirty="0">
                <a:latin typeface="Times New Roman" panose="02020603050405020304" pitchFamily="18" charset="0"/>
                <a:cs typeface="Times New Roman" panose="02020603050405020304" pitchFamily="18" charset="0"/>
              </a:rPr>
              <a:t>The student will apply social science skills to analyze past and resent trends in human migration and cultural diffusion by:</a:t>
            </a:r>
            <a:r>
              <a:rPr lang="en-US" sz="2000"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determining how human migration and cultural diffusion are influenced by social, economic, political, and environmental factors</a:t>
            </a:r>
          </a:p>
          <a:p>
            <a:pPr marL="0" lvl="0" indent="0" rtl="0">
              <a:spcBef>
                <a:spcPts val="0"/>
              </a:spcBef>
              <a:buNone/>
            </a:pPr>
            <a:endParaRPr sz="2400" dirty="0"/>
          </a:p>
        </p:txBody>
      </p:sp>
      <p:sp>
        <p:nvSpPr>
          <p:cNvPr id="344" name="Shape 344"/>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fld id="{00000000-1234-1234-1234-123412341234}" type="slidenum">
              <a:rPr lang="en-US"/>
              <a:pPr/>
              <a:t>20</a:t>
            </a:fld>
            <a:endParaRPr lang="en-US"/>
          </a:p>
        </p:txBody>
      </p:sp>
    </p:spTree>
    <p:extLst>
      <p:ext uri="{BB962C8B-B14F-4D97-AF65-F5344CB8AC3E}">
        <p14:creationId xmlns:p14="http://schemas.microsoft.com/office/powerpoint/2010/main" val="38981726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Experience</a:t>
            </a:r>
            <a:endParaRPr lang="en-US" dirty="0"/>
          </a:p>
        </p:txBody>
      </p:sp>
      <p:sp>
        <p:nvSpPr>
          <p:cNvPr id="3" name="Text Placeholder 2"/>
          <p:cNvSpPr>
            <a:spLocks noGrp="1"/>
          </p:cNvSpPr>
          <p:nvPr>
            <p:ph type="body" idx="1"/>
          </p:nvPr>
        </p:nvSpPr>
        <p:spPr>
          <a:xfrm>
            <a:off x="-76200" y="1166018"/>
            <a:ext cx="8534400" cy="4525963"/>
          </a:xfrm>
        </p:spPr>
        <p:txBody>
          <a:bodyPr/>
          <a:lstStyle/>
          <a:p>
            <a:pPr marL="0" lvl="0" indent="0">
              <a:spcBef>
                <a:spcPts val="0"/>
              </a:spcBef>
              <a:buClr>
                <a:prstClr val="black"/>
              </a:buClr>
              <a:buSzPct val="91666"/>
              <a:buNone/>
            </a:pPr>
            <a:r>
              <a:rPr lang="en-US" sz="2400" b="0" kern="1200" dirty="0" smtClean="0">
                <a:solidFill>
                  <a:schemeClr val="tx1"/>
                </a:solidFill>
                <a:latin typeface="Times New Roman" panose="02020603050405020304" pitchFamily="18" charset="0"/>
                <a:ea typeface="+mn-ea"/>
                <a:cs typeface="Times New Roman" panose="02020603050405020304" pitchFamily="18" charset="0"/>
              </a:rPr>
              <a:t>Analyze </a:t>
            </a:r>
            <a:r>
              <a:rPr lang="en-US" sz="2400" b="0" kern="1200" dirty="0">
                <a:solidFill>
                  <a:schemeClr val="tx1"/>
                </a:solidFill>
                <a:latin typeface="Times New Roman" panose="02020603050405020304" pitchFamily="18" charset="0"/>
                <a:ea typeface="+mn-ea"/>
                <a:cs typeface="Times New Roman" panose="02020603050405020304" pitchFamily="18" charset="0"/>
              </a:rPr>
              <a:t>one map with the “Layers of Inference” Graphic </a:t>
            </a:r>
            <a:r>
              <a:rPr lang="en-US" sz="2400" b="0" kern="1200" dirty="0" smtClean="0">
                <a:solidFill>
                  <a:schemeClr val="tx1"/>
                </a:solidFill>
                <a:latin typeface="Times New Roman" panose="02020603050405020304" pitchFamily="18" charset="0"/>
                <a:ea typeface="+mn-ea"/>
                <a:cs typeface="Times New Roman" panose="02020603050405020304" pitchFamily="18" charset="0"/>
              </a:rPr>
              <a:t>Organizer</a:t>
            </a:r>
          </a:p>
          <a:p>
            <a:pPr marL="0" lvl="0" indent="0">
              <a:spcBef>
                <a:spcPts val="0"/>
              </a:spcBef>
              <a:buClr>
                <a:prstClr val="black"/>
              </a:buClr>
              <a:buSzPct val="91666"/>
              <a:buNone/>
            </a:pPr>
            <a:endParaRPr lang="en-US" sz="2400" b="0" kern="1200" dirty="0">
              <a:solidFill>
                <a:schemeClr val="tx1"/>
              </a:solidFill>
              <a:latin typeface="Times New Roman" panose="02020603050405020304" pitchFamily="18" charset="0"/>
              <a:ea typeface="+mn-ea"/>
              <a:cs typeface="Times New Roman" panose="02020603050405020304" pitchFamily="18" charset="0"/>
            </a:endParaRPr>
          </a:p>
          <a:p>
            <a:pPr indent="-342900">
              <a:spcBef>
                <a:spcPts val="0"/>
              </a:spcBef>
              <a:buClr>
                <a:prstClr val="black"/>
              </a:buClr>
              <a:buSzPct val="91666"/>
            </a:pPr>
            <a:r>
              <a:rPr lang="en-US" sz="2400" b="0" kern="1200" dirty="0">
                <a:solidFill>
                  <a:schemeClr val="tx1"/>
                </a:solidFill>
                <a:latin typeface="Times New Roman" panose="02020603050405020304" pitchFamily="18" charset="0"/>
                <a:ea typeface="+mn-ea"/>
                <a:cs typeface="Times New Roman" panose="02020603050405020304" pitchFamily="18" charset="0"/>
              </a:rPr>
              <a:t>Option 1 - Split into small groups and observe, reflect, and question each document as a group.</a:t>
            </a:r>
          </a:p>
          <a:p>
            <a:pPr indent="-342900">
              <a:spcBef>
                <a:spcPts val="0"/>
              </a:spcBef>
              <a:buClr>
                <a:prstClr val="black"/>
              </a:buClr>
              <a:buSzPct val="91666"/>
            </a:pPr>
            <a:r>
              <a:rPr lang="en-US" sz="2400" b="0" kern="1200" dirty="0">
                <a:solidFill>
                  <a:schemeClr val="tx1"/>
                </a:solidFill>
                <a:latin typeface="Times New Roman" panose="02020603050405020304" pitchFamily="18" charset="0"/>
                <a:ea typeface="+mn-ea"/>
                <a:cs typeface="Times New Roman" panose="02020603050405020304" pitchFamily="18" charset="0"/>
              </a:rPr>
              <a:t>Option 2 - Create and post large, color pictures of the various maps. Participants use sticky notes to observe, reflect, and question in a gallery </a:t>
            </a:r>
            <a:r>
              <a:rPr lang="en-US" sz="2400" b="0" kern="1200" dirty="0" smtClean="0">
                <a:solidFill>
                  <a:schemeClr val="tx1"/>
                </a:solidFill>
                <a:latin typeface="Times New Roman" panose="02020603050405020304" pitchFamily="18" charset="0"/>
                <a:ea typeface="+mn-ea"/>
                <a:cs typeface="Times New Roman" panose="02020603050405020304" pitchFamily="18" charset="0"/>
              </a:rPr>
              <a:t>walk</a:t>
            </a:r>
          </a:p>
          <a:p>
            <a:pPr lvl="0" indent="-342900">
              <a:spcBef>
                <a:spcPts val="0"/>
              </a:spcBef>
              <a:buClr>
                <a:prstClr val="black"/>
              </a:buClr>
              <a:buSzPct val="91666"/>
            </a:pPr>
            <a:r>
              <a:rPr lang="en-US" sz="2400" b="0" kern="1200" dirty="0" smtClean="0">
                <a:solidFill>
                  <a:schemeClr val="tx1"/>
                </a:solidFill>
                <a:latin typeface="Times New Roman" panose="02020603050405020304" pitchFamily="18" charset="0"/>
                <a:ea typeface="+mn-ea"/>
                <a:cs typeface="Times New Roman" panose="02020603050405020304" pitchFamily="18" charset="0"/>
              </a:rPr>
              <a:t>Option 3 - </a:t>
            </a:r>
            <a:r>
              <a:rPr lang="en-US" sz="2400" b="0" kern="1200" dirty="0">
                <a:solidFill>
                  <a:schemeClr val="tx1"/>
                </a:solidFill>
                <a:latin typeface="Times New Roman" panose="02020603050405020304" pitchFamily="18" charset="0"/>
                <a:cs typeface="Times New Roman" panose="02020603050405020304" pitchFamily="18" charset="0"/>
              </a:rPr>
              <a:t>create a QR code gallery walk rather than print large color pictures of the maps. </a:t>
            </a:r>
          </a:p>
          <a:p>
            <a:pPr indent="-342900">
              <a:spcBef>
                <a:spcPts val="0"/>
              </a:spcBef>
              <a:buClr>
                <a:prstClr val="black"/>
              </a:buClr>
              <a:buSzPct val="91666"/>
            </a:pPr>
            <a:r>
              <a:rPr lang="en-US" sz="2400" b="0" kern="1200" dirty="0" smtClean="0">
                <a:solidFill>
                  <a:schemeClr val="tx1"/>
                </a:solidFill>
                <a:latin typeface="Times New Roman" panose="02020603050405020304" pitchFamily="18" charset="0"/>
                <a:ea typeface="+mn-ea"/>
                <a:cs typeface="Times New Roman" panose="02020603050405020304" pitchFamily="18" charset="0"/>
              </a:rPr>
              <a:t>Extension </a:t>
            </a:r>
            <a:r>
              <a:rPr lang="en-US" sz="2400" b="0" kern="1200" dirty="0">
                <a:solidFill>
                  <a:schemeClr val="tx1"/>
                </a:solidFill>
                <a:latin typeface="Times New Roman" panose="02020603050405020304" pitchFamily="18" charset="0"/>
                <a:ea typeface="+mn-ea"/>
                <a:cs typeface="Times New Roman" panose="02020603050405020304" pitchFamily="18" charset="0"/>
              </a:rPr>
              <a:t>- participants create an outline for a response answering the questions “Where do people choose to settle?  What factors influence their decisions on settlement location?</a:t>
            </a:r>
          </a:p>
          <a:p>
            <a:pPr marL="0" lvl="0" indent="0">
              <a:spcBef>
                <a:spcPts val="0"/>
              </a:spcBef>
              <a:buClrTx/>
              <a:buSzTx/>
              <a:buNone/>
            </a:pPr>
            <a:endParaRPr lang="en-US" sz="2000" b="0" kern="1200" dirty="0">
              <a:solidFill>
                <a:prstClr val="black"/>
              </a:solidFill>
              <a:latin typeface="Times New Roman" panose="02020603050405020304" pitchFamily="18" charset="0"/>
              <a:ea typeface="+mn-ea"/>
              <a:cs typeface="Times New Roman" panose="02020603050405020304" pitchFamily="18" charset="0"/>
            </a:endParaRPr>
          </a:p>
          <a:p>
            <a:pPr marL="228600" indent="0">
              <a:buNone/>
            </a:pPr>
            <a:endParaRPr lang="en-US" dirty="0"/>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200" b="1" smtClean="0">
                <a:solidFill>
                  <a:srgbClr val="FFFFFF"/>
                </a:solidFill>
                <a:latin typeface="Calibri"/>
                <a:ea typeface="Calibri"/>
                <a:cs typeface="Calibri"/>
                <a:sym typeface="Calibri"/>
              </a:rPr>
              <a:pPr algn="r">
                <a:buSzPct val="25000"/>
              </a:pPr>
              <a:t>21</a:t>
            </a:fld>
            <a:endParaRPr lang="en-US" sz="1200" b="1">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229701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156" y="533400"/>
            <a:ext cx="7543800" cy="1143000"/>
          </a:xfrm>
        </p:spPr>
        <p:txBody>
          <a:bodyPr>
            <a:noAutofit/>
          </a:bodyPr>
          <a:lstStyle/>
          <a:p>
            <a:r>
              <a:rPr lang="en-US" sz="8800" dirty="0"/>
              <a:t>SCIM</a:t>
            </a:r>
          </a:p>
        </p:txBody>
      </p:sp>
      <p:pic>
        <p:nvPicPr>
          <p:cNvPr id="19458" name="Picture 2" descr="http://www.gloucestercitynews.net/.a/6a00d8341bf7d953ef0192aa2b7c84970d-250w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1693333" cy="249936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143000" y="2057400"/>
            <a:ext cx="7086600" cy="4525963"/>
          </a:xfrm>
        </p:spPr>
        <p:txBody>
          <a:bodyPr>
            <a:normAutofit lnSpcReduction="10000"/>
          </a:bodyPr>
          <a:lstStyle/>
          <a:p>
            <a:r>
              <a:rPr lang="en-US" sz="4000" dirty="0"/>
              <a:t>Survey: </a:t>
            </a:r>
            <a:r>
              <a:rPr lang="en-US" sz="2800" dirty="0"/>
              <a:t>What do you see?</a:t>
            </a:r>
          </a:p>
          <a:p>
            <a:r>
              <a:rPr lang="en-US" sz="4000" dirty="0"/>
              <a:t>Contextualize: </a:t>
            </a:r>
            <a:r>
              <a:rPr lang="en-US" sz="2800" dirty="0"/>
              <a:t>When does this take place in history? What other events are occurring? </a:t>
            </a:r>
          </a:p>
          <a:p>
            <a:r>
              <a:rPr lang="en-US" sz="4000" dirty="0"/>
              <a:t>Infer: </a:t>
            </a:r>
            <a:r>
              <a:rPr lang="en-US" sz="2800" dirty="0"/>
              <a:t>What do you think is happening?</a:t>
            </a:r>
          </a:p>
          <a:p>
            <a:r>
              <a:rPr lang="en-US" sz="4000" dirty="0"/>
              <a:t>Monitor: </a:t>
            </a:r>
            <a:r>
              <a:rPr lang="en-US" sz="2800" dirty="0"/>
              <a:t>What other information do you want to know?</a:t>
            </a:r>
          </a:p>
        </p:txBody>
      </p:sp>
      <p:sp>
        <p:nvSpPr>
          <p:cNvPr id="4" name="Slide Number Placeholder 3"/>
          <p:cNvSpPr>
            <a:spLocks noGrp="1"/>
          </p:cNvSpPr>
          <p:nvPr>
            <p:ph type="sldNum" sz="quarter" idx="12"/>
          </p:nvPr>
        </p:nvSpPr>
        <p:spPr/>
        <p:txBody>
          <a:bodyPr/>
          <a:lstStyle/>
          <a:p>
            <a:fld id="{0E35F3BA-FE8B-4E36-87EF-206F94BD42EB}" type="slidenum">
              <a:rPr lang="en-US" smtClean="0"/>
              <a:pPr/>
              <a:t>22</a:t>
            </a:fld>
            <a:endParaRPr lang="en-US" dirty="0"/>
          </a:p>
        </p:txBody>
      </p:sp>
      <p:sp>
        <p:nvSpPr>
          <p:cNvPr id="5" name="Rectangle 4"/>
          <p:cNvSpPr/>
          <p:nvPr/>
        </p:nvSpPr>
        <p:spPr>
          <a:xfrm>
            <a:off x="1397197" y="6334387"/>
            <a:ext cx="2853859" cy="338554"/>
          </a:xfrm>
          <a:prstGeom prst="rect">
            <a:avLst/>
          </a:prstGeom>
          <a:noFill/>
        </p:spPr>
        <p:txBody>
          <a:bodyPr wrap="none" lIns="91440" tIns="45720" rIns="91440" bIns="45720">
            <a:spAutoFit/>
          </a:bodyPr>
          <a:lstStyle/>
          <a:p>
            <a:pPr algn="ctr"/>
            <a:r>
              <a:rPr lang="en-US" sz="1600" i="1" dirty="0">
                <a:ln w="0"/>
                <a:effectLst>
                  <a:outerShdw blurRad="38100" dist="19050" dir="2700000" algn="tl" rotWithShape="0">
                    <a:schemeClr val="dk1">
                      <a:alpha val="40000"/>
                    </a:schemeClr>
                  </a:outerShdw>
                </a:effectLst>
              </a:rPr>
              <a:t>Historical Inquiry, Virginia Tech</a:t>
            </a:r>
            <a:endParaRPr lang="en-US" sz="1600" b="0" i="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56841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xmlns:mv="urn:schemas-microsoft-com:mac:vml">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Shape 350"/>
          <p:cNvSpPr txBox="1">
            <a:spLocks noGrp="1"/>
          </p:cNvSpPr>
          <p:nvPr>
            <p:ph type="sldNum" idx="12"/>
          </p:nvPr>
        </p:nvSpPr>
        <p:spPr>
          <a:xfrm>
            <a:off x="8382000" y="6356351"/>
            <a:ext cx="381000" cy="349199"/>
          </a:xfrm>
          <a:prstGeom prst="rect">
            <a:avLst/>
          </a:prstGeom>
        </p:spPr>
        <p:txBody>
          <a:bodyPr lIns="91425" tIns="45700" rIns="91425" bIns="45700" anchor="ctr" anchorCtr="0">
            <a:noAutofit/>
          </a:bodyPr>
          <a:lstStyle/>
          <a:p>
            <a:pPr>
              <a:buClr>
                <a:srgbClr val="000000"/>
              </a:buClr>
              <a:buSzPct val="25000"/>
              <a:buFont typeface="Arial"/>
              <a:buNone/>
            </a:pPr>
            <a:fld id="{00000000-1234-1234-1234-123412341234}" type="slidenum">
              <a:rPr lang="en-US">
                <a:latin typeface="Times New Roman"/>
                <a:ea typeface="Times New Roman"/>
                <a:cs typeface="Times New Roman"/>
                <a:sym typeface="Times New Roman"/>
              </a:rPr>
              <a:pPr>
                <a:buClr>
                  <a:srgbClr val="000000"/>
                </a:buClr>
                <a:buSzPct val="25000"/>
                <a:buFont typeface="Arial"/>
                <a:buNone/>
              </a:pPr>
              <a:t>23</a:t>
            </a:fld>
            <a:endParaRPr lang="en-US">
              <a:latin typeface="Times New Roman"/>
              <a:ea typeface="Times New Roman"/>
              <a:cs typeface="Times New Roman"/>
              <a:sym typeface="Times New Roman"/>
            </a:endParaRPr>
          </a:p>
        </p:txBody>
      </p:sp>
      <p:pic>
        <p:nvPicPr>
          <p:cNvPr id="351" name="Shape 351"/>
          <p:cNvPicPr preferRelativeResize="0"/>
          <p:nvPr/>
        </p:nvPicPr>
        <p:blipFill>
          <a:blip r:embed="rId3">
            <a:alphaModFix/>
          </a:blip>
          <a:stretch>
            <a:fillRect/>
          </a:stretch>
        </p:blipFill>
        <p:spPr>
          <a:xfrm>
            <a:off x="0" y="0"/>
            <a:ext cx="9299643" cy="7164155"/>
          </a:xfrm>
          <a:prstGeom prst="rect">
            <a:avLst/>
          </a:prstGeom>
          <a:noFill/>
          <a:ln>
            <a:noFill/>
          </a:ln>
        </p:spPr>
      </p:pic>
    </p:spTree>
    <p:extLst>
      <p:ext uri="{BB962C8B-B14F-4D97-AF65-F5344CB8AC3E}">
        <p14:creationId xmlns:p14="http://schemas.microsoft.com/office/powerpoint/2010/main" val="1991372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Shape 350"/>
          <p:cNvSpPr txBox="1">
            <a:spLocks noGrp="1"/>
          </p:cNvSpPr>
          <p:nvPr>
            <p:ph type="sldNum" idx="12"/>
          </p:nvPr>
        </p:nvSpPr>
        <p:spPr>
          <a:xfrm>
            <a:off x="8382000" y="6356351"/>
            <a:ext cx="381000" cy="349199"/>
          </a:xfrm>
          <a:prstGeom prst="rect">
            <a:avLst/>
          </a:prstGeom>
        </p:spPr>
        <p:txBody>
          <a:bodyPr lIns="91425" tIns="45700" rIns="91425" bIns="45700" anchor="ctr" anchorCtr="0">
            <a:noAutofit/>
          </a:bodyPr>
          <a:lstStyle/>
          <a:p>
            <a:pPr>
              <a:buClr>
                <a:srgbClr val="000000"/>
              </a:buClr>
              <a:buSzPct val="25000"/>
              <a:buFont typeface="Arial"/>
              <a:buNone/>
            </a:pPr>
            <a:fld id="{00000000-1234-1234-1234-123412341234}" type="slidenum">
              <a:rPr lang="en-US">
                <a:latin typeface="Times New Roman"/>
                <a:ea typeface="Times New Roman"/>
                <a:cs typeface="Times New Roman"/>
                <a:sym typeface="Times New Roman"/>
              </a:rPr>
              <a:pPr>
                <a:buClr>
                  <a:srgbClr val="000000"/>
                </a:buClr>
                <a:buSzPct val="25000"/>
                <a:buFont typeface="Arial"/>
                <a:buNone/>
              </a:pPr>
              <a:t>24</a:t>
            </a:fld>
            <a:endParaRPr lang="en-US">
              <a:latin typeface="Times New Roman"/>
              <a:ea typeface="Times New Roman"/>
              <a:cs typeface="Times New Roman"/>
              <a:sym typeface="Times New Roman"/>
            </a:endParaRPr>
          </a:p>
        </p:txBody>
      </p:sp>
      <p:pic>
        <p:nvPicPr>
          <p:cNvPr id="351" name="Shape 351"/>
          <p:cNvPicPr preferRelativeResize="0"/>
          <p:nvPr/>
        </p:nvPicPr>
        <p:blipFill>
          <a:blip r:embed="rId3">
            <a:alphaModFix/>
          </a:blip>
          <a:stretch>
            <a:fillRect/>
          </a:stretch>
        </p:blipFill>
        <p:spPr>
          <a:xfrm>
            <a:off x="1447800" y="1371600"/>
            <a:ext cx="6248400" cy="5029201"/>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223157" y="457200"/>
            <a:ext cx="8001000" cy="646331"/>
          </a:xfrm>
          <a:prstGeom prst="rect">
            <a:avLst/>
          </a:prstGeom>
        </p:spPr>
        <p:txBody>
          <a:bodyPr wrap="square">
            <a:spAutoFit/>
          </a:bodyPr>
          <a:lstStyle/>
          <a:p>
            <a:pPr lvl="0">
              <a:spcBef>
                <a:spcPts val="0"/>
              </a:spcBef>
              <a:buNone/>
            </a:pPr>
            <a:r>
              <a:rPr lang="en-US" dirty="0">
                <a:latin typeface="Times New Roman" panose="02020603050405020304" pitchFamily="18" charset="0"/>
                <a:cs typeface="Times New Roman" panose="02020603050405020304" pitchFamily="18" charset="0"/>
              </a:rPr>
              <a:t>Layers of Inference Graphic organizer taken from the Virginia Geographic Alliance presentation located at </a:t>
            </a:r>
            <a:r>
              <a:rPr lang="en-US" u="sng" dirty="0">
                <a:solidFill>
                  <a:schemeClr val="hlink"/>
                </a:solidFill>
                <a:latin typeface="Times New Roman" panose="02020603050405020304" pitchFamily="18" charset="0"/>
                <a:cs typeface="Times New Roman" panose="02020603050405020304" pitchFamily="18" charset="0"/>
                <a:hlinkClick r:id="rId4"/>
              </a:rPr>
              <a:t>http://bit.ly/GeoHist</a:t>
            </a:r>
            <a:endParaRPr lang="en-US" u="sng" dirty="0">
              <a:solidFill>
                <a:schemeClr val="hlink"/>
              </a:solidFill>
              <a:latin typeface="Times New Roman" panose="02020603050405020304" pitchFamily="18" charset="0"/>
              <a:cs typeface="Times New Roman" panose="02020603050405020304" pitchFamily="18" charset="0"/>
              <a:hlinkClick r:id="rId4"/>
            </a:endParaRPr>
          </a:p>
        </p:txBody>
      </p:sp>
    </p:spTree>
    <p:extLst>
      <p:ext uri="{BB962C8B-B14F-4D97-AF65-F5344CB8AC3E}">
        <p14:creationId xmlns:p14="http://schemas.microsoft.com/office/powerpoint/2010/main" val="29474084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Shape 357"/>
          <p:cNvSpPr txBox="1">
            <a:spLocks noGrp="1"/>
          </p:cNvSpPr>
          <p:nvPr>
            <p:ph type="title"/>
          </p:nvPr>
        </p:nvSpPr>
        <p:spPr>
          <a:xfrm>
            <a:off x="-152400" y="-4"/>
            <a:ext cx="8915400" cy="755400"/>
          </a:xfrm>
          <a:prstGeom prst="rect">
            <a:avLst/>
          </a:prstGeom>
        </p:spPr>
        <p:txBody>
          <a:bodyPr lIns="91425" tIns="91425" rIns="91425" bIns="91425" anchor="ctr" anchorCtr="0">
            <a:noAutofit/>
          </a:bodyPr>
          <a:lstStyle/>
          <a:p>
            <a:pPr lvl="0"/>
            <a:r>
              <a:rPr lang="en-US" sz="2400" b="0" kern="1200" dirty="0">
                <a:solidFill>
                  <a:srgbClr val="000000"/>
                </a:solidFill>
                <a:latin typeface="Times New Roman" panose="02020603050405020304" pitchFamily="18" charset="0"/>
                <a:cs typeface="Times New Roman" panose="02020603050405020304" pitchFamily="18" charset="0"/>
                <a:sym typeface="Calibri"/>
                <a:hlinkClick r:id="rId3"/>
              </a:rPr>
              <a:t>http://itsallaboutculture.com/great-migrations-lecture-and-maps</a:t>
            </a:r>
            <a:r>
              <a:rPr lang="en-US" sz="2400" b="0" kern="1200" dirty="0" smtClean="0">
                <a:solidFill>
                  <a:srgbClr val="000000"/>
                </a:solidFill>
                <a:latin typeface="Times New Roman" panose="02020603050405020304" pitchFamily="18" charset="0"/>
                <a:cs typeface="Times New Roman" panose="02020603050405020304" pitchFamily="18" charset="0"/>
                <a:sym typeface="Calibri"/>
                <a:hlinkClick r:id="rId3"/>
              </a:rPr>
              <a:t>/</a:t>
            </a:r>
            <a:endParaRPr sz="2400" dirty="0">
              <a:latin typeface="Times New Roman" panose="02020603050405020304" pitchFamily="18" charset="0"/>
              <a:cs typeface="Times New Roman" panose="02020603050405020304" pitchFamily="18" charset="0"/>
            </a:endParaRPr>
          </a:p>
        </p:txBody>
      </p:sp>
      <p:sp>
        <p:nvSpPr>
          <p:cNvPr id="358" name="Shape 358"/>
          <p:cNvSpPr txBox="1">
            <a:spLocks noGrp="1"/>
          </p:cNvSpPr>
          <p:nvPr>
            <p:ph type="body" idx="1"/>
          </p:nvPr>
        </p:nvSpPr>
        <p:spPr>
          <a:xfrm>
            <a:off x="457200" y="1600200"/>
            <a:ext cx="7543800" cy="4526100"/>
          </a:xfrm>
          <a:prstGeom prst="rect">
            <a:avLst/>
          </a:prstGeom>
        </p:spPr>
        <p:txBody>
          <a:bodyPr lIns="91425" tIns="91425" rIns="91425" bIns="91425" anchor="t" anchorCtr="0">
            <a:noAutofit/>
          </a:bodyPr>
          <a:lstStyle/>
          <a:p>
            <a:pPr lvl="0">
              <a:spcBef>
                <a:spcPts val="0"/>
              </a:spcBef>
              <a:buNone/>
            </a:pPr>
            <a:endParaRPr/>
          </a:p>
        </p:txBody>
      </p:sp>
      <p:sp>
        <p:nvSpPr>
          <p:cNvPr id="359" name="Shape 359"/>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25</a:t>
            </a:fld>
            <a:endParaRPr lang="en-US"/>
          </a:p>
        </p:txBody>
      </p:sp>
      <p:pic>
        <p:nvPicPr>
          <p:cNvPr id="360" name="Shape 360">
            <a:hlinkClick r:id="rId3"/>
          </p:cNvPr>
          <p:cNvPicPr preferRelativeResize="0"/>
          <p:nvPr/>
        </p:nvPicPr>
        <p:blipFill>
          <a:blip r:embed="rId4">
            <a:alphaModFix/>
          </a:blip>
          <a:stretch>
            <a:fillRect/>
          </a:stretch>
        </p:blipFill>
        <p:spPr>
          <a:xfrm>
            <a:off x="0" y="685800"/>
            <a:ext cx="9372600" cy="6172200"/>
          </a:xfrm>
          <a:prstGeom prst="rect">
            <a:avLst/>
          </a:prstGeom>
          <a:noFill/>
          <a:ln>
            <a:noFill/>
          </a:ln>
        </p:spPr>
      </p:pic>
    </p:spTree>
    <p:extLst>
      <p:ext uri="{BB962C8B-B14F-4D97-AF65-F5344CB8AC3E}">
        <p14:creationId xmlns:p14="http://schemas.microsoft.com/office/powerpoint/2010/main" val="5761766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Shape 366"/>
          <p:cNvSpPr txBox="1">
            <a:spLocks noGrp="1"/>
          </p:cNvSpPr>
          <p:nvPr>
            <p:ph type="sldNum" idx="12"/>
          </p:nvPr>
        </p:nvSpPr>
        <p:spPr>
          <a:xfrm>
            <a:off x="8382000" y="6356351"/>
            <a:ext cx="381000" cy="349199"/>
          </a:xfrm>
          <a:prstGeom prst="rect">
            <a:avLst/>
          </a:prstGeom>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26</a:t>
            </a:fld>
            <a:endParaRPr lang="en-US"/>
          </a:p>
        </p:txBody>
      </p:sp>
      <p:pic>
        <p:nvPicPr>
          <p:cNvPr id="367" name="Shape 367"/>
          <p:cNvPicPr preferRelativeResize="0"/>
          <p:nvPr/>
        </p:nvPicPr>
        <p:blipFill>
          <a:blip r:embed="rId3">
            <a:alphaModFix/>
          </a:blip>
          <a:stretch>
            <a:fillRect/>
          </a:stretch>
        </p:blipFill>
        <p:spPr>
          <a:xfrm>
            <a:off x="0" y="609600"/>
            <a:ext cx="9247025" cy="6248400"/>
          </a:xfrm>
          <a:prstGeom prst="rect">
            <a:avLst/>
          </a:prstGeom>
          <a:noFill/>
          <a:ln>
            <a:noFill/>
          </a:ln>
        </p:spPr>
      </p:pic>
      <p:sp>
        <p:nvSpPr>
          <p:cNvPr id="2" name="TextBox 1"/>
          <p:cNvSpPr txBox="1"/>
          <p:nvPr/>
        </p:nvSpPr>
        <p:spPr>
          <a:xfrm>
            <a:off x="457200" y="76200"/>
            <a:ext cx="8534400" cy="892552"/>
          </a:xfrm>
          <a:prstGeom prst="rect">
            <a:avLst/>
          </a:prstGeom>
          <a:noFill/>
        </p:spPr>
        <p:txBody>
          <a:bodyPr wrap="square" rtlCol="0">
            <a:spAutoFit/>
          </a:bodyPr>
          <a:lstStyle/>
          <a:p>
            <a:r>
              <a:rPr lang="en-US" sz="2400" kern="0" dirty="0">
                <a:solidFill>
                  <a:srgbClr val="000000"/>
                </a:solidFill>
                <a:latin typeface="Times New Roman" panose="02020603050405020304" pitchFamily="18" charset="0"/>
                <a:cs typeface="Times New Roman" panose="02020603050405020304" pitchFamily="18" charset="0"/>
                <a:sym typeface="Arial"/>
                <a:hlinkClick r:id="rId4"/>
              </a:rPr>
              <a:t>http://jb-hdnp.org/Sarver/Maps/WC/wc02_climateregionsm.jpg</a:t>
            </a:r>
            <a:endParaRPr lang="en-US" sz="2400" kern="0" dirty="0">
              <a:solidFill>
                <a:srgbClr val="000000"/>
              </a:solidFill>
              <a:latin typeface="Times New Roman" panose="02020603050405020304" pitchFamily="18" charset="0"/>
              <a:cs typeface="Times New Roman" panose="02020603050405020304" pitchFamily="18" charset="0"/>
              <a:sym typeface="Arial"/>
            </a:endParaRPr>
          </a:p>
          <a:p>
            <a:endParaRPr lang="en-US" sz="1400" kern="0" dirty="0">
              <a:solidFill>
                <a:srgbClr val="000000"/>
              </a:solidFill>
              <a:cs typeface="Arial"/>
              <a:sym typeface="Arial"/>
            </a:endParaRPr>
          </a:p>
          <a:p>
            <a:endParaRPr lang="en-US" sz="1400" kern="0" dirty="0">
              <a:solidFill>
                <a:srgbClr val="000000"/>
              </a:solidFill>
              <a:cs typeface="Arial"/>
              <a:sym typeface="Arial"/>
            </a:endParaRPr>
          </a:p>
        </p:txBody>
      </p:sp>
    </p:spTree>
    <p:extLst>
      <p:ext uri="{BB962C8B-B14F-4D97-AF65-F5344CB8AC3E}">
        <p14:creationId xmlns:p14="http://schemas.microsoft.com/office/powerpoint/2010/main" val="30566813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a:spLocks noGrp="1"/>
          </p:cNvSpPr>
          <p:nvPr>
            <p:ph type="dt" idx="10"/>
          </p:nvPr>
        </p:nvSpPr>
        <p:spPr>
          <a:xfrm>
            <a:off x="5105400" y="6553201"/>
            <a:ext cx="838200" cy="152399"/>
          </a:xfrm>
          <a:prstGeom prst="rect">
            <a:avLst/>
          </a:prstGeom>
        </p:spPr>
        <p:txBody>
          <a:bodyPr lIns="91425" tIns="91425" rIns="91425" bIns="91425" anchor="t" anchorCtr="0">
            <a:noAutofit/>
          </a:bodyPr>
          <a:lstStyle/>
          <a:p>
            <a:pPr>
              <a:buClr>
                <a:srgbClr val="000000"/>
              </a:buClr>
              <a:buSzPct val="25000"/>
              <a:buFont typeface="Arial"/>
              <a:buNone/>
            </a:pPr>
            <a:fld id="{00000000-1234-1234-1234-123412341234}" type="slidenum">
              <a:rPr lang="en-US">
                <a:solidFill>
                  <a:srgbClr val="000000"/>
                </a:solidFill>
              </a:rPr>
              <a:pPr>
                <a:buClr>
                  <a:srgbClr val="000000"/>
                </a:buClr>
                <a:buSzPct val="25000"/>
                <a:buFont typeface="Arial"/>
                <a:buNone/>
              </a:pPr>
              <a:t>27</a:t>
            </a:fld>
            <a:endParaRPr lang="en-US">
              <a:solidFill>
                <a:srgbClr val="000000"/>
              </a:solidFill>
            </a:endParaRPr>
          </a:p>
        </p:txBody>
      </p:sp>
      <p:pic>
        <p:nvPicPr>
          <p:cNvPr id="374" name="Shape 374"/>
          <p:cNvPicPr preferRelativeResize="0"/>
          <p:nvPr/>
        </p:nvPicPr>
        <p:blipFill>
          <a:blip r:embed="rId3">
            <a:alphaModFix/>
          </a:blip>
          <a:stretch>
            <a:fillRect/>
          </a:stretch>
        </p:blipFill>
        <p:spPr>
          <a:xfrm>
            <a:off x="0" y="1251349"/>
            <a:ext cx="9296400" cy="5606649"/>
          </a:xfrm>
          <a:prstGeom prst="rect">
            <a:avLst/>
          </a:prstGeom>
          <a:noFill/>
          <a:ln>
            <a:noFill/>
          </a:ln>
        </p:spPr>
      </p:pic>
      <p:sp>
        <p:nvSpPr>
          <p:cNvPr id="375" name="Shape 375"/>
          <p:cNvSpPr txBox="1">
            <a:spLocks noGrp="1"/>
          </p:cNvSpPr>
          <p:nvPr>
            <p:ph type="title"/>
          </p:nvPr>
        </p:nvSpPr>
        <p:spPr>
          <a:xfrm>
            <a:off x="457200" y="274637"/>
            <a:ext cx="7543800" cy="1143000"/>
          </a:xfrm>
          <a:prstGeom prst="rect">
            <a:avLst/>
          </a:prstGeom>
        </p:spPr>
        <p:txBody>
          <a:bodyPr lIns="91425" tIns="91425" rIns="91425" bIns="91425" anchor="ctr" anchorCtr="0">
            <a:noAutofit/>
          </a:bodyPr>
          <a:lstStyle/>
          <a:p>
            <a:pPr lvl="0">
              <a:spcBef>
                <a:spcPts val="0"/>
              </a:spcBef>
              <a:buNone/>
            </a:pPr>
            <a:r>
              <a:rPr lang="en-US" dirty="0">
                <a:hlinkClick r:id="rId4"/>
              </a:rPr>
              <a:t>World Population Map</a:t>
            </a:r>
            <a:endParaRPr lang="en-US" dirty="0"/>
          </a:p>
        </p:txBody>
      </p:sp>
    </p:spTree>
    <p:extLst>
      <p:ext uri="{BB962C8B-B14F-4D97-AF65-F5344CB8AC3E}">
        <p14:creationId xmlns:p14="http://schemas.microsoft.com/office/powerpoint/2010/main" val="24132148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Shape 381"/>
          <p:cNvSpPr txBox="1">
            <a:spLocks noGrp="1"/>
          </p:cNvSpPr>
          <p:nvPr>
            <p:ph type="dt" idx="10"/>
          </p:nvPr>
        </p:nvSpPr>
        <p:spPr>
          <a:xfrm>
            <a:off x="633800" y="6078025"/>
            <a:ext cx="6939300" cy="627600"/>
          </a:xfrm>
          <a:prstGeom prst="rect">
            <a:avLst/>
          </a:prstGeom>
        </p:spPr>
        <p:txBody>
          <a:bodyPr lIns="91425" tIns="91425" rIns="91425" bIns="91425" anchor="t" anchorCtr="0">
            <a:noAutofit/>
          </a:bodyPr>
          <a:lstStyle/>
          <a:p>
            <a:pPr>
              <a:buClr>
                <a:srgbClr val="000000"/>
              </a:buClr>
              <a:buSzPct val="25000"/>
              <a:buFont typeface="Arial"/>
              <a:buNone/>
            </a:pPr>
            <a:r>
              <a:rPr lang="en-US" sz="1200">
                <a:solidFill>
                  <a:srgbClr val="333333"/>
                </a:solidFill>
                <a:highlight>
                  <a:srgbClr val="FFFFFF"/>
                </a:highlight>
                <a:latin typeface="Arial"/>
                <a:ea typeface="Arial"/>
                <a:cs typeface="Arial"/>
                <a:sym typeface="Arial"/>
              </a:rPr>
              <a:t>World map indicating the categories of Human Development Index by country (based on 2013 data, published on July 24, 2014). </a:t>
            </a:r>
            <a:r>
              <a:rPr lang="en-US" sz="1200">
                <a:solidFill>
                  <a:srgbClr val="000000"/>
                </a:solidFill>
                <a:highlight>
                  <a:srgbClr val="003399"/>
                </a:highlight>
                <a:latin typeface="Arial"/>
                <a:ea typeface="Arial"/>
                <a:cs typeface="Arial"/>
                <a:sym typeface="Arial"/>
              </a:rPr>
              <a:t> </a:t>
            </a:r>
            <a:r>
              <a:rPr lang="en-US" sz="1200">
                <a:solidFill>
                  <a:srgbClr val="333333"/>
                </a:solidFill>
                <a:highlight>
                  <a:srgbClr val="FFFFFF"/>
                </a:highlight>
                <a:latin typeface="Arial"/>
                <a:ea typeface="Arial"/>
                <a:cs typeface="Arial"/>
                <a:sym typeface="Arial"/>
              </a:rPr>
              <a:t> Very high</a:t>
            </a:r>
            <a:r>
              <a:rPr lang="en-US" sz="1200">
                <a:solidFill>
                  <a:srgbClr val="000000"/>
                </a:solidFill>
                <a:highlight>
                  <a:srgbClr val="3072D9"/>
                </a:highlight>
                <a:latin typeface="Arial"/>
                <a:ea typeface="Arial"/>
                <a:cs typeface="Arial"/>
                <a:sym typeface="Arial"/>
              </a:rPr>
              <a:t> </a:t>
            </a:r>
            <a:r>
              <a:rPr lang="en-US" sz="1200">
                <a:solidFill>
                  <a:srgbClr val="333333"/>
                </a:solidFill>
                <a:highlight>
                  <a:srgbClr val="FFFFFF"/>
                </a:highlight>
                <a:latin typeface="Arial"/>
                <a:ea typeface="Arial"/>
                <a:cs typeface="Arial"/>
                <a:sym typeface="Arial"/>
              </a:rPr>
              <a:t> High </a:t>
            </a:r>
            <a:r>
              <a:rPr lang="en-US" sz="1200">
                <a:solidFill>
                  <a:srgbClr val="000000"/>
                </a:solidFill>
                <a:highlight>
                  <a:srgbClr val="A8C3FF"/>
                </a:highlight>
                <a:latin typeface="Arial"/>
                <a:ea typeface="Arial"/>
                <a:cs typeface="Arial"/>
                <a:sym typeface="Arial"/>
              </a:rPr>
              <a:t> </a:t>
            </a:r>
            <a:r>
              <a:rPr lang="en-US" sz="1200">
                <a:solidFill>
                  <a:srgbClr val="333333"/>
                </a:solidFill>
                <a:highlight>
                  <a:srgbClr val="FFFFFF"/>
                </a:highlight>
                <a:latin typeface="Arial"/>
                <a:ea typeface="Arial"/>
                <a:cs typeface="Arial"/>
                <a:sym typeface="Arial"/>
              </a:rPr>
              <a:t> Medium </a:t>
            </a:r>
            <a:r>
              <a:rPr lang="en-US" sz="1200">
                <a:solidFill>
                  <a:srgbClr val="000000"/>
                </a:solidFill>
                <a:highlight>
                  <a:srgbClr val="E6EDFF"/>
                </a:highlight>
                <a:latin typeface="Arial"/>
                <a:ea typeface="Arial"/>
                <a:cs typeface="Arial"/>
                <a:sym typeface="Arial"/>
              </a:rPr>
              <a:t> </a:t>
            </a:r>
            <a:r>
              <a:rPr lang="en-US" sz="1200">
                <a:solidFill>
                  <a:srgbClr val="333333"/>
                </a:solidFill>
                <a:highlight>
                  <a:srgbClr val="FFFFFF"/>
                </a:highlight>
                <a:latin typeface="Arial"/>
                <a:ea typeface="Arial"/>
                <a:cs typeface="Arial"/>
                <a:sym typeface="Arial"/>
              </a:rPr>
              <a:t> Low </a:t>
            </a:r>
            <a:r>
              <a:rPr lang="en-US" sz="1200">
                <a:solidFill>
                  <a:srgbClr val="000000"/>
                </a:solidFill>
                <a:highlight>
                  <a:srgbClr val="858585"/>
                </a:highlight>
                <a:latin typeface="Arial"/>
                <a:ea typeface="Arial"/>
                <a:cs typeface="Arial"/>
                <a:sym typeface="Arial"/>
              </a:rPr>
              <a:t> </a:t>
            </a:r>
            <a:r>
              <a:rPr lang="en-US" sz="1200">
                <a:solidFill>
                  <a:srgbClr val="333333"/>
                </a:solidFill>
                <a:highlight>
                  <a:srgbClr val="FFFFFF"/>
                </a:highlight>
                <a:latin typeface="Arial"/>
                <a:ea typeface="Arial"/>
                <a:cs typeface="Arial"/>
                <a:sym typeface="Arial"/>
              </a:rPr>
              <a:t> No data</a:t>
            </a:r>
          </a:p>
        </p:txBody>
      </p:sp>
      <p:pic>
        <p:nvPicPr>
          <p:cNvPr id="382" name="Shape 382"/>
          <p:cNvPicPr preferRelativeResize="0"/>
          <p:nvPr/>
        </p:nvPicPr>
        <p:blipFill>
          <a:blip r:embed="rId3">
            <a:alphaModFix/>
          </a:blip>
          <a:stretch>
            <a:fillRect/>
          </a:stretch>
        </p:blipFill>
        <p:spPr>
          <a:xfrm>
            <a:off x="-457200" y="1676400"/>
            <a:ext cx="8915401" cy="4170951"/>
          </a:xfrm>
          <a:prstGeom prst="rect">
            <a:avLst/>
          </a:prstGeom>
          <a:noFill/>
          <a:ln>
            <a:noFill/>
          </a:ln>
        </p:spPr>
      </p:pic>
      <p:sp>
        <p:nvSpPr>
          <p:cNvPr id="383" name="Shape 383"/>
          <p:cNvSpPr txBox="1">
            <a:spLocks noGrp="1"/>
          </p:cNvSpPr>
          <p:nvPr>
            <p:ph type="title"/>
          </p:nvPr>
        </p:nvSpPr>
        <p:spPr>
          <a:xfrm>
            <a:off x="457200" y="274637"/>
            <a:ext cx="7543800" cy="1143000"/>
          </a:xfrm>
          <a:prstGeom prst="rect">
            <a:avLst/>
          </a:prstGeom>
        </p:spPr>
        <p:txBody>
          <a:bodyPr lIns="91425" tIns="91425" rIns="91425" bIns="91425" anchor="ctr" anchorCtr="0">
            <a:noAutofit/>
          </a:bodyPr>
          <a:lstStyle/>
          <a:p>
            <a:pPr lvl="0">
              <a:spcBef>
                <a:spcPts val="0"/>
              </a:spcBef>
              <a:buNone/>
            </a:pPr>
            <a:r>
              <a:rPr lang="en-US" dirty="0">
                <a:hlinkClick r:id="rId4"/>
              </a:rPr>
              <a:t>Human Development World Map</a:t>
            </a:r>
            <a:endParaRPr lang="en-US" dirty="0"/>
          </a:p>
        </p:txBody>
      </p:sp>
    </p:spTree>
    <p:extLst>
      <p:ext uri="{BB962C8B-B14F-4D97-AF65-F5344CB8AC3E}">
        <p14:creationId xmlns:p14="http://schemas.microsoft.com/office/powerpoint/2010/main" val="26178391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Shape 389"/>
          <p:cNvSpPr txBox="1">
            <a:spLocks noGrp="1"/>
          </p:cNvSpPr>
          <p:nvPr>
            <p:ph type="dt" idx="10"/>
          </p:nvPr>
        </p:nvSpPr>
        <p:spPr>
          <a:xfrm>
            <a:off x="5105400" y="6553201"/>
            <a:ext cx="838200" cy="152399"/>
          </a:xfrm>
          <a:prstGeom prst="rect">
            <a:avLst/>
          </a:prstGeom>
        </p:spPr>
        <p:txBody>
          <a:bodyPr lIns="91425" tIns="91425" rIns="91425" bIns="91425" anchor="t" anchorCtr="0">
            <a:noAutofit/>
          </a:bodyPr>
          <a:lstStyle/>
          <a:p>
            <a:pPr>
              <a:buClr>
                <a:srgbClr val="000000"/>
              </a:buClr>
              <a:buSzPct val="25000"/>
              <a:buFont typeface="Arial"/>
              <a:buNone/>
            </a:pPr>
            <a:fld id="{00000000-1234-1234-1234-123412341234}" type="slidenum">
              <a:rPr lang="en-US">
                <a:solidFill>
                  <a:srgbClr val="000000"/>
                </a:solidFill>
              </a:rPr>
              <a:pPr>
                <a:buClr>
                  <a:srgbClr val="000000"/>
                </a:buClr>
                <a:buSzPct val="25000"/>
                <a:buFont typeface="Arial"/>
                <a:buNone/>
              </a:pPr>
              <a:t>29</a:t>
            </a:fld>
            <a:endParaRPr lang="en-US">
              <a:solidFill>
                <a:srgbClr val="000000"/>
              </a:solidFill>
            </a:endParaRPr>
          </a:p>
        </p:txBody>
      </p:sp>
      <p:pic>
        <p:nvPicPr>
          <p:cNvPr id="390" name="Shape 390"/>
          <p:cNvPicPr preferRelativeResize="0"/>
          <p:nvPr/>
        </p:nvPicPr>
        <p:blipFill>
          <a:blip r:embed="rId3">
            <a:alphaModFix/>
          </a:blip>
          <a:stretch>
            <a:fillRect/>
          </a:stretch>
        </p:blipFill>
        <p:spPr>
          <a:xfrm>
            <a:off x="0" y="877574"/>
            <a:ext cx="9299643" cy="5980424"/>
          </a:xfrm>
          <a:prstGeom prst="rect">
            <a:avLst/>
          </a:prstGeom>
          <a:noFill/>
          <a:ln>
            <a:noFill/>
          </a:ln>
        </p:spPr>
      </p:pic>
      <p:sp>
        <p:nvSpPr>
          <p:cNvPr id="391" name="Shape 391"/>
          <p:cNvSpPr txBox="1">
            <a:spLocks noGrp="1"/>
          </p:cNvSpPr>
          <p:nvPr>
            <p:ph type="title"/>
          </p:nvPr>
        </p:nvSpPr>
        <p:spPr>
          <a:xfrm>
            <a:off x="457200" y="-12"/>
            <a:ext cx="7543800" cy="1143000"/>
          </a:xfrm>
          <a:prstGeom prst="rect">
            <a:avLst/>
          </a:prstGeom>
        </p:spPr>
        <p:txBody>
          <a:bodyPr lIns="91425" tIns="91425" rIns="91425" bIns="91425" anchor="ctr" anchorCtr="0">
            <a:noAutofit/>
          </a:bodyPr>
          <a:lstStyle/>
          <a:p>
            <a:pPr lvl="0">
              <a:spcBef>
                <a:spcPts val="0"/>
              </a:spcBef>
              <a:buNone/>
            </a:pPr>
            <a:r>
              <a:rPr lang="en-US" dirty="0">
                <a:hlinkClick r:id="rId4"/>
              </a:rPr>
              <a:t>2015 Global Peace Index</a:t>
            </a:r>
            <a:endParaRPr lang="en-US" dirty="0"/>
          </a:p>
        </p:txBody>
      </p:sp>
    </p:spTree>
    <p:extLst>
      <p:ext uri="{BB962C8B-B14F-4D97-AF65-F5344CB8AC3E}">
        <p14:creationId xmlns:p14="http://schemas.microsoft.com/office/powerpoint/2010/main" val="18779686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Shape 667"/>
          <p:cNvSpPr txBox="1">
            <a:spLocks noGrp="1"/>
          </p:cNvSpPr>
          <p:nvPr>
            <p:ph type="title"/>
          </p:nvPr>
        </p:nvSpPr>
        <p:spPr>
          <a:xfrm>
            <a:off x="0" y="-23647"/>
            <a:ext cx="83820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70C0"/>
              </a:buClr>
              <a:buSzPct val="25000"/>
              <a:buFont typeface="Times New Roman"/>
              <a:buNone/>
            </a:pPr>
            <a:r>
              <a:rPr lang="en-US" sz="4400" b="1" i="0" u="none" strike="noStrike" cap="none" dirty="0">
                <a:solidFill>
                  <a:srgbClr val="0070C0"/>
                </a:solidFill>
                <a:latin typeface="Times New Roman"/>
                <a:ea typeface="Times New Roman"/>
                <a:cs typeface="Times New Roman"/>
                <a:sym typeface="Times New Roman"/>
              </a:rPr>
              <a:t>Questions to Ask During Planning</a:t>
            </a:r>
          </a:p>
        </p:txBody>
      </p:sp>
      <p:sp>
        <p:nvSpPr>
          <p:cNvPr id="668" name="Shape 668"/>
          <p:cNvSpPr txBox="1">
            <a:spLocks noGrp="1"/>
          </p:cNvSpPr>
          <p:nvPr>
            <p:ph type="body" idx="1"/>
          </p:nvPr>
        </p:nvSpPr>
        <p:spPr>
          <a:xfrm>
            <a:off x="228600" y="1143000"/>
            <a:ext cx="7924800" cy="5105399"/>
          </a:xfrm>
          <a:prstGeom prst="rect">
            <a:avLst/>
          </a:prstGeom>
          <a:noFill/>
          <a:ln>
            <a:noFill/>
          </a:ln>
        </p:spPr>
        <p:txBody>
          <a:bodyPr lIns="91425" tIns="91425" rIns="91425" bIns="91425" anchor="t" anchorCtr="0">
            <a:noAutofit/>
          </a:bodyPr>
          <a:lstStyle/>
          <a:p>
            <a:pPr marL="228600" indent="0" algn="ctr">
              <a:spcBef>
                <a:spcPts val="0"/>
              </a:spcBef>
              <a:buNone/>
            </a:pPr>
            <a:r>
              <a:rPr lang="en-US" sz="2400" b="0" i="0" u="none" strike="noStrike" cap="none" dirty="0">
                <a:solidFill>
                  <a:schemeClr val="dk1"/>
                </a:solidFill>
                <a:latin typeface="Times New Roman" panose="02020603050405020304" pitchFamily="18" charset="0"/>
                <a:cs typeface="Times New Roman" panose="02020603050405020304" pitchFamily="18" charset="0"/>
                <a:sym typeface="Arial"/>
              </a:rPr>
              <a:t>Essential Components in Planning an Effective Lesson </a:t>
            </a:r>
            <a:endParaRPr lang="en-US" sz="2400" b="0" i="0" u="none" strike="noStrike" cap="none" dirty="0" smtClean="0">
              <a:solidFill>
                <a:schemeClr val="dk1"/>
              </a:solidFill>
              <a:latin typeface="Times New Roman" panose="02020603050405020304" pitchFamily="18" charset="0"/>
              <a:cs typeface="Times New Roman" panose="02020603050405020304" pitchFamily="18" charset="0"/>
              <a:sym typeface="Arial"/>
            </a:endParaRPr>
          </a:p>
          <a:p>
            <a:pPr marL="228600" indent="0" algn="ctr">
              <a:spcBef>
                <a:spcPts val="0"/>
              </a:spcBef>
              <a:buNone/>
            </a:pPr>
            <a:r>
              <a:rPr lang="en-US" sz="24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using </a:t>
            </a:r>
            <a:r>
              <a:rPr lang="en-US" sz="2400" b="0" i="0" u="none" strike="noStrike" cap="none" dirty="0">
                <a:solidFill>
                  <a:schemeClr val="dk1"/>
                </a:solidFill>
                <a:latin typeface="Times New Roman" panose="02020603050405020304" pitchFamily="18" charset="0"/>
                <a:cs typeface="Times New Roman" panose="02020603050405020304" pitchFamily="18" charset="0"/>
                <a:sym typeface="Arial"/>
              </a:rPr>
              <a:t>the </a:t>
            </a:r>
            <a:r>
              <a:rPr lang="en-US" sz="24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2015 </a:t>
            </a:r>
            <a:r>
              <a:rPr lang="en-US" sz="2400" b="0" i="1" u="none" strike="noStrike" cap="none" dirty="0" smtClean="0">
                <a:solidFill>
                  <a:schemeClr val="dk1"/>
                </a:solidFill>
                <a:latin typeface="Times New Roman" panose="02020603050405020304" pitchFamily="18" charset="0"/>
                <a:cs typeface="Times New Roman" panose="02020603050405020304" pitchFamily="18" charset="0"/>
                <a:sym typeface="Arial"/>
              </a:rPr>
              <a:t>History and Social Science Standards of Learning</a:t>
            </a:r>
          </a:p>
          <a:p>
            <a:pPr marL="228600" indent="0" algn="ctr">
              <a:spcBef>
                <a:spcPts val="0"/>
              </a:spcBef>
              <a:buNone/>
            </a:pPr>
            <a:endParaRPr lang="en-US" sz="2400" b="0" i="1" u="none" strike="noStrike" cap="none" dirty="0">
              <a:solidFill>
                <a:schemeClr val="dk1"/>
              </a:solidFill>
              <a:latin typeface="Times New Roman" panose="02020603050405020304" pitchFamily="18" charset="0"/>
              <a:cs typeface="Times New Roman" panose="02020603050405020304" pitchFamily="18" charset="0"/>
              <a:sym typeface="Arial"/>
            </a:endParaRPr>
          </a:p>
          <a:p>
            <a:pPr marL="514350" indent="-285750"/>
            <a:r>
              <a:rPr lang="en-US" sz="18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What </a:t>
            </a:r>
            <a:r>
              <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rPr>
              <a:t>do students need to know and understand by the end of this lesson?</a:t>
            </a:r>
          </a:p>
          <a:p>
            <a:pPr marL="514350" indent="-285750"/>
            <a:r>
              <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rPr>
              <a:t>What do students need to do during this lesson?</a:t>
            </a:r>
          </a:p>
          <a:p>
            <a:pPr marL="514350" indent="-285750"/>
            <a:r>
              <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rPr>
              <a:t>Which historical thinking skills are best suited for this standard?</a:t>
            </a:r>
          </a:p>
          <a:p>
            <a:pPr marL="514350" indent="-285750"/>
            <a:r>
              <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rPr>
              <a:t>What other content material should be added to provide historical context and richness to the lesson in order to maximize student understanding of the standard?</a:t>
            </a:r>
          </a:p>
          <a:p>
            <a:pPr marL="514350" indent="-285750"/>
            <a:r>
              <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rPr>
              <a:t>What student learning experiences would be most effective during this lesson?</a:t>
            </a:r>
          </a:p>
          <a:p>
            <a:pPr marL="514350" indent="-285750"/>
            <a:r>
              <a:rPr lang="en-US" sz="18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How can I check for understanding effectively </a:t>
            </a:r>
            <a:r>
              <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rPr>
              <a:t>and </a:t>
            </a:r>
            <a:r>
              <a:rPr lang="en-US" sz="18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accurately to </a:t>
            </a:r>
            <a:r>
              <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rPr>
              <a:t>measure the students’ content knowledge and historical thinking skills</a:t>
            </a:r>
            <a:r>
              <a:rPr lang="en-US" sz="18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a:t>
            </a:r>
            <a:endPar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endParaRPr>
          </a:p>
        </p:txBody>
      </p:sp>
      <p:sp>
        <p:nvSpPr>
          <p:cNvPr id="669" name="Shape 669"/>
          <p:cNvSpPr txBox="1">
            <a:spLocks noGrp="1"/>
          </p:cNvSpPr>
          <p:nvPr>
            <p:ph type="sldNum" idx="12"/>
          </p:nvPr>
        </p:nvSpPr>
        <p:spPr>
          <a:xfrm>
            <a:off x="8305800" y="6340476"/>
            <a:ext cx="381000" cy="365125"/>
          </a:xfrm>
          <a:prstGeom prst="rect">
            <a:avLst/>
          </a:prstGeom>
          <a:noFill/>
          <a:ln>
            <a:noFill/>
          </a:ln>
        </p:spPr>
        <p:txBody>
          <a:bodyPr lIns="91425" tIns="45700" rIns="91425" bIns="45700" anchor="ctr" anchorCtr="0">
            <a:noAutofit/>
          </a:bodyPr>
          <a:lstStyle/>
          <a:p>
            <a:pPr algn="r">
              <a:buClr>
                <a:srgbClr val="FFFFFF"/>
              </a:buClr>
              <a:buSzPct val="25000"/>
              <a:buFont typeface="Calibri"/>
              <a:buNone/>
            </a:pPr>
            <a:fld id="{00000000-1234-1234-1234-123412341234}" type="slidenum">
              <a:rPr lang="en-US" sz="1200" b="1">
                <a:solidFill>
                  <a:srgbClr val="FFFFFF"/>
                </a:solidFill>
                <a:latin typeface="Calibri"/>
                <a:ea typeface="Calibri"/>
                <a:cs typeface="Calibri"/>
                <a:sym typeface="Calibri"/>
              </a:rPr>
              <a:pPr algn="r">
                <a:buClr>
                  <a:srgbClr val="FFFFFF"/>
                </a:buClr>
                <a:buSzPct val="25000"/>
                <a:buFont typeface="Calibri"/>
                <a:buNone/>
              </a:pPr>
              <a:t>3</a:t>
            </a:fld>
            <a:endParaRPr lang="en-US" sz="1200" b="1">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5549978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Shape 397"/>
          <p:cNvSpPr txBox="1">
            <a:spLocks noGrp="1"/>
          </p:cNvSpPr>
          <p:nvPr>
            <p:ph type="title"/>
          </p:nvPr>
        </p:nvSpPr>
        <p:spPr>
          <a:xfrm>
            <a:off x="457200" y="274637"/>
            <a:ext cx="7543800" cy="1143000"/>
          </a:xfrm>
          <a:prstGeom prst="rect">
            <a:avLst/>
          </a:prstGeom>
        </p:spPr>
        <p:txBody>
          <a:bodyPr lIns="91425" tIns="91425" rIns="91425" bIns="91425" anchor="ctr" anchorCtr="0">
            <a:noAutofit/>
          </a:bodyPr>
          <a:lstStyle/>
          <a:p>
            <a:pPr lvl="0">
              <a:spcBef>
                <a:spcPts val="0"/>
              </a:spcBef>
              <a:buNone/>
            </a:pPr>
            <a:r>
              <a:rPr lang="en-US" dirty="0">
                <a:hlinkClick r:id="rId3" action="ppaction://hlinkfile"/>
              </a:rPr>
              <a:t>Education Around the World</a:t>
            </a:r>
            <a:endParaRPr lang="en-US" dirty="0"/>
          </a:p>
        </p:txBody>
      </p:sp>
      <p:pic>
        <p:nvPicPr>
          <p:cNvPr id="398" name="Shape 398" descr="education around the world.jpg"/>
          <p:cNvPicPr preferRelativeResize="0"/>
          <p:nvPr/>
        </p:nvPicPr>
        <p:blipFill rotWithShape="1">
          <a:blip r:embed="rId4">
            <a:alphaModFix/>
          </a:blip>
          <a:srcRect t="29871"/>
          <a:stretch/>
        </p:blipFill>
        <p:spPr>
          <a:xfrm>
            <a:off x="436279" y="1295400"/>
            <a:ext cx="7743217" cy="5181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281157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Shape 404"/>
          <p:cNvSpPr txBox="1">
            <a:spLocks noGrp="1"/>
          </p:cNvSpPr>
          <p:nvPr>
            <p:ph type="title"/>
          </p:nvPr>
        </p:nvSpPr>
        <p:spPr>
          <a:xfrm>
            <a:off x="457200" y="274637"/>
            <a:ext cx="7543800" cy="1143000"/>
          </a:xfrm>
          <a:prstGeom prst="rect">
            <a:avLst/>
          </a:prstGeom>
        </p:spPr>
        <p:txBody>
          <a:bodyPr lIns="91425" tIns="91425" rIns="91425" bIns="91425" anchor="ctr" anchorCtr="0">
            <a:noAutofit/>
          </a:bodyPr>
          <a:lstStyle/>
          <a:p>
            <a:pPr lvl="0" rtl="0">
              <a:spcBef>
                <a:spcPts val="0"/>
              </a:spcBef>
              <a:buNone/>
            </a:pPr>
            <a:r>
              <a:rPr lang="en-US"/>
              <a:t>Standards</a:t>
            </a:r>
          </a:p>
        </p:txBody>
      </p:sp>
      <p:sp>
        <p:nvSpPr>
          <p:cNvPr id="405" name="Shape 405"/>
          <p:cNvSpPr txBox="1">
            <a:spLocks noGrp="1"/>
          </p:cNvSpPr>
          <p:nvPr>
            <p:ph type="body" idx="1"/>
          </p:nvPr>
        </p:nvSpPr>
        <p:spPr>
          <a:xfrm>
            <a:off x="389106" y="1167319"/>
            <a:ext cx="7916694" cy="4974806"/>
          </a:xfrm>
          <a:prstGeom prst="rect">
            <a:avLst/>
          </a:prstGeom>
        </p:spPr>
        <p:txBody>
          <a:bodyPr lIns="91425" tIns="91425" rIns="91425" bIns="91425" anchor="t" anchorCtr="0">
            <a:noAutofit/>
          </a:bodyPr>
          <a:lstStyle/>
          <a:p>
            <a:pPr marL="0" lvl="0" indent="0" rtl="0">
              <a:spcBef>
                <a:spcPts val="0"/>
              </a:spcBef>
              <a:buNone/>
            </a:pPr>
            <a:r>
              <a:rPr lang="en-US" sz="2400" dirty="0">
                <a:latin typeface="Times New Roman" panose="02020603050405020304" pitchFamily="18" charset="0"/>
                <a:cs typeface="Times New Roman" panose="02020603050405020304" pitchFamily="18" charset="0"/>
              </a:rPr>
              <a:t>Skills - </a:t>
            </a:r>
          </a:p>
          <a:p>
            <a:pPr marL="457200" lvl="0" indent="0" rtl="0">
              <a:spcBef>
                <a:spcPts val="0"/>
              </a:spcBef>
              <a:buNone/>
            </a:pPr>
            <a:r>
              <a:rPr lang="en-US" sz="1800" dirty="0">
                <a:latin typeface="Times New Roman" panose="02020603050405020304" pitchFamily="18" charset="0"/>
                <a:cs typeface="Times New Roman" panose="02020603050405020304" pitchFamily="18" charset="0"/>
              </a:rPr>
              <a:t>SOL </a:t>
            </a:r>
            <a:r>
              <a:rPr lang="en-US" sz="1800" dirty="0" smtClean="0">
                <a:latin typeface="Times New Roman" panose="02020603050405020304" pitchFamily="18" charset="0"/>
                <a:cs typeface="Times New Roman" panose="02020603050405020304" pitchFamily="18" charset="0"/>
              </a:rPr>
              <a:t>WG.1g</a:t>
            </a:r>
            <a:r>
              <a:rPr lang="en-US" sz="1800" b="0" dirty="0" smtClean="0">
                <a:latin typeface="Times New Roman" panose="02020603050405020304" pitchFamily="18" charset="0"/>
                <a:cs typeface="Times New Roman" panose="02020603050405020304" pitchFamily="18" charset="0"/>
              </a:rPr>
              <a:t> </a:t>
            </a:r>
            <a:r>
              <a:rPr lang="en-US" sz="1800" b="0" dirty="0">
                <a:latin typeface="Times New Roman" panose="02020603050405020304" pitchFamily="18" charset="0"/>
                <a:cs typeface="Times New Roman" panose="02020603050405020304" pitchFamily="18" charset="0"/>
              </a:rPr>
              <a:t>- The student will demonstrate skills for historical thinking, geographical analysis, economic decision making, and responsible citizenship by:</a:t>
            </a:r>
            <a:r>
              <a:rPr lang="en-US" sz="1800" dirty="0">
                <a:latin typeface="Times New Roman" panose="02020603050405020304" pitchFamily="18" charset="0"/>
                <a:cs typeface="Times New Roman" panose="02020603050405020304" pitchFamily="18" charset="0"/>
              </a:rPr>
              <a:t> </a:t>
            </a:r>
            <a:r>
              <a:rPr lang="en-US" sz="1800" i="1" dirty="0">
                <a:latin typeface="Times New Roman" panose="02020603050405020304" pitchFamily="18" charset="0"/>
                <a:cs typeface="Times New Roman" panose="02020603050405020304" pitchFamily="18" charset="0"/>
              </a:rPr>
              <a:t>analyzing multiple connections across time &amp; place</a:t>
            </a:r>
          </a:p>
          <a:p>
            <a:pPr marL="0" lvl="0" indent="0" rtl="0">
              <a:spcBef>
                <a:spcPts val="0"/>
              </a:spcBef>
              <a:buNone/>
            </a:pPr>
            <a:endParaRPr lang="en-US" sz="2400" dirty="0" smtClean="0">
              <a:latin typeface="Times New Roman" panose="02020603050405020304" pitchFamily="18" charset="0"/>
              <a:cs typeface="Times New Roman" panose="02020603050405020304" pitchFamily="18" charset="0"/>
            </a:endParaRPr>
          </a:p>
          <a:p>
            <a:pPr marL="0" lvl="0" indent="0" rtl="0">
              <a:spcBef>
                <a:spcPts val="0"/>
              </a:spcBef>
              <a:buNone/>
            </a:pPr>
            <a:r>
              <a:rPr lang="en-US" sz="2400" dirty="0" smtClean="0">
                <a:latin typeface="Times New Roman" panose="02020603050405020304" pitchFamily="18" charset="0"/>
                <a:cs typeface="Times New Roman" panose="02020603050405020304" pitchFamily="18" charset="0"/>
              </a:rPr>
              <a:t>Content </a:t>
            </a:r>
            <a:r>
              <a:rPr lang="en-US" sz="2400" dirty="0">
                <a:latin typeface="Times New Roman" panose="02020603050405020304" pitchFamily="18" charset="0"/>
                <a:cs typeface="Times New Roman" panose="02020603050405020304" pitchFamily="18" charset="0"/>
              </a:rPr>
              <a:t>- </a:t>
            </a:r>
          </a:p>
          <a:p>
            <a:pPr marL="457200" lvl="0" indent="0" rtl="0">
              <a:spcBef>
                <a:spcPts val="0"/>
              </a:spcBef>
              <a:buNone/>
            </a:pPr>
            <a:r>
              <a:rPr lang="en-US" sz="1800" dirty="0">
                <a:latin typeface="Times New Roman" panose="02020603050405020304" pitchFamily="18" charset="0"/>
                <a:cs typeface="Times New Roman" panose="02020603050405020304" pitchFamily="18" charset="0"/>
              </a:rPr>
              <a:t>SOL </a:t>
            </a:r>
            <a:r>
              <a:rPr lang="en-US" sz="1800" dirty="0" smtClean="0">
                <a:latin typeface="Times New Roman" panose="02020603050405020304" pitchFamily="18" charset="0"/>
                <a:cs typeface="Times New Roman" panose="02020603050405020304" pitchFamily="18" charset="0"/>
              </a:rPr>
              <a:t>WG.2b </a:t>
            </a:r>
            <a:r>
              <a:rPr lang="en-US" sz="1800" dirty="0">
                <a:latin typeface="Times New Roman" panose="02020603050405020304" pitchFamily="18" charset="0"/>
                <a:cs typeface="Times New Roman" panose="02020603050405020304" pitchFamily="18" charset="0"/>
              </a:rPr>
              <a:t>- </a:t>
            </a:r>
            <a:r>
              <a:rPr lang="en-US" sz="1800" b="0" dirty="0">
                <a:latin typeface="Times New Roman" panose="02020603050405020304" pitchFamily="18" charset="0"/>
                <a:cs typeface="Times New Roman" panose="02020603050405020304" pitchFamily="18" charset="0"/>
              </a:rPr>
              <a:t>The student will analyze how physical and ecological processes shape Earth’s surface by:</a:t>
            </a:r>
            <a:r>
              <a:rPr lang="en-US" sz="1800" dirty="0">
                <a:latin typeface="Times New Roman" panose="02020603050405020304" pitchFamily="18" charset="0"/>
                <a:cs typeface="Times New Roman" panose="02020603050405020304" pitchFamily="18" charset="0"/>
              </a:rPr>
              <a:t> </a:t>
            </a:r>
            <a:r>
              <a:rPr lang="en-US" sz="1800" i="1" dirty="0">
                <a:latin typeface="Times New Roman" panose="02020603050405020304" pitchFamily="18" charset="0"/>
                <a:cs typeface="Times New Roman" panose="02020603050405020304" pitchFamily="18" charset="0"/>
              </a:rPr>
              <a:t>describing how humans influence the environment and are influenced by it</a:t>
            </a:r>
          </a:p>
          <a:p>
            <a:pPr marL="457200" lvl="0" indent="0" rtl="0">
              <a:spcBef>
                <a:spcPts val="0"/>
              </a:spcBef>
              <a:buNone/>
            </a:pPr>
            <a:endParaRPr lang="en-US" sz="1800" dirty="0" smtClean="0">
              <a:latin typeface="Times New Roman" panose="02020603050405020304" pitchFamily="18" charset="0"/>
              <a:cs typeface="Times New Roman" panose="02020603050405020304" pitchFamily="18" charset="0"/>
            </a:endParaRPr>
          </a:p>
          <a:p>
            <a:pPr marL="457200" lvl="0" indent="0" rtl="0">
              <a:spcBef>
                <a:spcPts val="0"/>
              </a:spcBef>
              <a:buNone/>
            </a:pPr>
            <a:r>
              <a:rPr lang="en-US" sz="1800" dirty="0" smtClean="0">
                <a:latin typeface="Times New Roman" panose="02020603050405020304" pitchFamily="18" charset="0"/>
                <a:cs typeface="Times New Roman" panose="02020603050405020304" pitchFamily="18" charset="0"/>
              </a:rPr>
              <a:t>SOL WG.8b </a:t>
            </a:r>
            <a:r>
              <a:rPr lang="en-US" sz="1800" dirty="0">
                <a:latin typeface="Times New Roman" panose="02020603050405020304" pitchFamily="18" charset="0"/>
                <a:cs typeface="Times New Roman" panose="02020603050405020304" pitchFamily="18" charset="0"/>
              </a:rPr>
              <a:t>&amp; </a:t>
            </a:r>
            <a:r>
              <a:rPr lang="en-US" sz="1800" dirty="0" smtClean="0">
                <a:latin typeface="Times New Roman" panose="02020603050405020304" pitchFamily="18" charset="0"/>
                <a:cs typeface="Times New Roman" panose="02020603050405020304" pitchFamily="18" charset="0"/>
              </a:rPr>
              <a:t>WG.8c </a:t>
            </a:r>
            <a:r>
              <a:rPr lang="en-US" sz="1800" dirty="0">
                <a:latin typeface="Times New Roman" panose="02020603050405020304" pitchFamily="18" charset="0"/>
                <a:cs typeface="Times New Roman" panose="02020603050405020304" pitchFamily="18" charset="0"/>
              </a:rPr>
              <a:t>-  </a:t>
            </a:r>
            <a:r>
              <a:rPr lang="en-US" sz="1800" b="0" dirty="0">
                <a:latin typeface="Times New Roman" panose="02020603050405020304" pitchFamily="18" charset="0"/>
                <a:cs typeface="Times New Roman" panose="02020603050405020304" pitchFamily="18" charset="0"/>
              </a:rPr>
              <a:t>The student will analyze the characteristics of the Russian and Central Asian regions by: </a:t>
            </a:r>
            <a:r>
              <a:rPr lang="en-US" sz="1800" i="1" dirty="0">
                <a:latin typeface="Times New Roman" panose="02020603050405020304" pitchFamily="18" charset="0"/>
                <a:cs typeface="Times New Roman" panose="02020603050405020304" pitchFamily="18" charset="0"/>
              </a:rPr>
              <a:t>describing major physical and environmental features &amp; explaining important economic characteristics like the shrinking of the Aral Sea &amp; declining cotton production in Central Asia</a:t>
            </a:r>
          </a:p>
          <a:p>
            <a:pPr marL="0" lvl="0" indent="0" rtl="0">
              <a:lnSpc>
                <a:spcPct val="115000"/>
              </a:lnSpc>
              <a:spcBef>
                <a:spcPts val="0"/>
              </a:spcBef>
              <a:buNone/>
            </a:pPr>
            <a:endParaRPr sz="1100" dirty="0">
              <a:latin typeface="Times New Roman"/>
              <a:ea typeface="Times New Roman"/>
              <a:cs typeface="Times New Roman"/>
              <a:sym typeface="Times New Roman"/>
            </a:endParaRPr>
          </a:p>
          <a:p>
            <a:pPr marL="0" lvl="0" indent="0" rtl="0">
              <a:lnSpc>
                <a:spcPct val="115000"/>
              </a:lnSpc>
              <a:spcBef>
                <a:spcPts val="0"/>
              </a:spcBef>
              <a:buNone/>
            </a:pPr>
            <a:endParaRPr sz="1100" dirty="0">
              <a:latin typeface="Times New Roman"/>
              <a:ea typeface="Times New Roman"/>
              <a:cs typeface="Times New Roman"/>
              <a:sym typeface="Times New Roman"/>
            </a:endParaRPr>
          </a:p>
          <a:p>
            <a:pPr marL="0" lvl="0" indent="0" rtl="0">
              <a:spcBef>
                <a:spcPts val="0"/>
              </a:spcBef>
              <a:buNone/>
            </a:pPr>
            <a:endParaRPr sz="1800" dirty="0"/>
          </a:p>
          <a:p>
            <a:pPr marL="0" lvl="0" indent="0" rtl="0">
              <a:spcBef>
                <a:spcPts val="0"/>
              </a:spcBef>
              <a:buNone/>
            </a:pPr>
            <a:endParaRPr sz="2400" dirty="0"/>
          </a:p>
          <a:p>
            <a:pPr marL="0" lvl="0" indent="0" rtl="0">
              <a:spcBef>
                <a:spcPts val="0"/>
              </a:spcBef>
              <a:buNone/>
            </a:pPr>
            <a:r>
              <a:rPr lang="en-US" sz="2400" dirty="0"/>
              <a:t>	</a:t>
            </a:r>
          </a:p>
          <a:p>
            <a:pPr lvl="0" rtl="0">
              <a:spcBef>
                <a:spcPts val="0"/>
              </a:spcBef>
              <a:buNone/>
            </a:pPr>
            <a:endParaRPr sz="2400" dirty="0"/>
          </a:p>
        </p:txBody>
      </p:sp>
      <p:sp>
        <p:nvSpPr>
          <p:cNvPr id="406" name="Shape 406"/>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fld id="{00000000-1234-1234-1234-123412341234}" type="slidenum">
              <a:rPr lang="en-US"/>
              <a:pPr/>
              <a:t>31</a:t>
            </a:fld>
            <a:endParaRPr lang="en-US"/>
          </a:p>
        </p:txBody>
      </p:sp>
    </p:spTree>
    <p:extLst>
      <p:ext uri="{BB962C8B-B14F-4D97-AF65-F5344CB8AC3E}">
        <p14:creationId xmlns:p14="http://schemas.microsoft.com/office/powerpoint/2010/main" val="12736268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Shape 412"/>
          <p:cNvSpPr txBox="1">
            <a:spLocks noGrp="1"/>
          </p:cNvSpPr>
          <p:nvPr>
            <p:ph type="title"/>
          </p:nvPr>
        </p:nvSpPr>
        <p:spPr>
          <a:xfrm>
            <a:off x="457200" y="1371600"/>
            <a:ext cx="7543800" cy="1143000"/>
          </a:xfrm>
          <a:prstGeom prst="rect">
            <a:avLst/>
          </a:prstGeom>
        </p:spPr>
        <p:txBody>
          <a:bodyPr lIns="91425" tIns="91425" rIns="91425" bIns="91425" anchor="ctr" anchorCtr="0">
            <a:noAutofit/>
          </a:bodyPr>
          <a:lstStyle/>
          <a:p>
            <a:pPr lvl="0">
              <a:spcBef>
                <a:spcPts val="0"/>
              </a:spcBef>
              <a:buNone/>
            </a:pPr>
            <a:r>
              <a:rPr lang="en-US" dirty="0">
                <a:hlinkClick r:id="rId3"/>
              </a:rPr>
              <a:t>Shrinking Aral Sea</a:t>
            </a:r>
            <a:endParaRPr lang="en-US" dirty="0"/>
          </a:p>
        </p:txBody>
      </p:sp>
      <p:sp>
        <p:nvSpPr>
          <p:cNvPr id="414" name="Shape 414"/>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32</a:t>
            </a:fld>
            <a:endParaRPr lang="en-US"/>
          </a:p>
        </p:txBody>
      </p:sp>
    </p:spTree>
    <p:extLst>
      <p:ext uri="{BB962C8B-B14F-4D97-AF65-F5344CB8AC3E}">
        <p14:creationId xmlns:p14="http://schemas.microsoft.com/office/powerpoint/2010/main" val="39573241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Shape 420"/>
          <p:cNvSpPr txBox="1">
            <a:spLocks noGrp="1"/>
          </p:cNvSpPr>
          <p:nvPr>
            <p:ph type="title"/>
          </p:nvPr>
        </p:nvSpPr>
        <p:spPr>
          <a:xfrm>
            <a:off x="457200" y="196813"/>
            <a:ext cx="7543800" cy="795406"/>
          </a:xfrm>
          <a:prstGeom prst="rect">
            <a:avLst/>
          </a:prstGeom>
        </p:spPr>
        <p:txBody>
          <a:bodyPr lIns="91425" tIns="91425" rIns="91425" bIns="91425" anchor="ctr" anchorCtr="0">
            <a:noAutofit/>
          </a:bodyPr>
          <a:lstStyle/>
          <a:p>
            <a:pPr lvl="0">
              <a:spcBef>
                <a:spcPts val="0"/>
              </a:spcBef>
              <a:buNone/>
            </a:pPr>
            <a:r>
              <a:rPr lang="en-US" dirty="0"/>
              <a:t>Aral </a:t>
            </a:r>
            <a:r>
              <a:rPr lang="en-US" dirty="0" smtClean="0"/>
              <a:t>Sea:  August </a:t>
            </a:r>
            <a:r>
              <a:rPr lang="en-US" dirty="0"/>
              <a:t>25, 2000</a:t>
            </a:r>
          </a:p>
        </p:txBody>
      </p:sp>
      <p:sp>
        <p:nvSpPr>
          <p:cNvPr id="422" name="Shape 422"/>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33</a:t>
            </a:fld>
            <a:endParaRPr lang="en-US"/>
          </a:p>
        </p:txBody>
      </p:sp>
      <p:pic>
        <p:nvPicPr>
          <p:cNvPr id="423" name="Shape 423" descr="aralsea_tmo_2000238.jpg"/>
          <p:cNvPicPr preferRelativeResize="0"/>
          <p:nvPr/>
        </p:nvPicPr>
        <p:blipFill>
          <a:blip r:embed="rId3">
            <a:alphaModFix/>
          </a:blip>
          <a:stretch>
            <a:fillRect/>
          </a:stretch>
        </p:blipFill>
        <p:spPr>
          <a:xfrm>
            <a:off x="1341747" y="947325"/>
            <a:ext cx="5594074" cy="56480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415198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Shape 429"/>
          <p:cNvSpPr txBox="1">
            <a:spLocks noGrp="1"/>
          </p:cNvSpPr>
          <p:nvPr>
            <p:ph type="title"/>
          </p:nvPr>
        </p:nvSpPr>
        <p:spPr>
          <a:xfrm>
            <a:off x="457200" y="274638"/>
            <a:ext cx="7543800" cy="668946"/>
          </a:xfrm>
          <a:prstGeom prst="rect">
            <a:avLst/>
          </a:prstGeom>
        </p:spPr>
        <p:txBody>
          <a:bodyPr lIns="91425" tIns="91425" rIns="91425" bIns="91425" anchor="ctr" anchorCtr="0">
            <a:noAutofit/>
          </a:bodyPr>
          <a:lstStyle/>
          <a:p>
            <a:pPr lvl="0">
              <a:spcBef>
                <a:spcPts val="0"/>
              </a:spcBef>
              <a:buNone/>
            </a:pPr>
            <a:r>
              <a:rPr lang="en-US" dirty="0"/>
              <a:t>Aral </a:t>
            </a:r>
            <a:r>
              <a:rPr lang="en-US" dirty="0" smtClean="0"/>
              <a:t>Sea:  August </a:t>
            </a:r>
            <a:r>
              <a:rPr lang="en-US" dirty="0"/>
              <a:t>12, 2005</a:t>
            </a:r>
          </a:p>
        </p:txBody>
      </p:sp>
      <p:sp>
        <p:nvSpPr>
          <p:cNvPr id="431" name="Shape 431"/>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34</a:t>
            </a:fld>
            <a:endParaRPr lang="en-US"/>
          </a:p>
        </p:txBody>
      </p:sp>
      <p:pic>
        <p:nvPicPr>
          <p:cNvPr id="432" name="Shape 432" descr="aralsea_tmo_2005224.jpg"/>
          <p:cNvPicPr preferRelativeResize="0"/>
          <p:nvPr/>
        </p:nvPicPr>
        <p:blipFill>
          <a:blip r:embed="rId3">
            <a:alphaModFix/>
          </a:blip>
          <a:stretch>
            <a:fillRect/>
          </a:stretch>
        </p:blipFill>
        <p:spPr>
          <a:xfrm>
            <a:off x="1442113" y="899809"/>
            <a:ext cx="5561791" cy="56858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565171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Shape 438"/>
          <p:cNvSpPr txBox="1">
            <a:spLocks noGrp="1"/>
          </p:cNvSpPr>
          <p:nvPr>
            <p:ph type="title"/>
          </p:nvPr>
        </p:nvSpPr>
        <p:spPr>
          <a:xfrm>
            <a:off x="457200" y="274637"/>
            <a:ext cx="7543800" cy="756495"/>
          </a:xfrm>
          <a:prstGeom prst="rect">
            <a:avLst/>
          </a:prstGeom>
        </p:spPr>
        <p:txBody>
          <a:bodyPr lIns="91425" tIns="91425" rIns="91425" bIns="91425" anchor="ctr" anchorCtr="0">
            <a:noAutofit/>
          </a:bodyPr>
          <a:lstStyle/>
          <a:p>
            <a:pPr lvl="0">
              <a:spcBef>
                <a:spcPts val="0"/>
              </a:spcBef>
              <a:buNone/>
            </a:pPr>
            <a:r>
              <a:rPr lang="en-US" dirty="0"/>
              <a:t>Aral </a:t>
            </a:r>
            <a:r>
              <a:rPr lang="en-US" dirty="0" smtClean="0"/>
              <a:t>Sea: August </a:t>
            </a:r>
            <a:r>
              <a:rPr lang="en-US" dirty="0"/>
              <a:t>26, 2010</a:t>
            </a:r>
          </a:p>
        </p:txBody>
      </p:sp>
      <p:sp>
        <p:nvSpPr>
          <p:cNvPr id="440" name="Shape 440"/>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35</a:t>
            </a:fld>
            <a:endParaRPr lang="en-US"/>
          </a:p>
        </p:txBody>
      </p:sp>
      <p:pic>
        <p:nvPicPr>
          <p:cNvPr id="441" name="Shape 441" descr="aralsea_tmo_2010238.jpg"/>
          <p:cNvPicPr preferRelativeResize="0"/>
          <p:nvPr/>
        </p:nvPicPr>
        <p:blipFill>
          <a:blip r:embed="rId3">
            <a:alphaModFix/>
          </a:blip>
          <a:stretch>
            <a:fillRect/>
          </a:stretch>
        </p:blipFill>
        <p:spPr>
          <a:xfrm>
            <a:off x="1475803" y="958175"/>
            <a:ext cx="5421108" cy="56177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78654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Shape 447"/>
          <p:cNvSpPr txBox="1">
            <a:spLocks noGrp="1"/>
          </p:cNvSpPr>
          <p:nvPr>
            <p:ph type="title"/>
          </p:nvPr>
        </p:nvSpPr>
        <p:spPr>
          <a:xfrm>
            <a:off x="457200" y="274637"/>
            <a:ext cx="7543800" cy="873227"/>
          </a:xfrm>
          <a:prstGeom prst="rect">
            <a:avLst/>
          </a:prstGeom>
        </p:spPr>
        <p:txBody>
          <a:bodyPr lIns="91425" tIns="91425" rIns="91425" bIns="91425" anchor="ctr" anchorCtr="0">
            <a:noAutofit/>
          </a:bodyPr>
          <a:lstStyle/>
          <a:p>
            <a:pPr lvl="0">
              <a:spcBef>
                <a:spcPts val="0"/>
              </a:spcBef>
              <a:buNone/>
            </a:pPr>
            <a:r>
              <a:rPr lang="en-US" dirty="0"/>
              <a:t>Aral </a:t>
            </a:r>
            <a:r>
              <a:rPr lang="en-US" dirty="0" smtClean="0"/>
              <a:t>Sea: August </a:t>
            </a:r>
            <a:r>
              <a:rPr lang="en-US" dirty="0"/>
              <a:t>13, 2015</a:t>
            </a:r>
          </a:p>
        </p:txBody>
      </p:sp>
      <p:sp>
        <p:nvSpPr>
          <p:cNvPr id="449" name="Shape 449"/>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36</a:t>
            </a:fld>
            <a:endParaRPr lang="en-US"/>
          </a:p>
        </p:txBody>
      </p:sp>
      <p:pic>
        <p:nvPicPr>
          <p:cNvPr id="450" name="Shape 450" descr="aralsea_amo_2015225.jpg"/>
          <p:cNvPicPr preferRelativeResize="0"/>
          <p:nvPr/>
        </p:nvPicPr>
        <p:blipFill>
          <a:blip r:embed="rId3">
            <a:alphaModFix/>
          </a:blip>
          <a:stretch>
            <a:fillRect/>
          </a:stretch>
        </p:blipFill>
        <p:spPr>
          <a:xfrm>
            <a:off x="1475475" y="1033467"/>
            <a:ext cx="5470074" cy="54646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775519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Shape 456"/>
          <p:cNvSpPr txBox="1">
            <a:spLocks noGrp="1"/>
          </p:cNvSpPr>
          <p:nvPr>
            <p:ph type="title"/>
          </p:nvPr>
        </p:nvSpPr>
        <p:spPr>
          <a:xfrm>
            <a:off x="457200" y="274637"/>
            <a:ext cx="7543800" cy="1143000"/>
          </a:xfrm>
          <a:prstGeom prst="rect">
            <a:avLst/>
          </a:prstGeom>
        </p:spPr>
        <p:txBody>
          <a:bodyPr lIns="91425" tIns="91425" rIns="91425" bIns="91425" anchor="ctr" anchorCtr="0">
            <a:noAutofit/>
          </a:bodyPr>
          <a:lstStyle/>
          <a:p>
            <a:pPr lvl="0" rtl="0">
              <a:spcBef>
                <a:spcPts val="0"/>
              </a:spcBef>
              <a:buNone/>
            </a:pPr>
            <a:r>
              <a:rPr lang="en-US"/>
              <a:t>Standards</a:t>
            </a:r>
          </a:p>
        </p:txBody>
      </p:sp>
      <p:sp>
        <p:nvSpPr>
          <p:cNvPr id="457" name="Shape 457"/>
          <p:cNvSpPr txBox="1">
            <a:spLocks noGrp="1"/>
          </p:cNvSpPr>
          <p:nvPr>
            <p:ph type="body" idx="1"/>
          </p:nvPr>
        </p:nvSpPr>
        <p:spPr>
          <a:xfrm>
            <a:off x="178775" y="1600200"/>
            <a:ext cx="7822200" cy="4526100"/>
          </a:xfrm>
          <a:prstGeom prst="rect">
            <a:avLst/>
          </a:prstGeom>
        </p:spPr>
        <p:txBody>
          <a:bodyPr lIns="91425" tIns="91425" rIns="91425" bIns="91425" anchor="t" anchorCtr="0">
            <a:noAutofit/>
          </a:bodyPr>
          <a:lstStyle/>
          <a:p>
            <a:pPr marL="0" lvl="0" indent="0" rtl="0">
              <a:spcBef>
                <a:spcPts val="0"/>
              </a:spcBef>
              <a:buNone/>
            </a:pPr>
            <a:r>
              <a:rPr lang="en-US" sz="2800" dirty="0">
                <a:latin typeface="Times New Roman" panose="02020603050405020304" pitchFamily="18" charset="0"/>
                <a:cs typeface="Times New Roman" panose="02020603050405020304" pitchFamily="18" charset="0"/>
              </a:rPr>
              <a:t>Skills - SOL </a:t>
            </a:r>
            <a:r>
              <a:rPr lang="en-US" sz="2800" dirty="0" smtClean="0">
                <a:latin typeface="Times New Roman" panose="02020603050405020304" pitchFamily="18" charset="0"/>
                <a:cs typeface="Times New Roman" panose="02020603050405020304" pitchFamily="18" charset="0"/>
              </a:rPr>
              <a:t>WG.1h </a:t>
            </a:r>
            <a:endParaRPr lang="en-US" sz="2800" dirty="0">
              <a:latin typeface="Times New Roman" panose="02020603050405020304" pitchFamily="18" charset="0"/>
              <a:cs typeface="Times New Roman" panose="02020603050405020304" pitchFamily="18" charset="0"/>
            </a:endParaRPr>
          </a:p>
          <a:p>
            <a:pPr marL="457200" lvl="0" indent="0" rtl="0">
              <a:spcBef>
                <a:spcPts val="0"/>
              </a:spcBef>
              <a:buNone/>
            </a:pPr>
            <a:r>
              <a:rPr lang="en-US" sz="2000" b="0" dirty="0">
                <a:latin typeface="Times New Roman" panose="02020603050405020304" pitchFamily="18" charset="0"/>
                <a:cs typeface="Times New Roman" panose="02020603050405020304" pitchFamily="18" charset="0"/>
              </a:rPr>
              <a:t>The student will demonstrate skills for historical thinking, geographical analysis, economic decision making, and responsible citizenship by:</a:t>
            </a:r>
            <a:r>
              <a:rPr lang="en-US" sz="2000"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using a </a:t>
            </a:r>
            <a:r>
              <a:rPr lang="en-US" sz="2000" i="1" dirty="0">
                <a:solidFill>
                  <a:srgbClr val="980000"/>
                </a:solidFill>
                <a:latin typeface="Times New Roman" panose="02020603050405020304" pitchFamily="18" charset="0"/>
                <a:cs typeface="Times New Roman" panose="02020603050405020304" pitchFamily="18" charset="0"/>
              </a:rPr>
              <a:t>decision-making model</a:t>
            </a:r>
            <a:r>
              <a:rPr lang="en-US" sz="2000" i="1" dirty="0">
                <a:latin typeface="Times New Roman" panose="02020603050405020304" pitchFamily="18" charset="0"/>
                <a:cs typeface="Times New Roman" panose="02020603050405020304" pitchFamily="18" charset="0"/>
              </a:rPr>
              <a:t> to analyze and explain the </a:t>
            </a:r>
            <a:r>
              <a:rPr lang="en-US" sz="2000" i="1" dirty="0">
                <a:solidFill>
                  <a:srgbClr val="980000"/>
                </a:solidFill>
                <a:latin typeface="Times New Roman" panose="02020603050405020304" pitchFamily="18" charset="0"/>
                <a:cs typeface="Times New Roman" panose="02020603050405020304" pitchFamily="18" charset="0"/>
              </a:rPr>
              <a:t>incentives</a:t>
            </a:r>
            <a:r>
              <a:rPr lang="en-US" sz="2000" i="1" dirty="0">
                <a:latin typeface="Times New Roman" panose="02020603050405020304" pitchFamily="18" charset="0"/>
                <a:cs typeface="Times New Roman" panose="02020603050405020304" pitchFamily="18" charset="0"/>
              </a:rPr>
              <a:t> for and </a:t>
            </a:r>
            <a:r>
              <a:rPr lang="en-US" sz="2000" i="1" dirty="0">
                <a:solidFill>
                  <a:srgbClr val="980000"/>
                </a:solidFill>
                <a:latin typeface="Times New Roman" panose="02020603050405020304" pitchFamily="18" charset="0"/>
                <a:cs typeface="Times New Roman" panose="02020603050405020304" pitchFamily="18" charset="0"/>
              </a:rPr>
              <a:t>consequences</a:t>
            </a:r>
            <a:r>
              <a:rPr lang="en-US" sz="2000" i="1" dirty="0">
                <a:latin typeface="Times New Roman" panose="02020603050405020304" pitchFamily="18" charset="0"/>
                <a:cs typeface="Times New Roman" panose="02020603050405020304" pitchFamily="18" charset="0"/>
              </a:rPr>
              <a:t> of a specific choice made</a:t>
            </a:r>
          </a:p>
          <a:p>
            <a:pPr marL="0" lvl="0" indent="0" rtl="0">
              <a:spcBef>
                <a:spcPts val="0"/>
              </a:spcBef>
              <a:buNone/>
            </a:pPr>
            <a:endParaRPr sz="2800" dirty="0">
              <a:latin typeface="Times New Roman" panose="02020603050405020304" pitchFamily="18" charset="0"/>
              <a:cs typeface="Times New Roman" panose="02020603050405020304" pitchFamily="18" charset="0"/>
            </a:endParaRPr>
          </a:p>
          <a:p>
            <a:pPr marL="0" lvl="0" indent="0" rtl="0">
              <a:spcBef>
                <a:spcPts val="0"/>
              </a:spcBef>
              <a:buNone/>
            </a:pPr>
            <a:r>
              <a:rPr lang="en-US" sz="2800" dirty="0">
                <a:latin typeface="Times New Roman" panose="02020603050405020304" pitchFamily="18" charset="0"/>
                <a:cs typeface="Times New Roman" panose="02020603050405020304" pitchFamily="18" charset="0"/>
              </a:rPr>
              <a:t>Content - SOL </a:t>
            </a:r>
            <a:r>
              <a:rPr lang="en-US" sz="2800" dirty="0" smtClean="0">
                <a:latin typeface="Times New Roman" panose="02020603050405020304" pitchFamily="18" charset="0"/>
                <a:cs typeface="Times New Roman" panose="02020603050405020304" pitchFamily="18" charset="0"/>
              </a:rPr>
              <a:t>WG.17c</a:t>
            </a:r>
            <a:endParaRPr lang="en-US" sz="2800" dirty="0">
              <a:latin typeface="Times New Roman" panose="02020603050405020304" pitchFamily="18" charset="0"/>
              <a:cs typeface="Times New Roman" panose="02020603050405020304" pitchFamily="18" charset="0"/>
            </a:endParaRPr>
          </a:p>
          <a:p>
            <a:pPr marL="457200" lvl="0" indent="0" rtl="0">
              <a:spcBef>
                <a:spcPts val="0"/>
              </a:spcBef>
              <a:buNone/>
            </a:pPr>
            <a:r>
              <a:rPr lang="en-US" sz="2000" b="0" dirty="0">
                <a:latin typeface="Times New Roman" panose="02020603050405020304" pitchFamily="18" charset="0"/>
                <a:cs typeface="Times New Roman" panose="02020603050405020304" pitchFamily="18" charset="0"/>
              </a:rPr>
              <a:t>The student will apply social science skills to analyze the impact of globalization by: </a:t>
            </a:r>
            <a:r>
              <a:rPr lang="en-US" sz="2000" i="1" dirty="0">
                <a:latin typeface="Times New Roman" panose="02020603050405020304" pitchFamily="18" charset="0"/>
                <a:cs typeface="Times New Roman" panose="02020603050405020304" pitchFamily="18" charset="0"/>
              </a:rPr>
              <a:t>mapping, describing, and evaluating economic unions like the European Union (EU)</a:t>
            </a:r>
          </a:p>
          <a:p>
            <a:pPr marL="0" lvl="0" indent="0" rtl="0">
              <a:spcBef>
                <a:spcPts val="0"/>
              </a:spcBef>
              <a:buNone/>
            </a:pPr>
            <a:r>
              <a:rPr lang="en-US" sz="1800" i="1" dirty="0"/>
              <a:t/>
            </a:r>
            <a:br>
              <a:rPr lang="en-US" sz="1800" i="1" dirty="0"/>
            </a:br>
            <a:endParaRPr lang="en-US" sz="1800" i="1" dirty="0"/>
          </a:p>
          <a:p>
            <a:pPr marL="457200" lvl="0" indent="0" rtl="0">
              <a:spcBef>
                <a:spcPts val="0"/>
              </a:spcBef>
              <a:buNone/>
            </a:pPr>
            <a:endParaRPr sz="1800" i="1" dirty="0"/>
          </a:p>
          <a:p>
            <a:pPr marL="0" lvl="0" indent="0" rtl="0">
              <a:spcBef>
                <a:spcPts val="0"/>
              </a:spcBef>
              <a:buNone/>
            </a:pPr>
            <a:endParaRPr sz="2400" i="1" dirty="0"/>
          </a:p>
          <a:p>
            <a:pPr marL="0" lvl="0" indent="0" rtl="0">
              <a:spcBef>
                <a:spcPts val="0"/>
              </a:spcBef>
              <a:buNone/>
            </a:pPr>
            <a:r>
              <a:rPr lang="en-US" sz="2400" dirty="0"/>
              <a:t>	</a:t>
            </a:r>
          </a:p>
          <a:p>
            <a:pPr lvl="0" rtl="0">
              <a:spcBef>
                <a:spcPts val="0"/>
              </a:spcBef>
              <a:buNone/>
            </a:pPr>
            <a:endParaRPr sz="2400" dirty="0"/>
          </a:p>
          <a:p>
            <a:pPr lvl="0" algn="ctr" rtl="0">
              <a:spcBef>
                <a:spcPts val="0"/>
              </a:spcBef>
              <a:buNone/>
            </a:pPr>
            <a:endParaRPr sz="2400" dirty="0"/>
          </a:p>
        </p:txBody>
      </p:sp>
      <p:sp>
        <p:nvSpPr>
          <p:cNvPr id="458" name="Shape 458"/>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fld id="{00000000-1234-1234-1234-123412341234}" type="slidenum">
              <a:rPr lang="en-US"/>
              <a:pPr/>
              <a:t>37</a:t>
            </a:fld>
            <a:endParaRPr lang="en-US"/>
          </a:p>
        </p:txBody>
      </p:sp>
    </p:spTree>
    <p:extLst>
      <p:ext uri="{BB962C8B-B14F-4D97-AF65-F5344CB8AC3E}">
        <p14:creationId xmlns:p14="http://schemas.microsoft.com/office/powerpoint/2010/main" val="31746926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Shape 464"/>
          <p:cNvSpPr txBox="1">
            <a:spLocks noGrp="1"/>
          </p:cNvSpPr>
          <p:nvPr>
            <p:ph type="title"/>
          </p:nvPr>
        </p:nvSpPr>
        <p:spPr>
          <a:xfrm>
            <a:off x="457200" y="274637"/>
            <a:ext cx="7543800" cy="1143000"/>
          </a:xfrm>
          <a:prstGeom prst="rect">
            <a:avLst/>
          </a:prstGeom>
        </p:spPr>
        <p:txBody>
          <a:bodyPr lIns="91425" tIns="91425" rIns="91425" bIns="91425" anchor="ctr" anchorCtr="0">
            <a:noAutofit/>
          </a:bodyPr>
          <a:lstStyle/>
          <a:p>
            <a:pPr lvl="0" rtl="0">
              <a:spcBef>
                <a:spcPts val="0"/>
              </a:spcBef>
              <a:buNone/>
            </a:pPr>
            <a:r>
              <a:rPr lang="en-US"/>
              <a:t>Decision-Making Models</a:t>
            </a:r>
          </a:p>
        </p:txBody>
      </p:sp>
      <p:sp>
        <p:nvSpPr>
          <p:cNvPr id="465" name="Shape 465"/>
          <p:cNvSpPr txBox="1">
            <a:spLocks noGrp="1"/>
          </p:cNvSpPr>
          <p:nvPr>
            <p:ph type="body" idx="1"/>
          </p:nvPr>
        </p:nvSpPr>
        <p:spPr>
          <a:xfrm>
            <a:off x="609599" y="1600200"/>
            <a:ext cx="7467601" cy="4526100"/>
          </a:xfrm>
          <a:prstGeom prst="rect">
            <a:avLst/>
          </a:prstGeom>
        </p:spPr>
        <p:txBody>
          <a:bodyPr lIns="91425" tIns="91425" rIns="91425" bIns="91425" anchor="t" anchorCtr="0">
            <a:noAutofit/>
          </a:bodyPr>
          <a:lstStyle/>
          <a:p>
            <a:pPr marL="0" lvl="0" indent="-69850" rtl="0">
              <a:lnSpc>
                <a:spcPct val="115000"/>
              </a:lnSpc>
              <a:spcBef>
                <a:spcPts val="0"/>
              </a:spcBef>
              <a:buClr>
                <a:schemeClr val="dk1"/>
              </a:buClr>
              <a:buSzPct val="45833"/>
              <a:buFont typeface="Arial"/>
              <a:buNone/>
            </a:pPr>
            <a:r>
              <a:rPr lang="en-US" sz="2400" b="0" dirty="0">
                <a:latin typeface="Times New Roman" panose="02020603050405020304" pitchFamily="18" charset="0"/>
                <a:cs typeface="Times New Roman" panose="02020603050405020304" pitchFamily="18" charset="0"/>
              </a:rPr>
              <a:t>Effective decision-making models: compare the expected costs and benefits of alternative choices; identify the costs and benefits of specific choices made.</a:t>
            </a:r>
            <a:r>
              <a:rPr lang="en-US" sz="2400" b="0" dirty="0">
                <a:latin typeface="Times New Roman" panose="02020603050405020304" pitchFamily="18" charset="0"/>
                <a:ea typeface="Times New Roman"/>
                <a:cs typeface="Times New Roman" panose="02020603050405020304" pitchFamily="18" charset="0"/>
                <a:sym typeface="Times New Roman"/>
              </a:rPr>
              <a:t/>
            </a:r>
            <a:br>
              <a:rPr lang="en-US" sz="2400" b="0" dirty="0">
                <a:latin typeface="Times New Roman" panose="02020603050405020304" pitchFamily="18" charset="0"/>
                <a:ea typeface="Times New Roman"/>
                <a:cs typeface="Times New Roman" panose="02020603050405020304" pitchFamily="18" charset="0"/>
                <a:sym typeface="Times New Roman"/>
              </a:rPr>
            </a:br>
            <a:endParaRPr lang="en-US" sz="2400" b="0" dirty="0" smtClean="0">
              <a:latin typeface="Times New Roman" panose="02020603050405020304" pitchFamily="18" charset="0"/>
              <a:ea typeface="Times New Roman"/>
              <a:cs typeface="Times New Roman" panose="02020603050405020304" pitchFamily="18" charset="0"/>
              <a:sym typeface="Times New Roman"/>
            </a:endParaRPr>
          </a:p>
          <a:p>
            <a:pPr marL="0" lvl="0" indent="-69850" rtl="0">
              <a:lnSpc>
                <a:spcPct val="115000"/>
              </a:lnSpc>
              <a:spcBef>
                <a:spcPts val="0"/>
              </a:spcBef>
              <a:buClr>
                <a:schemeClr val="dk1"/>
              </a:buClr>
              <a:buSzPct val="45833"/>
              <a:buFont typeface="Arial"/>
              <a:buNone/>
            </a:pPr>
            <a:r>
              <a:rPr lang="en-US" sz="2400" dirty="0" smtClean="0">
                <a:latin typeface="Times New Roman" panose="02020603050405020304" pitchFamily="18" charset="0"/>
                <a:cs typeface="Times New Roman" panose="02020603050405020304" pitchFamily="18" charset="0"/>
              </a:rPr>
              <a:t>Two </a:t>
            </a:r>
            <a:r>
              <a:rPr lang="en-US" sz="2400" dirty="0">
                <a:latin typeface="Times New Roman" panose="02020603050405020304" pitchFamily="18" charset="0"/>
                <a:cs typeface="Times New Roman" panose="02020603050405020304" pitchFamily="18" charset="0"/>
              </a:rPr>
              <a:t>models or </a:t>
            </a:r>
            <a:r>
              <a:rPr lang="en-US" sz="2400" dirty="0" smtClean="0">
                <a:latin typeface="Times New Roman" panose="02020603050405020304" pitchFamily="18" charset="0"/>
                <a:cs typeface="Times New Roman" panose="02020603050405020304" pitchFamily="18" charset="0"/>
              </a:rPr>
              <a:t>tools</a:t>
            </a:r>
            <a:endParaRPr lang="en-US" sz="2400" dirty="0">
              <a:latin typeface="Times New Roman" panose="02020603050405020304" pitchFamily="18" charset="0"/>
              <a:cs typeface="Times New Roman" panose="02020603050405020304" pitchFamily="18" charset="0"/>
            </a:endParaRPr>
          </a:p>
          <a:p>
            <a:pPr>
              <a:spcBef>
                <a:spcPts val="0"/>
              </a:spcBef>
            </a:pPr>
            <a:r>
              <a:rPr lang="en-US" sz="2400" dirty="0" smtClean="0">
                <a:latin typeface="Times New Roman" panose="02020603050405020304" pitchFamily="18" charset="0"/>
                <a:cs typeface="Times New Roman" panose="02020603050405020304" pitchFamily="18" charset="0"/>
              </a:rPr>
              <a:t>Cost-Benefit </a:t>
            </a:r>
            <a:r>
              <a:rPr lang="en-US" sz="2400" dirty="0">
                <a:latin typeface="Times New Roman" panose="02020603050405020304" pitchFamily="18" charset="0"/>
                <a:cs typeface="Times New Roman" panose="02020603050405020304" pitchFamily="18" charset="0"/>
              </a:rPr>
              <a:t>Decision </a:t>
            </a:r>
            <a:r>
              <a:rPr lang="en-US" sz="2400" dirty="0" smtClean="0">
                <a:latin typeface="Times New Roman" panose="02020603050405020304" pitchFamily="18" charset="0"/>
                <a:cs typeface="Times New Roman" panose="02020603050405020304" pitchFamily="18" charset="0"/>
              </a:rPr>
              <a:t>Guide</a:t>
            </a:r>
          </a:p>
          <a:p>
            <a:pPr>
              <a:spcBef>
                <a:spcPts val="0"/>
              </a:spcBef>
            </a:pPr>
            <a:r>
              <a:rPr lang="en-US" sz="2400" dirty="0" smtClean="0">
                <a:latin typeface="Times New Roman" panose="02020603050405020304" pitchFamily="18" charset="0"/>
                <a:cs typeface="Times New Roman" panose="02020603050405020304" pitchFamily="18" charset="0"/>
              </a:rPr>
              <a:t>PACED</a:t>
            </a:r>
            <a:endParaRPr lang="en-US" sz="2400" dirty="0">
              <a:latin typeface="Times New Roman" panose="02020603050405020304" pitchFamily="18" charset="0"/>
              <a:cs typeface="Times New Roman" panose="02020603050405020304" pitchFamily="18" charset="0"/>
            </a:endParaRPr>
          </a:p>
          <a:p>
            <a:pPr lvl="0" rtl="0">
              <a:spcBef>
                <a:spcPts val="0"/>
              </a:spcBef>
              <a:buNone/>
            </a:pPr>
            <a:endParaRPr sz="2400" dirty="0"/>
          </a:p>
          <a:p>
            <a:pPr lvl="0" algn="ctr" rtl="0">
              <a:spcBef>
                <a:spcPts val="0"/>
              </a:spcBef>
              <a:buNone/>
            </a:pPr>
            <a:endParaRPr sz="2400" dirty="0"/>
          </a:p>
        </p:txBody>
      </p:sp>
      <p:sp>
        <p:nvSpPr>
          <p:cNvPr id="466" name="Shape 466"/>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fld id="{00000000-1234-1234-1234-123412341234}" type="slidenum">
              <a:rPr lang="en-US"/>
              <a:pPr/>
              <a:t>38</a:t>
            </a:fld>
            <a:endParaRPr lang="en-US"/>
          </a:p>
        </p:txBody>
      </p:sp>
    </p:spTree>
    <p:extLst>
      <p:ext uri="{BB962C8B-B14F-4D97-AF65-F5344CB8AC3E}">
        <p14:creationId xmlns:p14="http://schemas.microsoft.com/office/powerpoint/2010/main" val="20196298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Shape 472"/>
          <p:cNvSpPr txBox="1">
            <a:spLocks noGrp="1"/>
          </p:cNvSpPr>
          <p:nvPr>
            <p:ph type="title"/>
          </p:nvPr>
        </p:nvSpPr>
        <p:spPr>
          <a:xfrm>
            <a:off x="457200" y="274637"/>
            <a:ext cx="7543800" cy="1143000"/>
          </a:xfrm>
          <a:prstGeom prst="rect">
            <a:avLst/>
          </a:prstGeom>
        </p:spPr>
        <p:txBody>
          <a:bodyPr lIns="91425" tIns="91425" rIns="91425" bIns="91425" anchor="ctr" anchorCtr="0">
            <a:noAutofit/>
          </a:bodyPr>
          <a:lstStyle/>
          <a:p>
            <a:pPr lvl="0" rtl="0">
              <a:spcBef>
                <a:spcPts val="0"/>
              </a:spcBef>
              <a:buNone/>
            </a:pPr>
            <a:r>
              <a:rPr lang="en-US"/>
              <a:t>Tool #1 </a:t>
            </a:r>
            <a:br>
              <a:rPr lang="en-US"/>
            </a:br>
            <a:r>
              <a:rPr lang="en-US"/>
              <a:t>Cost-Benefit Decision Guide</a:t>
            </a:r>
          </a:p>
        </p:txBody>
      </p:sp>
      <p:sp>
        <p:nvSpPr>
          <p:cNvPr id="473" name="Shape 473"/>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fld id="{00000000-1234-1234-1234-123412341234}" type="slidenum">
              <a:rPr lang="en-US"/>
              <a:pPr/>
              <a:t>39</a:t>
            </a:fld>
            <a:endParaRPr lang="en-US"/>
          </a:p>
        </p:txBody>
      </p:sp>
      <p:sp>
        <p:nvSpPr>
          <p:cNvPr id="474" name="Shape 474"/>
          <p:cNvSpPr txBox="1"/>
          <p:nvPr/>
        </p:nvSpPr>
        <p:spPr>
          <a:xfrm>
            <a:off x="309300" y="1795400"/>
            <a:ext cx="7996500" cy="4344900"/>
          </a:xfrm>
          <a:prstGeom prst="rect">
            <a:avLst/>
          </a:prstGeom>
          <a:noFill/>
          <a:ln>
            <a:noFill/>
          </a:ln>
        </p:spPr>
        <p:txBody>
          <a:bodyPr lIns="91425" tIns="91425" rIns="91425" bIns="91425" anchor="t" anchorCtr="0">
            <a:noAutofit/>
          </a:bodyPr>
          <a:lstStyle/>
          <a:p>
            <a:pPr algn="ctr">
              <a:lnSpc>
                <a:spcPct val="115000"/>
              </a:lnSpc>
              <a:buClr>
                <a:srgbClr val="000000"/>
              </a:buClr>
              <a:buSzPct val="55000"/>
              <a:buFont typeface="Arial"/>
              <a:buNone/>
            </a:pPr>
            <a:r>
              <a:rPr lang="en-US" sz="2000" b="1" kern="0" dirty="0">
                <a:solidFill>
                  <a:srgbClr val="000000"/>
                </a:solidFill>
                <a:latin typeface="Times New Roman" panose="02020603050405020304" pitchFamily="18" charset="0"/>
                <a:cs typeface="Times New Roman" panose="02020603050405020304" pitchFamily="18" charset="0"/>
                <a:sym typeface="Arial"/>
              </a:rPr>
              <a:t>Tool used for deciding </a:t>
            </a:r>
            <a:r>
              <a:rPr lang="en-US" sz="2000" b="1" u="sng" kern="0" dirty="0">
                <a:solidFill>
                  <a:srgbClr val="000000"/>
                </a:solidFill>
                <a:latin typeface="Times New Roman" panose="02020603050405020304" pitchFamily="18" charset="0"/>
                <a:cs typeface="Times New Roman" panose="02020603050405020304" pitchFamily="18" charset="0"/>
                <a:sym typeface="Arial"/>
              </a:rPr>
              <a:t>whether or not </a:t>
            </a:r>
            <a:r>
              <a:rPr lang="en-US" sz="2000" b="1" kern="0" dirty="0">
                <a:solidFill>
                  <a:srgbClr val="000000"/>
                </a:solidFill>
                <a:latin typeface="Times New Roman" panose="02020603050405020304" pitchFamily="18" charset="0"/>
                <a:cs typeface="Times New Roman" panose="02020603050405020304" pitchFamily="18" charset="0"/>
                <a:sym typeface="Arial"/>
              </a:rPr>
              <a:t>an action should be taken by comparing its benefits and costs.</a:t>
            </a:r>
          </a:p>
          <a:p>
            <a:pPr algn="ctr">
              <a:lnSpc>
                <a:spcPct val="115000"/>
              </a:lnSpc>
            </a:pPr>
            <a:r>
              <a:rPr lang="en-US" sz="2000" b="1" kern="0" dirty="0">
                <a:solidFill>
                  <a:srgbClr val="000000"/>
                </a:solidFill>
                <a:latin typeface="Times New Roman" panose="02020603050405020304" pitchFamily="18" charset="0"/>
                <a:cs typeface="Times New Roman" panose="02020603050405020304" pitchFamily="18" charset="0"/>
                <a:sym typeface="Arial"/>
              </a:rPr>
              <a:t>Use when a “Yes or No” decision needs to be made.</a:t>
            </a:r>
          </a:p>
          <a:p>
            <a:pPr algn="ctr">
              <a:lnSpc>
                <a:spcPct val="115000"/>
              </a:lnSpc>
            </a:pPr>
            <a:endParaRPr sz="2000" kern="0" dirty="0">
              <a:solidFill>
                <a:srgbClr val="000000"/>
              </a:solidFill>
              <a:latin typeface="Times New Roman" panose="02020603050405020304" pitchFamily="18" charset="0"/>
              <a:cs typeface="Times New Roman" panose="02020603050405020304" pitchFamily="18" charset="0"/>
              <a:sym typeface="Arial"/>
            </a:endParaRPr>
          </a:p>
          <a:p>
            <a:pPr algn="ctr">
              <a:lnSpc>
                <a:spcPct val="115000"/>
              </a:lnSpc>
            </a:pPr>
            <a:r>
              <a:rPr lang="en-US" sz="2000" b="1" kern="0" dirty="0">
                <a:solidFill>
                  <a:srgbClr val="000000"/>
                </a:solidFill>
                <a:latin typeface="Times New Roman" panose="02020603050405020304" pitchFamily="18" charset="0"/>
                <a:cs typeface="Times New Roman" panose="02020603050405020304" pitchFamily="18" charset="0"/>
                <a:sym typeface="Arial"/>
              </a:rPr>
              <a:t>Importance of Tool</a:t>
            </a:r>
          </a:p>
          <a:p>
            <a:pPr algn="ctr">
              <a:lnSpc>
                <a:spcPct val="115000"/>
              </a:lnSpc>
            </a:pPr>
            <a:r>
              <a:rPr lang="en-US" sz="2000" kern="0" dirty="0">
                <a:solidFill>
                  <a:srgbClr val="000000"/>
                </a:solidFill>
                <a:latin typeface="Times New Roman" panose="02020603050405020304" pitchFamily="18" charset="0"/>
                <a:cs typeface="Times New Roman" panose="02020603050405020304" pitchFamily="18" charset="0"/>
                <a:sym typeface="Arial"/>
              </a:rPr>
              <a:t>For Future Decisions – an intentional consideration of less</a:t>
            </a:r>
          </a:p>
          <a:p>
            <a:pPr algn="ctr">
              <a:lnSpc>
                <a:spcPct val="115000"/>
              </a:lnSpc>
            </a:pPr>
            <a:r>
              <a:rPr lang="en-US" sz="2000" kern="0" dirty="0">
                <a:solidFill>
                  <a:srgbClr val="000000"/>
                </a:solidFill>
                <a:latin typeface="Times New Roman" panose="02020603050405020304" pitchFamily="18" charset="0"/>
                <a:cs typeface="Times New Roman" panose="02020603050405020304" pitchFamily="18" charset="0"/>
                <a:sym typeface="Arial"/>
              </a:rPr>
              <a:t>obvious factors  that may be important to the outcome</a:t>
            </a:r>
          </a:p>
          <a:p>
            <a:pPr algn="ctr">
              <a:lnSpc>
                <a:spcPct val="115000"/>
              </a:lnSpc>
            </a:pPr>
            <a:endParaRPr sz="2000" kern="0" dirty="0">
              <a:solidFill>
                <a:srgbClr val="000000"/>
              </a:solidFill>
              <a:latin typeface="Times New Roman" panose="02020603050405020304" pitchFamily="18" charset="0"/>
              <a:cs typeface="Times New Roman" panose="02020603050405020304" pitchFamily="18" charset="0"/>
              <a:sym typeface="Arial"/>
            </a:endParaRPr>
          </a:p>
          <a:p>
            <a:pPr algn="ctr">
              <a:lnSpc>
                <a:spcPct val="115000"/>
              </a:lnSpc>
            </a:pPr>
            <a:r>
              <a:rPr lang="en-US" sz="2000" kern="0" dirty="0">
                <a:solidFill>
                  <a:srgbClr val="000000"/>
                </a:solidFill>
                <a:latin typeface="Times New Roman" panose="02020603050405020304" pitchFamily="18" charset="0"/>
                <a:cs typeface="Times New Roman" panose="02020603050405020304" pitchFamily="18" charset="0"/>
                <a:sym typeface="Arial"/>
              </a:rPr>
              <a:t>For Past Decisions – provides context for the decision -</a:t>
            </a:r>
          </a:p>
          <a:p>
            <a:pPr algn="ctr">
              <a:lnSpc>
                <a:spcPct val="115000"/>
              </a:lnSpc>
            </a:pPr>
            <a:r>
              <a:rPr lang="en-US" sz="2000" kern="0" dirty="0">
                <a:solidFill>
                  <a:srgbClr val="000000"/>
                </a:solidFill>
                <a:latin typeface="Times New Roman" panose="02020603050405020304" pitchFamily="18" charset="0"/>
                <a:cs typeface="Times New Roman" panose="02020603050405020304" pitchFamily="18" charset="0"/>
                <a:sym typeface="Arial"/>
              </a:rPr>
              <a:t>helping to understand why the action was taken and</a:t>
            </a:r>
          </a:p>
          <a:p>
            <a:pPr algn="ctr">
              <a:lnSpc>
                <a:spcPct val="115000"/>
              </a:lnSpc>
              <a:buClr>
                <a:srgbClr val="000000"/>
              </a:buClr>
              <a:buSzPct val="55000"/>
              <a:buFont typeface="Arial"/>
              <a:buNone/>
            </a:pPr>
            <a:r>
              <a:rPr lang="en-US" sz="2000" kern="0" dirty="0">
                <a:solidFill>
                  <a:srgbClr val="000000"/>
                </a:solidFill>
                <a:latin typeface="Times New Roman" panose="02020603050405020304" pitchFamily="18" charset="0"/>
                <a:cs typeface="Times New Roman" panose="02020603050405020304" pitchFamily="18" charset="0"/>
                <a:sym typeface="Arial"/>
              </a:rPr>
              <a:t>evaluate whether the best decision was made.</a:t>
            </a:r>
          </a:p>
          <a:p>
            <a:endParaRPr sz="1400" kern="0" dirty="0">
              <a:solidFill>
                <a:srgbClr val="000000"/>
              </a:solidFill>
              <a:cs typeface="Arial"/>
              <a:sym typeface="Arial"/>
            </a:endParaRPr>
          </a:p>
        </p:txBody>
      </p:sp>
    </p:spTree>
    <p:extLst>
      <p:ext uri="{BB962C8B-B14F-4D97-AF65-F5344CB8AC3E}">
        <p14:creationId xmlns:p14="http://schemas.microsoft.com/office/powerpoint/2010/main" val="29817757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 starts with the . . .</a:t>
            </a:r>
            <a:endParaRPr lang="en-US" dirty="0"/>
          </a:p>
        </p:txBody>
      </p:sp>
      <p:sp>
        <p:nvSpPr>
          <p:cNvPr id="3" name="Slide Number Placeholder 2"/>
          <p:cNvSpPr>
            <a:spLocks noGrp="1"/>
          </p:cNvSpPr>
          <p:nvPr>
            <p:ph type="sldNum" sz="quarter" idx="12"/>
          </p:nvPr>
        </p:nvSpPr>
        <p:spPr/>
        <p:txBody>
          <a:bodyPr/>
          <a:lstStyle/>
          <a:p>
            <a:fld id="{0E35F3BA-FE8B-4E36-87EF-206F94BD42EB}" type="slidenum">
              <a:rPr lang="en-US" smtClean="0">
                <a:solidFill>
                  <a:prstClr val="white"/>
                </a:solidFill>
              </a:rPr>
              <a:pPr/>
              <a:t>4</a:t>
            </a:fld>
            <a:endParaRPr lang="en-US" dirty="0">
              <a:solidFill>
                <a:prstClr val="white"/>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1600200"/>
            <a:ext cx="5736167" cy="41300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76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Shape 480"/>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fld id="{00000000-1234-1234-1234-123412341234}" type="slidenum">
              <a:rPr lang="en-US"/>
              <a:pPr/>
              <a:t>40</a:t>
            </a:fld>
            <a:endParaRPr lang="en-US"/>
          </a:p>
        </p:txBody>
      </p:sp>
      <p:pic>
        <p:nvPicPr>
          <p:cNvPr id="481" name="Shape 481"/>
          <p:cNvPicPr preferRelativeResize="0"/>
          <p:nvPr/>
        </p:nvPicPr>
        <p:blipFill>
          <a:blip r:embed="rId3">
            <a:alphaModFix/>
          </a:blip>
          <a:stretch>
            <a:fillRect/>
          </a:stretch>
        </p:blipFill>
        <p:spPr>
          <a:xfrm>
            <a:off x="533400" y="228601"/>
            <a:ext cx="5252936" cy="6593910"/>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6172200" y="270180"/>
            <a:ext cx="1981200" cy="1384995"/>
          </a:xfrm>
          <a:prstGeom prst="rect">
            <a:avLst/>
          </a:prstGeom>
          <a:noFill/>
        </p:spPr>
        <p:txBody>
          <a:bodyPr wrap="square" rtlCol="0">
            <a:spAutoFit/>
          </a:bodyPr>
          <a:lstStyle/>
          <a:p>
            <a:pPr algn="ctr"/>
            <a:r>
              <a:rPr lang="en-US" sz="2800" kern="0" dirty="0">
                <a:solidFill>
                  <a:srgbClr val="000000"/>
                </a:solidFill>
                <a:latin typeface="Times New Roman" panose="02020603050405020304" pitchFamily="18" charset="0"/>
                <a:cs typeface="Times New Roman" panose="02020603050405020304" pitchFamily="18" charset="0"/>
                <a:sym typeface="Arial"/>
                <a:hlinkClick r:id="rId4"/>
              </a:rPr>
              <a:t>All Economic handouts </a:t>
            </a:r>
            <a:endParaRPr lang="en-US" sz="2800"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920371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Shape 487"/>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fld id="{00000000-1234-1234-1234-123412341234}" type="slidenum">
              <a:rPr lang="en-US"/>
              <a:pPr/>
              <a:t>41</a:t>
            </a:fld>
            <a:endParaRPr lang="en-US"/>
          </a:p>
        </p:txBody>
      </p:sp>
      <p:grpSp>
        <p:nvGrpSpPr>
          <p:cNvPr id="4" name="Group 3"/>
          <p:cNvGrpSpPr/>
          <p:nvPr/>
        </p:nvGrpSpPr>
        <p:grpSpPr>
          <a:xfrm>
            <a:off x="84793" y="-5219"/>
            <a:ext cx="5676900" cy="6534150"/>
            <a:chOff x="2088" y="137917"/>
            <a:chExt cx="5676900" cy="6534150"/>
          </a:xfrm>
        </p:grpSpPr>
        <p:pic>
          <p:nvPicPr>
            <p:cNvPr id="488" name="Shape 488"/>
            <p:cNvPicPr preferRelativeResize="0"/>
            <p:nvPr/>
          </p:nvPicPr>
          <p:blipFill>
            <a:blip r:embed="rId3">
              <a:alphaModFix/>
            </a:blip>
            <a:stretch>
              <a:fillRect/>
            </a:stretch>
          </p:blipFill>
          <p:spPr>
            <a:xfrm>
              <a:off x="2088" y="137917"/>
              <a:ext cx="5676900" cy="6534150"/>
            </a:xfrm>
            <a:prstGeom prst="rect">
              <a:avLst/>
            </a:prstGeom>
            <a:ln>
              <a:noFill/>
            </a:ln>
            <a:effectLst>
              <a:outerShdw blurRad="292100" dist="139700" dir="2700000" algn="tl" rotWithShape="0">
                <a:srgbClr val="333333">
                  <a:alpha val="65000"/>
                </a:srgbClr>
              </a:outerShdw>
            </a:effectLst>
          </p:spPr>
        </p:pic>
        <p:sp>
          <p:nvSpPr>
            <p:cNvPr id="490" name="Shape 490"/>
            <p:cNvSpPr txBox="1"/>
            <p:nvPr/>
          </p:nvSpPr>
          <p:spPr>
            <a:xfrm>
              <a:off x="1315196" y="701700"/>
              <a:ext cx="3282900" cy="365100"/>
            </a:xfrm>
            <a:prstGeom prst="rect">
              <a:avLst/>
            </a:prstGeom>
            <a:solidFill>
              <a:schemeClr val="bg1"/>
            </a:solidFill>
            <a:ln>
              <a:noFill/>
            </a:ln>
          </p:spPr>
          <p:txBody>
            <a:bodyPr lIns="91425" tIns="91425" rIns="91425" bIns="91425" anchor="t" anchorCtr="0">
              <a:noAutofit/>
            </a:bodyPr>
            <a:lstStyle/>
            <a:p>
              <a:r>
                <a:rPr lang="en-US" sz="1400" b="1" kern="0" dirty="0">
                  <a:solidFill>
                    <a:srgbClr val="FF0000"/>
                  </a:solidFill>
                  <a:cs typeface="Arial"/>
                  <a:sym typeface="Arial"/>
                </a:rPr>
                <a:t>Britain Leaves the European Union</a:t>
              </a:r>
            </a:p>
          </p:txBody>
        </p:sp>
      </p:grpSp>
      <p:sp>
        <p:nvSpPr>
          <p:cNvPr id="5" name="TextBox 4"/>
          <p:cNvSpPr txBox="1"/>
          <p:nvPr/>
        </p:nvSpPr>
        <p:spPr>
          <a:xfrm>
            <a:off x="5867400" y="228600"/>
            <a:ext cx="3200400" cy="5478423"/>
          </a:xfrm>
          <a:prstGeom prst="rect">
            <a:avLst/>
          </a:prstGeom>
          <a:solidFill>
            <a:schemeClr val="bg1"/>
          </a:solidFill>
        </p:spPr>
        <p:txBody>
          <a:bodyPr wrap="square" rtlCol="0">
            <a:spAutoFit/>
          </a:bodyPr>
          <a:lstStyle/>
          <a:p>
            <a:pPr marL="571500" indent="-342900">
              <a:buClr>
                <a:srgbClr val="000000"/>
              </a:buClr>
              <a:buFont typeface="+mj-lt"/>
              <a:buAutoNum type="arabicParenR"/>
            </a:pPr>
            <a:r>
              <a:rPr lang="en-US" sz="1400" kern="0" dirty="0">
                <a:solidFill>
                  <a:srgbClr val="000000"/>
                </a:solidFill>
                <a:latin typeface="Times New Roman" panose="02020603050405020304" pitchFamily="18" charset="0"/>
                <a:cs typeface="Times New Roman" panose="02020603050405020304" pitchFamily="18" charset="0"/>
                <a:sym typeface="Arial"/>
              </a:rPr>
              <a:t>Teachers brainstorm initial answers and share out, via chart paper to show what they already know.</a:t>
            </a:r>
          </a:p>
          <a:p>
            <a:pPr marL="571500" indent="-342900">
              <a:buClr>
                <a:srgbClr val="000000"/>
              </a:buClr>
              <a:buFont typeface="+mj-lt"/>
              <a:buAutoNum type="arabicParenR"/>
            </a:pPr>
            <a:r>
              <a:rPr lang="en-US" sz="1400" kern="0" dirty="0">
                <a:solidFill>
                  <a:srgbClr val="000000"/>
                </a:solidFill>
                <a:latin typeface="Times New Roman" panose="02020603050405020304" pitchFamily="18" charset="0"/>
                <a:cs typeface="Times New Roman" panose="02020603050405020304" pitchFamily="18" charset="0"/>
                <a:sym typeface="Arial"/>
              </a:rPr>
              <a:t>Jigsaw teachers into three groups, each group will focus on specific issue related to </a:t>
            </a:r>
            <a:r>
              <a:rPr lang="en-US" sz="1400" kern="0" dirty="0" err="1">
                <a:solidFill>
                  <a:srgbClr val="000000"/>
                </a:solidFill>
                <a:latin typeface="Times New Roman" panose="02020603050405020304" pitchFamily="18" charset="0"/>
                <a:cs typeface="Times New Roman" panose="02020603050405020304" pitchFamily="18" charset="0"/>
                <a:sym typeface="Arial"/>
              </a:rPr>
              <a:t>Brexit</a:t>
            </a:r>
            <a:r>
              <a:rPr lang="en-US" sz="1400" kern="0" dirty="0">
                <a:solidFill>
                  <a:srgbClr val="000000"/>
                </a:solidFill>
                <a:latin typeface="Times New Roman" panose="02020603050405020304" pitchFamily="18" charset="0"/>
                <a:cs typeface="Times New Roman" panose="02020603050405020304" pitchFamily="18" charset="0"/>
                <a:sym typeface="Arial"/>
              </a:rPr>
              <a:t>: Identity, Economy, or Sovereignty</a:t>
            </a:r>
          </a:p>
          <a:p>
            <a:pPr marL="571500" indent="-342900">
              <a:buClr>
                <a:srgbClr val="000000"/>
              </a:buClr>
              <a:buFont typeface="+mj-lt"/>
              <a:buAutoNum type="arabicParenR"/>
            </a:pPr>
            <a:r>
              <a:rPr lang="en-US" sz="1400" kern="0" dirty="0">
                <a:solidFill>
                  <a:srgbClr val="000000"/>
                </a:solidFill>
                <a:latin typeface="Times New Roman" panose="02020603050405020304" pitchFamily="18" charset="0"/>
                <a:cs typeface="Times New Roman" panose="02020603050405020304" pitchFamily="18" charset="0"/>
                <a:sym typeface="Arial"/>
              </a:rPr>
              <a:t>Distribute one-page briefing paper to each group that matches their assigned issue and have them fill their own chart paper of Cost-Benefit chart.</a:t>
            </a:r>
          </a:p>
          <a:p>
            <a:pPr marL="571500" indent="-342900">
              <a:buClr>
                <a:srgbClr val="000000"/>
              </a:buClr>
              <a:buFont typeface="+mj-lt"/>
              <a:buAutoNum type="arabicParenR"/>
            </a:pPr>
            <a:r>
              <a:rPr lang="en-US" sz="1400" kern="0" dirty="0">
                <a:solidFill>
                  <a:srgbClr val="000000"/>
                </a:solidFill>
                <a:latin typeface="Times New Roman" panose="02020603050405020304" pitchFamily="18" charset="0"/>
                <a:cs typeface="Times New Roman" panose="02020603050405020304" pitchFamily="18" charset="0"/>
                <a:sym typeface="Arial"/>
              </a:rPr>
              <a:t>Have each group share out OR have groups do a gallery walk to the remaining issues that have been charted out. </a:t>
            </a:r>
          </a:p>
          <a:p>
            <a:pPr marL="571500" indent="-342900">
              <a:buClr>
                <a:srgbClr val="000000"/>
              </a:buClr>
              <a:buFont typeface="+mj-lt"/>
              <a:buAutoNum type="arabicParenR"/>
            </a:pPr>
            <a:r>
              <a:rPr lang="en-US" sz="1400" kern="0" dirty="0">
                <a:solidFill>
                  <a:srgbClr val="000000"/>
                </a:solidFill>
                <a:latin typeface="Times New Roman" panose="02020603050405020304" pitchFamily="18" charset="0"/>
                <a:cs typeface="Times New Roman" panose="02020603050405020304" pitchFamily="18" charset="0"/>
                <a:sym typeface="Arial"/>
              </a:rPr>
              <a:t>To wrap up, have participants stand by the issue that has the greatest COSTS, have participants talk with others standing in same group and be prepared to defend their answer.  You can repeat this with BENEFITS</a:t>
            </a:r>
          </a:p>
        </p:txBody>
      </p:sp>
    </p:spTree>
    <p:extLst>
      <p:ext uri="{BB962C8B-B14F-4D97-AF65-F5344CB8AC3E}">
        <p14:creationId xmlns:p14="http://schemas.microsoft.com/office/powerpoint/2010/main" val="15466541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Shape 496"/>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fld id="{00000000-1234-1234-1234-123412341234}" type="slidenum">
              <a:rPr lang="en-US"/>
              <a:pPr/>
              <a:t>42</a:t>
            </a:fld>
            <a:endParaRPr lang="en-US"/>
          </a:p>
        </p:txBody>
      </p:sp>
      <p:pic>
        <p:nvPicPr>
          <p:cNvPr id="497" name="Shape 497"/>
          <p:cNvPicPr preferRelativeResize="0"/>
          <p:nvPr/>
        </p:nvPicPr>
        <p:blipFill rotWithShape="1">
          <a:blip r:embed="rId3">
            <a:alphaModFix/>
          </a:blip>
          <a:srcRect l="-2504" t="-1" r="-2428" b="6004"/>
          <a:stretch/>
        </p:blipFill>
        <p:spPr>
          <a:xfrm>
            <a:off x="1361872" y="115150"/>
            <a:ext cx="6490076" cy="6110552"/>
          </a:xfrm>
          <a:prstGeom prst="rect">
            <a:avLst/>
          </a:prstGeom>
          <a:ln>
            <a:noFill/>
          </a:ln>
          <a:effectLst>
            <a:outerShdw blurRad="292100" dist="139700" dir="2700000" algn="tl" rotWithShape="0">
              <a:srgbClr val="333333">
                <a:alpha val="65000"/>
              </a:srgbClr>
            </a:outerShdw>
          </a:effectLst>
        </p:spPr>
      </p:pic>
      <p:sp>
        <p:nvSpPr>
          <p:cNvPr id="498" name="Shape 498"/>
          <p:cNvSpPr/>
          <p:nvPr/>
        </p:nvSpPr>
        <p:spPr>
          <a:xfrm>
            <a:off x="1666948" y="733975"/>
            <a:ext cx="4043188" cy="365100"/>
          </a:xfrm>
          <a:prstGeom prst="rect">
            <a:avLst/>
          </a:prstGeom>
          <a:solidFill>
            <a:schemeClr val="bg1"/>
          </a:solidFill>
          <a:ln w="9525" cap="flat" cmpd="sng">
            <a:solidFill>
              <a:schemeClr val="bg1"/>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cs typeface="Arial"/>
              <a:sym typeface="Arial"/>
            </a:endParaRPr>
          </a:p>
        </p:txBody>
      </p:sp>
      <p:sp>
        <p:nvSpPr>
          <p:cNvPr id="499" name="Shape 499"/>
          <p:cNvSpPr txBox="1"/>
          <p:nvPr/>
        </p:nvSpPr>
        <p:spPr>
          <a:xfrm>
            <a:off x="1666948" y="733975"/>
            <a:ext cx="3846600" cy="365100"/>
          </a:xfrm>
          <a:prstGeom prst="rect">
            <a:avLst/>
          </a:prstGeom>
          <a:noFill/>
          <a:ln>
            <a:noFill/>
          </a:ln>
        </p:spPr>
        <p:txBody>
          <a:bodyPr lIns="91425" tIns="91425" rIns="91425" bIns="91425" anchor="t" anchorCtr="0">
            <a:noAutofit/>
          </a:bodyPr>
          <a:lstStyle/>
          <a:p>
            <a:r>
              <a:rPr lang="en-US" sz="1400" kern="0" dirty="0" smtClean="0">
                <a:solidFill>
                  <a:srgbClr val="FF0000"/>
                </a:solidFill>
                <a:cs typeface="Arial"/>
                <a:sym typeface="Arial"/>
              </a:rPr>
              <a:t>Britain Leaves </a:t>
            </a:r>
            <a:r>
              <a:rPr lang="en-US" sz="1400" kern="0" dirty="0">
                <a:solidFill>
                  <a:srgbClr val="FF0000"/>
                </a:solidFill>
                <a:cs typeface="Arial"/>
                <a:sym typeface="Arial"/>
              </a:rPr>
              <a:t>the European Union</a:t>
            </a:r>
          </a:p>
        </p:txBody>
      </p:sp>
    </p:spTree>
    <p:extLst>
      <p:ext uri="{BB962C8B-B14F-4D97-AF65-F5344CB8AC3E}">
        <p14:creationId xmlns:p14="http://schemas.microsoft.com/office/powerpoint/2010/main" val="16736646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Shape 505"/>
          <p:cNvSpPr txBox="1">
            <a:spLocks noGrp="1"/>
          </p:cNvSpPr>
          <p:nvPr>
            <p:ph type="title"/>
          </p:nvPr>
        </p:nvSpPr>
        <p:spPr>
          <a:xfrm>
            <a:off x="457200" y="274637"/>
            <a:ext cx="7543800" cy="1143000"/>
          </a:xfrm>
          <a:prstGeom prst="rect">
            <a:avLst/>
          </a:prstGeom>
        </p:spPr>
        <p:txBody>
          <a:bodyPr lIns="91425" tIns="91425" rIns="91425" bIns="91425" anchor="ctr" anchorCtr="0">
            <a:noAutofit/>
          </a:bodyPr>
          <a:lstStyle/>
          <a:p>
            <a:pPr lvl="0" rtl="0">
              <a:spcBef>
                <a:spcPts val="0"/>
              </a:spcBef>
              <a:buNone/>
            </a:pPr>
            <a:r>
              <a:rPr lang="en-US"/>
              <a:t>Tool #2 </a:t>
            </a:r>
            <a:br>
              <a:rPr lang="en-US"/>
            </a:br>
            <a:r>
              <a:rPr lang="en-US"/>
              <a:t>PACED Decision-Making Grid</a:t>
            </a:r>
          </a:p>
        </p:txBody>
      </p:sp>
      <p:sp>
        <p:nvSpPr>
          <p:cNvPr id="506" name="Shape 506"/>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fld id="{00000000-1234-1234-1234-123412341234}" type="slidenum">
              <a:rPr lang="en-US"/>
              <a:pPr/>
              <a:t>43</a:t>
            </a:fld>
            <a:endParaRPr lang="en-US"/>
          </a:p>
        </p:txBody>
      </p:sp>
      <p:sp>
        <p:nvSpPr>
          <p:cNvPr id="507" name="Shape 507"/>
          <p:cNvSpPr txBox="1"/>
          <p:nvPr/>
        </p:nvSpPr>
        <p:spPr>
          <a:xfrm>
            <a:off x="309300" y="1795400"/>
            <a:ext cx="7996500" cy="4344900"/>
          </a:xfrm>
          <a:prstGeom prst="rect">
            <a:avLst/>
          </a:prstGeom>
          <a:noFill/>
          <a:ln>
            <a:noFill/>
          </a:ln>
        </p:spPr>
        <p:txBody>
          <a:bodyPr lIns="91425" tIns="91425" rIns="91425" bIns="91425" anchor="t" anchorCtr="0">
            <a:noAutofit/>
          </a:bodyPr>
          <a:lstStyle/>
          <a:p>
            <a:pPr>
              <a:lnSpc>
                <a:spcPct val="115000"/>
              </a:lnSpc>
            </a:pPr>
            <a:endParaRPr sz="2400" kern="0" dirty="0">
              <a:solidFill>
                <a:srgbClr val="000000"/>
              </a:solidFill>
              <a:cs typeface="Arial"/>
              <a:sym typeface="Arial"/>
            </a:endParaRPr>
          </a:p>
          <a:p>
            <a:pPr algn="ctr">
              <a:lnSpc>
                <a:spcPct val="115000"/>
              </a:lnSpc>
              <a:buClr>
                <a:srgbClr val="000000"/>
              </a:buClr>
              <a:buSzPct val="36666"/>
              <a:buFont typeface="Arial"/>
              <a:buNone/>
            </a:pPr>
            <a:r>
              <a:rPr lang="en-US" sz="3000" kern="0" dirty="0">
                <a:solidFill>
                  <a:srgbClr val="000000"/>
                </a:solidFill>
                <a:latin typeface="Times New Roman" panose="02020603050405020304" pitchFamily="18" charset="0"/>
                <a:cs typeface="Times New Roman" panose="02020603050405020304" pitchFamily="18" charset="0"/>
                <a:sym typeface="Arial"/>
              </a:rPr>
              <a:t>Tool necessary when deciding among </a:t>
            </a:r>
          </a:p>
          <a:p>
            <a:pPr algn="ctr">
              <a:lnSpc>
                <a:spcPct val="115000"/>
              </a:lnSpc>
              <a:buClr>
                <a:srgbClr val="000000"/>
              </a:buClr>
              <a:buSzPct val="36666"/>
              <a:buFont typeface="Arial"/>
              <a:buNone/>
            </a:pPr>
            <a:r>
              <a:rPr lang="en-US" sz="3000" i="1" kern="0" dirty="0">
                <a:solidFill>
                  <a:srgbClr val="000000"/>
                </a:solidFill>
                <a:latin typeface="Times New Roman" panose="02020603050405020304" pitchFamily="18" charset="0"/>
                <a:cs typeface="Times New Roman" panose="02020603050405020304" pitchFamily="18" charset="0"/>
                <a:sym typeface="Arial"/>
              </a:rPr>
              <a:t>various alternatives</a:t>
            </a:r>
          </a:p>
          <a:p>
            <a:pPr algn="ctr">
              <a:lnSpc>
                <a:spcPct val="115000"/>
              </a:lnSpc>
              <a:buClr>
                <a:srgbClr val="000000"/>
              </a:buClr>
              <a:buSzPct val="36666"/>
              <a:buFont typeface="Arial"/>
              <a:buNone/>
            </a:pPr>
            <a:r>
              <a:rPr lang="en-US" sz="3000" kern="0" dirty="0">
                <a:solidFill>
                  <a:srgbClr val="000000"/>
                </a:solidFill>
                <a:latin typeface="Times New Roman" panose="02020603050405020304" pitchFamily="18" charset="0"/>
                <a:cs typeface="Times New Roman" panose="02020603050405020304" pitchFamily="18" charset="0"/>
                <a:sym typeface="Arial"/>
              </a:rPr>
              <a:t> by considering the cost and benefits of each alternative against predetermined criteria.</a:t>
            </a:r>
          </a:p>
          <a:p>
            <a:endParaRPr sz="1400" kern="0" dirty="0">
              <a:solidFill>
                <a:srgbClr val="000000"/>
              </a:solidFill>
              <a:cs typeface="Arial"/>
              <a:sym typeface="Arial"/>
            </a:endParaRPr>
          </a:p>
        </p:txBody>
      </p:sp>
    </p:spTree>
    <p:extLst>
      <p:ext uri="{BB962C8B-B14F-4D97-AF65-F5344CB8AC3E}">
        <p14:creationId xmlns:p14="http://schemas.microsoft.com/office/powerpoint/2010/main" val="32551497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457200" y="274637"/>
            <a:ext cx="7543800" cy="1143000"/>
          </a:xfrm>
          <a:prstGeom prst="rect">
            <a:avLst/>
          </a:prstGeom>
        </p:spPr>
        <p:txBody>
          <a:bodyPr lIns="91425" tIns="91425" rIns="91425" bIns="91425" anchor="ctr" anchorCtr="0">
            <a:noAutofit/>
          </a:bodyPr>
          <a:lstStyle/>
          <a:p>
            <a:pPr lvl="0" rtl="0">
              <a:spcBef>
                <a:spcPts val="0"/>
              </a:spcBef>
              <a:buNone/>
            </a:pPr>
            <a:r>
              <a:rPr lang="en-US"/>
              <a:t>Tool #2 </a:t>
            </a:r>
            <a:br>
              <a:rPr lang="en-US"/>
            </a:br>
            <a:r>
              <a:rPr lang="en-US"/>
              <a:t>PACED Decision-Making Grid</a:t>
            </a:r>
          </a:p>
        </p:txBody>
      </p:sp>
      <p:sp>
        <p:nvSpPr>
          <p:cNvPr id="514" name="Shape 514"/>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fld id="{00000000-1234-1234-1234-123412341234}" type="slidenum">
              <a:rPr lang="en-US"/>
              <a:pPr/>
              <a:t>44</a:t>
            </a:fld>
            <a:endParaRPr lang="en-US"/>
          </a:p>
        </p:txBody>
      </p:sp>
      <p:sp>
        <p:nvSpPr>
          <p:cNvPr id="515" name="Shape 515"/>
          <p:cNvSpPr txBox="1"/>
          <p:nvPr/>
        </p:nvSpPr>
        <p:spPr>
          <a:xfrm>
            <a:off x="838200" y="1795400"/>
            <a:ext cx="7239000" cy="4344900"/>
          </a:xfrm>
          <a:prstGeom prst="rect">
            <a:avLst/>
          </a:prstGeom>
          <a:noFill/>
          <a:ln>
            <a:noFill/>
          </a:ln>
        </p:spPr>
        <p:txBody>
          <a:bodyPr lIns="91425" tIns="91425" rIns="91425" bIns="91425" anchor="t" anchorCtr="0">
            <a:noAutofit/>
          </a:bodyPr>
          <a:lstStyle/>
          <a:p>
            <a:pPr>
              <a:lnSpc>
                <a:spcPct val="115000"/>
              </a:lnSpc>
              <a:buClr>
                <a:srgbClr val="000000"/>
              </a:buClr>
              <a:buSzPct val="30555"/>
              <a:buFont typeface="Arial"/>
              <a:buNone/>
            </a:pPr>
            <a:r>
              <a:rPr lang="en-US" sz="3600" i="1" kern="0" dirty="0">
                <a:solidFill>
                  <a:srgbClr val="000000"/>
                </a:solidFill>
                <a:latin typeface="Times New Roman" panose="02020603050405020304" pitchFamily="18" charset="0"/>
                <a:cs typeface="Times New Roman" panose="02020603050405020304" pitchFamily="18" charset="0"/>
                <a:sym typeface="Arial"/>
              </a:rPr>
              <a:t>How do you decide?</a:t>
            </a:r>
          </a:p>
          <a:p>
            <a:pPr>
              <a:lnSpc>
                <a:spcPct val="115000"/>
              </a:lnSpc>
              <a:buClr>
                <a:srgbClr val="000000"/>
              </a:buClr>
              <a:buFont typeface="Arial"/>
              <a:buNone/>
            </a:pPr>
            <a:endParaRPr sz="3000" kern="0" dirty="0">
              <a:solidFill>
                <a:srgbClr val="000000"/>
              </a:solidFill>
              <a:latin typeface="Times New Roman" panose="02020603050405020304" pitchFamily="18" charset="0"/>
              <a:cs typeface="Times New Roman" panose="02020603050405020304" pitchFamily="18" charset="0"/>
              <a:sym typeface="Arial"/>
            </a:endParaRPr>
          </a:p>
          <a:p>
            <a:pPr>
              <a:lnSpc>
                <a:spcPct val="115000"/>
              </a:lnSpc>
              <a:buClr>
                <a:srgbClr val="000000"/>
              </a:buClr>
              <a:buSzPct val="36666"/>
              <a:buFont typeface="Arial"/>
              <a:buNone/>
            </a:pPr>
            <a:r>
              <a:rPr lang="en-US" sz="3600" kern="0" dirty="0">
                <a:solidFill>
                  <a:srgbClr val="000000"/>
                </a:solidFill>
                <a:latin typeface="Times New Roman" panose="02020603050405020304" pitchFamily="18" charset="0"/>
                <a:cs typeface="Times New Roman" panose="02020603050405020304" pitchFamily="18" charset="0"/>
                <a:sym typeface="Arial"/>
              </a:rPr>
              <a:t>PACED</a:t>
            </a:r>
          </a:p>
          <a:p>
            <a:pPr marL="457200" indent="-69850">
              <a:lnSpc>
                <a:spcPct val="115000"/>
              </a:lnSpc>
              <a:buClr>
                <a:srgbClr val="000000"/>
              </a:buClr>
              <a:buSzPct val="45833"/>
              <a:buFont typeface="Arial"/>
              <a:buNone/>
            </a:pPr>
            <a:r>
              <a:rPr lang="en-US" sz="2400" kern="0" dirty="0">
                <a:solidFill>
                  <a:srgbClr val="000000"/>
                </a:solidFill>
                <a:latin typeface="Times New Roman" panose="02020603050405020304" pitchFamily="18" charset="0"/>
                <a:cs typeface="Times New Roman" panose="02020603050405020304" pitchFamily="18" charset="0"/>
                <a:sym typeface="Arial"/>
              </a:rPr>
              <a:t>Identify the </a:t>
            </a:r>
            <a:r>
              <a:rPr lang="en-US" sz="2400" b="1" kern="0" dirty="0">
                <a:solidFill>
                  <a:srgbClr val="FF0000"/>
                </a:solidFill>
                <a:latin typeface="Times New Roman" panose="02020603050405020304" pitchFamily="18" charset="0"/>
                <a:cs typeface="Times New Roman" panose="02020603050405020304" pitchFamily="18" charset="0"/>
                <a:sym typeface="Arial"/>
              </a:rPr>
              <a:t>P</a:t>
            </a:r>
            <a:r>
              <a:rPr lang="en-US" sz="2400" kern="0" dirty="0">
                <a:solidFill>
                  <a:srgbClr val="000000"/>
                </a:solidFill>
                <a:latin typeface="Times New Roman" panose="02020603050405020304" pitchFamily="18" charset="0"/>
                <a:cs typeface="Times New Roman" panose="02020603050405020304" pitchFamily="18" charset="0"/>
                <a:sym typeface="Arial"/>
              </a:rPr>
              <a:t>roblem</a:t>
            </a:r>
          </a:p>
          <a:p>
            <a:pPr marL="457200" indent="-69850">
              <a:lnSpc>
                <a:spcPct val="115000"/>
              </a:lnSpc>
              <a:buClr>
                <a:srgbClr val="000000"/>
              </a:buClr>
              <a:buSzPct val="45833"/>
              <a:buFont typeface="Arial"/>
              <a:buNone/>
            </a:pPr>
            <a:r>
              <a:rPr lang="en-US" sz="2400" kern="0" dirty="0">
                <a:solidFill>
                  <a:srgbClr val="000000"/>
                </a:solidFill>
                <a:latin typeface="Times New Roman" panose="02020603050405020304" pitchFamily="18" charset="0"/>
                <a:cs typeface="Times New Roman" panose="02020603050405020304" pitchFamily="18" charset="0"/>
                <a:sym typeface="Arial"/>
              </a:rPr>
              <a:t>List </a:t>
            </a:r>
            <a:r>
              <a:rPr lang="en-US" sz="2400" b="1" kern="0" dirty="0">
                <a:solidFill>
                  <a:srgbClr val="FF0000"/>
                </a:solidFill>
                <a:latin typeface="Times New Roman" panose="02020603050405020304" pitchFamily="18" charset="0"/>
                <a:cs typeface="Times New Roman" panose="02020603050405020304" pitchFamily="18" charset="0"/>
                <a:sym typeface="Arial"/>
              </a:rPr>
              <a:t>A</a:t>
            </a:r>
            <a:r>
              <a:rPr lang="en-US" sz="2400" kern="0" dirty="0">
                <a:solidFill>
                  <a:srgbClr val="000000"/>
                </a:solidFill>
                <a:latin typeface="Times New Roman" panose="02020603050405020304" pitchFamily="18" charset="0"/>
                <a:cs typeface="Times New Roman" panose="02020603050405020304" pitchFamily="18" charset="0"/>
                <a:sym typeface="Arial"/>
              </a:rPr>
              <a:t>lternatives or choices</a:t>
            </a:r>
          </a:p>
          <a:p>
            <a:pPr marL="457200" indent="-69850">
              <a:lnSpc>
                <a:spcPct val="115000"/>
              </a:lnSpc>
              <a:buClr>
                <a:srgbClr val="000000"/>
              </a:buClr>
              <a:buSzPct val="45833"/>
              <a:buFont typeface="Arial"/>
              <a:buNone/>
            </a:pPr>
            <a:r>
              <a:rPr lang="en-US" sz="2400" kern="0" dirty="0">
                <a:solidFill>
                  <a:srgbClr val="000000"/>
                </a:solidFill>
                <a:latin typeface="Times New Roman" panose="02020603050405020304" pitchFamily="18" charset="0"/>
                <a:cs typeface="Times New Roman" panose="02020603050405020304" pitchFamily="18" charset="0"/>
                <a:sym typeface="Arial"/>
              </a:rPr>
              <a:t>State the </a:t>
            </a:r>
            <a:r>
              <a:rPr lang="en-US" sz="2400" b="1" kern="0" dirty="0">
                <a:solidFill>
                  <a:srgbClr val="FF0000"/>
                </a:solidFill>
                <a:latin typeface="Times New Roman" panose="02020603050405020304" pitchFamily="18" charset="0"/>
                <a:cs typeface="Times New Roman" panose="02020603050405020304" pitchFamily="18" charset="0"/>
                <a:sym typeface="Arial"/>
              </a:rPr>
              <a:t>C</a:t>
            </a:r>
            <a:r>
              <a:rPr lang="en-US" sz="2400" kern="0" dirty="0">
                <a:solidFill>
                  <a:srgbClr val="000000"/>
                </a:solidFill>
                <a:latin typeface="Times New Roman" panose="02020603050405020304" pitchFamily="18" charset="0"/>
                <a:cs typeface="Times New Roman" panose="02020603050405020304" pitchFamily="18" charset="0"/>
                <a:sym typeface="Arial"/>
              </a:rPr>
              <a:t>riteria - What’s most important?</a:t>
            </a:r>
          </a:p>
          <a:p>
            <a:pPr marL="457200" indent="-69850">
              <a:lnSpc>
                <a:spcPct val="115000"/>
              </a:lnSpc>
              <a:buClr>
                <a:srgbClr val="000000"/>
              </a:buClr>
              <a:buSzPct val="45833"/>
              <a:buFont typeface="Arial"/>
              <a:buNone/>
            </a:pPr>
            <a:r>
              <a:rPr lang="en-US" sz="2400" b="1" kern="0" dirty="0">
                <a:solidFill>
                  <a:srgbClr val="FF0000"/>
                </a:solidFill>
                <a:latin typeface="Times New Roman" panose="02020603050405020304" pitchFamily="18" charset="0"/>
                <a:cs typeface="Times New Roman" panose="02020603050405020304" pitchFamily="18" charset="0"/>
                <a:sym typeface="Arial"/>
              </a:rPr>
              <a:t>E</a:t>
            </a:r>
            <a:r>
              <a:rPr lang="en-US" sz="2400" kern="0" dirty="0">
                <a:solidFill>
                  <a:srgbClr val="000000"/>
                </a:solidFill>
                <a:latin typeface="Times New Roman" panose="02020603050405020304" pitchFamily="18" charset="0"/>
                <a:cs typeface="Times New Roman" panose="02020603050405020304" pitchFamily="18" charset="0"/>
                <a:sym typeface="Arial"/>
              </a:rPr>
              <a:t>valuate</a:t>
            </a:r>
          </a:p>
          <a:p>
            <a:pPr marL="457200" indent="-69850">
              <a:lnSpc>
                <a:spcPct val="115000"/>
              </a:lnSpc>
              <a:buClr>
                <a:srgbClr val="000000"/>
              </a:buClr>
              <a:buSzPct val="45833"/>
              <a:buFont typeface="Arial"/>
              <a:buNone/>
            </a:pPr>
            <a:r>
              <a:rPr lang="en-US" sz="2400" b="1" kern="0" dirty="0">
                <a:solidFill>
                  <a:srgbClr val="FF0000"/>
                </a:solidFill>
                <a:latin typeface="Times New Roman" panose="02020603050405020304" pitchFamily="18" charset="0"/>
                <a:cs typeface="Times New Roman" panose="02020603050405020304" pitchFamily="18" charset="0"/>
                <a:sym typeface="Arial"/>
              </a:rPr>
              <a:t>D</a:t>
            </a:r>
            <a:r>
              <a:rPr lang="en-US" sz="2400" kern="0" dirty="0">
                <a:solidFill>
                  <a:srgbClr val="000000"/>
                </a:solidFill>
                <a:latin typeface="Times New Roman" panose="02020603050405020304" pitchFamily="18" charset="0"/>
                <a:cs typeface="Times New Roman" panose="02020603050405020304" pitchFamily="18" charset="0"/>
                <a:sym typeface="Arial"/>
              </a:rPr>
              <a:t>ecide</a:t>
            </a:r>
          </a:p>
          <a:p>
            <a:pPr algn="ctr">
              <a:lnSpc>
                <a:spcPct val="115000"/>
              </a:lnSpc>
              <a:buClr>
                <a:srgbClr val="000000"/>
              </a:buClr>
              <a:buFont typeface="Arial"/>
              <a:buNone/>
            </a:pPr>
            <a:endParaRPr sz="3000" kern="0" dirty="0">
              <a:solidFill>
                <a:srgbClr val="000000"/>
              </a:solidFill>
              <a:cs typeface="Arial"/>
              <a:sym typeface="Arial"/>
            </a:endParaRPr>
          </a:p>
          <a:p>
            <a:endParaRPr sz="1400" kern="0" dirty="0">
              <a:solidFill>
                <a:srgbClr val="000000"/>
              </a:solidFill>
              <a:cs typeface="Arial"/>
              <a:sym typeface="Arial"/>
            </a:endParaRPr>
          </a:p>
        </p:txBody>
      </p:sp>
    </p:spTree>
    <p:extLst>
      <p:ext uri="{BB962C8B-B14F-4D97-AF65-F5344CB8AC3E}">
        <p14:creationId xmlns:p14="http://schemas.microsoft.com/office/powerpoint/2010/main" val="16678541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Shape 521"/>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fld id="{00000000-1234-1234-1234-123412341234}" type="slidenum">
              <a:rPr lang="en-US"/>
              <a:pPr/>
              <a:t>45</a:t>
            </a:fld>
            <a:endParaRPr lang="en-US"/>
          </a:p>
        </p:txBody>
      </p:sp>
      <p:pic>
        <p:nvPicPr>
          <p:cNvPr id="522" name="Shape 522"/>
          <p:cNvPicPr preferRelativeResize="0"/>
          <p:nvPr/>
        </p:nvPicPr>
        <p:blipFill>
          <a:blip r:embed="rId3">
            <a:alphaModFix/>
          </a:blip>
          <a:stretch>
            <a:fillRect/>
          </a:stretch>
        </p:blipFill>
        <p:spPr>
          <a:xfrm>
            <a:off x="1828800" y="457200"/>
            <a:ext cx="5237041" cy="61705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031905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Shape 528"/>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fld id="{00000000-1234-1234-1234-123412341234}" type="slidenum">
              <a:rPr lang="en-US"/>
              <a:pPr/>
              <a:t>46</a:t>
            </a:fld>
            <a:endParaRPr lang="en-US"/>
          </a:p>
        </p:txBody>
      </p:sp>
      <p:pic>
        <p:nvPicPr>
          <p:cNvPr id="529" name="Shape 529"/>
          <p:cNvPicPr preferRelativeResize="0"/>
          <p:nvPr/>
        </p:nvPicPr>
        <p:blipFill>
          <a:blip r:embed="rId3">
            <a:alphaModFix/>
          </a:blip>
          <a:stretch>
            <a:fillRect/>
          </a:stretch>
        </p:blipFill>
        <p:spPr>
          <a:xfrm>
            <a:off x="69645" y="359923"/>
            <a:ext cx="5904847" cy="6274339"/>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6172200" y="685800"/>
            <a:ext cx="2942968" cy="3139321"/>
          </a:xfrm>
          <a:prstGeom prst="rect">
            <a:avLst/>
          </a:prstGeom>
          <a:solidFill>
            <a:schemeClr val="bg1"/>
          </a:solidFill>
          <a:ln>
            <a:solidFill>
              <a:schemeClr val="tx1"/>
            </a:solidFill>
          </a:ln>
        </p:spPr>
        <p:txBody>
          <a:bodyPr wrap="square" rtlCol="0">
            <a:spAutoFit/>
          </a:bodyPr>
          <a:lstStyle/>
          <a:p>
            <a:pPr lvl="0">
              <a:spcBef>
                <a:spcPts val="0"/>
              </a:spcBef>
              <a:buNone/>
            </a:pPr>
            <a:r>
              <a:rPr lang="en-US" dirty="0">
                <a:latin typeface="Times New Roman" panose="02020603050405020304" pitchFamily="18" charset="0"/>
                <a:cs typeface="Times New Roman" panose="02020603050405020304" pitchFamily="18" charset="0"/>
              </a:rPr>
              <a:t>Use this model with </a:t>
            </a:r>
            <a:r>
              <a:rPr lang="en-US" dirty="0" err="1">
                <a:latin typeface="Times New Roman" panose="02020603050405020304" pitchFamily="18" charset="0"/>
                <a:cs typeface="Times New Roman" panose="02020603050405020304" pitchFamily="18" charset="0"/>
              </a:rPr>
              <a:t>Brexit</a:t>
            </a:r>
            <a:r>
              <a:rPr lang="en-US" dirty="0">
                <a:latin typeface="Times New Roman" panose="02020603050405020304" pitchFamily="18" charset="0"/>
                <a:cs typeface="Times New Roman" panose="02020603050405020304" pitchFamily="18" charset="0"/>
              </a:rPr>
              <a:t> AND/OR use the next slide with the Chinese migration example.</a:t>
            </a:r>
          </a:p>
          <a:p>
            <a:pPr lvl="0">
              <a:spcBef>
                <a:spcPts val="0"/>
              </a:spcBef>
              <a:buNone/>
            </a:pPr>
            <a:endParaRPr lang="en-US" dirty="0">
              <a:latin typeface="Times New Roman" panose="02020603050405020304" pitchFamily="18" charset="0"/>
              <a:cs typeface="Times New Roman" panose="02020603050405020304" pitchFamily="18" charset="0"/>
            </a:endParaRPr>
          </a:p>
          <a:p>
            <a:pPr lvl="0">
              <a:spcBef>
                <a:spcPts val="0"/>
              </a:spcBef>
              <a:buNone/>
            </a:pPr>
            <a:r>
              <a:rPr lang="en-US" dirty="0">
                <a:latin typeface="Times New Roman" panose="02020603050405020304" pitchFamily="18" charset="0"/>
                <a:cs typeface="Times New Roman" panose="02020603050405020304" pitchFamily="18" charset="0"/>
              </a:rPr>
              <a:t>If you use </a:t>
            </a:r>
            <a:r>
              <a:rPr lang="en-US" dirty="0" err="1">
                <a:latin typeface="Times New Roman" panose="02020603050405020304" pitchFamily="18" charset="0"/>
                <a:cs typeface="Times New Roman" panose="02020603050405020304" pitchFamily="18" charset="0"/>
              </a:rPr>
              <a:t>Brexit</a:t>
            </a:r>
            <a:r>
              <a:rPr lang="en-US" dirty="0">
                <a:latin typeface="Times New Roman" panose="02020603050405020304" pitchFamily="18" charset="0"/>
                <a:cs typeface="Times New Roman" panose="02020603050405020304" pitchFamily="18" charset="0"/>
              </a:rPr>
              <a:t>, </a:t>
            </a:r>
          </a:p>
          <a:p>
            <a:pPr marL="228600" lvl="0"/>
            <a:r>
              <a:rPr lang="en-US" dirty="0">
                <a:latin typeface="Times New Roman" panose="02020603050405020304" pitchFamily="18" charset="0"/>
                <a:cs typeface="Times New Roman" panose="02020603050405020304" pitchFamily="18" charset="0"/>
              </a:rPr>
              <a:t>model with participant input (based on what they just read) how to fill out chart.</a:t>
            </a:r>
          </a:p>
          <a:p>
            <a:endParaRPr lang="en-US" dirty="0"/>
          </a:p>
        </p:txBody>
      </p:sp>
    </p:spTree>
    <p:extLst>
      <p:ext uri="{BB962C8B-B14F-4D97-AF65-F5344CB8AC3E}">
        <p14:creationId xmlns:p14="http://schemas.microsoft.com/office/powerpoint/2010/main" val="10880781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Shape 535"/>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fld id="{00000000-1234-1234-1234-123412341234}" type="slidenum">
              <a:rPr lang="en-US"/>
              <a:pPr/>
              <a:t>47</a:t>
            </a:fld>
            <a:endParaRPr lang="en-US"/>
          </a:p>
        </p:txBody>
      </p:sp>
      <p:pic>
        <p:nvPicPr>
          <p:cNvPr id="536" name="Shape 536"/>
          <p:cNvPicPr preferRelativeResize="0"/>
          <p:nvPr/>
        </p:nvPicPr>
        <p:blipFill>
          <a:blip r:embed="rId3">
            <a:alphaModFix/>
          </a:blip>
          <a:stretch>
            <a:fillRect/>
          </a:stretch>
        </p:blipFill>
        <p:spPr>
          <a:xfrm>
            <a:off x="304800" y="231952"/>
            <a:ext cx="6157922" cy="6599275"/>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3657600" y="3658612"/>
            <a:ext cx="5539945" cy="3046988"/>
          </a:xfrm>
          <a:prstGeom prst="rect">
            <a:avLst/>
          </a:prstGeom>
          <a:solidFill>
            <a:schemeClr val="bg1"/>
          </a:solidFill>
          <a:ln>
            <a:solidFill>
              <a:schemeClr val="tx1"/>
            </a:solidFill>
          </a:ln>
        </p:spPr>
        <p:txBody>
          <a:bodyPr wrap="square" rtlCol="0">
            <a:spAutoFit/>
          </a:bodyPr>
          <a:lstStyle/>
          <a:p>
            <a:pPr lvl="0"/>
            <a:r>
              <a:rPr lang="en-US" sz="1600" dirty="0">
                <a:latin typeface="Times New Roman" panose="02020603050405020304" pitchFamily="18" charset="0"/>
                <a:cs typeface="Times New Roman" panose="02020603050405020304" pitchFamily="18" charset="0"/>
              </a:rPr>
              <a:t>If you use Chinese Migration Article</a:t>
            </a:r>
          </a:p>
          <a:p>
            <a:pPr lvl="0"/>
            <a:endParaRPr lang="en-US" sz="1600" dirty="0">
              <a:latin typeface="Times New Roman" panose="02020603050405020304" pitchFamily="18" charset="0"/>
              <a:cs typeface="Times New Roman" panose="02020603050405020304" pitchFamily="18" charset="0"/>
            </a:endParaRPr>
          </a:p>
          <a:p>
            <a:pPr marL="457200" lvl="0" indent="-228600">
              <a:buAutoNum type="arabicParenBoth"/>
            </a:pPr>
            <a:r>
              <a:rPr lang="en-US" sz="1600" dirty="0">
                <a:latin typeface="Times New Roman" panose="02020603050405020304" pitchFamily="18" charset="0"/>
                <a:cs typeface="Times New Roman" panose="02020603050405020304" pitchFamily="18" charset="0"/>
              </a:rPr>
              <a:t>Distribute article for teachers to skim.</a:t>
            </a:r>
          </a:p>
          <a:p>
            <a:pPr marL="457200" lvl="0" indent="-228600">
              <a:spcBef>
                <a:spcPts val="0"/>
              </a:spcBef>
              <a:buAutoNum type="arabicParenBoth"/>
            </a:pPr>
            <a:r>
              <a:rPr lang="en-US" sz="1600" dirty="0">
                <a:latin typeface="Times New Roman" panose="02020603050405020304" pitchFamily="18" charset="0"/>
                <a:cs typeface="Times New Roman" panose="02020603050405020304" pitchFamily="18" charset="0"/>
              </a:rPr>
              <a:t>Fill out PACED decision making model as a group.</a:t>
            </a:r>
          </a:p>
          <a:p>
            <a:pPr lvl="0">
              <a:spcBef>
                <a:spcPts val="0"/>
              </a:spcBef>
              <a:buNone/>
            </a:pPr>
            <a:endParaRPr lang="en-US" sz="1600" dirty="0">
              <a:latin typeface="Times New Roman" panose="02020603050405020304" pitchFamily="18" charset="0"/>
              <a:cs typeface="Times New Roman" panose="02020603050405020304" pitchFamily="18" charset="0"/>
            </a:endParaRPr>
          </a:p>
          <a:p>
            <a:pPr lvl="0">
              <a:spcBef>
                <a:spcPts val="0"/>
              </a:spcBef>
              <a:buNone/>
            </a:pPr>
            <a:r>
              <a:rPr lang="en-US" sz="1600" dirty="0">
                <a:latin typeface="Times New Roman" panose="02020603050405020304" pitchFamily="18" charset="0"/>
                <a:cs typeface="Times New Roman" panose="02020603050405020304" pitchFamily="18" charset="0"/>
              </a:rPr>
              <a:t>Note:  This article is about rural Chinese residents migrating to cities to work and the economic and social implications of their decision.</a:t>
            </a:r>
          </a:p>
          <a:p>
            <a:pPr lvl="0">
              <a:spcBef>
                <a:spcPts val="0"/>
              </a:spcBef>
              <a:buNone/>
            </a:pPr>
            <a:r>
              <a:rPr lang="en-US" sz="1600" dirty="0">
                <a:latin typeface="Times New Roman" panose="02020603050405020304" pitchFamily="18" charset="0"/>
                <a:cs typeface="Times New Roman" panose="02020603050405020304" pitchFamily="18" charset="0"/>
              </a:rPr>
              <a:t>“In China, a Rare Return Lunar New Year Allows Migrant Workers to Leave Jobs in Cities for Rural Homes” from </a:t>
            </a:r>
            <a:r>
              <a:rPr lang="en-US" sz="1600" i="1" dirty="0">
                <a:latin typeface="Times New Roman" panose="02020603050405020304" pitchFamily="18" charset="0"/>
                <a:cs typeface="Times New Roman" panose="02020603050405020304" pitchFamily="18" charset="0"/>
              </a:rPr>
              <a:t>The Washington Post</a:t>
            </a:r>
          </a:p>
          <a:p>
            <a:pPr lvl="0">
              <a:spcBef>
                <a:spcPts val="0"/>
              </a:spcBef>
              <a:buNone/>
            </a:pPr>
            <a:r>
              <a:rPr lang="en-US" sz="1600" dirty="0">
                <a:latin typeface="Times New Roman" panose="02020603050405020304" pitchFamily="18" charset="0"/>
                <a:cs typeface="Times New Roman" panose="02020603050405020304" pitchFamily="18" charset="0"/>
              </a:rPr>
              <a:t>Link to the article - </a:t>
            </a:r>
            <a:r>
              <a:rPr lang="en-US" sz="1050" u="sng" dirty="0">
                <a:solidFill>
                  <a:schemeClr val="hlink"/>
                </a:solidFill>
                <a:latin typeface="Times New Roman" panose="02020603050405020304" pitchFamily="18" charset="0"/>
                <a:ea typeface="Arial"/>
                <a:cs typeface="Times New Roman" panose="02020603050405020304" pitchFamily="18" charset="0"/>
                <a:sym typeface="Arial"/>
              </a:rPr>
              <a:t>http://</a:t>
            </a:r>
            <a:r>
              <a:rPr lang="en-US" sz="1050" u="sng" dirty="0" smtClean="0">
                <a:solidFill>
                  <a:schemeClr val="hlink"/>
                </a:solidFill>
                <a:latin typeface="Times New Roman" panose="02020603050405020304" pitchFamily="18" charset="0"/>
                <a:ea typeface="Arial"/>
                <a:cs typeface="Times New Roman" panose="02020603050405020304" pitchFamily="18" charset="0"/>
                <a:sym typeface="Arial"/>
              </a:rPr>
              <a:t>wpo.st/Ur8o1</a:t>
            </a:r>
            <a:endParaRPr lang="en-US" sz="1050" u="sng" dirty="0">
              <a:solidFill>
                <a:schemeClr val="hlink"/>
              </a:solidFill>
              <a:latin typeface="Times New Roman" panose="02020603050405020304" pitchFamily="18" charset="0"/>
              <a:ea typeface="Arial"/>
              <a:cs typeface="Times New Roman" panose="02020603050405020304" pitchFamily="18" charset="0"/>
              <a:sym typeface="Arial"/>
            </a:endParaRPr>
          </a:p>
        </p:txBody>
      </p:sp>
    </p:spTree>
    <p:extLst>
      <p:ext uri="{BB962C8B-B14F-4D97-AF65-F5344CB8AC3E}">
        <p14:creationId xmlns:p14="http://schemas.microsoft.com/office/powerpoint/2010/main" val="40381614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Shape 542"/>
          <p:cNvSpPr txBox="1">
            <a:spLocks noGrp="1"/>
          </p:cNvSpPr>
          <p:nvPr>
            <p:ph type="title"/>
          </p:nvPr>
        </p:nvSpPr>
        <p:spPr>
          <a:xfrm>
            <a:off x="457200" y="274637"/>
            <a:ext cx="7543800" cy="1143000"/>
          </a:xfrm>
          <a:prstGeom prst="rect">
            <a:avLst/>
          </a:prstGeom>
        </p:spPr>
        <p:txBody>
          <a:bodyPr lIns="91425" tIns="91425" rIns="91425" bIns="91425" anchor="ctr" anchorCtr="0">
            <a:noAutofit/>
          </a:bodyPr>
          <a:lstStyle/>
          <a:p>
            <a:pPr lvl="0" rtl="0">
              <a:spcBef>
                <a:spcPts val="0"/>
              </a:spcBef>
              <a:buNone/>
            </a:pPr>
            <a:r>
              <a:rPr lang="en-US"/>
              <a:t>Exploring topics</a:t>
            </a:r>
          </a:p>
        </p:txBody>
      </p:sp>
      <p:sp>
        <p:nvSpPr>
          <p:cNvPr id="543" name="Shape 543"/>
          <p:cNvSpPr txBox="1">
            <a:spLocks noGrp="1"/>
          </p:cNvSpPr>
          <p:nvPr>
            <p:ph type="body" idx="1"/>
          </p:nvPr>
        </p:nvSpPr>
        <p:spPr>
          <a:xfrm>
            <a:off x="761999" y="1600200"/>
            <a:ext cx="7315201" cy="4526100"/>
          </a:xfrm>
          <a:prstGeom prst="rect">
            <a:avLst/>
          </a:prstGeom>
        </p:spPr>
        <p:txBody>
          <a:bodyPr lIns="91425" tIns="91425" rIns="91425" bIns="91425" anchor="t" anchorCtr="0">
            <a:noAutofit/>
          </a:bodyPr>
          <a:lstStyle/>
          <a:p>
            <a:pPr marL="0" lvl="0" indent="3175">
              <a:spcBef>
                <a:spcPts val="0"/>
              </a:spcBef>
              <a:buNone/>
            </a:pPr>
            <a:r>
              <a:rPr lang="en-US" sz="2400" dirty="0">
                <a:latin typeface="Times New Roman" panose="02020603050405020304" pitchFamily="18" charset="0"/>
                <a:cs typeface="Times New Roman" panose="02020603050405020304" pitchFamily="18" charset="0"/>
              </a:rPr>
              <a:t>What other topics might lend themselves well to using a </a:t>
            </a:r>
            <a:r>
              <a:rPr lang="en-US" sz="2400" i="1" dirty="0">
                <a:solidFill>
                  <a:srgbClr val="980000"/>
                </a:solidFill>
                <a:latin typeface="Times New Roman" panose="02020603050405020304" pitchFamily="18" charset="0"/>
                <a:cs typeface="Times New Roman" panose="02020603050405020304" pitchFamily="18" charset="0"/>
              </a:rPr>
              <a:t>decision-making model</a:t>
            </a:r>
            <a:r>
              <a:rPr lang="en-US" sz="2400" dirty="0">
                <a:latin typeface="Times New Roman" panose="02020603050405020304" pitchFamily="18" charset="0"/>
                <a:cs typeface="Times New Roman" panose="02020603050405020304" pitchFamily="18" charset="0"/>
              </a:rPr>
              <a:t> to analyze and explain the </a:t>
            </a:r>
            <a:r>
              <a:rPr lang="en-US" sz="2400" i="1" dirty="0">
                <a:solidFill>
                  <a:srgbClr val="980000"/>
                </a:solidFill>
                <a:latin typeface="Times New Roman" panose="02020603050405020304" pitchFamily="18" charset="0"/>
                <a:cs typeface="Times New Roman" panose="02020603050405020304" pitchFamily="18" charset="0"/>
              </a:rPr>
              <a:t>incentives</a:t>
            </a:r>
            <a:r>
              <a:rPr lang="en-US" sz="2400" dirty="0">
                <a:latin typeface="Times New Roman" panose="02020603050405020304" pitchFamily="18" charset="0"/>
                <a:cs typeface="Times New Roman" panose="02020603050405020304" pitchFamily="18" charset="0"/>
              </a:rPr>
              <a:t> for and </a:t>
            </a:r>
            <a:r>
              <a:rPr lang="en-US" sz="2400" i="1" dirty="0">
                <a:solidFill>
                  <a:srgbClr val="980000"/>
                </a:solidFill>
                <a:latin typeface="Times New Roman" panose="02020603050405020304" pitchFamily="18" charset="0"/>
                <a:cs typeface="Times New Roman" panose="02020603050405020304" pitchFamily="18" charset="0"/>
              </a:rPr>
              <a:t>consequences</a:t>
            </a:r>
            <a:r>
              <a:rPr lang="en-US" sz="2400" dirty="0">
                <a:latin typeface="Times New Roman" panose="02020603050405020304" pitchFamily="18" charset="0"/>
                <a:cs typeface="Times New Roman" panose="02020603050405020304" pitchFamily="18" charset="0"/>
              </a:rPr>
              <a:t> of a specific choice?</a:t>
            </a:r>
          </a:p>
          <a:p>
            <a:pPr marL="0" lvl="0" indent="3175">
              <a:spcBef>
                <a:spcPts val="0"/>
              </a:spcBef>
              <a:buNone/>
            </a:pPr>
            <a:endParaRPr sz="2400" dirty="0">
              <a:latin typeface="Times New Roman" panose="02020603050405020304" pitchFamily="18" charset="0"/>
              <a:cs typeface="Times New Roman" panose="02020603050405020304" pitchFamily="18" charset="0"/>
            </a:endParaRPr>
          </a:p>
          <a:p>
            <a:pPr marL="0" lvl="0" indent="3175">
              <a:spcBef>
                <a:spcPts val="0"/>
              </a:spcBef>
              <a:buNone/>
            </a:pPr>
            <a:r>
              <a:rPr lang="en-US" sz="2400" dirty="0">
                <a:latin typeface="Times New Roman" panose="02020603050405020304" pitchFamily="18" charset="0"/>
                <a:cs typeface="Times New Roman" panose="02020603050405020304" pitchFamily="18" charset="0"/>
              </a:rPr>
              <a:t>Brainstorm your thoughts and add them to the following shared google doc page.</a:t>
            </a:r>
          </a:p>
          <a:p>
            <a:pPr marL="0" lvl="0" indent="3175">
              <a:spcBef>
                <a:spcPts val="0"/>
              </a:spcBef>
              <a:buNone/>
            </a:pPr>
            <a:endParaRPr sz="2400" dirty="0">
              <a:latin typeface="Times New Roman" panose="02020603050405020304" pitchFamily="18" charset="0"/>
              <a:cs typeface="Times New Roman" panose="02020603050405020304" pitchFamily="18" charset="0"/>
            </a:endParaRPr>
          </a:p>
          <a:p>
            <a:pPr marL="0" lvl="0" indent="3175">
              <a:spcBef>
                <a:spcPts val="0"/>
              </a:spcBef>
              <a:buNone/>
            </a:pPr>
            <a:r>
              <a:rPr lang="en-US" sz="2400" u="sng" dirty="0">
                <a:solidFill>
                  <a:schemeClr val="hlink"/>
                </a:solidFill>
                <a:latin typeface="Times New Roman" panose="02020603050405020304" pitchFamily="18" charset="0"/>
                <a:ea typeface="Verdana"/>
                <a:cs typeface="Times New Roman" panose="02020603050405020304" pitchFamily="18" charset="0"/>
                <a:sym typeface="Verdana"/>
                <a:hlinkClick r:id="rId3"/>
              </a:rPr>
              <a:t>http://tinyurl.com/WGdecisionmaking</a:t>
            </a:r>
            <a:r>
              <a:rPr lang="en-US" sz="2400" dirty="0">
                <a:latin typeface="Times New Roman" panose="02020603050405020304" pitchFamily="18" charset="0"/>
                <a:ea typeface="Verdana"/>
                <a:cs typeface="Times New Roman" panose="02020603050405020304" pitchFamily="18" charset="0"/>
                <a:sym typeface="Verdana"/>
              </a:rPr>
              <a:t> </a:t>
            </a:r>
          </a:p>
          <a:p>
            <a:pPr lvl="0">
              <a:spcBef>
                <a:spcPts val="0"/>
              </a:spcBef>
              <a:buNone/>
            </a:pPr>
            <a:endParaRPr sz="2400" dirty="0"/>
          </a:p>
          <a:p>
            <a:pPr lvl="0" rtl="0">
              <a:spcBef>
                <a:spcPts val="0"/>
              </a:spcBef>
              <a:buNone/>
            </a:pPr>
            <a:endParaRPr sz="2400" dirty="0"/>
          </a:p>
          <a:p>
            <a:pPr lvl="0" rtl="0">
              <a:spcBef>
                <a:spcPts val="0"/>
              </a:spcBef>
              <a:buNone/>
            </a:pPr>
            <a:endParaRPr sz="2400" dirty="0"/>
          </a:p>
          <a:p>
            <a:pPr lvl="0" algn="ctr" rtl="0">
              <a:spcBef>
                <a:spcPts val="0"/>
              </a:spcBef>
              <a:buNone/>
            </a:pPr>
            <a:endParaRPr sz="2400" dirty="0"/>
          </a:p>
        </p:txBody>
      </p:sp>
      <p:sp>
        <p:nvSpPr>
          <p:cNvPr id="544" name="Shape 544"/>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fld id="{00000000-1234-1234-1234-123412341234}" type="slidenum">
              <a:rPr lang="en-US"/>
              <a:pPr/>
              <a:t>48</a:t>
            </a:fld>
            <a:endParaRPr lang="en-US"/>
          </a:p>
        </p:txBody>
      </p:sp>
    </p:spTree>
    <p:extLst>
      <p:ext uri="{BB962C8B-B14F-4D97-AF65-F5344CB8AC3E}">
        <p14:creationId xmlns:p14="http://schemas.microsoft.com/office/powerpoint/2010/main" val="23913431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Shape 405"/>
          <p:cNvSpPr txBox="1">
            <a:spLocks noGrp="1"/>
          </p:cNvSpPr>
          <p:nvPr>
            <p:ph type="title"/>
          </p:nvPr>
        </p:nvSpPr>
        <p:spPr>
          <a:xfrm>
            <a:off x="609600" y="397402"/>
            <a:ext cx="7053542" cy="1050398"/>
          </a:xfrm>
          <a:prstGeom prst="rect">
            <a:avLst/>
          </a:prstGeom>
          <a:noFill/>
          <a:ln>
            <a:noFill/>
          </a:ln>
        </p:spPr>
        <p:txBody>
          <a:bodyPr vert="horz" lIns="68569" tIns="34275" rIns="68569" bIns="34275" rtlCol="0" anchor="t" anchorCtr="0">
            <a:noAutofit/>
          </a:bodyPr>
          <a:lstStyle/>
          <a:p>
            <a:pPr>
              <a:spcBef>
                <a:spcPts val="0"/>
              </a:spcBef>
              <a:buClr>
                <a:schemeClr val="lt2"/>
              </a:buClr>
              <a:buSzPct val="25000"/>
            </a:pPr>
            <a:r>
              <a:rPr lang="en-US" sz="4050" dirty="0">
                <a:solidFill>
                  <a:schemeClr val="tx1"/>
                </a:solidFill>
                <a:ea typeface="Questrial"/>
                <a:sym typeface="Questrial"/>
              </a:rPr>
              <a:t>Writing to Learn</a:t>
            </a:r>
          </a:p>
        </p:txBody>
      </p:sp>
      <p:sp>
        <p:nvSpPr>
          <p:cNvPr id="406" name="Shape 406"/>
          <p:cNvSpPr txBox="1">
            <a:spLocks noGrp="1"/>
          </p:cNvSpPr>
          <p:nvPr>
            <p:ph type="body" idx="1"/>
          </p:nvPr>
        </p:nvSpPr>
        <p:spPr>
          <a:xfrm>
            <a:off x="152400" y="1295400"/>
            <a:ext cx="4038600" cy="4455406"/>
          </a:xfrm>
          <a:prstGeom prst="rect">
            <a:avLst/>
          </a:prstGeom>
          <a:noFill/>
          <a:ln>
            <a:noFill/>
          </a:ln>
        </p:spPr>
        <p:txBody>
          <a:bodyPr vert="horz" lIns="68569" tIns="34275" rIns="68569" bIns="34275" rtlCol="0" anchor="t" anchorCtr="0">
            <a:noAutofit/>
          </a:bodyPr>
          <a:lstStyle/>
          <a:p>
            <a:pPr marL="257175" indent="-257175">
              <a:spcBef>
                <a:spcPts val="0"/>
              </a:spcBef>
              <a:buSzPct val="80000"/>
              <a:buFont typeface="Noto Sans Symbols"/>
              <a:buChar char="●"/>
            </a:pPr>
            <a:r>
              <a:rPr lang="en-US" sz="3200" b="0" dirty="0">
                <a:latin typeface="Times New Roman" panose="02020603050405020304" pitchFamily="18" charset="0"/>
                <a:ea typeface="Questrial"/>
                <a:cs typeface="Times New Roman" panose="02020603050405020304" pitchFamily="18" charset="0"/>
                <a:sym typeface="Questrial"/>
              </a:rPr>
              <a:t>Not graded</a:t>
            </a:r>
          </a:p>
          <a:p>
            <a:pPr marL="0" indent="0">
              <a:spcBef>
                <a:spcPts val="0"/>
              </a:spcBef>
              <a:buSzPct val="80000"/>
              <a:buNone/>
            </a:pPr>
            <a:endParaRPr lang="en-US" sz="1600" b="0" dirty="0" smtClean="0">
              <a:latin typeface="Times New Roman" panose="02020603050405020304" pitchFamily="18" charset="0"/>
              <a:ea typeface="Questrial"/>
              <a:cs typeface="Times New Roman" panose="02020603050405020304" pitchFamily="18" charset="0"/>
              <a:sym typeface="Questrial"/>
            </a:endParaRPr>
          </a:p>
          <a:p>
            <a:pPr marL="257175" indent="-257175">
              <a:spcBef>
                <a:spcPts val="0"/>
              </a:spcBef>
              <a:buSzPct val="80000"/>
              <a:buFont typeface="Noto Sans Symbols"/>
              <a:buChar char="●"/>
            </a:pPr>
            <a:r>
              <a:rPr lang="en-US" sz="3200" b="0" dirty="0" smtClean="0">
                <a:latin typeface="Times New Roman" panose="02020603050405020304" pitchFamily="18" charset="0"/>
                <a:ea typeface="Questrial"/>
                <a:cs typeface="Times New Roman" panose="02020603050405020304" pitchFamily="18" charset="0"/>
                <a:sym typeface="Questrial"/>
              </a:rPr>
              <a:t>Prior </a:t>
            </a:r>
            <a:r>
              <a:rPr lang="en-US" sz="3200" b="0" dirty="0">
                <a:latin typeface="Times New Roman" panose="02020603050405020304" pitchFamily="18" charset="0"/>
                <a:ea typeface="Questrial"/>
                <a:cs typeface="Times New Roman" panose="02020603050405020304" pitchFamily="18" charset="0"/>
                <a:sym typeface="Questrial"/>
              </a:rPr>
              <a:t>to lesson</a:t>
            </a:r>
          </a:p>
          <a:p>
            <a:pPr marL="557213" lvl="1" indent="-214313">
              <a:spcBef>
                <a:spcPts val="0"/>
              </a:spcBef>
              <a:buSzPct val="79999"/>
              <a:buFont typeface="Noto Sans Symbols"/>
              <a:buChar char="●"/>
            </a:pPr>
            <a:r>
              <a:rPr lang="en-US" sz="2800" dirty="0">
                <a:solidFill>
                  <a:schemeClr val="tx1"/>
                </a:solidFill>
                <a:latin typeface="Times New Roman" panose="02020603050405020304" pitchFamily="18" charset="0"/>
                <a:ea typeface="Questrial"/>
                <a:cs typeface="Times New Roman" panose="02020603050405020304" pitchFamily="18" charset="0"/>
                <a:sym typeface="Questrial"/>
              </a:rPr>
              <a:t>Assess </a:t>
            </a:r>
            <a:r>
              <a:rPr lang="en-US" sz="2800" dirty="0" smtClean="0">
                <a:solidFill>
                  <a:schemeClr val="tx1"/>
                </a:solidFill>
                <a:latin typeface="Times New Roman" panose="02020603050405020304" pitchFamily="18" charset="0"/>
                <a:ea typeface="Questrial"/>
                <a:cs typeface="Times New Roman" panose="02020603050405020304" pitchFamily="18" charset="0"/>
                <a:sym typeface="Questrial"/>
              </a:rPr>
              <a:t>student background knowledge</a:t>
            </a:r>
          </a:p>
          <a:p>
            <a:pPr marL="342900" lvl="1" indent="0">
              <a:spcBef>
                <a:spcPts val="0"/>
              </a:spcBef>
              <a:buSzPct val="79999"/>
              <a:buNone/>
            </a:pPr>
            <a:endParaRPr lang="en-US" sz="1600" dirty="0">
              <a:solidFill>
                <a:schemeClr val="tx1"/>
              </a:solidFill>
              <a:latin typeface="Times New Roman" panose="02020603050405020304" pitchFamily="18" charset="0"/>
              <a:ea typeface="Questrial"/>
              <a:cs typeface="Times New Roman" panose="02020603050405020304" pitchFamily="18" charset="0"/>
              <a:sym typeface="Questrial"/>
            </a:endParaRPr>
          </a:p>
          <a:p>
            <a:pPr marL="257175" indent="-257175">
              <a:spcBef>
                <a:spcPts val="0"/>
              </a:spcBef>
              <a:buSzPct val="79999"/>
              <a:buFont typeface="Noto Sans Symbols"/>
              <a:buChar char="●"/>
            </a:pPr>
            <a:r>
              <a:rPr lang="en-US" sz="3200" b="0" dirty="0">
                <a:latin typeface="Times New Roman" panose="02020603050405020304" pitchFamily="18" charset="0"/>
                <a:ea typeface="Questrial"/>
                <a:cs typeface="Times New Roman" panose="02020603050405020304" pitchFamily="18" charset="0"/>
                <a:sym typeface="Questrial"/>
              </a:rPr>
              <a:t>End of lesson</a:t>
            </a:r>
          </a:p>
          <a:p>
            <a:pPr marL="557213" lvl="1" indent="-214313">
              <a:spcBef>
                <a:spcPts val="0"/>
              </a:spcBef>
              <a:buSzPct val="80000"/>
              <a:buFont typeface="Noto Sans Symbols"/>
              <a:buChar char="●"/>
            </a:pPr>
            <a:r>
              <a:rPr lang="en-US" sz="2800" dirty="0">
                <a:solidFill>
                  <a:schemeClr val="tx1"/>
                </a:solidFill>
                <a:latin typeface="Times New Roman" panose="02020603050405020304" pitchFamily="18" charset="0"/>
                <a:ea typeface="Questrial"/>
                <a:cs typeface="Times New Roman" panose="02020603050405020304" pitchFamily="18" charset="0"/>
                <a:sym typeface="Questrial"/>
              </a:rPr>
              <a:t>Check understanding</a:t>
            </a:r>
          </a:p>
          <a:p>
            <a:pPr marL="557213" lvl="1" indent="-214313">
              <a:spcBef>
                <a:spcPts val="0"/>
              </a:spcBef>
              <a:buSzPct val="79999"/>
              <a:buFont typeface="Noto Sans Symbols"/>
              <a:buChar char="●"/>
            </a:pPr>
            <a:r>
              <a:rPr lang="en-US" sz="2800" dirty="0">
                <a:solidFill>
                  <a:schemeClr val="tx1"/>
                </a:solidFill>
                <a:latin typeface="Times New Roman" panose="02020603050405020304" pitchFamily="18" charset="0"/>
                <a:ea typeface="Questrial"/>
                <a:cs typeface="Times New Roman" panose="02020603050405020304" pitchFamily="18" charset="0"/>
                <a:sym typeface="Questrial"/>
              </a:rPr>
              <a:t>Make Connections</a:t>
            </a:r>
          </a:p>
          <a:p>
            <a:pPr marL="557213" lvl="1" indent="-214313">
              <a:spcBef>
                <a:spcPts val="0"/>
              </a:spcBef>
              <a:buSzPct val="79999"/>
              <a:buFont typeface="Noto Sans Symbols"/>
              <a:buChar char="●"/>
            </a:pPr>
            <a:r>
              <a:rPr lang="en-US" sz="2800" dirty="0">
                <a:solidFill>
                  <a:schemeClr val="tx1"/>
                </a:solidFill>
                <a:latin typeface="Times New Roman" panose="02020603050405020304" pitchFamily="18" charset="0"/>
                <a:ea typeface="Questrial"/>
                <a:cs typeface="Times New Roman" panose="02020603050405020304" pitchFamily="18" charset="0"/>
                <a:sym typeface="Questrial"/>
              </a:rPr>
              <a:t>Answer BIG QUESTION</a:t>
            </a:r>
          </a:p>
          <a:p>
            <a:pPr marL="557213" lvl="1" indent="-214313">
              <a:spcBef>
                <a:spcPts val="0"/>
              </a:spcBef>
              <a:buSzPct val="79999"/>
              <a:buFont typeface="Noto Sans Symbols"/>
              <a:buChar char="●"/>
            </a:pPr>
            <a:r>
              <a:rPr lang="en-US" sz="2800" dirty="0">
                <a:solidFill>
                  <a:schemeClr val="tx1"/>
                </a:solidFill>
                <a:latin typeface="Times New Roman" panose="02020603050405020304" pitchFamily="18" charset="0"/>
                <a:ea typeface="Questrial"/>
                <a:cs typeface="Times New Roman" panose="02020603050405020304" pitchFamily="18" charset="0"/>
                <a:sym typeface="Questrial"/>
              </a:rPr>
              <a:t>Free-write </a:t>
            </a:r>
          </a:p>
          <a:p>
            <a:pPr marL="0" indent="0">
              <a:spcBef>
                <a:spcPts val="750"/>
              </a:spcBef>
              <a:buClr>
                <a:schemeClr val="accent1"/>
              </a:buClr>
              <a:buSzPct val="25000"/>
              <a:buNone/>
            </a:pPr>
            <a:endParaRPr sz="2100" b="0" dirty="0">
              <a:latin typeface="Questrial"/>
              <a:ea typeface="Questrial"/>
              <a:cs typeface="Questrial"/>
              <a:sym typeface="Questrial"/>
            </a:endParaRPr>
          </a:p>
          <a:p>
            <a:pPr marL="257175" indent="-257175">
              <a:spcBef>
                <a:spcPts val="750"/>
              </a:spcBef>
              <a:buClr>
                <a:schemeClr val="accent1"/>
              </a:buClr>
              <a:buSzPct val="80000"/>
              <a:buNone/>
            </a:pPr>
            <a:endParaRPr sz="2100" b="0" dirty="0">
              <a:solidFill>
                <a:schemeClr val="lt1"/>
              </a:solidFill>
              <a:latin typeface="Questrial"/>
              <a:ea typeface="Questrial"/>
              <a:cs typeface="Questrial"/>
              <a:sym typeface="Questria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594" t="9989" r="9425" b="27346"/>
          <a:stretch/>
        </p:blipFill>
        <p:spPr>
          <a:xfrm>
            <a:off x="4191000" y="1664677"/>
            <a:ext cx="4827588" cy="28018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064383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xmlns:mv="urn:schemas-microsoft-com:mac:vml">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35F3BA-FE8B-4E36-87EF-206F94BD42EB}" type="slidenum">
              <a:rPr lang="en-US" smtClean="0">
                <a:solidFill>
                  <a:prstClr val="white"/>
                </a:solidFill>
              </a:rPr>
              <a:pPr/>
              <a:t>5</a:t>
            </a:fld>
            <a:endParaRPr lang="en-US" dirty="0">
              <a:solidFill>
                <a:prstClr val="white"/>
              </a:solidFill>
            </a:endParaRPr>
          </a:p>
        </p:txBody>
      </p:sp>
      <p:pic>
        <p:nvPicPr>
          <p:cNvPr id="3" name="Picture 2" descr="skills - Google Search - Windows Internet Explorer provided by VA IT Infrastructure Partnership"/>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0793" t="41081" r="35287" b="12628"/>
          <a:stretch/>
        </p:blipFill>
        <p:spPr>
          <a:xfrm>
            <a:off x="594360" y="1752600"/>
            <a:ext cx="7254240" cy="3352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80245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Shape 550"/>
          <p:cNvSpPr txBox="1">
            <a:spLocks noGrp="1"/>
          </p:cNvSpPr>
          <p:nvPr>
            <p:ph type="title"/>
          </p:nvPr>
        </p:nvSpPr>
        <p:spPr>
          <a:xfrm>
            <a:off x="457200" y="-152400"/>
            <a:ext cx="7543800" cy="1143000"/>
          </a:xfrm>
          <a:prstGeom prst="rect">
            <a:avLst/>
          </a:prstGeom>
        </p:spPr>
        <p:txBody>
          <a:bodyPr lIns="91425" tIns="91425" rIns="91425" bIns="91425" anchor="ctr" anchorCtr="0">
            <a:noAutofit/>
          </a:bodyPr>
          <a:lstStyle/>
          <a:p>
            <a:pPr lvl="0" rtl="0">
              <a:spcBef>
                <a:spcPts val="0"/>
              </a:spcBef>
              <a:buNone/>
            </a:pPr>
            <a:r>
              <a:rPr lang="en-US" dirty="0"/>
              <a:t>Resources</a:t>
            </a:r>
          </a:p>
        </p:txBody>
      </p:sp>
      <p:sp>
        <p:nvSpPr>
          <p:cNvPr id="551" name="Shape 551"/>
          <p:cNvSpPr txBox="1">
            <a:spLocks noGrp="1"/>
          </p:cNvSpPr>
          <p:nvPr>
            <p:ph type="body" idx="1"/>
          </p:nvPr>
        </p:nvSpPr>
        <p:spPr>
          <a:xfrm>
            <a:off x="178800" y="762000"/>
            <a:ext cx="8127000" cy="5791200"/>
          </a:xfrm>
          <a:prstGeom prst="rect">
            <a:avLst/>
          </a:prstGeom>
        </p:spPr>
        <p:txBody>
          <a:bodyPr lIns="91425" tIns="91425" rIns="91425" bIns="91425" anchor="t" anchorCtr="0">
            <a:noAutofit/>
          </a:bodyPr>
          <a:lstStyle/>
          <a:p>
            <a:pPr marL="0" lvl="0" indent="0" algn="ctr" rtl="0">
              <a:spcBef>
                <a:spcPts val="0"/>
              </a:spcBef>
              <a:buNone/>
            </a:pPr>
            <a:r>
              <a:rPr lang="en-US" sz="2400" u="sng" dirty="0">
                <a:latin typeface="Times New Roman" panose="02020603050405020304" pitchFamily="18" charset="0"/>
                <a:cs typeface="Times New Roman" panose="02020603050405020304" pitchFamily="18" charset="0"/>
              </a:rPr>
              <a:t>Current Affairs</a:t>
            </a:r>
          </a:p>
          <a:p>
            <a:pPr indent="-342900">
              <a:spcBef>
                <a:spcPts val="0"/>
              </a:spcBef>
            </a:pPr>
            <a:r>
              <a:rPr lang="en-US" sz="1800" dirty="0" smtClean="0">
                <a:latin typeface="Times New Roman" panose="02020603050405020304" pitchFamily="18" charset="0"/>
                <a:cs typeface="Times New Roman" panose="02020603050405020304" pitchFamily="18" charset="0"/>
                <a:hlinkClick r:id="rId3"/>
              </a:rPr>
              <a:t>NEWSELA</a:t>
            </a:r>
            <a:r>
              <a:rPr lang="en-US" sz="1800" b="0" dirty="0" smtClean="0">
                <a:latin typeface="Times New Roman" panose="02020603050405020304" pitchFamily="18" charset="0"/>
                <a:cs typeface="Times New Roman" panose="02020603050405020304" pitchFamily="18" charset="0"/>
              </a:rPr>
              <a:t>- </a:t>
            </a:r>
            <a:r>
              <a:rPr lang="en-US" sz="1800" b="0" dirty="0">
                <a:latin typeface="Times New Roman" panose="02020603050405020304" pitchFamily="18" charset="0"/>
                <a:cs typeface="Times New Roman" panose="02020603050405020304" pitchFamily="18" charset="0"/>
              </a:rPr>
              <a:t>database of current event articles that can be accessed in different formats by reading levels.  Teachers can use </a:t>
            </a:r>
            <a:r>
              <a:rPr lang="en-US" sz="1800" b="0" dirty="0" err="1">
                <a:latin typeface="Times New Roman" panose="02020603050405020304" pitchFamily="18" charset="0"/>
                <a:cs typeface="Times New Roman" panose="02020603050405020304" pitchFamily="18" charset="0"/>
              </a:rPr>
              <a:t>Newsela</a:t>
            </a:r>
            <a:r>
              <a:rPr lang="en-US" sz="1800" b="0" dirty="0">
                <a:latin typeface="Times New Roman" panose="02020603050405020304" pitchFamily="18" charset="0"/>
                <a:cs typeface="Times New Roman" panose="02020603050405020304" pitchFamily="18" charset="0"/>
              </a:rPr>
              <a:t> to differentiate nonfiction reading.  It’s indexed by broad themes (War and peace, Arts, Science, Health, Law) </a:t>
            </a:r>
          </a:p>
          <a:p>
            <a:pPr indent="-342900">
              <a:spcBef>
                <a:spcPts val="0"/>
              </a:spcBef>
            </a:pPr>
            <a:r>
              <a:rPr lang="en-US" sz="1800" dirty="0" smtClean="0">
                <a:latin typeface="Times New Roman" panose="02020603050405020304" pitchFamily="18" charset="0"/>
                <a:cs typeface="Times New Roman" panose="02020603050405020304" pitchFamily="18" charset="0"/>
                <a:hlinkClick r:id="rId4"/>
              </a:rPr>
              <a:t>The Guardian</a:t>
            </a:r>
            <a:r>
              <a:rPr lang="en-US" sz="1800" dirty="0" smtClean="0">
                <a:latin typeface="Times New Roman" panose="02020603050405020304" pitchFamily="18" charset="0"/>
                <a:cs typeface="Times New Roman" panose="02020603050405020304" pitchFamily="18" charset="0"/>
              </a:rPr>
              <a:t>- </a:t>
            </a:r>
            <a:r>
              <a:rPr lang="en-US" sz="1800" b="0" dirty="0">
                <a:solidFill>
                  <a:srgbClr val="000000"/>
                </a:solidFill>
                <a:latin typeface="Times New Roman" panose="02020603050405020304" pitchFamily="18" charset="0"/>
                <a:cs typeface="Times New Roman" panose="02020603050405020304" pitchFamily="18" charset="0"/>
              </a:rPr>
              <a:t>The Guardian is a National British daily newspaper, known until 1959 as the Manchester Guardian. Along with its sister papers The Observer and The Guardian Weekly, The Guardian is part of the Guardian Media Group, owned by The Scott Trust Limited. </a:t>
            </a:r>
            <a:r>
              <a:rPr lang="en-US" sz="1800" b="0" dirty="0">
                <a:latin typeface="Times New Roman" panose="02020603050405020304" pitchFamily="18" charset="0"/>
                <a:cs typeface="Times New Roman" panose="02020603050405020304" pitchFamily="18" charset="0"/>
              </a:rPr>
              <a:t/>
            </a:r>
            <a:br>
              <a:rPr lang="en-US" sz="1800" b="0" dirty="0">
                <a:latin typeface="Times New Roman" panose="02020603050405020304" pitchFamily="18" charset="0"/>
                <a:cs typeface="Times New Roman" panose="02020603050405020304" pitchFamily="18" charset="0"/>
              </a:rPr>
            </a:br>
            <a:endParaRPr sz="1800" b="0" dirty="0">
              <a:latin typeface="Times New Roman" panose="02020603050405020304" pitchFamily="18" charset="0"/>
              <a:cs typeface="Times New Roman" panose="02020603050405020304" pitchFamily="18" charset="0"/>
            </a:endParaRPr>
          </a:p>
          <a:p>
            <a:pPr lvl="0" algn="ctr" rtl="0">
              <a:spcBef>
                <a:spcPts val="0"/>
              </a:spcBef>
              <a:buNone/>
            </a:pPr>
            <a:r>
              <a:rPr lang="en-US" sz="2400" u="sng" dirty="0">
                <a:latin typeface="Times New Roman" panose="02020603050405020304" pitchFamily="18" charset="0"/>
                <a:cs typeface="Times New Roman" panose="02020603050405020304" pitchFamily="18" charset="0"/>
              </a:rPr>
              <a:t>Economics</a:t>
            </a:r>
          </a:p>
          <a:p>
            <a:pPr>
              <a:spcBef>
                <a:spcPts val="0"/>
              </a:spcBef>
            </a:pPr>
            <a:r>
              <a:rPr lang="en-US" sz="1800" dirty="0" smtClean="0">
                <a:latin typeface="Times New Roman" panose="02020603050405020304" pitchFamily="18" charset="0"/>
                <a:cs typeface="Times New Roman" panose="02020603050405020304" pitchFamily="18" charset="0"/>
                <a:hlinkClick r:id="rId5"/>
              </a:rPr>
              <a:t>The Economist</a:t>
            </a:r>
            <a:r>
              <a:rPr lang="en-US" sz="1800" dirty="0" smtClean="0">
                <a:latin typeface="Times New Roman" panose="02020603050405020304" pitchFamily="18" charset="0"/>
                <a:cs typeface="Times New Roman" panose="02020603050405020304" pitchFamily="18" charset="0"/>
              </a:rPr>
              <a:t> </a:t>
            </a:r>
            <a:r>
              <a:rPr lang="en-US" sz="1800" b="0" dirty="0" smtClean="0">
                <a:latin typeface="Times New Roman" panose="02020603050405020304" pitchFamily="18" charset="0"/>
                <a:cs typeface="Times New Roman" panose="02020603050405020304" pitchFamily="18" charset="0"/>
              </a:rPr>
              <a:t>- </a:t>
            </a:r>
            <a:r>
              <a:rPr lang="en-US" sz="1800" b="0" i="1" dirty="0" smtClean="0">
                <a:latin typeface="Times New Roman" panose="02020603050405020304" pitchFamily="18" charset="0"/>
                <a:cs typeface="Times New Roman" panose="02020603050405020304" pitchFamily="18" charset="0"/>
              </a:rPr>
              <a:t>The </a:t>
            </a:r>
            <a:r>
              <a:rPr lang="en-US" sz="1800" b="0" i="1" dirty="0">
                <a:latin typeface="Times New Roman" panose="02020603050405020304" pitchFamily="18" charset="0"/>
                <a:cs typeface="Times New Roman" panose="02020603050405020304" pitchFamily="18" charset="0"/>
              </a:rPr>
              <a:t>Economist</a:t>
            </a:r>
            <a:r>
              <a:rPr lang="en-US" sz="1800" b="0" dirty="0">
                <a:latin typeface="Times New Roman" panose="02020603050405020304" pitchFamily="18" charset="0"/>
                <a:cs typeface="Times New Roman" panose="02020603050405020304" pitchFamily="18" charset="0"/>
              </a:rPr>
              <a:t> online offers authoritative insight and opinion on international news, politics, business, finance, science and technology</a:t>
            </a:r>
            <a:r>
              <a:rPr lang="en-US" sz="1800" b="0" dirty="0" smtClean="0">
                <a:latin typeface="Times New Roman" panose="02020603050405020304" pitchFamily="18" charset="0"/>
                <a:cs typeface="Times New Roman" panose="02020603050405020304" pitchFamily="18" charset="0"/>
              </a:rPr>
              <a:t>. All online articles are from </a:t>
            </a:r>
            <a:r>
              <a:rPr lang="en-US" sz="1800" b="0" i="1" dirty="0">
                <a:latin typeface="Times New Roman" panose="02020603050405020304" pitchFamily="18" charset="0"/>
                <a:cs typeface="Times New Roman" panose="02020603050405020304" pitchFamily="18" charset="0"/>
              </a:rPr>
              <a:t>The Economist</a:t>
            </a:r>
            <a:r>
              <a:rPr lang="en-US" sz="1800" b="0" dirty="0">
                <a:latin typeface="Times New Roman" panose="02020603050405020304" pitchFamily="18" charset="0"/>
                <a:cs typeface="Times New Roman" panose="02020603050405020304" pitchFamily="18" charset="0"/>
              </a:rPr>
              <a:t> print edition (including those printed only in British copies) and </a:t>
            </a:r>
            <a:r>
              <a:rPr lang="en-US" sz="1800" b="0" dirty="0" smtClean="0">
                <a:latin typeface="Times New Roman" panose="02020603050405020304" pitchFamily="18" charset="0"/>
                <a:cs typeface="Times New Roman" panose="02020603050405020304" pitchFamily="18" charset="0"/>
              </a:rPr>
              <a:t>maintained in  </a:t>
            </a:r>
            <a:r>
              <a:rPr lang="en-US" sz="1800" b="0" dirty="0">
                <a:latin typeface="Times New Roman" panose="02020603050405020304" pitchFamily="18" charset="0"/>
                <a:cs typeface="Times New Roman" panose="02020603050405020304" pitchFamily="18" charset="0"/>
              </a:rPr>
              <a:t>a searchable online archive that dates back June 1997. </a:t>
            </a:r>
            <a:r>
              <a:rPr lang="en-US" sz="1800" b="0" i="1" dirty="0" smtClean="0">
                <a:latin typeface="Times New Roman" panose="02020603050405020304" pitchFamily="18" charset="0"/>
                <a:cs typeface="Times New Roman" panose="02020603050405020304" pitchFamily="18" charset="0"/>
              </a:rPr>
              <a:t>The </a:t>
            </a:r>
            <a:r>
              <a:rPr lang="en-US" sz="1800" b="0" i="1" dirty="0">
                <a:latin typeface="Times New Roman" panose="02020603050405020304" pitchFamily="18" charset="0"/>
                <a:cs typeface="Times New Roman" panose="02020603050405020304" pitchFamily="18" charset="0"/>
              </a:rPr>
              <a:t>Economist</a:t>
            </a:r>
            <a:r>
              <a:rPr lang="en-US" sz="1800" b="0" dirty="0">
                <a:latin typeface="Times New Roman" panose="02020603050405020304" pitchFamily="18" charset="0"/>
                <a:cs typeface="Times New Roman" panose="02020603050405020304" pitchFamily="18" charset="0"/>
              </a:rPr>
              <a:t> online is part of </a:t>
            </a:r>
            <a:r>
              <a:rPr lang="en-US" sz="1800" b="0" dirty="0">
                <a:latin typeface="Times New Roman" panose="02020603050405020304" pitchFamily="18" charset="0"/>
                <a:cs typeface="Times New Roman" panose="02020603050405020304" pitchFamily="18" charset="0"/>
                <a:hlinkClick r:id="rId6"/>
              </a:rPr>
              <a:t>The Economist Group</a:t>
            </a:r>
            <a:r>
              <a:rPr lang="en-US" sz="1800" b="0" dirty="0">
                <a:latin typeface="Times New Roman" panose="02020603050405020304" pitchFamily="18" charset="0"/>
                <a:cs typeface="Times New Roman" panose="02020603050405020304" pitchFamily="18" charset="0"/>
              </a:rPr>
              <a:t> and is responsible for </a:t>
            </a:r>
            <a:r>
              <a:rPr lang="en-US" sz="1800" b="0" i="1" dirty="0">
                <a:latin typeface="Times New Roman" panose="02020603050405020304" pitchFamily="18" charset="0"/>
                <a:cs typeface="Times New Roman" panose="02020603050405020304" pitchFamily="18" charset="0"/>
              </a:rPr>
              <a:t>The Economist</a:t>
            </a:r>
            <a:r>
              <a:rPr lang="en-US" sz="1800" b="0" dirty="0">
                <a:latin typeface="Times New Roman" panose="02020603050405020304" pitchFamily="18" charset="0"/>
                <a:cs typeface="Times New Roman" panose="02020603050405020304" pitchFamily="18" charset="0"/>
              </a:rPr>
              <a:t> on the </a:t>
            </a:r>
            <a:r>
              <a:rPr lang="en-US" sz="1800" b="0" dirty="0" smtClean="0">
                <a:latin typeface="Times New Roman" panose="02020603050405020304" pitchFamily="18" charset="0"/>
                <a:cs typeface="Times New Roman" panose="02020603050405020304" pitchFamily="18" charset="0"/>
              </a:rPr>
              <a:t>internet with  </a:t>
            </a:r>
            <a:r>
              <a:rPr lang="en-US" sz="1800" b="0" dirty="0">
                <a:latin typeface="Times New Roman" panose="02020603050405020304" pitchFamily="18" charset="0"/>
                <a:cs typeface="Times New Roman" panose="02020603050405020304" pitchFamily="18" charset="0"/>
              </a:rPr>
              <a:t>offices in New York, London and San Francisco, and a growing worldwide editorial staff</a:t>
            </a:r>
            <a:r>
              <a:rPr lang="en-US" sz="1800" b="0" dirty="0" smtClean="0">
                <a:latin typeface="Times New Roman" panose="02020603050405020304" pitchFamily="18" charset="0"/>
                <a:cs typeface="Times New Roman" panose="02020603050405020304" pitchFamily="18" charset="0"/>
              </a:rPr>
              <a:t>.</a:t>
            </a:r>
          </a:p>
          <a:p>
            <a:pPr>
              <a:spcBef>
                <a:spcPts val="0"/>
              </a:spcBef>
            </a:pPr>
            <a:r>
              <a:rPr lang="en-US" sz="1800" dirty="0" smtClean="0">
                <a:latin typeface="Times New Roman" panose="02020603050405020304" pitchFamily="18" charset="0"/>
                <a:cs typeface="Times New Roman" panose="02020603050405020304" pitchFamily="18" charset="0"/>
                <a:hlinkClick r:id="rId7"/>
              </a:rPr>
              <a:t>Virginia Council on Economic Education </a:t>
            </a:r>
            <a:endParaRPr lang="en-US" sz="1800" dirty="0">
              <a:latin typeface="Times New Roman" panose="02020603050405020304" pitchFamily="18" charset="0"/>
              <a:cs typeface="Times New Roman" panose="02020603050405020304" pitchFamily="18" charset="0"/>
            </a:endParaRPr>
          </a:p>
          <a:p>
            <a:pPr marL="228600" indent="0">
              <a:spcBef>
                <a:spcPts val="0"/>
              </a:spcBef>
              <a:buNone/>
            </a:pPr>
            <a:r>
              <a:rPr lang="en-US" sz="1200" b="0" dirty="0" smtClean="0">
                <a:latin typeface="Times New Roman" panose="02020603050405020304" pitchFamily="18" charset="0"/>
                <a:cs typeface="Times New Roman" panose="02020603050405020304" pitchFamily="18" charset="0"/>
              </a:rPr>
              <a:t> </a:t>
            </a:r>
            <a:endParaRPr lang="en-US" sz="1200" b="0" dirty="0" smtClean="0">
              <a:latin typeface="Times New Roman" panose="02020603050405020304" pitchFamily="18" charset="0"/>
              <a:cs typeface="Times New Roman" panose="02020603050405020304" pitchFamily="18" charset="0"/>
              <a:hlinkClick r:id="rId7"/>
            </a:endParaRPr>
          </a:p>
          <a:p>
            <a:pPr lvl="0" algn="ctr" rtl="0">
              <a:spcBef>
                <a:spcPts val="0"/>
              </a:spcBef>
              <a:buNone/>
            </a:pPr>
            <a:endParaRPr lang="en-US" sz="2400" b="0" dirty="0">
              <a:latin typeface="Times New Roman" panose="02020603050405020304" pitchFamily="18" charset="0"/>
              <a:cs typeface="Times New Roman" panose="02020603050405020304" pitchFamily="18" charset="0"/>
            </a:endParaRPr>
          </a:p>
          <a:p>
            <a:pPr lvl="0" algn="ctr" rtl="0">
              <a:spcBef>
                <a:spcPts val="0"/>
              </a:spcBef>
              <a:buNone/>
            </a:pPr>
            <a:endParaRPr sz="2400" dirty="0"/>
          </a:p>
        </p:txBody>
      </p:sp>
      <p:sp>
        <p:nvSpPr>
          <p:cNvPr id="552" name="Shape 552"/>
          <p:cNvSpPr txBox="1">
            <a:spLocks noGrp="1"/>
          </p:cNvSpPr>
          <p:nvPr>
            <p:ph type="sldNum" idx="12"/>
          </p:nvPr>
        </p:nvSpPr>
        <p:spPr>
          <a:xfrm>
            <a:off x="8305800" y="6340475"/>
            <a:ext cx="381000" cy="365100"/>
          </a:xfrm>
          <a:prstGeom prst="rect">
            <a:avLst/>
          </a:prstGeom>
        </p:spPr>
        <p:txBody>
          <a:bodyPr lIns="91425" tIns="45700" rIns="91425" bIns="45700" anchor="ctr" anchorCtr="0">
            <a:noAutofit/>
          </a:bodyPr>
          <a:lstStyle/>
          <a:p>
            <a:fld id="{00000000-1234-1234-1234-123412341234}" type="slidenum">
              <a:rPr lang="en-US"/>
              <a:pPr/>
              <a:t>50</a:t>
            </a:fld>
            <a:endParaRPr lang="en-US"/>
          </a:p>
        </p:txBody>
      </p:sp>
    </p:spTree>
    <p:extLst>
      <p:ext uri="{BB962C8B-B14F-4D97-AF65-F5344CB8AC3E}">
        <p14:creationId xmlns:p14="http://schemas.microsoft.com/office/powerpoint/2010/main" val="29407312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a:spLocks noGrp="1"/>
          </p:cNvSpPr>
          <p:nvPr>
            <p:ph type="title"/>
          </p:nvPr>
        </p:nvSpPr>
        <p:spPr>
          <a:prstGeom prst="rect">
            <a:avLst/>
          </a:prstGeom>
        </p:spPr>
        <p:txBody>
          <a:bodyPr lIns="45699" tIns="45699" rIns="45699" bIns="45699"/>
          <a:lstStyle/>
          <a:p>
            <a:r>
              <a:t>Reflections:</a:t>
            </a:r>
          </a:p>
        </p:txBody>
      </p:sp>
      <p:sp>
        <p:nvSpPr>
          <p:cNvPr id="340" name="Shape 340"/>
          <p:cNvSpPr>
            <a:spLocks noGrp="1"/>
          </p:cNvSpPr>
          <p:nvPr>
            <p:ph type="body" idx="1"/>
          </p:nvPr>
        </p:nvSpPr>
        <p:spPr>
          <a:xfrm>
            <a:off x="457200" y="1600199"/>
            <a:ext cx="7543800" cy="4526102"/>
          </a:xfrm>
          <a:prstGeom prst="rect">
            <a:avLst/>
          </a:prstGeom>
        </p:spPr>
        <p:txBody>
          <a:bodyPr lIns="45699" tIns="45699" rIns="45699" bIns="45699"/>
          <a:lstStyle/>
          <a:p>
            <a:pPr marL="228600" indent="0">
              <a:spcBef>
                <a:spcPts val="0"/>
              </a:spcBef>
              <a:buNone/>
              <a:defRPr u="sng"/>
            </a:pPr>
            <a:r>
              <a:rPr dirty="0"/>
              <a:t>3</a:t>
            </a:r>
            <a:r>
              <a:rPr b="0" u="none" dirty="0"/>
              <a:t> things you learned,</a:t>
            </a:r>
          </a:p>
          <a:p>
            <a:pPr marL="228600" indent="0">
              <a:buNone/>
              <a:defRPr u="sng"/>
            </a:pPr>
            <a:r>
              <a:rPr dirty="0"/>
              <a:t>2</a:t>
            </a:r>
            <a:r>
              <a:rPr b="0" u="none" dirty="0"/>
              <a:t> ways you can use this learning in your class, and</a:t>
            </a:r>
          </a:p>
          <a:p>
            <a:pPr marL="228600" indent="0">
              <a:buNone/>
              <a:defRPr u="sng"/>
            </a:pPr>
            <a:r>
              <a:rPr dirty="0"/>
              <a:t>1</a:t>
            </a:r>
            <a:r>
              <a:rPr b="0" u="none" dirty="0"/>
              <a:t> question you still have</a:t>
            </a:r>
          </a:p>
        </p:txBody>
      </p:sp>
      <p:sp>
        <p:nvSpPr>
          <p:cNvPr id="341" name="Shape 341"/>
          <p:cNvSpPr>
            <a:spLocks noGrp="1"/>
          </p:cNvSpPr>
          <p:nvPr>
            <p:ph type="sldNum" sz="quarter" idx="4294967295"/>
          </p:nvPr>
        </p:nvSpPr>
        <p:spPr>
          <a:xfrm>
            <a:off x="8404106" y="6388425"/>
            <a:ext cx="282694" cy="2692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pPr/>
              <a:t>51</a:t>
            </a:fld>
            <a:endParaRPr/>
          </a:p>
        </p:txBody>
      </p:sp>
    </p:spTree>
    <p:extLst>
      <p:ext uri="{BB962C8B-B14F-4D97-AF65-F5344CB8AC3E}">
        <p14:creationId xmlns:p14="http://schemas.microsoft.com/office/powerpoint/2010/main" val="297379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Shape 558"/>
          <p:cNvSpPr txBox="1">
            <a:spLocks noGrp="1"/>
          </p:cNvSpPr>
          <p:nvPr>
            <p:ph type="title"/>
          </p:nvPr>
        </p:nvSpPr>
        <p:spPr>
          <a:xfrm>
            <a:off x="457200" y="274637"/>
            <a:ext cx="75438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Batang"/>
              <a:buNone/>
            </a:pPr>
            <a:r>
              <a:rPr lang="en-US" sz="4800" b="1" i="0" u="none" strike="noStrike" cap="none">
                <a:solidFill>
                  <a:schemeClr val="dk1"/>
                </a:solidFill>
                <a:latin typeface="Batang"/>
                <a:ea typeface="Batang"/>
                <a:cs typeface="Batang"/>
                <a:sym typeface="Batang"/>
              </a:rPr>
              <a:t>Questions?</a:t>
            </a:r>
          </a:p>
        </p:txBody>
      </p:sp>
      <p:sp>
        <p:nvSpPr>
          <p:cNvPr id="559" name="Shape 559"/>
          <p:cNvSpPr txBox="1">
            <a:spLocks noGrp="1"/>
          </p:cNvSpPr>
          <p:nvPr>
            <p:ph type="sldNum" idx="12"/>
          </p:nvPr>
        </p:nvSpPr>
        <p:spPr>
          <a:xfrm>
            <a:off x="8382000" y="6356351"/>
            <a:ext cx="381000" cy="349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Times New Roman"/>
                <a:ea typeface="Times New Roman"/>
                <a:cs typeface="Times New Roman"/>
                <a:sym typeface="Times New Roman"/>
              </a:rPr>
              <a:pPr algn="r">
                <a:buSzPct val="25000"/>
              </a:pPr>
              <a:t>52</a:t>
            </a:fld>
            <a:endParaRPr lang="en-US" sz="1200">
              <a:solidFill>
                <a:srgbClr val="FFFFFF"/>
              </a:solidFill>
              <a:latin typeface="Times New Roman"/>
              <a:ea typeface="Times New Roman"/>
              <a:cs typeface="Times New Roman"/>
              <a:sym typeface="Times New Roman"/>
            </a:endParaRPr>
          </a:p>
        </p:txBody>
      </p:sp>
      <p:pic>
        <p:nvPicPr>
          <p:cNvPr id="560" name="Shape 560" descr="C:\Users\christonya.brown@doe.virginia.gov\AppData\Local\Microsoft\Windows\Temporary Internet Files\Content.IE5\385NU2DS\MC900434411[1].wmf"/>
          <p:cNvPicPr preferRelativeResize="0"/>
          <p:nvPr/>
        </p:nvPicPr>
        <p:blipFill rotWithShape="1">
          <a:blip r:embed="rId3">
            <a:alphaModFix/>
          </a:blip>
          <a:srcRect/>
          <a:stretch/>
        </p:blipFill>
        <p:spPr>
          <a:xfrm>
            <a:off x="1905000" y="1295400"/>
            <a:ext cx="4419599" cy="4972049"/>
          </a:xfrm>
          <a:prstGeom prst="rect">
            <a:avLst/>
          </a:prstGeom>
          <a:noFill/>
          <a:ln>
            <a:noFill/>
          </a:ln>
        </p:spPr>
      </p:pic>
    </p:spTree>
    <p:extLst>
      <p:ext uri="{BB962C8B-B14F-4D97-AF65-F5344CB8AC3E}">
        <p14:creationId xmlns:p14="http://schemas.microsoft.com/office/powerpoint/2010/main" val="3578967509"/>
      </p:ext>
    </p:extLst>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 Geography Presenters</a:t>
            </a:r>
            <a:endParaRPr lang="en-US" dirty="0"/>
          </a:p>
        </p:txBody>
      </p:sp>
      <p:sp>
        <p:nvSpPr>
          <p:cNvPr id="3" name="Slide Number Placeholder 2"/>
          <p:cNvSpPr>
            <a:spLocks noGrp="1"/>
          </p:cNvSpPr>
          <p:nvPr>
            <p:ph type="sldNum" idx="12"/>
          </p:nvPr>
        </p:nvSpPr>
        <p:spPr/>
        <p:txBody>
          <a:bodyPr/>
          <a:lstStyle/>
          <a:p>
            <a:pPr algn="r">
              <a:buSzPct val="25000"/>
            </a:pPr>
            <a:fld id="{00000000-1234-1234-1234-123412341234}" type="slidenum">
              <a:rPr lang="en-US" sz="1200" smtClean="0">
                <a:solidFill>
                  <a:srgbClr val="FFFFFF"/>
                </a:solidFill>
                <a:latin typeface="Times New Roman"/>
                <a:ea typeface="Times New Roman"/>
                <a:cs typeface="Times New Roman"/>
                <a:sym typeface="Times New Roman"/>
              </a:rPr>
              <a:pPr algn="r">
                <a:buSzPct val="25000"/>
              </a:pPr>
              <a:t>53</a:t>
            </a:fld>
            <a:endParaRPr lang="en-US" sz="1200">
              <a:solidFill>
                <a:srgbClr val="FFFFFF"/>
              </a:solidFill>
              <a:latin typeface="Times New Roman"/>
              <a:ea typeface="Times New Roman"/>
              <a:cs typeface="Times New Roman"/>
              <a:sym typeface="Times New Roman"/>
            </a:endParaRPr>
          </a:p>
        </p:txBody>
      </p:sp>
      <p:graphicFrame>
        <p:nvGraphicFramePr>
          <p:cNvPr id="4" name="Table 3"/>
          <p:cNvGraphicFramePr>
            <a:graphicFrameLocks noGrp="1"/>
          </p:cNvGraphicFramePr>
          <p:nvPr>
            <p:extLst>
              <p:ext uri="{D42A27DB-BD31-4B8C-83A1-F6EECF244321}">
                <p14:modId xmlns:p14="http://schemas.microsoft.com/office/powerpoint/2010/main" val="2313397925"/>
              </p:ext>
            </p:extLst>
          </p:nvPr>
        </p:nvGraphicFramePr>
        <p:xfrm>
          <a:off x="381000" y="1676403"/>
          <a:ext cx="7848600" cy="3445080"/>
        </p:xfrm>
        <a:graphic>
          <a:graphicData uri="http://schemas.openxmlformats.org/drawingml/2006/table">
            <a:tbl>
              <a:tblPr firstRow="1" firstCol="1" bandRow="1">
                <a:tableStyleId>{5940675A-B579-460E-94D1-54222C63F5DA}</a:tableStyleId>
              </a:tblPr>
              <a:tblGrid>
                <a:gridCol w="2367218"/>
                <a:gridCol w="1823782"/>
                <a:gridCol w="3657600"/>
              </a:tblGrid>
              <a:tr h="548808">
                <a:tc>
                  <a:txBody>
                    <a:bodyPr/>
                    <a:lstStyle/>
                    <a:p>
                      <a:pPr marL="0" marR="0">
                        <a:lnSpc>
                          <a:spcPct val="115000"/>
                        </a:lnSpc>
                        <a:spcBef>
                          <a:spcPts val="0"/>
                        </a:spcBef>
                        <a:spcAft>
                          <a:spcPts val="0"/>
                        </a:spcAft>
                      </a:pPr>
                      <a:r>
                        <a:rPr lang="en-US" sz="2000" dirty="0">
                          <a:effectLst/>
                        </a:rPr>
                        <a:t>Brennan Sigel</a:t>
                      </a:r>
                      <a:endParaRPr lang="en-US" sz="2000" b="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000" dirty="0">
                          <a:effectLst/>
                        </a:rPr>
                        <a:t>Hanover</a:t>
                      </a:r>
                      <a:endParaRPr lang="en-US" sz="2000" b="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000" u="sng" dirty="0">
                          <a:effectLst/>
                          <a:hlinkClick r:id="rId2"/>
                        </a:rPr>
                        <a:t>bsigel@hcps.us</a:t>
                      </a:r>
                      <a:endParaRPr lang="en-US" sz="2000" b="0" dirty="0">
                        <a:effectLst/>
                        <a:latin typeface="Times New Roman" panose="02020603050405020304" pitchFamily="18" charset="0"/>
                        <a:ea typeface="Calibri"/>
                        <a:cs typeface="Times New Roman" panose="02020603050405020304" pitchFamily="18" charset="0"/>
                      </a:endParaRPr>
                    </a:p>
                  </a:txBody>
                  <a:tcPr marL="68580" marR="68580" marT="0" marB="0"/>
                </a:tc>
              </a:tr>
              <a:tr h="548808">
                <a:tc>
                  <a:txBody>
                    <a:bodyPr/>
                    <a:lstStyle/>
                    <a:p>
                      <a:pPr marL="0" marR="0">
                        <a:lnSpc>
                          <a:spcPct val="115000"/>
                        </a:lnSpc>
                        <a:spcBef>
                          <a:spcPts val="0"/>
                        </a:spcBef>
                        <a:spcAft>
                          <a:spcPts val="0"/>
                        </a:spcAft>
                      </a:pPr>
                      <a:r>
                        <a:rPr lang="en-US" sz="2000" dirty="0">
                          <a:effectLst/>
                        </a:rPr>
                        <a:t>Kelly Stead</a:t>
                      </a:r>
                      <a:endParaRPr lang="en-US" sz="2000" b="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000" dirty="0">
                          <a:effectLst/>
                        </a:rPr>
                        <a:t>Norfolk</a:t>
                      </a:r>
                      <a:endParaRPr lang="en-US" sz="2000" b="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000" u="sng" dirty="0">
                          <a:effectLst/>
                          <a:hlinkClick r:id="rId3"/>
                        </a:rPr>
                        <a:t>Kestead@nps.k12.va.us</a:t>
                      </a:r>
                      <a:endParaRPr lang="en-US" sz="2000" dirty="0">
                        <a:effectLst/>
                        <a:latin typeface="Times New Roman" panose="02020603050405020304" pitchFamily="18" charset="0"/>
                        <a:ea typeface="Calibri"/>
                        <a:cs typeface="Times New Roman" panose="02020603050405020304" pitchFamily="18" charset="0"/>
                      </a:endParaRPr>
                    </a:p>
                  </a:txBody>
                  <a:tcPr marL="68580" marR="68580" marT="0" marB="0"/>
                </a:tc>
              </a:tr>
              <a:tr h="548808">
                <a:tc>
                  <a:txBody>
                    <a:bodyPr/>
                    <a:lstStyle/>
                    <a:p>
                      <a:pPr marL="0" marR="0">
                        <a:lnSpc>
                          <a:spcPct val="115000"/>
                        </a:lnSpc>
                        <a:spcBef>
                          <a:spcPts val="0"/>
                        </a:spcBef>
                        <a:spcAft>
                          <a:spcPts val="0"/>
                        </a:spcAft>
                      </a:pPr>
                      <a:r>
                        <a:rPr lang="en-US" sz="2000" dirty="0">
                          <a:effectLst/>
                        </a:rPr>
                        <a:t>Bethany </a:t>
                      </a:r>
                      <a:r>
                        <a:rPr lang="en-US" sz="2000" dirty="0" err="1" smtClean="0">
                          <a:effectLst/>
                        </a:rPr>
                        <a:t>Augrom</a:t>
                      </a:r>
                      <a:endParaRPr lang="en-US" sz="2000" b="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000" dirty="0">
                          <a:effectLst/>
                        </a:rPr>
                        <a:t>Stafford</a:t>
                      </a:r>
                      <a:endParaRPr lang="en-US" sz="2000" b="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000" u="sng" dirty="0">
                          <a:effectLst/>
                          <a:hlinkClick r:id="rId4"/>
                        </a:rPr>
                        <a:t>augrombl@staffordschools.net</a:t>
                      </a:r>
                      <a:endParaRPr lang="en-US" sz="2000" dirty="0">
                        <a:effectLst/>
                        <a:latin typeface="Times New Roman" panose="02020603050405020304" pitchFamily="18" charset="0"/>
                        <a:ea typeface="Calibri"/>
                        <a:cs typeface="Times New Roman" panose="02020603050405020304" pitchFamily="18" charset="0"/>
                      </a:endParaRPr>
                    </a:p>
                  </a:txBody>
                  <a:tcPr marL="68580" marR="68580" marT="0" marB="0"/>
                </a:tc>
              </a:tr>
              <a:tr h="548808">
                <a:tc>
                  <a:txBody>
                    <a:bodyPr/>
                    <a:lstStyle/>
                    <a:p>
                      <a:pPr marL="0" marR="0">
                        <a:lnSpc>
                          <a:spcPct val="115000"/>
                        </a:lnSpc>
                        <a:spcBef>
                          <a:spcPts val="0"/>
                        </a:spcBef>
                        <a:spcAft>
                          <a:spcPts val="0"/>
                        </a:spcAft>
                      </a:pPr>
                      <a:r>
                        <a:rPr lang="en-US" sz="2000" dirty="0">
                          <a:effectLst/>
                        </a:rPr>
                        <a:t>Diana Jordan</a:t>
                      </a:r>
                      <a:endParaRPr lang="en-US" sz="2000" b="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000" dirty="0">
                          <a:effectLst/>
                        </a:rPr>
                        <a:t>Arlington</a:t>
                      </a:r>
                      <a:endParaRPr lang="en-US" sz="2000" b="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000" u="sng" dirty="0">
                          <a:effectLst/>
                          <a:hlinkClick r:id="rId5"/>
                        </a:rPr>
                        <a:t>Diana.jordan@apsva.us</a:t>
                      </a:r>
                      <a:endParaRPr lang="en-US" sz="2000" dirty="0">
                        <a:effectLst/>
                        <a:latin typeface="Times New Roman" panose="02020603050405020304" pitchFamily="18" charset="0"/>
                        <a:ea typeface="Calibri"/>
                        <a:cs typeface="Times New Roman" panose="02020603050405020304" pitchFamily="18" charset="0"/>
                      </a:endParaRPr>
                    </a:p>
                  </a:txBody>
                  <a:tcPr marL="68580" marR="68580" marT="0" marB="0"/>
                </a:tc>
              </a:tr>
              <a:tr h="548808">
                <a:tc>
                  <a:txBody>
                    <a:bodyPr/>
                    <a:lstStyle/>
                    <a:p>
                      <a:pPr marL="0" marR="0">
                        <a:lnSpc>
                          <a:spcPct val="115000"/>
                        </a:lnSpc>
                        <a:spcBef>
                          <a:spcPts val="0"/>
                        </a:spcBef>
                        <a:spcAft>
                          <a:spcPts val="0"/>
                        </a:spcAft>
                      </a:pPr>
                      <a:r>
                        <a:rPr lang="en-US" sz="2000" dirty="0">
                          <a:effectLst/>
                        </a:rPr>
                        <a:t>Sherry Cole</a:t>
                      </a:r>
                      <a:endParaRPr lang="en-US" sz="2000" b="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000" dirty="0">
                          <a:effectLst/>
                        </a:rPr>
                        <a:t>Washington</a:t>
                      </a:r>
                      <a:endParaRPr lang="en-US" sz="2000" b="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000" u="sng" dirty="0">
                          <a:effectLst/>
                          <a:hlinkClick r:id="rId6"/>
                        </a:rPr>
                        <a:t>scole@wcs.k12.va.us</a:t>
                      </a:r>
                      <a:endParaRPr lang="en-US" sz="2000" dirty="0">
                        <a:effectLst/>
                        <a:latin typeface="Times New Roman" panose="02020603050405020304" pitchFamily="18" charset="0"/>
                        <a:ea typeface="Calibri"/>
                        <a:cs typeface="Times New Roman" panose="02020603050405020304" pitchFamily="18" charset="0"/>
                      </a:endParaRPr>
                    </a:p>
                  </a:txBody>
                  <a:tcPr marL="68580" marR="68580" marT="0" marB="0"/>
                </a:tc>
              </a:tr>
              <a:tr h="548808">
                <a:tc>
                  <a:txBody>
                    <a:bodyPr/>
                    <a:lstStyle/>
                    <a:p>
                      <a:pPr marL="0" marR="0">
                        <a:lnSpc>
                          <a:spcPct val="115000"/>
                        </a:lnSpc>
                        <a:spcBef>
                          <a:spcPts val="0"/>
                        </a:spcBef>
                        <a:spcAft>
                          <a:spcPts val="0"/>
                        </a:spcAft>
                      </a:pPr>
                      <a:r>
                        <a:rPr lang="en-US" sz="2000" dirty="0">
                          <a:effectLst/>
                        </a:rPr>
                        <a:t>Jill Pritt</a:t>
                      </a:r>
                      <a:endParaRPr lang="en-US" sz="2000" b="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000" dirty="0">
                          <a:effectLst/>
                        </a:rPr>
                        <a:t>Campbell County</a:t>
                      </a:r>
                      <a:endParaRPr lang="en-US" sz="2000" b="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000" u="sng" dirty="0">
                          <a:effectLst/>
                          <a:hlinkClick r:id="rId7"/>
                        </a:rPr>
                        <a:t>jpritt@campbell.k12.va.us</a:t>
                      </a:r>
                      <a:endParaRPr lang="en-US" sz="2000" dirty="0">
                        <a:effectLst/>
                        <a:latin typeface="Times New Roman" panose="02020603050405020304" pitchFamily="18" charset="0"/>
                        <a:ea typeface="Calibri"/>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5483627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Shape 355"/>
          <p:cNvSpPr>
            <a:spLocks noGrp="1"/>
          </p:cNvSpPr>
          <p:nvPr>
            <p:ph type="sldNum" sz="quarter" idx="4294967295"/>
          </p:nvPr>
        </p:nvSpPr>
        <p:spPr>
          <a:xfrm>
            <a:off x="8506500" y="6393263"/>
            <a:ext cx="256501" cy="275427"/>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54</a:t>
            </a:fld>
            <a:endParaRPr/>
          </a:p>
        </p:txBody>
      </p:sp>
      <p:sp>
        <p:nvSpPr>
          <p:cNvPr id="356" name="Shape 356"/>
          <p:cNvSpPr/>
          <p:nvPr/>
        </p:nvSpPr>
        <p:spPr>
          <a:xfrm>
            <a:off x="152400" y="3581400"/>
            <a:ext cx="8458200" cy="76429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400">
                <a:latin typeface="Times New Roman"/>
                <a:ea typeface="Times New Roman"/>
                <a:cs typeface="Times New Roman"/>
                <a:sym typeface="Times New Roman"/>
              </a:defRPr>
            </a:pPr>
            <a:r>
              <a:rPr dirty="0"/>
              <a:t>Christonya Brown, K-12, History and Social Science Coordinator </a:t>
            </a:r>
          </a:p>
          <a:p>
            <a:pPr>
              <a:defRPr sz="2400">
                <a:latin typeface="Times New Roman"/>
                <a:ea typeface="Times New Roman"/>
                <a:cs typeface="Times New Roman"/>
                <a:sym typeface="Times New Roman"/>
              </a:defRPr>
            </a:pPr>
            <a:r>
              <a:rPr dirty="0"/>
              <a:t>E-mail: </a:t>
            </a:r>
            <a:r>
              <a:rPr u="sng" dirty="0">
                <a:solidFill>
                  <a:srgbClr val="0000FF"/>
                </a:solidFill>
                <a:uFill>
                  <a:solidFill>
                    <a:srgbClr val="0000FF"/>
                  </a:solidFill>
                </a:uFill>
                <a:hlinkClick r:id="rId2"/>
              </a:rPr>
              <a:t>Christonya.Brown@doe.virginia.gov</a:t>
            </a:r>
            <a:r>
              <a:rPr dirty="0"/>
              <a:t> </a:t>
            </a:r>
          </a:p>
        </p:txBody>
      </p:sp>
      <p:sp>
        <p:nvSpPr>
          <p:cNvPr id="357" name="Shape 357"/>
          <p:cNvSpPr/>
          <p:nvPr/>
        </p:nvSpPr>
        <p:spPr>
          <a:xfrm>
            <a:off x="152399" y="4419600"/>
            <a:ext cx="8305801" cy="76429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400">
                <a:latin typeface="Times New Roman"/>
                <a:ea typeface="Times New Roman"/>
                <a:cs typeface="Times New Roman"/>
                <a:sym typeface="Times New Roman"/>
              </a:defRPr>
            </a:pPr>
            <a:r>
              <a:rPr dirty="0"/>
              <a:t>Betsy Barton, Elementary, History and Social Science Specialist</a:t>
            </a:r>
          </a:p>
          <a:p>
            <a:pPr>
              <a:defRPr sz="2400">
                <a:latin typeface="Times New Roman"/>
                <a:ea typeface="Times New Roman"/>
                <a:cs typeface="Times New Roman"/>
                <a:sym typeface="Times New Roman"/>
              </a:defRPr>
            </a:pPr>
            <a:r>
              <a:rPr dirty="0"/>
              <a:t>E-mail: </a:t>
            </a:r>
            <a:r>
              <a:rPr u="sng" dirty="0">
                <a:solidFill>
                  <a:srgbClr val="0000FF"/>
                </a:solidFill>
                <a:uFill>
                  <a:solidFill>
                    <a:srgbClr val="0000FF"/>
                  </a:solidFill>
                </a:uFill>
                <a:hlinkClick r:id="rId3"/>
              </a:rPr>
              <a:t>Betsy.Barton@doe.virginia.gov</a:t>
            </a:r>
          </a:p>
        </p:txBody>
      </p:sp>
      <p:sp>
        <p:nvSpPr>
          <p:cNvPr id="358" name="Shape 358"/>
          <p:cNvSpPr/>
          <p:nvPr/>
        </p:nvSpPr>
        <p:spPr>
          <a:xfrm>
            <a:off x="457197" y="2721114"/>
            <a:ext cx="7696201" cy="70788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4000" b="1">
                <a:latin typeface="Times New Roman"/>
                <a:ea typeface="Times New Roman"/>
                <a:cs typeface="Times New Roman"/>
                <a:sym typeface="Times New Roman"/>
              </a:defRPr>
            </a:pPr>
            <a:r>
              <a:rPr dirty="0" smtClean="0">
                <a:effectLst>
                  <a:outerShdw blurRad="38100" dist="38100" dir="2700000" algn="tl">
                    <a:srgbClr val="000000">
                      <a:alpha val="43137"/>
                    </a:srgbClr>
                  </a:outerShdw>
                </a:effectLst>
              </a:rPr>
              <a:t>Virginia </a:t>
            </a:r>
            <a:r>
              <a:rPr dirty="0">
                <a:effectLst>
                  <a:outerShdw blurRad="38100" dist="38100" dir="2700000" algn="tl">
                    <a:srgbClr val="000000">
                      <a:alpha val="43137"/>
                    </a:srgbClr>
                  </a:outerShdw>
                </a:effectLst>
              </a:rPr>
              <a:t>Department of Education</a:t>
            </a:r>
          </a:p>
        </p:txBody>
      </p:sp>
      <p:sp>
        <p:nvSpPr>
          <p:cNvPr id="6" name="Shape 357"/>
          <p:cNvSpPr/>
          <p:nvPr/>
        </p:nvSpPr>
        <p:spPr>
          <a:xfrm>
            <a:off x="152398" y="5334000"/>
            <a:ext cx="8305801" cy="83099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400">
                <a:latin typeface="Times New Roman"/>
                <a:ea typeface="Times New Roman"/>
                <a:cs typeface="Times New Roman"/>
                <a:sym typeface="Times New Roman"/>
              </a:defRPr>
            </a:pPr>
            <a:r>
              <a:rPr lang="en-US" dirty="0" smtClean="0"/>
              <a:t>Jill Nogueras, English and History </a:t>
            </a:r>
            <a:r>
              <a:rPr lang="en-US" dirty="0"/>
              <a:t>and Social Science Specialist</a:t>
            </a:r>
          </a:p>
          <a:p>
            <a:pPr>
              <a:defRPr sz="2400">
                <a:latin typeface="Times New Roman"/>
                <a:ea typeface="Times New Roman"/>
                <a:cs typeface="Times New Roman"/>
                <a:sym typeface="Times New Roman"/>
              </a:defRPr>
            </a:pPr>
            <a:r>
              <a:rPr lang="en-US" dirty="0" smtClean="0"/>
              <a:t>E-mail:  </a:t>
            </a:r>
            <a:r>
              <a:rPr lang="en-US" dirty="0" smtClean="0">
                <a:hlinkClick r:id="rId4"/>
              </a:rPr>
              <a:t>Jill.Nogueras@doe.virginia.gov</a:t>
            </a:r>
            <a:endParaRPr u="sng" dirty="0">
              <a:solidFill>
                <a:srgbClr val="0000FF"/>
              </a:solidFill>
              <a:uFill>
                <a:solidFill>
                  <a:srgbClr val="0000FF"/>
                </a:solidFill>
              </a:uFill>
              <a:hlinkClick r:id="rId3"/>
            </a:endParaRPr>
          </a:p>
        </p:txBody>
      </p:sp>
      <p:pic>
        <p:nvPicPr>
          <p:cNvPr id="7" name="Picture 2" descr="C:\Users\christonya.brown@doe.virginia.gov\Desktop\National_Thank_You_Da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2050" y="225381"/>
            <a:ext cx="6438900" cy="2817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55662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2015 SOL Skill Progression </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0E35F3BA-FE8B-4E36-87EF-206F94BD42EB}" type="slidenum">
              <a:rPr lang="en-US" smtClean="0"/>
              <a:pPr/>
              <a:t>6</a:t>
            </a:fld>
            <a:endParaRPr lang="en-US" dirty="0"/>
          </a:p>
        </p:txBody>
      </p:sp>
      <p:pic>
        <p:nvPicPr>
          <p:cNvPr id="5" name="Picture 4"/>
          <p:cNvPicPr>
            <a:picLocks noChangeAspect="1"/>
          </p:cNvPicPr>
          <p:nvPr/>
        </p:nvPicPr>
        <p:blipFill>
          <a:blip r:embed="rId3"/>
          <a:stretch>
            <a:fillRect/>
          </a:stretch>
        </p:blipFill>
        <p:spPr>
          <a:xfrm>
            <a:off x="228600" y="1289050"/>
            <a:ext cx="8146981" cy="5568950"/>
          </a:xfrm>
          <a:prstGeom prst="rect">
            <a:avLst/>
          </a:prstGeom>
        </p:spPr>
      </p:pic>
    </p:spTree>
    <p:extLst>
      <p:ext uri="{BB962C8B-B14F-4D97-AF65-F5344CB8AC3E}">
        <p14:creationId xmlns:p14="http://schemas.microsoft.com/office/powerpoint/2010/main" val="37946008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xmlns:mv="urn:schemas-microsoft-com:mac:vml">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2015 SOL Skill Progression </a:t>
            </a:r>
          </a:p>
        </p:txBody>
      </p:sp>
      <p:sp>
        <p:nvSpPr>
          <p:cNvPr id="4" name="Slide Number Placeholder 3"/>
          <p:cNvSpPr>
            <a:spLocks noGrp="1"/>
          </p:cNvSpPr>
          <p:nvPr>
            <p:ph type="sldNum" sz="quarter" idx="12"/>
          </p:nvPr>
        </p:nvSpPr>
        <p:spPr/>
        <p:txBody>
          <a:bodyPr/>
          <a:lstStyle/>
          <a:p>
            <a:fld id="{0E35F3BA-FE8B-4E36-87EF-206F94BD42EB}" type="slidenum">
              <a:rPr lang="en-US" smtClean="0"/>
              <a:pPr/>
              <a:t>7</a:t>
            </a:fld>
            <a:endParaRPr lang="en-US" dirty="0"/>
          </a:p>
        </p:txBody>
      </p:sp>
      <p:pic>
        <p:nvPicPr>
          <p:cNvPr id="7" name="Picture 6"/>
          <p:cNvPicPr>
            <a:picLocks noChangeAspect="1"/>
          </p:cNvPicPr>
          <p:nvPr/>
        </p:nvPicPr>
        <p:blipFill>
          <a:blip r:embed="rId3"/>
          <a:stretch>
            <a:fillRect/>
          </a:stretch>
        </p:blipFill>
        <p:spPr>
          <a:xfrm>
            <a:off x="228600" y="1676400"/>
            <a:ext cx="8153400" cy="5181600"/>
          </a:xfrm>
          <a:prstGeom prst="rect">
            <a:avLst/>
          </a:prstGeom>
        </p:spPr>
      </p:pic>
      <p:sp>
        <p:nvSpPr>
          <p:cNvPr id="8" name="Up Arrow Callout 7"/>
          <p:cNvSpPr/>
          <p:nvPr/>
        </p:nvSpPr>
        <p:spPr>
          <a:xfrm>
            <a:off x="2209800" y="1143000"/>
            <a:ext cx="4267200" cy="3886200"/>
          </a:xfrm>
          <a:prstGeom prst="up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a:t>2008 Standards: </a:t>
            </a:r>
            <a:endParaRPr lang="en-US" sz="2600" dirty="0" smtClean="0"/>
          </a:p>
          <a:p>
            <a:pPr algn="ctr"/>
            <a:r>
              <a:rPr lang="en-US" sz="2600" dirty="0" smtClean="0"/>
              <a:t>Understand </a:t>
            </a:r>
            <a:r>
              <a:rPr lang="en-US" sz="2600" dirty="0"/>
              <a:t>content</a:t>
            </a:r>
          </a:p>
          <a:p>
            <a:pPr algn="ctr"/>
            <a:endParaRPr lang="en-US" sz="2600" dirty="0"/>
          </a:p>
          <a:p>
            <a:pPr algn="ctr"/>
            <a:r>
              <a:rPr lang="en-US" sz="2600" dirty="0"/>
              <a:t>2015 Standards: </a:t>
            </a:r>
            <a:endParaRPr lang="en-US" sz="2600" dirty="0" smtClean="0"/>
          </a:p>
          <a:p>
            <a:pPr algn="ctr"/>
            <a:r>
              <a:rPr lang="en-US" sz="2600" dirty="0" smtClean="0"/>
              <a:t>Understand </a:t>
            </a:r>
            <a:r>
              <a:rPr lang="en-US" sz="2600" dirty="0"/>
              <a:t>content </a:t>
            </a:r>
            <a:r>
              <a:rPr lang="en-US" sz="2600" dirty="0" smtClean="0"/>
              <a:t>by applying the skill.</a:t>
            </a:r>
            <a:endParaRPr lang="en-US" sz="2600" dirty="0"/>
          </a:p>
        </p:txBody>
      </p:sp>
      <p:sp>
        <p:nvSpPr>
          <p:cNvPr id="9" name="TextBox 8"/>
          <p:cNvSpPr txBox="1"/>
          <p:nvPr/>
        </p:nvSpPr>
        <p:spPr>
          <a:xfrm>
            <a:off x="762000" y="5410200"/>
            <a:ext cx="6781798" cy="523220"/>
          </a:xfrm>
          <a:prstGeom prst="rect">
            <a:avLst/>
          </a:prstGeom>
          <a:noFill/>
        </p:spPr>
        <p:txBody>
          <a:bodyPr wrap="square" rtlCol="0">
            <a:spAutoFit/>
          </a:bodyPr>
          <a:lstStyle/>
          <a:p>
            <a:r>
              <a:rPr lang="en-US" sz="2800" dirty="0">
                <a:latin typeface="Iowan Old Style Black"/>
                <a:cs typeface="Iowan Old Style Black"/>
              </a:rPr>
              <a:t>Skills are aligned with English </a:t>
            </a:r>
            <a:r>
              <a:rPr lang="en-US" sz="2800" dirty="0" smtClean="0">
                <a:latin typeface="Iowan Old Style Black"/>
                <a:cs typeface="Iowan Old Style Black"/>
              </a:rPr>
              <a:t>Standards</a:t>
            </a:r>
            <a:endParaRPr lang="en-US" sz="2800" dirty="0">
              <a:latin typeface="Iowan Old Style Black"/>
              <a:cs typeface="Iowan Old Style Black"/>
            </a:endParaRPr>
          </a:p>
        </p:txBody>
      </p:sp>
    </p:spTree>
    <p:extLst>
      <p:ext uri="{BB962C8B-B14F-4D97-AF65-F5344CB8AC3E}">
        <p14:creationId xmlns:p14="http://schemas.microsoft.com/office/powerpoint/2010/main" val="334574508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xmlns:mv="urn:schemas-microsoft-com:mac:vml">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1"/>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Experiences for Essential Skills</a:t>
            </a:r>
            <a:endParaRPr lang="en-US" dirty="0">
              <a:solidFill>
                <a:schemeClr val="tx1"/>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p:txBody>
      </p:sp>
      <p:sp>
        <p:nvSpPr>
          <p:cNvPr id="3" name="Slide Number Placeholder 2"/>
          <p:cNvSpPr>
            <a:spLocks noGrp="1"/>
          </p:cNvSpPr>
          <p:nvPr>
            <p:ph type="sldNum" sz="quarter" idx="12"/>
          </p:nvPr>
        </p:nvSpPr>
        <p:spPr/>
        <p:txBody>
          <a:bodyPr/>
          <a:lstStyle/>
          <a:p>
            <a:pPr>
              <a:defRPr/>
            </a:pPr>
            <a:fld id="{3401E261-CCB0-49C5-A0AF-9D10FC252207}" type="slidenum">
              <a:rPr lang="en-US" smtClean="0">
                <a:solidFill>
                  <a:prstClr val="white"/>
                </a:solidFill>
              </a:rPr>
              <a:pPr>
                <a:defRPr/>
              </a:pPr>
              <a:t>8</a:t>
            </a:fld>
            <a:endParaRPr lang="en-US" dirty="0">
              <a:solidFill>
                <a:prstClr val="white"/>
              </a:solidFill>
            </a:endParaRPr>
          </a:p>
        </p:txBody>
      </p:sp>
      <p:pic>
        <p:nvPicPr>
          <p:cNvPr id="4" name="Picture 3" descr="http://www.doe.virginia.gov/testing/sol/frameworks/history_socialscience_framewks/2015/framewks - Windows Internet Explorer pro"/>
          <p:cNvPicPr>
            <a:picLocks noChangeAspect="1"/>
          </p:cNvPicPr>
          <p:nvPr/>
        </p:nvPicPr>
        <p:blipFill rotWithShape="1">
          <a:blip r:embed="rId3">
            <a:extLst>
              <a:ext uri="{28A0092B-C50C-407E-A947-70E740481C1C}">
                <a14:useLocalDpi xmlns:a14="http://schemas.microsoft.com/office/drawing/2010/main" val="0"/>
              </a:ext>
            </a:extLst>
          </a:blip>
          <a:srcRect l="18767" t="16254" r="20000" b="3819"/>
          <a:stretch/>
        </p:blipFill>
        <p:spPr>
          <a:xfrm>
            <a:off x="381000" y="1295400"/>
            <a:ext cx="7848600" cy="5247572"/>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2667000" y="3810000"/>
            <a:ext cx="6019800" cy="2123658"/>
          </a:xfrm>
          <a:prstGeom prst="rect">
            <a:avLst/>
          </a:prstGeom>
          <a:solidFill>
            <a:srgbClr val="FFFF00"/>
          </a:solidFill>
          <a:ln>
            <a:solidFill>
              <a:schemeClr val="tx1"/>
            </a:solidFill>
          </a:ln>
        </p:spPr>
        <p:txBody>
          <a:bodyPr wrap="square" rtlCol="0">
            <a:spAutoFit/>
          </a:bodyPr>
          <a:lstStyle/>
          <a:p>
            <a:pPr algn="ctr"/>
            <a:r>
              <a:rPr lang="en-US" sz="6600" kern="0" dirty="0">
                <a:solidFill>
                  <a:srgbClr val="000000"/>
                </a:solidFill>
                <a:latin typeface="Batang" panose="02030600000101010101" pitchFamily="18" charset="-127"/>
                <a:ea typeface="Batang" panose="02030600000101010101" pitchFamily="18" charset="-127"/>
                <a:cs typeface="Arial"/>
                <a:sym typeface="Arial"/>
              </a:rPr>
              <a:t>What are Experiences?</a:t>
            </a:r>
          </a:p>
        </p:txBody>
      </p:sp>
    </p:spTree>
    <p:extLst>
      <p:ext uri="{BB962C8B-B14F-4D97-AF65-F5344CB8AC3E}">
        <p14:creationId xmlns:p14="http://schemas.microsoft.com/office/powerpoint/2010/main" val="881413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7543800" cy="4525963"/>
          </a:xfrm>
        </p:spPr>
        <p:txBody>
          <a:bodyPr>
            <a:normAutofit/>
          </a:bodyPr>
          <a:lstStyle/>
          <a:p>
            <a:pPr marL="0" indent="0">
              <a:buNone/>
            </a:pPr>
            <a:r>
              <a:rPr lang="en-US" dirty="0" smtClean="0">
                <a:latin typeface="Calibri" panose="020F0502020204030204" pitchFamily="34" charset="0"/>
              </a:rPr>
              <a:t>The experiences should be –</a:t>
            </a:r>
          </a:p>
          <a:p>
            <a:r>
              <a:rPr lang="en-US" b="0" dirty="0" smtClean="0">
                <a:latin typeface="Calibri" panose="020F0502020204030204" pitchFamily="34" charset="0"/>
              </a:rPr>
              <a:t>engaging, </a:t>
            </a:r>
          </a:p>
          <a:p>
            <a:r>
              <a:rPr lang="en-US" b="0" dirty="0" smtClean="0">
                <a:latin typeface="Calibri" panose="020F0502020204030204" pitchFamily="34" charset="0"/>
              </a:rPr>
              <a:t>rigorous with higher level thinking questions, </a:t>
            </a:r>
          </a:p>
          <a:p>
            <a:r>
              <a:rPr lang="en-US" b="0" dirty="0" smtClean="0">
                <a:latin typeface="Calibri" panose="020F0502020204030204" pitchFamily="34" charset="0"/>
              </a:rPr>
              <a:t>relevant                                       (connecting time periods, places, and events to the present day).</a:t>
            </a:r>
            <a:endParaRPr lang="en-US" b="0" dirty="0">
              <a:latin typeface="Calibri" panose="020F0502020204030204" pitchFamily="34" charset="0"/>
            </a:endParaRPr>
          </a:p>
        </p:txBody>
      </p:sp>
    </p:spTree>
    <p:extLst>
      <p:ext uri="{BB962C8B-B14F-4D97-AF65-F5344CB8AC3E}">
        <p14:creationId xmlns:p14="http://schemas.microsoft.com/office/powerpoint/2010/main" val="12601638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TotalTime>
  <Words>2631</Words>
  <Application>Microsoft Office PowerPoint</Application>
  <PresentationFormat>On-screen Show (4:3)</PresentationFormat>
  <Paragraphs>398</Paragraphs>
  <Slides>54</Slides>
  <Notes>46</Notes>
  <HiddenSlides>0</HiddenSlides>
  <MMClips>0</MMClips>
  <ScaleCrop>false</ScaleCrop>
  <HeadingPairs>
    <vt:vector size="4" baseType="variant">
      <vt:variant>
        <vt:lpstr>Theme</vt:lpstr>
      </vt:variant>
      <vt:variant>
        <vt:i4>5</vt:i4>
      </vt:variant>
      <vt:variant>
        <vt:lpstr>Slide Titles</vt:lpstr>
      </vt:variant>
      <vt:variant>
        <vt:i4>54</vt:i4>
      </vt:variant>
    </vt:vector>
  </HeadingPairs>
  <TitlesOfParts>
    <vt:vector size="59" baseType="lpstr">
      <vt:lpstr>1_Office Theme</vt:lpstr>
      <vt:lpstr>2_Office Theme</vt:lpstr>
      <vt:lpstr>3_Office Theme</vt:lpstr>
      <vt:lpstr>1_geometric</vt:lpstr>
      <vt:lpstr>11_Office Theme</vt:lpstr>
      <vt:lpstr>PowerPoint Presentation</vt:lpstr>
      <vt:lpstr>Disclaimer</vt:lpstr>
      <vt:lpstr>Questions to Ask During Planning</vt:lpstr>
      <vt:lpstr>It starts with the . . .</vt:lpstr>
      <vt:lpstr>PowerPoint Presentation</vt:lpstr>
      <vt:lpstr>2015 SOL Skill Progression </vt:lpstr>
      <vt:lpstr>2015 SOL Skill Progression </vt:lpstr>
      <vt:lpstr>Experiences for Essential Skills</vt:lpstr>
      <vt:lpstr>PowerPoint Presentation</vt:lpstr>
      <vt:lpstr>Experiences</vt:lpstr>
      <vt:lpstr>Standards</vt:lpstr>
      <vt:lpstr>PowerPoint Presentation</vt:lpstr>
      <vt:lpstr>World Geography Sample Lesson Ib: WG.11</vt:lpstr>
      <vt:lpstr>PowerPoint Presentation</vt:lpstr>
      <vt:lpstr>PowerPoint Presentation</vt:lpstr>
      <vt:lpstr>PowerPoint Presentation</vt:lpstr>
      <vt:lpstr>PowerPoint Presentation</vt:lpstr>
      <vt:lpstr>PowerPoint Presentation</vt:lpstr>
      <vt:lpstr>PowerPoint Presentation</vt:lpstr>
      <vt:lpstr>Standards</vt:lpstr>
      <vt:lpstr>Learning Experience</vt:lpstr>
      <vt:lpstr>SCIM</vt:lpstr>
      <vt:lpstr>PowerPoint Presentation</vt:lpstr>
      <vt:lpstr>PowerPoint Presentation</vt:lpstr>
      <vt:lpstr>http://itsallaboutculture.com/great-migrations-lecture-and-maps/</vt:lpstr>
      <vt:lpstr>PowerPoint Presentation</vt:lpstr>
      <vt:lpstr>World Population Map</vt:lpstr>
      <vt:lpstr>Human Development World Map</vt:lpstr>
      <vt:lpstr>2015 Global Peace Index</vt:lpstr>
      <vt:lpstr>Education Around the World</vt:lpstr>
      <vt:lpstr>Standards</vt:lpstr>
      <vt:lpstr>Shrinking Aral Sea</vt:lpstr>
      <vt:lpstr>Aral Sea:  August 25, 2000</vt:lpstr>
      <vt:lpstr>Aral Sea:  August 12, 2005</vt:lpstr>
      <vt:lpstr>Aral Sea: August 26, 2010</vt:lpstr>
      <vt:lpstr>Aral Sea: August 13, 2015</vt:lpstr>
      <vt:lpstr>Standards</vt:lpstr>
      <vt:lpstr>Decision-Making Models</vt:lpstr>
      <vt:lpstr>Tool #1  Cost-Benefit Decision Guide</vt:lpstr>
      <vt:lpstr>PowerPoint Presentation</vt:lpstr>
      <vt:lpstr>PowerPoint Presentation</vt:lpstr>
      <vt:lpstr>PowerPoint Presentation</vt:lpstr>
      <vt:lpstr>Tool #2  PACED Decision-Making Grid</vt:lpstr>
      <vt:lpstr>Tool #2  PACED Decision-Making Grid</vt:lpstr>
      <vt:lpstr>PowerPoint Presentation</vt:lpstr>
      <vt:lpstr>PowerPoint Presentation</vt:lpstr>
      <vt:lpstr>PowerPoint Presentation</vt:lpstr>
      <vt:lpstr>Exploring topics</vt:lpstr>
      <vt:lpstr>Writing to Learn</vt:lpstr>
      <vt:lpstr>Resources</vt:lpstr>
      <vt:lpstr>Reflections:</vt:lpstr>
      <vt:lpstr>Questions?</vt:lpstr>
      <vt:lpstr>World Geography Presenters</vt:lpstr>
      <vt:lpstr>PowerPoint Presentation</vt:lpstr>
    </vt:vector>
  </TitlesOfParts>
  <Company>Virginia IT Infrastructure Partnership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Christonya B Brown</dc:creator>
  <cp:lastModifiedBy>Christonya B Brown</cp:lastModifiedBy>
  <cp:revision>5</cp:revision>
  <dcterms:created xsi:type="dcterms:W3CDTF">2016-12-02T15:01:48Z</dcterms:created>
  <dcterms:modified xsi:type="dcterms:W3CDTF">2017-01-10T21:06:00Z</dcterms:modified>
</cp:coreProperties>
</file>