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88" r:id="rId1"/>
    <p:sldMasterId id="2147483690" r:id="rId2"/>
    <p:sldMasterId id="2147483706" r:id="rId3"/>
    <p:sldMasterId id="2147483718" r:id="rId4"/>
    <p:sldMasterId id="2147483730" r:id="rId5"/>
    <p:sldMasterId id="2147483743" r:id="rId6"/>
    <p:sldMasterId id="2147483754" r:id="rId7"/>
    <p:sldMasterId id="2147483765" r:id="rId8"/>
    <p:sldMasterId id="2147483776" r:id="rId9"/>
    <p:sldMasterId id="2147483787" r:id="rId10"/>
    <p:sldMasterId id="2147483798" r:id="rId11"/>
  </p:sldMasterIdLst>
  <p:notesMasterIdLst>
    <p:notesMasterId r:id="rId110"/>
  </p:notesMasterIdLst>
  <p:sldIdLst>
    <p:sldId id="370" r:id="rId12"/>
    <p:sldId id="371" r:id="rId13"/>
    <p:sldId id="419" r:id="rId14"/>
    <p:sldId id="411" r:id="rId15"/>
    <p:sldId id="412" r:id="rId16"/>
    <p:sldId id="450" r:id="rId17"/>
    <p:sldId id="451" r:id="rId18"/>
    <p:sldId id="415" r:id="rId19"/>
    <p:sldId id="413" r:id="rId20"/>
    <p:sldId id="414" r:id="rId21"/>
    <p:sldId id="422" r:id="rId22"/>
    <p:sldId id="434" r:id="rId23"/>
    <p:sldId id="423" r:id="rId24"/>
    <p:sldId id="424" r:id="rId25"/>
    <p:sldId id="425" r:id="rId26"/>
    <p:sldId id="506" r:id="rId27"/>
    <p:sldId id="426" r:id="rId28"/>
    <p:sldId id="507" r:id="rId29"/>
    <p:sldId id="427" r:id="rId30"/>
    <p:sldId id="508" r:id="rId31"/>
    <p:sldId id="428" r:id="rId32"/>
    <p:sldId id="509" r:id="rId33"/>
    <p:sldId id="429" r:id="rId34"/>
    <p:sldId id="510" r:id="rId35"/>
    <p:sldId id="511" r:id="rId36"/>
    <p:sldId id="512" r:id="rId37"/>
    <p:sldId id="430" r:id="rId38"/>
    <p:sldId id="431" r:id="rId39"/>
    <p:sldId id="432" r:id="rId40"/>
    <p:sldId id="513" r:id="rId41"/>
    <p:sldId id="514" r:id="rId42"/>
    <p:sldId id="433" r:id="rId43"/>
    <p:sldId id="325" r:id="rId44"/>
    <p:sldId id="326" r:id="rId45"/>
    <p:sldId id="327" r:id="rId46"/>
    <p:sldId id="328" r:id="rId47"/>
    <p:sldId id="416" r:id="rId48"/>
    <p:sldId id="329" r:id="rId49"/>
    <p:sldId id="330" r:id="rId50"/>
    <p:sldId id="504" r:id="rId51"/>
    <p:sldId id="331" r:id="rId52"/>
    <p:sldId id="332" r:id="rId53"/>
    <p:sldId id="334" r:id="rId54"/>
    <p:sldId id="335" r:id="rId55"/>
    <p:sldId id="336" r:id="rId56"/>
    <p:sldId id="337" r:id="rId57"/>
    <p:sldId id="338" r:id="rId58"/>
    <p:sldId id="339" r:id="rId59"/>
    <p:sldId id="340" r:id="rId60"/>
    <p:sldId id="341" r:id="rId61"/>
    <p:sldId id="342" r:id="rId62"/>
    <p:sldId id="343" r:id="rId63"/>
    <p:sldId id="344" r:id="rId64"/>
    <p:sldId id="345" r:id="rId65"/>
    <p:sldId id="346" r:id="rId66"/>
    <p:sldId id="347" r:id="rId67"/>
    <p:sldId id="493" r:id="rId68"/>
    <p:sldId id="494" r:id="rId69"/>
    <p:sldId id="496" r:id="rId70"/>
    <p:sldId id="500" r:id="rId71"/>
    <p:sldId id="501" r:id="rId72"/>
    <p:sldId id="348" r:id="rId73"/>
    <p:sldId id="349" r:id="rId74"/>
    <p:sldId id="350" r:id="rId75"/>
    <p:sldId id="351" r:id="rId76"/>
    <p:sldId id="352" r:id="rId77"/>
    <p:sldId id="353" r:id="rId78"/>
    <p:sldId id="354" r:id="rId79"/>
    <p:sldId id="355" r:id="rId80"/>
    <p:sldId id="356" r:id="rId81"/>
    <p:sldId id="357" r:id="rId82"/>
    <p:sldId id="417" r:id="rId83"/>
    <p:sldId id="358" r:id="rId84"/>
    <p:sldId id="418" r:id="rId85"/>
    <p:sldId id="359" r:id="rId86"/>
    <p:sldId id="360" r:id="rId87"/>
    <p:sldId id="361" r:id="rId88"/>
    <p:sldId id="362" r:id="rId89"/>
    <p:sldId id="363" r:id="rId90"/>
    <p:sldId id="502" r:id="rId91"/>
    <p:sldId id="503" r:id="rId92"/>
    <p:sldId id="436" r:id="rId93"/>
    <p:sldId id="446" r:id="rId94"/>
    <p:sldId id="437" r:id="rId95"/>
    <p:sldId id="505" r:id="rId96"/>
    <p:sldId id="438" r:id="rId97"/>
    <p:sldId id="439" r:id="rId98"/>
    <p:sldId id="440" r:id="rId99"/>
    <p:sldId id="441" r:id="rId100"/>
    <p:sldId id="442" r:id="rId101"/>
    <p:sldId id="443" r:id="rId102"/>
    <p:sldId id="444" r:id="rId103"/>
    <p:sldId id="445" r:id="rId104"/>
    <p:sldId id="364" r:id="rId105"/>
    <p:sldId id="409" r:id="rId106"/>
    <p:sldId id="365" r:id="rId107"/>
    <p:sldId id="366" r:id="rId108"/>
    <p:sldId id="408" r:id="rId109"/>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CDC88DA0-638D-444F-9E83-3242E6911E14}">
  <a:tblStyle styleId="{CDC88DA0-638D-444F-9E83-3242E6911E14}" styleName="Table_0"/>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374" autoAdjust="0"/>
  </p:normalViewPr>
  <p:slideViewPr>
    <p:cSldViewPr>
      <p:cViewPr>
        <p:scale>
          <a:sx n="66" d="100"/>
          <a:sy n="66" d="100"/>
        </p:scale>
        <p:origin x="-1422" y="-90"/>
      </p:cViewPr>
      <p:guideLst>
        <p:guide orient="horz" pos="2160"/>
        <p:guide pos="2880"/>
      </p:guideLst>
    </p:cSldViewPr>
  </p:slideViewPr>
  <p:notesTextViewPr>
    <p:cViewPr>
      <p:scale>
        <a:sx n="1" d="1"/>
        <a:sy n="1" d="1"/>
      </p:scale>
      <p:origin x="0" y="0"/>
    </p:cViewPr>
  </p:notesTextViewPr>
  <p:sorterViewPr>
    <p:cViewPr>
      <p:scale>
        <a:sx n="50" d="100"/>
        <a:sy n="50" d="100"/>
      </p:scale>
      <p:origin x="0" y="126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1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07" Type="http://schemas.openxmlformats.org/officeDocument/2006/relationships/slide" Target="slides/slide9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slide" Target="slides/slide63.xml"/><Relationship Id="rId79" Type="http://schemas.openxmlformats.org/officeDocument/2006/relationships/slide" Target="slides/slide68.xml"/><Relationship Id="rId87" Type="http://schemas.openxmlformats.org/officeDocument/2006/relationships/slide" Target="slides/slide76.xml"/><Relationship Id="rId102" Type="http://schemas.openxmlformats.org/officeDocument/2006/relationships/slide" Target="slides/slide91.xml"/><Relationship Id="rId110"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0.xml"/><Relationship Id="rId82" Type="http://schemas.openxmlformats.org/officeDocument/2006/relationships/slide" Target="slides/slide71.xml"/><Relationship Id="rId90" Type="http://schemas.openxmlformats.org/officeDocument/2006/relationships/slide" Target="slides/slide79.xml"/><Relationship Id="rId95" Type="http://schemas.openxmlformats.org/officeDocument/2006/relationships/slide" Target="slides/slide84.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13"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slide" Target="slides/slide74.xml"/><Relationship Id="rId93" Type="http://schemas.openxmlformats.org/officeDocument/2006/relationships/slide" Target="slides/slide82.xml"/><Relationship Id="rId98" Type="http://schemas.openxmlformats.org/officeDocument/2006/relationships/slide" Target="slides/slide87.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103" Type="http://schemas.openxmlformats.org/officeDocument/2006/relationships/slide" Target="slides/slide92.xml"/><Relationship Id="rId108" Type="http://schemas.openxmlformats.org/officeDocument/2006/relationships/slide" Target="slides/slide97.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slide" Target="slides/slide80.xml"/><Relationship Id="rId96" Type="http://schemas.openxmlformats.org/officeDocument/2006/relationships/slide" Target="slides/slide85.xml"/><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6" Type="http://schemas.openxmlformats.org/officeDocument/2006/relationships/slide" Target="slides/slide95.xml"/><Relationship Id="rId114"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12474949"/>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gallica.bnf.fr/ark:/12148/bpt6k716261c/f8/"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39" name="Shape 1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983601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4994" name="Shape 32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sz="1200" b="0" i="0" u="none" strike="noStrike" kern="1200" cap="none" baseline="0" dirty="0" smtClean="0">
                <a:solidFill>
                  <a:schemeClr val="dk1"/>
                </a:solidFill>
                <a:latin typeface="Calibri"/>
                <a:ea typeface="Calibri"/>
                <a:cs typeface="Calibri"/>
                <a:sym typeface="Calibri"/>
              </a:rPr>
              <a:t>The Granger Collection, NYC:  “The Devilfish in Egyptian Waters,” unknown American artist, 1882.</a:t>
            </a:r>
            <a:endParaRPr lang="en-US" altLang="en-US" dirty="0"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84995" name="Shape 324"/>
          <p:cNvSpPr>
            <a:spLocks noGrp="1" noRot="1" noChangeAspect="1" noTextEdit="1"/>
          </p:cNvSpPr>
          <p:nvPr>
            <p:ph type="sldImg" idx="2"/>
          </p:nvPr>
        </p:nvSpPr>
        <p:spPr>
          <a:noFill/>
          <a:ln>
            <a:headEnd/>
            <a:tailEnd/>
          </a:ln>
        </p:spPr>
      </p:sp>
    </p:spTree>
    <p:extLst>
      <p:ext uri="{BB962C8B-B14F-4D97-AF65-F5344CB8AC3E}">
        <p14:creationId xmlns:p14="http://schemas.microsoft.com/office/powerpoint/2010/main" val="2368565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7042" name="Shape 329"/>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r>
              <a:rPr lang="en-US" dirty="0" smtClean="0">
                <a:effectLst/>
              </a:rPr>
              <a:t>1896. </a:t>
            </a:r>
            <a:r>
              <a:rPr lang="en-US" dirty="0" err="1" smtClean="0">
                <a:effectLst/>
              </a:rPr>
              <a:t>Pughe</a:t>
            </a:r>
            <a:r>
              <a:rPr lang="en-US" dirty="0" smtClean="0">
                <a:effectLst/>
              </a:rPr>
              <a:t>, J. S. (John S.). Image and caption from the United States Library of Congress</a:t>
            </a:r>
            <a:endParaRPr lang="en-US" altLang="en-US" dirty="0"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87043" name="Shape 330"/>
          <p:cNvSpPr>
            <a:spLocks noGrp="1" noRot="1" noChangeAspect="1" noTextEdit="1"/>
          </p:cNvSpPr>
          <p:nvPr>
            <p:ph type="sldImg" idx="2"/>
          </p:nvPr>
        </p:nvSpPr>
        <p:spPr>
          <a:noFill/>
          <a:ln>
            <a:headEnd/>
            <a:tailEnd/>
          </a:ln>
        </p:spPr>
      </p:sp>
    </p:spTree>
    <p:extLst>
      <p:ext uri="{BB962C8B-B14F-4D97-AF65-F5344CB8AC3E}">
        <p14:creationId xmlns:p14="http://schemas.microsoft.com/office/powerpoint/2010/main" val="3463387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9090" name="Shape 335"/>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r>
              <a:rPr lang="en-US" b="0" dirty="0" smtClean="0">
                <a:effectLst/>
                <a:latin typeface="Times New Roman" panose="02020603050405020304" pitchFamily="18" charset="0"/>
                <a:cs typeface="Times New Roman" panose="02020603050405020304" pitchFamily="18" charset="0"/>
              </a:rPr>
              <a:t>CARTOON: IMPERIALISM, 1885. The World's Plunderers. Germany, England, and Russia grab what they can of Africa and Asia. American cartoon by Thomas Nast, 1885  Harper’s Weekly.</a:t>
            </a:r>
            <a:r>
              <a:rPr lang="en-US" b="0" dirty="0" smtClean="0">
                <a:latin typeface="Times New Roman" panose="02020603050405020304" pitchFamily="18" charset="0"/>
                <a:cs typeface="Times New Roman" panose="02020603050405020304" pitchFamily="18" charset="0"/>
              </a:rPr>
              <a:t> </a:t>
            </a:r>
            <a:endParaRPr lang="en-US" altLang="en-US" b="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
        <p:nvSpPr>
          <p:cNvPr id="89091" name="Shape 336"/>
          <p:cNvSpPr>
            <a:spLocks noGrp="1" noRot="1" noChangeAspect="1" noTextEdit="1"/>
          </p:cNvSpPr>
          <p:nvPr>
            <p:ph type="sldImg" idx="2"/>
          </p:nvPr>
        </p:nvSpPr>
        <p:spPr>
          <a:noFill/>
          <a:ln>
            <a:headEnd/>
            <a:tailEnd/>
          </a:ln>
        </p:spPr>
      </p:sp>
    </p:spTree>
    <p:extLst>
      <p:ext uri="{BB962C8B-B14F-4D97-AF65-F5344CB8AC3E}">
        <p14:creationId xmlns:p14="http://schemas.microsoft.com/office/powerpoint/2010/main" val="36085396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1138" name="Shape 34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altLang="en-US" baseline="0" dirty="0"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Gilliam, Victor  </a:t>
            </a:r>
            <a:r>
              <a:rPr lang="en-US" altLang="en-US" dirty="0"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“Showing how Uncle Sam has been an expansionist</a:t>
            </a:r>
            <a:r>
              <a:rPr lang="en-US" altLang="en-US" baseline="0" dirty="0"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first, last, and all the time”</a:t>
            </a:r>
          </a:p>
          <a:p>
            <a:pPr eaLnBrk="1" hangingPunct="1">
              <a:spcBef>
                <a:spcPct val="0"/>
              </a:spcBef>
            </a:pPr>
            <a:r>
              <a:rPr lang="en-US" altLang="en-US" baseline="0" dirty="0"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Judge, </a:t>
            </a:r>
            <a:r>
              <a:rPr lang="en-US" altLang="en-US" baseline="0" dirty="0" err="1"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Arkell</a:t>
            </a:r>
            <a:r>
              <a:rPr lang="en-US" altLang="en-US" baseline="0" dirty="0"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Publishing Company, NY, 1899</a:t>
            </a:r>
            <a:endParaRPr lang="en-US" altLang="en-US" dirty="0"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91139" name="Shape 342"/>
          <p:cNvSpPr>
            <a:spLocks noGrp="1" noRot="1" noChangeAspect="1" noTextEdit="1"/>
          </p:cNvSpPr>
          <p:nvPr>
            <p:ph type="sldImg" idx="2"/>
          </p:nvPr>
        </p:nvSpPr>
        <p:spPr>
          <a:noFill/>
          <a:ln>
            <a:headEnd/>
            <a:tailEnd/>
          </a:ln>
        </p:spPr>
      </p:sp>
    </p:spTree>
    <p:extLst>
      <p:ext uri="{BB962C8B-B14F-4D97-AF65-F5344CB8AC3E}">
        <p14:creationId xmlns:p14="http://schemas.microsoft.com/office/powerpoint/2010/main" val="19697481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3186" name="Shape 347"/>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US"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93187" name="Shape 348"/>
          <p:cNvSpPr>
            <a:spLocks noGrp="1" noRot="1" noChangeAspect="1" noTextEdit="1"/>
          </p:cNvSpPr>
          <p:nvPr>
            <p:ph type="sldImg" idx="2"/>
          </p:nvPr>
        </p:nvSpPr>
        <p:spPr>
          <a:noFill/>
          <a:ln>
            <a:headEnd/>
            <a:tailEnd/>
          </a:ln>
        </p:spPr>
      </p:sp>
    </p:spTree>
    <p:extLst>
      <p:ext uri="{BB962C8B-B14F-4D97-AF65-F5344CB8AC3E}">
        <p14:creationId xmlns:p14="http://schemas.microsoft.com/office/powerpoint/2010/main" val="33717143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5234" name="Shape 354"/>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US"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95235" name="Shape 355"/>
          <p:cNvSpPr>
            <a:spLocks noGrp="1" noRot="1" noChangeAspect="1" noTextEdit="1"/>
          </p:cNvSpPr>
          <p:nvPr>
            <p:ph type="sldImg" idx="2"/>
          </p:nvPr>
        </p:nvSpPr>
        <p:spPr>
          <a:noFill/>
          <a:ln>
            <a:headEnd/>
            <a:tailEnd/>
          </a:ln>
        </p:spPr>
      </p:sp>
    </p:spTree>
    <p:extLst>
      <p:ext uri="{BB962C8B-B14F-4D97-AF65-F5344CB8AC3E}">
        <p14:creationId xmlns:p14="http://schemas.microsoft.com/office/powerpoint/2010/main" val="31550769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7282" name="Shape 36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US"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97283" name="Shape 364"/>
          <p:cNvSpPr>
            <a:spLocks noGrp="1" noRot="1" noChangeAspect="1" noTextEdit="1"/>
          </p:cNvSpPr>
          <p:nvPr>
            <p:ph type="sldImg" idx="2"/>
          </p:nvPr>
        </p:nvSpPr>
        <p:spPr>
          <a:noFill/>
          <a:ln>
            <a:headEnd/>
            <a:tailEnd/>
          </a:ln>
        </p:spPr>
      </p:sp>
    </p:spTree>
    <p:extLst>
      <p:ext uri="{BB962C8B-B14F-4D97-AF65-F5344CB8AC3E}">
        <p14:creationId xmlns:p14="http://schemas.microsoft.com/office/powerpoint/2010/main" val="927229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Shape 4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10" name="Shape 410"/>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457200" marR="0" lvl="0" indent="-228600" algn="l" rtl="0">
              <a:spcBef>
                <a:spcPts val="0"/>
              </a:spcBef>
              <a:buClr>
                <a:schemeClr val="dk1"/>
              </a:buClr>
              <a:buSzPct val="100000"/>
              <a:buFont typeface="Calibri"/>
              <a:buAutoNum type="arabicParenBoth"/>
            </a:pPr>
            <a:r>
              <a:rPr lang="en-US" sz="1200" b="0" i="0" u="none" strike="noStrike" cap="none" dirty="0">
                <a:solidFill>
                  <a:schemeClr val="dk1"/>
                </a:solidFill>
                <a:latin typeface="Calibri"/>
                <a:ea typeface="Calibri"/>
                <a:cs typeface="Calibri"/>
                <a:sym typeface="Calibri"/>
              </a:rPr>
              <a:t>Individually or in pairs, have teacher brainstorm additional topics that would work well with the this skill.  Discuss as a group.  If there is no internet connection, ask teachers to write out their ideas and share out.  You can offer to type them into this shared document </a:t>
            </a:r>
          </a:p>
        </p:txBody>
      </p:sp>
      <p:sp>
        <p:nvSpPr>
          <p:cNvPr id="411" name="Shape 41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32</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563556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Shape 7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770" name="Shape 7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Shape 77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776" name="Shape 77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Shape 6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65" name="Shape 6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Shape 78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782" name="Shape 7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Shape 78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788" name="Shape 7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Shape 78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788" name="Shape 7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Shape 79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794" name="Shape 7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Shape 79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800" name="Shape 8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Shape 80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806" name="Shape 8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Shape 81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smtClean="0"/>
              <a:t>Let's Go Forward Together American Propaganda Poster</a:t>
            </a:r>
            <a:r>
              <a:rPr lang="en-US" dirty="0" smtClean="0"/>
              <a:t>. Digital image. </a:t>
            </a:r>
            <a:r>
              <a:rPr lang="en-US" i="1" dirty="0" smtClean="0"/>
              <a:t>Propaganda and Ad Posters of Miscellaneous Years</a:t>
            </a:r>
            <a:r>
              <a:rPr lang="en-US" dirty="0" smtClean="0"/>
              <a:t>. </a:t>
            </a:r>
            <a:r>
              <a:rPr lang="en-US" dirty="0" err="1" smtClean="0"/>
              <a:t>N.p</a:t>
            </a:r>
            <a:r>
              <a:rPr lang="en-US" dirty="0" smtClean="0"/>
              <a:t>., </a:t>
            </a:r>
            <a:r>
              <a:rPr lang="en-US" dirty="0" err="1" smtClean="0"/>
              <a:t>n.d.</a:t>
            </a:r>
            <a:r>
              <a:rPr lang="en-US" dirty="0" smtClean="0"/>
              <a:t> Web. 20 Dec. 2016. &lt;http://www.vintageadbrowser.com/propaganda-ads-misc-years/133&gt;.</a:t>
            </a:r>
          </a:p>
          <a:p>
            <a:pPr lvl="0">
              <a:spcBef>
                <a:spcPts val="0"/>
              </a:spcBef>
              <a:buNone/>
            </a:pPr>
            <a:endParaRPr dirty="0"/>
          </a:p>
        </p:txBody>
      </p:sp>
      <p:sp>
        <p:nvSpPr>
          <p:cNvPr id="812" name="Shape 8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Shape 82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Spirit of America WWI Propaganda Poster. Digital image. Propaganda and Ad Posters of Miscellaneous Years. </a:t>
            </a:r>
            <a:r>
              <a:rPr lang="en-US" dirty="0" err="1" smtClean="0"/>
              <a:t>N.p</a:t>
            </a:r>
            <a:r>
              <a:rPr lang="en-US" dirty="0" smtClean="0"/>
              <a:t>., </a:t>
            </a:r>
            <a:r>
              <a:rPr lang="en-US" dirty="0" err="1" smtClean="0"/>
              <a:t>n.d.</a:t>
            </a:r>
            <a:r>
              <a:rPr lang="en-US" dirty="0" smtClean="0"/>
              <a:t> Web. 20 Dec. 2016. &lt;http://www.vintageadbrowser.com/propaganda-ads-misc-years/40&gt;.</a:t>
            </a:r>
          </a:p>
        </p:txBody>
      </p:sp>
      <p:sp>
        <p:nvSpPr>
          <p:cNvPr id="822" name="Shape 8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Shape 82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827" name="Shape 8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Shape 83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Enlist</a:t>
            </a:r>
            <a:r>
              <a:rPr lang="en-US" baseline="0" dirty="0" smtClean="0"/>
              <a:t> Now An American</a:t>
            </a:r>
            <a:r>
              <a:rPr lang="en-US" dirty="0" smtClean="0"/>
              <a:t> WWI Propaganda Poster. Digital image. A Visual Conversation: Media Images During Wartime, 1898-1918. </a:t>
            </a:r>
            <a:r>
              <a:rPr lang="en-US" dirty="0" err="1" smtClean="0"/>
              <a:t>N.p</a:t>
            </a:r>
            <a:r>
              <a:rPr lang="en-US" dirty="0" smtClean="0"/>
              <a:t>., </a:t>
            </a:r>
            <a:r>
              <a:rPr lang="en-US" dirty="0" err="1" smtClean="0"/>
              <a:t>n.d.</a:t>
            </a:r>
            <a:r>
              <a:rPr lang="en-US" dirty="0" smtClean="0"/>
              <a:t> Web. 20 Dec. 2016. &lt;http://fch.fiu.edu/FCH-2006/Spivey-A%20Visual%20Conversation.htm&gt;. </a:t>
            </a:r>
          </a:p>
          <a:p>
            <a:pPr lvl="0">
              <a:spcBef>
                <a:spcPts val="0"/>
              </a:spcBef>
              <a:buNone/>
            </a:pPr>
            <a:endParaRPr dirty="0"/>
          </a:p>
        </p:txBody>
      </p:sp>
      <p:sp>
        <p:nvSpPr>
          <p:cNvPr id="832" name="Shape 8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Wingdings"/>
                <a:ea typeface="Wingdings"/>
                <a:cs typeface="Wingdings"/>
              </a:rPr>
              <a:t></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solidFill>
                  <a:prstClr val="black"/>
                </a:solidFill>
                <a:latin typeface="Calibri"/>
              </a:rPr>
              <a:pPr/>
              <a:t>6</a:t>
            </a:fld>
            <a:endParaRPr lang="en-US">
              <a:solidFill>
                <a:prstClr val="black"/>
              </a:solidFill>
              <a:latin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Shape 83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Flagg, James M. . I Want You for the US Army . Digital image. Library of Congress. </a:t>
            </a:r>
            <a:r>
              <a:rPr lang="en-US" dirty="0" err="1" smtClean="0"/>
              <a:t>N.p</a:t>
            </a:r>
            <a:r>
              <a:rPr lang="en-US" dirty="0" smtClean="0"/>
              <a:t>., </a:t>
            </a:r>
            <a:r>
              <a:rPr lang="en-US" dirty="0" err="1" smtClean="0"/>
              <a:t>n.d.</a:t>
            </a:r>
            <a:r>
              <a:rPr lang="en-US" dirty="0" smtClean="0"/>
              <a:t> Web. 20 Dec. 2016. &lt;http://www.loc.gov/rr/print/guide/pp0594.jpg&gt;.</a:t>
            </a:r>
          </a:p>
          <a:p>
            <a:pPr lvl="0">
              <a:spcBef>
                <a:spcPts val="0"/>
              </a:spcBef>
              <a:buNone/>
            </a:pPr>
            <a:endParaRPr dirty="0"/>
          </a:p>
        </p:txBody>
      </p:sp>
      <p:sp>
        <p:nvSpPr>
          <p:cNvPr id="837" name="Shape 8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Shape 84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An Anti-German WWI Propaganda Poster. Digital image. A Visual Conversation: Media Images During Wartime, 1898-1918. </a:t>
            </a:r>
            <a:r>
              <a:rPr lang="en-US" dirty="0" err="1" smtClean="0"/>
              <a:t>N.p</a:t>
            </a:r>
            <a:r>
              <a:rPr lang="en-US" dirty="0" smtClean="0"/>
              <a:t>., </a:t>
            </a:r>
            <a:r>
              <a:rPr lang="en-US" dirty="0" err="1" smtClean="0"/>
              <a:t>n.d.</a:t>
            </a:r>
            <a:r>
              <a:rPr lang="en-US" dirty="0" smtClean="0"/>
              <a:t> Web. 20 Dec. 2016. &lt;http://fch.fiu.edu/FCH-2006/Spivey-A%20Visual%20Conversation.htm&gt;.</a:t>
            </a:r>
          </a:p>
          <a:p>
            <a:pPr lvl="0">
              <a:spcBef>
                <a:spcPts val="0"/>
              </a:spcBef>
              <a:buNone/>
            </a:pPr>
            <a:endParaRPr dirty="0"/>
          </a:p>
        </p:txBody>
      </p:sp>
      <p:sp>
        <p:nvSpPr>
          <p:cNvPr id="842" name="Shape 8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Shape 84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Strothmann</a:t>
            </a:r>
            <a:r>
              <a:rPr lang="en-US" dirty="0" smtClean="0"/>
              <a:t> , Frederick. Beat Back the Hun with Liberty Bonds. Digital image. Library of Congress. </a:t>
            </a:r>
            <a:r>
              <a:rPr lang="en-US" dirty="0" err="1" smtClean="0"/>
              <a:t>N.p</a:t>
            </a:r>
            <a:r>
              <a:rPr lang="en-US" dirty="0" smtClean="0"/>
              <a:t>., </a:t>
            </a:r>
            <a:r>
              <a:rPr lang="en-US" dirty="0" err="1" smtClean="0"/>
              <a:t>n.d.</a:t>
            </a:r>
            <a:r>
              <a:rPr lang="en-US" dirty="0" smtClean="0"/>
              <a:t> Web. 20 Dec. 2016. &lt;https://www.loc.gov/item/94505100/&gt;.</a:t>
            </a:r>
          </a:p>
          <a:p>
            <a:pPr lvl="0">
              <a:spcBef>
                <a:spcPts val="0"/>
              </a:spcBef>
              <a:buNone/>
            </a:pPr>
            <a:endParaRPr dirty="0"/>
          </a:p>
        </p:txBody>
      </p:sp>
      <p:sp>
        <p:nvSpPr>
          <p:cNvPr id="847" name="Shape 8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Shape 85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Poulbot, Francisque. Journée de Paris. 14 Juillet 1916. Au profit des </a:t>
            </a:r>
            <a:r>
              <a:rPr lang="fr-FR" dirty="0" err="1" smtClean="0"/>
              <a:t>oeuvres</a:t>
            </a:r>
            <a:r>
              <a:rPr lang="fr-FR" dirty="0" smtClean="0"/>
              <a:t> de guerre de l'Hôtel de Ville . Digital image. Library of </a:t>
            </a:r>
            <a:r>
              <a:rPr lang="fr-FR" dirty="0" err="1" smtClean="0"/>
              <a:t>Congress</a:t>
            </a:r>
            <a:r>
              <a:rPr lang="fr-FR" dirty="0" smtClean="0"/>
              <a:t>. </a:t>
            </a:r>
            <a:r>
              <a:rPr lang="fr-FR" dirty="0" err="1" smtClean="0"/>
              <a:t>N.p</a:t>
            </a:r>
            <a:r>
              <a:rPr lang="fr-FR" dirty="0" smtClean="0"/>
              <a:t>., </a:t>
            </a:r>
            <a:r>
              <a:rPr lang="fr-FR" dirty="0" err="1" smtClean="0"/>
              <a:t>n.d</a:t>
            </a:r>
            <a:r>
              <a:rPr lang="fr-FR" dirty="0" smtClean="0"/>
              <a:t>. Web. 20 </a:t>
            </a:r>
            <a:r>
              <a:rPr lang="fr-FR" dirty="0" err="1" smtClean="0"/>
              <a:t>Dec</a:t>
            </a:r>
            <a:r>
              <a:rPr lang="fr-FR" dirty="0" smtClean="0"/>
              <a:t>. 2016. &lt;https://www.loc.gov/item/99613713/&gt;.</a:t>
            </a:r>
          </a:p>
          <a:p>
            <a:pPr lvl="0">
              <a:spcBef>
                <a:spcPts val="0"/>
              </a:spcBef>
              <a:buNone/>
            </a:pPr>
            <a:endParaRPr dirty="0"/>
          </a:p>
        </p:txBody>
      </p:sp>
      <p:sp>
        <p:nvSpPr>
          <p:cNvPr id="852" name="Shape 8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Shape 85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Englelhart</a:t>
            </a:r>
            <a:r>
              <a:rPr lang="en-US" dirty="0" smtClean="0"/>
              <a:t>, J. U. . </a:t>
            </a:r>
            <a:r>
              <a:rPr lang="en-US" dirty="0" err="1" smtClean="0"/>
              <a:t>Bolschewismus</a:t>
            </a:r>
            <a:r>
              <a:rPr lang="en-US" dirty="0" smtClean="0"/>
              <a:t> </a:t>
            </a:r>
            <a:r>
              <a:rPr lang="en-US" dirty="0" err="1" smtClean="0"/>
              <a:t>bringt</a:t>
            </a:r>
            <a:r>
              <a:rPr lang="en-US" dirty="0" smtClean="0"/>
              <a:t> Krieg, </a:t>
            </a:r>
            <a:r>
              <a:rPr lang="en-US" dirty="0" err="1" smtClean="0"/>
              <a:t>Arbeitslosigkeit</a:t>
            </a:r>
            <a:r>
              <a:rPr lang="en-US" dirty="0" smtClean="0"/>
              <a:t> und </a:t>
            </a:r>
            <a:r>
              <a:rPr lang="en-US" dirty="0" err="1" smtClean="0"/>
              <a:t>Hungersnot</a:t>
            </a:r>
            <a:r>
              <a:rPr lang="en-US" dirty="0" smtClean="0"/>
              <a:t>. Digital image. Library of Congress. </a:t>
            </a:r>
            <a:r>
              <a:rPr lang="en-US" dirty="0" err="1" smtClean="0"/>
              <a:t>N.p</a:t>
            </a:r>
            <a:r>
              <a:rPr lang="en-US" dirty="0" smtClean="0"/>
              <a:t>., </a:t>
            </a:r>
            <a:r>
              <a:rPr lang="en-US" dirty="0" err="1" smtClean="0"/>
              <a:t>n.d.</a:t>
            </a:r>
            <a:r>
              <a:rPr lang="en-US" dirty="0" smtClean="0"/>
              <a:t> Web. 20 Dec. 2016. &lt;https://www.loc.gov/item/2004665871/&gt;.</a:t>
            </a:r>
          </a:p>
          <a:p>
            <a:pPr lvl="0">
              <a:spcBef>
                <a:spcPts val="0"/>
              </a:spcBef>
              <a:buNone/>
            </a:pPr>
            <a:endParaRPr dirty="0"/>
          </a:p>
        </p:txBody>
      </p:sp>
      <p:sp>
        <p:nvSpPr>
          <p:cNvPr id="857" name="Shape 8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Shape 86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Flagg, James Montgomery. Tell that to the Marines! At 24 E 23rd Street . Digital image. Library of Congress. </a:t>
            </a:r>
            <a:r>
              <a:rPr lang="en-US" dirty="0" err="1" smtClean="0"/>
              <a:t>N.p</a:t>
            </a:r>
            <a:r>
              <a:rPr lang="en-US" dirty="0" smtClean="0"/>
              <a:t>., </a:t>
            </a:r>
            <a:r>
              <a:rPr lang="en-US" dirty="0" err="1" smtClean="0"/>
              <a:t>n.d.</a:t>
            </a:r>
            <a:r>
              <a:rPr lang="en-US" dirty="0" smtClean="0"/>
              <a:t> Web. 20 Dec. 2016. &lt;https://www.loc.gov/item/2008679015/&gt;. </a:t>
            </a:r>
          </a:p>
          <a:p>
            <a:pPr lvl="0">
              <a:spcBef>
                <a:spcPts val="0"/>
              </a:spcBef>
              <a:buNone/>
            </a:pPr>
            <a:endParaRPr dirty="0"/>
          </a:p>
        </p:txBody>
      </p:sp>
      <p:sp>
        <p:nvSpPr>
          <p:cNvPr id="862" name="Shape 8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Shape 86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Who's absent? Is it you? Digital image. Library of Congress. London : Parliamentary Recruiting Committee, [1915], </a:t>
            </a:r>
            <a:r>
              <a:rPr lang="en-US" dirty="0" err="1" smtClean="0"/>
              <a:t>n.d.</a:t>
            </a:r>
            <a:r>
              <a:rPr lang="en-US" dirty="0" smtClean="0"/>
              <a:t> Web. 20 Dec. 2016. &lt;https://www.loc.gov/item/2003675386/&gt;. </a:t>
            </a:r>
          </a:p>
          <a:p>
            <a:pPr lvl="0">
              <a:spcBef>
                <a:spcPts val="0"/>
              </a:spcBef>
              <a:buNone/>
            </a:pPr>
            <a:endParaRPr dirty="0"/>
          </a:p>
        </p:txBody>
      </p:sp>
      <p:sp>
        <p:nvSpPr>
          <p:cNvPr id="867" name="Shape 8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Shape 87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Please Daddy WWI Propaganda Poster. Digital image. Canadian History. </a:t>
            </a:r>
            <a:r>
              <a:rPr lang="en-US" dirty="0" err="1" smtClean="0"/>
              <a:t>N.p</a:t>
            </a:r>
            <a:r>
              <a:rPr lang="en-US" dirty="0" smtClean="0"/>
              <a:t>., </a:t>
            </a:r>
            <a:r>
              <a:rPr lang="en-US" dirty="0" err="1" smtClean="0"/>
              <a:t>n.d.</a:t>
            </a:r>
            <a:r>
              <a:rPr lang="en-US" dirty="0" smtClean="0"/>
              <a:t> Web. &lt;https://sites.google.com/site/chc2dcanadianhistory/unit-2-canada-and-the-first-world-war/wwi-propaganda-posters&gt;.</a:t>
            </a:r>
          </a:p>
          <a:p>
            <a:pPr lvl="0">
              <a:spcBef>
                <a:spcPts val="0"/>
              </a:spcBef>
              <a:buNone/>
            </a:pPr>
            <a:endParaRPr dirty="0"/>
          </a:p>
        </p:txBody>
      </p:sp>
      <p:sp>
        <p:nvSpPr>
          <p:cNvPr id="872" name="Shape 8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Shape 87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Wardle, Arthur . The empire needs men! The overseas states all answer the call. Helped by the young lions the old lion defies his foes. Enlist now. Digital image. Library of Congress. </a:t>
            </a:r>
            <a:r>
              <a:rPr lang="en-US" dirty="0" err="1" smtClean="0"/>
              <a:t>N.p</a:t>
            </a:r>
            <a:r>
              <a:rPr lang="en-US" dirty="0" smtClean="0"/>
              <a:t>., </a:t>
            </a:r>
            <a:r>
              <a:rPr lang="en-US" dirty="0" err="1" smtClean="0"/>
              <a:t>n.d.</a:t>
            </a:r>
            <a:r>
              <a:rPr lang="en-US" dirty="0" smtClean="0"/>
              <a:t> Web. 20 Dec. 2016. &lt;https://www.loc.gov/item/2003663156/&gt;.</a:t>
            </a:r>
          </a:p>
          <a:p>
            <a:pPr lvl="0">
              <a:spcBef>
                <a:spcPts val="0"/>
              </a:spcBef>
              <a:buNone/>
            </a:pPr>
            <a:endParaRPr dirty="0"/>
          </a:p>
        </p:txBody>
      </p:sp>
      <p:sp>
        <p:nvSpPr>
          <p:cNvPr id="877" name="Shape 8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Shape 88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882" name="Shape 8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Wingdings"/>
                <a:ea typeface="Wingdings"/>
                <a:cs typeface="Wingdings"/>
              </a:rPr>
              <a:t>Discussion:</a:t>
            </a:r>
            <a:r>
              <a:rPr lang="en-US" baseline="0" dirty="0">
                <a:latin typeface="Wingdings"/>
                <a:ea typeface="Wingdings"/>
                <a:cs typeface="Wingdings"/>
              </a:rPr>
              <a:t> Conceptual Understanding, Scaffolding the Understanding, Analyzing the Understanding</a:t>
            </a:r>
          </a:p>
          <a:p>
            <a:endParaRPr lang="en-US" baseline="0" dirty="0">
              <a:latin typeface="Wingdings"/>
              <a:ea typeface="Wingdings"/>
              <a:cs typeface="Wingdings"/>
            </a:endParaRPr>
          </a:p>
          <a:p>
            <a:r>
              <a:rPr lang="en-US" baseline="0" dirty="0">
                <a:latin typeface="Wingdings"/>
                <a:ea typeface="Wingdings"/>
                <a:cs typeface="Wingdings"/>
              </a:rPr>
              <a:t>Arrow will rise up upon click after discussion to summarize difference between 2008 and 2015, then skills aligned with English </a:t>
            </a:r>
            <a:r>
              <a:rPr lang="en-US" baseline="0" dirty="0" err="1">
                <a:latin typeface="Wingdings"/>
                <a:ea typeface="Wingdings"/>
                <a:cs typeface="Wingdings"/>
              </a:rPr>
              <a:t>SOLs</a:t>
            </a:r>
            <a:r>
              <a:rPr lang="en-US" baseline="0" dirty="0">
                <a:latin typeface="Wingdings"/>
                <a:ea typeface="Wingdings"/>
                <a:cs typeface="Wingdings"/>
              </a:rPr>
              <a:t>.  Great opportunity for common planning!</a:t>
            </a:r>
          </a:p>
          <a:p>
            <a:endParaRPr lang="en-US" baseline="0" dirty="0">
              <a:latin typeface="Wingdings"/>
              <a:ea typeface="Wingdings"/>
              <a:cs typeface="Wingdings"/>
            </a:endParaRPr>
          </a:p>
          <a:p>
            <a:r>
              <a:rPr lang="en-US" baseline="0" dirty="0">
                <a:latin typeface="Wingdings"/>
                <a:ea typeface="Wingdings"/>
                <a:cs typeface="Wingdings"/>
              </a:rPr>
              <a:t>Purpose of today is to “teach” a lesson demonstrating skill based instruction, moving away from Lecture (Sit and Get)</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7</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Shape 88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888" name="Shape 8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Shape 78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782" name="Shape 7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639291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Shape 78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788" name="Shape 7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3962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Shape 79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794" name="Shape 7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536207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Shape 89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897" name="Shape 8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Shape 9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03" name="Shape 903"/>
          <p:cNvSpPr txBox="1">
            <a:spLocks noGrp="1"/>
          </p:cNvSpPr>
          <p:nvPr>
            <p:ph type="body" idx="1"/>
          </p:nvPr>
        </p:nvSpPr>
        <p:spPr>
          <a:xfrm>
            <a:off x="685800" y="4343400"/>
            <a:ext cx="5486400"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smtClean="0">
                <a:solidFill>
                  <a:schemeClr val="dk1"/>
                </a:solidFill>
                <a:latin typeface="Calibri"/>
                <a:ea typeface="Calibri"/>
                <a:cs typeface="Calibri"/>
                <a:sym typeface="Calibri"/>
              </a:rPr>
              <a:t>Chapman, Arthur. "Camels, Diamonds, and Counterfactuals: a model for teaching causal reasoning." Teaching History  112 (2003): 46-53.</a:t>
            </a:r>
          </a:p>
          <a:p>
            <a:pPr marL="0" marR="0" lvl="0" indent="0" algn="l" rtl="0">
              <a:spcBef>
                <a:spcPts val="0"/>
              </a:spcBef>
              <a:buSzPct val="25000"/>
              <a:buNone/>
            </a:pPr>
            <a:r>
              <a:rPr lang="en-US" sz="1200" b="0" i="0" u="none" strike="noStrike" cap="none" dirty="0" smtClean="0">
                <a:solidFill>
                  <a:schemeClr val="dk1"/>
                </a:solidFill>
                <a:latin typeface="Calibri"/>
                <a:ea typeface="Calibri"/>
                <a:cs typeface="Calibri"/>
                <a:sym typeface="Calibri"/>
              </a:rPr>
              <a:t>It is very important to impress upon our students that major historical events have </a:t>
            </a:r>
            <a:r>
              <a:rPr lang="en-US" sz="1200" b="1" i="0" u="sng" strike="noStrike" cap="none" dirty="0" smtClean="0">
                <a:solidFill>
                  <a:schemeClr val="dk1"/>
                </a:solidFill>
                <a:latin typeface="Calibri"/>
                <a:ea typeface="Calibri"/>
                <a:cs typeface="Calibri"/>
                <a:sym typeface="Calibri"/>
              </a:rPr>
              <a:t>multiple</a:t>
            </a:r>
            <a:r>
              <a:rPr lang="en-US" sz="1200" b="0" i="0" u="none" strike="noStrike" cap="none" dirty="0" smtClean="0">
                <a:solidFill>
                  <a:schemeClr val="dk1"/>
                </a:solidFill>
                <a:latin typeface="Calibri"/>
                <a:ea typeface="Calibri"/>
                <a:cs typeface="Calibri"/>
                <a:sym typeface="Calibri"/>
              </a:rPr>
              <a:t> causes and effects. </a:t>
            </a: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p:txBody>
      </p:sp>
      <p:sp>
        <p:nvSpPr>
          <p:cNvPr id="904" name="Shape 904"/>
          <p:cNvSpPr txBox="1">
            <a:spLocks noGrp="1"/>
          </p:cNvSpPr>
          <p:nvPr>
            <p:ph type="sldNum" idx="12"/>
          </p:nvPr>
        </p:nvSpPr>
        <p:spPr>
          <a:xfrm>
            <a:off x="3884612" y="8685213"/>
            <a:ext cx="2971800"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63</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Shape 90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910" name="Shape 9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Shape 91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917" name="Shape 9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Shape 92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922" name="Shape 9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Shape 9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928" name="Shape 9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Bring attention to the Experiences and describe what they are and how they can be used. </a:t>
            </a:r>
          </a:p>
          <a:p>
            <a:r>
              <a:rPr lang="en-US" baseline="0" dirty="0" smtClean="0"/>
              <a:t>Provide teachers with “experiences” and give them an opportunity to:</a:t>
            </a:r>
          </a:p>
          <a:p>
            <a:pPr marL="171450" indent="-171450">
              <a:buFont typeface="Arial" panose="020B0604020202020204" pitchFamily="34" charset="0"/>
              <a:buChar char="•"/>
            </a:pPr>
            <a:r>
              <a:rPr lang="en-US" baseline="0" dirty="0" smtClean="0"/>
              <a:t>discuss what they are and how they can be used; and </a:t>
            </a:r>
          </a:p>
          <a:p>
            <a:pPr marL="171450" indent="-171450">
              <a:buFont typeface="Arial" panose="020B0604020202020204" pitchFamily="34" charset="0"/>
              <a:buChar char="•"/>
            </a:pPr>
            <a:r>
              <a:rPr lang="en-US" baseline="0" dirty="0" smtClean="0"/>
              <a:t>develop their own to share with the group.</a:t>
            </a:r>
            <a:endParaRPr lang="en-US" dirty="0"/>
          </a:p>
        </p:txBody>
      </p:sp>
      <p:sp>
        <p:nvSpPr>
          <p:cNvPr id="4" name="Slide Number Placeholder 3"/>
          <p:cNvSpPr>
            <a:spLocks noGrp="1"/>
          </p:cNvSpPr>
          <p:nvPr>
            <p:ph type="sldNum" sz="quarter" idx="10"/>
          </p:nvPr>
        </p:nvSpPr>
        <p:spPr/>
        <p:txBody>
          <a:bodyPr/>
          <a:lstStyle/>
          <a:p>
            <a:pPr>
              <a:defRPr/>
            </a:pPr>
            <a:fld id="{192E33D8-6BF3-40C5-82EF-AA93DCF212A3}" type="slidenum">
              <a:rPr lang="en-US" smtClean="0"/>
              <a:pPr>
                <a:defRPr/>
              </a:pPr>
              <a:t>8</a:t>
            </a:fld>
            <a:endParaRPr lang="en-US"/>
          </a:p>
        </p:txBody>
      </p:sp>
    </p:spTree>
    <p:extLst>
      <p:ext uri="{BB962C8B-B14F-4D97-AF65-F5344CB8AC3E}">
        <p14:creationId xmlns:p14="http://schemas.microsoft.com/office/powerpoint/2010/main" val="42037784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Shape 93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934" name="Shape 9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Shape 93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940" name="Shape 9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Shape 94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dirty="0" smtClean="0"/>
              <a:t>Democracy Perestroika Glasnost' Digital image. </a:t>
            </a:r>
            <a:r>
              <a:rPr lang="az-Cyrl-AZ" dirty="0" smtClean="0"/>
              <a:t>Музей СССР "20-й век". </a:t>
            </a:r>
            <a:r>
              <a:rPr lang="en-US" dirty="0" err="1" smtClean="0"/>
              <a:t>N.p</a:t>
            </a:r>
            <a:r>
              <a:rPr lang="en-US" dirty="0" smtClean="0"/>
              <a:t>., </a:t>
            </a:r>
            <a:r>
              <a:rPr lang="en-US" dirty="0" err="1" smtClean="0"/>
              <a:t>n.d.</a:t>
            </a:r>
            <a:r>
              <a:rPr lang="en-US" dirty="0" smtClean="0"/>
              <a:t> Web. 20 Dec. 2016. &lt;http://20th.su/tag/perestrojka/&gt;. On-line Museum of the Soviet History (in Russian) </a:t>
            </a:r>
          </a:p>
          <a:p>
            <a:pPr lvl="0">
              <a:spcBef>
                <a:spcPts val="0"/>
              </a:spcBef>
              <a:buNone/>
            </a:pPr>
            <a:r>
              <a:rPr lang="en-US" dirty="0" smtClean="0"/>
              <a:t>Glasnost' Digital image. Seventeen Moments in Soviet History. MSU, </a:t>
            </a:r>
            <a:r>
              <a:rPr lang="en-US" dirty="0" err="1" smtClean="0"/>
              <a:t>n.d.</a:t>
            </a:r>
            <a:r>
              <a:rPr lang="en-US" dirty="0" smtClean="0"/>
              <a:t> Web. 20 Dec. 2016. &lt;http://soviethistory.msu.edu/1985-2/perestroika-and-glasnost/perestroika-and-glasnost-images/#&gt;.</a:t>
            </a:r>
          </a:p>
          <a:p>
            <a:pPr lvl="0">
              <a:spcBef>
                <a:spcPts val="0"/>
              </a:spcBef>
              <a:buNone/>
            </a:pPr>
            <a:endParaRPr dirty="0"/>
          </a:p>
        </p:txBody>
      </p:sp>
      <p:sp>
        <p:nvSpPr>
          <p:cNvPr id="946" name="Shape 9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Shape 9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dirty="0" smtClean="0"/>
              <a:t>Map of Ukraine . Digital image. </a:t>
            </a:r>
            <a:r>
              <a:rPr lang="en-US" dirty="0" err="1" smtClean="0"/>
              <a:t>StudyBlue</a:t>
            </a:r>
            <a:r>
              <a:rPr lang="en-US" dirty="0" smtClean="0"/>
              <a:t>. </a:t>
            </a:r>
            <a:r>
              <a:rPr lang="en-US" dirty="0" err="1" smtClean="0"/>
              <a:t>N.p</a:t>
            </a:r>
            <a:r>
              <a:rPr lang="en-US" dirty="0" smtClean="0"/>
              <a:t>., </a:t>
            </a:r>
            <a:r>
              <a:rPr lang="en-US" dirty="0" err="1" smtClean="0"/>
              <a:t>n.d.</a:t>
            </a:r>
            <a:r>
              <a:rPr lang="en-US" dirty="0" smtClean="0"/>
              <a:t> Web. 20 Dec. 2016. &lt;https://www.studyblue.com/notes/note/n/euro-countries/deck/4417845&gt;.</a:t>
            </a:r>
          </a:p>
          <a:p>
            <a:pPr lvl="0">
              <a:spcBef>
                <a:spcPts val="0"/>
              </a:spcBef>
              <a:buNone/>
            </a:pPr>
            <a:r>
              <a:rPr lang="en-US" dirty="0" smtClean="0"/>
              <a:t>Photo of the Chernobyl nuclear plant. Digital image. United Press International . </a:t>
            </a:r>
            <a:r>
              <a:rPr lang="en-US" dirty="0" err="1" smtClean="0"/>
              <a:t>N.p</a:t>
            </a:r>
            <a:r>
              <a:rPr lang="en-US" dirty="0" smtClean="0"/>
              <a:t>., </a:t>
            </a:r>
            <a:r>
              <a:rPr lang="en-US" dirty="0" err="1" smtClean="0"/>
              <a:t>n.d.</a:t>
            </a:r>
            <a:r>
              <a:rPr lang="en-US" dirty="0" smtClean="0"/>
              <a:t> Web. 20 Dec. 2016. &lt;http://www.upi.com/25th-anniversary-of-Chernobyl-disaster/60811303819997/&gt;.</a:t>
            </a:r>
          </a:p>
          <a:p>
            <a:pPr lvl="0">
              <a:spcBef>
                <a:spcPts val="0"/>
              </a:spcBef>
              <a:buNone/>
            </a:pPr>
            <a:endParaRPr dirty="0"/>
          </a:p>
        </p:txBody>
      </p:sp>
      <p:sp>
        <p:nvSpPr>
          <p:cNvPr id="953" name="Shape 9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Shape 9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953" name="Shape 9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Shape 95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Vodka line in the USSR. Digital image. </a:t>
            </a:r>
            <a:r>
              <a:rPr lang="az-Cyrl-AZ" dirty="0" smtClean="0"/>
              <a:t>Дилетант. </a:t>
            </a:r>
            <a:r>
              <a:rPr lang="en-US" dirty="0" err="1" smtClean="0"/>
              <a:t>N.p</a:t>
            </a:r>
            <a:r>
              <a:rPr lang="en-US" dirty="0" smtClean="0"/>
              <a:t>., </a:t>
            </a:r>
            <a:r>
              <a:rPr lang="en-US" dirty="0" err="1" smtClean="0"/>
              <a:t>n.d.</a:t>
            </a:r>
            <a:r>
              <a:rPr lang="en-US" dirty="0" smtClean="0"/>
              <a:t> Web. 20 Dec. 2016. &lt;http://diletant.media/photo-collection/26222846/&gt;. A collection of Soviet photographs by a popular historical journal </a:t>
            </a:r>
            <a:r>
              <a:rPr lang="en-US" dirty="0" err="1" smtClean="0"/>
              <a:t>Diletant</a:t>
            </a:r>
            <a:r>
              <a:rPr lang="en-US" dirty="0" smtClean="0"/>
              <a:t> (in Russian)</a:t>
            </a:r>
          </a:p>
          <a:p>
            <a:pPr lvl="0">
              <a:spcBef>
                <a:spcPts val="0"/>
              </a:spcBef>
              <a:buNone/>
            </a:pPr>
            <a:endParaRPr dirty="0"/>
          </a:p>
        </p:txBody>
      </p:sp>
      <p:sp>
        <p:nvSpPr>
          <p:cNvPr id="960" name="Shape 9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Shape 95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960" name="Shape 9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Shape 9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67" name="Shape 967"/>
          <p:cNvSpPr txBox="1">
            <a:spLocks noGrp="1"/>
          </p:cNvSpPr>
          <p:nvPr>
            <p:ph type="body" idx="1"/>
          </p:nvPr>
        </p:nvSpPr>
        <p:spPr>
          <a:xfrm>
            <a:off x="685800" y="4343400"/>
            <a:ext cx="5486400"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Several republics protested against the Soviet occupation.  Two million Latvia, Estonia, and Lithuania protested the anniversary of the Soviet-Nazi Pact of 1939 by creating a human chain. </a:t>
            </a:r>
            <a:endParaRPr lang="en-US" sz="1200" b="0" i="0" u="none" strike="noStrike" cap="none" dirty="0" smtClean="0">
              <a:solidFill>
                <a:schemeClr val="dk1"/>
              </a:solidFill>
              <a:latin typeface="Calibri"/>
              <a:ea typeface="Calibri"/>
              <a:cs typeface="Calibri"/>
              <a:sym typeface="Calibri"/>
            </a:endParaRPr>
          </a:p>
          <a:p>
            <a:pPr marL="0" marR="0" lvl="0" indent="0" algn="l" rtl="0">
              <a:spcBef>
                <a:spcPts val="0"/>
              </a:spcBef>
              <a:buSzPct val="25000"/>
              <a:buNone/>
            </a:pPr>
            <a:endParaRPr lang="en-US" sz="1200" b="0" i="0" u="none" strike="noStrike" cap="none" dirty="0" smtClean="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smtClean="0">
                <a:solidFill>
                  <a:schemeClr val="dk1"/>
                </a:solidFill>
                <a:latin typeface="Calibri"/>
                <a:ea typeface="Calibri"/>
                <a:cs typeface="Calibri"/>
                <a:sym typeface="Calibri"/>
              </a:rPr>
              <a:t>Baltic Protest in 1989. Digital image. Euromaidan Press. </a:t>
            </a:r>
            <a:r>
              <a:rPr lang="en-US" sz="1200" b="0" i="0" u="none" strike="noStrike" cap="none" dirty="0" err="1" smtClean="0">
                <a:solidFill>
                  <a:schemeClr val="dk1"/>
                </a:solidFill>
                <a:latin typeface="Calibri"/>
                <a:ea typeface="Calibri"/>
                <a:cs typeface="Calibri"/>
                <a:sym typeface="Calibri"/>
              </a:rPr>
              <a:t>N.p</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err="1" smtClean="0">
                <a:solidFill>
                  <a:schemeClr val="dk1"/>
                </a:solidFill>
                <a:latin typeface="Calibri"/>
                <a:ea typeface="Calibri"/>
                <a:cs typeface="Calibri"/>
                <a:sym typeface="Calibri"/>
              </a:rPr>
              <a:t>n.d.</a:t>
            </a:r>
            <a:r>
              <a:rPr lang="en-US" sz="1200" b="0" i="0" u="none" strike="noStrike" cap="none" dirty="0" smtClean="0">
                <a:solidFill>
                  <a:schemeClr val="dk1"/>
                </a:solidFill>
                <a:latin typeface="Calibri"/>
                <a:ea typeface="Calibri"/>
                <a:cs typeface="Calibri"/>
                <a:sym typeface="Calibri"/>
              </a:rPr>
              <a:t> Web. 21 Dec. 2016. &lt;http://euromaidanpress.com/2014/09/08/estonia-and-ukraine-we-are-connected/&gt;. </a:t>
            </a:r>
          </a:p>
          <a:p>
            <a:pPr marL="0" marR="0" lvl="0" indent="0" algn="l" rtl="0">
              <a:spcBef>
                <a:spcPts val="0"/>
              </a:spcBef>
              <a:buSzPct val="25000"/>
              <a:buNone/>
            </a:pPr>
            <a:r>
              <a:rPr lang="en-US" sz="1200" b="0" i="0" u="none" strike="noStrike" cap="none" dirty="0" smtClean="0">
                <a:solidFill>
                  <a:schemeClr val="dk1"/>
                </a:solidFill>
                <a:latin typeface="Calibri"/>
                <a:ea typeface="Calibri"/>
                <a:cs typeface="Calibri"/>
                <a:sym typeface="Calibri"/>
              </a:rPr>
              <a:t>Several republics protested against the Soviet occupation.  Two million Latvia, Estonia, and Lithuania protested the anniversary of the Soviet-Nazi Pact of 1939 by creating a human chain. </a:t>
            </a: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p:txBody>
      </p:sp>
      <p:sp>
        <p:nvSpPr>
          <p:cNvPr id="968" name="Shape 968"/>
          <p:cNvSpPr txBox="1">
            <a:spLocks noGrp="1"/>
          </p:cNvSpPr>
          <p:nvPr>
            <p:ph type="sldNum" idx="12"/>
          </p:nvPr>
        </p:nvSpPr>
        <p:spPr>
          <a:xfrm>
            <a:off x="3884612" y="8685213"/>
            <a:ext cx="2971800"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75</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2"/>
        <p:cNvGrpSpPr/>
        <p:nvPr/>
      </p:nvGrpSpPr>
      <p:grpSpPr>
        <a:xfrm>
          <a:off x="0" y="0"/>
          <a:ext cx="0" cy="0"/>
          <a:chOff x="0" y="0"/>
          <a:chExt cx="0" cy="0"/>
        </a:xfrm>
      </p:grpSpPr>
      <p:sp>
        <p:nvSpPr>
          <p:cNvPr id="973" name="Shape 9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74" name="Shape 974"/>
          <p:cNvSpPr txBox="1">
            <a:spLocks noGrp="1"/>
          </p:cNvSpPr>
          <p:nvPr>
            <p:ph type="body" idx="1"/>
          </p:nvPr>
        </p:nvSpPr>
        <p:spPr>
          <a:xfrm>
            <a:off x="685800" y="4343400"/>
            <a:ext cx="5486400" cy="411480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cap="none" dirty="0" smtClean="0">
                <a:solidFill>
                  <a:schemeClr val="dk1"/>
                </a:solidFill>
                <a:latin typeface="Calibri"/>
                <a:ea typeface="Calibri"/>
                <a:cs typeface="Calibri"/>
                <a:sym typeface="Calibri"/>
              </a:rPr>
              <a:t>Boris Yeltsin defends the Russian Parliament in 1991. Digital image. History . </a:t>
            </a:r>
            <a:r>
              <a:rPr lang="en-US" sz="1200" b="0" i="0" u="none" strike="noStrike" cap="none" dirty="0" err="1" smtClean="0">
                <a:solidFill>
                  <a:schemeClr val="dk1"/>
                </a:solidFill>
                <a:latin typeface="Calibri"/>
                <a:ea typeface="Calibri"/>
                <a:cs typeface="Calibri"/>
                <a:sym typeface="Calibri"/>
              </a:rPr>
              <a:t>N.p</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err="1" smtClean="0">
                <a:solidFill>
                  <a:schemeClr val="dk1"/>
                </a:solidFill>
                <a:latin typeface="Calibri"/>
                <a:ea typeface="Calibri"/>
                <a:cs typeface="Calibri"/>
                <a:sym typeface="Calibri"/>
              </a:rPr>
              <a:t>n.d.</a:t>
            </a:r>
            <a:r>
              <a:rPr lang="en-US" sz="1200" b="0" i="0" u="none" strike="noStrike" cap="none" dirty="0" smtClean="0">
                <a:solidFill>
                  <a:schemeClr val="dk1"/>
                </a:solidFill>
                <a:latin typeface="Calibri"/>
                <a:ea typeface="Calibri"/>
                <a:cs typeface="Calibri"/>
                <a:sym typeface="Calibri"/>
              </a:rPr>
              <a:t> Web. 21 Dec. 2016. &lt;http://www.history.com/topics/cold-war/fall-of-soviet-union&gt;.</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975" name="Shape 975"/>
          <p:cNvSpPr txBox="1">
            <a:spLocks noGrp="1"/>
          </p:cNvSpPr>
          <p:nvPr>
            <p:ph type="sldNum" idx="12"/>
          </p:nvPr>
        </p:nvSpPr>
        <p:spPr>
          <a:xfrm>
            <a:off x="3884612" y="8685213"/>
            <a:ext cx="2971800"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76</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Shape 9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82" name="Shape 982"/>
          <p:cNvSpPr txBox="1">
            <a:spLocks noGrp="1"/>
          </p:cNvSpPr>
          <p:nvPr>
            <p:ph type="body" idx="1"/>
          </p:nvPr>
        </p:nvSpPr>
        <p:spPr>
          <a:xfrm>
            <a:off x="685800" y="4343400"/>
            <a:ext cx="5486400"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The photos shows destroyed Soviet passports. </a:t>
            </a:r>
            <a:endParaRPr lang="en-US" sz="1200" b="0" i="0" u="none" strike="noStrike" cap="none" dirty="0" smtClean="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cap="none" dirty="0" smtClean="0">
                <a:solidFill>
                  <a:schemeClr val="dk1"/>
                </a:solidFill>
                <a:latin typeface="Calibri"/>
                <a:ea typeface="Calibri"/>
                <a:cs typeface="Calibri"/>
                <a:sym typeface="Calibri"/>
              </a:rPr>
              <a:t>Destroyed Soviet passports . Digital image. </a:t>
            </a:r>
            <a:r>
              <a:rPr lang="az-Cyrl-AZ" sz="1200" b="0" i="0" u="none" strike="noStrike" cap="none" dirty="0" smtClean="0">
                <a:solidFill>
                  <a:schemeClr val="dk1"/>
                </a:solidFill>
                <a:latin typeface="Calibri"/>
                <a:ea typeface="Calibri"/>
                <a:cs typeface="Calibri"/>
                <a:sym typeface="Calibri"/>
              </a:rPr>
              <a:t>Спецпроект, посвященный событиям 1991 года. </a:t>
            </a:r>
            <a:r>
              <a:rPr lang="en-US" sz="1200" b="0" i="0" u="none" strike="noStrike" cap="none" dirty="0" err="1" smtClean="0">
                <a:solidFill>
                  <a:schemeClr val="dk1"/>
                </a:solidFill>
                <a:latin typeface="Calibri"/>
                <a:ea typeface="Calibri"/>
                <a:cs typeface="Calibri"/>
                <a:sym typeface="Calibri"/>
              </a:rPr>
              <a:t>N.p</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err="1" smtClean="0">
                <a:solidFill>
                  <a:schemeClr val="dk1"/>
                </a:solidFill>
                <a:latin typeface="Calibri"/>
                <a:ea typeface="Calibri"/>
                <a:cs typeface="Calibri"/>
                <a:sym typeface="Calibri"/>
              </a:rPr>
              <a:t>n.d.</a:t>
            </a:r>
            <a:r>
              <a:rPr lang="en-US" sz="1200" b="0" i="0" u="none" strike="noStrike" cap="none" dirty="0" smtClean="0">
                <a:solidFill>
                  <a:schemeClr val="dk1"/>
                </a:solidFill>
                <a:latin typeface="Calibri"/>
                <a:ea typeface="Calibri"/>
                <a:cs typeface="Calibri"/>
                <a:sym typeface="Calibri"/>
              </a:rPr>
              <a:t> Web. 21 Dec. 2016. &lt;http://1991.lenta.ru/1991/09/06/girdziusas/pic017.jpg&gt;. A special collection of resources dedicated to the fall of the Soviet Union (in Russian)</a:t>
            </a: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p:txBody>
      </p:sp>
      <p:sp>
        <p:nvSpPr>
          <p:cNvPr id="983" name="Shape 983"/>
          <p:cNvSpPr txBox="1">
            <a:spLocks noGrp="1"/>
          </p:cNvSpPr>
          <p:nvPr>
            <p:ph type="sldNum" idx="12"/>
          </p:nvPr>
        </p:nvSpPr>
        <p:spPr>
          <a:xfrm>
            <a:off x="3884612" y="8685213"/>
            <a:ext cx="2971800"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77</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6802" name="Shape 297"/>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US"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76803" name="Shape 298"/>
          <p:cNvSpPr>
            <a:spLocks noGrp="1" noRot="1" noChangeAspect="1" noTextEdit="1"/>
          </p:cNvSpPr>
          <p:nvPr>
            <p:ph type="sldImg" idx="2"/>
          </p:nvPr>
        </p:nvSpPr>
        <p:spPr>
          <a:noFill/>
          <a:ln>
            <a:headEnd/>
            <a:tailEnd/>
          </a:ln>
        </p:spPr>
      </p:sp>
    </p:spTree>
    <p:extLst>
      <p:ext uri="{BB962C8B-B14F-4D97-AF65-F5344CB8AC3E}">
        <p14:creationId xmlns:p14="http://schemas.microsoft.com/office/powerpoint/2010/main" val="39625900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Shape 98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Signing of the Belo-</a:t>
            </a:r>
            <a:r>
              <a:rPr lang="en-US" dirty="0" err="1" smtClean="0"/>
              <a:t>Vezha</a:t>
            </a:r>
            <a:r>
              <a:rPr lang="en-US" dirty="0" smtClean="0"/>
              <a:t> Treaty that dissolved the Soviet Union. Digital image. History . </a:t>
            </a:r>
            <a:r>
              <a:rPr lang="en-US" dirty="0" err="1" smtClean="0"/>
              <a:t>N.p</a:t>
            </a:r>
            <a:r>
              <a:rPr lang="en-US" dirty="0" smtClean="0"/>
              <a:t>., </a:t>
            </a:r>
            <a:r>
              <a:rPr lang="en-US" dirty="0" err="1" smtClean="0"/>
              <a:t>n.d.</a:t>
            </a:r>
            <a:r>
              <a:rPr lang="en-US" dirty="0" smtClean="0"/>
              <a:t> Web. 21 Dec. 2016. &lt;http://www.history.com/topics/cold-war/fall-of-soviet-union&gt;.</a:t>
            </a:r>
          </a:p>
          <a:p>
            <a:pPr lvl="0" rtl="0">
              <a:spcBef>
                <a:spcPts val="0"/>
              </a:spcBef>
              <a:buNone/>
            </a:pPr>
            <a:endParaRPr dirty="0"/>
          </a:p>
        </p:txBody>
      </p:sp>
      <p:sp>
        <p:nvSpPr>
          <p:cNvPr id="989" name="Shape 9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Shape 99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996" name="Shape 9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3730" name="Shape 416"/>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buSzPct val="25000"/>
            </a:pPr>
            <a:endParaRPr lang="en-US" altLang="en-US" sz="1800" smtClean="0">
              <a:solidFill>
                <a:srgbClr val="000000"/>
              </a:solidFill>
              <a:latin typeface="Calibri" pitchFamily="34" charset="0"/>
              <a:ea typeface="Calibri" pitchFamily="34" charset="0"/>
              <a:cs typeface="Calibri" pitchFamily="34" charset="0"/>
              <a:sym typeface="Calibri" pitchFamily="34" charset="0"/>
            </a:endParaRPr>
          </a:p>
        </p:txBody>
      </p:sp>
      <p:sp>
        <p:nvSpPr>
          <p:cNvPr id="73731" name="Shape 417"/>
          <p:cNvSpPr>
            <a:spLocks noGrp="1" noRot="1" noChangeAspect="1" noTextEdit="1"/>
          </p:cNvSpPr>
          <p:nvPr>
            <p:ph type="sldImg" idx="2"/>
          </p:nvPr>
        </p:nvSpPr>
        <p:spPr>
          <a:noFill/>
          <a:ln>
            <a:noFill/>
          </a:ln>
          <a:extLst>
            <a:ext uri="{91240B29-F687-4F45-9708-019B960494DF}">
              <a14:hiddenLine xmlns:a14="http://schemas.microsoft.com/office/drawing/2010/main" w="12700">
                <a:solidFill>
                  <a:srgbClr val="000000"/>
                </a:solidFill>
                <a:round/>
                <a:headEnd/>
                <a:tailEnd/>
              </a14:hiddenLine>
            </a:ext>
          </a:extLst>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5778" name="Shape 42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buSzPct val="25000"/>
            </a:pPr>
            <a:endParaRPr lang="en-US" altLang="en-US" sz="1800" smtClean="0">
              <a:solidFill>
                <a:srgbClr val="000000"/>
              </a:solidFill>
              <a:latin typeface="Calibri" pitchFamily="34" charset="0"/>
              <a:ea typeface="Calibri" pitchFamily="34" charset="0"/>
              <a:cs typeface="Calibri" pitchFamily="34" charset="0"/>
              <a:sym typeface="Calibri" pitchFamily="34" charset="0"/>
            </a:endParaRPr>
          </a:p>
        </p:txBody>
      </p:sp>
      <p:sp>
        <p:nvSpPr>
          <p:cNvPr id="75779" name="Shape 424"/>
          <p:cNvSpPr>
            <a:spLocks noGrp="1" noRot="1" noChangeAspect="1" noTextEdit="1"/>
          </p:cNvSpPr>
          <p:nvPr>
            <p:ph type="sldImg" idx="2"/>
          </p:nvPr>
        </p:nvSpPr>
        <p:spPr>
          <a:noFill/>
          <a:ln>
            <a:noFill/>
          </a:ln>
          <a:extLst>
            <a:ext uri="{91240B29-F687-4F45-9708-019B960494DF}">
              <a14:hiddenLine xmlns:a14="http://schemas.microsoft.com/office/drawing/2010/main" w="12700">
                <a:solidFill>
                  <a:srgbClr val="000000"/>
                </a:solidFill>
                <a:round/>
                <a:headEnd/>
                <a:tailEnd/>
              </a14:hiddenLine>
            </a:ext>
          </a:extLst>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5778" name="Shape 42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buSzPct val="25000"/>
            </a:pPr>
            <a:endParaRPr lang="en-US" altLang="en-US" sz="1800" smtClean="0">
              <a:solidFill>
                <a:srgbClr val="000000"/>
              </a:solidFill>
              <a:latin typeface="Calibri" pitchFamily="34" charset="0"/>
              <a:ea typeface="Calibri" pitchFamily="34" charset="0"/>
              <a:cs typeface="Calibri" pitchFamily="34" charset="0"/>
              <a:sym typeface="Calibri" pitchFamily="34" charset="0"/>
            </a:endParaRPr>
          </a:p>
        </p:txBody>
      </p:sp>
      <p:sp>
        <p:nvSpPr>
          <p:cNvPr id="75779" name="Shape 424"/>
          <p:cNvSpPr>
            <a:spLocks noGrp="1" noRot="1" noChangeAspect="1" noTextEdit="1"/>
          </p:cNvSpPr>
          <p:nvPr>
            <p:ph type="sldImg" idx="2"/>
          </p:nvPr>
        </p:nvSpPr>
        <p:spPr>
          <a:noFill/>
          <a:ln>
            <a:noFill/>
          </a:ln>
          <a:extLst>
            <a:ext uri="{91240B29-F687-4F45-9708-019B960494DF}">
              <a14:hiddenLine xmlns:a14="http://schemas.microsoft.com/office/drawing/2010/main" w="12700">
                <a:solidFill>
                  <a:srgbClr val="000000"/>
                </a:solidFill>
                <a:round/>
                <a:headEnd/>
                <a:tailEnd/>
              </a14:hiddenLine>
            </a:ext>
          </a:extLst>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7826" name="Shape 430"/>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buSzPct val="25000"/>
            </a:pPr>
            <a:endParaRPr lang="en-US" altLang="en-US" sz="1800" smtClean="0">
              <a:solidFill>
                <a:srgbClr val="000000"/>
              </a:solidFill>
              <a:latin typeface="Calibri" pitchFamily="34" charset="0"/>
              <a:ea typeface="Calibri" pitchFamily="34" charset="0"/>
              <a:cs typeface="Calibri" pitchFamily="34" charset="0"/>
              <a:sym typeface="Calibri" pitchFamily="34" charset="0"/>
            </a:endParaRPr>
          </a:p>
        </p:txBody>
      </p:sp>
      <p:sp>
        <p:nvSpPr>
          <p:cNvPr id="77827" name="Shape 431"/>
          <p:cNvSpPr>
            <a:spLocks noGrp="1" noRot="1" noChangeAspect="1" noTextEdit="1"/>
          </p:cNvSpPr>
          <p:nvPr>
            <p:ph type="sldImg" idx="2"/>
          </p:nvPr>
        </p:nvSpPr>
        <p:spPr>
          <a:noFill/>
          <a:ln>
            <a:noFill/>
          </a:ln>
          <a:extLst>
            <a:ext uri="{91240B29-F687-4F45-9708-019B960494DF}">
              <a14:hiddenLine xmlns:a14="http://schemas.microsoft.com/office/drawing/2010/main" w="12700">
                <a:solidFill>
                  <a:srgbClr val="000000"/>
                </a:solidFill>
                <a:round/>
                <a:headEnd/>
                <a:tailEnd/>
              </a14:hiddenLine>
            </a:ext>
          </a:extLst>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9874" name="Shape 437"/>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buSzPct val="25000"/>
            </a:pPr>
            <a:endParaRPr lang="en-US" altLang="en-US" sz="1800" smtClean="0">
              <a:solidFill>
                <a:srgbClr val="000000"/>
              </a:solidFill>
              <a:latin typeface="Calibri" pitchFamily="34" charset="0"/>
              <a:ea typeface="Calibri" pitchFamily="34" charset="0"/>
              <a:cs typeface="Calibri" pitchFamily="34" charset="0"/>
              <a:sym typeface="Calibri" pitchFamily="34" charset="0"/>
            </a:endParaRPr>
          </a:p>
        </p:txBody>
      </p:sp>
      <p:sp>
        <p:nvSpPr>
          <p:cNvPr id="79875" name="Shape 438"/>
          <p:cNvSpPr>
            <a:spLocks noGrp="1" noRot="1" noChangeAspect="1" noTextEdit="1"/>
          </p:cNvSpPr>
          <p:nvPr>
            <p:ph type="sldImg" idx="2"/>
          </p:nvPr>
        </p:nvSpPr>
        <p:spPr>
          <a:noFill/>
          <a:ln>
            <a:noFill/>
          </a:ln>
          <a:extLst>
            <a:ext uri="{91240B29-F687-4F45-9708-019B960494DF}">
              <a14:hiddenLine xmlns:a14="http://schemas.microsoft.com/office/drawing/2010/main" w="12700">
                <a:solidFill>
                  <a:srgbClr val="000000"/>
                </a:solidFill>
                <a:round/>
                <a:headEnd/>
                <a:tailEnd/>
              </a14:hiddenLine>
            </a:ext>
          </a:extLst>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1922" name="Shape 44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buSzPct val="25000"/>
            </a:pPr>
            <a:endParaRPr lang="en-US" altLang="en-US" sz="1800" smtClean="0">
              <a:solidFill>
                <a:srgbClr val="000000"/>
              </a:solidFill>
              <a:latin typeface="Calibri" pitchFamily="34" charset="0"/>
              <a:ea typeface="Calibri" pitchFamily="34" charset="0"/>
              <a:cs typeface="Calibri" pitchFamily="34" charset="0"/>
              <a:sym typeface="Calibri" pitchFamily="34" charset="0"/>
            </a:endParaRPr>
          </a:p>
        </p:txBody>
      </p:sp>
      <p:sp>
        <p:nvSpPr>
          <p:cNvPr id="81923" name="Shape 444"/>
          <p:cNvSpPr>
            <a:spLocks noGrp="1" noRot="1" noChangeAspect="1" noTextEdit="1"/>
          </p:cNvSpPr>
          <p:nvPr>
            <p:ph type="sldImg" idx="2"/>
          </p:nvPr>
        </p:nvSpPr>
        <p:spPr>
          <a:noFill/>
          <a:ln>
            <a:noFill/>
          </a:ln>
          <a:extLst>
            <a:ext uri="{91240B29-F687-4F45-9708-019B960494DF}">
              <a14:hiddenLine xmlns:a14="http://schemas.microsoft.com/office/drawing/2010/main" w="12700">
                <a:solidFill>
                  <a:srgbClr val="000000"/>
                </a:solidFill>
                <a:round/>
                <a:headEnd/>
                <a:tailEnd/>
              </a14:hiddenLine>
            </a:ext>
          </a:extLst>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3970" name="Shape 450"/>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buSzPct val="25000"/>
            </a:pPr>
            <a:endParaRPr lang="en-US" altLang="en-US" sz="1800" smtClean="0">
              <a:solidFill>
                <a:srgbClr val="000000"/>
              </a:solidFill>
              <a:latin typeface="Calibri" pitchFamily="34" charset="0"/>
              <a:ea typeface="Calibri" pitchFamily="34" charset="0"/>
              <a:cs typeface="Calibri" pitchFamily="34" charset="0"/>
              <a:sym typeface="Calibri" pitchFamily="34" charset="0"/>
            </a:endParaRPr>
          </a:p>
        </p:txBody>
      </p:sp>
      <p:sp>
        <p:nvSpPr>
          <p:cNvPr id="83971" name="Shape 451"/>
          <p:cNvSpPr>
            <a:spLocks noGrp="1" noRot="1" noChangeAspect="1" noTextEdit="1"/>
          </p:cNvSpPr>
          <p:nvPr>
            <p:ph type="sldImg" idx="2"/>
          </p:nvPr>
        </p:nvSpPr>
        <p:spPr>
          <a:noFill/>
          <a:ln>
            <a:noFill/>
          </a:ln>
          <a:extLst>
            <a:ext uri="{91240B29-F687-4F45-9708-019B960494DF}">
              <a14:hiddenLine xmlns:a14="http://schemas.microsoft.com/office/drawing/2010/main" w="12700">
                <a:solidFill>
                  <a:srgbClr val="000000"/>
                </a:solidFill>
                <a:round/>
                <a:headEnd/>
                <a:tailEnd/>
              </a14:hiddenLine>
            </a:ext>
          </a:extLst>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6018" name="Shape 457"/>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buSzPct val="25000"/>
            </a:pPr>
            <a:endParaRPr lang="en-US" altLang="en-US" sz="1800" smtClean="0">
              <a:solidFill>
                <a:srgbClr val="000000"/>
              </a:solidFill>
              <a:latin typeface="Calibri" pitchFamily="34" charset="0"/>
              <a:ea typeface="Calibri" pitchFamily="34" charset="0"/>
              <a:cs typeface="Calibri" pitchFamily="34" charset="0"/>
              <a:sym typeface="Calibri" pitchFamily="34" charset="0"/>
            </a:endParaRPr>
          </a:p>
        </p:txBody>
      </p:sp>
      <p:sp>
        <p:nvSpPr>
          <p:cNvPr id="86019" name="Shape 458"/>
          <p:cNvSpPr>
            <a:spLocks noGrp="1" noRot="1" noChangeAspect="1" noTextEdit="1"/>
          </p:cNvSpPr>
          <p:nvPr>
            <p:ph type="sldImg" idx="2"/>
          </p:nvPr>
        </p:nvSpPr>
        <p:spPr>
          <a:noFill/>
          <a:ln>
            <a:noFill/>
          </a:ln>
          <a:extLst>
            <a:ext uri="{91240B29-F687-4F45-9708-019B960494DF}">
              <a14:hiddenLine xmlns:a14="http://schemas.microsoft.com/office/drawing/2010/main" w="12700">
                <a:solidFill>
                  <a:srgbClr val="000000"/>
                </a:solidFill>
                <a:round/>
                <a:headEnd/>
                <a:tailEnd/>
              </a14:hiddenLine>
            </a:ext>
          </a:extLst>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8850" name="Shape 30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US"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78851" name="Shape 304"/>
          <p:cNvSpPr>
            <a:spLocks noGrp="1" noRot="1" noChangeAspect="1" noTextEdit="1"/>
          </p:cNvSpPr>
          <p:nvPr>
            <p:ph type="sldImg" idx="2"/>
          </p:nvPr>
        </p:nvSpPr>
        <p:spPr>
          <a:noFill/>
          <a:ln>
            <a:headEnd/>
            <a:tailEnd/>
          </a:ln>
        </p:spPr>
      </p:sp>
    </p:spTree>
    <p:extLst>
      <p:ext uri="{BB962C8B-B14F-4D97-AF65-F5344CB8AC3E}">
        <p14:creationId xmlns:p14="http://schemas.microsoft.com/office/powerpoint/2010/main" val="389021072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8066" name="Shape 464"/>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buSzPct val="25000"/>
            </a:pPr>
            <a:endParaRPr lang="en-US" altLang="en-US" sz="1800" smtClean="0">
              <a:solidFill>
                <a:srgbClr val="000000"/>
              </a:solidFill>
              <a:latin typeface="Calibri" pitchFamily="34" charset="0"/>
              <a:ea typeface="Calibri" pitchFamily="34" charset="0"/>
              <a:cs typeface="Calibri" pitchFamily="34" charset="0"/>
              <a:sym typeface="Calibri" pitchFamily="34" charset="0"/>
            </a:endParaRPr>
          </a:p>
        </p:txBody>
      </p:sp>
      <p:sp>
        <p:nvSpPr>
          <p:cNvPr id="88067" name="Shape 465"/>
          <p:cNvSpPr>
            <a:spLocks noGrp="1" noRot="1" noChangeAspect="1" noTextEdit="1"/>
          </p:cNvSpPr>
          <p:nvPr>
            <p:ph type="sldImg" idx="2"/>
          </p:nvPr>
        </p:nvSpPr>
        <p:spPr>
          <a:noFill/>
          <a:ln>
            <a:noFill/>
          </a:ln>
          <a:extLst>
            <a:ext uri="{91240B29-F687-4F45-9708-019B960494DF}">
              <a14:hiddenLine xmlns:a14="http://schemas.microsoft.com/office/drawing/2010/main" w="12700">
                <a:solidFill>
                  <a:srgbClr val="000000"/>
                </a:solidFill>
                <a:round/>
                <a:headEnd/>
                <a:tailEnd/>
              </a14:hiddenLine>
            </a:ext>
          </a:extLst>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0114" name="Shape 47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buSzPct val="25000"/>
            </a:pPr>
            <a:endParaRPr lang="en-US" altLang="en-US" sz="1800" smtClean="0">
              <a:solidFill>
                <a:srgbClr val="000000"/>
              </a:solidFill>
              <a:latin typeface="Calibri" pitchFamily="34" charset="0"/>
              <a:ea typeface="Calibri" pitchFamily="34" charset="0"/>
              <a:cs typeface="Calibri" pitchFamily="34" charset="0"/>
              <a:sym typeface="Calibri" pitchFamily="34" charset="0"/>
            </a:endParaRPr>
          </a:p>
        </p:txBody>
      </p:sp>
      <p:sp>
        <p:nvSpPr>
          <p:cNvPr id="90115" name="Shape 472"/>
          <p:cNvSpPr>
            <a:spLocks noGrp="1" noRot="1" noChangeAspect="1" noTextEdit="1"/>
          </p:cNvSpPr>
          <p:nvPr>
            <p:ph type="sldImg" idx="2"/>
          </p:nvPr>
        </p:nvSpPr>
        <p:spPr>
          <a:noFill/>
          <a:ln>
            <a:noFill/>
          </a:ln>
          <a:extLst>
            <a:ext uri="{91240B29-F687-4F45-9708-019B960494DF}">
              <a14:hiddenLine xmlns:a14="http://schemas.microsoft.com/office/drawing/2010/main" w="12700">
                <a:solidFill>
                  <a:srgbClr val="000000"/>
                </a:solidFill>
                <a:round/>
                <a:headEnd/>
                <a:tailEnd/>
              </a14:hiddenLine>
            </a:ext>
          </a:extLst>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2162" name="Shape 478"/>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buSzPct val="25000"/>
            </a:pPr>
            <a:endParaRPr lang="en-US" altLang="en-US" sz="1800" smtClean="0">
              <a:solidFill>
                <a:srgbClr val="000000"/>
              </a:solidFill>
              <a:latin typeface="Calibri" pitchFamily="34" charset="0"/>
              <a:ea typeface="Calibri" pitchFamily="34" charset="0"/>
              <a:cs typeface="Calibri" pitchFamily="34" charset="0"/>
              <a:sym typeface="Calibri" pitchFamily="34" charset="0"/>
            </a:endParaRPr>
          </a:p>
        </p:txBody>
      </p:sp>
      <p:sp>
        <p:nvSpPr>
          <p:cNvPr id="92163" name="Shape 479"/>
          <p:cNvSpPr>
            <a:spLocks noGrp="1" noRot="1" noChangeAspect="1" noTextEdit="1"/>
          </p:cNvSpPr>
          <p:nvPr>
            <p:ph type="sldImg" idx="2"/>
          </p:nvPr>
        </p:nvSpPr>
        <p:spPr>
          <a:noFill/>
          <a:ln>
            <a:noFill/>
          </a:ln>
          <a:extLst>
            <a:ext uri="{91240B29-F687-4F45-9708-019B960494DF}">
              <a14:hiddenLine xmlns:a14="http://schemas.microsoft.com/office/drawing/2010/main" w="12700">
                <a:solidFill>
                  <a:srgbClr val="000000"/>
                </a:solidFill>
                <a:round/>
                <a:headEnd/>
                <a:tailEnd/>
              </a14:hiddenLine>
            </a:ext>
          </a:extLst>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Shape 10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3" name="Shape 100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dirty="0" smtClean="0"/>
              <a:t>Question </a:t>
            </a:r>
            <a:r>
              <a:rPr lang="en-US" dirty="0"/>
              <a:t>for our WG Trainers: Should we add a slide with the various resources we used for this presentation?</a:t>
            </a:r>
          </a:p>
          <a:p>
            <a:pPr lvl="0">
              <a:spcBef>
                <a:spcPts val="0"/>
              </a:spcBef>
              <a:buNone/>
            </a:pPr>
            <a:endParaRPr dirty="0"/>
          </a:p>
          <a:p>
            <a:pPr lvl="0">
              <a:spcBef>
                <a:spcPts val="0"/>
              </a:spcBef>
              <a:buNone/>
            </a:pPr>
            <a:r>
              <a:rPr lang="en-US" dirty="0"/>
              <a:t>NEWSELA - database of current event articles that can be accessed in different formats by reading levels.  Teachers can use </a:t>
            </a:r>
            <a:r>
              <a:rPr lang="en-US" dirty="0" err="1"/>
              <a:t>Newsela</a:t>
            </a:r>
            <a:r>
              <a:rPr lang="en-US" dirty="0"/>
              <a:t> to differentiate nonfiction reading.  It’s indexed by broad themes (War and peace, Arts, Science, Health, Law) </a:t>
            </a:r>
          </a:p>
          <a:p>
            <a:pPr lvl="0">
              <a:spcBef>
                <a:spcPts val="0"/>
              </a:spcBef>
              <a:buNone/>
            </a:pPr>
            <a:endParaRPr dirty="0"/>
          </a:p>
          <a:p>
            <a:pPr lvl="0">
              <a:spcBef>
                <a:spcPts val="0"/>
              </a:spcBef>
              <a:buNone/>
            </a:pPr>
            <a:r>
              <a:rPr lang="en-US" dirty="0"/>
              <a:t>thegaurdian.com - UK newspaper with a teaching resource section</a:t>
            </a:r>
          </a:p>
          <a:p>
            <a:pPr lvl="0">
              <a:spcBef>
                <a:spcPts val="0"/>
              </a:spcBef>
              <a:buNone/>
            </a:pPr>
            <a:endParaRPr dirty="0"/>
          </a:p>
          <a:p>
            <a:pPr lvl="0" rtl="0">
              <a:spcBef>
                <a:spcPts val="0"/>
              </a:spcBef>
              <a:buNone/>
            </a:pPr>
            <a:r>
              <a:rPr lang="en-US" dirty="0"/>
              <a:t>theday.co.uk - UK daily news service.  free trials where you can access free articles </a:t>
            </a:r>
          </a:p>
        </p:txBody>
      </p:sp>
      <p:sp>
        <p:nvSpPr>
          <p:cNvPr id="1004" name="Shape 1004"/>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94</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Shape 342"/>
          <p:cNvSpPr>
            <a:spLocks noGrp="1" noRot="1" noChangeAspect="1"/>
          </p:cNvSpPr>
          <p:nvPr>
            <p:ph type="sldImg"/>
          </p:nvPr>
        </p:nvSpPr>
        <p:spPr>
          <a:prstGeom prst="rect">
            <a:avLst/>
          </a:prstGeom>
        </p:spPr>
        <p:txBody>
          <a:bodyPr/>
          <a:lstStyle/>
          <a:p>
            <a:endParaRPr/>
          </a:p>
        </p:txBody>
      </p:sp>
      <p:sp>
        <p:nvSpPr>
          <p:cNvPr id="343" name="Shape 343"/>
          <p:cNvSpPr>
            <a:spLocks noGrp="1"/>
          </p:cNvSpPr>
          <p:nvPr>
            <p:ph type="body" sz="quarter" idx="1"/>
          </p:nvPr>
        </p:nvSpPr>
        <p:spPr>
          <a:prstGeom prst="rect">
            <a:avLst/>
          </a:prstGeom>
        </p:spPr>
        <p:txBody>
          <a:bodyPr/>
          <a:lstStyle/>
          <a:p>
            <a:pPr>
              <a:defRPr sz="1400" b="1">
                <a:latin typeface="Calibri"/>
                <a:ea typeface="Calibri"/>
                <a:cs typeface="Calibri"/>
                <a:sym typeface="Calibri"/>
              </a:defRPr>
            </a:pPr>
            <a:r>
              <a:t>Teachers will personally reflect then turn and talk to pair-share</a:t>
            </a:r>
          </a:p>
          <a:p>
            <a:pPr>
              <a:defRPr sz="1400" b="1">
                <a:latin typeface="Calibri"/>
                <a:ea typeface="Calibri"/>
                <a:cs typeface="Calibri"/>
                <a:sym typeface="Calibri"/>
              </a:defRPr>
            </a:pPr>
            <a:endParaRPr/>
          </a:p>
          <a:p>
            <a:pPr>
              <a:defRPr sz="1400" b="1">
                <a:latin typeface="Calibri"/>
                <a:ea typeface="Calibri"/>
                <a:cs typeface="Calibri"/>
                <a:sym typeface="Calibri"/>
              </a:defRPr>
            </a:pPr>
            <a:r>
              <a:t>5-10 minutes</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9"/>
        <p:cNvGrpSpPr/>
        <p:nvPr/>
      </p:nvGrpSpPr>
      <p:grpSpPr>
        <a:xfrm>
          <a:off x="0" y="0"/>
          <a:ext cx="0" cy="0"/>
          <a:chOff x="0" y="0"/>
          <a:chExt cx="0" cy="0"/>
        </a:xfrm>
      </p:grpSpPr>
      <p:sp>
        <p:nvSpPr>
          <p:cNvPr id="1010" name="Shape 10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11" name="Shape 101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Respond to the parking lot questions that have been posted in each room.</a:t>
            </a:r>
          </a:p>
        </p:txBody>
      </p:sp>
      <p:sp>
        <p:nvSpPr>
          <p:cNvPr id="1012" name="Shape 101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96</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
        <p:cNvGrpSpPr/>
        <p:nvPr/>
      </p:nvGrpSpPr>
      <p:grpSpPr>
        <a:xfrm>
          <a:off x="0" y="0"/>
          <a:ext cx="0" cy="0"/>
          <a:chOff x="0" y="0"/>
          <a:chExt cx="0" cy="0"/>
        </a:xfrm>
      </p:grpSpPr>
      <p:sp>
        <p:nvSpPr>
          <p:cNvPr id="1018" name="Shape 101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019" name="Shape 10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0898" name="Shape 310"/>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US"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80899" name="Shape 311"/>
          <p:cNvSpPr>
            <a:spLocks noGrp="1" noRot="1" noChangeAspect="1" noTextEdit="1"/>
          </p:cNvSpPr>
          <p:nvPr>
            <p:ph type="sldImg" idx="2"/>
          </p:nvPr>
        </p:nvSpPr>
        <p:spPr>
          <a:noFill/>
          <a:ln>
            <a:headEnd/>
            <a:tailEnd/>
          </a:ln>
        </p:spPr>
      </p:sp>
    </p:spTree>
    <p:extLst>
      <p:ext uri="{BB962C8B-B14F-4D97-AF65-F5344CB8AC3E}">
        <p14:creationId xmlns:p14="http://schemas.microsoft.com/office/powerpoint/2010/main" val="211759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2946" name="Shape 317"/>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r>
              <a:rPr lang="en-US" dirty="0" smtClean="0">
                <a:effectLst/>
              </a:rPr>
              <a:t>An illustration from supplement to "Le Petit Journal", 16th January 1898. This reproduction from </a:t>
            </a:r>
            <a:r>
              <a:rPr lang="fr-FR" dirty="0" smtClean="0">
                <a:effectLst/>
                <a:hlinkClick r:id="rId3"/>
              </a:rPr>
              <a:t>Bibliothèque nationale de France</a:t>
            </a:r>
            <a:endParaRPr lang="en-US" altLang="en-US" dirty="0"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82947" name="Shape 318"/>
          <p:cNvSpPr>
            <a:spLocks noGrp="1" noRot="1" noChangeAspect="1" noTextEdit="1"/>
          </p:cNvSpPr>
          <p:nvPr>
            <p:ph type="sldImg" idx="2"/>
          </p:nvPr>
        </p:nvSpPr>
        <p:spPr>
          <a:noFill/>
          <a:ln>
            <a:headEnd/>
            <a:tailEnd/>
          </a:ln>
        </p:spPr>
      </p:sp>
    </p:spTree>
    <p:extLst>
      <p:ext uri="{BB962C8B-B14F-4D97-AF65-F5344CB8AC3E}">
        <p14:creationId xmlns:p14="http://schemas.microsoft.com/office/powerpoint/2010/main" val="38220669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Section Header">
    <p:spTree>
      <p:nvGrpSpPr>
        <p:cNvPr id="1" name="Shape 15"/>
        <p:cNvGrpSpPr/>
        <p:nvPr/>
      </p:nvGrpSpPr>
      <p:grpSpPr>
        <a:xfrm>
          <a:off x="0" y="0"/>
          <a:ext cx="0" cy="0"/>
          <a:chOff x="0" y="0"/>
          <a:chExt cx="0" cy="0"/>
        </a:xfrm>
      </p:grpSpPr>
      <p:sp>
        <p:nvSpPr>
          <p:cNvPr id="16" name="Shape 16"/>
          <p:cNvSpPr/>
          <p:nvPr/>
        </p:nvSpPr>
        <p:spPr>
          <a:xfrm>
            <a:off x="0" y="0"/>
            <a:ext cx="8381999" cy="6858000"/>
          </a:xfrm>
          <a:prstGeom prst="rect">
            <a:avLst/>
          </a:prstGeom>
          <a:gradFill>
            <a:gsLst>
              <a:gs pos="0">
                <a:srgbClr val="97B4E4"/>
              </a:gs>
              <a:gs pos="50000">
                <a:srgbClr val="BFCFEC"/>
              </a:gs>
              <a:gs pos="100000">
                <a:srgbClr val="E0E8F4"/>
              </a:gs>
            </a:gsLst>
            <a:lin ang="5400000" scaled="0"/>
          </a:gra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Times New Roman"/>
              <a:ea typeface="Times New Roman"/>
              <a:cs typeface="Times New Roman"/>
              <a:sym typeface="Times New Roman"/>
            </a:endParaRPr>
          </a:p>
        </p:txBody>
      </p:sp>
      <p:sp>
        <p:nvSpPr>
          <p:cNvPr id="17" name="Shape 17"/>
          <p:cNvSpPr/>
          <p:nvPr/>
        </p:nvSpPr>
        <p:spPr>
          <a:xfrm>
            <a:off x="990600" y="1371600"/>
            <a:ext cx="7391399" cy="4343400"/>
          </a:xfrm>
          <a:prstGeom prst="teardrop">
            <a:avLst>
              <a:gd name="adj" fmla="val 100000"/>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Times New Roman"/>
              <a:ea typeface="Times New Roman"/>
              <a:cs typeface="Times New Roman"/>
              <a:sym typeface="Times New Roman"/>
            </a:endParaRPr>
          </a:p>
        </p:txBody>
      </p:sp>
      <p:sp>
        <p:nvSpPr>
          <p:cNvPr id="18" name="Shape 18"/>
          <p:cNvSpPr/>
          <p:nvPr/>
        </p:nvSpPr>
        <p:spPr>
          <a:xfrm>
            <a:off x="990600" y="3657600"/>
            <a:ext cx="7391399" cy="3200399"/>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dk1"/>
              </a:solidFill>
              <a:latin typeface="Times New Roman"/>
              <a:ea typeface="Times New Roman"/>
              <a:cs typeface="Times New Roman"/>
              <a:sym typeface="Times New Roman"/>
            </a:endParaRPr>
          </a:p>
        </p:txBody>
      </p:sp>
      <p:sp>
        <p:nvSpPr>
          <p:cNvPr id="19" name="Shape 19"/>
          <p:cNvSpPr/>
          <p:nvPr/>
        </p:nvSpPr>
        <p:spPr>
          <a:xfrm>
            <a:off x="1524000" y="4419600"/>
            <a:ext cx="6248399" cy="1524000"/>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a:solidFill>
                  <a:schemeClr val="dk1"/>
                </a:solidFill>
                <a:latin typeface="Calibri"/>
                <a:ea typeface="Calibri"/>
                <a:cs typeface="Calibri"/>
                <a:sym typeface="Calibri"/>
              </a:rPr>
              <a:t/>
            </a:r>
            <a:br>
              <a:rPr lang="en-US" sz="1800" b="0" i="0" u="none" strike="noStrike" cap="none">
                <a:solidFill>
                  <a:schemeClr val="dk1"/>
                </a:solidFill>
                <a:latin typeface="Calibri"/>
                <a:ea typeface="Calibri"/>
                <a:cs typeface="Calibri"/>
                <a:sym typeface="Calibri"/>
              </a:rPr>
            </a:br>
            <a:endParaRPr lang="en-US" sz="1800" b="0" i="0" u="none" strike="noStrike" cap="none">
              <a:solidFill>
                <a:schemeClr val="dk1"/>
              </a:solidFill>
              <a:latin typeface="Calibri"/>
              <a:ea typeface="Calibri"/>
              <a:cs typeface="Calibri"/>
              <a:sym typeface="Calibri"/>
            </a:endParaRPr>
          </a:p>
        </p:txBody>
      </p:sp>
      <p:sp>
        <p:nvSpPr>
          <p:cNvPr id="20" name="Shape 20"/>
          <p:cNvSpPr txBox="1">
            <a:spLocks noGrp="1"/>
          </p:cNvSpPr>
          <p:nvPr>
            <p:ph type="sldNum" idx="12"/>
          </p:nvPr>
        </p:nvSpPr>
        <p:spPr>
          <a:xfrm>
            <a:off x="8305800" y="6356351"/>
            <a:ext cx="381000" cy="34925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1" i="0" u="none" strike="noStrike" cap="none">
                <a:solidFill>
                  <a:schemeClr val="lt1"/>
                </a:solidFill>
                <a:latin typeface="Calibri"/>
                <a:ea typeface="Calibri"/>
                <a:cs typeface="Calibri"/>
                <a:sym typeface="Calibri"/>
              </a:rPr>
              <a:t>‹#›</a:t>
            </a:fld>
            <a:endParaRPr lang="en-US" sz="1200" b="1" i="0" u="none" strike="noStrike" cap="none">
              <a:solidFill>
                <a:schemeClr val="lt1"/>
              </a:solidFill>
              <a:latin typeface="Calibri"/>
              <a:ea typeface="Calibri"/>
              <a:cs typeface="Calibri"/>
              <a:sym typeface="Calibri"/>
            </a:endParaRPr>
          </a:p>
        </p:txBody>
      </p:sp>
      <p:pic>
        <p:nvPicPr>
          <p:cNvPr id="21" name="Shape 21" descr="VDOE-h-color sm.png"/>
          <p:cNvPicPr preferRelativeResize="0"/>
          <p:nvPr/>
        </p:nvPicPr>
        <p:blipFill rotWithShape="1">
          <a:blip r:embed="rId2">
            <a:alphaModFix/>
          </a:blip>
          <a:srcRect/>
          <a:stretch/>
        </p:blipFill>
        <p:spPr>
          <a:xfrm>
            <a:off x="6019800" y="6324600"/>
            <a:ext cx="2252476" cy="377952"/>
          </a:xfrm>
          <a:prstGeom prst="rect">
            <a:avLst/>
          </a:prstGeom>
          <a:noFill/>
          <a:ln>
            <a:noFill/>
          </a:ln>
        </p:spPr>
      </p:pic>
      <p:sp>
        <p:nvSpPr>
          <p:cNvPr id="22" name="Shape 22"/>
          <p:cNvSpPr txBox="1">
            <a:spLocks noGrp="1"/>
          </p:cNvSpPr>
          <p:nvPr>
            <p:ph type="ctrTitle"/>
          </p:nvPr>
        </p:nvSpPr>
        <p:spPr>
          <a:xfrm>
            <a:off x="1981200" y="2073275"/>
            <a:ext cx="6400799" cy="1470024"/>
          </a:xfrm>
          <a:prstGeom prst="rect">
            <a:avLst/>
          </a:prstGeom>
          <a:noFill/>
          <a:ln>
            <a:noFill/>
          </a:ln>
        </p:spPr>
        <p:txBody>
          <a:bodyPr lIns="91425" tIns="91425" rIns="91425" bIns="91425" anchor="ctr" anchorCtr="0"/>
          <a:lstStyle>
            <a:lvl1pPr marL="0" marR="0" lvl="0" indent="0" algn="ctr" rtl="0">
              <a:spcBef>
                <a:spcPts val="0"/>
              </a:spcBef>
              <a:buClr>
                <a:srgbClr val="0070C0"/>
              </a:buClr>
              <a:buFont typeface="Times New Roman"/>
              <a:buNone/>
              <a:defRPr sz="44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3" name="Shape 23"/>
          <p:cNvSpPr txBox="1">
            <a:spLocks noGrp="1"/>
          </p:cNvSpPr>
          <p:nvPr>
            <p:ph type="subTitle" idx="1"/>
          </p:nvPr>
        </p:nvSpPr>
        <p:spPr>
          <a:xfrm>
            <a:off x="2297722" y="3825875"/>
            <a:ext cx="5169877" cy="1752600"/>
          </a:xfrm>
          <a:prstGeom prst="rect">
            <a:avLst/>
          </a:prstGeom>
          <a:noFill/>
          <a:ln>
            <a:noFill/>
          </a:ln>
        </p:spPr>
        <p:txBody>
          <a:bodyPr lIns="91425" tIns="91425" rIns="91425" bIns="91425" anchor="t" anchorCtr="0"/>
          <a:lstStyle>
            <a:lvl1pPr marL="0" marR="0" lvl="0" indent="0" algn="ctr" rtl="0">
              <a:spcBef>
                <a:spcPts val="720"/>
              </a:spcBef>
              <a:buClr>
                <a:srgbClr val="888888"/>
              </a:buClr>
              <a:buFont typeface="Arial"/>
              <a:buNone/>
              <a:defRPr sz="3600" b="1" i="0" u="none" strike="noStrike" cap="none">
                <a:solidFill>
                  <a:srgbClr val="888888"/>
                </a:solidFill>
                <a:latin typeface="Arial"/>
                <a:ea typeface="Arial"/>
                <a:cs typeface="Arial"/>
                <a:sym typeface="Arial"/>
              </a:defRPr>
            </a:lvl1pPr>
            <a:lvl2pPr marL="457200" marR="0" lvl="1" indent="0" algn="ctr" rtl="0">
              <a:spcBef>
                <a:spcPts val="640"/>
              </a:spcBef>
              <a:buClr>
                <a:srgbClr val="888888"/>
              </a:buClr>
              <a:buFont typeface="Arial"/>
              <a:buNone/>
              <a:defRPr sz="3200" b="0" i="0" u="none" strike="noStrike" cap="none">
                <a:solidFill>
                  <a:srgbClr val="888888"/>
                </a:solidFill>
                <a:latin typeface="Arial"/>
                <a:ea typeface="Arial"/>
                <a:cs typeface="Arial"/>
                <a:sym typeface="Arial"/>
              </a:defRPr>
            </a:lvl2pPr>
            <a:lvl3pPr marL="914400" marR="0" lvl="2" indent="0" algn="ctr" rtl="0">
              <a:spcBef>
                <a:spcPts val="560"/>
              </a:spcBef>
              <a:buClr>
                <a:srgbClr val="888888"/>
              </a:buClr>
              <a:buFont typeface="Arial"/>
              <a:buNone/>
              <a:defRPr sz="2800" b="0" i="0" u="none" strike="noStrike" cap="none">
                <a:solidFill>
                  <a:srgbClr val="888888"/>
                </a:solidFill>
                <a:latin typeface="Arial"/>
                <a:ea typeface="Arial"/>
                <a:cs typeface="Arial"/>
                <a:sym typeface="Arial"/>
              </a:defRPr>
            </a:lvl3pPr>
            <a:lvl4pPr marL="1371600" marR="0" lvl="3" indent="0" algn="ctr" rtl="0">
              <a:spcBef>
                <a:spcPts val="480"/>
              </a:spcBef>
              <a:buClr>
                <a:srgbClr val="888888"/>
              </a:buClr>
              <a:buFont typeface="Arial"/>
              <a:buNone/>
              <a:defRPr sz="2400" b="0" i="0" u="none" strike="noStrike" cap="none">
                <a:solidFill>
                  <a:srgbClr val="888888"/>
                </a:solidFill>
                <a:latin typeface="Arial"/>
                <a:ea typeface="Arial"/>
                <a:cs typeface="Arial"/>
                <a:sym typeface="Arial"/>
              </a:defRPr>
            </a:lvl4pPr>
            <a:lvl5pPr marL="1828800" marR="0" lvl="4" indent="0" algn="ctr" rtl="0">
              <a:spcBef>
                <a:spcPts val="400"/>
              </a:spcBef>
              <a:buClr>
                <a:srgbClr val="888888"/>
              </a:buClr>
              <a:buFont typeface="Arial"/>
              <a:buNone/>
              <a:defRPr sz="2000" b="0" i="0" u="none" strike="noStrike" cap="none">
                <a:solidFill>
                  <a:srgbClr val="888888"/>
                </a:solidFill>
                <a:latin typeface="Arial"/>
                <a:ea typeface="Arial"/>
                <a:cs typeface="Arial"/>
                <a:sym typeface="Arial"/>
              </a:defRPr>
            </a:lvl5pPr>
            <a:lvl6pPr marL="2286000" marR="0" lvl="5"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6pPr>
            <a:lvl7pPr marL="2743200" marR="0" lvl="6"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7pPr>
            <a:lvl8pPr marL="3200400" marR="0" lvl="7"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8pPr>
            <a:lvl9pPr marL="3657600" marR="0" lvl="8"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9pPr>
          </a:lstStyle>
          <a:p>
            <a:endParaRPr/>
          </a:p>
        </p:txBody>
      </p:sp>
      <p:pic>
        <p:nvPicPr>
          <p:cNvPr id="24" name="Shape 24"/>
          <p:cNvPicPr preferRelativeResize="0"/>
          <p:nvPr/>
        </p:nvPicPr>
        <p:blipFill rotWithShape="1">
          <a:blip r:embed="rId3">
            <a:alphaModFix/>
          </a:blip>
          <a:srcRect/>
          <a:stretch/>
        </p:blipFill>
        <p:spPr>
          <a:xfrm>
            <a:off x="-228600" y="152400"/>
            <a:ext cx="2121788" cy="68580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457200" y="274637"/>
            <a:ext cx="7543800" cy="1143000"/>
          </a:xfrm>
          <a:prstGeom prst="rect">
            <a:avLst/>
          </a:prstGeom>
          <a:noFill/>
          <a:ln>
            <a:noFill/>
          </a:ln>
        </p:spPr>
        <p:txBody>
          <a:bodyPr lIns="91425" tIns="91425" rIns="91425" bIns="91425" anchor="ctr" anchorCtr="0"/>
          <a:lstStyle>
            <a:lvl1pPr marL="0" marR="0" lvl="0" indent="0" algn="ctr" rtl="0">
              <a:spcBef>
                <a:spcPts val="0"/>
              </a:spcBef>
              <a:buClr>
                <a:srgbClr val="0070C0"/>
              </a:buClr>
              <a:buFont typeface="Times New Roman"/>
              <a:buNone/>
              <a:defRPr sz="4000" b="1" i="0" u="none" strike="noStrike" cap="none">
                <a:solidFill>
                  <a:srgbClr val="0070C0"/>
                </a:solidFill>
                <a:latin typeface="Times New Roman"/>
                <a:ea typeface="Times New Roman"/>
                <a:cs typeface="Times New Roman"/>
                <a:sym typeface="Times New Roman"/>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53" name="Shape 153"/>
          <p:cNvSpPr txBox="1">
            <a:spLocks noGrp="1"/>
          </p:cNvSpPr>
          <p:nvPr>
            <p:ph type="body" idx="1"/>
          </p:nvPr>
        </p:nvSpPr>
        <p:spPr>
          <a:xfrm>
            <a:off x="457200" y="1600200"/>
            <a:ext cx="7543800" cy="4526100"/>
          </a:xfrm>
          <a:prstGeom prst="rect">
            <a:avLst/>
          </a:prstGeom>
          <a:noFill/>
          <a:ln>
            <a:noFill/>
          </a:ln>
        </p:spPr>
        <p:txBody>
          <a:bodyPr lIns="91425" tIns="91425" rIns="91425" bIns="91425" anchor="t" anchorCtr="0"/>
          <a:lstStyle>
            <a:lvl1pPr marL="342900" marR="0" lvl="0" indent="-114300" algn="l" rtl="0">
              <a:spcBef>
                <a:spcPts val="720"/>
              </a:spcBef>
              <a:buClr>
                <a:schemeClr val="dk1"/>
              </a:buClr>
              <a:buSzPct val="100000"/>
              <a:buFont typeface="Arial"/>
              <a:buChar char="•"/>
              <a:defRPr sz="3600" b="1" i="0" u="none" strike="noStrike" cap="none">
                <a:solidFill>
                  <a:schemeClr val="dk1"/>
                </a:solidFill>
                <a:latin typeface="Arial"/>
                <a:ea typeface="Arial"/>
                <a:cs typeface="Arial"/>
                <a:sym typeface="Arial"/>
              </a:defRPr>
            </a:lvl1pPr>
            <a:lvl2pPr marL="742950" marR="0" lvl="1" indent="-82550" algn="l" rtl="0">
              <a:spcBef>
                <a:spcPts val="640"/>
              </a:spcBef>
              <a:buClr>
                <a:srgbClr val="7F7F7F"/>
              </a:buClr>
              <a:buSzPct val="100000"/>
              <a:buFont typeface="Arial"/>
              <a:buChar char="•"/>
              <a:defRPr sz="3200" b="0" i="0" u="none" strike="noStrike" cap="none">
                <a:solidFill>
                  <a:srgbClr val="7F7F7F"/>
                </a:solidFill>
                <a:latin typeface="Arial"/>
                <a:ea typeface="Arial"/>
                <a:cs typeface="Arial"/>
                <a:sym typeface="Arial"/>
              </a:defRPr>
            </a:lvl2pPr>
            <a:lvl3pPr marL="1143000" marR="0" lvl="2" indent="-50800" algn="l" rtl="0">
              <a:spcBef>
                <a:spcPts val="560"/>
              </a:spcBef>
              <a:buClr>
                <a:srgbClr val="7F7F7F"/>
              </a:buClr>
              <a:buSzPct val="100000"/>
              <a:buFont typeface="Arial"/>
              <a:buChar char="•"/>
              <a:defRPr sz="2800" b="0" i="0" u="none" strike="noStrike" cap="none">
                <a:solidFill>
                  <a:srgbClr val="7F7F7F"/>
                </a:solidFill>
                <a:latin typeface="Arial"/>
                <a:ea typeface="Arial"/>
                <a:cs typeface="Arial"/>
                <a:sym typeface="Arial"/>
              </a:defRPr>
            </a:lvl3pPr>
            <a:lvl4pPr marL="1600200" marR="0" lvl="3" indent="-76200" algn="l" rtl="0">
              <a:spcBef>
                <a:spcPts val="480"/>
              </a:spcBef>
              <a:buClr>
                <a:srgbClr val="7F7F7F"/>
              </a:buClr>
              <a:buSzPct val="100000"/>
              <a:buFont typeface="Arial"/>
              <a:buChar char="–"/>
              <a:defRPr sz="2400" b="0" i="0" u="none" strike="noStrike" cap="none">
                <a:solidFill>
                  <a:srgbClr val="7F7F7F"/>
                </a:solidFill>
                <a:latin typeface="Arial"/>
                <a:ea typeface="Arial"/>
                <a:cs typeface="Arial"/>
                <a:sym typeface="Arial"/>
              </a:defRPr>
            </a:lvl4pPr>
            <a:lvl5pPr marL="2057400" marR="0" lvl="4" indent="-101600" algn="l" rtl="0">
              <a:spcBef>
                <a:spcPts val="400"/>
              </a:spcBef>
              <a:buClr>
                <a:srgbClr val="7F7F7F"/>
              </a:buClr>
              <a:buSzPct val="100000"/>
              <a:buFont typeface="Arial"/>
              <a:buChar char="»"/>
              <a:defRPr sz="2000" b="0" i="0" u="none" strike="noStrike" cap="none">
                <a:solidFill>
                  <a:srgbClr val="7F7F7F"/>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154" name="Shape 154"/>
          <p:cNvSpPr txBox="1">
            <a:spLocks noGrp="1"/>
          </p:cNvSpPr>
          <p:nvPr>
            <p:ph type="sldNum" idx="12"/>
          </p:nvPr>
        </p:nvSpPr>
        <p:spPr>
          <a:xfrm>
            <a:off x="8305800" y="6340475"/>
            <a:ext cx="3810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1" i="0" u="none" strike="noStrike" cap="none">
                <a:solidFill>
                  <a:schemeClr val="lt1"/>
                </a:solidFill>
                <a:latin typeface="Calibri"/>
                <a:ea typeface="Calibri"/>
                <a:cs typeface="Calibri"/>
                <a:sym typeface="Calibri"/>
              </a:rPr>
              <a:t>‹#›</a:t>
            </a:fld>
            <a:endParaRPr lang="en-US" sz="1200" b="1"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noAutofit/>
          </a:bodyPr>
          <a:lstStyle>
            <a:lvl1pPr algn="l">
              <a:defRPr sz="28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 name="Slide Number Placeholder 6"/>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03934686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 name="Slide Number Placeholder 6"/>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57243501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133600"/>
            <a:ext cx="7924800" cy="1470025"/>
          </a:xfrm>
        </p:spPr>
        <p:txBody>
          <a:bodyPr>
            <a:normAutofit/>
          </a:bodyPr>
          <a:lstStyle>
            <a:lvl1pPr>
              <a:defRPr sz="4400"/>
            </a:lvl1pPr>
          </a:lstStyle>
          <a:p>
            <a:r>
              <a:rPr lang="en-US" dirty="0" smtClean="0"/>
              <a:t>Click to edit Master title style</a:t>
            </a:r>
            <a:endParaRPr lang="en-US" dirty="0"/>
          </a:p>
        </p:txBody>
      </p:sp>
      <p:sp>
        <p:nvSpPr>
          <p:cNvPr id="3" name="Subtitle 2"/>
          <p:cNvSpPr>
            <a:spLocks noGrp="1"/>
          </p:cNvSpPr>
          <p:nvPr>
            <p:ph type="subTitle" idx="1"/>
          </p:nvPr>
        </p:nvSpPr>
        <p:spPr>
          <a:xfrm>
            <a:off x="9144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lvl1pPr>
              <a:defRPr b="1">
                <a:solidFill>
                  <a:schemeClr val="bg1"/>
                </a:solidFill>
                <a:latin typeface="Calibri" pitchFamily="34" charset="0"/>
              </a:defRPr>
            </a:lvl1p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45483161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0C0"/>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8305800" y="6340475"/>
            <a:ext cx="381000" cy="365125"/>
          </a:xfrm>
        </p:spPr>
        <p:txBody>
          <a:bodyPr/>
          <a:lstStyle>
            <a:lvl1pPr>
              <a:defRPr b="1">
                <a:solidFill>
                  <a:schemeClr val="bg1"/>
                </a:solidFill>
                <a:latin typeface="Calibri" pitchFamily="34" charset="0"/>
              </a:defRPr>
            </a:lvl1p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84004636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5" name="Slide Number Placeholder 4"/>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45875723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p:cNvSpPr/>
          <p:nvPr userDrawn="1"/>
        </p:nvSpPr>
        <p:spPr>
          <a:xfrm>
            <a:off x="0" y="0"/>
            <a:ext cx="8382000"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endParaRPr>
          </a:p>
        </p:txBody>
      </p:sp>
      <p:sp>
        <p:nvSpPr>
          <p:cNvPr id="9" name="Teardrop 8"/>
          <p:cNvSpPr/>
          <p:nvPr userDrawn="1"/>
        </p:nvSpPr>
        <p:spPr>
          <a:xfrm>
            <a:off x="990600" y="1371600"/>
            <a:ext cx="7391400" cy="4343400"/>
          </a:xfrm>
          <a:prstGeom prst="teardrop">
            <a:avLst/>
          </a:prstGeom>
          <a:solidFill>
            <a:schemeClr val="bg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dirty="0">
              <a:solidFill>
                <a:prstClr val="white"/>
              </a:solidFill>
            </a:endParaRPr>
          </a:p>
        </p:txBody>
      </p:sp>
      <p:sp>
        <p:nvSpPr>
          <p:cNvPr id="12" name="Rectangle 11"/>
          <p:cNvSpPr/>
          <p:nvPr userDrawn="1"/>
        </p:nvSpPr>
        <p:spPr>
          <a:xfrm>
            <a:off x="990600" y="3657600"/>
            <a:ext cx="7391400" cy="32004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kern="1200">
              <a:solidFill>
                <a:prstClr val="black"/>
              </a:solidFill>
            </a:endParaRPr>
          </a:p>
        </p:txBody>
      </p:sp>
      <p:sp>
        <p:nvSpPr>
          <p:cNvPr id="11" name="Rectangle 10"/>
          <p:cNvSpPr/>
          <p:nvPr userDrawn="1"/>
        </p:nvSpPr>
        <p:spPr>
          <a:xfrm>
            <a:off x="1524000" y="4419600"/>
            <a:ext cx="62484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kern="1200" dirty="0" smtClean="0">
                <a:solidFill>
                  <a:prstClr val="black"/>
                </a:solidFill>
                <a:latin typeface="Calibri" pitchFamily="34" charset="0"/>
              </a:rPr>
              <a:t/>
            </a:r>
            <a:br>
              <a:rPr lang="en-US" sz="1800" kern="1200" dirty="0" smtClean="0">
                <a:solidFill>
                  <a:prstClr val="black"/>
                </a:solidFill>
                <a:latin typeface="Calibri" pitchFamily="34" charset="0"/>
              </a:rPr>
            </a:br>
            <a:endParaRPr lang="en-US" sz="1800" kern="1200" dirty="0">
              <a:solidFill>
                <a:prstClr val="black"/>
              </a:solidFill>
              <a:latin typeface="Calibri" pitchFamily="34" charset="0"/>
            </a:endParaRPr>
          </a:p>
        </p:txBody>
      </p:sp>
      <p:sp>
        <p:nvSpPr>
          <p:cNvPr id="6" name="Slide Number Placeholder 5"/>
          <p:cNvSpPr>
            <a:spLocks noGrp="1"/>
          </p:cNvSpPr>
          <p:nvPr>
            <p:ph type="sldNum" sz="quarter" idx="12"/>
          </p:nvPr>
        </p:nvSpPr>
        <p:spPr>
          <a:xfrm>
            <a:off x="8305800" y="6356351"/>
            <a:ext cx="381000" cy="349250"/>
          </a:xfrm>
        </p:spPr>
        <p:txBody>
          <a:bodyPr/>
          <a:lstStyle>
            <a:lvl1pPr>
              <a:defRPr b="1">
                <a:latin typeface="Calibri" pitchFamily="34" charset="0"/>
              </a:defRPr>
            </a:lvl1pPr>
          </a:lstStyle>
          <a:p>
            <a:fld id="{0E35F3BA-FE8B-4E36-87EF-206F94BD42EB}" type="slidenum">
              <a:rPr lang="en-US" smtClean="0">
                <a:solidFill>
                  <a:prstClr val="white"/>
                </a:solidFill>
              </a:rPr>
              <a:pPr/>
              <a:t>‹#›</a:t>
            </a:fld>
            <a:endParaRPr lang="en-US" dirty="0">
              <a:solidFill>
                <a:prstClr val="white"/>
              </a:solidFill>
            </a:endParaRPr>
          </a:p>
        </p:txBody>
      </p:sp>
      <p:pic>
        <p:nvPicPr>
          <p:cNvPr id="13" name="Picture 12" descr="VDOE-h-color sm.png"/>
          <p:cNvPicPr>
            <a:picLocks noChangeAspect="1"/>
          </p:cNvPicPr>
          <p:nvPr userDrawn="1"/>
        </p:nvPicPr>
        <p:blipFill>
          <a:blip r:embed="rId2" cstate="print"/>
          <a:stretch>
            <a:fillRect/>
          </a:stretch>
        </p:blipFill>
        <p:spPr>
          <a:xfrm>
            <a:off x="6019800" y="6324600"/>
            <a:ext cx="2252477" cy="377953"/>
          </a:xfrm>
          <a:prstGeom prst="rect">
            <a:avLst/>
          </a:prstGeom>
        </p:spPr>
      </p:pic>
      <p:sp>
        <p:nvSpPr>
          <p:cNvPr id="14" name="Title 1"/>
          <p:cNvSpPr>
            <a:spLocks noGrp="1"/>
          </p:cNvSpPr>
          <p:nvPr>
            <p:ph type="ctrTitle"/>
          </p:nvPr>
        </p:nvSpPr>
        <p:spPr>
          <a:xfrm>
            <a:off x="1981200" y="2073275"/>
            <a:ext cx="6400800" cy="1470025"/>
          </a:xfrm>
        </p:spPr>
        <p:txBody>
          <a:bodyPr>
            <a:normAutofit/>
          </a:bodyPr>
          <a:lstStyle>
            <a:lvl1pPr>
              <a:defRPr sz="4400"/>
            </a:lvl1pPr>
          </a:lstStyle>
          <a:p>
            <a:r>
              <a:rPr lang="en-US" dirty="0" smtClean="0"/>
              <a:t>Click to edit Master title style</a:t>
            </a:r>
            <a:endParaRPr lang="en-US" dirty="0"/>
          </a:p>
        </p:txBody>
      </p:sp>
      <p:sp>
        <p:nvSpPr>
          <p:cNvPr id="15" name="Subtitle 2"/>
          <p:cNvSpPr>
            <a:spLocks noGrp="1"/>
          </p:cNvSpPr>
          <p:nvPr>
            <p:ph type="subTitle" idx="1"/>
          </p:nvPr>
        </p:nvSpPr>
        <p:spPr>
          <a:xfrm>
            <a:off x="2297722" y="3825875"/>
            <a:ext cx="516987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152400"/>
            <a:ext cx="2121788" cy="6858000"/>
          </a:xfrm>
          <a:prstGeom prst="rect">
            <a:avLst/>
          </a:prstGeom>
        </p:spPr>
      </p:pic>
    </p:spTree>
    <p:extLst>
      <p:ext uri="{BB962C8B-B14F-4D97-AF65-F5344CB8AC3E}">
        <p14:creationId xmlns:p14="http://schemas.microsoft.com/office/powerpoint/2010/main" val="61396383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8" name="Rectangle 7"/>
          <p:cNvSpPr/>
          <p:nvPr userDrawn="1"/>
        </p:nvSpPr>
        <p:spPr>
          <a:xfrm>
            <a:off x="0" y="0"/>
            <a:ext cx="8382000" cy="62484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endParaRPr>
          </a:p>
        </p:txBody>
      </p:sp>
      <p:sp>
        <p:nvSpPr>
          <p:cNvPr id="9" name="Teardrop 8"/>
          <p:cNvSpPr/>
          <p:nvPr userDrawn="1"/>
        </p:nvSpPr>
        <p:spPr>
          <a:xfrm>
            <a:off x="990600" y="1371600"/>
            <a:ext cx="7391400" cy="4953000"/>
          </a:xfrm>
          <a:prstGeom prst="teardrop">
            <a:avLst/>
          </a:prstGeom>
          <a:solidFill>
            <a:schemeClr val="bg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dirty="0">
              <a:solidFill>
                <a:prstClr val="white"/>
              </a:solidFill>
            </a:endParaRPr>
          </a:p>
        </p:txBody>
      </p:sp>
      <p:sp>
        <p:nvSpPr>
          <p:cNvPr id="2" name="Title 1"/>
          <p:cNvSpPr>
            <a:spLocks noGrp="1"/>
          </p:cNvSpPr>
          <p:nvPr>
            <p:ph type="title" hasCustomPrompt="1"/>
          </p:nvPr>
        </p:nvSpPr>
        <p:spPr>
          <a:xfrm>
            <a:off x="1524000" y="3124201"/>
            <a:ext cx="6248400" cy="1295400"/>
          </a:xfrm>
        </p:spPr>
        <p:txBody>
          <a:bodyPr anchor="t">
            <a:normAutofit/>
          </a:bodyPr>
          <a:lstStyle>
            <a:lvl1pPr algn="ctr" eaLnBrk="1" fontAlgn="auto" hangingPunct="1">
              <a:spcAft>
                <a:spcPts val="0"/>
              </a:spcAft>
              <a:defRPr lang="en-US" sz="3600" baseline="0">
                <a:solidFill>
                  <a:schemeClr val="tx1">
                    <a:lumMod val="50000"/>
                    <a:lumOff val="50000"/>
                  </a:schemeClr>
                </a:solidFill>
              </a:defRPr>
            </a:lvl1pPr>
          </a:lstStyle>
          <a:p>
            <a:pPr eaLnBrk="1" fontAlgn="auto" hangingPunct="1">
              <a:spcAft>
                <a:spcPts val="0"/>
              </a:spcAft>
              <a:defRPr/>
            </a:pPr>
            <a:r>
              <a:rPr lang="en-US" dirty="0" smtClean="0">
                <a:ea typeface="ＭＳ Ｐゴシック" pitchFamily="34" charset="-128"/>
              </a:rPr>
              <a:t>Sub Section Slide</a:t>
            </a:r>
            <a:endParaRPr lang="en-US" dirty="0"/>
          </a:p>
        </p:txBody>
      </p:sp>
      <p:sp>
        <p:nvSpPr>
          <p:cNvPr id="6" name="Slide Number Placeholder 5"/>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73065630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98600253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02791744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Blank 2</a:t>
            </a:r>
            <a:endParaRPr lang="en-US" dirty="0"/>
          </a:p>
        </p:txBody>
      </p:sp>
      <p:sp>
        <p:nvSpPr>
          <p:cNvPr id="3" name="Date Placeholder 2"/>
          <p:cNvSpPr>
            <a:spLocks noGrp="1"/>
          </p:cNvSpPr>
          <p:nvPr>
            <p:ph type="dt" sz="half" idx="10"/>
          </p:nvPr>
        </p:nvSpPr>
        <p:spPr>
          <a:xfrm>
            <a:off x="5105400" y="6553201"/>
            <a:ext cx="838200" cy="152400"/>
          </a:xfrm>
          <a:prstGeom prst="rect">
            <a:avLst/>
          </a:prstGeom>
        </p:spPr>
        <p:txBody>
          <a:bodyPr/>
          <a:lstStyle/>
          <a:p>
            <a:fld id="{0C94E948-816B-492E-9679-2347A787406D}" type="datetime1">
              <a:rPr lang="en-US" sz="1800" kern="1200" smtClean="0">
                <a:solidFill>
                  <a:prstClr val="black"/>
                </a:solidFill>
                <a:latin typeface="Times New Roman"/>
                <a:ea typeface="+mn-ea"/>
                <a:cs typeface="+mn-cs"/>
              </a:rPr>
              <a:pPr/>
              <a:t>1/10/2017</a:t>
            </a:fld>
            <a:endParaRPr lang="en-US" sz="1800" kern="1200" dirty="0">
              <a:solidFill>
                <a:prstClr val="black"/>
              </a:solidFill>
              <a:latin typeface="Times New Roman"/>
              <a:ea typeface="+mn-ea"/>
              <a:cs typeface="+mn-cs"/>
            </a:endParaRPr>
          </a:p>
        </p:txBody>
      </p:sp>
      <p:sp>
        <p:nvSpPr>
          <p:cNvPr id="6" name="Rectangle 5"/>
          <p:cNvSpPr/>
          <p:nvPr userDrawn="1"/>
        </p:nvSpPr>
        <p:spPr>
          <a:xfrm>
            <a:off x="4953000" y="6248400"/>
            <a:ext cx="33528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endParaRPr>
          </a:p>
        </p:txBody>
      </p:sp>
    </p:spTree>
    <p:extLst>
      <p:ext uri="{BB962C8B-B14F-4D97-AF65-F5344CB8AC3E}">
        <p14:creationId xmlns:p14="http://schemas.microsoft.com/office/powerpoint/2010/main" val="390993135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65"/>
        <p:cNvGrpSpPr/>
        <p:nvPr/>
      </p:nvGrpSpPr>
      <p:grpSpPr>
        <a:xfrm>
          <a:off x="0" y="0"/>
          <a:ext cx="0" cy="0"/>
          <a:chOff x="0" y="0"/>
          <a:chExt cx="0" cy="0"/>
        </a:xfrm>
      </p:grpSpPr>
      <p:sp>
        <p:nvSpPr>
          <p:cNvPr id="166" name="Shape 166"/>
          <p:cNvSpPr txBox="1">
            <a:spLocks noGrp="1"/>
          </p:cNvSpPr>
          <p:nvPr>
            <p:ph type="sldNum" idx="12"/>
          </p:nvPr>
        </p:nvSpPr>
        <p:spPr>
          <a:xfrm>
            <a:off x="8382000" y="6356351"/>
            <a:ext cx="381000" cy="34919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chemeClr val="lt1"/>
                </a:solidFill>
                <a:latin typeface="Times New Roman"/>
                <a:ea typeface="Times New Roman"/>
                <a:cs typeface="Times New Roman"/>
                <a:sym typeface="Times New Roman"/>
              </a:rPr>
              <a:t>‹#›</a:t>
            </a:fld>
            <a:endParaRPr lang="en-US" sz="1200" b="0" i="0" u="none" strike="noStrike" cap="none">
              <a:solidFill>
                <a:schemeClr val="lt1"/>
              </a:solidFill>
              <a:latin typeface="Times New Roman"/>
              <a:ea typeface="Times New Roman"/>
              <a:cs typeface="Times New Roman"/>
              <a:sym typeface="Times New Roman"/>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noAutofit/>
          </a:bodyPr>
          <a:lstStyle>
            <a:lvl1pPr algn="l">
              <a:defRPr sz="28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 name="Slide Number Placeholder 6"/>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29806215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 name="Slide Number Placeholder 6"/>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5394957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67"/>
        <p:cNvGrpSpPr/>
        <p:nvPr/>
      </p:nvGrpSpPr>
      <p:grpSpPr>
        <a:xfrm>
          <a:off x="0" y="0"/>
          <a:ext cx="0" cy="0"/>
          <a:chOff x="0" y="0"/>
          <a:chExt cx="0" cy="0"/>
        </a:xfrm>
      </p:grpSpPr>
      <p:sp>
        <p:nvSpPr>
          <p:cNvPr id="168" name="Shape 168"/>
          <p:cNvSpPr txBox="1">
            <a:spLocks noGrp="1"/>
          </p:cNvSpPr>
          <p:nvPr>
            <p:ph type="title"/>
          </p:nvPr>
        </p:nvSpPr>
        <p:spPr>
          <a:xfrm>
            <a:off x="457200" y="274637"/>
            <a:ext cx="7543800" cy="1143000"/>
          </a:xfrm>
          <a:prstGeom prst="rect">
            <a:avLst/>
          </a:prstGeom>
          <a:noFill/>
          <a:ln>
            <a:noFill/>
          </a:ln>
        </p:spPr>
        <p:txBody>
          <a:bodyPr lIns="91425" tIns="91425" rIns="91425" bIns="91425" anchor="ctr" anchorCtr="0"/>
          <a:lstStyle>
            <a:lvl1pPr marL="0" marR="0" lvl="0" indent="0" algn="ctr" rtl="0">
              <a:spcBef>
                <a:spcPts val="0"/>
              </a:spcBef>
              <a:buClr>
                <a:srgbClr val="0070C0"/>
              </a:buClr>
              <a:buFont typeface="Times New Roman"/>
              <a:buNone/>
              <a:defRPr sz="4000" b="1" i="0" u="none" strike="noStrike" cap="none">
                <a:solidFill>
                  <a:srgbClr val="0070C0"/>
                </a:solidFill>
                <a:latin typeface="Times New Roman"/>
                <a:ea typeface="Times New Roman"/>
                <a:cs typeface="Times New Roman"/>
                <a:sym typeface="Times New Roman"/>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69" name="Shape 169"/>
          <p:cNvSpPr txBox="1">
            <a:spLocks noGrp="1"/>
          </p:cNvSpPr>
          <p:nvPr>
            <p:ph type="body" idx="1"/>
          </p:nvPr>
        </p:nvSpPr>
        <p:spPr>
          <a:xfrm>
            <a:off x="457200" y="1600200"/>
            <a:ext cx="4038600" cy="4526100"/>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1" i="0" u="none" strike="noStrike" cap="none">
                <a:solidFill>
                  <a:schemeClr val="dk1"/>
                </a:solidFill>
                <a:latin typeface="Arial"/>
                <a:ea typeface="Arial"/>
                <a:cs typeface="Arial"/>
                <a:sym typeface="Arial"/>
              </a:defRPr>
            </a:lvl1pPr>
            <a:lvl2pPr marL="742950" marR="0" lvl="1" indent="-133350" algn="l" rtl="0">
              <a:spcBef>
                <a:spcPts val="480"/>
              </a:spcBef>
              <a:buClr>
                <a:srgbClr val="7F7F7F"/>
              </a:buClr>
              <a:buSzPct val="100000"/>
              <a:buFont typeface="Arial"/>
              <a:buChar char="•"/>
              <a:defRPr sz="2400" b="0" i="0" u="none" strike="noStrike" cap="none">
                <a:solidFill>
                  <a:srgbClr val="7F7F7F"/>
                </a:solidFill>
                <a:latin typeface="Arial"/>
                <a:ea typeface="Arial"/>
                <a:cs typeface="Arial"/>
                <a:sym typeface="Arial"/>
              </a:defRPr>
            </a:lvl2pPr>
            <a:lvl3pPr marL="1143000" marR="0" lvl="2" indent="-101600" algn="l" rtl="0">
              <a:spcBef>
                <a:spcPts val="400"/>
              </a:spcBef>
              <a:buClr>
                <a:srgbClr val="7F7F7F"/>
              </a:buClr>
              <a:buSzPct val="100000"/>
              <a:buFont typeface="Arial"/>
              <a:buChar char="•"/>
              <a:defRPr sz="2000" b="0" i="0" u="none" strike="noStrike" cap="none">
                <a:solidFill>
                  <a:srgbClr val="7F7F7F"/>
                </a:solidFill>
                <a:latin typeface="Arial"/>
                <a:ea typeface="Arial"/>
                <a:cs typeface="Arial"/>
                <a:sym typeface="Arial"/>
              </a:defRPr>
            </a:lvl3pPr>
            <a:lvl4pPr marL="1600200" marR="0" lvl="3" indent="-114300" algn="l" rtl="0">
              <a:spcBef>
                <a:spcPts val="360"/>
              </a:spcBef>
              <a:buClr>
                <a:srgbClr val="7F7F7F"/>
              </a:buClr>
              <a:buSzPct val="100000"/>
              <a:buFont typeface="Arial"/>
              <a:buChar char="–"/>
              <a:defRPr sz="1800" b="0" i="0" u="none" strike="noStrike" cap="none">
                <a:solidFill>
                  <a:srgbClr val="7F7F7F"/>
                </a:solidFill>
                <a:latin typeface="Arial"/>
                <a:ea typeface="Arial"/>
                <a:cs typeface="Arial"/>
                <a:sym typeface="Arial"/>
              </a:defRPr>
            </a:lvl4pPr>
            <a:lvl5pPr marL="2057400" marR="0" lvl="4" indent="-114300" algn="l" rtl="0">
              <a:spcBef>
                <a:spcPts val="360"/>
              </a:spcBef>
              <a:buClr>
                <a:srgbClr val="7F7F7F"/>
              </a:buClr>
              <a:buSzPct val="100000"/>
              <a:buFont typeface="Arial"/>
              <a:buChar char="»"/>
              <a:defRPr sz="1800" b="0" i="0" u="none" strike="noStrike" cap="none">
                <a:solidFill>
                  <a:srgbClr val="7F7F7F"/>
                </a:solidFill>
                <a:latin typeface="Arial"/>
                <a:ea typeface="Arial"/>
                <a:cs typeface="Arial"/>
                <a:sym typeface="Arial"/>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70" name="Shape 170"/>
          <p:cNvSpPr txBox="1">
            <a:spLocks noGrp="1"/>
          </p:cNvSpPr>
          <p:nvPr>
            <p:ph type="body" idx="2"/>
          </p:nvPr>
        </p:nvSpPr>
        <p:spPr>
          <a:xfrm>
            <a:off x="4648200" y="1600200"/>
            <a:ext cx="4038600" cy="4526100"/>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1" i="0" u="none" strike="noStrike" cap="none">
                <a:solidFill>
                  <a:schemeClr val="dk1"/>
                </a:solidFill>
                <a:latin typeface="Arial"/>
                <a:ea typeface="Arial"/>
                <a:cs typeface="Arial"/>
                <a:sym typeface="Arial"/>
              </a:defRPr>
            </a:lvl1pPr>
            <a:lvl2pPr marL="742950" marR="0" lvl="1" indent="-133350" algn="l" rtl="0">
              <a:spcBef>
                <a:spcPts val="480"/>
              </a:spcBef>
              <a:buClr>
                <a:srgbClr val="7F7F7F"/>
              </a:buClr>
              <a:buSzPct val="100000"/>
              <a:buFont typeface="Arial"/>
              <a:buChar char="•"/>
              <a:defRPr sz="2400" b="0" i="0" u="none" strike="noStrike" cap="none">
                <a:solidFill>
                  <a:srgbClr val="7F7F7F"/>
                </a:solidFill>
                <a:latin typeface="Arial"/>
                <a:ea typeface="Arial"/>
                <a:cs typeface="Arial"/>
                <a:sym typeface="Arial"/>
              </a:defRPr>
            </a:lvl2pPr>
            <a:lvl3pPr marL="1143000" marR="0" lvl="2" indent="-101600" algn="l" rtl="0">
              <a:spcBef>
                <a:spcPts val="400"/>
              </a:spcBef>
              <a:buClr>
                <a:srgbClr val="7F7F7F"/>
              </a:buClr>
              <a:buSzPct val="100000"/>
              <a:buFont typeface="Arial"/>
              <a:buChar char="•"/>
              <a:defRPr sz="2000" b="0" i="0" u="none" strike="noStrike" cap="none">
                <a:solidFill>
                  <a:srgbClr val="7F7F7F"/>
                </a:solidFill>
                <a:latin typeface="Arial"/>
                <a:ea typeface="Arial"/>
                <a:cs typeface="Arial"/>
                <a:sym typeface="Arial"/>
              </a:defRPr>
            </a:lvl3pPr>
            <a:lvl4pPr marL="1600200" marR="0" lvl="3" indent="-114300" algn="l" rtl="0">
              <a:spcBef>
                <a:spcPts val="360"/>
              </a:spcBef>
              <a:buClr>
                <a:srgbClr val="7F7F7F"/>
              </a:buClr>
              <a:buSzPct val="100000"/>
              <a:buFont typeface="Arial"/>
              <a:buChar char="–"/>
              <a:defRPr sz="1800" b="0" i="0" u="none" strike="noStrike" cap="none">
                <a:solidFill>
                  <a:srgbClr val="7F7F7F"/>
                </a:solidFill>
                <a:latin typeface="Arial"/>
                <a:ea typeface="Arial"/>
                <a:cs typeface="Arial"/>
                <a:sym typeface="Arial"/>
              </a:defRPr>
            </a:lvl4pPr>
            <a:lvl5pPr marL="2057400" marR="0" lvl="4" indent="-114300" algn="l" rtl="0">
              <a:spcBef>
                <a:spcPts val="360"/>
              </a:spcBef>
              <a:buClr>
                <a:srgbClr val="7F7F7F"/>
              </a:buClr>
              <a:buSzPct val="100000"/>
              <a:buFont typeface="Arial"/>
              <a:buChar char="»"/>
              <a:defRPr sz="1800" b="0" i="0" u="none" strike="noStrike" cap="none">
                <a:solidFill>
                  <a:srgbClr val="7F7F7F"/>
                </a:solidFill>
                <a:latin typeface="Arial"/>
                <a:ea typeface="Arial"/>
                <a:cs typeface="Arial"/>
                <a:sym typeface="Arial"/>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71" name="Shape 171"/>
          <p:cNvSpPr txBox="1">
            <a:spLocks noGrp="1"/>
          </p:cNvSpPr>
          <p:nvPr>
            <p:ph type="sldNum" idx="12"/>
          </p:nvPr>
        </p:nvSpPr>
        <p:spPr>
          <a:xfrm>
            <a:off x="8382000" y="6356351"/>
            <a:ext cx="381000" cy="34919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chemeClr val="lt1"/>
                </a:solidFill>
                <a:latin typeface="Times New Roman"/>
                <a:ea typeface="Times New Roman"/>
                <a:cs typeface="Times New Roman"/>
                <a:sym typeface="Times New Roman"/>
              </a:rPr>
              <a:t>‹#›</a:t>
            </a:fld>
            <a:endParaRPr lang="en-US" sz="1200" b="0" i="0" u="none" strike="noStrike" cap="none">
              <a:solidFill>
                <a:schemeClr val="lt1"/>
              </a:solidFill>
              <a:latin typeface="Times New Roman"/>
              <a:ea typeface="Times New Roman"/>
              <a:cs typeface="Times New Roman"/>
              <a:sym typeface="Times New Roman"/>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72"/>
        <p:cNvGrpSpPr/>
        <p:nvPr/>
      </p:nvGrpSpPr>
      <p:grpSpPr>
        <a:xfrm>
          <a:off x="0" y="0"/>
          <a:ext cx="0" cy="0"/>
          <a:chOff x="0" y="0"/>
          <a:chExt cx="0" cy="0"/>
        </a:xfrm>
      </p:grpSpPr>
      <p:sp>
        <p:nvSpPr>
          <p:cNvPr id="173" name="Shape 173"/>
          <p:cNvSpPr txBox="1">
            <a:spLocks noGrp="1"/>
          </p:cNvSpPr>
          <p:nvPr>
            <p:ph type="title"/>
          </p:nvPr>
        </p:nvSpPr>
        <p:spPr>
          <a:xfrm>
            <a:off x="629841" y="365125"/>
            <a:ext cx="7886700" cy="1325700"/>
          </a:xfrm>
          <a:prstGeom prst="rect">
            <a:avLst/>
          </a:prstGeom>
          <a:noFill/>
          <a:ln>
            <a:noFill/>
          </a:ln>
        </p:spPr>
        <p:txBody>
          <a:bodyPr lIns="91425" tIns="91425" rIns="91425" bIns="91425" anchor="ctr" anchorCtr="0"/>
          <a:lstStyle>
            <a:lvl1pPr marL="0" marR="0" lvl="0" indent="0" algn="ctr" rtl="0">
              <a:spcBef>
                <a:spcPts val="0"/>
              </a:spcBef>
              <a:buClr>
                <a:srgbClr val="0070C0"/>
              </a:buClr>
              <a:buFont typeface="Times New Roman"/>
              <a:buNone/>
              <a:defRPr sz="4000" b="1" i="0" u="none" strike="noStrike" cap="none">
                <a:solidFill>
                  <a:srgbClr val="0070C0"/>
                </a:solidFill>
                <a:latin typeface="Times New Roman"/>
                <a:ea typeface="Times New Roman"/>
                <a:cs typeface="Times New Roman"/>
                <a:sym typeface="Times New Roman"/>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74" name="Shape 174"/>
          <p:cNvSpPr txBox="1">
            <a:spLocks noGrp="1"/>
          </p:cNvSpPr>
          <p:nvPr>
            <p:ph type="body" idx="1"/>
          </p:nvPr>
        </p:nvSpPr>
        <p:spPr>
          <a:xfrm>
            <a:off x="629841" y="1681163"/>
            <a:ext cx="3868200" cy="823800"/>
          </a:xfrm>
          <a:prstGeom prst="rect">
            <a:avLst/>
          </a:prstGeom>
          <a:noFill/>
          <a:ln>
            <a:noFill/>
          </a:ln>
        </p:spPr>
        <p:txBody>
          <a:bodyPr lIns="91425" tIns="91425" rIns="91425" bIns="91425" anchor="b" anchorCtr="0"/>
          <a:lstStyle>
            <a:lvl1pPr marL="0" marR="0" lvl="0" indent="0" algn="l" rtl="0">
              <a:spcBef>
                <a:spcPts val="360"/>
              </a:spcBef>
              <a:buClr>
                <a:schemeClr val="dk1"/>
              </a:buClr>
              <a:buFont typeface="Arial"/>
              <a:buNone/>
              <a:defRPr sz="1800" b="1" i="0" u="none" strike="noStrike" cap="none">
                <a:solidFill>
                  <a:schemeClr val="dk1"/>
                </a:solidFill>
                <a:latin typeface="Arial"/>
                <a:ea typeface="Arial"/>
                <a:cs typeface="Arial"/>
                <a:sym typeface="Arial"/>
              </a:defRPr>
            </a:lvl1pPr>
            <a:lvl2pPr marL="342900" marR="0" lvl="1" indent="0" algn="l" rtl="0">
              <a:spcBef>
                <a:spcPts val="300"/>
              </a:spcBef>
              <a:buClr>
                <a:srgbClr val="7F7F7F"/>
              </a:buClr>
              <a:buFont typeface="Arial"/>
              <a:buNone/>
              <a:defRPr sz="1500" b="1" i="0" u="none" strike="noStrike" cap="none">
                <a:solidFill>
                  <a:srgbClr val="7F7F7F"/>
                </a:solidFill>
                <a:latin typeface="Arial"/>
                <a:ea typeface="Arial"/>
                <a:cs typeface="Arial"/>
                <a:sym typeface="Arial"/>
              </a:defRPr>
            </a:lvl2pPr>
            <a:lvl3pPr marL="685800" marR="0" lvl="2" indent="0" algn="l" rtl="0">
              <a:spcBef>
                <a:spcPts val="270"/>
              </a:spcBef>
              <a:buClr>
                <a:srgbClr val="7F7F7F"/>
              </a:buClr>
              <a:buFont typeface="Arial"/>
              <a:buNone/>
              <a:defRPr sz="1350" b="1" i="0" u="none" strike="noStrike" cap="none">
                <a:solidFill>
                  <a:srgbClr val="7F7F7F"/>
                </a:solidFill>
                <a:latin typeface="Arial"/>
                <a:ea typeface="Arial"/>
                <a:cs typeface="Arial"/>
                <a:sym typeface="Arial"/>
              </a:defRPr>
            </a:lvl3pPr>
            <a:lvl4pPr marL="1028700" marR="0" lvl="3" indent="0" algn="l" rtl="0">
              <a:spcBef>
                <a:spcPts val="240"/>
              </a:spcBef>
              <a:buClr>
                <a:srgbClr val="7F7F7F"/>
              </a:buClr>
              <a:buFont typeface="Arial"/>
              <a:buNone/>
              <a:defRPr sz="1200" b="1" i="0" u="none" strike="noStrike" cap="none">
                <a:solidFill>
                  <a:srgbClr val="7F7F7F"/>
                </a:solidFill>
                <a:latin typeface="Arial"/>
                <a:ea typeface="Arial"/>
                <a:cs typeface="Arial"/>
                <a:sym typeface="Arial"/>
              </a:defRPr>
            </a:lvl4pPr>
            <a:lvl5pPr marL="1371600" marR="0" lvl="4" indent="0" algn="l" rtl="0">
              <a:spcBef>
                <a:spcPts val="240"/>
              </a:spcBef>
              <a:buClr>
                <a:srgbClr val="7F7F7F"/>
              </a:buClr>
              <a:buFont typeface="Arial"/>
              <a:buNone/>
              <a:defRPr sz="1200" b="1" i="0" u="none" strike="noStrike" cap="none">
                <a:solidFill>
                  <a:srgbClr val="7F7F7F"/>
                </a:solidFill>
                <a:latin typeface="Arial"/>
                <a:ea typeface="Arial"/>
                <a:cs typeface="Arial"/>
                <a:sym typeface="Arial"/>
              </a:defRPr>
            </a:lvl5pPr>
            <a:lvl6pPr marL="1714500" marR="0" lvl="5" indent="0" algn="l" rtl="0">
              <a:spcBef>
                <a:spcPts val="240"/>
              </a:spcBef>
              <a:buClr>
                <a:schemeClr val="dk1"/>
              </a:buClr>
              <a:buFont typeface="Arial"/>
              <a:buNone/>
              <a:defRPr sz="1200" b="1" i="0" u="none" strike="noStrike" cap="none">
                <a:solidFill>
                  <a:schemeClr val="dk1"/>
                </a:solidFill>
                <a:latin typeface="Times New Roman"/>
                <a:ea typeface="Times New Roman"/>
                <a:cs typeface="Times New Roman"/>
                <a:sym typeface="Times New Roman"/>
              </a:defRPr>
            </a:lvl6pPr>
            <a:lvl7pPr marL="2057400" marR="0" lvl="6" indent="0" algn="l" rtl="0">
              <a:spcBef>
                <a:spcPts val="240"/>
              </a:spcBef>
              <a:buClr>
                <a:schemeClr val="dk1"/>
              </a:buClr>
              <a:buFont typeface="Arial"/>
              <a:buNone/>
              <a:defRPr sz="1200" b="1" i="0" u="none" strike="noStrike" cap="none">
                <a:solidFill>
                  <a:schemeClr val="dk1"/>
                </a:solidFill>
                <a:latin typeface="Times New Roman"/>
                <a:ea typeface="Times New Roman"/>
                <a:cs typeface="Times New Roman"/>
                <a:sym typeface="Times New Roman"/>
              </a:defRPr>
            </a:lvl7pPr>
            <a:lvl8pPr marL="2400300" marR="0" lvl="7" indent="0" algn="l" rtl="0">
              <a:spcBef>
                <a:spcPts val="240"/>
              </a:spcBef>
              <a:buClr>
                <a:schemeClr val="dk1"/>
              </a:buClr>
              <a:buFont typeface="Arial"/>
              <a:buNone/>
              <a:defRPr sz="1200" b="1" i="0" u="none" strike="noStrike" cap="none">
                <a:solidFill>
                  <a:schemeClr val="dk1"/>
                </a:solidFill>
                <a:latin typeface="Times New Roman"/>
                <a:ea typeface="Times New Roman"/>
                <a:cs typeface="Times New Roman"/>
                <a:sym typeface="Times New Roman"/>
              </a:defRPr>
            </a:lvl8pPr>
            <a:lvl9pPr marL="2743200" marR="0" lvl="8" indent="0" algn="l" rtl="0">
              <a:spcBef>
                <a:spcPts val="240"/>
              </a:spcBef>
              <a:buClr>
                <a:schemeClr val="dk1"/>
              </a:buClr>
              <a:buFont typeface="Arial"/>
              <a:buNone/>
              <a:defRPr sz="1200" b="1" i="0" u="none" strike="noStrike" cap="none">
                <a:solidFill>
                  <a:schemeClr val="dk1"/>
                </a:solidFill>
                <a:latin typeface="Times New Roman"/>
                <a:ea typeface="Times New Roman"/>
                <a:cs typeface="Times New Roman"/>
                <a:sym typeface="Times New Roman"/>
              </a:defRPr>
            </a:lvl9pPr>
          </a:lstStyle>
          <a:p>
            <a:endParaRPr/>
          </a:p>
        </p:txBody>
      </p:sp>
      <p:sp>
        <p:nvSpPr>
          <p:cNvPr id="175" name="Shape 175"/>
          <p:cNvSpPr txBox="1">
            <a:spLocks noGrp="1"/>
          </p:cNvSpPr>
          <p:nvPr>
            <p:ph type="body" idx="2"/>
          </p:nvPr>
        </p:nvSpPr>
        <p:spPr>
          <a:xfrm>
            <a:off x="629841" y="2505075"/>
            <a:ext cx="3868200" cy="3684600"/>
          </a:xfrm>
          <a:prstGeom prst="rect">
            <a:avLst/>
          </a:prstGeom>
          <a:noFill/>
          <a:ln>
            <a:noFill/>
          </a:ln>
        </p:spPr>
        <p:txBody>
          <a:bodyPr lIns="91425" tIns="91425" rIns="91425" bIns="91425" anchor="t" anchorCtr="0"/>
          <a:lstStyle>
            <a:lvl1pPr marL="342900" marR="0" lvl="0" indent="-114300" algn="l" rtl="0">
              <a:spcBef>
                <a:spcPts val="720"/>
              </a:spcBef>
              <a:buClr>
                <a:schemeClr val="dk1"/>
              </a:buClr>
              <a:buSzPct val="100000"/>
              <a:buFont typeface="Arial"/>
              <a:buChar char="•"/>
              <a:defRPr sz="3600" b="1" i="0" u="none" strike="noStrike" cap="none">
                <a:solidFill>
                  <a:schemeClr val="dk1"/>
                </a:solidFill>
                <a:latin typeface="Arial"/>
                <a:ea typeface="Arial"/>
                <a:cs typeface="Arial"/>
                <a:sym typeface="Arial"/>
              </a:defRPr>
            </a:lvl1pPr>
            <a:lvl2pPr marL="742950" marR="0" lvl="1" indent="-82550" algn="l" rtl="0">
              <a:spcBef>
                <a:spcPts val="640"/>
              </a:spcBef>
              <a:buClr>
                <a:srgbClr val="7F7F7F"/>
              </a:buClr>
              <a:buSzPct val="100000"/>
              <a:buFont typeface="Arial"/>
              <a:buChar char="•"/>
              <a:defRPr sz="3200" b="0" i="0" u="none" strike="noStrike" cap="none">
                <a:solidFill>
                  <a:srgbClr val="7F7F7F"/>
                </a:solidFill>
                <a:latin typeface="Arial"/>
                <a:ea typeface="Arial"/>
                <a:cs typeface="Arial"/>
                <a:sym typeface="Arial"/>
              </a:defRPr>
            </a:lvl2pPr>
            <a:lvl3pPr marL="1143000" marR="0" lvl="2" indent="-50800" algn="l" rtl="0">
              <a:spcBef>
                <a:spcPts val="560"/>
              </a:spcBef>
              <a:buClr>
                <a:srgbClr val="7F7F7F"/>
              </a:buClr>
              <a:buSzPct val="100000"/>
              <a:buFont typeface="Arial"/>
              <a:buChar char="•"/>
              <a:defRPr sz="2800" b="0" i="0" u="none" strike="noStrike" cap="none">
                <a:solidFill>
                  <a:srgbClr val="7F7F7F"/>
                </a:solidFill>
                <a:latin typeface="Arial"/>
                <a:ea typeface="Arial"/>
                <a:cs typeface="Arial"/>
                <a:sym typeface="Arial"/>
              </a:defRPr>
            </a:lvl3pPr>
            <a:lvl4pPr marL="1600200" marR="0" lvl="3" indent="-76200" algn="l" rtl="0">
              <a:spcBef>
                <a:spcPts val="480"/>
              </a:spcBef>
              <a:buClr>
                <a:srgbClr val="7F7F7F"/>
              </a:buClr>
              <a:buSzPct val="100000"/>
              <a:buFont typeface="Arial"/>
              <a:buChar char="–"/>
              <a:defRPr sz="2400" b="0" i="0" u="none" strike="noStrike" cap="none">
                <a:solidFill>
                  <a:srgbClr val="7F7F7F"/>
                </a:solidFill>
                <a:latin typeface="Arial"/>
                <a:ea typeface="Arial"/>
                <a:cs typeface="Arial"/>
                <a:sym typeface="Arial"/>
              </a:defRPr>
            </a:lvl4pPr>
            <a:lvl5pPr marL="2057400" marR="0" lvl="4" indent="-101600" algn="l" rtl="0">
              <a:spcBef>
                <a:spcPts val="400"/>
              </a:spcBef>
              <a:buClr>
                <a:srgbClr val="7F7F7F"/>
              </a:buClr>
              <a:buSzPct val="100000"/>
              <a:buFont typeface="Arial"/>
              <a:buChar char="»"/>
              <a:defRPr sz="2000" b="0" i="0" u="none" strike="noStrike" cap="none">
                <a:solidFill>
                  <a:srgbClr val="7F7F7F"/>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176" name="Shape 176"/>
          <p:cNvSpPr txBox="1">
            <a:spLocks noGrp="1"/>
          </p:cNvSpPr>
          <p:nvPr>
            <p:ph type="body" idx="3"/>
          </p:nvPr>
        </p:nvSpPr>
        <p:spPr>
          <a:xfrm>
            <a:off x="4629150" y="1681163"/>
            <a:ext cx="3887400" cy="823800"/>
          </a:xfrm>
          <a:prstGeom prst="rect">
            <a:avLst/>
          </a:prstGeom>
          <a:noFill/>
          <a:ln>
            <a:noFill/>
          </a:ln>
        </p:spPr>
        <p:txBody>
          <a:bodyPr lIns="91425" tIns="91425" rIns="91425" bIns="91425" anchor="b" anchorCtr="0"/>
          <a:lstStyle>
            <a:lvl1pPr marL="0" marR="0" lvl="0" indent="0" algn="l" rtl="0">
              <a:spcBef>
                <a:spcPts val="360"/>
              </a:spcBef>
              <a:buClr>
                <a:schemeClr val="dk1"/>
              </a:buClr>
              <a:buFont typeface="Arial"/>
              <a:buNone/>
              <a:defRPr sz="1800" b="1" i="0" u="none" strike="noStrike" cap="none">
                <a:solidFill>
                  <a:schemeClr val="dk1"/>
                </a:solidFill>
                <a:latin typeface="Arial"/>
                <a:ea typeface="Arial"/>
                <a:cs typeface="Arial"/>
                <a:sym typeface="Arial"/>
              </a:defRPr>
            </a:lvl1pPr>
            <a:lvl2pPr marL="342900" marR="0" lvl="1" indent="0" algn="l" rtl="0">
              <a:spcBef>
                <a:spcPts val="300"/>
              </a:spcBef>
              <a:buClr>
                <a:srgbClr val="7F7F7F"/>
              </a:buClr>
              <a:buFont typeface="Arial"/>
              <a:buNone/>
              <a:defRPr sz="1500" b="1" i="0" u="none" strike="noStrike" cap="none">
                <a:solidFill>
                  <a:srgbClr val="7F7F7F"/>
                </a:solidFill>
                <a:latin typeface="Arial"/>
                <a:ea typeface="Arial"/>
                <a:cs typeface="Arial"/>
                <a:sym typeface="Arial"/>
              </a:defRPr>
            </a:lvl2pPr>
            <a:lvl3pPr marL="685800" marR="0" lvl="2" indent="0" algn="l" rtl="0">
              <a:spcBef>
                <a:spcPts val="270"/>
              </a:spcBef>
              <a:buClr>
                <a:srgbClr val="7F7F7F"/>
              </a:buClr>
              <a:buFont typeface="Arial"/>
              <a:buNone/>
              <a:defRPr sz="1350" b="1" i="0" u="none" strike="noStrike" cap="none">
                <a:solidFill>
                  <a:srgbClr val="7F7F7F"/>
                </a:solidFill>
                <a:latin typeface="Arial"/>
                <a:ea typeface="Arial"/>
                <a:cs typeface="Arial"/>
                <a:sym typeface="Arial"/>
              </a:defRPr>
            </a:lvl3pPr>
            <a:lvl4pPr marL="1028700" marR="0" lvl="3" indent="0" algn="l" rtl="0">
              <a:spcBef>
                <a:spcPts val="240"/>
              </a:spcBef>
              <a:buClr>
                <a:srgbClr val="7F7F7F"/>
              </a:buClr>
              <a:buFont typeface="Arial"/>
              <a:buNone/>
              <a:defRPr sz="1200" b="1" i="0" u="none" strike="noStrike" cap="none">
                <a:solidFill>
                  <a:srgbClr val="7F7F7F"/>
                </a:solidFill>
                <a:latin typeface="Arial"/>
                <a:ea typeface="Arial"/>
                <a:cs typeface="Arial"/>
                <a:sym typeface="Arial"/>
              </a:defRPr>
            </a:lvl4pPr>
            <a:lvl5pPr marL="1371600" marR="0" lvl="4" indent="0" algn="l" rtl="0">
              <a:spcBef>
                <a:spcPts val="240"/>
              </a:spcBef>
              <a:buClr>
                <a:srgbClr val="7F7F7F"/>
              </a:buClr>
              <a:buFont typeface="Arial"/>
              <a:buNone/>
              <a:defRPr sz="1200" b="1" i="0" u="none" strike="noStrike" cap="none">
                <a:solidFill>
                  <a:srgbClr val="7F7F7F"/>
                </a:solidFill>
                <a:latin typeface="Arial"/>
                <a:ea typeface="Arial"/>
                <a:cs typeface="Arial"/>
                <a:sym typeface="Arial"/>
              </a:defRPr>
            </a:lvl5pPr>
            <a:lvl6pPr marL="1714500" marR="0" lvl="5" indent="0" algn="l" rtl="0">
              <a:spcBef>
                <a:spcPts val="240"/>
              </a:spcBef>
              <a:buClr>
                <a:schemeClr val="dk1"/>
              </a:buClr>
              <a:buFont typeface="Arial"/>
              <a:buNone/>
              <a:defRPr sz="1200" b="1" i="0" u="none" strike="noStrike" cap="none">
                <a:solidFill>
                  <a:schemeClr val="dk1"/>
                </a:solidFill>
                <a:latin typeface="Times New Roman"/>
                <a:ea typeface="Times New Roman"/>
                <a:cs typeface="Times New Roman"/>
                <a:sym typeface="Times New Roman"/>
              </a:defRPr>
            </a:lvl6pPr>
            <a:lvl7pPr marL="2057400" marR="0" lvl="6" indent="0" algn="l" rtl="0">
              <a:spcBef>
                <a:spcPts val="240"/>
              </a:spcBef>
              <a:buClr>
                <a:schemeClr val="dk1"/>
              </a:buClr>
              <a:buFont typeface="Arial"/>
              <a:buNone/>
              <a:defRPr sz="1200" b="1" i="0" u="none" strike="noStrike" cap="none">
                <a:solidFill>
                  <a:schemeClr val="dk1"/>
                </a:solidFill>
                <a:latin typeface="Times New Roman"/>
                <a:ea typeface="Times New Roman"/>
                <a:cs typeface="Times New Roman"/>
                <a:sym typeface="Times New Roman"/>
              </a:defRPr>
            </a:lvl7pPr>
            <a:lvl8pPr marL="2400300" marR="0" lvl="7" indent="0" algn="l" rtl="0">
              <a:spcBef>
                <a:spcPts val="240"/>
              </a:spcBef>
              <a:buClr>
                <a:schemeClr val="dk1"/>
              </a:buClr>
              <a:buFont typeface="Arial"/>
              <a:buNone/>
              <a:defRPr sz="1200" b="1" i="0" u="none" strike="noStrike" cap="none">
                <a:solidFill>
                  <a:schemeClr val="dk1"/>
                </a:solidFill>
                <a:latin typeface="Times New Roman"/>
                <a:ea typeface="Times New Roman"/>
                <a:cs typeface="Times New Roman"/>
                <a:sym typeface="Times New Roman"/>
              </a:defRPr>
            </a:lvl8pPr>
            <a:lvl9pPr marL="2743200" marR="0" lvl="8" indent="0" algn="l" rtl="0">
              <a:spcBef>
                <a:spcPts val="240"/>
              </a:spcBef>
              <a:buClr>
                <a:schemeClr val="dk1"/>
              </a:buClr>
              <a:buFont typeface="Arial"/>
              <a:buNone/>
              <a:defRPr sz="1200" b="1" i="0" u="none" strike="noStrike" cap="none">
                <a:solidFill>
                  <a:schemeClr val="dk1"/>
                </a:solidFill>
                <a:latin typeface="Times New Roman"/>
                <a:ea typeface="Times New Roman"/>
                <a:cs typeface="Times New Roman"/>
                <a:sym typeface="Times New Roman"/>
              </a:defRPr>
            </a:lvl9pPr>
          </a:lstStyle>
          <a:p>
            <a:endParaRPr/>
          </a:p>
        </p:txBody>
      </p:sp>
      <p:sp>
        <p:nvSpPr>
          <p:cNvPr id="177" name="Shape 177"/>
          <p:cNvSpPr txBox="1">
            <a:spLocks noGrp="1"/>
          </p:cNvSpPr>
          <p:nvPr>
            <p:ph type="body" idx="4"/>
          </p:nvPr>
        </p:nvSpPr>
        <p:spPr>
          <a:xfrm>
            <a:off x="4629150" y="2505075"/>
            <a:ext cx="3887400" cy="3684600"/>
          </a:xfrm>
          <a:prstGeom prst="rect">
            <a:avLst/>
          </a:prstGeom>
          <a:noFill/>
          <a:ln>
            <a:noFill/>
          </a:ln>
        </p:spPr>
        <p:txBody>
          <a:bodyPr lIns="91425" tIns="91425" rIns="91425" bIns="91425" anchor="t" anchorCtr="0"/>
          <a:lstStyle>
            <a:lvl1pPr marL="342900" marR="0" lvl="0" indent="-114300" algn="l" rtl="0">
              <a:spcBef>
                <a:spcPts val="720"/>
              </a:spcBef>
              <a:buClr>
                <a:schemeClr val="dk1"/>
              </a:buClr>
              <a:buSzPct val="100000"/>
              <a:buFont typeface="Arial"/>
              <a:buChar char="•"/>
              <a:defRPr sz="3600" b="1" i="0" u="none" strike="noStrike" cap="none">
                <a:solidFill>
                  <a:schemeClr val="dk1"/>
                </a:solidFill>
                <a:latin typeface="Arial"/>
                <a:ea typeface="Arial"/>
                <a:cs typeface="Arial"/>
                <a:sym typeface="Arial"/>
              </a:defRPr>
            </a:lvl1pPr>
            <a:lvl2pPr marL="742950" marR="0" lvl="1" indent="-82550" algn="l" rtl="0">
              <a:spcBef>
                <a:spcPts val="640"/>
              </a:spcBef>
              <a:buClr>
                <a:srgbClr val="7F7F7F"/>
              </a:buClr>
              <a:buSzPct val="100000"/>
              <a:buFont typeface="Arial"/>
              <a:buChar char="•"/>
              <a:defRPr sz="3200" b="0" i="0" u="none" strike="noStrike" cap="none">
                <a:solidFill>
                  <a:srgbClr val="7F7F7F"/>
                </a:solidFill>
                <a:latin typeface="Arial"/>
                <a:ea typeface="Arial"/>
                <a:cs typeface="Arial"/>
                <a:sym typeface="Arial"/>
              </a:defRPr>
            </a:lvl2pPr>
            <a:lvl3pPr marL="1143000" marR="0" lvl="2" indent="-50800" algn="l" rtl="0">
              <a:spcBef>
                <a:spcPts val="560"/>
              </a:spcBef>
              <a:buClr>
                <a:srgbClr val="7F7F7F"/>
              </a:buClr>
              <a:buSzPct val="100000"/>
              <a:buFont typeface="Arial"/>
              <a:buChar char="•"/>
              <a:defRPr sz="2800" b="0" i="0" u="none" strike="noStrike" cap="none">
                <a:solidFill>
                  <a:srgbClr val="7F7F7F"/>
                </a:solidFill>
                <a:latin typeface="Arial"/>
                <a:ea typeface="Arial"/>
                <a:cs typeface="Arial"/>
                <a:sym typeface="Arial"/>
              </a:defRPr>
            </a:lvl3pPr>
            <a:lvl4pPr marL="1600200" marR="0" lvl="3" indent="-76200" algn="l" rtl="0">
              <a:spcBef>
                <a:spcPts val="480"/>
              </a:spcBef>
              <a:buClr>
                <a:srgbClr val="7F7F7F"/>
              </a:buClr>
              <a:buSzPct val="100000"/>
              <a:buFont typeface="Arial"/>
              <a:buChar char="–"/>
              <a:defRPr sz="2400" b="0" i="0" u="none" strike="noStrike" cap="none">
                <a:solidFill>
                  <a:srgbClr val="7F7F7F"/>
                </a:solidFill>
                <a:latin typeface="Arial"/>
                <a:ea typeface="Arial"/>
                <a:cs typeface="Arial"/>
                <a:sym typeface="Arial"/>
              </a:defRPr>
            </a:lvl4pPr>
            <a:lvl5pPr marL="2057400" marR="0" lvl="4" indent="-101600" algn="l" rtl="0">
              <a:spcBef>
                <a:spcPts val="400"/>
              </a:spcBef>
              <a:buClr>
                <a:srgbClr val="7F7F7F"/>
              </a:buClr>
              <a:buSzPct val="100000"/>
              <a:buFont typeface="Arial"/>
              <a:buChar char="»"/>
              <a:defRPr sz="2000" b="0" i="0" u="none" strike="noStrike" cap="none">
                <a:solidFill>
                  <a:srgbClr val="7F7F7F"/>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178" name="Shape 178"/>
          <p:cNvSpPr txBox="1">
            <a:spLocks noGrp="1"/>
          </p:cNvSpPr>
          <p:nvPr>
            <p:ph type="dt" idx="10"/>
          </p:nvPr>
        </p:nvSpPr>
        <p:spPr>
          <a:xfrm>
            <a:off x="628650" y="6356351"/>
            <a:ext cx="2057400" cy="365099"/>
          </a:xfrm>
          <a:prstGeom prst="rect">
            <a:avLst/>
          </a:prstGeom>
          <a:noFill/>
          <a:ln>
            <a:noFill/>
          </a:ln>
        </p:spPr>
        <p:txBody>
          <a:bodyPr lIns="91425" tIns="91425" rIns="91425" bIns="91425" anchor="t" anchorCtr="0"/>
          <a:lstStyle>
            <a:lvl1pPr marL="0" marR="0" lvl="0" indent="0" algn="l" rtl="0">
              <a:spcBef>
                <a:spcPts val="0"/>
              </a:spcBef>
              <a:buNone/>
              <a:defRPr sz="1800" b="0" i="0" u="none" strike="noStrike" cap="none">
                <a:solidFill>
                  <a:schemeClr val="dk1"/>
                </a:solidFill>
                <a:latin typeface="Times New Roman"/>
                <a:ea typeface="Times New Roman"/>
                <a:cs typeface="Times New Roman"/>
                <a:sym typeface="Times New Roman"/>
              </a:defRPr>
            </a:lvl1pPr>
            <a:lvl2pPr marL="457200" marR="0" lvl="1" indent="0" algn="l" rtl="0">
              <a:spcBef>
                <a:spcPts val="0"/>
              </a:spcBef>
              <a:buNone/>
              <a:defRPr sz="18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buNone/>
              <a:defRPr sz="18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buNone/>
              <a:defRPr sz="18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buNone/>
              <a:defRPr sz="18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buNone/>
              <a:defRPr sz="18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buNone/>
              <a:defRPr sz="18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buNone/>
              <a:defRPr sz="18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79" name="Shape 179"/>
          <p:cNvSpPr txBox="1">
            <a:spLocks noGrp="1"/>
          </p:cNvSpPr>
          <p:nvPr>
            <p:ph type="ftr" idx="11"/>
          </p:nvPr>
        </p:nvSpPr>
        <p:spPr>
          <a:xfrm>
            <a:off x="3028950" y="6356351"/>
            <a:ext cx="3086100" cy="365099"/>
          </a:xfrm>
          <a:prstGeom prst="rect">
            <a:avLst/>
          </a:prstGeom>
          <a:noFill/>
          <a:ln>
            <a:noFill/>
          </a:ln>
        </p:spPr>
        <p:txBody>
          <a:bodyPr lIns="91425" tIns="91425" rIns="91425" bIns="91425" anchor="t" anchorCtr="0"/>
          <a:lstStyle>
            <a:lvl1pPr marL="0" marR="0" lvl="0" indent="0" algn="l" rtl="0">
              <a:spcBef>
                <a:spcPts val="0"/>
              </a:spcBef>
              <a:buNone/>
              <a:defRPr sz="1800" b="0" i="0" u="none" strike="noStrike" cap="none">
                <a:solidFill>
                  <a:schemeClr val="dk1"/>
                </a:solidFill>
                <a:latin typeface="Times New Roman"/>
                <a:ea typeface="Times New Roman"/>
                <a:cs typeface="Times New Roman"/>
                <a:sym typeface="Times New Roman"/>
              </a:defRPr>
            </a:lvl1pPr>
            <a:lvl2pPr marL="457200" marR="0" lvl="1" indent="0" algn="l" rtl="0">
              <a:spcBef>
                <a:spcPts val="0"/>
              </a:spcBef>
              <a:buNone/>
              <a:defRPr sz="18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buNone/>
              <a:defRPr sz="18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buNone/>
              <a:defRPr sz="18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buNone/>
              <a:defRPr sz="18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buNone/>
              <a:defRPr sz="18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buNone/>
              <a:defRPr sz="18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buNone/>
              <a:defRPr sz="18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80" name="Shape 180"/>
          <p:cNvSpPr txBox="1">
            <a:spLocks noGrp="1"/>
          </p:cNvSpPr>
          <p:nvPr>
            <p:ph type="sldNum" idx="12"/>
          </p:nvPr>
        </p:nvSpPr>
        <p:spPr>
          <a:xfrm>
            <a:off x="8382000" y="6356351"/>
            <a:ext cx="381000" cy="34919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chemeClr val="lt1"/>
                </a:solidFill>
                <a:latin typeface="Times New Roman"/>
                <a:ea typeface="Times New Roman"/>
                <a:cs typeface="Times New Roman"/>
                <a:sym typeface="Times New Roman"/>
              </a:rPr>
              <a:t>‹#›</a:t>
            </a:fld>
            <a:endParaRPr lang="en-US" sz="1200" b="0" i="0" u="none" strike="noStrike" cap="none">
              <a:solidFill>
                <a:schemeClr val="lt1"/>
              </a:solidFill>
              <a:latin typeface="Times New Roman"/>
              <a:ea typeface="Times New Roman"/>
              <a:cs typeface="Times New Roman"/>
              <a:sym typeface="Times New Roman"/>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Custom Layout">
    <p:spTree>
      <p:nvGrpSpPr>
        <p:cNvPr id="1" name="Shape 181"/>
        <p:cNvGrpSpPr/>
        <p:nvPr/>
      </p:nvGrpSpPr>
      <p:grpSpPr>
        <a:xfrm>
          <a:off x="0" y="0"/>
          <a:ext cx="0" cy="0"/>
          <a:chOff x="0" y="0"/>
          <a:chExt cx="0" cy="0"/>
        </a:xfrm>
      </p:grpSpPr>
      <p:sp>
        <p:nvSpPr>
          <p:cNvPr id="182" name="Shape 182"/>
          <p:cNvSpPr txBox="1">
            <a:spLocks noGrp="1"/>
          </p:cNvSpPr>
          <p:nvPr>
            <p:ph type="title"/>
          </p:nvPr>
        </p:nvSpPr>
        <p:spPr>
          <a:xfrm>
            <a:off x="457200" y="274637"/>
            <a:ext cx="7543800" cy="1143000"/>
          </a:xfrm>
          <a:prstGeom prst="rect">
            <a:avLst/>
          </a:prstGeom>
          <a:noFill/>
          <a:ln>
            <a:noFill/>
          </a:ln>
        </p:spPr>
        <p:txBody>
          <a:bodyPr lIns="91425" tIns="91425" rIns="91425" bIns="91425" anchor="ctr" anchorCtr="0"/>
          <a:lstStyle>
            <a:lvl1pPr marL="0" marR="0" lvl="0" indent="0" algn="ctr" rtl="0">
              <a:spcBef>
                <a:spcPts val="0"/>
              </a:spcBef>
              <a:buClr>
                <a:srgbClr val="0070C0"/>
              </a:buClr>
              <a:buFont typeface="Times New Roman"/>
              <a:buNone/>
              <a:defRPr sz="4000" b="1" i="0" u="none" strike="noStrike" cap="none">
                <a:solidFill>
                  <a:srgbClr val="0070C0"/>
                </a:solidFill>
                <a:latin typeface="Times New Roman"/>
                <a:ea typeface="Times New Roman"/>
                <a:cs typeface="Times New Roman"/>
                <a:sym typeface="Times New Roman"/>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83" name="Shape 183"/>
          <p:cNvSpPr txBox="1">
            <a:spLocks noGrp="1"/>
          </p:cNvSpPr>
          <p:nvPr>
            <p:ph type="sldNum" idx="12"/>
          </p:nvPr>
        </p:nvSpPr>
        <p:spPr>
          <a:xfrm>
            <a:off x="8382000" y="6356351"/>
            <a:ext cx="381000" cy="34919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chemeClr val="lt1"/>
                </a:solidFill>
                <a:latin typeface="Times New Roman"/>
                <a:ea typeface="Times New Roman"/>
                <a:cs typeface="Times New Roman"/>
                <a:sym typeface="Times New Roman"/>
              </a:rPr>
              <a:t>‹#›</a:t>
            </a:fld>
            <a:endParaRPr lang="en-US" sz="1200" b="0" i="0" u="none" strike="noStrike" cap="none">
              <a:solidFill>
                <a:schemeClr val="lt1"/>
              </a:solidFill>
              <a:latin typeface="Times New Roman"/>
              <a:ea typeface="Times New Roman"/>
              <a:cs typeface="Times New Roman"/>
              <a:sym typeface="Times New Roman"/>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2_Custom Layout">
    <p:spTree>
      <p:nvGrpSpPr>
        <p:cNvPr id="1" name="Shape 184"/>
        <p:cNvGrpSpPr/>
        <p:nvPr/>
      </p:nvGrpSpPr>
      <p:grpSpPr>
        <a:xfrm>
          <a:off x="0" y="0"/>
          <a:ext cx="0" cy="0"/>
          <a:chOff x="0" y="0"/>
          <a:chExt cx="0" cy="0"/>
        </a:xfrm>
      </p:grpSpPr>
      <p:sp>
        <p:nvSpPr>
          <p:cNvPr id="185" name="Shape 185"/>
          <p:cNvSpPr txBox="1">
            <a:spLocks noGrp="1"/>
          </p:cNvSpPr>
          <p:nvPr>
            <p:ph type="title"/>
          </p:nvPr>
        </p:nvSpPr>
        <p:spPr>
          <a:xfrm>
            <a:off x="457200" y="274637"/>
            <a:ext cx="7543800" cy="1143000"/>
          </a:xfrm>
          <a:prstGeom prst="rect">
            <a:avLst/>
          </a:prstGeom>
          <a:noFill/>
          <a:ln>
            <a:noFill/>
          </a:ln>
        </p:spPr>
        <p:txBody>
          <a:bodyPr lIns="91425" tIns="91425" rIns="91425" bIns="91425" anchor="ctr" anchorCtr="0"/>
          <a:lstStyle>
            <a:lvl1pPr marL="0" marR="0" lvl="0" indent="0" algn="ctr" rtl="0">
              <a:spcBef>
                <a:spcPts val="0"/>
              </a:spcBef>
              <a:buClr>
                <a:srgbClr val="0070C0"/>
              </a:buClr>
              <a:buFont typeface="Times New Roman"/>
              <a:buNone/>
              <a:defRPr sz="4000" b="1" i="0" u="none" strike="noStrike" cap="none">
                <a:solidFill>
                  <a:srgbClr val="0070C0"/>
                </a:solidFill>
                <a:latin typeface="Times New Roman"/>
                <a:ea typeface="Times New Roman"/>
                <a:cs typeface="Times New Roman"/>
                <a:sym typeface="Times New Roman"/>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86" name="Shape 186"/>
          <p:cNvSpPr txBox="1">
            <a:spLocks noGrp="1"/>
          </p:cNvSpPr>
          <p:nvPr>
            <p:ph type="dt" idx="10"/>
          </p:nvPr>
        </p:nvSpPr>
        <p:spPr>
          <a:xfrm>
            <a:off x="5105400" y="6553201"/>
            <a:ext cx="838200" cy="152399"/>
          </a:xfrm>
          <a:prstGeom prst="rect">
            <a:avLst/>
          </a:prstGeom>
          <a:noFill/>
          <a:ln>
            <a:noFill/>
          </a:ln>
        </p:spPr>
        <p:txBody>
          <a:bodyPr lIns="91425" tIns="91425" rIns="91425" bIns="91425" anchor="t" anchorCtr="0"/>
          <a:lstStyle>
            <a:lvl1pPr marL="0" marR="0" lvl="0" indent="0" algn="l" rtl="0">
              <a:spcBef>
                <a:spcPts val="0"/>
              </a:spcBef>
              <a:buNone/>
              <a:defRPr sz="1800" b="0" i="0" u="none" strike="noStrike" cap="none">
                <a:solidFill>
                  <a:schemeClr val="dk1"/>
                </a:solidFill>
                <a:latin typeface="Times New Roman"/>
                <a:ea typeface="Times New Roman"/>
                <a:cs typeface="Times New Roman"/>
                <a:sym typeface="Times New Roman"/>
              </a:defRPr>
            </a:lvl1pPr>
            <a:lvl2pPr marL="457200" marR="0" lvl="1" indent="0" algn="l" rtl="0">
              <a:spcBef>
                <a:spcPts val="0"/>
              </a:spcBef>
              <a:buNone/>
              <a:defRPr sz="18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buNone/>
              <a:defRPr sz="18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buNone/>
              <a:defRPr sz="18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buNone/>
              <a:defRPr sz="18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buNone/>
              <a:defRPr sz="18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buNone/>
              <a:defRPr sz="18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buNone/>
              <a:defRPr sz="18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87" name="Shape 187"/>
          <p:cNvSpPr/>
          <p:nvPr/>
        </p:nvSpPr>
        <p:spPr>
          <a:xfrm>
            <a:off x="4953000" y="6248400"/>
            <a:ext cx="3352800" cy="609600"/>
          </a:xfrm>
          <a:prstGeom prst="rect">
            <a:avLst/>
          </a:prstGeom>
          <a:solidFill>
            <a:schemeClr val="lt1"/>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Times New Roman"/>
              <a:ea typeface="Times New Roman"/>
              <a:cs typeface="Times New Roman"/>
              <a:sym typeface="Times New Roman"/>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88"/>
        <p:cNvGrpSpPr/>
        <p:nvPr/>
      </p:nvGrpSpPr>
      <p:grpSpPr>
        <a:xfrm>
          <a:off x="0" y="0"/>
          <a:ext cx="0" cy="0"/>
          <a:chOff x="0" y="0"/>
          <a:chExt cx="0" cy="0"/>
        </a:xfrm>
      </p:grpSpPr>
      <p:sp>
        <p:nvSpPr>
          <p:cNvPr id="189" name="Shape 189"/>
          <p:cNvSpPr txBox="1">
            <a:spLocks noGrp="1"/>
          </p:cNvSpPr>
          <p:nvPr>
            <p:ph type="title"/>
          </p:nvPr>
        </p:nvSpPr>
        <p:spPr>
          <a:xfrm>
            <a:off x="457200" y="273050"/>
            <a:ext cx="3008400" cy="1161900"/>
          </a:xfrm>
          <a:prstGeom prst="rect">
            <a:avLst/>
          </a:prstGeom>
          <a:noFill/>
          <a:ln>
            <a:noFill/>
          </a:ln>
        </p:spPr>
        <p:txBody>
          <a:bodyPr lIns="91425" tIns="91425" rIns="91425" bIns="91425" anchor="b" anchorCtr="0"/>
          <a:lstStyle>
            <a:lvl1pPr marL="0" marR="0" lvl="0" indent="0" algn="l" rtl="0">
              <a:spcBef>
                <a:spcPts val="0"/>
              </a:spcBef>
              <a:buClr>
                <a:srgbClr val="0070C0"/>
              </a:buClr>
              <a:buFont typeface="Times New Roman"/>
              <a:buNone/>
              <a:defRPr sz="2800" b="1" i="0" u="none" strike="noStrike" cap="none">
                <a:solidFill>
                  <a:srgbClr val="0070C0"/>
                </a:solidFill>
                <a:latin typeface="Times New Roman"/>
                <a:ea typeface="Times New Roman"/>
                <a:cs typeface="Times New Roman"/>
                <a:sym typeface="Times New Roman"/>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90" name="Shape 190"/>
          <p:cNvSpPr txBox="1">
            <a:spLocks noGrp="1"/>
          </p:cNvSpPr>
          <p:nvPr>
            <p:ph type="body" idx="1"/>
          </p:nvPr>
        </p:nvSpPr>
        <p:spPr>
          <a:xfrm>
            <a:off x="3575050" y="273050"/>
            <a:ext cx="5111700" cy="58530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1" i="0" u="none" strike="noStrike" cap="none">
                <a:solidFill>
                  <a:schemeClr val="dk1"/>
                </a:solidFill>
                <a:latin typeface="Arial"/>
                <a:ea typeface="Arial"/>
                <a:cs typeface="Arial"/>
                <a:sym typeface="Arial"/>
              </a:defRPr>
            </a:lvl1pPr>
            <a:lvl2pPr marL="742950" marR="0" lvl="1" indent="-107950" algn="l" rtl="0">
              <a:spcBef>
                <a:spcPts val="560"/>
              </a:spcBef>
              <a:buClr>
                <a:srgbClr val="7F7F7F"/>
              </a:buClr>
              <a:buSzPct val="100000"/>
              <a:buFont typeface="Arial"/>
              <a:buChar char="•"/>
              <a:defRPr sz="2800" b="0" i="0" u="none" strike="noStrike" cap="none">
                <a:solidFill>
                  <a:srgbClr val="7F7F7F"/>
                </a:solidFill>
                <a:latin typeface="Arial"/>
                <a:ea typeface="Arial"/>
                <a:cs typeface="Arial"/>
                <a:sym typeface="Arial"/>
              </a:defRPr>
            </a:lvl2pPr>
            <a:lvl3pPr marL="1143000" marR="0" lvl="2" indent="-76200" algn="l" rtl="0">
              <a:spcBef>
                <a:spcPts val="480"/>
              </a:spcBef>
              <a:buClr>
                <a:srgbClr val="7F7F7F"/>
              </a:buClr>
              <a:buSzPct val="100000"/>
              <a:buFont typeface="Arial"/>
              <a:buChar char="•"/>
              <a:defRPr sz="2400" b="0" i="0" u="none" strike="noStrike" cap="none">
                <a:solidFill>
                  <a:srgbClr val="7F7F7F"/>
                </a:solidFill>
                <a:latin typeface="Arial"/>
                <a:ea typeface="Arial"/>
                <a:cs typeface="Arial"/>
                <a:sym typeface="Arial"/>
              </a:defRPr>
            </a:lvl3pPr>
            <a:lvl4pPr marL="1600200" marR="0" lvl="3" indent="-101600" algn="l" rtl="0">
              <a:spcBef>
                <a:spcPts val="400"/>
              </a:spcBef>
              <a:buClr>
                <a:srgbClr val="7F7F7F"/>
              </a:buClr>
              <a:buSzPct val="100000"/>
              <a:buFont typeface="Arial"/>
              <a:buChar char="–"/>
              <a:defRPr sz="2000" b="0" i="0" u="none" strike="noStrike" cap="none">
                <a:solidFill>
                  <a:srgbClr val="7F7F7F"/>
                </a:solidFill>
                <a:latin typeface="Arial"/>
                <a:ea typeface="Arial"/>
                <a:cs typeface="Arial"/>
                <a:sym typeface="Arial"/>
              </a:defRPr>
            </a:lvl4pPr>
            <a:lvl5pPr marL="2057400" marR="0" lvl="4" indent="-101600" algn="l" rtl="0">
              <a:spcBef>
                <a:spcPts val="400"/>
              </a:spcBef>
              <a:buClr>
                <a:srgbClr val="7F7F7F"/>
              </a:buClr>
              <a:buSzPct val="100000"/>
              <a:buFont typeface="Arial"/>
              <a:buChar char="»"/>
              <a:defRPr sz="2000" b="0" i="0" u="none" strike="noStrike" cap="none">
                <a:solidFill>
                  <a:srgbClr val="7F7F7F"/>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191" name="Shape 191"/>
          <p:cNvSpPr txBox="1">
            <a:spLocks noGrp="1"/>
          </p:cNvSpPr>
          <p:nvPr>
            <p:ph type="body" idx="2"/>
          </p:nvPr>
        </p:nvSpPr>
        <p:spPr>
          <a:xfrm>
            <a:off x="457200" y="1435100"/>
            <a:ext cx="3008400" cy="4691100"/>
          </a:xfrm>
          <a:prstGeom prst="rect">
            <a:avLst/>
          </a:prstGeom>
          <a:noFill/>
          <a:ln>
            <a:noFill/>
          </a:ln>
        </p:spPr>
        <p:txBody>
          <a:bodyPr lIns="91425" tIns="91425" rIns="91425" bIns="91425" anchor="t" anchorCtr="0"/>
          <a:lstStyle>
            <a:lvl1pPr marL="0" marR="0" lvl="0" indent="0" algn="l" rtl="0">
              <a:spcBef>
                <a:spcPts val="280"/>
              </a:spcBef>
              <a:buClr>
                <a:srgbClr val="7F7F7F"/>
              </a:buClr>
              <a:buFont typeface="Arial"/>
              <a:buNone/>
              <a:defRPr sz="1400" b="1" i="0" u="none" strike="noStrike" cap="none">
                <a:solidFill>
                  <a:srgbClr val="7F7F7F"/>
                </a:solidFill>
                <a:latin typeface="Arial"/>
                <a:ea typeface="Arial"/>
                <a:cs typeface="Arial"/>
                <a:sym typeface="Arial"/>
              </a:defRPr>
            </a:lvl1pPr>
            <a:lvl2pPr marL="457200" marR="0" lvl="1" indent="0" algn="l" rtl="0">
              <a:spcBef>
                <a:spcPts val="240"/>
              </a:spcBef>
              <a:buClr>
                <a:srgbClr val="7F7F7F"/>
              </a:buClr>
              <a:buFont typeface="Arial"/>
              <a:buNone/>
              <a:defRPr sz="1200" b="0" i="0" u="none" strike="noStrike" cap="none">
                <a:solidFill>
                  <a:srgbClr val="7F7F7F"/>
                </a:solidFill>
                <a:latin typeface="Arial"/>
                <a:ea typeface="Arial"/>
                <a:cs typeface="Arial"/>
                <a:sym typeface="Arial"/>
              </a:defRPr>
            </a:lvl2pPr>
            <a:lvl3pPr marL="914400" marR="0" lvl="2" indent="0" algn="l" rtl="0">
              <a:spcBef>
                <a:spcPts val="200"/>
              </a:spcBef>
              <a:buClr>
                <a:srgbClr val="7F7F7F"/>
              </a:buClr>
              <a:buFont typeface="Arial"/>
              <a:buNone/>
              <a:defRPr sz="1000" b="0" i="0" u="none" strike="noStrike" cap="none">
                <a:solidFill>
                  <a:srgbClr val="7F7F7F"/>
                </a:solidFill>
                <a:latin typeface="Arial"/>
                <a:ea typeface="Arial"/>
                <a:cs typeface="Arial"/>
                <a:sym typeface="Arial"/>
              </a:defRPr>
            </a:lvl3pPr>
            <a:lvl4pPr marL="1371600" marR="0" lvl="3" indent="0" algn="l" rtl="0">
              <a:spcBef>
                <a:spcPts val="180"/>
              </a:spcBef>
              <a:buClr>
                <a:srgbClr val="7F7F7F"/>
              </a:buClr>
              <a:buFont typeface="Arial"/>
              <a:buNone/>
              <a:defRPr sz="900" b="0" i="0" u="none" strike="noStrike" cap="none">
                <a:solidFill>
                  <a:srgbClr val="7F7F7F"/>
                </a:solidFill>
                <a:latin typeface="Arial"/>
                <a:ea typeface="Arial"/>
                <a:cs typeface="Arial"/>
                <a:sym typeface="Arial"/>
              </a:defRPr>
            </a:lvl4pPr>
            <a:lvl5pPr marL="1828800" marR="0" lvl="4" indent="0" algn="l" rtl="0">
              <a:spcBef>
                <a:spcPts val="180"/>
              </a:spcBef>
              <a:buClr>
                <a:srgbClr val="7F7F7F"/>
              </a:buClr>
              <a:buFont typeface="Arial"/>
              <a:buNone/>
              <a:defRPr sz="900" b="0" i="0" u="none" strike="noStrike" cap="none">
                <a:solidFill>
                  <a:srgbClr val="7F7F7F"/>
                </a:solidFill>
                <a:latin typeface="Arial"/>
                <a:ea typeface="Arial"/>
                <a:cs typeface="Arial"/>
                <a:sym typeface="Arial"/>
              </a:defRPr>
            </a:lvl5pPr>
            <a:lvl6pPr marL="2286000" marR="0" lvl="5"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9pPr>
          </a:lstStyle>
          <a:p>
            <a:endParaRPr/>
          </a:p>
        </p:txBody>
      </p:sp>
      <p:sp>
        <p:nvSpPr>
          <p:cNvPr id="192" name="Shape 192"/>
          <p:cNvSpPr txBox="1">
            <a:spLocks noGrp="1"/>
          </p:cNvSpPr>
          <p:nvPr>
            <p:ph type="sldNum" idx="12"/>
          </p:nvPr>
        </p:nvSpPr>
        <p:spPr>
          <a:xfrm>
            <a:off x="8382000" y="6356351"/>
            <a:ext cx="381000" cy="34919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chemeClr val="lt1"/>
                </a:solidFill>
                <a:latin typeface="Times New Roman"/>
                <a:ea typeface="Times New Roman"/>
                <a:cs typeface="Times New Roman"/>
                <a:sym typeface="Times New Roman"/>
              </a:rPr>
              <a:t>‹#›</a:t>
            </a:fld>
            <a:endParaRPr lang="en-US" sz="1200" b="0" i="0" u="none" strike="noStrike" cap="none">
              <a:solidFill>
                <a:schemeClr val="lt1"/>
              </a:solidFill>
              <a:latin typeface="Times New Roman"/>
              <a:ea typeface="Times New Roman"/>
              <a:cs typeface="Times New Roman"/>
              <a:sym typeface="Times New Roman"/>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Picture with Caption">
    <p:spTree>
      <p:nvGrpSpPr>
        <p:cNvPr id="1" name="Shape 193"/>
        <p:cNvGrpSpPr/>
        <p:nvPr/>
      </p:nvGrpSpPr>
      <p:grpSpPr>
        <a:xfrm>
          <a:off x="0" y="0"/>
          <a:ext cx="0" cy="0"/>
          <a:chOff x="0" y="0"/>
          <a:chExt cx="0" cy="0"/>
        </a:xfrm>
      </p:grpSpPr>
      <p:sp>
        <p:nvSpPr>
          <p:cNvPr id="194" name="Shape 194"/>
          <p:cNvSpPr>
            <a:spLocks noGrp="1"/>
          </p:cNvSpPr>
          <p:nvPr>
            <p:ph type="pic" idx="2"/>
          </p:nvPr>
        </p:nvSpPr>
        <p:spPr>
          <a:xfrm>
            <a:off x="1792288" y="612775"/>
            <a:ext cx="5486400" cy="4114800"/>
          </a:xfrm>
          <a:prstGeom prst="rect">
            <a:avLst/>
          </a:prstGeom>
          <a:noFill/>
          <a:ln>
            <a:noFill/>
          </a:ln>
        </p:spPr>
        <p:txBody>
          <a:bodyPr lIns="91425" tIns="91425" rIns="91425" bIns="91425" anchor="t" anchorCtr="0"/>
          <a:lstStyle>
            <a:lvl1pPr marL="0" marR="0" lvl="0" indent="0" algn="l" rtl="0">
              <a:spcBef>
                <a:spcPts val="640"/>
              </a:spcBef>
              <a:buClr>
                <a:schemeClr val="dk1"/>
              </a:buClr>
              <a:buFont typeface="Arial"/>
              <a:buNone/>
              <a:defRPr sz="3200" b="1" i="0" u="none" strike="noStrike" cap="none">
                <a:solidFill>
                  <a:schemeClr val="dk1"/>
                </a:solidFill>
                <a:latin typeface="Arial"/>
                <a:ea typeface="Arial"/>
                <a:cs typeface="Arial"/>
                <a:sym typeface="Arial"/>
              </a:defRPr>
            </a:lvl1pPr>
            <a:lvl2pPr marL="457200" marR="0" lvl="1" indent="0" algn="l" rtl="0">
              <a:spcBef>
                <a:spcPts val="560"/>
              </a:spcBef>
              <a:buClr>
                <a:srgbClr val="7F7F7F"/>
              </a:buClr>
              <a:buFont typeface="Arial"/>
              <a:buNone/>
              <a:defRPr sz="2800" b="0" i="0" u="none" strike="noStrike" cap="none">
                <a:solidFill>
                  <a:srgbClr val="7F7F7F"/>
                </a:solidFill>
                <a:latin typeface="Arial"/>
                <a:ea typeface="Arial"/>
                <a:cs typeface="Arial"/>
                <a:sym typeface="Arial"/>
              </a:defRPr>
            </a:lvl2pPr>
            <a:lvl3pPr marL="914400" marR="0" lvl="2" indent="0" algn="l" rtl="0">
              <a:spcBef>
                <a:spcPts val="480"/>
              </a:spcBef>
              <a:buClr>
                <a:srgbClr val="7F7F7F"/>
              </a:buClr>
              <a:buFont typeface="Arial"/>
              <a:buNone/>
              <a:defRPr sz="2400" b="0" i="0" u="none" strike="noStrike" cap="none">
                <a:solidFill>
                  <a:srgbClr val="7F7F7F"/>
                </a:solidFill>
                <a:latin typeface="Arial"/>
                <a:ea typeface="Arial"/>
                <a:cs typeface="Arial"/>
                <a:sym typeface="Arial"/>
              </a:defRPr>
            </a:lvl3pPr>
            <a:lvl4pPr marL="1371600" marR="0" lvl="3" indent="0" algn="l" rtl="0">
              <a:spcBef>
                <a:spcPts val="400"/>
              </a:spcBef>
              <a:buClr>
                <a:srgbClr val="7F7F7F"/>
              </a:buClr>
              <a:buFont typeface="Arial"/>
              <a:buNone/>
              <a:defRPr sz="2000" b="0" i="0" u="none" strike="noStrike" cap="none">
                <a:solidFill>
                  <a:srgbClr val="7F7F7F"/>
                </a:solidFill>
                <a:latin typeface="Arial"/>
                <a:ea typeface="Arial"/>
                <a:cs typeface="Arial"/>
                <a:sym typeface="Arial"/>
              </a:defRPr>
            </a:lvl4pPr>
            <a:lvl5pPr marL="1828800" marR="0" lvl="4" indent="0" algn="l" rtl="0">
              <a:spcBef>
                <a:spcPts val="400"/>
              </a:spcBef>
              <a:buClr>
                <a:srgbClr val="7F7F7F"/>
              </a:buClr>
              <a:buFont typeface="Arial"/>
              <a:buNone/>
              <a:defRPr sz="2000" b="0" i="0" u="none" strike="noStrike" cap="none">
                <a:solidFill>
                  <a:srgbClr val="7F7F7F"/>
                </a:solidFill>
                <a:latin typeface="Arial"/>
                <a:ea typeface="Arial"/>
                <a:cs typeface="Arial"/>
                <a:sym typeface="Arial"/>
              </a:defRPr>
            </a:lvl5pPr>
            <a:lvl6pPr marL="2286000" marR="0" lvl="5" indent="0" algn="l" rtl="0">
              <a:spcBef>
                <a:spcPts val="400"/>
              </a:spcBef>
              <a:buClr>
                <a:schemeClr val="dk1"/>
              </a:buClr>
              <a:buFont typeface="Arial"/>
              <a:buNone/>
              <a:defRPr sz="20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400"/>
              </a:spcBef>
              <a:buClr>
                <a:schemeClr val="dk1"/>
              </a:buClr>
              <a:buFont typeface="Arial"/>
              <a:buNone/>
              <a:defRPr sz="20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400"/>
              </a:spcBef>
              <a:buClr>
                <a:schemeClr val="dk1"/>
              </a:buClr>
              <a:buFont typeface="Arial"/>
              <a:buNone/>
              <a:defRPr sz="20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400"/>
              </a:spcBef>
              <a:buClr>
                <a:schemeClr val="dk1"/>
              </a:buClr>
              <a:buFont typeface="Arial"/>
              <a:buNone/>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195" name="Shape 195"/>
          <p:cNvSpPr txBox="1">
            <a:spLocks noGrp="1"/>
          </p:cNvSpPr>
          <p:nvPr>
            <p:ph type="body" idx="1"/>
          </p:nvPr>
        </p:nvSpPr>
        <p:spPr>
          <a:xfrm>
            <a:off x="1792288" y="5367337"/>
            <a:ext cx="5486400" cy="804900"/>
          </a:xfrm>
          <a:prstGeom prst="rect">
            <a:avLst/>
          </a:prstGeom>
          <a:noFill/>
          <a:ln>
            <a:noFill/>
          </a:ln>
        </p:spPr>
        <p:txBody>
          <a:bodyPr lIns="91425" tIns="91425" rIns="91425" bIns="91425" anchor="t" anchorCtr="0"/>
          <a:lstStyle>
            <a:lvl1pPr marL="0" marR="0" lvl="0" indent="0" algn="l" rtl="0">
              <a:spcBef>
                <a:spcPts val="280"/>
              </a:spcBef>
              <a:buClr>
                <a:srgbClr val="7F7F7F"/>
              </a:buClr>
              <a:buFont typeface="Arial"/>
              <a:buNone/>
              <a:defRPr sz="1400" b="1" i="0" u="none" strike="noStrike" cap="none">
                <a:solidFill>
                  <a:srgbClr val="7F7F7F"/>
                </a:solidFill>
                <a:latin typeface="Arial"/>
                <a:ea typeface="Arial"/>
                <a:cs typeface="Arial"/>
                <a:sym typeface="Arial"/>
              </a:defRPr>
            </a:lvl1pPr>
            <a:lvl2pPr marL="457200" marR="0" lvl="1" indent="0" algn="l" rtl="0">
              <a:spcBef>
                <a:spcPts val="240"/>
              </a:spcBef>
              <a:buClr>
                <a:srgbClr val="7F7F7F"/>
              </a:buClr>
              <a:buFont typeface="Arial"/>
              <a:buNone/>
              <a:defRPr sz="1200" b="0" i="0" u="none" strike="noStrike" cap="none">
                <a:solidFill>
                  <a:srgbClr val="7F7F7F"/>
                </a:solidFill>
                <a:latin typeface="Arial"/>
                <a:ea typeface="Arial"/>
                <a:cs typeface="Arial"/>
                <a:sym typeface="Arial"/>
              </a:defRPr>
            </a:lvl2pPr>
            <a:lvl3pPr marL="914400" marR="0" lvl="2" indent="0" algn="l" rtl="0">
              <a:spcBef>
                <a:spcPts val="200"/>
              </a:spcBef>
              <a:buClr>
                <a:srgbClr val="7F7F7F"/>
              </a:buClr>
              <a:buFont typeface="Arial"/>
              <a:buNone/>
              <a:defRPr sz="1000" b="0" i="0" u="none" strike="noStrike" cap="none">
                <a:solidFill>
                  <a:srgbClr val="7F7F7F"/>
                </a:solidFill>
                <a:latin typeface="Arial"/>
                <a:ea typeface="Arial"/>
                <a:cs typeface="Arial"/>
                <a:sym typeface="Arial"/>
              </a:defRPr>
            </a:lvl3pPr>
            <a:lvl4pPr marL="1371600" marR="0" lvl="3" indent="0" algn="l" rtl="0">
              <a:spcBef>
                <a:spcPts val="180"/>
              </a:spcBef>
              <a:buClr>
                <a:srgbClr val="7F7F7F"/>
              </a:buClr>
              <a:buFont typeface="Arial"/>
              <a:buNone/>
              <a:defRPr sz="900" b="0" i="0" u="none" strike="noStrike" cap="none">
                <a:solidFill>
                  <a:srgbClr val="7F7F7F"/>
                </a:solidFill>
                <a:latin typeface="Arial"/>
                <a:ea typeface="Arial"/>
                <a:cs typeface="Arial"/>
                <a:sym typeface="Arial"/>
              </a:defRPr>
            </a:lvl4pPr>
            <a:lvl5pPr marL="1828800" marR="0" lvl="4" indent="0" algn="l" rtl="0">
              <a:spcBef>
                <a:spcPts val="180"/>
              </a:spcBef>
              <a:buClr>
                <a:srgbClr val="7F7F7F"/>
              </a:buClr>
              <a:buFont typeface="Arial"/>
              <a:buNone/>
              <a:defRPr sz="900" b="0" i="0" u="none" strike="noStrike" cap="none">
                <a:solidFill>
                  <a:srgbClr val="7F7F7F"/>
                </a:solidFill>
                <a:latin typeface="Arial"/>
                <a:ea typeface="Arial"/>
                <a:cs typeface="Arial"/>
                <a:sym typeface="Arial"/>
              </a:defRPr>
            </a:lvl5pPr>
            <a:lvl6pPr marL="2286000" marR="0" lvl="5"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9pPr>
          </a:lstStyle>
          <a:p>
            <a:endParaRPr/>
          </a:p>
        </p:txBody>
      </p:sp>
      <p:sp>
        <p:nvSpPr>
          <p:cNvPr id="196" name="Shape 196"/>
          <p:cNvSpPr txBox="1">
            <a:spLocks noGrp="1"/>
          </p:cNvSpPr>
          <p:nvPr>
            <p:ph type="sldNum" idx="12"/>
          </p:nvPr>
        </p:nvSpPr>
        <p:spPr>
          <a:xfrm>
            <a:off x="8382000" y="6356351"/>
            <a:ext cx="381000" cy="34919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chemeClr val="lt1"/>
                </a:solidFill>
                <a:latin typeface="Times New Roman"/>
                <a:ea typeface="Times New Roman"/>
                <a:cs typeface="Times New Roman"/>
                <a:sym typeface="Times New Roman"/>
              </a:rPr>
              <a:t>‹#›</a:t>
            </a:fld>
            <a:endParaRPr lang="en-US" sz="1200" b="0" i="0" u="none" strike="noStrike" cap="none">
              <a:solidFill>
                <a:schemeClr val="lt1"/>
              </a:solidFill>
              <a:latin typeface="Times New Roman"/>
              <a:ea typeface="Times New Roman"/>
              <a:cs typeface="Times New Roman"/>
              <a:sym typeface="Times New Roman"/>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133600"/>
            <a:ext cx="7924800" cy="1470025"/>
          </a:xfrm>
        </p:spPr>
        <p:txBody>
          <a:bodyPr>
            <a:normAutofit/>
          </a:bodyPr>
          <a:lstStyle>
            <a:lvl1pPr>
              <a:defRPr sz="4400"/>
            </a:lvl1pPr>
          </a:lstStyle>
          <a:p>
            <a:r>
              <a:rPr lang="en-US" dirty="0" smtClean="0"/>
              <a:t>Click to edit Master title style</a:t>
            </a:r>
            <a:endParaRPr lang="en-US" dirty="0"/>
          </a:p>
        </p:txBody>
      </p:sp>
      <p:sp>
        <p:nvSpPr>
          <p:cNvPr id="3" name="Subtitle 2"/>
          <p:cNvSpPr>
            <a:spLocks noGrp="1"/>
          </p:cNvSpPr>
          <p:nvPr>
            <p:ph type="subTitle" idx="1"/>
          </p:nvPr>
        </p:nvSpPr>
        <p:spPr>
          <a:xfrm>
            <a:off x="9144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lvl1pPr>
              <a:defRPr b="1">
                <a:solidFill>
                  <a:schemeClr val="bg1"/>
                </a:solidFill>
                <a:latin typeface="Calibri" pitchFamily="34" charset="0"/>
              </a:defRPr>
            </a:lvl1p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96327420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0C0"/>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8305800" y="6340475"/>
            <a:ext cx="381000" cy="365125"/>
          </a:xfrm>
        </p:spPr>
        <p:txBody>
          <a:bodyPr/>
          <a:lstStyle>
            <a:lvl1pPr>
              <a:defRPr b="1">
                <a:solidFill>
                  <a:schemeClr val="bg1"/>
                </a:solidFill>
                <a:latin typeface="Calibri" pitchFamily="34" charset="0"/>
              </a:defRPr>
            </a:lvl1p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80284020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57200" y="274637"/>
            <a:ext cx="7543800" cy="1143000"/>
          </a:xfrm>
          <a:prstGeom prst="rect">
            <a:avLst/>
          </a:prstGeom>
          <a:noFill/>
          <a:ln>
            <a:noFill/>
          </a:ln>
        </p:spPr>
        <p:txBody>
          <a:bodyPr lIns="91425" tIns="91425" rIns="91425" bIns="91425" anchor="ctr" anchorCtr="0"/>
          <a:lstStyle>
            <a:lvl1pPr marL="0" marR="0" lvl="0" indent="0" algn="ctr" rtl="0">
              <a:spcBef>
                <a:spcPts val="0"/>
              </a:spcBef>
              <a:buClr>
                <a:srgbClr val="0070C0"/>
              </a:buClr>
              <a:buFont typeface="Times New Roman"/>
              <a:buNone/>
              <a:defRPr sz="40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7" name="Shape 27"/>
          <p:cNvSpPr txBox="1">
            <a:spLocks noGrp="1"/>
          </p:cNvSpPr>
          <p:nvPr>
            <p:ph type="body" idx="1"/>
          </p:nvPr>
        </p:nvSpPr>
        <p:spPr>
          <a:xfrm>
            <a:off x="457200" y="1600200"/>
            <a:ext cx="7543800" cy="4525963"/>
          </a:xfrm>
          <a:prstGeom prst="rect">
            <a:avLst/>
          </a:prstGeom>
          <a:noFill/>
          <a:ln>
            <a:noFill/>
          </a:ln>
        </p:spPr>
        <p:txBody>
          <a:bodyPr lIns="91425" tIns="91425" rIns="91425" bIns="91425" anchor="t" anchorCtr="0"/>
          <a:lstStyle>
            <a:lvl1pPr marL="342900" marR="0" lvl="0" indent="-114300" algn="l" rtl="0">
              <a:spcBef>
                <a:spcPts val="720"/>
              </a:spcBef>
              <a:buClr>
                <a:schemeClr val="dk1"/>
              </a:buClr>
              <a:buSzPct val="100000"/>
              <a:buFont typeface="Arial"/>
              <a:buChar char="•"/>
              <a:defRPr sz="3600" b="1" i="0" u="none" strike="noStrike" cap="none">
                <a:solidFill>
                  <a:schemeClr val="dk1"/>
                </a:solidFill>
                <a:latin typeface="Arial"/>
                <a:ea typeface="Arial"/>
                <a:cs typeface="Arial"/>
                <a:sym typeface="Arial"/>
              </a:defRPr>
            </a:lvl1pPr>
            <a:lvl2pPr marL="742950" marR="0" lvl="1" indent="-82550" algn="l" rtl="0">
              <a:spcBef>
                <a:spcPts val="640"/>
              </a:spcBef>
              <a:buClr>
                <a:srgbClr val="7F7F7F"/>
              </a:buClr>
              <a:buSzPct val="100000"/>
              <a:buFont typeface="Arial"/>
              <a:buChar char="•"/>
              <a:defRPr sz="3200" b="0" i="0" u="none" strike="noStrike" cap="none">
                <a:solidFill>
                  <a:srgbClr val="7F7F7F"/>
                </a:solidFill>
                <a:latin typeface="Arial"/>
                <a:ea typeface="Arial"/>
                <a:cs typeface="Arial"/>
                <a:sym typeface="Arial"/>
              </a:defRPr>
            </a:lvl2pPr>
            <a:lvl3pPr marL="1143000" marR="0" lvl="2" indent="-50800" algn="l" rtl="0">
              <a:spcBef>
                <a:spcPts val="560"/>
              </a:spcBef>
              <a:buClr>
                <a:srgbClr val="7F7F7F"/>
              </a:buClr>
              <a:buSzPct val="100000"/>
              <a:buFont typeface="Arial"/>
              <a:buChar char="•"/>
              <a:defRPr sz="2800" b="0" i="0" u="none" strike="noStrike" cap="none">
                <a:solidFill>
                  <a:srgbClr val="7F7F7F"/>
                </a:solidFill>
                <a:latin typeface="Arial"/>
                <a:ea typeface="Arial"/>
                <a:cs typeface="Arial"/>
                <a:sym typeface="Arial"/>
              </a:defRPr>
            </a:lvl3pPr>
            <a:lvl4pPr marL="1600200" marR="0" lvl="3" indent="-76200" algn="l" rtl="0">
              <a:spcBef>
                <a:spcPts val="480"/>
              </a:spcBef>
              <a:buClr>
                <a:srgbClr val="7F7F7F"/>
              </a:buClr>
              <a:buSzPct val="100000"/>
              <a:buFont typeface="Arial"/>
              <a:buChar char="–"/>
              <a:defRPr sz="2400" b="0" i="0" u="none" strike="noStrike" cap="none">
                <a:solidFill>
                  <a:srgbClr val="7F7F7F"/>
                </a:solidFill>
                <a:latin typeface="Arial"/>
                <a:ea typeface="Arial"/>
                <a:cs typeface="Arial"/>
                <a:sym typeface="Arial"/>
              </a:defRPr>
            </a:lvl4pPr>
            <a:lvl5pPr marL="2057400" marR="0" lvl="4" indent="-101600" algn="l" rtl="0">
              <a:spcBef>
                <a:spcPts val="400"/>
              </a:spcBef>
              <a:buClr>
                <a:srgbClr val="7F7F7F"/>
              </a:buClr>
              <a:buSzPct val="100000"/>
              <a:buFont typeface="Arial"/>
              <a:buChar char="»"/>
              <a:defRPr sz="2000" b="0" i="0" u="none" strike="noStrike" cap="none">
                <a:solidFill>
                  <a:srgbClr val="7F7F7F"/>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28" name="Shape 28"/>
          <p:cNvSpPr txBox="1">
            <a:spLocks noGrp="1"/>
          </p:cNvSpPr>
          <p:nvPr>
            <p:ph type="sldNum" idx="12"/>
          </p:nvPr>
        </p:nvSpPr>
        <p:spPr>
          <a:xfrm>
            <a:off x="8305800" y="6340475"/>
            <a:ext cx="3810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1" i="0" u="none" strike="noStrike" cap="none">
                <a:solidFill>
                  <a:schemeClr val="lt1"/>
                </a:solidFill>
                <a:latin typeface="Calibri"/>
                <a:ea typeface="Calibri"/>
                <a:cs typeface="Calibri"/>
                <a:sym typeface="Calibri"/>
              </a:rPr>
              <a:t>‹#›</a:t>
            </a:fld>
            <a:endParaRPr lang="en-US" sz="1200" b="1"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5" name="Slide Number Placeholder 4"/>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28319682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p:cNvSpPr/>
          <p:nvPr userDrawn="1"/>
        </p:nvSpPr>
        <p:spPr>
          <a:xfrm>
            <a:off x="0" y="0"/>
            <a:ext cx="8382000"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endParaRPr>
          </a:p>
        </p:txBody>
      </p:sp>
      <p:sp>
        <p:nvSpPr>
          <p:cNvPr id="9" name="Teardrop 8"/>
          <p:cNvSpPr/>
          <p:nvPr userDrawn="1"/>
        </p:nvSpPr>
        <p:spPr>
          <a:xfrm>
            <a:off x="990600" y="1371600"/>
            <a:ext cx="7391400" cy="4343400"/>
          </a:xfrm>
          <a:prstGeom prst="teardrop">
            <a:avLst/>
          </a:prstGeom>
          <a:solidFill>
            <a:schemeClr val="bg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dirty="0">
              <a:solidFill>
                <a:prstClr val="white"/>
              </a:solidFill>
            </a:endParaRPr>
          </a:p>
        </p:txBody>
      </p:sp>
      <p:sp>
        <p:nvSpPr>
          <p:cNvPr id="12" name="Rectangle 11"/>
          <p:cNvSpPr/>
          <p:nvPr userDrawn="1"/>
        </p:nvSpPr>
        <p:spPr>
          <a:xfrm>
            <a:off x="990600" y="3657600"/>
            <a:ext cx="7391400" cy="32004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kern="1200">
              <a:solidFill>
                <a:prstClr val="black"/>
              </a:solidFill>
            </a:endParaRPr>
          </a:p>
        </p:txBody>
      </p:sp>
      <p:sp>
        <p:nvSpPr>
          <p:cNvPr id="11" name="Rectangle 10"/>
          <p:cNvSpPr/>
          <p:nvPr userDrawn="1"/>
        </p:nvSpPr>
        <p:spPr>
          <a:xfrm>
            <a:off x="1524000" y="4419600"/>
            <a:ext cx="62484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kern="1200" dirty="0" smtClean="0">
                <a:solidFill>
                  <a:prstClr val="black"/>
                </a:solidFill>
                <a:latin typeface="Calibri" pitchFamily="34" charset="0"/>
              </a:rPr>
              <a:t/>
            </a:r>
            <a:br>
              <a:rPr lang="en-US" sz="1800" kern="1200" dirty="0" smtClean="0">
                <a:solidFill>
                  <a:prstClr val="black"/>
                </a:solidFill>
                <a:latin typeface="Calibri" pitchFamily="34" charset="0"/>
              </a:rPr>
            </a:br>
            <a:endParaRPr lang="en-US" sz="1800" kern="1200" dirty="0">
              <a:solidFill>
                <a:prstClr val="black"/>
              </a:solidFill>
              <a:latin typeface="Calibri" pitchFamily="34" charset="0"/>
            </a:endParaRPr>
          </a:p>
        </p:txBody>
      </p:sp>
      <p:sp>
        <p:nvSpPr>
          <p:cNvPr id="6" name="Slide Number Placeholder 5"/>
          <p:cNvSpPr>
            <a:spLocks noGrp="1"/>
          </p:cNvSpPr>
          <p:nvPr>
            <p:ph type="sldNum" sz="quarter" idx="12"/>
          </p:nvPr>
        </p:nvSpPr>
        <p:spPr>
          <a:xfrm>
            <a:off x="8305800" y="6356351"/>
            <a:ext cx="381000" cy="349250"/>
          </a:xfrm>
        </p:spPr>
        <p:txBody>
          <a:bodyPr/>
          <a:lstStyle>
            <a:lvl1pPr>
              <a:defRPr b="1">
                <a:latin typeface="Calibri" pitchFamily="34" charset="0"/>
              </a:defRPr>
            </a:lvl1pPr>
          </a:lstStyle>
          <a:p>
            <a:fld id="{0E35F3BA-FE8B-4E36-87EF-206F94BD42EB}" type="slidenum">
              <a:rPr lang="en-US" smtClean="0">
                <a:solidFill>
                  <a:prstClr val="white"/>
                </a:solidFill>
              </a:rPr>
              <a:pPr/>
              <a:t>‹#›</a:t>
            </a:fld>
            <a:endParaRPr lang="en-US" dirty="0">
              <a:solidFill>
                <a:prstClr val="white"/>
              </a:solidFill>
            </a:endParaRPr>
          </a:p>
        </p:txBody>
      </p:sp>
      <p:pic>
        <p:nvPicPr>
          <p:cNvPr id="13" name="Picture 12" descr="VDOE-h-color sm.png"/>
          <p:cNvPicPr>
            <a:picLocks noChangeAspect="1"/>
          </p:cNvPicPr>
          <p:nvPr userDrawn="1"/>
        </p:nvPicPr>
        <p:blipFill>
          <a:blip r:embed="rId2" cstate="print"/>
          <a:stretch>
            <a:fillRect/>
          </a:stretch>
        </p:blipFill>
        <p:spPr>
          <a:xfrm>
            <a:off x="6019800" y="6324600"/>
            <a:ext cx="2252477" cy="377953"/>
          </a:xfrm>
          <a:prstGeom prst="rect">
            <a:avLst/>
          </a:prstGeom>
        </p:spPr>
      </p:pic>
      <p:sp>
        <p:nvSpPr>
          <p:cNvPr id="14" name="Title 1"/>
          <p:cNvSpPr>
            <a:spLocks noGrp="1"/>
          </p:cNvSpPr>
          <p:nvPr>
            <p:ph type="ctrTitle"/>
          </p:nvPr>
        </p:nvSpPr>
        <p:spPr>
          <a:xfrm>
            <a:off x="1981200" y="2073275"/>
            <a:ext cx="6400800" cy="1470025"/>
          </a:xfrm>
        </p:spPr>
        <p:txBody>
          <a:bodyPr>
            <a:normAutofit/>
          </a:bodyPr>
          <a:lstStyle>
            <a:lvl1pPr>
              <a:defRPr sz="4400"/>
            </a:lvl1pPr>
          </a:lstStyle>
          <a:p>
            <a:r>
              <a:rPr lang="en-US" dirty="0" smtClean="0"/>
              <a:t>Click to edit Master title style</a:t>
            </a:r>
            <a:endParaRPr lang="en-US" dirty="0"/>
          </a:p>
        </p:txBody>
      </p:sp>
      <p:sp>
        <p:nvSpPr>
          <p:cNvPr id="15" name="Subtitle 2"/>
          <p:cNvSpPr>
            <a:spLocks noGrp="1"/>
          </p:cNvSpPr>
          <p:nvPr>
            <p:ph type="subTitle" idx="1"/>
          </p:nvPr>
        </p:nvSpPr>
        <p:spPr>
          <a:xfrm>
            <a:off x="2297722" y="3825875"/>
            <a:ext cx="516987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152400"/>
            <a:ext cx="2121788" cy="6858000"/>
          </a:xfrm>
          <a:prstGeom prst="rect">
            <a:avLst/>
          </a:prstGeom>
        </p:spPr>
      </p:pic>
    </p:spTree>
    <p:extLst>
      <p:ext uri="{BB962C8B-B14F-4D97-AF65-F5344CB8AC3E}">
        <p14:creationId xmlns:p14="http://schemas.microsoft.com/office/powerpoint/2010/main" val="58126850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8" name="Rectangle 7"/>
          <p:cNvSpPr/>
          <p:nvPr userDrawn="1"/>
        </p:nvSpPr>
        <p:spPr>
          <a:xfrm>
            <a:off x="0" y="0"/>
            <a:ext cx="8382000" cy="62484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endParaRPr>
          </a:p>
        </p:txBody>
      </p:sp>
      <p:sp>
        <p:nvSpPr>
          <p:cNvPr id="9" name="Teardrop 8"/>
          <p:cNvSpPr/>
          <p:nvPr userDrawn="1"/>
        </p:nvSpPr>
        <p:spPr>
          <a:xfrm>
            <a:off x="990600" y="1371600"/>
            <a:ext cx="7391400" cy="4953000"/>
          </a:xfrm>
          <a:prstGeom prst="teardrop">
            <a:avLst/>
          </a:prstGeom>
          <a:solidFill>
            <a:schemeClr val="bg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dirty="0">
              <a:solidFill>
                <a:prstClr val="white"/>
              </a:solidFill>
            </a:endParaRPr>
          </a:p>
        </p:txBody>
      </p:sp>
      <p:sp>
        <p:nvSpPr>
          <p:cNvPr id="2" name="Title 1"/>
          <p:cNvSpPr>
            <a:spLocks noGrp="1"/>
          </p:cNvSpPr>
          <p:nvPr>
            <p:ph type="title" hasCustomPrompt="1"/>
          </p:nvPr>
        </p:nvSpPr>
        <p:spPr>
          <a:xfrm>
            <a:off x="1524000" y="3124201"/>
            <a:ext cx="6248400" cy="1295400"/>
          </a:xfrm>
        </p:spPr>
        <p:txBody>
          <a:bodyPr anchor="t">
            <a:normAutofit/>
          </a:bodyPr>
          <a:lstStyle>
            <a:lvl1pPr algn="ctr" eaLnBrk="1" fontAlgn="auto" hangingPunct="1">
              <a:spcAft>
                <a:spcPts val="0"/>
              </a:spcAft>
              <a:defRPr lang="en-US" sz="3600" baseline="0">
                <a:solidFill>
                  <a:schemeClr val="tx1">
                    <a:lumMod val="50000"/>
                    <a:lumOff val="50000"/>
                  </a:schemeClr>
                </a:solidFill>
              </a:defRPr>
            </a:lvl1pPr>
          </a:lstStyle>
          <a:p>
            <a:pPr eaLnBrk="1" fontAlgn="auto" hangingPunct="1">
              <a:spcAft>
                <a:spcPts val="0"/>
              </a:spcAft>
              <a:defRPr/>
            </a:pPr>
            <a:r>
              <a:rPr lang="en-US" dirty="0" smtClean="0">
                <a:ea typeface="ＭＳ Ｐゴシック" pitchFamily="34" charset="-128"/>
              </a:rPr>
              <a:t>Sub Section Slide</a:t>
            </a:r>
            <a:endParaRPr lang="en-US" dirty="0"/>
          </a:p>
        </p:txBody>
      </p:sp>
      <p:sp>
        <p:nvSpPr>
          <p:cNvPr id="6" name="Slide Number Placeholder 5"/>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78682151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95796624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84797335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Blank 2</a:t>
            </a:r>
            <a:endParaRPr lang="en-US" dirty="0"/>
          </a:p>
        </p:txBody>
      </p:sp>
      <p:sp>
        <p:nvSpPr>
          <p:cNvPr id="3" name="Date Placeholder 2"/>
          <p:cNvSpPr>
            <a:spLocks noGrp="1"/>
          </p:cNvSpPr>
          <p:nvPr>
            <p:ph type="dt" sz="half" idx="10"/>
          </p:nvPr>
        </p:nvSpPr>
        <p:spPr>
          <a:xfrm>
            <a:off x="5105400" y="6553201"/>
            <a:ext cx="838200" cy="152400"/>
          </a:xfrm>
          <a:prstGeom prst="rect">
            <a:avLst/>
          </a:prstGeom>
        </p:spPr>
        <p:txBody>
          <a:bodyPr/>
          <a:lstStyle/>
          <a:p>
            <a:fld id="{0C94E948-816B-492E-9679-2347A787406D}" type="datetime1">
              <a:rPr lang="en-US" sz="1800" kern="1200" smtClean="0">
                <a:solidFill>
                  <a:prstClr val="black"/>
                </a:solidFill>
                <a:latin typeface="Times New Roman"/>
                <a:ea typeface="+mn-ea"/>
                <a:cs typeface="+mn-cs"/>
              </a:rPr>
              <a:pPr/>
              <a:t>1/10/2017</a:t>
            </a:fld>
            <a:endParaRPr lang="en-US" sz="1800" kern="1200" dirty="0">
              <a:solidFill>
                <a:prstClr val="black"/>
              </a:solidFill>
              <a:latin typeface="Times New Roman"/>
              <a:ea typeface="+mn-ea"/>
              <a:cs typeface="+mn-cs"/>
            </a:endParaRPr>
          </a:p>
        </p:txBody>
      </p:sp>
      <p:sp>
        <p:nvSpPr>
          <p:cNvPr id="6" name="Rectangle 5"/>
          <p:cNvSpPr/>
          <p:nvPr userDrawn="1"/>
        </p:nvSpPr>
        <p:spPr>
          <a:xfrm>
            <a:off x="4953000" y="6248400"/>
            <a:ext cx="33528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endParaRPr>
          </a:p>
        </p:txBody>
      </p:sp>
    </p:spTree>
    <p:extLst>
      <p:ext uri="{BB962C8B-B14F-4D97-AF65-F5344CB8AC3E}">
        <p14:creationId xmlns:p14="http://schemas.microsoft.com/office/powerpoint/2010/main" val="110655542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noAutofit/>
          </a:bodyPr>
          <a:lstStyle>
            <a:lvl1pPr algn="l">
              <a:defRPr sz="28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 name="Slide Number Placeholder 6"/>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37161417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 name="Slide Number Placeholder 6"/>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64619757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Text Placeholder 5"/>
          <p:cNvSpPr>
            <a:spLocks noGrp="1"/>
          </p:cNvSpPr>
          <p:nvPr>
            <p:ph type="body" sz="quarter" idx="12"/>
          </p:nvPr>
        </p:nvSpPr>
        <p:spPr>
          <a:xfrm>
            <a:off x="914400" y="1676400"/>
            <a:ext cx="7315200" cy="3657600"/>
          </a:xfrm>
        </p:spPr>
        <p:txBody>
          <a:bodyPr/>
          <a:lstStyle>
            <a:lvl1pPr>
              <a:buFontTx/>
              <a:buNone/>
              <a:defRPr/>
            </a:lvl1pPr>
            <a:lvl2pPr>
              <a:buFontTx/>
              <a:buNone/>
              <a:defRPr/>
            </a:lvl2pPr>
            <a:lvl3pPr>
              <a:buFontTx/>
              <a:buNone/>
              <a:defRPr/>
            </a:lvl3pPr>
            <a:lvl4pPr>
              <a:buFontTx/>
              <a:buNone/>
              <a:defRPr/>
            </a:lvl4pPr>
            <a:lvl5pPr>
              <a:buFontTx/>
              <a:buNone/>
              <a:defRPr/>
            </a:lvl5pPr>
          </a:lstStyle>
          <a:p>
            <a:pPr lvl="0"/>
            <a:r>
              <a:rPr lang="en-US" smtClean="0"/>
              <a:t>Click to edit Master text styles</a:t>
            </a:r>
          </a:p>
        </p:txBody>
      </p:sp>
      <p:sp>
        <p:nvSpPr>
          <p:cNvPr id="4" name="Slide Number Placeholder 5"/>
          <p:cNvSpPr>
            <a:spLocks noGrp="1"/>
          </p:cNvSpPr>
          <p:nvPr>
            <p:ph type="sldNum" sz="quarter" idx="13"/>
          </p:nvPr>
        </p:nvSpPr>
        <p:spPr/>
        <p:txBody>
          <a:bodyPr/>
          <a:lstStyle>
            <a:lvl1pPr>
              <a:defRPr/>
            </a:lvl1pPr>
          </a:lstStyle>
          <a:p>
            <a:pPr>
              <a:defRPr/>
            </a:pPr>
            <a:fld id="{C9886CF0-4A72-40E0-84CA-3248A9E6B0A3}"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8954336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133600"/>
            <a:ext cx="7924800" cy="1470025"/>
          </a:xfrm>
        </p:spPr>
        <p:txBody>
          <a:bodyPr>
            <a:normAutofit/>
          </a:bodyPr>
          <a:lstStyle>
            <a:lvl1pPr>
              <a:defRPr sz="4400"/>
            </a:lvl1pPr>
          </a:lstStyle>
          <a:p>
            <a:r>
              <a:rPr lang="en-US" dirty="0" smtClean="0"/>
              <a:t>Click to edit Master title style</a:t>
            </a:r>
            <a:endParaRPr lang="en-US" dirty="0"/>
          </a:p>
        </p:txBody>
      </p:sp>
      <p:sp>
        <p:nvSpPr>
          <p:cNvPr id="3" name="Subtitle 2"/>
          <p:cNvSpPr>
            <a:spLocks noGrp="1"/>
          </p:cNvSpPr>
          <p:nvPr>
            <p:ph type="subTitle" idx="1"/>
          </p:nvPr>
        </p:nvSpPr>
        <p:spPr>
          <a:xfrm>
            <a:off x="9144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lvl1pPr>
              <a:defRPr b="1">
                <a:solidFill>
                  <a:schemeClr val="bg1"/>
                </a:solidFill>
                <a:latin typeface="Calibri" pitchFamily="34" charset="0"/>
              </a:defRPr>
            </a:lvl1p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27977720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9"/>
        <p:cNvGrpSpPr/>
        <p:nvPr/>
      </p:nvGrpSpPr>
      <p:grpSpPr>
        <a:xfrm>
          <a:off x="0" y="0"/>
          <a:ext cx="0" cy="0"/>
          <a:chOff x="0" y="0"/>
          <a:chExt cx="0" cy="0"/>
        </a:xfrm>
      </p:grpSpPr>
      <p:sp>
        <p:nvSpPr>
          <p:cNvPr id="30" name="Shape 30"/>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Times New Roman"/>
                <a:ea typeface="Times New Roman"/>
                <a:cs typeface="Times New Roman"/>
                <a:sym typeface="Times New Roman"/>
              </a:rPr>
              <a:t>‹#›</a:t>
            </a:fld>
            <a:endParaRPr lang="en-US" sz="1200">
              <a:solidFill>
                <a:schemeClr val="lt1"/>
              </a:solidFill>
              <a:latin typeface="Times New Roman"/>
              <a:ea typeface="Times New Roman"/>
              <a:cs typeface="Times New Roman"/>
              <a:sym typeface="Times New Roman"/>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0C0"/>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8305800" y="6340475"/>
            <a:ext cx="381000" cy="365125"/>
          </a:xfrm>
        </p:spPr>
        <p:txBody>
          <a:bodyPr/>
          <a:lstStyle>
            <a:lvl1pPr>
              <a:defRPr b="1">
                <a:solidFill>
                  <a:schemeClr val="bg1"/>
                </a:solidFill>
                <a:latin typeface="Calibri" pitchFamily="34" charset="0"/>
              </a:defRPr>
            </a:lvl1p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20862634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5" name="Slide Number Placeholder 4"/>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02416479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p:cNvSpPr/>
          <p:nvPr userDrawn="1"/>
        </p:nvSpPr>
        <p:spPr>
          <a:xfrm>
            <a:off x="0" y="0"/>
            <a:ext cx="8382000"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endParaRPr>
          </a:p>
        </p:txBody>
      </p:sp>
      <p:sp>
        <p:nvSpPr>
          <p:cNvPr id="9" name="Teardrop 8"/>
          <p:cNvSpPr/>
          <p:nvPr userDrawn="1"/>
        </p:nvSpPr>
        <p:spPr>
          <a:xfrm>
            <a:off x="990600" y="1371600"/>
            <a:ext cx="7391400" cy="4343400"/>
          </a:xfrm>
          <a:prstGeom prst="teardrop">
            <a:avLst/>
          </a:prstGeom>
          <a:solidFill>
            <a:schemeClr val="bg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dirty="0">
              <a:solidFill>
                <a:prstClr val="white"/>
              </a:solidFill>
            </a:endParaRPr>
          </a:p>
        </p:txBody>
      </p:sp>
      <p:sp>
        <p:nvSpPr>
          <p:cNvPr id="12" name="Rectangle 11"/>
          <p:cNvSpPr/>
          <p:nvPr userDrawn="1"/>
        </p:nvSpPr>
        <p:spPr>
          <a:xfrm>
            <a:off x="990600" y="3657600"/>
            <a:ext cx="7391400" cy="32004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kern="1200">
              <a:solidFill>
                <a:prstClr val="black"/>
              </a:solidFill>
            </a:endParaRPr>
          </a:p>
        </p:txBody>
      </p:sp>
      <p:sp>
        <p:nvSpPr>
          <p:cNvPr id="11" name="Rectangle 10"/>
          <p:cNvSpPr/>
          <p:nvPr userDrawn="1"/>
        </p:nvSpPr>
        <p:spPr>
          <a:xfrm>
            <a:off x="1524000" y="4419600"/>
            <a:ext cx="62484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kern="1200" dirty="0" smtClean="0">
                <a:solidFill>
                  <a:prstClr val="black"/>
                </a:solidFill>
                <a:latin typeface="Calibri" pitchFamily="34" charset="0"/>
              </a:rPr>
              <a:t/>
            </a:r>
            <a:br>
              <a:rPr lang="en-US" sz="1800" kern="1200" dirty="0" smtClean="0">
                <a:solidFill>
                  <a:prstClr val="black"/>
                </a:solidFill>
                <a:latin typeface="Calibri" pitchFamily="34" charset="0"/>
              </a:rPr>
            </a:br>
            <a:endParaRPr lang="en-US" sz="1800" kern="1200" dirty="0">
              <a:solidFill>
                <a:prstClr val="black"/>
              </a:solidFill>
              <a:latin typeface="Calibri" pitchFamily="34" charset="0"/>
            </a:endParaRPr>
          </a:p>
        </p:txBody>
      </p:sp>
      <p:sp>
        <p:nvSpPr>
          <p:cNvPr id="6" name="Slide Number Placeholder 5"/>
          <p:cNvSpPr>
            <a:spLocks noGrp="1"/>
          </p:cNvSpPr>
          <p:nvPr>
            <p:ph type="sldNum" sz="quarter" idx="12"/>
          </p:nvPr>
        </p:nvSpPr>
        <p:spPr>
          <a:xfrm>
            <a:off x="8305800" y="6356351"/>
            <a:ext cx="381000" cy="349250"/>
          </a:xfrm>
        </p:spPr>
        <p:txBody>
          <a:bodyPr/>
          <a:lstStyle>
            <a:lvl1pPr>
              <a:defRPr b="1">
                <a:latin typeface="Calibri" pitchFamily="34" charset="0"/>
              </a:defRPr>
            </a:lvl1pPr>
          </a:lstStyle>
          <a:p>
            <a:fld id="{0E35F3BA-FE8B-4E36-87EF-206F94BD42EB}" type="slidenum">
              <a:rPr lang="en-US" smtClean="0">
                <a:solidFill>
                  <a:prstClr val="white"/>
                </a:solidFill>
              </a:rPr>
              <a:pPr/>
              <a:t>‹#›</a:t>
            </a:fld>
            <a:endParaRPr lang="en-US" dirty="0">
              <a:solidFill>
                <a:prstClr val="white"/>
              </a:solidFill>
            </a:endParaRPr>
          </a:p>
        </p:txBody>
      </p:sp>
      <p:pic>
        <p:nvPicPr>
          <p:cNvPr id="13" name="Picture 12" descr="VDOE-h-color sm.png"/>
          <p:cNvPicPr>
            <a:picLocks noChangeAspect="1"/>
          </p:cNvPicPr>
          <p:nvPr userDrawn="1"/>
        </p:nvPicPr>
        <p:blipFill>
          <a:blip r:embed="rId2" cstate="print"/>
          <a:stretch>
            <a:fillRect/>
          </a:stretch>
        </p:blipFill>
        <p:spPr>
          <a:xfrm>
            <a:off x="6019800" y="6324600"/>
            <a:ext cx="2252477" cy="377953"/>
          </a:xfrm>
          <a:prstGeom prst="rect">
            <a:avLst/>
          </a:prstGeom>
        </p:spPr>
      </p:pic>
      <p:sp>
        <p:nvSpPr>
          <p:cNvPr id="14" name="Title 1"/>
          <p:cNvSpPr>
            <a:spLocks noGrp="1"/>
          </p:cNvSpPr>
          <p:nvPr>
            <p:ph type="ctrTitle"/>
          </p:nvPr>
        </p:nvSpPr>
        <p:spPr>
          <a:xfrm>
            <a:off x="1981200" y="2073275"/>
            <a:ext cx="6400800" cy="1470025"/>
          </a:xfrm>
        </p:spPr>
        <p:txBody>
          <a:bodyPr>
            <a:normAutofit/>
          </a:bodyPr>
          <a:lstStyle>
            <a:lvl1pPr>
              <a:defRPr sz="4400"/>
            </a:lvl1pPr>
          </a:lstStyle>
          <a:p>
            <a:r>
              <a:rPr lang="en-US" dirty="0" smtClean="0"/>
              <a:t>Click to edit Master title style</a:t>
            </a:r>
            <a:endParaRPr lang="en-US" dirty="0"/>
          </a:p>
        </p:txBody>
      </p:sp>
      <p:sp>
        <p:nvSpPr>
          <p:cNvPr id="15" name="Subtitle 2"/>
          <p:cNvSpPr>
            <a:spLocks noGrp="1"/>
          </p:cNvSpPr>
          <p:nvPr>
            <p:ph type="subTitle" idx="1"/>
          </p:nvPr>
        </p:nvSpPr>
        <p:spPr>
          <a:xfrm>
            <a:off x="2297722" y="3825875"/>
            <a:ext cx="516987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152400"/>
            <a:ext cx="2121788" cy="6858000"/>
          </a:xfrm>
          <a:prstGeom prst="rect">
            <a:avLst/>
          </a:prstGeom>
        </p:spPr>
      </p:pic>
    </p:spTree>
    <p:extLst>
      <p:ext uri="{BB962C8B-B14F-4D97-AF65-F5344CB8AC3E}">
        <p14:creationId xmlns:p14="http://schemas.microsoft.com/office/powerpoint/2010/main" val="11511911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8" name="Rectangle 7"/>
          <p:cNvSpPr/>
          <p:nvPr userDrawn="1"/>
        </p:nvSpPr>
        <p:spPr>
          <a:xfrm>
            <a:off x="0" y="0"/>
            <a:ext cx="8382000" cy="62484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endParaRPr>
          </a:p>
        </p:txBody>
      </p:sp>
      <p:sp>
        <p:nvSpPr>
          <p:cNvPr id="9" name="Teardrop 8"/>
          <p:cNvSpPr/>
          <p:nvPr userDrawn="1"/>
        </p:nvSpPr>
        <p:spPr>
          <a:xfrm>
            <a:off x="990600" y="1371600"/>
            <a:ext cx="7391400" cy="4953000"/>
          </a:xfrm>
          <a:prstGeom prst="teardrop">
            <a:avLst/>
          </a:prstGeom>
          <a:solidFill>
            <a:schemeClr val="bg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dirty="0">
              <a:solidFill>
                <a:prstClr val="white"/>
              </a:solidFill>
            </a:endParaRPr>
          </a:p>
        </p:txBody>
      </p:sp>
      <p:sp>
        <p:nvSpPr>
          <p:cNvPr id="2" name="Title 1"/>
          <p:cNvSpPr>
            <a:spLocks noGrp="1"/>
          </p:cNvSpPr>
          <p:nvPr>
            <p:ph type="title" hasCustomPrompt="1"/>
          </p:nvPr>
        </p:nvSpPr>
        <p:spPr>
          <a:xfrm>
            <a:off x="1524000" y="3124201"/>
            <a:ext cx="6248400" cy="1295400"/>
          </a:xfrm>
        </p:spPr>
        <p:txBody>
          <a:bodyPr anchor="t">
            <a:normAutofit/>
          </a:bodyPr>
          <a:lstStyle>
            <a:lvl1pPr algn="ctr" eaLnBrk="1" fontAlgn="auto" hangingPunct="1">
              <a:spcAft>
                <a:spcPts val="0"/>
              </a:spcAft>
              <a:defRPr lang="en-US" sz="3600" baseline="0">
                <a:solidFill>
                  <a:schemeClr val="tx1">
                    <a:lumMod val="50000"/>
                    <a:lumOff val="50000"/>
                  </a:schemeClr>
                </a:solidFill>
              </a:defRPr>
            </a:lvl1pPr>
          </a:lstStyle>
          <a:p>
            <a:pPr eaLnBrk="1" fontAlgn="auto" hangingPunct="1">
              <a:spcAft>
                <a:spcPts val="0"/>
              </a:spcAft>
              <a:defRPr/>
            </a:pPr>
            <a:r>
              <a:rPr lang="en-US" dirty="0" smtClean="0">
                <a:ea typeface="ＭＳ Ｐゴシック" pitchFamily="34" charset="-128"/>
              </a:rPr>
              <a:t>Sub Section Slide</a:t>
            </a:r>
            <a:endParaRPr lang="en-US" dirty="0"/>
          </a:p>
        </p:txBody>
      </p:sp>
      <p:sp>
        <p:nvSpPr>
          <p:cNvPr id="6" name="Slide Number Placeholder 5"/>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18840657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17179769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80247576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Blank 2</a:t>
            </a:r>
            <a:endParaRPr lang="en-US" dirty="0"/>
          </a:p>
        </p:txBody>
      </p:sp>
      <p:sp>
        <p:nvSpPr>
          <p:cNvPr id="3" name="Date Placeholder 2"/>
          <p:cNvSpPr>
            <a:spLocks noGrp="1"/>
          </p:cNvSpPr>
          <p:nvPr>
            <p:ph type="dt" sz="half" idx="10"/>
          </p:nvPr>
        </p:nvSpPr>
        <p:spPr>
          <a:xfrm>
            <a:off x="5105400" y="6553201"/>
            <a:ext cx="838200" cy="152400"/>
          </a:xfrm>
          <a:prstGeom prst="rect">
            <a:avLst/>
          </a:prstGeom>
        </p:spPr>
        <p:txBody>
          <a:bodyPr/>
          <a:lstStyle/>
          <a:p>
            <a:fld id="{0C94E948-816B-492E-9679-2347A787406D}" type="datetime1">
              <a:rPr lang="en-US" sz="1800" kern="1200" smtClean="0">
                <a:solidFill>
                  <a:prstClr val="black"/>
                </a:solidFill>
                <a:latin typeface="Times New Roman"/>
                <a:ea typeface="+mn-ea"/>
                <a:cs typeface="+mn-cs"/>
              </a:rPr>
              <a:pPr/>
              <a:t>1/10/2017</a:t>
            </a:fld>
            <a:endParaRPr lang="en-US" sz="1800" kern="1200" dirty="0">
              <a:solidFill>
                <a:prstClr val="black"/>
              </a:solidFill>
              <a:latin typeface="Times New Roman"/>
              <a:ea typeface="+mn-ea"/>
              <a:cs typeface="+mn-cs"/>
            </a:endParaRPr>
          </a:p>
        </p:txBody>
      </p:sp>
      <p:sp>
        <p:nvSpPr>
          <p:cNvPr id="6" name="Rectangle 5"/>
          <p:cNvSpPr/>
          <p:nvPr userDrawn="1"/>
        </p:nvSpPr>
        <p:spPr>
          <a:xfrm>
            <a:off x="4953000" y="6248400"/>
            <a:ext cx="33528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endParaRPr>
          </a:p>
        </p:txBody>
      </p:sp>
    </p:spTree>
    <p:extLst>
      <p:ext uri="{BB962C8B-B14F-4D97-AF65-F5344CB8AC3E}">
        <p14:creationId xmlns:p14="http://schemas.microsoft.com/office/powerpoint/2010/main" val="105769021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noAutofit/>
          </a:bodyPr>
          <a:lstStyle>
            <a:lvl1pPr algn="l">
              <a:defRPr sz="28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 name="Slide Number Placeholder 6"/>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3278525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 name="Slide Number Placeholder 6"/>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95098375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Text Placeholder 5"/>
          <p:cNvSpPr>
            <a:spLocks noGrp="1"/>
          </p:cNvSpPr>
          <p:nvPr>
            <p:ph type="body" sz="quarter" idx="12"/>
          </p:nvPr>
        </p:nvSpPr>
        <p:spPr>
          <a:xfrm>
            <a:off x="914400" y="1676400"/>
            <a:ext cx="7315200" cy="3657600"/>
          </a:xfrm>
        </p:spPr>
        <p:txBody>
          <a:bodyPr/>
          <a:lstStyle>
            <a:lvl1pPr>
              <a:buFontTx/>
              <a:buNone/>
              <a:defRPr/>
            </a:lvl1pPr>
            <a:lvl2pPr>
              <a:buFontTx/>
              <a:buNone/>
              <a:defRPr/>
            </a:lvl2pPr>
            <a:lvl3pPr>
              <a:buFontTx/>
              <a:buNone/>
              <a:defRPr/>
            </a:lvl3pPr>
            <a:lvl4pPr>
              <a:buFontTx/>
              <a:buNone/>
              <a:defRPr/>
            </a:lvl4pPr>
            <a:lvl5pPr>
              <a:buFontTx/>
              <a:buNone/>
              <a:defRPr/>
            </a:lvl5pPr>
          </a:lstStyle>
          <a:p>
            <a:pPr lvl="0"/>
            <a:r>
              <a:rPr lang="en-US" smtClean="0"/>
              <a:t>Click to edit Master text styles</a:t>
            </a:r>
          </a:p>
        </p:txBody>
      </p:sp>
      <p:sp>
        <p:nvSpPr>
          <p:cNvPr id="4" name="Slide Number Placeholder 5"/>
          <p:cNvSpPr>
            <a:spLocks noGrp="1"/>
          </p:cNvSpPr>
          <p:nvPr>
            <p:ph type="sldNum" sz="quarter" idx="13"/>
          </p:nvPr>
        </p:nvSpPr>
        <p:spPr/>
        <p:txBody>
          <a:bodyPr/>
          <a:lstStyle>
            <a:lvl1pPr>
              <a:defRPr/>
            </a:lvl1pPr>
          </a:lstStyle>
          <a:p>
            <a:pPr>
              <a:defRPr/>
            </a:pPr>
            <a:fld id="{C9886CF0-4A72-40E0-84CA-3248A9E6B0A3}"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2777853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1_Custom Layout">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457200" y="274637"/>
            <a:ext cx="7543800" cy="1143000"/>
          </a:xfrm>
          <a:prstGeom prst="rect">
            <a:avLst/>
          </a:prstGeom>
          <a:noFill/>
          <a:ln>
            <a:noFill/>
          </a:ln>
        </p:spPr>
        <p:txBody>
          <a:bodyPr lIns="91425" tIns="91425" rIns="91425" bIns="91425" anchor="ctr" anchorCtr="0"/>
          <a:lstStyle>
            <a:lvl1pPr marL="0" marR="0" lvl="0" indent="0" algn="ctr" rtl="0">
              <a:spcBef>
                <a:spcPts val="0"/>
              </a:spcBef>
              <a:buClr>
                <a:srgbClr val="0070C0"/>
              </a:buClr>
              <a:buFont typeface="Times New Roman"/>
              <a:buNone/>
              <a:defRPr sz="40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8" name="Shape 38"/>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Times New Roman"/>
                <a:ea typeface="Times New Roman"/>
                <a:cs typeface="Times New Roman"/>
                <a:sym typeface="Times New Roman"/>
              </a:rPr>
              <a:t>‹#›</a:t>
            </a:fld>
            <a:endParaRPr lang="en-US" sz="1200">
              <a:solidFill>
                <a:schemeClr val="lt1"/>
              </a:solidFill>
              <a:latin typeface="Times New Roman"/>
              <a:ea typeface="Times New Roman"/>
              <a:cs typeface="Times New Roman"/>
              <a:sym typeface="Times New Roman"/>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133600"/>
            <a:ext cx="7924800" cy="1470025"/>
          </a:xfrm>
        </p:spPr>
        <p:txBody>
          <a:bodyPr>
            <a:normAutofit/>
          </a:bodyPr>
          <a:lstStyle>
            <a:lvl1pPr>
              <a:defRPr sz="4400"/>
            </a:lvl1pPr>
          </a:lstStyle>
          <a:p>
            <a:r>
              <a:rPr lang="en-US" dirty="0"/>
              <a:t>Click to edit Master title style</a:t>
            </a:r>
          </a:p>
        </p:txBody>
      </p:sp>
      <p:sp>
        <p:nvSpPr>
          <p:cNvPr id="3" name="Subtitle 2"/>
          <p:cNvSpPr>
            <a:spLocks noGrp="1"/>
          </p:cNvSpPr>
          <p:nvPr>
            <p:ph type="subTitle" idx="1"/>
          </p:nvPr>
        </p:nvSpPr>
        <p:spPr>
          <a:xfrm>
            <a:off x="9144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12"/>
          </p:nvPr>
        </p:nvSpPr>
        <p:spPr/>
        <p:txBody>
          <a:bodyPr/>
          <a:lstStyle>
            <a:lvl1pPr>
              <a:defRPr b="1">
                <a:solidFill>
                  <a:schemeClr val="bg1"/>
                </a:solidFill>
                <a:latin typeface="Calibri" pitchFamily="34" charset="0"/>
              </a:defRPr>
            </a:lvl1p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13253437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xmlns:mv="urn:schemas-microsoft-com:mac:vml">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0C0"/>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8305800" y="6340475"/>
            <a:ext cx="381000" cy="365125"/>
          </a:xfrm>
        </p:spPr>
        <p:txBody>
          <a:bodyPr/>
          <a:lstStyle>
            <a:lvl1pPr>
              <a:defRPr b="1">
                <a:solidFill>
                  <a:schemeClr val="bg1"/>
                </a:solidFill>
                <a:latin typeface="Calibri" pitchFamily="34" charset="0"/>
              </a:defRPr>
            </a:lvl1p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18794274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xmlns:mv="urn:schemas-microsoft-com:mac:vml">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50651479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xmlns:mv="urn:schemas-microsoft-com:mac:vml">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p:cNvSpPr/>
          <p:nvPr userDrawn="1"/>
        </p:nvSpPr>
        <p:spPr>
          <a:xfrm>
            <a:off x="0" y="0"/>
            <a:ext cx="8382000"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endParaRPr>
          </a:p>
        </p:txBody>
      </p:sp>
      <p:sp>
        <p:nvSpPr>
          <p:cNvPr id="9" name="Teardrop 8"/>
          <p:cNvSpPr/>
          <p:nvPr userDrawn="1"/>
        </p:nvSpPr>
        <p:spPr>
          <a:xfrm>
            <a:off x="990600" y="1371600"/>
            <a:ext cx="7391400" cy="4343400"/>
          </a:xfrm>
          <a:prstGeom prst="teardrop">
            <a:avLst/>
          </a:prstGeom>
          <a:solidFill>
            <a:schemeClr val="bg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dirty="0">
              <a:solidFill>
                <a:prstClr val="white"/>
              </a:solidFill>
            </a:endParaRPr>
          </a:p>
        </p:txBody>
      </p:sp>
      <p:sp>
        <p:nvSpPr>
          <p:cNvPr id="12" name="Rectangle 11"/>
          <p:cNvSpPr/>
          <p:nvPr userDrawn="1"/>
        </p:nvSpPr>
        <p:spPr>
          <a:xfrm>
            <a:off x="990600" y="3657600"/>
            <a:ext cx="7391400" cy="32004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kern="1200">
              <a:solidFill>
                <a:prstClr val="black"/>
              </a:solidFill>
            </a:endParaRPr>
          </a:p>
        </p:txBody>
      </p:sp>
      <p:sp>
        <p:nvSpPr>
          <p:cNvPr id="11" name="Rectangle 10"/>
          <p:cNvSpPr/>
          <p:nvPr userDrawn="1"/>
        </p:nvSpPr>
        <p:spPr>
          <a:xfrm>
            <a:off x="1524000" y="4419600"/>
            <a:ext cx="62484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kern="1200" dirty="0">
                <a:solidFill>
                  <a:prstClr val="black"/>
                </a:solidFill>
                <a:latin typeface="Calibri" pitchFamily="34" charset="0"/>
              </a:rPr>
              <a:t/>
            </a:r>
            <a:br>
              <a:rPr lang="en-US" sz="1800" kern="1200" dirty="0">
                <a:solidFill>
                  <a:prstClr val="black"/>
                </a:solidFill>
                <a:latin typeface="Calibri" pitchFamily="34" charset="0"/>
              </a:rPr>
            </a:br>
            <a:endParaRPr lang="en-US" sz="1800" kern="1200" dirty="0">
              <a:solidFill>
                <a:prstClr val="black"/>
              </a:solidFill>
              <a:latin typeface="Calibri" pitchFamily="34" charset="0"/>
            </a:endParaRPr>
          </a:p>
        </p:txBody>
      </p:sp>
      <p:sp>
        <p:nvSpPr>
          <p:cNvPr id="6" name="Slide Number Placeholder 5"/>
          <p:cNvSpPr>
            <a:spLocks noGrp="1"/>
          </p:cNvSpPr>
          <p:nvPr>
            <p:ph type="sldNum" sz="quarter" idx="12"/>
          </p:nvPr>
        </p:nvSpPr>
        <p:spPr>
          <a:xfrm>
            <a:off x="8305800" y="6356351"/>
            <a:ext cx="381000" cy="349250"/>
          </a:xfrm>
        </p:spPr>
        <p:txBody>
          <a:bodyPr/>
          <a:lstStyle>
            <a:lvl1pPr>
              <a:defRPr b="1">
                <a:latin typeface="Calibri" pitchFamily="34" charset="0"/>
              </a:defRPr>
            </a:lvl1pPr>
          </a:lstStyle>
          <a:p>
            <a:fld id="{0E35F3BA-FE8B-4E36-87EF-206F94BD42EB}" type="slidenum">
              <a:rPr lang="en-US" smtClean="0">
                <a:solidFill>
                  <a:prstClr val="white"/>
                </a:solidFill>
              </a:rPr>
              <a:pPr/>
              <a:t>‹#›</a:t>
            </a:fld>
            <a:endParaRPr lang="en-US" dirty="0">
              <a:solidFill>
                <a:prstClr val="white"/>
              </a:solidFill>
            </a:endParaRPr>
          </a:p>
        </p:txBody>
      </p:sp>
      <p:pic>
        <p:nvPicPr>
          <p:cNvPr id="13" name="Picture 12" descr="VDOE-h-color sm.png"/>
          <p:cNvPicPr>
            <a:picLocks noChangeAspect="1"/>
          </p:cNvPicPr>
          <p:nvPr userDrawn="1"/>
        </p:nvPicPr>
        <p:blipFill>
          <a:blip r:embed="rId2" cstate="print"/>
          <a:stretch>
            <a:fillRect/>
          </a:stretch>
        </p:blipFill>
        <p:spPr>
          <a:xfrm>
            <a:off x="6019800" y="6324600"/>
            <a:ext cx="2252477" cy="377953"/>
          </a:xfrm>
          <a:prstGeom prst="rect">
            <a:avLst/>
          </a:prstGeom>
        </p:spPr>
      </p:pic>
      <p:sp>
        <p:nvSpPr>
          <p:cNvPr id="14" name="Title 1"/>
          <p:cNvSpPr>
            <a:spLocks noGrp="1"/>
          </p:cNvSpPr>
          <p:nvPr>
            <p:ph type="ctrTitle"/>
          </p:nvPr>
        </p:nvSpPr>
        <p:spPr>
          <a:xfrm>
            <a:off x="1981200" y="2073275"/>
            <a:ext cx="6400800" cy="1470025"/>
          </a:xfrm>
        </p:spPr>
        <p:txBody>
          <a:bodyPr>
            <a:normAutofit/>
          </a:bodyPr>
          <a:lstStyle>
            <a:lvl1pPr>
              <a:defRPr sz="4400"/>
            </a:lvl1pPr>
          </a:lstStyle>
          <a:p>
            <a:r>
              <a:rPr lang="en-US" dirty="0"/>
              <a:t>Click to edit Master title style</a:t>
            </a:r>
          </a:p>
        </p:txBody>
      </p:sp>
      <p:sp>
        <p:nvSpPr>
          <p:cNvPr id="15" name="Subtitle 2"/>
          <p:cNvSpPr>
            <a:spLocks noGrp="1"/>
          </p:cNvSpPr>
          <p:nvPr>
            <p:ph type="subTitle" idx="1"/>
          </p:nvPr>
        </p:nvSpPr>
        <p:spPr>
          <a:xfrm>
            <a:off x="2297722" y="3825875"/>
            <a:ext cx="516987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152400"/>
            <a:ext cx="2121788" cy="6858000"/>
          </a:xfrm>
          <a:prstGeom prst="rect">
            <a:avLst/>
          </a:prstGeom>
        </p:spPr>
      </p:pic>
    </p:spTree>
    <p:extLst>
      <p:ext uri="{BB962C8B-B14F-4D97-AF65-F5344CB8AC3E}">
        <p14:creationId xmlns:p14="http://schemas.microsoft.com/office/powerpoint/2010/main" val="267063523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xmlns:mv="urn:schemas-microsoft-com:mac:vml">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8" name="Rectangle 7"/>
          <p:cNvSpPr/>
          <p:nvPr userDrawn="1"/>
        </p:nvSpPr>
        <p:spPr>
          <a:xfrm>
            <a:off x="0" y="0"/>
            <a:ext cx="8382000" cy="62484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endParaRPr>
          </a:p>
        </p:txBody>
      </p:sp>
      <p:sp>
        <p:nvSpPr>
          <p:cNvPr id="9" name="Teardrop 8"/>
          <p:cNvSpPr/>
          <p:nvPr userDrawn="1"/>
        </p:nvSpPr>
        <p:spPr>
          <a:xfrm>
            <a:off x="990600" y="1371600"/>
            <a:ext cx="7391400" cy="4953000"/>
          </a:xfrm>
          <a:prstGeom prst="teardrop">
            <a:avLst/>
          </a:prstGeom>
          <a:solidFill>
            <a:schemeClr val="bg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dirty="0">
              <a:solidFill>
                <a:prstClr val="white"/>
              </a:solidFill>
            </a:endParaRPr>
          </a:p>
        </p:txBody>
      </p:sp>
      <p:sp>
        <p:nvSpPr>
          <p:cNvPr id="2" name="Title 1"/>
          <p:cNvSpPr>
            <a:spLocks noGrp="1"/>
          </p:cNvSpPr>
          <p:nvPr>
            <p:ph type="title" hasCustomPrompt="1"/>
          </p:nvPr>
        </p:nvSpPr>
        <p:spPr>
          <a:xfrm>
            <a:off x="1524000" y="3124201"/>
            <a:ext cx="6248400" cy="1295400"/>
          </a:xfrm>
        </p:spPr>
        <p:txBody>
          <a:bodyPr anchor="t">
            <a:normAutofit/>
          </a:bodyPr>
          <a:lstStyle>
            <a:lvl1pPr algn="ctr" eaLnBrk="1" fontAlgn="auto" hangingPunct="1">
              <a:spcAft>
                <a:spcPts val="0"/>
              </a:spcAft>
              <a:defRPr lang="en-US" sz="3600" baseline="0">
                <a:solidFill>
                  <a:schemeClr val="tx1">
                    <a:lumMod val="50000"/>
                    <a:lumOff val="50000"/>
                  </a:schemeClr>
                </a:solidFill>
              </a:defRPr>
            </a:lvl1pPr>
          </a:lstStyle>
          <a:p>
            <a:pPr eaLnBrk="1" fontAlgn="auto" hangingPunct="1">
              <a:spcAft>
                <a:spcPts val="0"/>
              </a:spcAft>
              <a:defRPr/>
            </a:pPr>
            <a:r>
              <a:rPr lang="en-US" dirty="0">
                <a:ea typeface="ＭＳ Ｐゴシック" pitchFamily="34" charset="-128"/>
              </a:rPr>
              <a:t>Sub Section Slide</a:t>
            </a:r>
            <a:endParaRPr lang="en-US" dirty="0"/>
          </a:p>
        </p:txBody>
      </p:sp>
      <p:sp>
        <p:nvSpPr>
          <p:cNvPr id="6" name="Slide Number Placeholder 5"/>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0720392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xmlns:mv="urn:schemas-microsoft-com:mac:vml">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69222888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xmlns:mv="urn:schemas-microsoft-com:mac:vml">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686059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xmlns:mv="urn:schemas-microsoft-com:mac:vml">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Blank 2</a:t>
            </a:r>
          </a:p>
        </p:txBody>
      </p:sp>
      <p:sp>
        <p:nvSpPr>
          <p:cNvPr id="3" name="Date Placeholder 2"/>
          <p:cNvSpPr>
            <a:spLocks noGrp="1"/>
          </p:cNvSpPr>
          <p:nvPr>
            <p:ph type="dt" sz="half" idx="10"/>
          </p:nvPr>
        </p:nvSpPr>
        <p:spPr>
          <a:xfrm>
            <a:off x="5105400" y="6553201"/>
            <a:ext cx="838200" cy="152400"/>
          </a:xfrm>
          <a:prstGeom prst="rect">
            <a:avLst/>
          </a:prstGeom>
        </p:spPr>
        <p:txBody>
          <a:bodyPr/>
          <a:lstStyle/>
          <a:p>
            <a:fld id="{0C94E948-816B-492E-9679-2347A787406D}" type="datetime1">
              <a:rPr lang="en-US" sz="1800" kern="1200" smtClean="0">
                <a:solidFill>
                  <a:prstClr val="black"/>
                </a:solidFill>
                <a:latin typeface="Times New Roman"/>
                <a:ea typeface="+mn-ea"/>
                <a:cs typeface="+mn-cs"/>
              </a:rPr>
              <a:pPr/>
              <a:t>1/10/2017</a:t>
            </a:fld>
            <a:endParaRPr lang="en-US" sz="1800" kern="1200" dirty="0">
              <a:solidFill>
                <a:prstClr val="black"/>
              </a:solidFill>
              <a:latin typeface="Times New Roman"/>
              <a:ea typeface="+mn-ea"/>
              <a:cs typeface="+mn-cs"/>
            </a:endParaRPr>
          </a:p>
        </p:txBody>
      </p:sp>
      <p:sp>
        <p:nvSpPr>
          <p:cNvPr id="6" name="Rectangle 5"/>
          <p:cNvSpPr/>
          <p:nvPr userDrawn="1"/>
        </p:nvSpPr>
        <p:spPr>
          <a:xfrm>
            <a:off x="4953000" y="6248400"/>
            <a:ext cx="33528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endParaRPr>
          </a:p>
        </p:txBody>
      </p:sp>
    </p:spTree>
    <p:extLst>
      <p:ext uri="{BB962C8B-B14F-4D97-AF65-F5344CB8AC3E}">
        <p14:creationId xmlns:p14="http://schemas.microsoft.com/office/powerpoint/2010/main" val="157949825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xmlns:mv="urn:schemas-microsoft-com:mac:vml">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noAutofit/>
          </a:bodyPr>
          <a:lstStyle>
            <a:lvl1pPr algn="l">
              <a:defRPr sz="2800" b="1"/>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26662656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xmlns:mv="urn:schemas-microsoft-com:mac:vml">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61900381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xmlns:mv="urn:schemas-microsoft-com:mac:vml">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39"/>
        <p:cNvGrpSpPr/>
        <p:nvPr/>
      </p:nvGrpSpPr>
      <p:grpSpPr>
        <a:xfrm>
          <a:off x="0" y="0"/>
          <a:ext cx="0" cy="0"/>
          <a:chOff x="0" y="0"/>
          <a:chExt cx="0" cy="0"/>
        </a:xfrm>
      </p:grpSpPr>
      <p:sp>
        <p:nvSpPr>
          <p:cNvPr id="40" name="Shape 40"/>
          <p:cNvSpPr txBox="1">
            <a:spLocks noGrp="1"/>
          </p:cNvSpPr>
          <p:nvPr>
            <p:ph type="ctrTitle"/>
          </p:nvPr>
        </p:nvSpPr>
        <p:spPr>
          <a:xfrm>
            <a:off x="304800" y="2133600"/>
            <a:ext cx="7924799" cy="1470024"/>
          </a:xfrm>
          <a:prstGeom prst="rect">
            <a:avLst/>
          </a:prstGeom>
          <a:noFill/>
          <a:ln>
            <a:noFill/>
          </a:ln>
        </p:spPr>
        <p:txBody>
          <a:bodyPr lIns="91425" tIns="91425" rIns="91425" bIns="91425" anchor="ctr" anchorCtr="0"/>
          <a:lstStyle>
            <a:lvl1pPr marL="0" marR="0" lvl="0" indent="0" algn="ctr" rtl="0">
              <a:spcBef>
                <a:spcPts val="0"/>
              </a:spcBef>
              <a:buClr>
                <a:srgbClr val="0070C0"/>
              </a:buClr>
              <a:buFont typeface="Times New Roman"/>
              <a:buNone/>
              <a:defRPr sz="44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1" name="Shape 41"/>
          <p:cNvSpPr txBox="1">
            <a:spLocks noGrp="1"/>
          </p:cNvSpPr>
          <p:nvPr>
            <p:ph type="subTitle" idx="1"/>
          </p:nvPr>
        </p:nvSpPr>
        <p:spPr>
          <a:xfrm>
            <a:off x="914400" y="3886200"/>
            <a:ext cx="6400799" cy="1752600"/>
          </a:xfrm>
          <a:prstGeom prst="rect">
            <a:avLst/>
          </a:prstGeom>
          <a:noFill/>
          <a:ln>
            <a:noFill/>
          </a:ln>
        </p:spPr>
        <p:txBody>
          <a:bodyPr lIns="91425" tIns="91425" rIns="91425" bIns="91425" anchor="t" anchorCtr="0"/>
          <a:lstStyle>
            <a:lvl1pPr marL="0" marR="0" lvl="0" indent="0" algn="ctr" rtl="0">
              <a:spcBef>
                <a:spcPts val="720"/>
              </a:spcBef>
              <a:buClr>
                <a:srgbClr val="888888"/>
              </a:buClr>
              <a:buFont typeface="Arial"/>
              <a:buNone/>
              <a:defRPr sz="3600" b="1" i="0" u="none" strike="noStrike" cap="none">
                <a:solidFill>
                  <a:srgbClr val="888888"/>
                </a:solidFill>
                <a:latin typeface="Arial"/>
                <a:ea typeface="Arial"/>
                <a:cs typeface="Arial"/>
                <a:sym typeface="Arial"/>
              </a:defRPr>
            </a:lvl1pPr>
            <a:lvl2pPr marL="457200" marR="0" lvl="1" indent="0" algn="ctr" rtl="0">
              <a:spcBef>
                <a:spcPts val="640"/>
              </a:spcBef>
              <a:buClr>
                <a:srgbClr val="888888"/>
              </a:buClr>
              <a:buFont typeface="Arial"/>
              <a:buNone/>
              <a:defRPr sz="3200" b="0" i="0" u="none" strike="noStrike" cap="none">
                <a:solidFill>
                  <a:srgbClr val="888888"/>
                </a:solidFill>
                <a:latin typeface="Arial"/>
                <a:ea typeface="Arial"/>
                <a:cs typeface="Arial"/>
                <a:sym typeface="Arial"/>
              </a:defRPr>
            </a:lvl2pPr>
            <a:lvl3pPr marL="914400" marR="0" lvl="2" indent="0" algn="ctr" rtl="0">
              <a:spcBef>
                <a:spcPts val="560"/>
              </a:spcBef>
              <a:buClr>
                <a:srgbClr val="888888"/>
              </a:buClr>
              <a:buFont typeface="Arial"/>
              <a:buNone/>
              <a:defRPr sz="2800" b="0" i="0" u="none" strike="noStrike" cap="none">
                <a:solidFill>
                  <a:srgbClr val="888888"/>
                </a:solidFill>
                <a:latin typeface="Arial"/>
                <a:ea typeface="Arial"/>
                <a:cs typeface="Arial"/>
                <a:sym typeface="Arial"/>
              </a:defRPr>
            </a:lvl3pPr>
            <a:lvl4pPr marL="1371600" marR="0" lvl="3" indent="0" algn="ctr" rtl="0">
              <a:spcBef>
                <a:spcPts val="480"/>
              </a:spcBef>
              <a:buClr>
                <a:srgbClr val="888888"/>
              </a:buClr>
              <a:buFont typeface="Arial"/>
              <a:buNone/>
              <a:defRPr sz="2400" b="0" i="0" u="none" strike="noStrike" cap="none">
                <a:solidFill>
                  <a:srgbClr val="888888"/>
                </a:solidFill>
                <a:latin typeface="Arial"/>
                <a:ea typeface="Arial"/>
                <a:cs typeface="Arial"/>
                <a:sym typeface="Arial"/>
              </a:defRPr>
            </a:lvl4pPr>
            <a:lvl5pPr marL="1828800" marR="0" lvl="4" indent="0" algn="ctr" rtl="0">
              <a:spcBef>
                <a:spcPts val="400"/>
              </a:spcBef>
              <a:buClr>
                <a:srgbClr val="888888"/>
              </a:buClr>
              <a:buFont typeface="Arial"/>
              <a:buNone/>
              <a:defRPr sz="2000" b="0" i="0" u="none" strike="noStrike" cap="none">
                <a:solidFill>
                  <a:srgbClr val="888888"/>
                </a:solidFill>
                <a:latin typeface="Arial"/>
                <a:ea typeface="Arial"/>
                <a:cs typeface="Arial"/>
                <a:sym typeface="Arial"/>
              </a:defRPr>
            </a:lvl5pPr>
            <a:lvl6pPr marL="2286000" marR="0" lvl="5"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6pPr>
            <a:lvl7pPr marL="2743200" marR="0" lvl="6"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7pPr>
            <a:lvl8pPr marL="3200400" marR="0" lvl="7"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8pPr>
            <a:lvl9pPr marL="3657600" marR="0" lvl="8"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9pPr>
          </a:lstStyle>
          <a:p>
            <a:endParaRPr/>
          </a:p>
        </p:txBody>
      </p:sp>
      <p:sp>
        <p:nvSpPr>
          <p:cNvPr id="42" name="Shape 42"/>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1">
                <a:solidFill>
                  <a:schemeClr val="lt1"/>
                </a:solidFill>
                <a:latin typeface="Calibri"/>
                <a:ea typeface="Calibri"/>
                <a:cs typeface="Calibri"/>
                <a:sym typeface="Calibri"/>
              </a:rPr>
              <a:t>‹#›</a:t>
            </a:fld>
            <a:endParaRPr lang="en-US" sz="1200" b="1">
              <a:solidFill>
                <a:schemeClr val="lt1"/>
              </a:solidFill>
              <a:latin typeface="Calibri"/>
              <a:ea typeface="Calibri"/>
              <a:cs typeface="Calibri"/>
              <a:sym typeface="Calibri"/>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40000" y="1681163"/>
            <a:ext cx="3768912"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000" y="2505075"/>
            <a:ext cx="3768912"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39880" y="1681163"/>
            <a:ext cx="3776661"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6" name="Content Placeholder 5"/>
          <p:cNvSpPr>
            <a:spLocks noGrp="1"/>
          </p:cNvSpPr>
          <p:nvPr>
            <p:ph sz="quarter" idx="4"/>
          </p:nvPr>
        </p:nvSpPr>
        <p:spPr>
          <a:xfrm>
            <a:off x="4739880" y="2505075"/>
            <a:ext cx="377666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CB53C3D1-44B4-4322-B9AB-41B564D5D720}" type="datetimeFigureOut">
              <a:rPr lang="en-US" sz="1800" kern="1200" smtClean="0">
                <a:solidFill>
                  <a:prstClr val="black"/>
                </a:solidFill>
                <a:latin typeface="Times New Roman"/>
                <a:ea typeface="+mn-ea"/>
                <a:cs typeface="+mn-cs"/>
              </a:rPr>
              <a:pPr/>
              <a:t>1/10/2017</a:t>
            </a:fld>
            <a:endParaRPr lang="en-US" sz="1800" kern="1200">
              <a:solidFill>
                <a:prstClr val="black"/>
              </a:solidFill>
              <a:latin typeface="Times New Roman"/>
              <a:ea typeface="+mn-ea"/>
              <a:cs typeface="+mn-cs"/>
            </a:endParaRPr>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sz="1800" kern="1200">
              <a:solidFill>
                <a:prstClr val="black"/>
              </a:solidFill>
              <a:latin typeface="Times New Roman"/>
              <a:ea typeface="+mn-ea"/>
              <a:cs typeface="+mn-cs"/>
            </a:endParaRPr>
          </a:p>
        </p:txBody>
      </p:sp>
      <p:sp>
        <p:nvSpPr>
          <p:cNvPr id="9" name="Slide Number Placeholder 8"/>
          <p:cNvSpPr>
            <a:spLocks noGrp="1"/>
          </p:cNvSpPr>
          <p:nvPr>
            <p:ph type="sldNum" sz="quarter" idx="12"/>
          </p:nvPr>
        </p:nvSpPr>
        <p:spPr/>
        <p:txBody>
          <a:bodyPr/>
          <a:lstStyle/>
          <a:p>
            <a:fld id="{46D9104C-7343-478B-99F3-115790F1D64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1553210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pic>
        <p:nvPicPr>
          <p:cNvPr id="3" name="Picture 2" descr="pageAccent-Ful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313" y="1689100"/>
            <a:ext cx="79533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4" name="Date Placeholder 2"/>
          <p:cNvSpPr>
            <a:spLocks noGrp="1"/>
          </p:cNvSpPr>
          <p:nvPr>
            <p:ph type="dt" sz="half" idx="10"/>
          </p:nvPr>
        </p:nvSpPr>
        <p:spPr/>
        <p:txBody>
          <a:bodyPr/>
          <a:lstStyle>
            <a:lvl1pPr>
              <a:defRPr/>
            </a:lvl1pPr>
          </a:lstStyle>
          <a:p>
            <a:pPr>
              <a:defRPr/>
            </a:pPr>
            <a:fld id="{CFC1D1DE-E004-4CD8-BE68-25AA611A7108}" type="datetimeFigureOut">
              <a:rPr lang="en-US" sz="1800" kern="1200">
                <a:solidFill>
                  <a:prstClr val="black"/>
                </a:solidFill>
                <a:latin typeface="Times New Roman"/>
                <a:ea typeface="+mn-ea"/>
                <a:cs typeface="+mn-cs"/>
              </a:rPr>
              <a:pPr>
                <a:defRPr/>
              </a:pPr>
              <a:t>1/10/2017</a:t>
            </a:fld>
            <a:endParaRPr lang="en-US" sz="1800" kern="1200">
              <a:solidFill>
                <a:prstClr val="black"/>
              </a:solidFill>
              <a:latin typeface="Times New Roman"/>
              <a:ea typeface="+mn-ea"/>
              <a:cs typeface="+mn-cs"/>
            </a:endParaRPr>
          </a:p>
        </p:txBody>
      </p:sp>
      <p:sp>
        <p:nvSpPr>
          <p:cNvPr id="5" name="Footer Placeholder 3"/>
          <p:cNvSpPr>
            <a:spLocks noGrp="1"/>
          </p:cNvSpPr>
          <p:nvPr>
            <p:ph type="ftr" sz="quarter" idx="11"/>
          </p:nvPr>
        </p:nvSpPr>
        <p:spPr/>
        <p:txBody>
          <a:bodyPr/>
          <a:lstStyle>
            <a:lvl1pPr>
              <a:defRPr/>
            </a:lvl1pPr>
          </a:lstStyle>
          <a:p>
            <a:pPr>
              <a:defRPr/>
            </a:pPr>
            <a:endParaRPr lang="en-US" sz="1800" kern="1200">
              <a:solidFill>
                <a:prstClr val="black"/>
              </a:solidFill>
              <a:latin typeface="Times New Roman"/>
              <a:ea typeface="+mn-ea"/>
              <a:cs typeface="+mn-cs"/>
            </a:endParaRPr>
          </a:p>
        </p:txBody>
      </p:sp>
      <p:sp>
        <p:nvSpPr>
          <p:cNvPr id="6" name="Slide Number Placeholder 4"/>
          <p:cNvSpPr>
            <a:spLocks noGrp="1"/>
          </p:cNvSpPr>
          <p:nvPr>
            <p:ph type="sldNum" sz="quarter" idx="12"/>
          </p:nvPr>
        </p:nvSpPr>
        <p:spPr/>
        <p:txBody>
          <a:bodyPr/>
          <a:lstStyle>
            <a:lvl1pPr>
              <a:defRPr/>
            </a:lvl1pPr>
          </a:lstStyle>
          <a:p>
            <a:fld id="{1C52B096-E25E-4A67-85ED-B7A9F0E4B17A}"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14824362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133600"/>
            <a:ext cx="7924800" cy="1470025"/>
          </a:xfrm>
        </p:spPr>
        <p:txBody>
          <a:bodyPr>
            <a:normAutofit/>
          </a:bodyPr>
          <a:lstStyle>
            <a:lvl1pPr>
              <a:defRPr sz="4400"/>
            </a:lvl1pPr>
          </a:lstStyle>
          <a:p>
            <a:r>
              <a:rPr lang="en-US" dirty="0" smtClean="0"/>
              <a:t>Click to edit Master title style</a:t>
            </a:r>
            <a:endParaRPr lang="en-US" dirty="0"/>
          </a:p>
        </p:txBody>
      </p:sp>
      <p:sp>
        <p:nvSpPr>
          <p:cNvPr id="3" name="Subtitle 2"/>
          <p:cNvSpPr>
            <a:spLocks noGrp="1"/>
          </p:cNvSpPr>
          <p:nvPr>
            <p:ph type="subTitle" idx="1"/>
          </p:nvPr>
        </p:nvSpPr>
        <p:spPr>
          <a:xfrm>
            <a:off x="9144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lvl1pPr>
              <a:defRPr b="1">
                <a:solidFill>
                  <a:schemeClr val="bg1"/>
                </a:solidFill>
                <a:latin typeface="Calibri" pitchFamily="34" charset="0"/>
              </a:defRPr>
            </a:lvl1p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49786661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0C0"/>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8305800" y="6340475"/>
            <a:ext cx="381000" cy="365125"/>
          </a:xfrm>
        </p:spPr>
        <p:txBody>
          <a:bodyPr/>
          <a:lstStyle>
            <a:lvl1pPr>
              <a:defRPr b="1">
                <a:solidFill>
                  <a:schemeClr val="bg1"/>
                </a:solidFill>
                <a:latin typeface="Calibri" pitchFamily="34" charset="0"/>
              </a:defRPr>
            </a:lvl1p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22343628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5" name="Slide Number Placeholder 4"/>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53060568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p:cNvSpPr/>
          <p:nvPr userDrawn="1"/>
        </p:nvSpPr>
        <p:spPr>
          <a:xfrm>
            <a:off x="0" y="0"/>
            <a:ext cx="8382000"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endParaRPr>
          </a:p>
        </p:txBody>
      </p:sp>
      <p:sp>
        <p:nvSpPr>
          <p:cNvPr id="9" name="Teardrop 8"/>
          <p:cNvSpPr/>
          <p:nvPr userDrawn="1"/>
        </p:nvSpPr>
        <p:spPr>
          <a:xfrm>
            <a:off x="990600" y="1371600"/>
            <a:ext cx="7391400" cy="4343400"/>
          </a:xfrm>
          <a:prstGeom prst="teardrop">
            <a:avLst/>
          </a:prstGeom>
          <a:solidFill>
            <a:schemeClr val="bg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dirty="0">
              <a:solidFill>
                <a:prstClr val="white"/>
              </a:solidFill>
            </a:endParaRPr>
          </a:p>
        </p:txBody>
      </p:sp>
      <p:sp>
        <p:nvSpPr>
          <p:cNvPr id="12" name="Rectangle 11"/>
          <p:cNvSpPr/>
          <p:nvPr userDrawn="1"/>
        </p:nvSpPr>
        <p:spPr>
          <a:xfrm>
            <a:off x="990600" y="3657600"/>
            <a:ext cx="7391400" cy="32004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kern="1200">
              <a:solidFill>
                <a:prstClr val="black"/>
              </a:solidFill>
            </a:endParaRPr>
          </a:p>
        </p:txBody>
      </p:sp>
      <p:sp>
        <p:nvSpPr>
          <p:cNvPr id="11" name="Rectangle 10"/>
          <p:cNvSpPr/>
          <p:nvPr userDrawn="1"/>
        </p:nvSpPr>
        <p:spPr>
          <a:xfrm>
            <a:off x="1524000" y="4419600"/>
            <a:ext cx="62484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kern="1200" dirty="0" smtClean="0">
                <a:solidFill>
                  <a:prstClr val="black"/>
                </a:solidFill>
                <a:latin typeface="Calibri" pitchFamily="34" charset="0"/>
              </a:rPr>
              <a:t/>
            </a:r>
            <a:br>
              <a:rPr lang="en-US" sz="1800" kern="1200" dirty="0" smtClean="0">
                <a:solidFill>
                  <a:prstClr val="black"/>
                </a:solidFill>
                <a:latin typeface="Calibri" pitchFamily="34" charset="0"/>
              </a:rPr>
            </a:br>
            <a:endParaRPr lang="en-US" sz="1800" kern="1200" dirty="0">
              <a:solidFill>
                <a:prstClr val="black"/>
              </a:solidFill>
              <a:latin typeface="Calibri" pitchFamily="34" charset="0"/>
            </a:endParaRPr>
          </a:p>
        </p:txBody>
      </p:sp>
      <p:sp>
        <p:nvSpPr>
          <p:cNvPr id="6" name="Slide Number Placeholder 5"/>
          <p:cNvSpPr>
            <a:spLocks noGrp="1"/>
          </p:cNvSpPr>
          <p:nvPr>
            <p:ph type="sldNum" sz="quarter" idx="12"/>
          </p:nvPr>
        </p:nvSpPr>
        <p:spPr>
          <a:xfrm>
            <a:off x="8305800" y="6356351"/>
            <a:ext cx="381000" cy="349250"/>
          </a:xfrm>
        </p:spPr>
        <p:txBody>
          <a:bodyPr/>
          <a:lstStyle>
            <a:lvl1pPr>
              <a:defRPr b="1">
                <a:latin typeface="Calibri" pitchFamily="34" charset="0"/>
              </a:defRPr>
            </a:lvl1pPr>
          </a:lstStyle>
          <a:p>
            <a:fld id="{0E35F3BA-FE8B-4E36-87EF-206F94BD42EB}" type="slidenum">
              <a:rPr lang="en-US" smtClean="0">
                <a:solidFill>
                  <a:prstClr val="white"/>
                </a:solidFill>
              </a:rPr>
              <a:pPr/>
              <a:t>‹#›</a:t>
            </a:fld>
            <a:endParaRPr lang="en-US" dirty="0">
              <a:solidFill>
                <a:prstClr val="white"/>
              </a:solidFill>
            </a:endParaRPr>
          </a:p>
        </p:txBody>
      </p:sp>
      <p:pic>
        <p:nvPicPr>
          <p:cNvPr id="13" name="Picture 12" descr="VDOE-h-color sm.png"/>
          <p:cNvPicPr>
            <a:picLocks noChangeAspect="1"/>
          </p:cNvPicPr>
          <p:nvPr userDrawn="1"/>
        </p:nvPicPr>
        <p:blipFill>
          <a:blip r:embed="rId2" cstate="print"/>
          <a:stretch>
            <a:fillRect/>
          </a:stretch>
        </p:blipFill>
        <p:spPr>
          <a:xfrm>
            <a:off x="6019800" y="6324600"/>
            <a:ext cx="2252477" cy="377953"/>
          </a:xfrm>
          <a:prstGeom prst="rect">
            <a:avLst/>
          </a:prstGeom>
        </p:spPr>
      </p:pic>
      <p:sp>
        <p:nvSpPr>
          <p:cNvPr id="14" name="Title 1"/>
          <p:cNvSpPr>
            <a:spLocks noGrp="1"/>
          </p:cNvSpPr>
          <p:nvPr>
            <p:ph type="ctrTitle"/>
          </p:nvPr>
        </p:nvSpPr>
        <p:spPr>
          <a:xfrm>
            <a:off x="1981200" y="2073275"/>
            <a:ext cx="6400800" cy="1470025"/>
          </a:xfrm>
        </p:spPr>
        <p:txBody>
          <a:bodyPr>
            <a:normAutofit/>
          </a:bodyPr>
          <a:lstStyle>
            <a:lvl1pPr>
              <a:defRPr sz="4400"/>
            </a:lvl1pPr>
          </a:lstStyle>
          <a:p>
            <a:r>
              <a:rPr lang="en-US" dirty="0" smtClean="0"/>
              <a:t>Click to edit Master title style</a:t>
            </a:r>
            <a:endParaRPr lang="en-US" dirty="0"/>
          </a:p>
        </p:txBody>
      </p:sp>
      <p:sp>
        <p:nvSpPr>
          <p:cNvPr id="15" name="Subtitle 2"/>
          <p:cNvSpPr>
            <a:spLocks noGrp="1"/>
          </p:cNvSpPr>
          <p:nvPr>
            <p:ph type="subTitle" idx="1"/>
          </p:nvPr>
        </p:nvSpPr>
        <p:spPr>
          <a:xfrm>
            <a:off x="2297722" y="3825875"/>
            <a:ext cx="516987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152400"/>
            <a:ext cx="2121788" cy="6858000"/>
          </a:xfrm>
          <a:prstGeom prst="rect">
            <a:avLst/>
          </a:prstGeom>
        </p:spPr>
      </p:pic>
    </p:spTree>
    <p:extLst>
      <p:ext uri="{BB962C8B-B14F-4D97-AF65-F5344CB8AC3E}">
        <p14:creationId xmlns:p14="http://schemas.microsoft.com/office/powerpoint/2010/main" val="147723202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8" name="Rectangle 7"/>
          <p:cNvSpPr/>
          <p:nvPr userDrawn="1"/>
        </p:nvSpPr>
        <p:spPr>
          <a:xfrm>
            <a:off x="0" y="0"/>
            <a:ext cx="8382000" cy="62484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endParaRPr>
          </a:p>
        </p:txBody>
      </p:sp>
      <p:sp>
        <p:nvSpPr>
          <p:cNvPr id="9" name="Teardrop 8"/>
          <p:cNvSpPr/>
          <p:nvPr userDrawn="1"/>
        </p:nvSpPr>
        <p:spPr>
          <a:xfrm>
            <a:off x="990600" y="1371600"/>
            <a:ext cx="7391400" cy="4953000"/>
          </a:xfrm>
          <a:prstGeom prst="teardrop">
            <a:avLst/>
          </a:prstGeom>
          <a:solidFill>
            <a:schemeClr val="bg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dirty="0">
              <a:solidFill>
                <a:prstClr val="white"/>
              </a:solidFill>
            </a:endParaRPr>
          </a:p>
        </p:txBody>
      </p:sp>
      <p:sp>
        <p:nvSpPr>
          <p:cNvPr id="2" name="Title 1"/>
          <p:cNvSpPr>
            <a:spLocks noGrp="1"/>
          </p:cNvSpPr>
          <p:nvPr>
            <p:ph type="title" hasCustomPrompt="1"/>
          </p:nvPr>
        </p:nvSpPr>
        <p:spPr>
          <a:xfrm>
            <a:off x="1524000" y="3124201"/>
            <a:ext cx="6248400" cy="1295400"/>
          </a:xfrm>
        </p:spPr>
        <p:txBody>
          <a:bodyPr anchor="t">
            <a:normAutofit/>
          </a:bodyPr>
          <a:lstStyle>
            <a:lvl1pPr algn="ctr" eaLnBrk="1" fontAlgn="auto" hangingPunct="1">
              <a:spcAft>
                <a:spcPts val="0"/>
              </a:spcAft>
              <a:defRPr lang="en-US" sz="3600" baseline="0">
                <a:solidFill>
                  <a:schemeClr val="tx1">
                    <a:lumMod val="50000"/>
                    <a:lumOff val="50000"/>
                  </a:schemeClr>
                </a:solidFill>
              </a:defRPr>
            </a:lvl1pPr>
          </a:lstStyle>
          <a:p>
            <a:pPr eaLnBrk="1" fontAlgn="auto" hangingPunct="1">
              <a:spcAft>
                <a:spcPts val="0"/>
              </a:spcAft>
              <a:defRPr/>
            </a:pPr>
            <a:r>
              <a:rPr lang="en-US" dirty="0" smtClean="0">
                <a:ea typeface="ＭＳ Ｐゴシック" pitchFamily="34" charset="-128"/>
              </a:rPr>
              <a:t>Sub Section Slide</a:t>
            </a:r>
            <a:endParaRPr lang="en-US" dirty="0"/>
          </a:p>
        </p:txBody>
      </p:sp>
      <p:sp>
        <p:nvSpPr>
          <p:cNvPr id="6" name="Slide Number Placeholder 5"/>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3091236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07293680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91869397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Blank 2</a:t>
            </a:r>
            <a:endParaRPr lang="en-US" dirty="0"/>
          </a:p>
        </p:txBody>
      </p:sp>
      <p:sp>
        <p:nvSpPr>
          <p:cNvPr id="3" name="Date Placeholder 2"/>
          <p:cNvSpPr>
            <a:spLocks noGrp="1"/>
          </p:cNvSpPr>
          <p:nvPr>
            <p:ph type="dt" sz="half" idx="10"/>
          </p:nvPr>
        </p:nvSpPr>
        <p:spPr>
          <a:xfrm>
            <a:off x="5105400" y="6553201"/>
            <a:ext cx="838200" cy="152400"/>
          </a:xfrm>
          <a:prstGeom prst="rect">
            <a:avLst/>
          </a:prstGeom>
        </p:spPr>
        <p:txBody>
          <a:bodyPr/>
          <a:lstStyle/>
          <a:p>
            <a:fld id="{0C94E948-816B-492E-9679-2347A787406D}" type="datetime1">
              <a:rPr lang="en-US" sz="1800" kern="1200" smtClean="0">
                <a:solidFill>
                  <a:prstClr val="black"/>
                </a:solidFill>
                <a:latin typeface="Times New Roman"/>
                <a:ea typeface="+mn-ea"/>
                <a:cs typeface="+mn-cs"/>
              </a:rPr>
              <a:pPr/>
              <a:t>1/10/2017</a:t>
            </a:fld>
            <a:endParaRPr lang="en-US" sz="1800" kern="1200" dirty="0">
              <a:solidFill>
                <a:prstClr val="black"/>
              </a:solidFill>
              <a:latin typeface="Times New Roman"/>
              <a:ea typeface="+mn-ea"/>
              <a:cs typeface="+mn-cs"/>
            </a:endParaRPr>
          </a:p>
        </p:txBody>
      </p:sp>
      <p:sp>
        <p:nvSpPr>
          <p:cNvPr id="6" name="Rectangle 5"/>
          <p:cNvSpPr/>
          <p:nvPr userDrawn="1"/>
        </p:nvSpPr>
        <p:spPr>
          <a:xfrm>
            <a:off x="4953000" y="6248400"/>
            <a:ext cx="33528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endParaRPr>
          </a:p>
        </p:txBody>
      </p:sp>
    </p:spTree>
    <p:extLst>
      <p:ext uri="{BB962C8B-B14F-4D97-AF65-F5344CB8AC3E}">
        <p14:creationId xmlns:p14="http://schemas.microsoft.com/office/powerpoint/2010/main" val="312606058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457200" y="274637"/>
            <a:ext cx="7543800" cy="1143000"/>
          </a:xfrm>
          <a:prstGeom prst="rect">
            <a:avLst/>
          </a:prstGeom>
          <a:noFill/>
          <a:ln>
            <a:noFill/>
          </a:ln>
        </p:spPr>
        <p:txBody>
          <a:bodyPr lIns="91425" tIns="91425" rIns="91425" bIns="91425" anchor="ctr" anchorCtr="0"/>
          <a:lstStyle>
            <a:lvl1pPr marL="0" marR="0" lvl="0" indent="0" algn="ctr" rtl="0">
              <a:spcBef>
                <a:spcPts val="0"/>
              </a:spcBef>
              <a:buClr>
                <a:srgbClr val="0070C0"/>
              </a:buClr>
              <a:buFont typeface="Times New Roman"/>
              <a:buNone/>
              <a:defRPr sz="40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5" name="Shape 45"/>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1" i="0" u="none" strike="noStrike" cap="none">
                <a:solidFill>
                  <a:schemeClr val="dk1"/>
                </a:solidFill>
                <a:latin typeface="Arial"/>
                <a:ea typeface="Arial"/>
                <a:cs typeface="Arial"/>
                <a:sym typeface="Arial"/>
              </a:defRPr>
            </a:lvl1pPr>
            <a:lvl2pPr marL="742950" marR="0" lvl="1" indent="-133350" algn="l" rtl="0">
              <a:spcBef>
                <a:spcPts val="480"/>
              </a:spcBef>
              <a:buClr>
                <a:srgbClr val="7F7F7F"/>
              </a:buClr>
              <a:buSzPct val="100000"/>
              <a:buFont typeface="Arial"/>
              <a:buChar char="•"/>
              <a:defRPr sz="2400" b="0" i="0" u="none" strike="noStrike" cap="none">
                <a:solidFill>
                  <a:srgbClr val="7F7F7F"/>
                </a:solidFill>
                <a:latin typeface="Arial"/>
                <a:ea typeface="Arial"/>
                <a:cs typeface="Arial"/>
                <a:sym typeface="Arial"/>
              </a:defRPr>
            </a:lvl2pPr>
            <a:lvl3pPr marL="1143000" marR="0" lvl="2" indent="-101600" algn="l" rtl="0">
              <a:spcBef>
                <a:spcPts val="400"/>
              </a:spcBef>
              <a:buClr>
                <a:srgbClr val="7F7F7F"/>
              </a:buClr>
              <a:buSzPct val="100000"/>
              <a:buFont typeface="Arial"/>
              <a:buChar char="•"/>
              <a:defRPr sz="2000" b="0" i="0" u="none" strike="noStrike" cap="none">
                <a:solidFill>
                  <a:srgbClr val="7F7F7F"/>
                </a:solidFill>
                <a:latin typeface="Arial"/>
                <a:ea typeface="Arial"/>
                <a:cs typeface="Arial"/>
                <a:sym typeface="Arial"/>
              </a:defRPr>
            </a:lvl3pPr>
            <a:lvl4pPr marL="1600200" marR="0" lvl="3" indent="-114300" algn="l" rtl="0">
              <a:spcBef>
                <a:spcPts val="360"/>
              </a:spcBef>
              <a:buClr>
                <a:srgbClr val="7F7F7F"/>
              </a:buClr>
              <a:buSzPct val="100000"/>
              <a:buFont typeface="Arial"/>
              <a:buChar char="–"/>
              <a:defRPr sz="1800" b="0" i="0" u="none" strike="noStrike" cap="none">
                <a:solidFill>
                  <a:srgbClr val="7F7F7F"/>
                </a:solidFill>
                <a:latin typeface="Arial"/>
                <a:ea typeface="Arial"/>
                <a:cs typeface="Arial"/>
                <a:sym typeface="Arial"/>
              </a:defRPr>
            </a:lvl4pPr>
            <a:lvl5pPr marL="2057400" marR="0" lvl="4" indent="-114300" algn="l" rtl="0">
              <a:spcBef>
                <a:spcPts val="360"/>
              </a:spcBef>
              <a:buClr>
                <a:srgbClr val="7F7F7F"/>
              </a:buClr>
              <a:buSzPct val="100000"/>
              <a:buFont typeface="Arial"/>
              <a:buChar char="»"/>
              <a:defRPr sz="1800" b="0" i="0" u="none" strike="noStrike" cap="none">
                <a:solidFill>
                  <a:srgbClr val="7F7F7F"/>
                </a:solidFill>
                <a:latin typeface="Arial"/>
                <a:ea typeface="Arial"/>
                <a:cs typeface="Arial"/>
                <a:sym typeface="Arial"/>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46" name="Shape 46"/>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1" i="0" u="none" strike="noStrike" cap="none">
                <a:solidFill>
                  <a:schemeClr val="dk1"/>
                </a:solidFill>
                <a:latin typeface="Arial"/>
                <a:ea typeface="Arial"/>
                <a:cs typeface="Arial"/>
                <a:sym typeface="Arial"/>
              </a:defRPr>
            </a:lvl1pPr>
            <a:lvl2pPr marL="742950" marR="0" lvl="1" indent="-133350" algn="l" rtl="0">
              <a:spcBef>
                <a:spcPts val="480"/>
              </a:spcBef>
              <a:buClr>
                <a:srgbClr val="7F7F7F"/>
              </a:buClr>
              <a:buSzPct val="100000"/>
              <a:buFont typeface="Arial"/>
              <a:buChar char="•"/>
              <a:defRPr sz="2400" b="0" i="0" u="none" strike="noStrike" cap="none">
                <a:solidFill>
                  <a:srgbClr val="7F7F7F"/>
                </a:solidFill>
                <a:latin typeface="Arial"/>
                <a:ea typeface="Arial"/>
                <a:cs typeface="Arial"/>
                <a:sym typeface="Arial"/>
              </a:defRPr>
            </a:lvl2pPr>
            <a:lvl3pPr marL="1143000" marR="0" lvl="2" indent="-101600" algn="l" rtl="0">
              <a:spcBef>
                <a:spcPts val="400"/>
              </a:spcBef>
              <a:buClr>
                <a:srgbClr val="7F7F7F"/>
              </a:buClr>
              <a:buSzPct val="100000"/>
              <a:buFont typeface="Arial"/>
              <a:buChar char="•"/>
              <a:defRPr sz="2000" b="0" i="0" u="none" strike="noStrike" cap="none">
                <a:solidFill>
                  <a:srgbClr val="7F7F7F"/>
                </a:solidFill>
                <a:latin typeface="Arial"/>
                <a:ea typeface="Arial"/>
                <a:cs typeface="Arial"/>
                <a:sym typeface="Arial"/>
              </a:defRPr>
            </a:lvl3pPr>
            <a:lvl4pPr marL="1600200" marR="0" lvl="3" indent="-114300" algn="l" rtl="0">
              <a:spcBef>
                <a:spcPts val="360"/>
              </a:spcBef>
              <a:buClr>
                <a:srgbClr val="7F7F7F"/>
              </a:buClr>
              <a:buSzPct val="100000"/>
              <a:buFont typeface="Arial"/>
              <a:buChar char="–"/>
              <a:defRPr sz="1800" b="0" i="0" u="none" strike="noStrike" cap="none">
                <a:solidFill>
                  <a:srgbClr val="7F7F7F"/>
                </a:solidFill>
                <a:latin typeface="Arial"/>
                <a:ea typeface="Arial"/>
                <a:cs typeface="Arial"/>
                <a:sym typeface="Arial"/>
              </a:defRPr>
            </a:lvl4pPr>
            <a:lvl5pPr marL="2057400" marR="0" lvl="4" indent="-114300" algn="l" rtl="0">
              <a:spcBef>
                <a:spcPts val="360"/>
              </a:spcBef>
              <a:buClr>
                <a:srgbClr val="7F7F7F"/>
              </a:buClr>
              <a:buSzPct val="100000"/>
              <a:buFont typeface="Arial"/>
              <a:buChar char="»"/>
              <a:defRPr sz="1800" b="0" i="0" u="none" strike="noStrike" cap="none">
                <a:solidFill>
                  <a:srgbClr val="7F7F7F"/>
                </a:solidFill>
                <a:latin typeface="Arial"/>
                <a:ea typeface="Arial"/>
                <a:cs typeface="Arial"/>
                <a:sym typeface="Arial"/>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47" name="Shape 47"/>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Times New Roman"/>
                <a:ea typeface="Times New Roman"/>
                <a:cs typeface="Times New Roman"/>
                <a:sym typeface="Times New Roman"/>
              </a:rPr>
              <a:t>‹#›</a:t>
            </a:fld>
            <a:endParaRPr lang="en-US" sz="1200">
              <a:solidFill>
                <a:schemeClr val="lt1"/>
              </a:solidFill>
              <a:latin typeface="Times New Roman"/>
              <a:ea typeface="Times New Roman"/>
              <a:cs typeface="Times New Roman"/>
              <a:sym typeface="Times New Roman"/>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noAutofit/>
          </a:bodyPr>
          <a:lstStyle>
            <a:lvl1pPr algn="l">
              <a:defRPr sz="28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 name="Slide Number Placeholder 6"/>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43817556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 name="Slide Number Placeholder 6"/>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56805509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133600"/>
            <a:ext cx="7924800" cy="1470025"/>
          </a:xfrm>
        </p:spPr>
        <p:txBody>
          <a:bodyPr>
            <a:normAutofit/>
          </a:bodyPr>
          <a:lstStyle>
            <a:lvl1pPr>
              <a:defRPr sz="4400"/>
            </a:lvl1pPr>
          </a:lstStyle>
          <a:p>
            <a:r>
              <a:rPr lang="en-US" dirty="0" smtClean="0"/>
              <a:t>Click to edit Master title style</a:t>
            </a:r>
            <a:endParaRPr lang="en-US" dirty="0"/>
          </a:p>
        </p:txBody>
      </p:sp>
      <p:sp>
        <p:nvSpPr>
          <p:cNvPr id="3" name="Subtitle 2"/>
          <p:cNvSpPr>
            <a:spLocks noGrp="1"/>
          </p:cNvSpPr>
          <p:nvPr>
            <p:ph type="subTitle" idx="1"/>
          </p:nvPr>
        </p:nvSpPr>
        <p:spPr>
          <a:xfrm>
            <a:off x="9144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lvl1pPr>
              <a:defRPr b="1">
                <a:solidFill>
                  <a:schemeClr val="bg1"/>
                </a:solidFill>
                <a:latin typeface="Calibri" pitchFamily="34" charset="0"/>
              </a:defRPr>
            </a:lvl1p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83403808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0C0"/>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8305800" y="6340475"/>
            <a:ext cx="381000" cy="365125"/>
          </a:xfrm>
        </p:spPr>
        <p:txBody>
          <a:bodyPr/>
          <a:lstStyle>
            <a:lvl1pPr>
              <a:defRPr b="1">
                <a:solidFill>
                  <a:schemeClr val="bg1"/>
                </a:solidFill>
                <a:latin typeface="Calibri" pitchFamily="34" charset="0"/>
              </a:defRPr>
            </a:lvl1p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5484019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5" name="Slide Number Placeholder 4"/>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91434606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p:cNvSpPr/>
          <p:nvPr userDrawn="1"/>
        </p:nvSpPr>
        <p:spPr>
          <a:xfrm>
            <a:off x="0" y="0"/>
            <a:ext cx="8382000"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endParaRPr>
          </a:p>
        </p:txBody>
      </p:sp>
      <p:sp>
        <p:nvSpPr>
          <p:cNvPr id="9" name="Teardrop 8"/>
          <p:cNvSpPr/>
          <p:nvPr userDrawn="1"/>
        </p:nvSpPr>
        <p:spPr>
          <a:xfrm>
            <a:off x="990600" y="1371600"/>
            <a:ext cx="7391400" cy="4343400"/>
          </a:xfrm>
          <a:prstGeom prst="teardrop">
            <a:avLst/>
          </a:prstGeom>
          <a:solidFill>
            <a:schemeClr val="bg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dirty="0">
              <a:solidFill>
                <a:prstClr val="white"/>
              </a:solidFill>
            </a:endParaRPr>
          </a:p>
        </p:txBody>
      </p:sp>
      <p:sp>
        <p:nvSpPr>
          <p:cNvPr id="12" name="Rectangle 11"/>
          <p:cNvSpPr/>
          <p:nvPr userDrawn="1"/>
        </p:nvSpPr>
        <p:spPr>
          <a:xfrm>
            <a:off x="990600" y="3657600"/>
            <a:ext cx="7391400" cy="32004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kern="1200">
              <a:solidFill>
                <a:prstClr val="black"/>
              </a:solidFill>
            </a:endParaRPr>
          </a:p>
        </p:txBody>
      </p:sp>
      <p:sp>
        <p:nvSpPr>
          <p:cNvPr id="11" name="Rectangle 10"/>
          <p:cNvSpPr/>
          <p:nvPr userDrawn="1"/>
        </p:nvSpPr>
        <p:spPr>
          <a:xfrm>
            <a:off x="1524000" y="4419600"/>
            <a:ext cx="62484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kern="1200" dirty="0" smtClean="0">
                <a:solidFill>
                  <a:prstClr val="black"/>
                </a:solidFill>
                <a:latin typeface="Calibri" pitchFamily="34" charset="0"/>
              </a:rPr>
              <a:t/>
            </a:r>
            <a:br>
              <a:rPr lang="en-US" sz="1800" kern="1200" dirty="0" smtClean="0">
                <a:solidFill>
                  <a:prstClr val="black"/>
                </a:solidFill>
                <a:latin typeface="Calibri" pitchFamily="34" charset="0"/>
              </a:rPr>
            </a:br>
            <a:endParaRPr lang="en-US" sz="1800" kern="1200" dirty="0">
              <a:solidFill>
                <a:prstClr val="black"/>
              </a:solidFill>
              <a:latin typeface="Calibri" pitchFamily="34" charset="0"/>
            </a:endParaRPr>
          </a:p>
        </p:txBody>
      </p:sp>
      <p:sp>
        <p:nvSpPr>
          <p:cNvPr id="6" name="Slide Number Placeholder 5"/>
          <p:cNvSpPr>
            <a:spLocks noGrp="1"/>
          </p:cNvSpPr>
          <p:nvPr>
            <p:ph type="sldNum" sz="quarter" idx="12"/>
          </p:nvPr>
        </p:nvSpPr>
        <p:spPr>
          <a:xfrm>
            <a:off x="8305800" y="6356351"/>
            <a:ext cx="381000" cy="349250"/>
          </a:xfrm>
        </p:spPr>
        <p:txBody>
          <a:bodyPr/>
          <a:lstStyle>
            <a:lvl1pPr>
              <a:defRPr b="1">
                <a:latin typeface="Calibri" pitchFamily="34" charset="0"/>
              </a:defRPr>
            </a:lvl1pPr>
          </a:lstStyle>
          <a:p>
            <a:fld id="{0E35F3BA-FE8B-4E36-87EF-206F94BD42EB}" type="slidenum">
              <a:rPr lang="en-US" smtClean="0">
                <a:solidFill>
                  <a:prstClr val="white"/>
                </a:solidFill>
              </a:rPr>
              <a:pPr/>
              <a:t>‹#›</a:t>
            </a:fld>
            <a:endParaRPr lang="en-US" dirty="0">
              <a:solidFill>
                <a:prstClr val="white"/>
              </a:solidFill>
            </a:endParaRPr>
          </a:p>
        </p:txBody>
      </p:sp>
      <p:pic>
        <p:nvPicPr>
          <p:cNvPr id="13" name="Picture 12" descr="VDOE-h-color sm.png"/>
          <p:cNvPicPr>
            <a:picLocks noChangeAspect="1"/>
          </p:cNvPicPr>
          <p:nvPr userDrawn="1"/>
        </p:nvPicPr>
        <p:blipFill>
          <a:blip r:embed="rId2" cstate="print"/>
          <a:stretch>
            <a:fillRect/>
          </a:stretch>
        </p:blipFill>
        <p:spPr>
          <a:xfrm>
            <a:off x="6019800" y="6324600"/>
            <a:ext cx="2252477" cy="377953"/>
          </a:xfrm>
          <a:prstGeom prst="rect">
            <a:avLst/>
          </a:prstGeom>
        </p:spPr>
      </p:pic>
      <p:sp>
        <p:nvSpPr>
          <p:cNvPr id="14" name="Title 1"/>
          <p:cNvSpPr>
            <a:spLocks noGrp="1"/>
          </p:cNvSpPr>
          <p:nvPr>
            <p:ph type="ctrTitle"/>
          </p:nvPr>
        </p:nvSpPr>
        <p:spPr>
          <a:xfrm>
            <a:off x="1981200" y="2073275"/>
            <a:ext cx="6400800" cy="1470025"/>
          </a:xfrm>
        </p:spPr>
        <p:txBody>
          <a:bodyPr>
            <a:normAutofit/>
          </a:bodyPr>
          <a:lstStyle>
            <a:lvl1pPr>
              <a:defRPr sz="4400"/>
            </a:lvl1pPr>
          </a:lstStyle>
          <a:p>
            <a:r>
              <a:rPr lang="en-US" dirty="0" smtClean="0"/>
              <a:t>Click to edit Master title style</a:t>
            </a:r>
            <a:endParaRPr lang="en-US" dirty="0"/>
          </a:p>
        </p:txBody>
      </p:sp>
      <p:sp>
        <p:nvSpPr>
          <p:cNvPr id="15" name="Subtitle 2"/>
          <p:cNvSpPr>
            <a:spLocks noGrp="1"/>
          </p:cNvSpPr>
          <p:nvPr>
            <p:ph type="subTitle" idx="1"/>
          </p:nvPr>
        </p:nvSpPr>
        <p:spPr>
          <a:xfrm>
            <a:off x="2297722" y="3825875"/>
            <a:ext cx="516987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152400"/>
            <a:ext cx="2121788" cy="6858000"/>
          </a:xfrm>
          <a:prstGeom prst="rect">
            <a:avLst/>
          </a:prstGeom>
        </p:spPr>
      </p:pic>
    </p:spTree>
    <p:extLst>
      <p:ext uri="{BB962C8B-B14F-4D97-AF65-F5344CB8AC3E}">
        <p14:creationId xmlns:p14="http://schemas.microsoft.com/office/powerpoint/2010/main" val="308181462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8" name="Rectangle 7"/>
          <p:cNvSpPr/>
          <p:nvPr userDrawn="1"/>
        </p:nvSpPr>
        <p:spPr>
          <a:xfrm>
            <a:off x="0" y="0"/>
            <a:ext cx="8382000" cy="62484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endParaRPr>
          </a:p>
        </p:txBody>
      </p:sp>
      <p:sp>
        <p:nvSpPr>
          <p:cNvPr id="9" name="Teardrop 8"/>
          <p:cNvSpPr/>
          <p:nvPr userDrawn="1"/>
        </p:nvSpPr>
        <p:spPr>
          <a:xfrm>
            <a:off x="990600" y="1371600"/>
            <a:ext cx="7391400" cy="4953000"/>
          </a:xfrm>
          <a:prstGeom prst="teardrop">
            <a:avLst/>
          </a:prstGeom>
          <a:solidFill>
            <a:schemeClr val="bg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dirty="0">
              <a:solidFill>
                <a:prstClr val="white"/>
              </a:solidFill>
            </a:endParaRPr>
          </a:p>
        </p:txBody>
      </p:sp>
      <p:sp>
        <p:nvSpPr>
          <p:cNvPr id="2" name="Title 1"/>
          <p:cNvSpPr>
            <a:spLocks noGrp="1"/>
          </p:cNvSpPr>
          <p:nvPr>
            <p:ph type="title" hasCustomPrompt="1"/>
          </p:nvPr>
        </p:nvSpPr>
        <p:spPr>
          <a:xfrm>
            <a:off x="1524000" y="3124201"/>
            <a:ext cx="6248400" cy="1295400"/>
          </a:xfrm>
        </p:spPr>
        <p:txBody>
          <a:bodyPr anchor="t">
            <a:normAutofit/>
          </a:bodyPr>
          <a:lstStyle>
            <a:lvl1pPr algn="ctr" eaLnBrk="1" fontAlgn="auto" hangingPunct="1">
              <a:spcAft>
                <a:spcPts val="0"/>
              </a:spcAft>
              <a:defRPr lang="en-US" sz="3600" baseline="0">
                <a:solidFill>
                  <a:schemeClr val="tx1">
                    <a:lumMod val="50000"/>
                    <a:lumOff val="50000"/>
                  </a:schemeClr>
                </a:solidFill>
              </a:defRPr>
            </a:lvl1pPr>
          </a:lstStyle>
          <a:p>
            <a:pPr eaLnBrk="1" fontAlgn="auto" hangingPunct="1">
              <a:spcAft>
                <a:spcPts val="0"/>
              </a:spcAft>
              <a:defRPr/>
            </a:pPr>
            <a:r>
              <a:rPr lang="en-US" dirty="0" smtClean="0">
                <a:ea typeface="ＭＳ Ｐゴシック" pitchFamily="34" charset="-128"/>
              </a:rPr>
              <a:t>Sub Section Slide</a:t>
            </a:r>
            <a:endParaRPr lang="en-US" dirty="0"/>
          </a:p>
        </p:txBody>
      </p:sp>
      <p:sp>
        <p:nvSpPr>
          <p:cNvPr id="6" name="Slide Number Placeholder 5"/>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75858458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84303993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74066051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Blank 2</a:t>
            </a:r>
            <a:endParaRPr lang="en-US" dirty="0"/>
          </a:p>
        </p:txBody>
      </p:sp>
      <p:sp>
        <p:nvSpPr>
          <p:cNvPr id="3" name="Date Placeholder 2"/>
          <p:cNvSpPr>
            <a:spLocks noGrp="1"/>
          </p:cNvSpPr>
          <p:nvPr>
            <p:ph type="dt" sz="half" idx="10"/>
          </p:nvPr>
        </p:nvSpPr>
        <p:spPr>
          <a:xfrm>
            <a:off x="5105400" y="6553201"/>
            <a:ext cx="838200" cy="152400"/>
          </a:xfrm>
          <a:prstGeom prst="rect">
            <a:avLst/>
          </a:prstGeom>
        </p:spPr>
        <p:txBody>
          <a:bodyPr/>
          <a:lstStyle/>
          <a:p>
            <a:fld id="{0C94E948-816B-492E-9679-2347A787406D}" type="datetime1">
              <a:rPr lang="en-US" sz="1800" kern="1200" smtClean="0">
                <a:solidFill>
                  <a:prstClr val="black"/>
                </a:solidFill>
                <a:latin typeface="Times New Roman"/>
                <a:ea typeface="+mn-ea"/>
                <a:cs typeface="+mn-cs"/>
              </a:rPr>
              <a:pPr/>
              <a:t>1/10/2017</a:t>
            </a:fld>
            <a:endParaRPr lang="en-US" sz="1800" kern="1200" dirty="0">
              <a:solidFill>
                <a:prstClr val="black"/>
              </a:solidFill>
              <a:latin typeface="Times New Roman"/>
              <a:ea typeface="+mn-ea"/>
              <a:cs typeface="+mn-cs"/>
            </a:endParaRPr>
          </a:p>
        </p:txBody>
      </p:sp>
      <p:sp>
        <p:nvSpPr>
          <p:cNvPr id="6" name="Rectangle 5"/>
          <p:cNvSpPr/>
          <p:nvPr userDrawn="1"/>
        </p:nvSpPr>
        <p:spPr>
          <a:xfrm>
            <a:off x="4953000" y="6248400"/>
            <a:ext cx="33528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endParaRPr>
          </a:p>
        </p:txBody>
      </p:sp>
    </p:spTree>
    <p:extLst>
      <p:ext uri="{BB962C8B-B14F-4D97-AF65-F5344CB8AC3E}">
        <p14:creationId xmlns:p14="http://schemas.microsoft.com/office/powerpoint/2010/main" val="195531491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2"/>
        <p:cNvGrpSpPr/>
        <p:nvPr/>
      </p:nvGrpSpPr>
      <p:grpSpPr>
        <a:xfrm>
          <a:off x="0" y="0"/>
          <a:ext cx="0" cy="0"/>
          <a:chOff x="0" y="0"/>
          <a:chExt cx="0" cy="0"/>
        </a:xfrm>
      </p:grpSpPr>
      <p:sp>
        <p:nvSpPr>
          <p:cNvPr id="53" name="Shape 53"/>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buClr>
                <a:srgbClr val="0070C0"/>
              </a:buClr>
              <a:buFont typeface="Times New Roman"/>
              <a:buNone/>
              <a:defRPr sz="28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4" name="Shape 54"/>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1" i="0" u="none" strike="noStrike" cap="none">
                <a:solidFill>
                  <a:schemeClr val="dk1"/>
                </a:solidFill>
                <a:latin typeface="Arial"/>
                <a:ea typeface="Arial"/>
                <a:cs typeface="Arial"/>
                <a:sym typeface="Arial"/>
              </a:defRPr>
            </a:lvl1pPr>
            <a:lvl2pPr marL="742950" marR="0" lvl="1" indent="-107950" algn="l" rtl="0">
              <a:spcBef>
                <a:spcPts val="560"/>
              </a:spcBef>
              <a:buClr>
                <a:srgbClr val="7F7F7F"/>
              </a:buClr>
              <a:buSzPct val="100000"/>
              <a:buFont typeface="Arial"/>
              <a:buChar char="•"/>
              <a:defRPr sz="2800" b="0" i="0" u="none" strike="noStrike" cap="none">
                <a:solidFill>
                  <a:srgbClr val="7F7F7F"/>
                </a:solidFill>
                <a:latin typeface="Arial"/>
                <a:ea typeface="Arial"/>
                <a:cs typeface="Arial"/>
                <a:sym typeface="Arial"/>
              </a:defRPr>
            </a:lvl2pPr>
            <a:lvl3pPr marL="1143000" marR="0" lvl="2" indent="-76200" algn="l" rtl="0">
              <a:spcBef>
                <a:spcPts val="480"/>
              </a:spcBef>
              <a:buClr>
                <a:srgbClr val="7F7F7F"/>
              </a:buClr>
              <a:buSzPct val="100000"/>
              <a:buFont typeface="Arial"/>
              <a:buChar char="•"/>
              <a:defRPr sz="2400" b="0" i="0" u="none" strike="noStrike" cap="none">
                <a:solidFill>
                  <a:srgbClr val="7F7F7F"/>
                </a:solidFill>
                <a:latin typeface="Arial"/>
                <a:ea typeface="Arial"/>
                <a:cs typeface="Arial"/>
                <a:sym typeface="Arial"/>
              </a:defRPr>
            </a:lvl3pPr>
            <a:lvl4pPr marL="1600200" marR="0" lvl="3" indent="-101600" algn="l" rtl="0">
              <a:spcBef>
                <a:spcPts val="400"/>
              </a:spcBef>
              <a:buClr>
                <a:srgbClr val="7F7F7F"/>
              </a:buClr>
              <a:buSzPct val="100000"/>
              <a:buFont typeface="Arial"/>
              <a:buChar char="–"/>
              <a:defRPr sz="2000" b="0" i="0" u="none" strike="noStrike" cap="none">
                <a:solidFill>
                  <a:srgbClr val="7F7F7F"/>
                </a:solidFill>
                <a:latin typeface="Arial"/>
                <a:ea typeface="Arial"/>
                <a:cs typeface="Arial"/>
                <a:sym typeface="Arial"/>
              </a:defRPr>
            </a:lvl4pPr>
            <a:lvl5pPr marL="2057400" marR="0" lvl="4" indent="-101600" algn="l" rtl="0">
              <a:spcBef>
                <a:spcPts val="400"/>
              </a:spcBef>
              <a:buClr>
                <a:srgbClr val="7F7F7F"/>
              </a:buClr>
              <a:buSzPct val="100000"/>
              <a:buFont typeface="Arial"/>
              <a:buChar char="»"/>
              <a:defRPr sz="2000" b="0" i="0" u="none" strike="noStrike" cap="none">
                <a:solidFill>
                  <a:srgbClr val="7F7F7F"/>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55" name="Shape 55"/>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buClr>
                <a:srgbClr val="7F7F7F"/>
              </a:buClr>
              <a:buFont typeface="Arial"/>
              <a:buNone/>
              <a:defRPr sz="1400" b="1" i="0" u="none" strike="noStrike" cap="none">
                <a:solidFill>
                  <a:srgbClr val="7F7F7F"/>
                </a:solidFill>
                <a:latin typeface="Arial"/>
                <a:ea typeface="Arial"/>
                <a:cs typeface="Arial"/>
                <a:sym typeface="Arial"/>
              </a:defRPr>
            </a:lvl1pPr>
            <a:lvl2pPr marL="457200" marR="0" lvl="1" indent="0" algn="l" rtl="0">
              <a:spcBef>
                <a:spcPts val="240"/>
              </a:spcBef>
              <a:buClr>
                <a:srgbClr val="7F7F7F"/>
              </a:buClr>
              <a:buFont typeface="Arial"/>
              <a:buNone/>
              <a:defRPr sz="1200" b="0" i="0" u="none" strike="noStrike" cap="none">
                <a:solidFill>
                  <a:srgbClr val="7F7F7F"/>
                </a:solidFill>
                <a:latin typeface="Arial"/>
                <a:ea typeface="Arial"/>
                <a:cs typeface="Arial"/>
                <a:sym typeface="Arial"/>
              </a:defRPr>
            </a:lvl2pPr>
            <a:lvl3pPr marL="914400" marR="0" lvl="2" indent="0" algn="l" rtl="0">
              <a:spcBef>
                <a:spcPts val="200"/>
              </a:spcBef>
              <a:buClr>
                <a:srgbClr val="7F7F7F"/>
              </a:buClr>
              <a:buFont typeface="Arial"/>
              <a:buNone/>
              <a:defRPr sz="1000" b="0" i="0" u="none" strike="noStrike" cap="none">
                <a:solidFill>
                  <a:srgbClr val="7F7F7F"/>
                </a:solidFill>
                <a:latin typeface="Arial"/>
                <a:ea typeface="Arial"/>
                <a:cs typeface="Arial"/>
                <a:sym typeface="Arial"/>
              </a:defRPr>
            </a:lvl3pPr>
            <a:lvl4pPr marL="1371600" marR="0" lvl="3" indent="0" algn="l" rtl="0">
              <a:spcBef>
                <a:spcPts val="180"/>
              </a:spcBef>
              <a:buClr>
                <a:srgbClr val="7F7F7F"/>
              </a:buClr>
              <a:buFont typeface="Arial"/>
              <a:buNone/>
              <a:defRPr sz="900" b="0" i="0" u="none" strike="noStrike" cap="none">
                <a:solidFill>
                  <a:srgbClr val="7F7F7F"/>
                </a:solidFill>
                <a:latin typeface="Arial"/>
                <a:ea typeface="Arial"/>
                <a:cs typeface="Arial"/>
                <a:sym typeface="Arial"/>
              </a:defRPr>
            </a:lvl4pPr>
            <a:lvl5pPr marL="1828800" marR="0" lvl="4" indent="0" algn="l" rtl="0">
              <a:spcBef>
                <a:spcPts val="180"/>
              </a:spcBef>
              <a:buClr>
                <a:srgbClr val="7F7F7F"/>
              </a:buClr>
              <a:buFont typeface="Arial"/>
              <a:buNone/>
              <a:defRPr sz="900" b="0" i="0" u="none" strike="noStrike" cap="none">
                <a:solidFill>
                  <a:srgbClr val="7F7F7F"/>
                </a:solidFill>
                <a:latin typeface="Arial"/>
                <a:ea typeface="Arial"/>
                <a:cs typeface="Arial"/>
                <a:sym typeface="Arial"/>
              </a:defRPr>
            </a:lvl5pPr>
            <a:lvl6pPr marL="2286000" marR="0" lvl="5"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9pPr>
          </a:lstStyle>
          <a:p>
            <a:endParaRPr/>
          </a:p>
        </p:txBody>
      </p:sp>
      <p:sp>
        <p:nvSpPr>
          <p:cNvPr id="56" name="Shape 56"/>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Times New Roman"/>
                <a:ea typeface="Times New Roman"/>
                <a:cs typeface="Times New Roman"/>
                <a:sym typeface="Times New Roman"/>
              </a:rPr>
              <a:t>‹#›</a:t>
            </a:fld>
            <a:endParaRPr lang="en-US" sz="1200">
              <a:solidFill>
                <a:schemeClr val="lt1"/>
              </a:solidFill>
              <a:latin typeface="Times New Roman"/>
              <a:ea typeface="Times New Roman"/>
              <a:cs typeface="Times New Roman"/>
              <a:sym typeface="Times New Roman"/>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noAutofit/>
          </a:bodyPr>
          <a:lstStyle>
            <a:lvl1pPr algn="l">
              <a:defRPr sz="28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 name="Slide Number Placeholder 6"/>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33994267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 name="Slide Number Placeholder 6"/>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0533648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133600"/>
            <a:ext cx="7924800" cy="1470025"/>
          </a:xfrm>
        </p:spPr>
        <p:txBody>
          <a:bodyPr>
            <a:normAutofit/>
          </a:bodyPr>
          <a:lstStyle>
            <a:lvl1pPr>
              <a:defRPr sz="4400"/>
            </a:lvl1pPr>
          </a:lstStyle>
          <a:p>
            <a:r>
              <a:rPr lang="en-US" dirty="0" smtClean="0"/>
              <a:t>Click to edit Master title style</a:t>
            </a:r>
            <a:endParaRPr lang="en-US" dirty="0"/>
          </a:p>
        </p:txBody>
      </p:sp>
      <p:sp>
        <p:nvSpPr>
          <p:cNvPr id="3" name="Subtitle 2"/>
          <p:cNvSpPr>
            <a:spLocks noGrp="1"/>
          </p:cNvSpPr>
          <p:nvPr>
            <p:ph type="subTitle" idx="1"/>
          </p:nvPr>
        </p:nvSpPr>
        <p:spPr>
          <a:xfrm>
            <a:off x="9144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lvl1pPr>
              <a:defRPr b="1">
                <a:solidFill>
                  <a:schemeClr val="bg1"/>
                </a:solidFill>
                <a:latin typeface="Calibri" pitchFamily="34" charset="0"/>
              </a:defRPr>
            </a:lvl1p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0450819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0C0"/>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8305800" y="6340475"/>
            <a:ext cx="381000" cy="365125"/>
          </a:xfrm>
        </p:spPr>
        <p:txBody>
          <a:bodyPr/>
          <a:lstStyle>
            <a:lvl1pPr>
              <a:defRPr b="1">
                <a:solidFill>
                  <a:schemeClr val="bg1"/>
                </a:solidFill>
                <a:latin typeface="Calibri" pitchFamily="34" charset="0"/>
              </a:defRPr>
            </a:lvl1p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16833128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5" name="Slide Number Placeholder 4"/>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30693462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p:cNvSpPr/>
          <p:nvPr userDrawn="1"/>
        </p:nvSpPr>
        <p:spPr>
          <a:xfrm>
            <a:off x="0" y="0"/>
            <a:ext cx="8382000"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endParaRPr>
          </a:p>
        </p:txBody>
      </p:sp>
      <p:sp>
        <p:nvSpPr>
          <p:cNvPr id="9" name="Teardrop 8"/>
          <p:cNvSpPr/>
          <p:nvPr userDrawn="1"/>
        </p:nvSpPr>
        <p:spPr>
          <a:xfrm>
            <a:off x="990600" y="1371600"/>
            <a:ext cx="7391400" cy="4343400"/>
          </a:xfrm>
          <a:prstGeom prst="teardrop">
            <a:avLst/>
          </a:prstGeom>
          <a:solidFill>
            <a:schemeClr val="bg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dirty="0">
              <a:solidFill>
                <a:prstClr val="white"/>
              </a:solidFill>
            </a:endParaRPr>
          </a:p>
        </p:txBody>
      </p:sp>
      <p:sp>
        <p:nvSpPr>
          <p:cNvPr id="12" name="Rectangle 11"/>
          <p:cNvSpPr/>
          <p:nvPr userDrawn="1"/>
        </p:nvSpPr>
        <p:spPr>
          <a:xfrm>
            <a:off x="990600" y="3657600"/>
            <a:ext cx="7391400" cy="32004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kern="1200">
              <a:solidFill>
                <a:prstClr val="black"/>
              </a:solidFill>
            </a:endParaRPr>
          </a:p>
        </p:txBody>
      </p:sp>
      <p:sp>
        <p:nvSpPr>
          <p:cNvPr id="11" name="Rectangle 10"/>
          <p:cNvSpPr/>
          <p:nvPr userDrawn="1"/>
        </p:nvSpPr>
        <p:spPr>
          <a:xfrm>
            <a:off x="1524000" y="4419600"/>
            <a:ext cx="62484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kern="1200" dirty="0" smtClean="0">
                <a:solidFill>
                  <a:prstClr val="black"/>
                </a:solidFill>
                <a:latin typeface="Calibri" pitchFamily="34" charset="0"/>
              </a:rPr>
              <a:t/>
            </a:r>
            <a:br>
              <a:rPr lang="en-US" sz="1800" kern="1200" dirty="0" smtClean="0">
                <a:solidFill>
                  <a:prstClr val="black"/>
                </a:solidFill>
                <a:latin typeface="Calibri" pitchFamily="34" charset="0"/>
              </a:rPr>
            </a:br>
            <a:endParaRPr lang="en-US" sz="1800" kern="1200" dirty="0">
              <a:solidFill>
                <a:prstClr val="black"/>
              </a:solidFill>
              <a:latin typeface="Calibri" pitchFamily="34" charset="0"/>
            </a:endParaRPr>
          </a:p>
        </p:txBody>
      </p:sp>
      <p:sp>
        <p:nvSpPr>
          <p:cNvPr id="6" name="Slide Number Placeholder 5"/>
          <p:cNvSpPr>
            <a:spLocks noGrp="1"/>
          </p:cNvSpPr>
          <p:nvPr>
            <p:ph type="sldNum" sz="quarter" idx="12"/>
          </p:nvPr>
        </p:nvSpPr>
        <p:spPr>
          <a:xfrm>
            <a:off x="8305800" y="6356351"/>
            <a:ext cx="381000" cy="349250"/>
          </a:xfrm>
        </p:spPr>
        <p:txBody>
          <a:bodyPr/>
          <a:lstStyle>
            <a:lvl1pPr>
              <a:defRPr b="1">
                <a:latin typeface="Calibri" pitchFamily="34" charset="0"/>
              </a:defRPr>
            </a:lvl1pPr>
          </a:lstStyle>
          <a:p>
            <a:fld id="{0E35F3BA-FE8B-4E36-87EF-206F94BD42EB}" type="slidenum">
              <a:rPr lang="en-US" smtClean="0">
                <a:solidFill>
                  <a:prstClr val="white"/>
                </a:solidFill>
              </a:rPr>
              <a:pPr/>
              <a:t>‹#›</a:t>
            </a:fld>
            <a:endParaRPr lang="en-US" dirty="0">
              <a:solidFill>
                <a:prstClr val="white"/>
              </a:solidFill>
            </a:endParaRPr>
          </a:p>
        </p:txBody>
      </p:sp>
      <p:pic>
        <p:nvPicPr>
          <p:cNvPr id="13" name="Picture 12" descr="VDOE-h-color sm.png"/>
          <p:cNvPicPr>
            <a:picLocks noChangeAspect="1"/>
          </p:cNvPicPr>
          <p:nvPr userDrawn="1"/>
        </p:nvPicPr>
        <p:blipFill>
          <a:blip r:embed="rId2" cstate="print"/>
          <a:stretch>
            <a:fillRect/>
          </a:stretch>
        </p:blipFill>
        <p:spPr>
          <a:xfrm>
            <a:off x="6019800" y="6324600"/>
            <a:ext cx="2252477" cy="377953"/>
          </a:xfrm>
          <a:prstGeom prst="rect">
            <a:avLst/>
          </a:prstGeom>
        </p:spPr>
      </p:pic>
      <p:sp>
        <p:nvSpPr>
          <p:cNvPr id="14" name="Title 1"/>
          <p:cNvSpPr>
            <a:spLocks noGrp="1"/>
          </p:cNvSpPr>
          <p:nvPr>
            <p:ph type="ctrTitle"/>
          </p:nvPr>
        </p:nvSpPr>
        <p:spPr>
          <a:xfrm>
            <a:off x="1981200" y="2073275"/>
            <a:ext cx="6400800" cy="1470025"/>
          </a:xfrm>
        </p:spPr>
        <p:txBody>
          <a:bodyPr>
            <a:normAutofit/>
          </a:bodyPr>
          <a:lstStyle>
            <a:lvl1pPr>
              <a:defRPr sz="4400"/>
            </a:lvl1pPr>
          </a:lstStyle>
          <a:p>
            <a:r>
              <a:rPr lang="en-US" dirty="0" smtClean="0"/>
              <a:t>Click to edit Master title style</a:t>
            </a:r>
            <a:endParaRPr lang="en-US" dirty="0"/>
          </a:p>
        </p:txBody>
      </p:sp>
      <p:sp>
        <p:nvSpPr>
          <p:cNvPr id="15" name="Subtitle 2"/>
          <p:cNvSpPr>
            <a:spLocks noGrp="1"/>
          </p:cNvSpPr>
          <p:nvPr>
            <p:ph type="subTitle" idx="1"/>
          </p:nvPr>
        </p:nvSpPr>
        <p:spPr>
          <a:xfrm>
            <a:off x="2297722" y="3825875"/>
            <a:ext cx="516987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152400"/>
            <a:ext cx="2121788" cy="6858000"/>
          </a:xfrm>
          <a:prstGeom prst="rect">
            <a:avLst/>
          </a:prstGeom>
        </p:spPr>
      </p:pic>
    </p:spTree>
    <p:extLst>
      <p:ext uri="{BB962C8B-B14F-4D97-AF65-F5344CB8AC3E}">
        <p14:creationId xmlns:p14="http://schemas.microsoft.com/office/powerpoint/2010/main" val="252817937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8" name="Rectangle 7"/>
          <p:cNvSpPr/>
          <p:nvPr userDrawn="1"/>
        </p:nvSpPr>
        <p:spPr>
          <a:xfrm>
            <a:off x="0" y="0"/>
            <a:ext cx="8382000" cy="62484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endParaRPr>
          </a:p>
        </p:txBody>
      </p:sp>
      <p:sp>
        <p:nvSpPr>
          <p:cNvPr id="9" name="Teardrop 8"/>
          <p:cNvSpPr/>
          <p:nvPr userDrawn="1"/>
        </p:nvSpPr>
        <p:spPr>
          <a:xfrm>
            <a:off x="990600" y="1371600"/>
            <a:ext cx="7391400" cy="4953000"/>
          </a:xfrm>
          <a:prstGeom prst="teardrop">
            <a:avLst/>
          </a:prstGeom>
          <a:solidFill>
            <a:schemeClr val="bg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dirty="0">
              <a:solidFill>
                <a:prstClr val="white"/>
              </a:solidFill>
            </a:endParaRPr>
          </a:p>
        </p:txBody>
      </p:sp>
      <p:sp>
        <p:nvSpPr>
          <p:cNvPr id="2" name="Title 1"/>
          <p:cNvSpPr>
            <a:spLocks noGrp="1"/>
          </p:cNvSpPr>
          <p:nvPr>
            <p:ph type="title" hasCustomPrompt="1"/>
          </p:nvPr>
        </p:nvSpPr>
        <p:spPr>
          <a:xfrm>
            <a:off x="1524000" y="3124201"/>
            <a:ext cx="6248400" cy="1295400"/>
          </a:xfrm>
        </p:spPr>
        <p:txBody>
          <a:bodyPr anchor="t">
            <a:normAutofit/>
          </a:bodyPr>
          <a:lstStyle>
            <a:lvl1pPr algn="ctr" eaLnBrk="1" fontAlgn="auto" hangingPunct="1">
              <a:spcAft>
                <a:spcPts val="0"/>
              </a:spcAft>
              <a:defRPr lang="en-US" sz="3600" baseline="0">
                <a:solidFill>
                  <a:schemeClr val="tx1">
                    <a:lumMod val="50000"/>
                    <a:lumOff val="50000"/>
                  </a:schemeClr>
                </a:solidFill>
              </a:defRPr>
            </a:lvl1pPr>
          </a:lstStyle>
          <a:p>
            <a:pPr eaLnBrk="1" fontAlgn="auto" hangingPunct="1">
              <a:spcAft>
                <a:spcPts val="0"/>
              </a:spcAft>
              <a:defRPr/>
            </a:pPr>
            <a:r>
              <a:rPr lang="en-US" dirty="0" smtClean="0">
                <a:ea typeface="ＭＳ Ｐゴシック" pitchFamily="34" charset="-128"/>
              </a:rPr>
              <a:t>Sub Section Slide</a:t>
            </a:r>
            <a:endParaRPr lang="en-US" dirty="0"/>
          </a:p>
        </p:txBody>
      </p:sp>
      <p:sp>
        <p:nvSpPr>
          <p:cNvPr id="6" name="Slide Number Placeholder 5"/>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04164478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69523847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09181860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Blank 2</a:t>
            </a:r>
            <a:endParaRPr lang="en-US" dirty="0"/>
          </a:p>
        </p:txBody>
      </p:sp>
      <p:sp>
        <p:nvSpPr>
          <p:cNvPr id="3" name="Date Placeholder 2"/>
          <p:cNvSpPr>
            <a:spLocks noGrp="1"/>
          </p:cNvSpPr>
          <p:nvPr>
            <p:ph type="dt" sz="half" idx="10"/>
          </p:nvPr>
        </p:nvSpPr>
        <p:spPr>
          <a:xfrm>
            <a:off x="5105400" y="6553201"/>
            <a:ext cx="838200" cy="152400"/>
          </a:xfrm>
          <a:prstGeom prst="rect">
            <a:avLst/>
          </a:prstGeom>
        </p:spPr>
        <p:txBody>
          <a:bodyPr/>
          <a:lstStyle/>
          <a:p>
            <a:fld id="{0C94E948-816B-492E-9679-2347A787406D}" type="datetime1">
              <a:rPr lang="en-US" sz="1800" kern="1200" smtClean="0">
                <a:solidFill>
                  <a:prstClr val="black"/>
                </a:solidFill>
                <a:latin typeface="Times New Roman"/>
                <a:ea typeface="+mn-ea"/>
                <a:cs typeface="+mn-cs"/>
              </a:rPr>
              <a:pPr/>
              <a:t>1/10/2017</a:t>
            </a:fld>
            <a:endParaRPr lang="en-US" sz="1800" kern="1200" dirty="0">
              <a:solidFill>
                <a:prstClr val="black"/>
              </a:solidFill>
              <a:latin typeface="Times New Roman"/>
              <a:ea typeface="+mn-ea"/>
              <a:cs typeface="+mn-cs"/>
            </a:endParaRPr>
          </a:p>
        </p:txBody>
      </p:sp>
      <p:sp>
        <p:nvSpPr>
          <p:cNvPr id="6" name="Rectangle 5"/>
          <p:cNvSpPr/>
          <p:nvPr userDrawn="1"/>
        </p:nvSpPr>
        <p:spPr>
          <a:xfrm>
            <a:off x="4953000" y="6248400"/>
            <a:ext cx="33528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endParaRPr>
          </a:p>
        </p:txBody>
      </p:sp>
    </p:spTree>
    <p:extLst>
      <p:ext uri="{BB962C8B-B14F-4D97-AF65-F5344CB8AC3E}">
        <p14:creationId xmlns:p14="http://schemas.microsoft.com/office/powerpoint/2010/main" val="96152554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cSld name="Picture with Caption">
    <p:spTree>
      <p:nvGrpSpPr>
        <p:cNvPr id="1" name="Shape 57"/>
        <p:cNvGrpSpPr/>
        <p:nvPr/>
      </p:nvGrpSpPr>
      <p:grpSpPr>
        <a:xfrm>
          <a:off x="0" y="0"/>
          <a:ext cx="0" cy="0"/>
          <a:chOff x="0" y="0"/>
          <a:chExt cx="0" cy="0"/>
        </a:xfrm>
      </p:grpSpPr>
      <p:sp>
        <p:nvSpPr>
          <p:cNvPr id="58" name="Shape 58"/>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buClr>
                <a:schemeClr val="dk1"/>
              </a:buClr>
              <a:buFont typeface="Arial"/>
              <a:buNone/>
              <a:defRPr sz="3200" b="1" i="0" u="none" strike="noStrike" cap="none">
                <a:solidFill>
                  <a:schemeClr val="dk1"/>
                </a:solidFill>
                <a:latin typeface="Arial"/>
                <a:ea typeface="Arial"/>
                <a:cs typeface="Arial"/>
                <a:sym typeface="Arial"/>
              </a:defRPr>
            </a:lvl1pPr>
            <a:lvl2pPr marL="457200" marR="0" lvl="1" indent="0" algn="l" rtl="0">
              <a:spcBef>
                <a:spcPts val="560"/>
              </a:spcBef>
              <a:buClr>
                <a:srgbClr val="7F7F7F"/>
              </a:buClr>
              <a:buFont typeface="Arial"/>
              <a:buNone/>
              <a:defRPr sz="2800" b="0" i="0" u="none" strike="noStrike" cap="none">
                <a:solidFill>
                  <a:srgbClr val="7F7F7F"/>
                </a:solidFill>
                <a:latin typeface="Arial"/>
                <a:ea typeface="Arial"/>
                <a:cs typeface="Arial"/>
                <a:sym typeface="Arial"/>
              </a:defRPr>
            </a:lvl2pPr>
            <a:lvl3pPr marL="914400" marR="0" lvl="2" indent="0" algn="l" rtl="0">
              <a:spcBef>
                <a:spcPts val="480"/>
              </a:spcBef>
              <a:buClr>
                <a:srgbClr val="7F7F7F"/>
              </a:buClr>
              <a:buFont typeface="Arial"/>
              <a:buNone/>
              <a:defRPr sz="2400" b="0" i="0" u="none" strike="noStrike" cap="none">
                <a:solidFill>
                  <a:srgbClr val="7F7F7F"/>
                </a:solidFill>
                <a:latin typeface="Arial"/>
                <a:ea typeface="Arial"/>
                <a:cs typeface="Arial"/>
                <a:sym typeface="Arial"/>
              </a:defRPr>
            </a:lvl3pPr>
            <a:lvl4pPr marL="1371600" marR="0" lvl="3" indent="0" algn="l" rtl="0">
              <a:spcBef>
                <a:spcPts val="400"/>
              </a:spcBef>
              <a:buClr>
                <a:srgbClr val="7F7F7F"/>
              </a:buClr>
              <a:buFont typeface="Arial"/>
              <a:buNone/>
              <a:defRPr sz="2000" b="0" i="0" u="none" strike="noStrike" cap="none">
                <a:solidFill>
                  <a:srgbClr val="7F7F7F"/>
                </a:solidFill>
                <a:latin typeface="Arial"/>
                <a:ea typeface="Arial"/>
                <a:cs typeface="Arial"/>
                <a:sym typeface="Arial"/>
              </a:defRPr>
            </a:lvl4pPr>
            <a:lvl5pPr marL="1828800" marR="0" lvl="4" indent="0" algn="l" rtl="0">
              <a:spcBef>
                <a:spcPts val="400"/>
              </a:spcBef>
              <a:buClr>
                <a:srgbClr val="7F7F7F"/>
              </a:buClr>
              <a:buFont typeface="Arial"/>
              <a:buNone/>
              <a:defRPr sz="2000" b="0" i="0" u="none" strike="noStrike" cap="none">
                <a:solidFill>
                  <a:srgbClr val="7F7F7F"/>
                </a:solidFill>
                <a:latin typeface="Arial"/>
                <a:ea typeface="Arial"/>
                <a:cs typeface="Arial"/>
                <a:sym typeface="Arial"/>
              </a:defRPr>
            </a:lvl5pPr>
            <a:lvl6pPr marL="2286000" marR="0" lvl="5" indent="0" algn="l" rtl="0">
              <a:spcBef>
                <a:spcPts val="400"/>
              </a:spcBef>
              <a:buClr>
                <a:schemeClr val="dk1"/>
              </a:buClr>
              <a:buFont typeface="Arial"/>
              <a:buNone/>
              <a:defRPr sz="20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400"/>
              </a:spcBef>
              <a:buClr>
                <a:schemeClr val="dk1"/>
              </a:buClr>
              <a:buFont typeface="Arial"/>
              <a:buNone/>
              <a:defRPr sz="20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400"/>
              </a:spcBef>
              <a:buClr>
                <a:schemeClr val="dk1"/>
              </a:buClr>
              <a:buFont typeface="Arial"/>
              <a:buNone/>
              <a:defRPr sz="20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400"/>
              </a:spcBef>
              <a:buClr>
                <a:schemeClr val="dk1"/>
              </a:buClr>
              <a:buFont typeface="Arial"/>
              <a:buNone/>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59" name="Shape 59"/>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buClr>
                <a:srgbClr val="7F7F7F"/>
              </a:buClr>
              <a:buFont typeface="Arial"/>
              <a:buNone/>
              <a:defRPr sz="1400" b="1" i="0" u="none" strike="noStrike" cap="none">
                <a:solidFill>
                  <a:srgbClr val="7F7F7F"/>
                </a:solidFill>
                <a:latin typeface="Arial"/>
                <a:ea typeface="Arial"/>
                <a:cs typeface="Arial"/>
                <a:sym typeface="Arial"/>
              </a:defRPr>
            </a:lvl1pPr>
            <a:lvl2pPr marL="457200" marR="0" lvl="1" indent="0" algn="l" rtl="0">
              <a:spcBef>
                <a:spcPts val="240"/>
              </a:spcBef>
              <a:buClr>
                <a:srgbClr val="7F7F7F"/>
              </a:buClr>
              <a:buFont typeface="Arial"/>
              <a:buNone/>
              <a:defRPr sz="1200" b="0" i="0" u="none" strike="noStrike" cap="none">
                <a:solidFill>
                  <a:srgbClr val="7F7F7F"/>
                </a:solidFill>
                <a:latin typeface="Arial"/>
                <a:ea typeface="Arial"/>
                <a:cs typeface="Arial"/>
                <a:sym typeface="Arial"/>
              </a:defRPr>
            </a:lvl2pPr>
            <a:lvl3pPr marL="914400" marR="0" lvl="2" indent="0" algn="l" rtl="0">
              <a:spcBef>
                <a:spcPts val="200"/>
              </a:spcBef>
              <a:buClr>
                <a:srgbClr val="7F7F7F"/>
              </a:buClr>
              <a:buFont typeface="Arial"/>
              <a:buNone/>
              <a:defRPr sz="1000" b="0" i="0" u="none" strike="noStrike" cap="none">
                <a:solidFill>
                  <a:srgbClr val="7F7F7F"/>
                </a:solidFill>
                <a:latin typeface="Arial"/>
                <a:ea typeface="Arial"/>
                <a:cs typeface="Arial"/>
                <a:sym typeface="Arial"/>
              </a:defRPr>
            </a:lvl3pPr>
            <a:lvl4pPr marL="1371600" marR="0" lvl="3" indent="0" algn="l" rtl="0">
              <a:spcBef>
                <a:spcPts val="180"/>
              </a:spcBef>
              <a:buClr>
                <a:srgbClr val="7F7F7F"/>
              </a:buClr>
              <a:buFont typeface="Arial"/>
              <a:buNone/>
              <a:defRPr sz="900" b="0" i="0" u="none" strike="noStrike" cap="none">
                <a:solidFill>
                  <a:srgbClr val="7F7F7F"/>
                </a:solidFill>
                <a:latin typeface="Arial"/>
                <a:ea typeface="Arial"/>
                <a:cs typeface="Arial"/>
                <a:sym typeface="Arial"/>
              </a:defRPr>
            </a:lvl4pPr>
            <a:lvl5pPr marL="1828800" marR="0" lvl="4" indent="0" algn="l" rtl="0">
              <a:spcBef>
                <a:spcPts val="180"/>
              </a:spcBef>
              <a:buClr>
                <a:srgbClr val="7F7F7F"/>
              </a:buClr>
              <a:buFont typeface="Arial"/>
              <a:buNone/>
              <a:defRPr sz="900" b="0" i="0" u="none" strike="noStrike" cap="none">
                <a:solidFill>
                  <a:srgbClr val="7F7F7F"/>
                </a:solidFill>
                <a:latin typeface="Arial"/>
                <a:ea typeface="Arial"/>
                <a:cs typeface="Arial"/>
                <a:sym typeface="Arial"/>
              </a:defRPr>
            </a:lvl5pPr>
            <a:lvl6pPr marL="2286000" marR="0" lvl="5"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9pPr>
          </a:lstStyle>
          <a:p>
            <a:endParaRPr/>
          </a:p>
        </p:txBody>
      </p:sp>
      <p:sp>
        <p:nvSpPr>
          <p:cNvPr id="60" name="Shape 60"/>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Times New Roman"/>
                <a:ea typeface="Times New Roman"/>
                <a:cs typeface="Times New Roman"/>
                <a:sym typeface="Times New Roman"/>
              </a:rPr>
              <a:t>‹#›</a:t>
            </a:fld>
            <a:endParaRPr lang="en-US" sz="1200">
              <a:solidFill>
                <a:schemeClr val="lt1"/>
              </a:solidFill>
              <a:latin typeface="Times New Roman"/>
              <a:ea typeface="Times New Roman"/>
              <a:cs typeface="Times New Roman"/>
              <a:sym typeface="Times New Roman"/>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noAutofit/>
          </a:bodyPr>
          <a:lstStyle>
            <a:lvl1pPr algn="l">
              <a:defRPr sz="28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 name="Slide Number Placeholder 6"/>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36995354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 name="Slide Number Placeholder 6"/>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95460807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133600"/>
            <a:ext cx="7924800" cy="1470025"/>
          </a:xfrm>
        </p:spPr>
        <p:txBody>
          <a:bodyPr>
            <a:normAutofit/>
          </a:bodyPr>
          <a:lstStyle>
            <a:lvl1pPr>
              <a:defRPr sz="4400"/>
            </a:lvl1pPr>
          </a:lstStyle>
          <a:p>
            <a:r>
              <a:rPr lang="en-US" dirty="0" smtClean="0"/>
              <a:t>Click to edit Master title style</a:t>
            </a:r>
            <a:endParaRPr lang="en-US" dirty="0"/>
          </a:p>
        </p:txBody>
      </p:sp>
      <p:sp>
        <p:nvSpPr>
          <p:cNvPr id="3" name="Subtitle 2"/>
          <p:cNvSpPr>
            <a:spLocks noGrp="1"/>
          </p:cNvSpPr>
          <p:nvPr>
            <p:ph type="subTitle" idx="1"/>
          </p:nvPr>
        </p:nvSpPr>
        <p:spPr>
          <a:xfrm>
            <a:off x="9144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lvl1pPr>
              <a:defRPr b="1">
                <a:solidFill>
                  <a:schemeClr val="bg1"/>
                </a:solidFill>
                <a:latin typeface="Calibri" pitchFamily="34" charset="0"/>
              </a:defRPr>
            </a:lvl1p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13669117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0C0"/>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8305800" y="6340475"/>
            <a:ext cx="381000" cy="365125"/>
          </a:xfrm>
        </p:spPr>
        <p:txBody>
          <a:bodyPr/>
          <a:lstStyle>
            <a:lvl1pPr>
              <a:defRPr b="1">
                <a:solidFill>
                  <a:schemeClr val="bg1"/>
                </a:solidFill>
                <a:latin typeface="Calibri" pitchFamily="34" charset="0"/>
              </a:defRPr>
            </a:lvl1p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09247857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5" name="Slide Number Placeholder 4"/>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95425434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p:cNvSpPr/>
          <p:nvPr userDrawn="1"/>
        </p:nvSpPr>
        <p:spPr>
          <a:xfrm>
            <a:off x="0" y="0"/>
            <a:ext cx="8382000"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endParaRPr>
          </a:p>
        </p:txBody>
      </p:sp>
      <p:sp>
        <p:nvSpPr>
          <p:cNvPr id="9" name="Teardrop 8"/>
          <p:cNvSpPr/>
          <p:nvPr userDrawn="1"/>
        </p:nvSpPr>
        <p:spPr>
          <a:xfrm>
            <a:off x="990600" y="1371600"/>
            <a:ext cx="7391400" cy="4343400"/>
          </a:xfrm>
          <a:prstGeom prst="teardrop">
            <a:avLst/>
          </a:prstGeom>
          <a:solidFill>
            <a:schemeClr val="bg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dirty="0">
              <a:solidFill>
                <a:prstClr val="white"/>
              </a:solidFill>
            </a:endParaRPr>
          </a:p>
        </p:txBody>
      </p:sp>
      <p:sp>
        <p:nvSpPr>
          <p:cNvPr id="12" name="Rectangle 11"/>
          <p:cNvSpPr/>
          <p:nvPr userDrawn="1"/>
        </p:nvSpPr>
        <p:spPr>
          <a:xfrm>
            <a:off x="990600" y="3657600"/>
            <a:ext cx="7391400" cy="32004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kern="1200">
              <a:solidFill>
                <a:prstClr val="black"/>
              </a:solidFill>
            </a:endParaRPr>
          </a:p>
        </p:txBody>
      </p:sp>
      <p:sp>
        <p:nvSpPr>
          <p:cNvPr id="11" name="Rectangle 10"/>
          <p:cNvSpPr/>
          <p:nvPr userDrawn="1"/>
        </p:nvSpPr>
        <p:spPr>
          <a:xfrm>
            <a:off x="1524000" y="4419600"/>
            <a:ext cx="62484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kern="1200" dirty="0" smtClean="0">
                <a:solidFill>
                  <a:prstClr val="black"/>
                </a:solidFill>
                <a:latin typeface="Calibri" pitchFamily="34" charset="0"/>
              </a:rPr>
              <a:t/>
            </a:r>
            <a:br>
              <a:rPr lang="en-US" sz="1800" kern="1200" dirty="0" smtClean="0">
                <a:solidFill>
                  <a:prstClr val="black"/>
                </a:solidFill>
                <a:latin typeface="Calibri" pitchFamily="34" charset="0"/>
              </a:rPr>
            </a:br>
            <a:endParaRPr lang="en-US" sz="1800" kern="1200" dirty="0">
              <a:solidFill>
                <a:prstClr val="black"/>
              </a:solidFill>
              <a:latin typeface="Calibri" pitchFamily="34" charset="0"/>
            </a:endParaRPr>
          </a:p>
        </p:txBody>
      </p:sp>
      <p:sp>
        <p:nvSpPr>
          <p:cNvPr id="6" name="Slide Number Placeholder 5"/>
          <p:cNvSpPr>
            <a:spLocks noGrp="1"/>
          </p:cNvSpPr>
          <p:nvPr>
            <p:ph type="sldNum" sz="quarter" idx="12"/>
          </p:nvPr>
        </p:nvSpPr>
        <p:spPr>
          <a:xfrm>
            <a:off x="8305800" y="6356351"/>
            <a:ext cx="381000" cy="349250"/>
          </a:xfrm>
        </p:spPr>
        <p:txBody>
          <a:bodyPr/>
          <a:lstStyle>
            <a:lvl1pPr>
              <a:defRPr b="1">
                <a:latin typeface="Calibri" pitchFamily="34" charset="0"/>
              </a:defRPr>
            </a:lvl1pPr>
          </a:lstStyle>
          <a:p>
            <a:fld id="{0E35F3BA-FE8B-4E36-87EF-206F94BD42EB}" type="slidenum">
              <a:rPr lang="en-US" smtClean="0">
                <a:solidFill>
                  <a:prstClr val="white"/>
                </a:solidFill>
              </a:rPr>
              <a:pPr/>
              <a:t>‹#›</a:t>
            </a:fld>
            <a:endParaRPr lang="en-US" dirty="0">
              <a:solidFill>
                <a:prstClr val="white"/>
              </a:solidFill>
            </a:endParaRPr>
          </a:p>
        </p:txBody>
      </p:sp>
      <p:pic>
        <p:nvPicPr>
          <p:cNvPr id="13" name="Picture 12" descr="VDOE-h-color sm.png"/>
          <p:cNvPicPr>
            <a:picLocks noChangeAspect="1"/>
          </p:cNvPicPr>
          <p:nvPr userDrawn="1"/>
        </p:nvPicPr>
        <p:blipFill>
          <a:blip r:embed="rId2" cstate="print"/>
          <a:stretch>
            <a:fillRect/>
          </a:stretch>
        </p:blipFill>
        <p:spPr>
          <a:xfrm>
            <a:off x="6019800" y="6324600"/>
            <a:ext cx="2252477" cy="377953"/>
          </a:xfrm>
          <a:prstGeom prst="rect">
            <a:avLst/>
          </a:prstGeom>
        </p:spPr>
      </p:pic>
      <p:sp>
        <p:nvSpPr>
          <p:cNvPr id="14" name="Title 1"/>
          <p:cNvSpPr>
            <a:spLocks noGrp="1"/>
          </p:cNvSpPr>
          <p:nvPr>
            <p:ph type="ctrTitle"/>
          </p:nvPr>
        </p:nvSpPr>
        <p:spPr>
          <a:xfrm>
            <a:off x="1981200" y="2073275"/>
            <a:ext cx="6400800" cy="1470025"/>
          </a:xfrm>
        </p:spPr>
        <p:txBody>
          <a:bodyPr>
            <a:normAutofit/>
          </a:bodyPr>
          <a:lstStyle>
            <a:lvl1pPr>
              <a:defRPr sz="4400"/>
            </a:lvl1pPr>
          </a:lstStyle>
          <a:p>
            <a:r>
              <a:rPr lang="en-US" dirty="0" smtClean="0"/>
              <a:t>Click to edit Master title style</a:t>
            </a:r>
            <a:endParaRPr lang="en-US" dirty="0"/>
          </a:p>
        </p:txBody>
      </p:sp>
      <p:sp>
        <p:nvSpPr>
          <p:cNvPr id="15" name="Subtitle 2"/>
          <p:cNvSpPr>
            <a:spLocks noGrp="1"/>
          </p:cNvSpPr>
          <p:nvPr>
            <p:ph type="subTitle" idx="1"/>
          </p:nvPr>
        </p:nvSpPr>
        <p:spPr>
          <a:xfrm>
            <a:off x="2297722" y="3825875"/>
            <a:ext cx="516987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152400"/>
            <a:ext cx="2121788" cy="6858000"/>
          </a:xfrm>
          <a:prstGeom prst="rect">
            <a:avLst/>
          </a:prstGeom>
        </p:spPr>
      </p:pic>
    </p:spTree>
    <p:extLst>
      <p:ext uri="{BB962C8B-B14F-4D97-AF65-F5344CB8AC3E}">
        <p14:creationId xmlns:p14="http://schemas.microsoft.com/office/powerpoint/2010/main" val="143130084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8" name="Rectangle 7"/>
          <p:cNvSpPr/>
          <p:nvPr userDrawn="1"/>
        </p:nvSpPr>
        <p:spPr>
          <a:xfrm>
            <a:off x="0" y="0"/>
            <a:ext cx="8382000" cy="62484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endParaRPr>
          </a:p>
        </p:txBody>
      </p:sp>
      <p:sp>
        <p:nvSpPr>
          <p:cNvPr id="9" name="Teardrop 8"/>
          <p:cNvSpPr/>
          <p:nvPr userDrawn="1"/>
        </p:nvSpPr>
        <p:spPr>
          <a:xfrm>
            <a:off x="990600" y="1371600"/>
            <a:ext cx="7391400" cy="4953000"/>
          </a:xfrm>
          <a:prstGeom prst="teardrop">
            <a:avLst/>
          </a:prstGeom>
          <a:solidFill>
            <a:schemeClr val="bg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dirty="0">
              <a:solidFill>
                <a:prstClr val="white"/>
              </a:solidFill>
            </a:endParaRPr>
          </a:p>
        </p:txBody>
      </p:sp>
      <p:sp>
        <p:nvSpPr>
          <p:cNvPr id="2" name="Title 1"/>
          <p:cNvSpPr>
            <a:spLocks noGrp="1"/>
          </p:cNvSpPr>
          <p:nvPr>
            <p:ph type="title" hasCustomPrompt="1"/>
          </p:nvPr>
        </p:nvSpPr>
        <p:spPr>
          <a:xfrm>
            <a:off x="1524000" y="3124201"/>
            <a:ext cx="6248400" cy="1295400"/>
          </a:xfrm>
        </p:spPr>
        <p:txBody>
          <a:bodyPr anchor="t">
            <a:normAutofit/>
          </a:bodyPr>
          <a:lstStyle>
            <a:lvl1pPr algn="ctr" eaLnBrk="1" fontAlgn="auto" hangingPunct="1">
              <a:spcAft>
                <a:spcPts val="0"/>
              </a:spcAft>
              <a:defRPr lang="en-US" sz="3600" baseline="0">
                <a:solidFill>
                  <a:schemeClr val="tx1">
                    <a:lumMod val="50000"/>
                    <a:lumOff val="50000"/>
                  </a:schemeClr>
                </a:solidFill>
              </a:defRPr>
            </a:lvl1pPr>
          </a:lstStyle>
          <a:p>
            <a:pPr eaLnBrk="1" fontAlgn="auto" hangingPunct="1">
              <a:spcAft>
                <a:spcPts val="0"/>
              </a:spcAft>
              <a:defRPr/>
            </a:pPr>
            <a:r>
              <a:rPr lang="en-US" dirty="0" smtClean="0">
                <a:ea typeface="ＭＳ Ｐゴシック" pitchFamily="34" charset="-128"/>
              </a:rPr>
              <a:t>Sub Section Slide</a:t>
            </a:r>
            <a:endParaRPr lang="en-US" dirty="0"/>
          </a:p>
        </p:txBody>
      </p:sp>
      <p:sp>
        <p:nvSpPr>
          <p:cNvPr id="6" name="Slide Number Placeholder 5"/>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40984737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67789898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44132169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Blank 2</a:t>
            </a:r>
            <a:endParaRPr lang="en-US" dirty="0"/>
          </a:p>
        </p:txBody>
      </p:sp>
      <p:sp>
        <p:nvSpPr>
          <p:cNvPr id="3" name="Date Placeholder 2"/>
          <p:cNvSpPr>
            <a:spLocks noGrp="1"/>
          </p:cNvSpPr>
          <p:nvPr>
            <p:ph type="dt" sz="half" idx="10"/>
          </p:nvPr>
        </p:nvSpPr>
        <p:spPr>
          <a:xfrm>
            <a:off x="5105400" y="6553201"/>
            <a:ext cx="838200" cy="152400"/>
          </a:xfrm>
          <a:prstGeom prst="rect">
            <a:avLst/>
          </a:prstGeom>
        </p:spPr>
        <p:txBody>
          <a:bodyPr/>
          <a:lstStyle/>
          <a:p>
            <a:fld id="{0C94E948-816B-492E-9679-2347A787406D}" type="datetime1">
              <a:rPr lang="en-US" sz="1800" kern="1200" smtClean="0">
                <a:solidFill>
                  <a:prstClr val="black"/>
                </a:solidFill>
                <a:latin typeface="Times New Roman"/>
                <a:ea typeface="+mn-ea"/>
                <a:cs typeface="+mn-cs"/>
              </a:rPr>
              <a:pPr/>
              <a:t>1/10/2017</a:t>
            </a:fld>
            <a:endParaRPr lang="en-US" sz="1800" kern="1200" dirty="0">
              <a:solidFill>
                <a:prstClr val="black"/>
              </a:solidFill>
              <a:latin typeface="Times New Roman"/>
              <a:ea typeface="+mn-ea"/>
              <a:cs typeface="+mn-cs"/>
            </a:endParaRPr>
          </a:p>
        </p:txBody>
      </p:sp>
      <p:sp>
        <p:nvSpPr>
          <p:cNvPr id="6" name="Rectangle 5"/>
          <p:cNvSpPr/>
          <p:nvPr userDrawn="1"/>
        </p:nvSpPr>
        <p:spPr>
          <a:xfrm>
            <a:off x="4953000" y="6248400"/>
            <a:ext cx="33528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endParaRPr>
          </a:p>
        </p:txBody>
      </p:sp>
    </p:spTree>
    <p:extLst>
      <p:ext uri="{BB962C8B-B14F-4D97-AF65-F5344CB8AC3E}">
        <p14:creationId xmlns:p14="http://schemas.microsoft.com/office/powerpoint/2010/main" val="206385551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47"/>
        <p:cNvGrpSpPr/>
        <p:nvPr/>
      </p:nvGrpSpPr>
      <p:grpSpPr>
        <a:xfrm>
          <a:off x="0" y="0"/>
          <a:ext cx="0" cy="0"/>
          <a:chOff x="0" y="0"/>
          <a:chExt cx="0" cy="0"/>
        </a:xfrm>
      </p:grpSpPr>
      <p:sp>
        <p:nvSpPr>
          <p:cNvPr id="148" name="Shape 148"/>
          <p:cNvSpPr txBox="1">
            <a:spLocks noGrp="1"/>
          </p:cNvSpPr>
          <p:nvPr>
            <p:ph type="ctrTitle"/>
          </p:nvPr>
        </p:nvSpPr>
        <p:spPr>
          <a:xfrm>
            <a:off x="304800" y="2133600"/>
            <a:ext cx="7924800" cy="1470000"/>
          </a:xfrm>
          <a:prstGeom prst="rect">
            <a:avLst/>
          </a:prstGeom>
          <a:noFill/>
          <a:ln>
            <a:noFill/>
          </a:ln>
        </p:spPr>
        <p:txBody>
          <a:bodyPr lIns="91425" tIns="91425" rIns="91425" bIns="91425" anchor="ctr" anchorCtr="0"/>
          <a:lstStyle>
            <a:lvl1pPr marL="0" marR="0" lvl="0" indent="0" algn="ctr" rtl="0">
              <a:spcBef>
                <a:spcPts val="0"/>
              </a:spcBef>
              <a:buClr>
                <a:srgbClr val="0070C0"/>
              </a:buClr>
              <a:buFont typeface="Times New Roman"/>
              <a:buNone/>
              <a:defRPr sz="4400" b="1" i="0" u="none" strike="noStrike" cap="none">
                <a:solidFill>
                  <a:srgbClr val="0070C0"/>
                </a:solidFill>
                <a:latin typeface="Times New Roman"/>
                <a:ea typeface="Times New Roman"/>
                <a:cs typeface="Times New Roman"/>
                <a:sym typeface="Times New Roman"/>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49" name="Shape 149"/>
          <p:cNvSpPr txBox="1">
            <a:spLocks noGrp="1"/>
          </p:cNvSpPr>
          <p:nvPr>
            <p:ph type="subTitle" idx="1"/>
          </p:nvPr>
        </p:nvSpPr>
        <p:spPr>
          <a:xfrm>
            <a:off x="914400" y="3886200"/>
            <a:ext cx="6400800" cy="1752600"/>
          </a:xfrm>
          <a:prstGeom prst="rect">
            <a:avLst/>
          </a:prstGeom>
          <a:noFill/>
          <a:ln>
            <a:noFill/>
          </a:ln>
        </p:spPr>
        <p:txBody>
          <a:bodyPr lIns="91425" tIns="91425" rIns="91425" bIns="91425" anchor="t" anchorCtr="0"/>
          <a:lstStyle>
            <a:lvl1pPr marL="0" marR="0" lvl="0" indent="0" algn="ctr" rtl="0">
              <a:spcBef>
                <a:spcPts val="720"/>
              </a:spcBef>
              <a:buClr>
                <a:srgbClr val="888888"/>
              </a:buClr>
              <a:buFont typeface="Arial"/>
              <a:buNone/>
              <a:defRPr sz="3600" b="1" i="0" u="none" strike="noStrike" cap="none">
                <a:solidFill>
                  <a:srgbClr val="888888"/>
                </a:solidFill>
                <a:latin typeface="Arial"/>
                <a:ea typeface="Arial"/>
                <a:cs typeface="Arial"/>
                <a:sym typeface="Arial"/>
              </a:defRPr>
            </a:lvl1pPr>
            <a:lvl2pPr marL="457200" marR="0" lvl="1" indent="0" algn="ctr" rtl="0">
              <a:spcBef>
                <a:spcPts val="640"/>
              </a:spcBef>
              <a:buClr>
                <a:srgbClr val="888888"/>
              </a:buClr>
              <a:buFont typeface="Arial"/>
              <a:buNone/>
              <a:defRPr sz="3200" b="0" i="0" u="none" strike="noStrike" cap="none">
                <a:solidFill>
                  <a:srgbClr val="888888"/>
                </a:solidFill>
                <a:latin typeface="Arial"/>
                <a:ea typeface="Arial"/>
                <a:cs typeface="Arial"/>
                <a:sym typeface="Arial"/>
              </a:defRPr>
            </a:lvl2pPr>
            <a:lvl3pPr marL="914400" marR="0" lvl="2" indent="0" algn="ctr" rtl="0">
              <a:spcBef>
                <a:spcPts val="560"/>
              </a:spcBef>
              <a:buClr>
                <a:srgbClr val="888888"/>
              </a:buClr>
              <a:buFont typeface="Arial"/>
              <a:buNone/>
              <a:defRPr sz="2800" b="0" i="0" u="none" strike="noStrike" cap="none">
                <a:solidFill>
                  <a:srgbClr val="888888"/>
                </a:solidFill>
                <a:latin typeface="Arial"/>
                <a:ea typeface="Arial"/>
                <a:cs typeface="Arial"/>
                <a:sym typeface="Arial"/>
              </a:defRPr>
            </a:lvl3pPr>
            <a:lvl4pPr marL="1371600" marR="0" lvl="3" indent="0" algn="ctr" rtl="0">
              <a:spcBef>
                <a:spcPts val="480"/>
              </a:spcBef>
              <a:buClr>
                <a:srgbClr val="888888"/>
              </a:buClr>
              <a:buFont typeface="Arial"/>
              <a:buNone/>
              <a:defRPr sz="2400" b="0" i="0" u="none" strike="noStrike" cap="none">
                <a:solidFill>
                  <a:srgbClr val="888888"/>
                </a:solidFill>
                <a:latin typeface="Arial"/>
                <a:ea typeface="Arial"/>
                <a:cs typeface="Arial"/>
                <a:sym typeface="Arial"/>
              </a:defRPr>
            </a:lvl4pPr>
            <a:lvl5pPr marL="1828800" marR="0" lvl="4" indent="0" algn="ctr" rtl="0">
              <a:spcBef>
                <a:spcPts val="400"/>
              </a:spcBef>
              <a:buClr>
                <a:srgbClr val="888888"/>
              </a:buClr>
              <a:buFont typeface="Arial"/>
              <a:buNone/>
              <a:defRPr sz="2000" b="0" i="0" u="none" strike="noStrike" cap="none">
                <a:solidFill>
                  <a:srgbClr val="888888"/>
                </a:solidFill>
                <a:latin typeface="Arial"/>
                <a:ea typeface="Arial"/>
                <a:cs typeface="Arial"/>
                <a:sym typeface="Arial"/>
              </a:defRPr>
            </a:lvl5pPr>
            <a:lvl6pPr marL="2286000" marR="0" lvl="5"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6pPr>
            <a:lvl7pPr marL="2743200" marR="0" lvl="6"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7pPr>
            <a:lvl8pPr marL="3200400" marR="0" lvl="7"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8pPr>
            <a:lvl9pPr marL="3657600" marR="0" lvl="8"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9pPr>
          </a:lstStyle>
          <a:p>
            <a:endParaRPr/>
          </a:p>
        </p:txBody>
      </p:sp>
      <p:sp>
        <p:nvSpPr>
          <p:cNvPr id="150" name="Shape 150"/>
          <p:cNvSpPr txBox="1">
            <a:spLocks noGrp="1"/>
          </p:cNvSpPr>
          <p:nvPr>
            <p:ph type="sldNum" idx="12"/>
          </p:nvPr>
        </p:nvSpPr>
        <p:spPr>
          <a:xfrm>
            <a:off x="8382000" y="6356351"/>
            <a:ext cx="381000" cy="34919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1" i="0" u="none" strike="noStrike" cap="none">
                <a:solidFill>
                  <a:schemeClr val="lt1"/>
                </a:solidFill>
                <a:latin typeface="Calibri"/>
                <a:ea typeface="Calibri"/>
                <a:cs typeface="Calibri"/>
                <a:sym typeface="Calibri"/>
              </a:rPr>
              <a:t>‹#›</a:t>
            </a:fld>
            <a:endParaRPr lang="en-US" sz="1200" b="1"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noAutofit/>
          </a:bodyPr>
          <a:lstStyle>
            <a:lvl1pPr algn="l">
              <a:defRPr sz="28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 name="Slide Number Placeholder 6"/>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51775796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 name="Slide Number Placeholder 6"/>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78501086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133600"/>
            <a:ext cx="7924800" cy="1470025"/>
          </a:xfrm>
        </p:spPr>
        <p:txBody>
          <a:bodyPr>
            <a:normAutofit/>
          </a:bodyPr>
          <a:lstStyle>
            <a:lvl1pPr>
              <a:defRPr sz="4400"/>
            </a:lvl1pPr>
          </a:lstStyle>
          <a:p>
            <a:r>
              <a:rPr lang="en-US" dirty="0" smtClean="0"/>
              <a:t>Click to edit Master title style</a:t>
            </a:r>
            <a:endParaRPr lang="en-US" dirty="0"/>
          </a:p>
        </p:txBody>
      </p:sp>
      <p:sp>
        <p:nvSpPr>
          <p:cNvPr id="3" name="Subtitle 2"/>
          <p:cNvSpPr>
            <a:spLocks noGrp="1"/>
          </p:cNvSpPr>
          <p:nvPr>
            <p:ph type="subTitle" idx="1"/>
          </p:nvPr>
        </p:nvSpPr>
        <p:spPr>
          <a:xfrm>
            <a:off x="9144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lvl1pPr>
              <a:defRPr b="1">
                <a:solidFill>
                  <a:schemeClr val="bg1"/>
                </a:solidFill>
                <a:latin typeface="Calibri" pitchFamily="34" charset="0"/>
              </a:defRPr>
            </a:lvl1p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17563518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0C0"/>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8305800" y="6340475"/>
            <a:ext cx="381000" cy="365125"/>
          </a:xfrm>
        </p:spPr>
        <p:txBody>
          <a:bodyPr/>
          <a:lstStyle>
            <a:lvl1pPr>
              <a:defRPr b="1">
                <a:solidFill>
                  <a:schemeClr val="bg1"/>
                </a:solidFill>
                <a:latin typeface="Calibri" pitchFamily="34" charset="0"/>
              </a:defRPr>
            </a:lvl1p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61658708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5" name="Slide Number Placeholder 4"/>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72176764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p:cNvSpPr/>
          <p:nvPr userDrawn="1"/>
        </p:nvSpPr>
        <p:spPr>
          <a:xfrm>
            <a:off x="0" y="0"/>
            <a:ext cx="8382000"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endParaRPr>
          </a:p>
        </p:txBody>
      </p:sp>
      <p:sp>
        <p:nvSpPr>
          <p:cNvPr id="9" name="Teardrop 8"/>
          <p:cNvSpPr/>
          <p:nvPr userDrawn="1"/>
        </p:nvSpPr>
        <p:spPr>
          <a:xfrm>
            <a:off x="990600" y="1371600"/>
            <a:ext cx="7391400" cy="4343400"/>
          </a:xfrm>
          <a:prstGeom prst="teardrop">
            <a:avLst/>
          </a:prstGeom>
          <a:solidFill>
            <a:schemeClr val="bg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dirty="0">
              <a:solidFill>
                <a:prstClr val="white"/>
              </a:solidFill>
            </a:endParaRPr>
          </a:p>
        </p:txBody>
      </p:sp>
      <p:sp>
        <p:nvSpPr>
          <p:cNvPr id="12" name="Rectangle 11"/>
          <p:cNvSpPr/>
          <p:nvPr userDrawn="1"/>
        </p:nvSpPr>
        <p:spPr>
          <a:xfrm>
            <a:off x="990600" y="3657600"/>
            <a:ext cx="7391400" cy="32004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kern="1200">
              <a:solidFill>
                <a:prstClr val="black"/>
              </a:solidFill>
            </a:endParaRPr>
          </a:p>
        </p:txBody>
      </p:sp>
      <p:sp>
        <p:nvSpPr>
          <p:cNvPr id="11" name="Rectangle 10"/>
          <p:cNvSpPr/>
          <p:nvPr userDrawn="1"/>
        </p:nvSpPr>
        <p:spPr>
          <a:xfrm>
            <a:off x="1524000" y="4419600"/>
            <a:ext cx="62484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kern="1200" dirty="0" smtClean="0">
                <a:solidFill>
                  <a:prstClr val="black"/>
                </a:solidFill>
                <a:latin typeface="Calibri" pitchFamily="34" charset="0"/>
              </a:rPr>
              <a:t/>
            </a:r>
            <a:br>
              <a:rPr lang="en-US" sz="1800" kern="1200" dirty="0" smtClean="0">
                <a:solidFill>
                  <a:prstClr val="black"/>
                </a:solidFill>
                <a:latin typeface="Calibri" pitchFamily="34" charset="0"/>
              </a:rPr>
            </a:br>
            <a:endParaRPr lang="en-US" sz="1800" kern="1200" dirty="0">
              <a:solidFill>
                <a:prstClr val="black"/>
              </a:solidFill>
              <a:latin typeface="Calibri" pitchFamily="34" charset="0"/>
            </a:endParaRPr>
          </a:p>
        </p:txBody>
      </p:sp>
      <p:sp>
        <p:nvSpPr>
          <p:cNvPr id="6" name="Slide Number Placeholder 5"/>
          <p:cNvSpPr>
            <a:spLocks noGrp="1"/>
          </p:cNvSpPr>
          <p:nvPr>
            <p:ph type="sldNum" sz="quarter" idx="12"/>
          </p:nvPr>
        </p:nvSpPr>
        <p:spPr>
          <a:xfrm>
            <a:off x="8305800" y="6356351"/>
            <a:ext cx="381000" cy="349250"/>
          </a:xfrm>
        </p:spPr>
        <p:txBody>
          <a:bodyPr/>
          <a:lstStyle>
            <a:lvl1pPr>
              <a:defRPr b="1">
                <a:latin typeface="Calibri" pitchFamily="34" charset="0"/>
              </a:defRPr>
            </a:lvl1pPr>
          </a:lstStyle>
          <a:p>
            <a:fld id="{0E35F3BA-FE8B-4E36-87EF-206F94BD42EB}" type="slidenum">
              <a:rPr lang="en-US" smtClean="0">
                <a:solidFill>
                  <a:prstClr val="white"/>
                </a:solidFill>
              </a:rPr>
              <a:pPr/>
              <a:t>‹#›</a:t>
            </a:fld>
            <a:endParaRPr lang="en-US" dirty="0">
              <a:solidFill>
                <a:prstClr val="white"/>
              </a:solidFill>
            </a:endParaRPr>
          </a:p>
        </p:txBody>
      </p:sp>
      <p:pic>
        <p:nvPicPr>
          <p:cNvPr id="13" name="Picture 12" descr="VDOE-h-color sm.png"/>
          <p:cNvPicPr>
            <a:picLocks noChangeAspect="1"/>
          </p:cNvPicPr>
          <p:nvPr userDrawn="1"/>
        </p:nvPicPr>
        <p:blipFill>
          <a:blip r:embed="rId2" cstate="print"/>
          <a:stretch>
            <a:fillRect/>
          </a:stretch>
        </p:blipFill>
        <p:spPr>
          <a:xfrm>
            <a:off x="6019800" y="6324600"/>
            <a:ext cx="2252477" cy="377953"/>
          </a:xfrm>
          <a:prstGeom prst="rect">
            <a:avLst/>
          </a:prstGeom>
        </p:spPr>
      </p:pic>
      <p:sp>
        <p:nvSpPr>
          <p:cNvPr id="14" name="Title 1"/>
          <p:cNvSpPr>
            <a:spLocks noGrp="1"/>
          </p:cNvSpPr>
          <p:nvPr>
            <p:ph type="ctrTitle"/>
          </p:nvPr>
        </p:nvSpPr>
        <p:spPr>
          <a:xfrm>
            <a:off x="1981200" y="2073275"/>
            <a:ext cx="6400800" cy="1470025"/>
          </a:xfrm>
        </p:spPr>
        <p:txBody>
          <a:bodyPr>
            <a:normAutofit/>
          </a:bodyPr>
          <a:lstStyle>
            <a:lvl1pPr>
              <a:defRPr sz="4400"/>
            </a:lvl1pPr>
          </a:lstStyle>
          <a:p>
            <a:r>
              <a:rPr lang="en-US" dirty="0" smtClean="0"/>
              <a:t>Click to edit Master title style</a:t>
            </a:r>
            <a:endParaRPr lang="en-US" dirty="0"/>
          </a:p>
        </p:txBody>
      </p:sp>
      <p:sp>
        <p:nvSpPr>
          <p:cNvPr id="15" name="Subtitle 2"/>
          <p:cNvSpPr>
            <a:spLocks noGrp="1"/>
          </p:cNvSpPr>
          <p:nvPr>
            <p:ph type="subTitle" idx="1"/>
          </p:nvPr>
        </p:nvSpPr>
        <p:spPr>
          <a:xfrm>
            <a:off x="2297722" y="3825875"/>
            <a:ext cx="516987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152400"/>
            <a:ext cx="2121788" cy="6858000"/>
          </a:xfrm>
          <a:prstGeom prst="rect">
            <a:avLst/>
          </a:prstGeom>
        </p:spPr>
      </p:pic>
    </p:spTree>
    <p:extLst>
      <p:ext uri="{BB962C8B-B14F-4D97-AF65-F5344CB8AC3E}">
        <p14:creationId xmlns:p14="http://schemas.microsoft.com/office/powerpoint/2010/main" val="399743747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8" name="Rectangle 7"/>
          <p:cNvSpPr/>
          <p:nvPr userDrawn="1"/>
        </p:nvSpPr>
        <p:spPr>
          <a:xfrm>
            <a:off x="0" y="0"/>
            <a:ext cx="8382000" cy="62484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endParaRPr>
          </a:p>
        </p:txBody>
      </p:sp>
      <p:sp>
        <p:nvSpPr>
          <p:cNvPr id="9" name="Teardrop 8"/>
          <p:cNvSpPr/>
          <p:nvPr userDrawn="1"/>
        </p:nvSpPr>
        <p:spPr>
          <a:xfrm>
            <a:off x="990600" y="1371600"/>
            <a:ext cx="7391400" cy="4953000"/>
          </a:xfrm>
          <a:prstGeom prst="teardrop">
            <a:avLst/>
          </a:prstGeom>
          <a:solidFill>
            <a:schemeClr val="bg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dirty="0">
              <a:solidFill>
                <a:prstClr val="white"/>
              </a:solidFill>
            </a:endParaRPr>
          </a:p>
        </p:txBody>
      </p:sp>
      <p:sp>
        <p:nvSpPr>
          <p:cNvPr id="2" name="Title 1"/>
          <p:cNvSpPr>
            <a:spLocks noGrp="1"/>
          </p:cNvSpPr>
          <p:nvPr>
            <p:ph type="title" hasCustomPrompt="1"/>
          </p:nvPr>
        </p:nvSpPr>
        <p:spPr>
          <a:xfrm>
            <a:off x="1524000" y="3124201"/>
            <a:ext cx="6248400" cy="1295400"/>
          </a:xfrm>
        </p:spPr>
        <p:txBody>
          <a:bodyPr anchor="t">
            <a:normAutofit/>
          </a:bodyPr>
          <a:lstStyle>
            <a:lvl1pPr algn="ctr" eaLnBrk="1" fontAlgn="auto" hangingPunct="1">
              <a:spcAft>
                <a:spcPts val="0"/>
              </a:spcAft>
              <a:defRPr lang="en-US" sz="3600" baseline="0">
                <a:solidFill>
                  <a:schemeClr val="tx1">
                    <a:lumMod val="50000"/>
                    <a:lumOff val="50000"/>
                  </a:schemeClr>
                </a:solidFill>
              </a:defRPr>
            </a:lvl1pPr>
          </a:lstStyle>
          <a:p>
            <a:pPr eaLnBrk="1" fontAlgn="auto" hangingPunct="1">
              <a:spcAft>
                <a:spcPts val="0"/>
              </a:spcAft>
              <a:defRPr/>
            </a:pPr>
            <a:r>
              <a:rPr lang="en-US" dirty="0" smtClean="0">
                <a:ea typeface="ＭＳ Ｐゴシック" pitchFamily="34" charset="-128"/>
              </a:rPr>
              <a:t>Sub Section Slide</a:t>
            </a:r>
            <a:endParaRPr lang="en-US" dirty="0"/>
          </a:p>
        </p:txBody>
      </p:sp>
      <p:sp>
        <p:nvSpPr>
          <p:cNvPr id="6" name="Slide Number Placeholder 5"/>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83768059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12255737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51813725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Blank 2</a:t>
            </a:r>
            <a:endParaRPr lang="en-US" dirty="0"/>
          </a:p>
        </p:txBody>
      </p:sp>
      <p:sp>
        <p:nvSpPr>
          <p:cNvPr id="3" name="Date Placeholder 2"/>
          <p:cNvSpPr>
            <a:spLocks noGrp="1"/>
          </p:cNvSpPr>
          <p:nvPr>
            <p:ph type="dt" sz="half" idx="10"/>
          </p:nvPr>
        </p:nvSpPr>
        <p:spPr>
          <a:xfrm>
            <a:off x="5105400" y="6553201"/>
            <a:ext cx="838200" cy="152400"/>
          </a:xfrm>
          <a:prstGeom prst="rect">
            <a:avLst/>
          </a:prstGeom>
        </p:spPr>
        <p:txBody>
          <a:bodyPr/>
          <a:lstStyle/>
          <a:p>
            <a:fld id="{0C94E948-816B-492E-9679-2347A787406D}" type="datetime1">
              <a:rPr lang="en-US" sz="1800" kern="1200" smtClean="0">
                <a:solidFill>
                  <a:prstClr val="black"/>
                </a:solidFill>
                <a:latin typeface="Times New Roman"/>
                <a:ea typeface="+mn-ea"/>
                <a:cs typeface="+mn-cs"/>
              </a:rPr>
              <a:pPr/>
              <a:t>1/10/2017</a:t>
            </a:fld>
            <a:endParaRPr lang="en-US" sz="1800" kern="1200" dirty="0">
              <a:solidFill>
                <a:prstClr val="black"/>
              </a:solidFill>
              <a:latin typeface="Times New Roman"/>
              <a:ea typeface="+mn-ea"/>
              <a:cs typeface="+mn-cs"/>
            </a:endParaRPr>
          </a:p>
        </p:txBody>
      </p:sp>
      <p:sp>
        <p:nvSpPr>
          <p:cNvPr id="6" name="Rectangle 5"/>
          <p:cNvSpPr/>
          <p:nvPr userDrawn="1"/>
        </p:nvSpPr>
        <p:spPr>
          <a:xfrm>
            <a:off x="4953000" y="6248400"/>
            <a:ext cx="33528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endParaRPr>
          </a:p>
        </p:txBody>
      </p:sp>
    </p:spTree>
    <p:extLst>
      <p:ext uri="{BB962C8B-B14F-4D97-AF65-F5344CB8AC3E}">
        <p14:creationId xmlns:p14="http://schemas.microsoft.com/office/powerpoint/2010/main" val="291677006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image" Target="../media/image3.png"/><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theme" Target="../theme/theme10.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image" Target="../media/image3.png"/><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theme" Target="../theme/theme11.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1.png"/><Relationship Id="rId5" Type="http://schemas.openxmlformats.org/officeDocument/2006/relationships/slideLayout" Target="../slideLayouts/slideLayout13.xml"/><Relationship Id="rId10"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3.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3.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5.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image" Target="../media/image3.png"/><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theme" Target="../theme/theme6.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image" Target="../media/image3.png"/><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theme" Target="../theme/theme7.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image" Target="../media/image3.png"/><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theme" Target="../theme/theme8.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image" Target="../media/image3.png"/><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theme" Target="../theme/theme9.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p:nvPr/>
        </p:nvSpPr>
        <p:spPr>
          <a:xfrm rot="-5400000" flipH="1">
            <a:off x="5410199" y="2971800"/>
            <a:ext cx="6858000" cy="914400"/>
          </a:xfrm>
          <a:prstGeom prst="rect">
            <a:avLst/>
          </a:prstGeom>
          <a:gradFill>
            <a:gsLst>
              <a:gs pos="0">
                <a:srgbClr val="004177"/>
              </a:gs>
              <a:gs pos="50000">
                <a:srgbClr val="005EAC"/>
              </a:gs>
              <a:gs pos="100000">
                <a:srgbClr val="0072CE"/>
              </a:gs>
            </a:gsLst>
            <a:lin ang="16200000" scaled="0"/>
          </a:gra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rgbClr val="0070C0"/>
              </a:solidFill>
              <a:latin typeface="Times New Roman"/>
              <a:ea typeface="Times New Roman"/>
              <a:cs typeface="Times New Roman"/>
              <a:sym typeface="Times New Roman"/>
            </a:endParaRPr>
          </a:p>
        </p:txBody>
      </p:sp>
      <p:sp>
        <p:nvSpPr>
          <p:cNvPr id="11" name="Shape 11"/>
          <p:cNvSpPr txBox="1">
            <a:spLocks noGrp="1"/>
          </p:cNvSpPr>
          <p:nvPr>
            <p:ph type="title"/>
          </p:nvPr>
        </p:nvSpPr>
        <p:spPr>
          <a:xfrm>
            <a:off x="457200" y="274637"/>
            <a:ext cx="7543800" cy="1143000"/>
          </a:xfrm>
          <a:prstGeom prst="rect">
            <a:avLst/>
          </a:prstGeom>
          <a:noFill/>
          <a:ln>
            <a:noFill/>
          </a:ln>
        </p:spPr>
        <p:txBody>
          <a:bodyPr lIns="91425" tIns="91425" rIns="91425" bIns="91425" anchor="ctr" anchorCtr="0"/>
          <a:lstStyle>
            <a:lvl1pPr marL="0" marR="0" lvl="0" indent="0" algn="ctr" rtl="0">
              <a:spcBef>
                <a:spcPts val="0"/>
              </a:spcBef>
              <a:buClr>
                <a:srgbClr val="0070C0"/>
              </a:buClr>
              <a:buFont typeface="Times New Roman"/>
              <a:buNone/>
              <a:defRPr sz="40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2" name="Shape 12"/>
          <p:cNvSpPr txBox="1">
            <a:spLocks noGrp="1"/>
          </p:cNvSpPr>
          <p:nvPr>
            <p:ph type="body" idx="1"/>
          </p:nvPr>
        </p:nvSpPr>
        <p:spPr>
          <a:xfrm>
            <a:off x="457200" y="1600200"/>
            <a:ext cx="7543800" cy="4525963"/>
          </a:xfrm>
          <a:prstGeom prst="rect">
            <a:avLst/>
          </a:prstGeom>
          <a:noFill/>
          <a:ln>
            <a:noFill/>
          </a:ln>
        </p:spPr>
        <p:txBody>
          <a:bodyPr lIns="91425" tIns="91425" rIns="91425" bIns="91425" anchor="t" anchorCtr="0"/>
          <a:lstStyle>
            <a:lvl1pPr marL="342900" marR="0" lvl="0" indent="-114300" algn="l" rtl="0">
              <a:spcBef>
                <a:spcPts val="720"/>
              </a:spcBef>
              <a:buClr>
                <a:schemeClr val="dk1"/>
              </a:buClr>
              <a:buSzPct val="100000"/>
              <a:buFont typeface="Arial"/>
              <a:buChar char="•"/>
              <a:defRPr sz="3600" b="1" i="0" u="none" strike="noStrike" cap="none">
                <a:solidFill>
                  <a:schemeClr val="dk1"/>
                </a:solidFill>
                <a:latin typeface="Arial"/>
                <a:ea typeface="Arial"/>
                <a:cs typeface="Arial"/>
                <a:sym typeface="Arial"/>
              </a:defRPr>
            </a:lvl1pPr>
            <a:lvl2pPr marL="742950" marR="0" lvl="1" indent="-82550" algn="l" rtl="0">
              <a:spcBef>
                <a:spcPts val="640"/>
              </a:spcBef>
              <a:buClr>
                <a:srgbClr val="7F7F7F"/>
              </a:buClr>
              <a:buSzPct val="100000"/>
              <a:buFont typeface="Arial"/>
              <a:buChar char="•"/>
              <a:defRPr sz="3200" b="0" i="0" u="none" strike="noStrike" cap="none">
                <a:solidFill>
                  <a:srgbClr val="7F7F7F"/>
                </a:solidFill>
                <a:latin typeface="Arial"/>
                <a:ea typeface="Arial"/>
                <a:cs typeface="Arial"/>
                <a:sym typeface="Arial"/>
              </a:defRPr>
            </a:lvl2pPr>
            <a:lvl3pPr marL="1143000" marR="0" lvl="2" indent="-50800" algn="l" rtl="0">
              <a:spcBef>
                <a:spcPts val="560"/>
              </a:spcBef>
              <a:buClr>
                <a:srgbClr val="7F7F7F"/>
              </a:buClr>
              <a:buSzPct val="100000"/>
              <a:buFont typeface="Arial"/>
              <a:buChar char="•"/>
              <a:defRPr sz="2800" b="0" i="0" u="none" strike="noStrike" cap="none">
                <a:solidFill>
                  <a:srgbClr val="7F7F7F"/>
                </a:solidFill>
                <a:latin typeface="Arial"/>
                <a:ea typeface="Arial"/>
                <a:cs typeface="Arial"/>
                <a:sym typeface="Arial"/>
              </a:defRPr>
            </a:lvl3pPr>
            <a:lvl4pPr marL="1600200" marR="0" lvl="3" indent="-76200" algn="l" rtl="0">
              <a:spcBef>
                <a:spcPts val="480"/>
              </a:spcBef>
              <a:buClr>
                <a:srgbClr val="7F7F7F"/>
              </a:buClr>
              <a:buSzPct val="100000"/>
              <a:buFont typeface="Arial"/>
              <a:buChar char="–"/>
              <a:defRPr sz="2400" b="0" i="0" u="none" strike="noStrike" cap="none">
                <a:solidFill>
                  <a:srgbClr val="7F7F7F"/>
                </a:solidFill>
                <a:latin typeface="Arial"/>
                <a:ea typeface="Arial"/>
                <a:cs typeface="Arial"/>
                <a:sym typeface="Arial"/>
              </a:defRPr>
            </a:lvl4pPr>
            <a:lvl5pPr marL="2057400" marR="0" lvl="4" indent="-101600" algn="l" rtl="0">
              <a:spcBef>
                <a:spcPts val="400"/>
              </a:spcBef>
              <a:buClr>
                <a:srgbClr val="7F7F7F"/>
              </a:buClr>
              <a:buSzPct val="100000"/>
              <a:buFont typeface="Arial"/>
              <a:buChar char="»"/>
              <a:defRPr sz="2000" b="0" i="0" u="none" strike="noStrike" cap="none">
                <a:solidFill>
                  <a:srgbClr val="7F7F7F"/>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13" name="Shape 13"/>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chemeClr val="lt1"/>
                </a:solidFill>
                <a:latin typeface="Times New Roman"/>
                <a:ea typeface="Times New Roman"/>
                <a:cs typeface="Times New Roman"/>
                <a:sym typeface="Times New Roman"/>
              </a:rPr>
              <a:t>‹#›</a:t>
            </a:fld>
            <a:endParaRPr lang="en-US" sz="1200" b="0" i="0" u="none" strike="noStrike" cap="none">
              <a:solidFill>
                <a:schemeClr val="lt1"/>
              </a:solidFill>
              <a:latin typeface="Times New Roman"/>
              <a:ea typeface="Times New Roman"/>
              <a:cs typeface="Times New Roman"/>
              <a:sym typeface="Times New Roman"/>
            </a:endParaRPr>
          </a:p>
        </p:txBody>
      </p:sp>
      <p:pic>
        <p:nvPicPr>
          <p:cNvPr id="14" name="Shape 14" descr="VDOE-h-color sm.png"/>
          <p:cNvPicPr preferRelativeResize="0"/>
          <p:nvPr/>
        </p:nvPicPr>
        <p:blipFill rotWithShape="1">
          <a:blip r:embed="rId10">
            <a:alphaModFix/>
          </a:blip>
          <a:srcRect/>
          <a:stretch/>
        </p:blipFill>
        <p:spPr>
          <a:xfrm>
            <a:off x="6019800" y="6324600"/>
            <a:ext cx="2252476" cy="37795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6" r:id="rId7"/>
    <p:sldLayoutId id="2147483657"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a:xfrm rot="16200000" flipH="1">
            <a:off x="5410200" y="2971800"/>
            <a:ext cx="6858000" cy="914400"/>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dirty="0">
              <a:solidFill>
                <a:srgbClr val="0070C0"/>
              </a:solidFill>
            </a:endParaRPr>
          </a:p>
        </p:txBody>
      </p:sp>
      <p:sp>
        <p:nvSpPr>
          <p:cNvPr id="2" name="Title Placeholder 1"/>
          <p:cNvSpPr>
            <a:spLocks noGrp="1"/>
          </p:cNvSpPr>
          <p:nvPr>
            <p:ph type="title"/>
          </p:nvPr>
        </p:nvSpPr>
        <p:spPr>
          <a:xfrm>
            <a:off x="457200" y="274638"/>
            <a:ext cx="75438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75438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8382000" y="6356351"/>
            <a:ext cx="381000" cy="349250"/>
          </a:xfrm>
          <a:prstGeom prst="rect">
            <a:avLst/>
          </a:prstGeom>
        </p:spPr>
        <p:txBody>
          <a:bodyPr vert="horz" lIns="91440" tIns="45720" rIns="91440" bIns="45720" rtlCol="0" anchor="ctr"/>
          <a:lstStyle>
            <a:lvl1pPr algn="r">
              <a:defRPr sz="1200">
                <a:solidFill>
                  <a:schemeClr val="bg1"/>
                </a:solidFill>
              </a:defRPr>
            </a:lvl1pPr>
          </a:lstStyle>
          <a:p>
            <a:fld id="{0E35F3BA-FE8B-4E36-87EF-206F94BD42EB}" type="slidenum">
              <a:rPr lang="en-US" kern="1200" smtClean="0">
                <a:solidFill>
                  <a:prstClr val="white"/>
                </a:solidFill>
                <a:latin typeface="Times New Roman"/>
                <a:ea typeface="+mn-ea"/>
                <a:cs typeface="+mn-cs"/>
              </a:rPr>
              <a:pPr/>
              <a:t>‹#›</a:t>
            </a:fld>
            <a:endParaRPr lang="en-US" kern="1200" dirty="0">
              <a:solidFill>
                <a:prstClr val="white"/>
              </a:solidFill>
              <a:latin typeface="Times New Roman"/>
              <a:ea typeface="+mn-ea"/>
              <a:cs typeface="+mn-cs"/>
            </a:endParaRPr>
          </a:p>
        </p:txBody>
      </p:sp>
      <p:pic>
        <p:nvPicPr>
          <p:cNvPr id="7" name="Picture 6" descr="VDOE-h-color sm.png"/>
          <p:cNvPicPr>
            <a:picLocks noChangeAspect="1"/>
          </p:cNvPicPr>
          <p:nvPr/>
        </p:nvPicPr>
        <p:blipFill>
          <a:blip r:embed="rId12" cstate="print"/>
          <a:stretch>
            <a:fillRect/>
          </a:stretch>
        </p:blipFill>
        <p:spPr>
          <a:xfrm>
            <a:off x="6019800" y="6324600"/>
            <a:ext cx="2252477" cy="377953"/>
          </a:xfrm>
          <a:prstGeom prst="rect">
            <a:avLst/>
          </a:prstGeom>
        </p:spPr>
      </p:pic>
    </p:spTree>
    <p:extLst>
      <p:ext uri="{BB962C8B-B14F-4D97-AF65-F5344CB8AC3E}">
        <p14:creationId xmlns:p14="http://schemas.microsoft.com/office/powerpoint/2010/main" val="2944536421"/>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hdr="0" ftr="0" dt="0"/>
  <p:txStyles>
    <p:titleStyle>
      <a:lvl1pPr algn="ctr" defTabSz="914400" rtl="0" eaLnBrk="1" latinLnBrk="0" hangingPunct="1">
        <a:spcBef>
          <a:spcPct val="0"/>
        </a:spcBef>
        <a:buNone/>
        <a:defRPr lang="en-US" sz="4000" b="1" kern="1200" dirty="0">
          <a:solidFill>
            <a:srgbClr val="0070C0"/>
          </a:solidFill>
          <a:latin typeface="Times New Roman" panose="02020603050405020304" pitchFamily="18" charset="0"/>
          <a:ea typeface="+mj-ea"/>
          <a:cs typeface="Times New Roman" panose="02020603050405020304" pitchFamily="18" charset="0"/>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solidFill>
          <a:latin typeface="+mj-lt"/>
          <a:ea typeface="+mn-ea"/>
          <a:cs typeface="Lucida Bright" pitchFamily="18" charset="0"/>
        </a:defRPr>
      </a:lvl1pPr>
      <a:lvl2pPr marL="742950" indent="-285750" algn="l" defTabSz="914400" rtl="0" eaLnBrk="1" latinLnBrk="0" hangingPunct="1">
        <a:spcBef>
          <a:spcPct val="20000"/>
        </a:spcBef>
        <a:buFont typeface="Arial" pitchFamily="34" charset="0"/>
        <a:buChar char="•"/>
        <a:defRPr sz="3200" kern="1200">
          <a:solidFill>
            <a:schemeClr val="tx1">
              <a:lumMod val="50000"/>
              <a:lumOff val="50000"/>
            </a:schemeClr>
          </a:solidFill>
          <a:latin typeface="+mj-lt"/>
          <a:ea typeface="+mn-ea"/>
          <a:cs typeface="Lucida Bright"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lumMod val="50000"/>
              <a:lumOff val="50000"/>
            </a:schemeClr>
          </a:solidFill>
          <a:latin typeface="+mj-lt"/>
          <a:ea typeface="+mn-ea"/>
          <a:cs typeface="Lucida Bright" pitchFamily="18" charset="0"/>
        </a:defRPr>
      </a:lvl3pPr>
      <a:lvl4pPr marL="1600200" indent="-2286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Lucida Bright"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lumMod val="50000"/>
              <a:lumOff val="50000"/>
            </a:schemeClr>
          </a:solidFill>
          <a:latin typeface="+mj-lt"/>
          <a:ea typeface="+mn-ea"/>
          <a:cs typeface="Lucida Bright"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a:xfrm rot="16200000" flipH="1">
            <a:off x="5410200" y="2971800"/>
            <a:ext cx="6858000" cy="914400"/>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dirty="0">
              <a:solidFill>
                <a:srgbClr val="0070C0"/>
              </a:solidFill>
            </a:endParaRPr>
          </a:p>
        </p:txBody>
      </p:sp>
      <p:sp>
        <p:nvSpPr>
          <p:cNvPr id="2" name="Title Placeholder 1"/>
          <p:cNvSpPr>
            <a:spLocks noGrp="1"/>
          </p:cNvSpPr>
          <p:nvPr>
            <p:ph type="title"/>
          </p:nvPr>
        </p:nvSpPr>
        <p:spPr>
          <a:xfrm>
            <a:off x="457200" y="274638"/>
            <a:ext cx="75438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75438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8382000" y="6356351"/>
            <a:ext cx="381000" cy="349250"/>
          </a:xfrm>
          <a:prstGeom prst="rect">
            <a:avLst/>
          </a:prstGeom>
        </p:spPr>
        <p:txBody>
          <a:bodyPr vert="horz" lIns="91440" tIns="45720" rIns="91440" bIns="45720" rtlCol="0" anchor="ctr"/>
          <a:lstStyle>
            <a:lvl1pPr algn="r">
              <a:defRPr sz="1200">
                <a:solidFill>
                  <a:schemeClr val="bg1"/>
                </a:solidFill>
              </a:defRPr>
            </a:lvl1pPr>
          </a:lstStyle>
          <a:p>
            <a:fld id="{0E35F3BA-FE8B-4E36-87EF-206F94BD42EB}" type="slidenum">
              <a:rPr lang="en-US" kern="1200" smtClean="0">
                <a:solidFill>
                  <a:prstClr val="white"/>
                </a:solidFill>
                <a:latin typeface="Times New Roman"/>
                <a:ea typeface="+mn-ea"/>
                <a:cs typeface="+mn-cs"/>
              </a:rPr>
              <a:pPr/>
              <a:t>‹#›</a:t>
            </a:fld>
            <a:endParaRPr lang="en-US" kern="1200" dirty="0">
              <a:solidFill>
                <a:prstClr val="white"/>
              </a:solidFill>
              <a:latin typeface="Times New Roman"/>
              <a:ea typeface="+mn-ea"/>
              <a:cs typeface="+mn-cs"/>
            </a:endParaRPr>
          </a:p>
        </p:txBody>
      </p:sp>
      <p:pic>
        <p:nvPicPr>
          <p:cNvPr id="7" name="Picture 6" descr="VDOE-h-color sm.png"/>
          <p:cNvPicPr>
            <a:picLocks noChangeAspect="1"/>
          </p:cNvPicPr>
          <p:nvPr/>
        </p:nvPicPr>
        <p:blipFill>
          <a:blip r:embed="rId12" cstate="print"/>
          <a:stretch>
            <a:fillRect/>
          </a:stretch>
        </p:blipFill>
        <p:spPr>
          <a:xfrm>
            <a:off x="6019800" y="6324600"/>
            <a:ext cx="2252477" cy="377953"/>
          </a:xfrm>
          <a:prstGeom prst="rect">
            <a:avLst/>
          </a:prstGeom>
        </p:spPr>
      </p:pic>
    </p:spTree>
    <p:extLst>
      <p:ext uri="{BB962C8B-B14F-4D97-AF65-F5344CB8AC3E}">
        <p14:creationId xmlns:p14="http://schemas.microsoft.com/office/powerpoint/2010/main" val="2573319966"/>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hdr="0" ftr="0" dt="0"/>
  <p:txStyles>
    <p:titleStyle>
      <a:lvl1pPr algn="ctr" defTabSz="914400" rtl="0" eaLnBrk="1" latinLnBrk="0" hangingPunct="1">
        <a:spcBef>
          <a:spcPct val="0"/>
        </a:spcBef>
        <a:buNone/>
        <a:defRPr lang="en-US" sz="4000" b="1" kern="1200" dirty="0">
          <a:solidFill>
            <a:srgbClr val="0070C0"/>
          </a:solidFill>
          <a:latin typeface="Times New Roman" panose="02020603050405020304" pitchFamily="18" charset="0"/>
          <a:ea typeface="+mj-ea"/>
          <a:cs typeface="Times New Roman" panose="02020603050405020304" pitchFamily="18" charset="0"/>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solidFill>
          <a:latin typeface="+mj-lt"/>
          <a:ea typeface="+mn-ea"/>
          <a:cs typeface="Lucida Bright" pitchFamily="18" charset="0"/>
        </a:defRPr>
      </a:lvl1pPr>
      <a:lvl2pPr marL="742950" indent="-285750" algn="l" defTabSz="914400" rtl="0" eaLnBrk="1" latinLnBrk="0" hangingPunct="1">
        <a:spcBef>
          <a:spcPct val="20000"/>
        </a:spcBef>
        <a:buFont typeface="Arial" pitchFamily="34" charset="0"/>
        <a:buChar char="•"/>
        <a:defRPr sz="3200" kern="1200">
          <a:solidFill>
            <a:schemeClr val="tx1">
              <a:lumMod val="50000"/>
              <a:lumOff val="50000"/>
            </a:schemeClr>
          </a:solidFill>
          <a:latin typeface="+mj-lt"/>
          <a:ea typeface="+mn-ea"/>
          <a:cs typeface="Lucida Bright"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lumMod val="50000"/>
              <a:lumOff val="50000"/>
            </a:schemeClr>
          </a:solidFill>
          <a:latin typeface="+mj-lt"/>
          <a:ea typeface="+mn-ea"/>
          <a:cs typeface="Lucida Bright" pitchFamily="18" charset="0"/>
        </a:defRPr>
      </a:lvl3pPr>
      <a:lvl4pPr marL="1600200" indent="-2286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Lucida Bright"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lumMod val="50000"/>
              <a:lumOff val="50000"/>
            </a:schemeClr>
          </a:solidFill>
          <a:latin typeface="+mj-lt"/>
          <a:ea typeface="+mn-ea"/>
          <a:cs typeface="Lucida Bright"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6"/>
        <p:cNvGrpSpPr/>
        <p:nvPr/>
      </p:nvGrpSpPr>
      <p:grpSpPr>
        <a:xfrm>
          <a:off x="0" y="0"/>
          <a:ext cx="0" cy="0"/>
          <a:chOff x="0" y="0"/>
          <a:chExt cx="0" cy="0"/>
        </a:xfrm>
      </p:grpSpPr>
      <p:sp>
        <p:nvSpPr>
          <p:cNvPr id="137" name="Shape 137"/>
          <p:cNvSpPr/>
          <p:nvPr/>
        </p:nvSpPr>
        <p:spPr>
          <a:xfrm rot="-5400000" flipH="1">
            <a:off x="5410200" y="2971800"/>
            <a:ext cx="6858000" cy="914400"/>
          </a:xfrm>
          <a:prstGeom prst="rect">
            <a:avLst/>
          </a:prstGeom>
          <a:gradFill>
            <a:gsLst>
              <a:gs pos="0">
                <a:srgbClr val="004177"/>
              </a:gs>
              <a:gs pos="50000">
                <a:srgbClr val="005EAC"/>
              </a:gs>
              <a:gs pos="100000">
                <a:srgbClr val="0072CE"/>
              </a:gs>
            </a:gsLst>
            <a:lin ang="16200038" scaled="0"/>
          </a:gra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rgbClr val="0070C0"/>
              </a:solidFill>
              <a:latin typeface="Times New Roman"/>
              <a:ea typeface="Times New Roman"/>
              <a:cs typeface="Times New Roman"/>
              <a:sym typeface="Times New Roman"/>
            </a:endParaRPr>
          </a:p>
        </p:txBody>
      </p:sp>
      <p:sp>
        <p:nvSpPr>
          <p:cNvPr id="138" name="Shape 138"/>
          <p:cNvSpPr txBox="1">
            <a:spLocks noGrp="1"/>
          </p:cNvSpPr>
          <p:nvPr>
            <p:ph type="title"/>
          </p:nvPr>
        </p:nvSpPr>
        <p:spPr>
          <a:xfrm>
            <a:off x="457200" y="274637"/>
            <a:ext cx="7543800" cy="1143000"/>
          </a:xfrm>
          <a:prstGeom prst="rect">
            <a:avLst/>
          </a:prstGeom>
          <a:noFill/>
          <a:ln>
            <a:noFill/>
          </a:ln>
        </p:spPr>
        <p:txBody>
          <a:bodyPr lIns="91425" tIns="91425" rIns="91425" bIns="91425" anchor="ctr" anchorCtr="0"/>
          <a:lstStyle>
            <a:lvl1pPr marL="0" marR="0" lvl="0" indent="0" algn="ctr" rtl="0">
              <a:spcBef>
                <a:spcPts val="0"/>
              </a:spcBef>
              <a:buClr>
                <a:srgbClr val="0070C0"/>
              </a:buClr>
              <a:buFont typeface="Times New Roman"/>
              <a:buNone/>
              <a:defRPr sz="4000" b="1" i="0" u="none" strike="noStrike" cap="none">
                <a:solidFill>
                  <a:srgbClr val="0070C0"/>
                </a:solidFill>
                <a:latin typeface="Times New Roman"/>
                <a:ea typeface="Times New Roman"/>
                <a:cs typeface="Times New Roman"/>
                <a:sym typeface="Times New Roman"/>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39" name="Shape 139"/>
          <p:cNvSpPr txBox="1">
            <a:spLocks noGrp="1"/>
          </p:cNvSpPr>
          <p:nvPr>
            <p:ph type="body" idx="1"/>
          </p:nvPr>
        </p:nvSpPr>
        <p:spPr>
          <a:xfrm>
            <a:off x="457200" y="1600200"/>
            <a:ext cx="7543800" cy="4526100"/>
          </a:xfrm>
          <a:prstGeom prst="rect">
            <a:avLst/>
          </a:prstGeom>
          <a:noFill/>
          <a:ln>
            <a:noFill/>
          </a:ln>
        </p:spPr>
        <p:txBody>
          <a:bodyPr lIns="91425" tIns="91425" rIns="91425" bIns="91425" anchor="t" anchorCtr="0"/>
          <a:lstStyle>
            <a:lvl1pPr marL="342900" marR="0" lvl="0" indent="-114300" algn="l" rtl="0">
              <a:spcBef>
                <a:spcPts val="720"/>
              </a:spcBef>
              <a:buClr>
                <a:schemeClr val="dk1"/>
              </a:buClr>
              <a:buSzPct val="100000"/>
              <a:buFont typeface="Arial"/>
              <a:buChar char="•"/>
              <a:defRPr sz="3600" b="1" i="0" u="none" strike="noStrike" cap="none">
                <a:solidFill>
                  <a:schemeClr val="dk1"/>
                </a:solidFill>
                <a:latin typeface="Arial"/>
                <a:ea typeface="Arial"/>
                <a:cs typeface="Arial"/>
                <a:sym typeface="Arial"/>
              </a:defRPr>
            </a:lvl1pPr>
            <a:lvl2pPr marL="742950" marR="0" lvl="1" indent="-82550" algn="l" rtl="0">
              <a:spcBef>
                <a:spcPts val="640"/>
              </a:spcBef>
              <a:buClr>
                <a:srgbClr val="7F7F7F"/>
              </a:buClr>
              <a:buSzPct val="100000"/>
              <a:buFont typeface="Arial"/>
              <a:buChar char="•"/>
              <a:defRPr sz="3200" b="0" i="0" u="none" strike="noStrike" cap="none">
                <a:solidFill>
                  <a:srgbClr val="7F7F7F"/>
                </a:solidFill>
                <a:latin typeface="Arial"/>
                <a:ea typeface="Arial"/>
                <a:cs typeface="Arial"/>
                <a:sym typeface="Arial"/>
              </a:defRPr>
            </a:lvl2pPr>
            <a:lvl3pPr marL="1143000" marR="0" lvl="2" indent="-50800" algn="l" rtl="0">
              <a:spcBef>
                <a:spcPts val="560"/>
              </a:spcBef>
              <a:buClr>
                <a:srgbClr val="7F7F7F"/>
              </a:buClr>
              <a:buSzPct val="100000"/>
              <a:buFont typeface="Arial"/>
              <a:buChar char="•"/>
              <a:defRPr sz="2800" b="0" i="0" u="none" strike="noStrike" cap="none">
                <a:solidFill>
                  <a:srgbClr val="7F7F7F"/>
                </a:solidFill>
                <a:latin typeface="Arial"/>
                <a:ea typeface="Arial"/>
                <a:cs typeface="Arial"/>
                <a:sym typeface="Arial"/>
              </a:defRPr>
            </a:lvl3pPr>
            <a:lvl4pPr marL="1600200" marR="0" lvl="3" indent="-76200" algn="l" rtl="0">
              <a:spcBef>
                <a:spcPts val="480"/>
              </a:spcBef>
              <a:buClr>
                <a:srgbClr val="7F7F7F"/>
              </a:buClr>
              <a:buSzPct val="100000"/>
              <a:buFont typeface="Arial"/>
              <a:buChar char="–"/>
              <a:defRPr sz="2400" b="0" i="0" u="none" strike="noStrike" cap="none">
                <a:solidFill>
                  <a:srgbClr val="7F7F7F"/>
                </a:solidFill>
                <a:latin typeface="Arial"/>
                <a:ea typeface="Arial"/>
                <a:cs typeface="Arial"/>
                <a:sym typeface="Arial"/>
              </a:defRPr>
            </a:lvl4pPr>
            <a:lvl5pPr marL="2057400" marR="0" lvl="4" indent="-101600" algn="l" rtl="0">
              <a:spcBef>
                <a:spcPts val="400"/>
              </a:spcBef>
              <a:buClr>
                <a:srgbClr val="7F7F7F"/>
              </a:buClr>
              <a:buSzPct val="100000"/>
              <a:buFont typeface="Arial"/>
              <a:buChar char="»"/>
              <a:defRPr sz="2000" b="0" i="0" u="none" strike="noStrike" cap="none">
                <a:solidFill>
                  <a:srgbClr val="7F7F7F"/>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140" name="Shape 140"/>
          <p:cNvSpPr txBox="1">
            <a:spLocks noGrp="1"/>
          </p:cNvSpPr>
          <p:nvPr>
            <p:ph type="sldNum" idx="12"/>
          </p:nvPr>
        </p:nvSpPr>
        <p:spPr>
          <a:xfrm>
            <a:off x="8382000" y="6356351"/>
            <a:ext cx="381000" cy="34919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chemeClr val="lt1"/>
                </a:solidFill>
                <a:latin typeface="Times New Roman"/>
                <a:ea typeface="Times New Roman"/>
                <a:cs typeface="Times New Roman"/>
                <a:sym typeface="Times New Roman"/>
              </a:rPr>
              <a:t>‹#›</a:t>
            </a:fld>
            <a:endParaRPr lang="en-US" sz="1200" b="0" i="0" u="none" strike="noStrike" cap="none">
              <a:solidFill>
                <a:schemeClr val="lt1"/>
              </a:solidFill>
              <a:latin typeface="Times New Roman"/>
              <a:ea typeface="Times New Roman"/>
              <a:cs typeface="Times New Roman"/>
              <a:sym typeface="Times New Roman"/>
            </a:endParaRPr>
          </a:p>
        </p:txBody>
      </p:sp>
      <p:pic>
        <p:nvPicPr>
          <p:cNvPr id="141" name="Shape 141" descr="VDOE-h-color sm.png"/>
          <p:cNvPicPr preferRelativeResize="0"/>
          <p:nvPr/>
        </p:nvPicPr>
        <p:blipFill rotWithShape="1">
          <a:blip r:embed="rId11">
            <a:alphaModFix/>
          </a:blip>
          <a:srcRect/>
          <a:stretch/>
        </p:blipFill>
        <p:spPr>
          <a:xfrm>
            <a:off x="6019800" y="6324600"/>
            <a:ext cx="2252400" cy="3780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0" r:id="rId1"/>
    <p:sldLayoutId id="2147483671" r:id="rId2"/>
    <p:sldLayoutId id="2147483673" r:id="rId3"/>
    <p:sldLayoutId id="2147483674" r:id="rId4"/>
    <p:sldLayoutId id="2147483675" r:id="rId5"/>
    <p:sldLayoutId id="2147483676" r:id="rId6"/>
    <p:sldLayoutId id="2147483677" r:id="rId7"/>
    <p:sldLayoutId id="2147483678" r:id="rId8"/>
    <p:sldLayoutId id="2147483679"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a:xfrm rot="16200000" flipH="1">
            <a:off x="5410200" y="2971800"/>
            <a:ext cx="6858000" cy="914400"/>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dirty="0">
              <a:solidFill>
                <a:srgbClr val="0070C0"/>
              </a:solidFill>
            </a:endParaRPr>
          </a:p>
        </p:txBody>
      </p:sp>
      <p:sp>
        <p:nvSpPr>
          <p:cNvPr id="2" name="Title Placeholder 1"/>
          <p:cNvSpPr>
            <a:spLocks noGrp="1"/>
          </p:cNvSpPr>
          <p:nvPr>
            <p:ph type="title"/>
          </p:nvPr>
        </p:nvSpPr>
        <p:spPr>
          <a:xfrm>
            <a:off x="457200" y="274638"/>
            <a:ext cx="75438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75438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8382000" y="6356351"/>
            <a:ext cx="381000" cy="349250"/>
          </a:xfrm>
          <a:prstGeom prst="rect">
            <a:avLst/>
          </a:prstGeom>
        </p:spPr>
        <p:txBody>
          <a:bodyPr vert="horz" lIns="91440" tIns="45720" rIns="91440" bIns="45720" rtlCol="0" anchor="ctr"/>
          <a:lstStyle>
            <a:lvl1pPr algn="r">
              <a:defRPr sz="1200">
                <a:solidFill>
                  <a:schemeClr val="bg1"/>
                </a:solidFill>
              </a:defRPr>
            </a:lvl1pPr>
          </a:lstStyle>
          <a:p>
            <a:fld id="{0E35F3BA-FE8B-4E36-87EF-206F94BD42EB}" type="slidenum">
              <a:rPr lang="en-US" kern="1200" smtClean="0">
                <a:solidFill>
                  <a:prstClr val="white"/>
                </a:solidFill>
                <a:latin typeface="Times New Roman"/>
                <a:ea typeface="+mn-ea"/>
                <a:cs typeface="+mn-cs"/>
              </a:rPr>
              <a:pPr/>
              <a:t>‹#›</a:t>
            </a:fld>
            <a:endParaRPr lang="en-US" kern="1200" dirty="0">
              <a:solidFill>
                <a:prstClr val="white"/>
              </a:solidFill>
              <a:latin typeface="Times New Roman"/>
              <a:ea typeface="+mn-ea"/>
              <a:cs typeface="+mn-cs"/>
            </a:endParaRPr>
          </a:p>
        </p:txBody>
      </p:sp>
      <p:pic>
        <p:nvPicPr>
          <p:cNvPr id="7" name="Picture 6" descr="VDOE-h-color sm.png"/>
          <p:cNvPicPr>
            <a:picLocks noChangeAspect="1"/>
          </p:cNvPicPr>
          <p:nvPr/>
        </p:nvPicPr>
        <p:blipFill>
          <a:blip r:embed="rId13" cstate="print"/>
          <a:stretch>
            <a:fillRect/>
          </a:stretch>
        </p:blipFill>
        <p:spPr>
          <a:xfrm>
            <a:off x="6019800" y="6324600"/>
            <a:ext cx="2252477" cy="377953"/>
          </a:xfrm>
          <a:prstGeom prst="rect">
            <a:avLst/>
          </a:prstGeom>
        </p:spPr>
      </p:pic>
    </p:spTree>
    <p:extLst>
      <p:ext uri="{BB962C8B-B14F-4D97-AF65-F5344CB8AC3E}">
        <p14:creationId xmlns:p14="http://schemas.microsoft.com/office/powerpoint/2010/main" val="2172485775"/>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hdr="0" ftr="0" dt="0"/>
  <p:txStyles>
    <p:titleStyle>
      <a:lvl1pPr algn="ctr" defTabSz="914400" rtl="0" eaLnBrk="1" latinLnBrk="0" hangingPunct="1">
        <a:spcBef>
          <a:spcPct val="0"/>
        </a:spcBef>
        <a:buNone/>
        <a:defRPr lang="en-US" sz="4000" b="1" kern="1200" dirty="0">
          <a:solidFill>
            <a:srgbClr val="0070C0"/>
          </a:solidFill>
          <a:latin typeface="Times New Roman" panose="02020603050405020304" pitchFamily="18" charset="0"/>
          <a:ea typeface="+mj-ea"/>
          <a:cs typeface="Times New Roman" panose="02020603050405020304" pitchFamily="18" charset="0"/>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solidFill>
          <a:latin typeface="+mj-lt"/>
          <a:ea typeface="+mn-ea"/>
          <a:cs typeface="Lucida Bright" pitchFamily="18" charset="0"/>
        </a:defRPr>
      </a:lvl1pPr>
      <a:lvl2pPr marL="742950" indent="-285750" algn="l" defTabSz="914400" rtl="0" eaLnBrk="1" latinLnBrk="0" hangingPunct="1">
        <a:spcBef>
          <a:spcPct val="20000"/>
        </a:spcBef>
        <a:buFont typeface="Arial" pitchFamily="34" charset="0"/>
        <a:buChar char="•"/>
        <a:defRPr sz="3200" kern="1200">
          <a:solidFill>
            <a:schemeClr val="tx1">
              <a:lumMod val="50000"/>
              <a:lumOff val="50000"/>
            </a:schemeClr>
          </a:solidFill>
          <a:latin typeface="+mj-lt"/>
          <a:ea typeface="+mn-ea"/>
          <a:cs typeface="Lucida Bright"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lumMod val="50000"/>
              <a:lumOff val="50000"/>
            </a:schemeClr>
          </a:solidFill>
          <a:latin typeface="+mj-lt"/>
          <a:ea typeface="+mn-ea"/>
          <a:cs typeface="Lucida Bright" pitchFamily="18" charset="0"/>
        </a:defRPr>
      </a:lvl3pPr>
      <a:lvl4pPr marL="1600200" indent="-2286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Lucida Bright"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lumMod val="50000"/>
              <a:lumOff val="50000"/>
            </a:schemeClr>
          </a:solidFill>
          <a:latin typeface="+mj-lt"/>
          <a:ea typeface="+mn-ea"/>
          <a:cs typeface="Lucida Bright"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a:xfrm rot="16200000" flipH="1">
            <a:off x="5410200" y="2971800"/>
            <a:ext cx="6858000" cy="914400"/>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dirty="0">
              <a:solidFill>
                <a:srgbClr val="0070C0"/>
              </a:solidFill>
            </a:endParaRPr>
          </a:p>
        </p:txBody>
      </p:sp>
      <p:sp>
        <p:nvSpPr>
          <p:cNvPr id="2" name="Title Placeholder 1"/>
          <p:cNvSpPr>
            <a:spLocks noGrp="1"/>
          </p:cNvSpPr>
          <p:nvPr>
            <p:ph type="title"/>
          </p:nvPr>
        </p:nvSpPr>
        <p:spPr>
          <a:xfrm>
            <a:off x="457200" y="274638"/>
            <a:ext cx="75438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75438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8382000" y="6356351"/>
            <a:ext cx="381000" cy="349250"/>
          </a:xfrm>
          <a:prstGeom prst="rect">
            <a:avLst/>
          </a:prstGeom>
        </p:spPr>
        <p:txBody>
          <a:bodyPr vert="horz" lIns="91440" tIns="45720" rIns="91440" bIns="45720" rtlCol="0" anchor="ctr"/>
          <a:lstStyle>
            <a:lvl1pPr algn="r">
              <a:defRPr sz="1200">
                <a:solidFill>
                  <a:schemeClr val="bg1"/>
                </a:solidFill>
              </a:defRPr>
            </a:lvl1pPr>
          </a:lstStyle>
          <a:p>
            <a:fld id="{0E35F3BA-FE8B-4E36-87EF-206F94BD42EB}" type="slidenum">
              <a:rPr lang="en-US" kern="1200" smtClean="0">
                <a:solidFill>
                  <a:prstClr val="white"/>
                </a:solidFill>
                <a:latin typeface="Times New Roman"/>
                <a:ea typeface="+mn-ea"/>
                <a:cs typeface="+mn-cs"/>
              </a:rPr>
              <a:pPr/>
              <a:t>‹#›</a:t>
            </a:fld>
            <a:endParaRPr lang="en-US" kern="1200" dirty="0">
              <a:solidFill>
                <a:prstClr val="white"/>
              </a:solidFill>
              <a:latin typeface="Times New Roman"/>
              <a:ea typeface="+mn-ea"/>
              <a:cs typeface="+mn-cs"/>
            </a:endParaRPr>
          </a:p>
        </p:txBody>
      </p:sp>
      <p:pic>
        <p:nvPicPr>
          <p:cNvPr id="7" name="Picture 6" descr="VDOE-h-color sm.png"/>
          <p:cNvPicPr>
            <a:picLocks noChangeAspect="1"/>
          </p:cNvPicPr>
          <p:nvPr/>
        </p:nvPicPr>
        <p:blipFill>
          <a:blip r:embed="rId13" cstate="print"/>
          <a:stretch>
            <a:fillRect/>
          </a:stretch>
        </p:blipFill>
        <p:spPr>
          <a:xfrm>
            <a:off x="6019800" y="6324600"/>
            <a:ext cx="2252477" cy="377953"/>
          </a:xfrm>
          <a:prstGeom prst="rect">
            <a:avLst/>
          </a:prstGeom>
        </p:spPr>
      </p:pic>
    </p:spTree>
    <p:extLst>
      <p:ext uri="{BB962C8B-B14F-4D97-AF65-F5344CB8AC3E}">
        <p14:creationId xmlns:p14="http://schemas.microsoft.com/office/powerpoint/2010/main" val="3818792275"/>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hdr="0" ftr="0" dt="0"/>
  <p:txStyles>
    <p:titleStyle>
      <a:lvl1pPr algn="ctr" defTabSz="914400" rtl="0" eaLnBrk="1" latinLnBrk="0" hangingPunct="1">
        <a:spcBef>
          <a:spcPct val="0"/>
        </a:spcBef>
        <a:buNone/>
        <a:defRPr lang="en-US" sz="4000" b="1" kern="1200" dirty="0">
          <a:solidFill>
            <a:srgbClr val="0070C0"/>
          </a:solidFill>
          <a:latin typeface="Times New Roman" panose="02020603050405020304" pitchFamily="18" charset="0"/>
          <a:ea typeface="+mj-ea"/>
          <a:cs typeface="Times New Roman" panose="02020603050405020304" pitchFamily="18" charset="0"/>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solidFill>
          <a:latin typeface="+mj-lt"/>
          <a:ea typeface="+mn-ea"/>
          <a:cs typeface="Lucida Bright" pitchFamily="18" charset="0"/>
        </a:defRPr>
      </a:lvl1pPr>
      <a:lvl2pPr marL="742950" indent="-285750" algn="l" defTabSz="914400" rtl="0" eaLnBrk="1" latinLnBrk="0" hangingPunct="1">
        <a:spcBef>
          <a:spcPct val="20000"/>
        </a:spcBef>
        <a:buFont typeface="Arial" pitchFamily="34" charset="0"/>
        <a:buChar char="•"/>
        <a:defRPr sz="3200" kern="1200">
          <a:solidFill>
            <a:schemeClr val="tx1">
              <a:lumMod val="50000"/>
              <a:lumOff val="50000"/>
            </a:schemeClr>
          </a:solidFill>
          <a:latin typeface="+mj-lt"/>
          <a:ea typeface="+mn-ea"/>
          <a:cs typeface="Lucida Bright"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lumMod val="50000"/>
              <a:lumOff val="50000"/>
            </a:schemeClr>
          </a:solidFill>
          <a:latin typeface="+mj-lt"/>
          <a:ea typeface="+mn-ea"/>
          <a:cs typeface="Lucida Bright" pitchFamily="18" charset="0"/>
        </a:defRPr>
      </a:lvl3pPr>
      <a:lvl4pPr marL="1600200" indent="-2286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Lucida Bright"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lumMod val="50000"/>
              <a:lumOff val="50000"/>
            </a:schemeClr>
          </a:solidFill>
          <a:latin typeface="+mj-lt"/>
          <a:ea typeface="+mn-ea"/>
          <a:cs typeface="Lucida Bright"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a:xfrm rot="16200000" flipH="1">
            <a:off x="5410200" y="2971800"/>
            <a:ext cx="6858000" cy="914400"/>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dirty="0">
              <a:solidFill>
                <a:srgbClr val="0070C0"/>
              </a:solidFill>
            </a:endParaRPr>
          </a:p>
        </p:txBody>
      </p:sp>
      <p:sp>
        <p:nvSpPr>
          <p:cNvPr id="2" name="Title Placeholder 1"/>
          <p:cNvSpPr>
            <a:spLocks noGrp="1"/>
          </p:cNvSpPr>
          <p:nvPr>
            <p:ph type="title"/>
          </p:nvPr>
        </p:nvSpPr>
        <p:spPr>
          <a:xfrm>
            <a:off x="457200" y="274638"/>
            <a:ext cx="7543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7543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382000" y="6356351"/>
            <a:ext cx="381000" cy="349250"/>
          </a:xfrm>
          <a:prstGeom prst="rect">
            <a:avLst/>
          </a:prstGeom>
        </p:spPr>
        <p:txBody>
          <a:bodyPr vert="horz" lIns="91440" tIns="45720" rIns="91440" bIns="45720" rtlCol="0" anchor="ctr"/>
          <a:lstStyle>
            <a:lvl1pPr algn="r">
              <a:defRPr sz="1200">
                <a:solidFill>
                  <a:schemeClr val="bg1"/>
                </a:solidFill>
              </a:defRPr>
            </a:lvl1pPr>
          </a:lstStyle>
          <a:p>
            <a:fld id="{0E35F3BA-FE8B-4E36-87EF-206F94BD42EB}" type="slidenum">
              <a:rPr lang="en-US" kern="1200" smtClean="0">
                <a:solidFill>
                  <a:prstClr val="white"/>
                </a:solidFill>
                <a:latin typeface="Times New Roman"/>
                <a:ea typeface="+mn-ea"/>
                <a:cs typeface="+mn-cs"/>
              </a:rPr>
              <a:pPr/>
              <a:t>‹#›</a:t>
            </a:fld>
            <a:endParaRPr lang="en-US" kern="1200" dirty="0">
              <a:solidFill>
                <a:prstClr val="white"/>
              </a:solidFill>
              <a:latin typeface="Times New Roman"/>
              <a:ea typeface="+mn-ea"/>
              <a:cs typeface="+mn-cs"/>
            </a:endParaRPr>
          </a:p>
        </p:txBody>
      </p:sp>
      <p:pic>
        <p:nvPicPr>
          <p:cNvPr id="7" name="Picture 6" descr="VDOE-h-color sm.png"/>
          <p:cNvPicPr>
            <a:picLocks noChangeAspect="1"/>
          </p:cNvPicPr>
          <p:nvPr/>
        </p:nvPicPr>
        <p:blipFill>
          <a:blip r:embed="rId14" cstate="print"/>
          <a:stretch>
            <a:fillRect/>
          </a:stretch>
        </p:blipFill>
        <p:spPr>
          <a:xfrm>
            <a:off x="6019800" y="6324600"/>
            <a:ext cx="2252477" cy="377953"/>
          </a:xfrm>
          <a:prstGeom prst="rect">
            <a:avLst/>
          </a:prstGeom>
        </p:spPr>
      </p:pic>
    </p:spTree>
    <p:extLst>
      <p:ext uri="{BB962C8B-B14F-4D97-AF65-F5344CB8AC3E}">
        <p14:creationId xmlns:p14="http://schemas.microsoft.com/office/powerpoint/2010/main" val="3980162257"/>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Lst>
  <mc:AlternateContent xmlns:mc="http://schemas.openxmlformats.org/markup-compatibility/2006" xmlns:p14="http://schemas.microsoft.com/office/powerpoint/2010/main">
    <mc:Choice Requires="p14">
      <p:transition spd="slow" p14:dur="1300">
        <p14:pan dir="u"/>
      </p:transition>
    </mc:Choice>
    <mc:Fallback xmlns="" xmlns:mv="urn:schemas-microsoft-com:mac:vml">
      <p:transition spd="slow">
        <p:fade/>
      </p:transition>
    </mc:Fallback>
  </mc:AlternateContent>
  <p:hf hdr="0" ftr="0" dt="0"/>
  <p:txStyles>
    <p:titleStyle>
      <a:lvl1pPr algn="ctr" defTabSz="914400" rtl="0" eaLnBrk="1" latinLnBrk="0" hangingPunct="1">
        <a:spcBef>
          <a:spcPct val="0"/>
        </a:spcBef>
        <a:buNone/>
        <a:defRPr lang="en-US" sz="4000" b="1" kern="1200" dirty="0">
          <a:solidFill>
            <a:srgbClr val="0070C0"/>
          </a:solidFill>
          <a:latin typeface="Times New Roman" panose="02020603050405020304" pitchFamily="18" charset="0"/>
          <a:ea typeface="+mj-ea"/>
          <a:cs typeface="Times New Roman" panose="02020603050405020304" pitchFamily="18" charset="0"/>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solidFill>
          <a:latin typeface="+mj-lt"/>
          <a:ea typeface="+mn-ea"/>
          <a:cs typeface="Lucida Bright" pitchFamily="18" charset="0"/>
        </a:defRPr>
      </a:lvl1pPr>
      <a:lvl2pPr marL="742950" indent="-285750" algn="l" defTabSz="914400" rtl="0" eaLnBrk="1" latinLnBrk="0" hangingPunct="1">
        <a:spcBef>
          <a:spcPct val="20000"/>
        </a:spcBef>
        <a:buFont typeface="Arial" pitchFamily="34" charset="0"/>
        <a:buChar char="•"/>
        <a:defRPr sz="3200" kern="1200">
          <a:solidFill>
            <a:schemeClr val="tx1">
              <a:lumMod val="50000"/>
              <a:lumOff val="50000"/>
            </a:schemeClr>
          </a:solidFill>
          <a:latin typeface="+mj-lt"/>
          <a:ea typeface="+mn-ea"/>
          <a:cs typeface="Lucida Bright"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lumMod val="50000"/>
              <a:lumOff val="50000"/>
            </a:schemeClr>
          </a:solidFill>
          <a:latin typeface="+mj-lt"/>
          <a:ea typeface="+mn-ea"/>
          <a:cs typeface="Lucida Bright" pitchFamily="18" charset="0"/>
        </a:defRPr>
      </a:lvl3pPr>
      <a:lvl4pPr marL="1600200" indent="-2286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Lucida Bright"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lumMod val="50000"/>
              <a:lumOff val="50000"/>
            </a:schemeClr>
          </a:solidFill>
          <a:latin typeface="+mj-lt"/>
          <a:ea typeface="+mn-ea"/>
          <a:cs typeface="Lucida Bright"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a:xfrm rot="16200000" flipH="1">
            <a:off x="5410200" y="2971800"/>
            <a:ext cx="6858000" cy="914400"/>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dirty="0">
              <a:solidFill>
                <a:srgbClr val="0070C0"/>
              </a:solidFill>
            </a:endParaRPr>
          </a:p>
        </p:txBody>
      </p:sp>
      <p:sp>
        <p:nvSpPr>
          <p:cNvPr id="2" name="Title Placeholder 1"/>
          <p:cNvSpPr>
            <a:spLocks noGrp="1"/>
          </p:cNvSpPr>
          <p:nvPr>
            <p:ph type="title"/>
          </p:nvPr>
        </p:nvSpPr>
        <p:spPr>
          <a:xfrm>
            <a:off x="457200" y="274638"/>
            <a:ext cx="75438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75438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8382000" y="6356351"/>
            <a:ext cx="381000" cy="349250"/>
          </a:xfrm>
          <a:prstGeom prst="rect">
            <a:avLst/>
          </a:prstGeom>
        </p:spPr>
        <p:txBody>
          <a:bodyPr vert="horz" lIns="91440" tIns="45720" rIns="91440" bIns="45720" rtlCol="0" anchor="ctr"/>
          <a:lstStyle>
            <a:lvl1pPr algn="r">
              <a:defRPr sz="1200">
                <a:solidFill>
                  <a:schemeClr val="bg1"/>
                </a:solidFill>
              </a:defRPr>
            </a:lvl1pPr>
          </a:lstStyle>
          <a:p>
            <a:fld id="{0E35F3BA-FE8B-4E36-87EF-206F94BD42EB}" type="slidenum">
              <a:rPr lang="en-US" kern="1200" smtClean="0">
                <a:solidFill>
                  <a:prstClr val="white"/>
                </a:solidFill>
                <a:latin typeface="Times New Roman"/>
                <a:ea typeface="+mn-ea"/>
                <a:cs typeface="+mn-cs"/>
              </a:rPr>
              <a:pPr/>
              <a:t>‹#›</a:t>
            </a:fld>
            <a:endParaRPr lang="en-US" kern="1200" dirty="0">
              <a:solidFill>
                <a:prstClr val="white"/>
              </a:solidFill>
              <a:latin typeface="Times New Roman"/>
              <a:ea typeface="+mn-ea"/>
              <a:cs typeface="+mn-cs"/>
            </a:endParaRPr>
          </a:p>
        </p:txBody>
      </p:sp>
      <p:pic>
        <p:nvPicPr>
          <p:cNvPr id="7" name="Picture 6" descr="VDOE-h-color sm.png"/>
          <p:cNvPicPr>
            <a:picLocks noChangeAspect="1"/>
          </p:cNvPicPr>
          <p:nvPr/>
        </p:nvPicPr>
        <p:blipFill>
          <a:blip r:embed="rId12" cstate="print"/>
          <a:stretch>
            <a:fillRect/>
          </a:stretch>
        </p:blipFill>
        <p:spPr>
          <a:xfrm>
            <a:off x="6019800" y="6324600"/>
            <a:ext cx="2252477" cy="377953"/>
          </a:xfrm>
          <a:prstGeom prst="rect">
            <a:avLst/>
          </a:prstGeom>
        </p:spPr>
      </p:pic>
    </p:spTree>
    <p:extLst>
      <p:ext uri="{BB962C8B-B14F-4D97-AF65-F5344CB8AC3E}">
        <p14:creationId xmlns:p14="http://schemas.microsoft.com/office/powerpoint/2010/main" val="4193670348"/>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hdr="0" ftr="0" dt="0"/>
  <p:txStyles>
    <p:titleStyle>
      <a:lvl1pPr algn="ctr" defTabSz="914400" rtl="0" eaLnBrk="1" latinLnBrk="0" hangingPunct="1">
        <a:spcBef>
          <a:spcPct val="0"/>
        </a:spcBef>
        <a:buNone/>
        <a:defRPr lang="en-US" sz="4000" b="1" kern="1200" dirty="0">
          <a:solidFill>
            <a:srgbClr val="0070C0"/>
          </a:solidFill>
          <a:latin typeface="Times New Roman" panose="02020603050405020304" pitchFamily="18" charset="0"/>
          <a:ea typeface="+mj-ea"/>
          <a:cs typeface="Times New Roman" panose="02020603050405020304" pitchFamily="18" charset="0"/>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solidFill>
          <a:latin typeface="+mj-lt"/>
          <a:ea typeface="+mn-ea"/>
          <a:cs typeface="Lucida Bright" pitchFamily="18" charset="0"/>
        </a:defRPr>
      </a:lvl1pPr>
      <a:lvl2pPr marL="742950" indent="-285750" algn="l" defTabSz="914400" rtl="0" eaLnBrk="1" latinLnBrk="0" hangingPunct="1">
        <a:spcBef>
          <a:spcPct val="20000"/>
        </a:spcBef>
        <a:buFont typeface="Arial" pitchFamily="34" charset="0"/>
        <a:buChar char="•"/>
        <a:defRPr sz="3200" kern="1200">
          <a:solidFill>
            <a:schemeClr val="tx1">
              <a:lumMod val="50000"/>
              <a:lumOff val="50000"/>
            </a:schemeClr>
          </a:solidFill>
          <a:latin typeface="+mj-lt"/>
          <a:ea typeface="+mn-ea"/>
          <a:cs typeface="Lucida Bright"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lumMod val="50000"/>
              <a:lumOff val="50000"/>
            </a:schemeClr>
          </a:solidFill>
          <a:latin typeface="+mj-lt"/>
          <a:ea typeface="+mn-ea"/>
          <a:cs typeface="Lucida Bright" pitchFamily="18" charset="0"/>
        </a:defRPr>
      </a:lvl3pPr>
      <a:lvl4pPr marL="1600200" indent="-2286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Lucida Bright"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lumMod val="50000"/>
              <a:lumOff val="50000"/>
            </a:schemeClr>
          </a:solidFill>
          <a:latin typeface="+mj-lt"/>
          <a:ea typeface="+mn-ea"/>
          <a:cs typeface="Lucida Bright"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a:xfrm rot="16200000" flipH="1">
            <a:off x="5410200" y="2971800"/>
            <a:ext cx="6858000" cy="914400"/>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dirty="0">
              <a:solidFill>
                <a:srgbClr val="0070C0"/>
              </a:solidFill>
            </a:endParaRPr>
          </a:p>
        </p:txBody>
      </p:sp>
      <p:sp>
        <p:nvSpPr>
          <p:cNvPr id="2" name="Title Placeholder 1"/>
          <p:cNvSpPr>
            <a:spLocks noGrp="1"/>
          </p:cNvSpPr>
          <p:nvPr>
            <p:ph type="title"/>
          </p:nvPr>
        </p:nvSpPr>
        <p:spPr>
          <a:xfrm>
            <a:off x="457200" y="274638"/>
            <a:ext cx="75438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75438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8382000" y="6356351"/>
            <a:ext cx="381000" cy="349250"/>
          </a:xfrm>
          <a:prstGeom prst="rect">
            <a:avLst/>
          </a:prstGeom>
        </p:spPr>
        <p:txBody>
          <a:bodyPr vert="horz" lIns="91440" tIns="45720" rIns="91440" bIns="45720" rtlCol="0" anchor="ctr"/>
          <a:lstStyle>
            <a:lvl1pPr algn="r">
              <a:defRPr sz="1200">
                <a:solidFill>
                  <a:schemeClr val="bg1"/>
                </a:solidFill>
              </a:defRPr>
            </a:lvl1pPr>
          </a:lstStyle>
          <a:p>
            <a:fld id="{0E35F3BA-FE8B-4E36-87EF-206F94BD42EB}" type="slidenum">
              <a:rPr lang="en-US" kern="1200" smtClean="0">
                <a:solidFill>
                  <a:prstClr val="white"/>
                </a:solidFill>
                <a:latin typeface="Times New Roman"/>
                <a:ea typeface="+mn-ea"/>
                <a:cs typeface="+mn-cs"/>
              </a:rPr>
              <a:pPr/>
              <a:t>‹#›</a:t>
            </a:fld>
            <a:endParaRPr lang="en-US" kern="1200" dirty="0">
              <a:solidFill>
                <a:prstClr val="white"/>
              </a:solidFill>
              <a:latin typeface="Times New Roman"/>
              <a:ea typeface="+mn-ea"/>
              <a:cs typeface="+mn-cs"/>
            </a:endParaRPr>
          </a:p>
        </p:txBody>
      </p:sp>
      <p:pic>
        <p:nvPicPr>
          <p:cNvPr id="7" name="Picture 6" descr="VDOE-h-color sm.png"/>
          <p:cNvPicPr>
            <a:picLocks noChangeAspect="1"/>
          </p:cNvPicPr>
          <p:nvPr/>
        </p:nvPicPr>
        <p:blipFill>
          <a:blip r:embed="rId12" cstate="print"/>
          <a:stretch>
            <a:fillRect/>
          </a:stretch>
        </p:blipFill>
        <p:spPr>
          <a:xfrm>
            <a:off x="6019800" y="6324600"/>
            <a:ext cx="2252477" cy="377953"/>
          </a:xfrm>
          <a:prstGeom prst="rect">
            <a:avLst/>
          </a:prstGeom>
        </p:spPr>
      </p:pic>
    </p:spTree>
    <p:extLst>
      <p:ext uri="{BB962C8B-B14F-4D97-AF65-F5344CB8AC3E}">
        <p14:creationId xmlns:p14="http://schemas.microsoft.com/office/powerpoint/2010/main" val="956449443"/>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hdr="0" ftr="0" dt="0"/>
  <p:txStyles>
    <p:titleStyle>
      <a:lvl1pPr algn="ctr" defTabSz="914400" rtl="0" eaLnBrk="1" latinLnBrk="0" hangingPunct="1">
        <a:spcBef>
          <a:spcPct val="0"/>
        </a:spcBef>
        <a:buNone/>
        <a:defRPr lang="en-US" sz="4000" b="1" kern="1200" dirty="0">
          <a:solidFill>
            <a:srgbClr val="0070C0"/>
          </a:solidFill>
          <a:latin typeface="Times New Roman" panose="02020603050405020304" pitchFamily="18" charset="0"/>
          <a:ea typeface="+mj-ea"/>
          <a:cs typeface="Times New Roman" panose="02020603050405020304" pitchFamily="18" charset="0"/>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solidFill>
          <a:latin typeface="+mj-lt"/>
          <a:ea typeface="+mn-ea"/>
          <a:cs typeface="Lucida Bright" pitchFamily="18" charset="0"/>
        </a:defRPr>
      </a:lvl1pPr>
      <a:lvl2pPr marL="742950" indent="-285750" algn="l" defTabSz="914400" rtl="0" eaLnBrk="1" latinLnBrk="0" hangingPunct="1">
        <a:spcBef>
          <a:spcPct val="20000"/>
        </a:spcBef>
        <a:buFont typeface="Arial" pitchFamily="34" charset="0"/>
        <a:buChar char="•"/>
        <a:defRPr sz="3200" kern="1200">
          <a:solidFill>
            <a:schemeClr val="tx1">
              <a:lumMod val="50000"/>
              <a:lumOff val="50000"/>
            </a:schemeClr>
          </a:solidFill>
          <a:latin typeface="+mj-lt"/>
          <a:ea typeface="+mn-ea"/>
          <a:cs typeface="Lucida Bright"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lumMod val="50000"/>
              <a:lumOff val="50000"/>
            </a:schemeClr>
          </a:solidFill>
          <a:latin typeface="+mj-lt"/>
          <a:ea typeface="+mn-ea"/>
          <a:cs typeface="Lucida Bright" pitchFamily="18" charset="0"/>
        </a:defRPr>
      </a:lvl3pPr>
      <a:lvl4pPr marL="1600200" indent="-2286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Lucida Bright"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lumMod val="50000"/>
              <a:lumOff val="50000"/>
            </a:schemeClr>
          </a:solidFill>
          <a:latin typeface="+mj-lt"/>
          <a:ea typeface="+mn-ea"/>
          <a:cs typeface="Lucida Bright"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a:xfrm rot="16200000" flipH="1">
            <a:off x="5410200" y="2971800"/>
            <a:ext cx="6858000" cy="914400"/>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dirty="0">
              <a:solidFill>
                <a:srgbClr val="0070C0"/>
              </a:solidFill>
            </a:endParaRPr>
          </a:p>
        </p:txBody>
      </p:sp>
      <p:sp>
        <p:nvSpPr>
          <p:cNvPr id="2" name="Title Placeholder 1"/>
          <p:cNvSpPr>
            <a:spLocks noGrp="1"/>
          </p:cNvSpPr>
          <p:nvPr>
            <p:ph type="title"/>
          </p:nvPr>
        </p:nvSpPr>
        <p:spPr>
          <a:xfrm>
            <a:off x="457200" y="274638"/>
            <a:ext cx="75438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75438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8382000" y="6356351"/>
            <a:ext cx="381000" cy="349250"/>
          </a:xfrm>
          <a:prstGeom prst="rect">
            <a:avLst/>
          </a:prstGeom>
        </p:spPr>
        <p:txBody>
          <a:bodyPr vert="horz" lIns="91440" tIns="45720" rIns="91440" bIns="45720" rtlCol="0" anchor="ctr"/>
          <a:lstStyle>
            <a:lvl1pPr algn="r">
              <a:defRPr sz="1200">
                <a:solidFill>
                  <a:schemeClr val="bg1"/>
                </a:solidFill>
              </a:defRPr>
            </a:lvl1pPr>
          </a:lstStyle>
          <a:p>
            <a:fld id="{0E35F3BA-FE8B-4E36-87EF-206F94BD42EB}" type="slidenum">
              <a:rPr lang="en-US" kern="1200" smtClean="0">
                <a:solidFill>
                  <a:prstClr val="white"/>
                </a:solidFill>
                <a:latin typeface="Times New Roman"/>
                <a:ea typeface="+mn-ea"/>
                <a:cs typeface="+mn-cs"/>
              </a:rPr>
              <a:pPr/>
              <a:t>‹#›</a:t>
            </a:fld>
            <a:endParaRPr lang="en-US" kern="1200" dirty="0">
              <a:solidFill>
                <a:prstClr val="white"/>
              </a:solidFill>
              <a:latin typeface="Times New Roman"/>
              <a:ea typeface="+mn-ea"/>
              <a:cs typeface="+mn-cs"/>
            </a:endParaRPr>
          </a:p>
        </p:txBody>
      </p:sp>
      <p:pic>
        <p:nvPicPr>
          <p:cNvPr id="7" name="Picture 6" descr="VDOE-h-color sm.png"/>
          <p:cNvPicPr>
            <a:picLocks noChangeAspect="1"/>
          </p:cNvPicPr>
          <p:nvPr/>
        </p:nvPicPr>
        <p:blipFill>
          <a:blip r:embed="rId12" cstate="print"/>
          <a:stretch>
            <a:fillRect/>
          </a:stretch>
        </p:blipFill>
        <p:spPr>
          <a:xfrm>
            <a:off x="6019800" y="6324600"/>
            <a:ext cx="2252477" cy="377953"/>
          </a:xfrm>
          <a:prstGeom prst="rect">
            <a:avLst/>
          </a:prstGeom>
        </p:spPr>
      </p:pic>
    </p:spTree>
    <p:extLst>
      <p:ext uri="{BB962C8B-B14F-4D97-AF65-F5344CB8AC3E}">
        <p14:creationId xmlns:p14="http://schemas.microsoft.com/office/powerpoint/2010/main" val="3614993969"/>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hdr="0" ftr="0" dt="0"/>
  <p:txStyles>
    <p:titleStyle>
      <a:lvl1pPr algn="ctr" defTabSz="914400" rtl="0" eaLnBrk="1" latinLnBrk="0" hangingPunct="1">
        <a:spcBef>
          <a:spcPct val="0"/>
        </a:spcBef>
        <a:buNone/>
        <a:defRPr lang="en-US" sz="4000" b="1" kern="1200" dirty="0">
          <a:solidFill>
            <a:srgbClr val="0070C0"/>
          </a:solidFill>
          <a:latin typeface="Times New Roman" panose="02020603050405020304" pitchFamily="18" charset="0"/>
          <a:ea typeface="+mj-ea"/>
          <a:cs typeface="Times New Roman" panose="02020603050405020304" pitchFamily="18" charset="0"/>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solidFill>
          <a:latin typeface="+mj-lt"/>
          <a:ea typeface="+mn-ea"/>
          <a:cs typeface="Lucida Bright" pitchFamily="18" charset="0"/>
        </a:defRPr>
      </a:lvl1pPr>
      <a:lvl2pPr marL="742950" indent="-285750" algn="l" defTabSz="914400" rtl="0" eaLnBrk="1" latinLnBrk="0" hangingPunct="1">
        <a:spcBef>
          <a:spcPct val="20000"/>
        </a:spcBef>
        <a:buFont typeface="Arial" pitchFamily="34" charset="0"/>
        <a:buChar char="•"/>
        <a:defRPr sz="3200" kern="1200">
          <a:solidFill>
            <a:schemeClr val="tx1">
              <a:lumMod val="50000"/>
              <a:lumOff val="50000"/>
            </a:schemeClr>
          </a:solidFill>
          <a:latin typeface="+mj-lt"/>
          <a:ea typeface="+mn-ea"/>
          <a:cs typeface="Lucida Bright"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lumMod val="50000"/>
              <a:lumOff val="50000"/>
            </a:schemeClr>
          </a:solidFill>
          <a:latin typeface="+mj-lt"/>
          <a:ea typeface="+mn-ea"/>
          <a:cs typeface="Lucida Bright" pitchFamily="18" charset="0"/>
        </a:defRPr>
      </a:lvl3pPr>
      <a:lvl4pPr marL="1600200" indent="-2286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Lucida Bright"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lumMod val="50000"/>
              <a:lumOff val="50000"/>
            </a:schemeClr>
          </a:solidFill>
          <a:latin typeface="+mj-lt"/>
          <a:ea typeface="+mn-ea"/>
          <a:cs typeface="Lucida Bright"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a:xfrm rot="16200000" flipH="1">
            <a:off x="5410200" y="2971800"/>
            <a:ext cx="6858000" cy="914400"/>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dirty="0">
              <a:solidFill>
                <a:srgbClr val="0070C0"/>
              </a:solidFill>
            </a:endParaRPr>
          </a:p>
        </p:txBody>
      </p:sp>
      <p:sp>
        <p:nvSpPr>
          <p:cNvPr id="2" name="Title Placeholder 1"/>
          <p:cNvSpPr>
            <a:spLocks noGrp="1"/>
          </p:cNvSpPr>
          <p:nvPr>
            <p:ph type="title"/>
          </p:nvPr>
        </p:nvSpPr>
        <p:spPr>
          <a:xfrm>
            <a:off x="457200" y="274638"/>
            <a:ext cx="75438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75438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8382000" y="6356351"/>
            <a:ext cx="381000" cy="349250"/>
          </a:xfrm>
          <a:prstGeom prst="rect">
            <a:avLst/>
          </a:prstGeom>
        </p:spPr>
        <p:txBody>
          <a:bodyPr vert="horz" lIns="91440" tIns="45720" rIns="91440" bIns="45720" rtlCol="0" anchor="ctr"/>
          <a:lstStyle>
            <a:lvl1pPr algn="r">
              <a:defRPr sz="1200">
                <a:solidFill>
                  <a:schemeClr val="bg1"/>
                </a:solidFill>
              </a:defRPr>
            </a:lvl1pPr>
          </a:lstStyle>
          <a:p>
            <a:fld id="{0E35F3BA-FE8B-4E36-87EF-206F94BD42EB}" type="slidenum">
              <a:rPr lang="en-US" kern="1200" smtClean="0">
                <a:solidFill>
                  <a:prstClr val="white"/>
                </a:solidFill>
                <a:latin typeface="Times New Roman"/>
                <a:ea typeface="+mn-ea"/>
                <a:cs typeface="+mn-cs"/>
              </a:rPr>
              <a:pPr/>
              <a:t>‹#›</a:t>
            </a:fld>
            <a:endParaRPr lang="en-US" kern="1200" dirty="0">
              <a:solidFill>
                <a:prstClr val="white"/>
              </a:solidFill>
              <a:latin typeface="Times New Roman"/>
              <a:ea typeface="+mn-ea"/>
              <a:cs typeface="+mn-cs"/>
            </a:endParaRPr>
          </a:p>
        </p:txBody>
      </p:sp>
      <p:pic>
        <p:nvPicPr>
          <p:cNvPr id="7" name="Picture 6" descr="VDOE-h-color sm.png"/>
          <p:cNvPicPr>
            <a:picLocks noChangeAspect="1"/>
          </p:cNvPicPr>
          <p:nvPr/>
        </p:nvPicPr>
        <p:blipFill>
          <a:blip r:embed="rId12" cstate="print"/>
          <a:stretch>
            <a:fillRect/>
          </a:stretch>
        </p:blipFill>
        <p:spPr>
          <a:xfrm>
            <a:off x="6019800" y="6324600"/>
            <a:ext cx="2252477" cy="377953"/>
          </a:xfrm>
          <a:prstGeom prst="rect">
            <a:avLst/>
          </a:prstGeom>
        </p:spPr>
      </p:pic>
    </p:spTree>
    <p:extLst>
      <p:ext uri="{BB962C8B-B14F-4D97-AF65-F5344CB8AC3E}">
        <p14:creationId xmlns:p14="http://schemas.microsoft.com/office/powerpoint/2010/main" val="468080133"/>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hdr="0" ftr="0" dt="0"/>
  <p:txStyles>
    <p:titleStyle>
      <a:lvl1pPr algn="ctr" defTabSz="914400" rtl="0" eaLnBrk="1" latinLnBrk="0" hangingPunct="1">
        <a:spcBef>
          <a:spcPct val="0"/>
        </a:spcBef>
        <a:buNone/>
        <a:defRPr lang="en-US" sz="4000" b="1" kern="1200" dirty="0">
          <a:solidFill>
            <a:srgbClr val="0070C0"/>
          </a:solidFill>
          <a:latin typeface="Times New Roman" panose="02020603050405020304" pitchFamily="18" charset="0"/>
          <a:ea typeface="+mj-ea"/>
          <a:cs typeface="Times New Roman" panose="02020603050405020304" pitchFamily="18" charset="0"/>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solidFill>
          <a:latin typeface="+mj-lt"/>
          <a:ea typeface="+mn-ea"/>
          <a:cs typeface="Lucida Bright" pitchFamily="18" charset="0"/>
        </a:defRPr>
      </a:lvl1pPr>
      <a:lvl2pPr marL="742950" indent="-285750" algn="l" defTabSz="914400" rtl="0" eaLnBrk="1" latinLnBrk="0" hangingPunct="1">
        <a:spcBef>
          <a:spcPct val="20000"/>
        </a:spcBef>
        <a:buFont typeface="Arial" pitchFamily="34" charset="0"/>
        <a:buChar char="•"/>
        <a:defRPr sz="3200" kern="1200">
          <a:solidFill>
            <a:schemeClr val="tx1">
              <a:lumMod val="50000"/>
              <a:lumOff val="50000"/>
            </a:schemeClr>
          </a:solidFill>
          <a:latin typeface="+mj-lt"/>
          <a:ea typeface="+mn-ea"/>
          <a:cs typeface="Lucida Bright"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lumMod val="50000"/>
              <a:lumOff val="50000"/>
            </a:schemeClr>
          </a:solidFill>
          <a:latin typeface="+mj-lt"/>
          <a:ea typeface="+mn-ea"/>
          <a:cs typeface="Lucida Bright" pitchFamily="18" charset="0"/>
        </a:defRPr>
      </a:lvl3pPr>
      <a:lvl4pPr marL="1600200" indent="-2286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Lucida Bright"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lumMod val="50000"/>
              <a:lumOff val="50000"/>
            </a:schemeClr>
          </a:solidFill>
          <a:latin typeface="+mj-lt"/>
          <a:ea typeface="+mn-ea"/>
          <a:cs typeface="Lucida Bright"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hyperlink" Target="http://www.loc.gov/teachers/primary-source-analysis-tool/" TargetMode="External"/><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hyperlink" Target="http://gallica.bnf.fr/ark:/12148/bpt6k716261c/f8/" TargetMode="External"/><Relationship Id="rId2" Type="http://schemas.openxmlformats.org/officeDocument/2006/relationships/notesSlide" Target="../notesSlides/notesSlide9.xml"/><Relationship Id="rId1" Type="http://schemas.openxmlformats.org/officeDocument/2006/relationships/slideLayout" Target="../slideLayouts/slideLayout30.xml"/><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0.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0.xml"/></Relationships>
</file>

<file path=ppt/slides/_rels/slide19.xml.rels><?xml version="1.0" encoding="UTF-8" standalone="yes"?>
<Relationships xmlns="http://schemas.openxmlformats.org/package/2006/relationships"><Relationship Id="rId3" Type="http://schemas.openxmlformats.org/officeDocument/2006/relationships/hyperlink" Target="http://www.loc.gov/pictures/resource/cph.3g04132/" TargetMode="External"/><Relationship Id="rId2" Type="http://schemas.openxmlformats.org/officeDocument/2006/relationships/notesSlide" Target="../notesSlides/notesSlide11.xml"/><Relationship Id="rId1" Type="http://schemas.openxmlformats.org/officeDocument/2006/relationships/slideLayout" Target="../slideLayouts/slideLayout30.xml"/><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0.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0.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3" Type="http://schemas.openxmlformats.org/officeDocument/2006/relationships/hyperlink" Target="http://www.loc.gov.teachers/" TargetMode="External"/><Relationship Id="rId2" Type="http://schemas.openxmlformats.org/officeDocument/2006/relationships/notesSlide" Target="../notesSlides/notesSlide15.xml"/><Relationship Id="rId1" Type="http://schemas.openxmlformats.org/officeDocument/2006/relationships/slideLayout" Target="../slideLayouts/slideLayout30.xml"/><Relationship Id="rId5" Type="http://schemas.openxmlformats.org/officeDocument/2006/relationships/hyperlink" Target="http://www.loc.gov/teachers/usingprimarysources/guides.html" TargetMode="External"/><Relationship Id="rId4" Type="http://schemas.openxmlformats.org/officeDocument/2006/relationships/hyperlink" Target="http://www.loc.gov/teachers/usingprimarysources/resources/Primary_Source_Analysis_Tool.pdf"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hyperlink" Target="http://www.doe.virginia.gov/testing/sol/standards_docs/history_socialscience/2015/index.shtml"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hyperlink" Target="http://www.armenian-genocide.org/" TargetMode="External"/><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18.jpg"/><Relationship Id="rId5" Type="http://schemas.openxmlformats.org/officeDocument/2006/relationships/hyperlink" Target="http://www.ataa.org/reference/tragedy-fein.html" TargetMode="External"/><Relationship Id="rId4" Type="http://schemas.openxmlformats.org/officeDocument/2006/relationships/hyperlink" Target="http://www.gendercide.org/case_armenia.html"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hyperlink" Target="https://www.loc.gov/photos/?q=WWII+Poster&amp;fa=subject:war+posters|location:united+states&amp;sp=2" TargetMode="External"/><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hyperlink" Target="http://www.huffingtonpost.com/2013/05/12/worl-photo-caption-contest-shirtless-putin_n_3263512.html" TargetMode="External"/><Relationship Id="rId7" Type="http://schemas.openxmlformats.org/officeDocument/2006/relationships/hyperlink" Target="http://www.dailymail.co.uk/news/article-2024753/Vladimir-Putin-shows-things-people-election-year-brains-brawn.html" TargetMode="External"/><Relationship Id="rId2" Type="http://schemas.openxmlformats.org/officeDocument/2006/relationships/notesSlide" Target="../notesSlides/notesSlide40.xml"/><Relationship Id="rId1" Type="http://schemas.openxmlformats.org/officeDocument/2006/relationships/slideLayout" Target="../slideLayouts/slideLayout10.xml"/><Relationship Id="rId6" Type="http://schemas.openxmlformats.org/officeDocument/2006/relationships/image" Target="../media/image34.jpg"/><Relationship Id="rId5" Type="http://schemas.openxmlformats.org/officeDocument/2006/relationships/hyperlink" Target="http://www.washingtontimes.com/news/2012/sep/6/hang-gliding-putin-soars-with-cranes-leading-birds/" TargetMode="External"/><Relationship Id="rId10" Type="http://schemas.openxmlformats.org/officeDocument/2006/relationships/image" Target="../media/image36.jpg"/><Relationship Id="rId4" Type="http://schemas.openxmlformats.org/officeDocument/2006/relationships/image" Target="../media/image33.jpg"/><Relationship Id="rId9" Type="http://schemas.openxmlformats.org/officeDocument/2006/relationships/hyperlink" Target="http://www.abc.net.au/news/2015-10-08/vladimir-putin-celebrates-63rd-birthday/6835928" TargetMode="Externa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0.xml"/><Relationship Id="rId1" Type="http://schemas.openxmlformats.org/officeDocument/2006/relationships/vmlDrawing" Target="../drawings/vmlDrawing1.vml"/><Relationship Id="rId6" Type="http://schemas.openxmlformats.org/officeDocument/2006/relationships/image" Target="../media/image38.emf"/><Relationship Id="rId5" Type="http://schemas.openxmlformats.org/officeDocument/2006/relationships/oleObject" Target="../embeddings/Microsoft_Word_97_-_2003_Document1.doc"/><Relationship Id="rId4" Type="http://schemas.openxmlformats.org/officeDocument/2006/relationships/oleObject" Target="../embeddings/oleObject1.bin"/></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0.xml"/><Relationship Id="rId1" Type="http://schemas.openxmlformats.org/officeDocument/2006/relationships/vmlDrawing" Target="../drawings/vmlDrawing2.vml"/><Relationship Id="rId6" Type="http://schemas.openxmlformats.org/officeDocument/2006/relationships/image" Target="../media/image39.emf"/><Relationship Id="rId5" Type="http://schemas.openxmlformats.org/officeDocument/2006/relationships/oleObject" Target="../embeddings/Microsoft_Word_97_-_2003_Document2.doc"/><Relationship Id="rId4" Type="http://schemas.openxmlformats.org/officeDocument/2006/relationships/oleObject" Target="../embeddings/oleObject2.bin"/></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0.xml"/><Relationship Id="rId1" Type="http://schemas.openxmlformats.org/officeDocument/2006/relationships/vmlDrawing" Target="../drawings/vmlDrawing3.vml"/><Relationship Id="rId6" Type="http://schemas.openxmlformats.org/officeDocument/2006/relationships/image" Target="../media/image40.emf"/><Relationship Id="rId5" Type="http://schemas.openxmlformats.org/officeDocument/2006/relationships/oleObject" Target="../embeddings/Microsoft_Word_97_-_2003_Document3.doc"/><Relationship Id="rId4" Type="http://schemas.openxmlformats.org/officeDocument/2006/relationships/oleObject" Target="../embeddings/oleObject3.bin"/></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_rels/slide7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2.xml"/><Relationship Id="rId1" Type="http://schemas.openxmlformats.org/officeDocument/2006/relationships/slideLayout" Target="../slideLayouts/slideLayout10.xml"/><Relationship Id="rId4" Type="http://schemas.openxmlformats.org/officeDocument/2006/relationships/image" Target="../media/image42.png"/></Relationships>
</file>

<file path=ppt/slides/_rels/slide7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3.xml"/><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4.xm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5.xml"/><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3" Type="http://schemas.openxmlformats.org/officeDocument/2006/relationships/hyperlink" Target="http://www.thejournal.ie/human-chain-temple-bar-baltic-way-1631217-Aug2014/" TargetMode="External"/><Relationship Id="rId2" Type="http://schemas.openxmlformats.org/officeDocument/2006/relationships/notesSlide" Target="../notesSlides/notesSlide57.xml"/><Relationship Id="rId1" Type="http://schemas.openxmlformats.org/officeDocument/2006/relationships/slideLayout" Target="../slideLayouts/slideLayout12.xml"/><Relationship Id="rId4" Type="http://schemas.openxmlformats.org/officeDocument/2006/relationships/image" Target="../media/image47.jpg"/></Relationships>
</file>

<file path=ppt/slides/_rels/slide76.xml.rels><?xml version="1.0" encoding="UTF-8" standalone="yes"?>
<Relationships xmlns="http://schemas.openxmlformats.org/package/2006/relationships"><Relationship Id="rId3" Type="http://schemas.openxmlformats.org/officeDocument/2006/relationships/hyperlink" Target="https://www.theguardian.com/world/gallery/2011/aug/16/russia" TargetMode="External"/><Relationship Id="rId2" Type="http://schemas.openxmlformats.org/officeDocument/2006/relationships/notesSlide" Target="../notesSlides/notesSlide58.xml"/><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7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9.xml"/><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0.xml"/><Relationship Id="rId1" Type="http://schemas.openxmlformats.org/officeDocument/2006/relationships/slideLayout" Target="../slideLayouts/slideLayout12.xml"/><Relationship Id="rId4" Type="http://schemas.openxmlformats.org/officeDocument/2006/relationships/image" Target="../media/image51.jp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5.xml"/><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6.xml"/><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3" Type="http://schemas.openxmlformats.org/officeDocument/2006/relationships/hyperlink" Target="http://www.losal.org/cms/lib7/CA01000497/Centricity/Domain/340/Churchills_Iron_Curtain_Speech_-_Full_Text.pdf" TargetMode="External"/><Relationship Id="rId2" Type="http://schemas.openxmlformats.org/officeDocument/2006/relationships/notesSlide" Target="../notesSlides/notesSlide67.xml"/><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3" Type="http://schemas.openxmlformats.org/officeDocument/2006/relationships/hyperlink" Target="https://www.ourdocuments.gov/doc.php?flash=true&amp;doc=81" TargetMode="External"/><Relationship Id="rId2" Type="http://schemas.openxmlformats.org/officeDocument/2006/relationships/notesSlide" Target="../notesSlides/notesSlide6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0.xml.rels><?xml version="1.0" encoding="UTF-8" standalone="yes"?>
<Relationships xmlns="http://schemas.openxmlformats.org/package/2006/relationships"><Relationship Id="rId3" Type="http://schemas.openxmlformats.org/officeDocument/2006/relationships/hyperlink" Target="http://digitalarchive.wilsoncenter.org/document/110808.pdf?v=eb42597fe9e7d84fdaebd7e590c9f57d" TargetMode="External"/><Relationship Id="rId2" Type="http://schemas.openxmlformats.org/officeDocument/2006/relationships/notesSlide" Target="../notesSlides/notesSlide69.xml"/><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3" Type="http://schemas.openxmlformats.org/officeDocument/2006/relationships/hyperlink" Target="http://historymatters.gmu.edu/d/6906/" TargetMode="External"/><Relationship Id="rId2" Type="http://schemas.openxmlformats.org/officeDocument/2006/relationships/notesSlide" Target="../notesSlides/notesSlide70.xml"/><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3" Type="http://schemas.openxmlformats.org/officeDocument/2006/relationships/hyperlink" Target="www.newsela.com" TargetMode="External"/><Relationship Id="rId7" Type="http://schemas.openxmlformats.org/officeDocument/2006/relationships/hyperlink" Target="www.vcee.org" TargetMode="External"/><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hyperlink" Target="http://www.theday.co.uk" TargetMode="External"/><Relationship Id="rId5" Type="http://schemas.openxmlformats.org/officeDocument/2006/relationships/hyperlink" Target="www.procon.org" TargetMode="External"/><Relationship Id="rId4" Type="http://schemas.openxmlformats.org/officeDocument/2006/relationships/hyperlink" Target="www.thegaurdian.com" TargetMode="Externa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8" Type="http://schemas.openxmlformats.org/officeDocument/2006/relationships/hyperlink" Target="mailto:brianna.rhodes@grayson.k12.va.us" TargetMode="External"/><Relationship Id="rId3" Type="http://schemas.openxmlformats.org/officeDocument/2006/relationships/image" Target="../media/image55.png"/><Relationship Id="rId7" Type="http://schemas.openxmlformats.org/officeDocument/2006/relationships/hyperlink" Target="mailto:mnagy@campbell.k12.va.us" TargetMode="External"/><Relationship Id="rId2" Type="http://schemas.openxmlformats.org/officeDocument/2006/relationships/notesSlide" Target="../notesSlides/notesSlide76.xml"/><Relationship Id="rId1" Type="http://schemas.openxmlformats.org/officeDocument/2006/relationships/slideLayout" Target="../slideLayouts/slideLayout3.xml"/><Relationship Id="rId6" Type="http://schemas.openxmlformats.org/officeDocument/2006/relationships/hyperlink" Target="mailto:tcallahan@culpeperschools.org" TargetMode="External"/><Relationship Id="rId5" Type="http://schemas.openxmlformats.org/officeDocument/2006/relationships/hyperlink" Target="mailto:Candace.Schafer-Southard@wjccschools.org" TargetMode="External"/><Relationship Id="rId10" Type="http://schemas.openxmlformats.org/officeDocument/2006/relationships/hyperlink" Target="mailto:Jessica48.Mitchell@nn.k12.va.us" TargetMode="External"/><Relationship Id="rId4" Type="http://schemas.openxmlformats.org/officeDocument/2006/relationships/hyperlink" Target="mailto:maria.newby@powhatan.k12.va.us" TargetMode="External"/><Relationship Id="rId9" Type="http://schemas.openxmlformats.org/officeDocument/2006/relationships/hyperlink" Target="mailto:jservis@acpsweb.com" TargetMode="External"/></Relationships>
</file>

<file path=ppt/slides/_rels/slide98.xml.rels><?xml version="1.0" encoding="UTF-8" standalone="yes"?>
<Relationships xmlns="http://schemas.openxmlformats.org/package/2006/relationships"><Relationship Id="rId3" Type="http://schemas.openxmlformats.org/officeDocument/2006/relationships/hyperlink" Target="mailto:Betsy.Barton@doe.virginia.gov" TargetMode="External"/><Relationship Id="rId2" Type="http://schemas.openxmlformats.org/officeDocument/2006/relationships/hyperlink" Target="mailto:Christonya.Brown@doe.virginia.gov" TargetMode="External"/><Relationship Id="rId1" Type="http://schemas.openxmlformats.org/officeDocument/2006/relationships/slideLayout" Target="../slideLayouts/slideLayout3.xml"/><Relationship Id="rId4" Type="http://schemas.openxmlformats.org/officeDocument/2006/relationships/hyperlink" Target="mailto:Jill.Nogueras@doe.virginia.go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2" name="Shape 142"/>
          <p:cNvSpPr txBox="1">
            <a:spLocks noGrp="1"/>
          </p:cNvSpPr>
          <p:nvPr>
            <p:ph type="sldNum" idx="12"/>
          </p:nvPr>
        </p:nvSpPr>
        <p:spPr>
          <a:xfrm>
            <a:off x="83058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b="1">
                <a:solidFill>
                  <a:srgbClr val="FFFFFF"/>
                </a:solidFill>
                <a:latin typeface="Calibri"/>
                <a:ea typeface="Calibri"/>
                <a:cs typeface="Calibri"/>
                <a:sym typeface="Calibri"/>
              </a:rPr>
              <a:pPr algn="r">
                <a:buSzPct val="25000"/>
              </a:pPr>
              <a:t>1</a:t>
            </a:fld>
            <a:endParaRPr lang="en-US" sz="1200" b="1">
              <a:solidFill>
                <a:srgbClr val="FFFFFF"/>
              </a:solidFill>
              <a:latin typeface="Calibri"/>
              <a:ea typeface="Calibri"/>
              <a:cs typeface="Calibri"/>
              <a:sym typeface="Calibri"/>
            </a:endParaRPr>
          </a:p>
        </p:txBody>
      </p:sp>
      <p:sp>
        <p:nvSpPr>
          <p:cNvPr id="4" name="Shape 227"/>
          <p:cNvSpPr txBox="1">
            <a:spLocks/>
          </p:cNvSpPr>
          <p:nvPr/>
        </p:nvSpPr>
        <p:spPr>
          <a:xfrm>
            <a:off x="1295400" y="2324100"/>
            <a:ext cx="7162800" cy="1790700"/>
          </a:xfrm>
          <a:prstGeom prst="rect">
            <a:avLst/>
          </a:prstGeom>
          <a:noFill/>
          <a:ln>
            <a:noFill/>
          </a:ln>
        </p:spPr>
        <p:txBody>
          <a:bodyPr lIns="45699" tIns="45699" rIns="45699" bIns="45699"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70C0"/>
              </a:buClr>
              <a:buFont typeface="Times New Roman"/>
              <a:buNone/>
              <a:defRPr sz="44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4000" dirty="0" smtClean="0">
                <a:latin typeface="Batang" panose="02030600000101010101" pitchFamily="18" charset="-127"/>
                <a:ea typeface="Batang" panose="02030600000101010101" pitchFamily="18" charset="-127"/>
              </a:rPr>
              <a:t>World </a:t>
            </a:r>
            <a:r>
              <a:rPr lang="en-US" sz="4000" dirty="0">
                <a:latin typeface="Batang" panose="02030600000101010101" pitchFamily="18" charset="-127"/>
                <a:ea typeface="Batang" panose="02030600000101010101" pitchFamily="18" charset="-127"/>
              </a:rPr>
              <a:t>History </a:t>
            </a:r>
            <a:r>
              <a:rPr lang="en-US" sz="4000" dirty="0" smtClean="0">
                <a:latin typeface="Batang" panose="02030600000101010101" pitchFamily="18" charset="-127"/>
                <a:ea typeface="Batang" panose="02030600000101010101" pitchFamily="18" charset="-127"/>
              </a:rPr>
              <a:t>and Geography:  1500 A.D. (C.E.) to the Present</a:t>
            </a:r>
          </a:p>
        </p:txBody>
      </p:sp>
      <p:sp>
        <p:nvSpPr>
          <p:cNvPr id="5" name="Text Placeholder 2"/>
          <p:cNvSpPr txBox="1">
            <a:spLocks/>
          </p:cNvSpPr>
          <p:nvPr/>
        </p:nvSpPr>
        <p:spPr>
          <a:xfrm>
            <a:off x="2282371" y="4449989"/>
            <a:ext cx="5169879" cy="1387475"/>
          </a:xfrm>
          <a:prstGeom prst="rect">
            <a:avLst/>
          </a:prstGeom>
          <a:noFill/>
          <a:ln>
            <a:noFill/>
          </a:ln>
        </p:spPr>
        <p:txBody>
          <a:bodyPr lIns="91425" tIns="91425" rIns="91425" bIns="91425" anchor="t" anchorCtr="0">
            <a:normAutofit fontScale="92500" lnSpcReduction="20000"/>
          </a:bodyPr>
          <a:lstStyle>
            <a:defPPr marR="0" lvl="0" algn="l" rtl="0">
              <a:lnSpc>
                <a:spcPct val="100000"/>
              </a:lnSpc>
              <a:spcBef>
                <a:spcPts val="0"/>
              </a:spcBef>
              <a:spcAft>
                <a:spcPts val="0"/>
              </a:spcAft>
            </a:defPPr>
            <a:lvl1pPr marL="0" marR="0" lvl="0" indent="0" algn="ctr" rtl="0">
              <a:lnSpc>
                <a:spcPct val="100000"/>
              </a:lnSpc>
              <a:spcBef>
                <a:spcPts val="720"/>
              </a:spcBef>
              <a:spcAft>
                <a:spcPts val="0"/>
              </a:spcAft>
              <a:buClr>
                <a:srgbClr val="888888"/>
              </a:buClr>
              <a:buSzPct val="100000"/>
              <a:buFont typeface="Arial"/>
              <a:buNone/>
              <a:defRPr sz="3600" b="1" i="0" u="none" strike="noStrike" cap="none">
                <a:solidFill>
                  <a:srgbClr val="888888"/>
                </a:solidFill>
                <a:latin typeface="Arial"/>
                <a:ea typeface="Arial"/>
                <a:cs typeface="Arial"/>
                <a:sym typeface="Arial"/>
              </a:defRPr>
            </a:lvl1pPr>
            <a:lvl2pPr marL="457200" marR="0" lvl="1" indent="0" algn="ctr" rtl="0">
              <a:lnSpc>
                <a:spcPct val="100000"/>
              </a:lnSpc>
              <a:spcBef>
                <a:spcPts val="640"/>
              </a:spcBef>
              <a:spcAft>
                <a:spcPts val="0"/>
              </a:spcAft>
              <a:buClr>
                <a:srgbClr val="888888"/>
              </a:buClr>
              <a:buSzPct val="100000"/>
              <a:buFont typeface="Arial"/>
              <a:buNone/>
              <a:defRPr sz="3200" b="0" i="0" u="none" strike="noStrike" cap="none">
                <a:solidFill>
                  <a:srgbClr val="888888"/>
                </a:solidFill>
                <a:latin typeface="Arial"/>
                <a:ea typeface="Arial"/>
                <a:cs typeface="Arial"/>
                <a:sym typeface="Arial"/>
              </a:defRPr>
            </a:lvl2pPr>
            <a:lvl3pPr marL="914400" marR="0" lvl="2" indent="0" algn="ctr" rtl="0">
              <a:lnSpc>
                <a:spcPct val="100000"/>
              </a:lnSpc>
              <a:spcBef>
                <a:spcPts val="560"/>
              </a:spcBef>
              <a:spcAft>
                <a:spcPts val="0"/>
              </a:spcAft>
              <a:buClr>
                <a:srgbClr val="888888"/>
              </a:buClr>
              <a:buSzPct val="100000"/>
              <a:buFont typeface="Arial"/>
              <a:buNone/>
              <a:defRPr sz="2800" b="0" i="0" u="none" strike="noStrike" cap="none">
                <a:solidFill>
                  <a:srgbClr val="888888"/>
                </a:solidFill>
                <a:latin typeface="Arial"/>
                <a:ea typeface="Arial"/>
                <a:cs typeface="Arial"/>
                <a:sym typeface="Arial"/>
              </a:defRPr>
            </a:lvl3pPr>
            <a:lvl4pPr marL="1371600" marR="0" lvl="3" indent="0" algn="ctr" rtl="0">
              <a:lnSpc>
                <a:spcPct val="100000"/>
              </a:lnSpc>
              <a:spcBef>
                <a:spcPts val="480"/>
              </a:spcBef>
              <a:spcAft>
                <a:spcPts val="0"/>
              </a:spcAft>
              <a:buClr>
                <a:srgbClr val="888888"/>
              </a:buClr>
              <a:buSzPct val="100000"/>
              <a:buFont typeface="Arial"/>
              <a:buNone/>
              <a:defRPr sz="2400" b="0" i="0" u="none" strike="noStrike" cap="none">
                <a:solidFill>
                  <a:srgbClr val="888888"/>
                </a:solidFill>
                <a:latin typeface="Arial"/>
                <a:ea typeface="Arial"/>
                <a:cs typeface="Arial"/>
                <a:sym typeface="Arial"/>
              </a:defRPr>
            </a:lvl4pPr>
            <a:lvl5pPr marL="1828800" marR="0" lvl="4" indent="0"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Arial"/>
                <a:ea typeface="Arial"/>
                <a:cs typeface="Arial"/>
                <a:sym typeface="Arial"/>
              </a:defRPr>
            </a:lvl5pPr>
            <a:lvl6pPr marL="2286000" marR="0" lvl="5" indent="0"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Times New Roman"/>
                <a:ea typeface="Times New Roman"/>
                <a:cs typeface="Times New Roman"/>
                <a:sym typeface="Times New Roman"/>
              </a:defRPr>
            </a:lvl6pPr>
            <a:lvl7pPr marL="2743200" marR="0" lvl="6" indent="0"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Times New Roman"/>
                <a:ea typeface="Times New Roman"/>
                <a:cs typeface="Times New Roman"/>
                <a:sym typeface="Times New Roman"/>
              </a:defRPr>
            </a:lvl7pPr>
            <a:lvl8pPr marL="3200400" marR="0" lvl="7" indent="0"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Times New Roman"/>
                <a:ea typeface="Times New Roman"/>
                <a:cs typeface="Times New Roman"/>
                <a:sym typeface="Times New Roman"/>
              </a:defRPr>
            </a:lvl8pPr>
            <a:lvl9pPr marL="3657600" marR="0" lvl="8" indent="0"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Times New Roman"/>
                <a:ea typeface="Times New Roman"/>
                <a:cs typeface="Times New Roman"/>
                <a:sym typeface="Times New Roman"/>
              </a:defRPr>
            </a:lvl9pPr>
          </a:lstStyle>
          <a:p>
            <a:r>
              <a:rPr lang="en-US" sz="2800" dirty="0" smtClean="0">
                <a:solidFill>
                  <a:srgbClr val="000000"/>
                </a:solidFill>
              </a:rPr>
              <a:t>History and Social Science </a:t>
            </a:r>
          </a:p>
          <a:p>
            <a:r>
              <a:rPr lang="en-US" sz="2800" dirty="0" smtClean="0">
                <a:solidFill>
                  <a:srgbClr val="000000"/>
                </a:solidFill>
              </a:rPr>
              <a:t>Fall Institute</a:t>
            </a:r>
          </a:p>
          <a:p>
            <a:r>
              <a:rPr lang="en-US" sz="2800" dirty="0" smtClean="0">
                <a:solidFill>
                  <a:srgbClr val="000000"/>
                </a:solidFill>
              </a:rPr>
              <a:t>2016</a:t>
            </a:r>
            <a:endParaRPr lang="en-US" sz="2800" dirty="0">
              <a:solidFill>
                <a:srgbClr val="000000"/>
              </a:solidFill>
            </a:endParaRPr>
          </a:p>
        </p:txBody>
      </p:sp>
    </p:spTree>
    <p:extLst>
      <p:ext uri="{BB962C8B-B14F-4D97-AF65-F5344CB8AC3E}">
        <p14:creationId xmlns:p14="http://schemas.microsoft.com/office/powerpoint/2010/main" val="3465282781"/>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effectLst>
                  <a:outerShdw blurRad="38100" dist="38100" dir="2700000" algn="tl">
                    <a:srgbClr val="000000">
                      <a:alpha val="43137"/>
                    </a:srgbClr>
                  </a:outerShdw>
                </a:effectLst>
              </a:rPr>
              <a:t>Experiences</a:t>
            </a:r>
            <a:endParaRPr lang="en-US" sz="5400" dirty="0">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p:txBody>
          <a:bodyPr>
            <a:normAutofit fontScale="92500"/>
          </a:bodyPr>
          <a:lstStyle/>
          <a:p>
            <a:endParaRPr lang="en-US" b="0" dirty="0" smtClean="0">
              <a:latin typeface="+mn-lt"/>
            </a:endParaRPr>
          </a:p>
          <a:p>
            <a:r>
              <a:rPr lang="en-US" b="0" dirty="0" smtClean="0">
                <a:latin typeface="+mn-lt"/>
              </a:rPr>
              <a:t>Engaging- promoting discussion, collaboration, and understanding</a:t>
            </a:r>
          </a:p>
          <a:p>
            <a:r>
              <a:rPr lang="en-US" b="0" dirty="0" smtClean="0">
                <a:latin typeface="+mn-lt"/>
              </a:rPr>
              <a:t>Opportunities to practice social science skills using various content</a:t>
            </a:r>
          </a:p>
          <a:p>
            <a:r>
              <a:rPr lang="en-US" b="0" dirty="0" smtClean="0">
                <a:latin typeface="+mn-lt"/>
              </a:rPr>
              <a:t>Varied throughout the lesson to help students make connections</a:t>
            </a:r>
            <a:endParaRPr lang="en-US" b="0" dirty="0">
              <a:latin typeface="+mn-lt"/>
            </a:endParaRPr>
          </a:p>
        </p:txBody>
      </p:sp>
      <p:sp>
        <p:nvSpPr>
          <p:cNvPr id="4" name="Content Placeholder 3"/>
          <p:cNvSpPr>
            <a:spLocks noGrp="1"/>
          </p:cNvSpPr>
          <p:nvPr>
            <p:ph sz="half" idx="2"/>
          </p:nvPr>
        </p:nvSpPr>
        <p:spPr/>
        <p:txBody>
          <a:bodyPr>
            <a:normAutofit fontScale="92500"/>
          </a:bodyPr>
          <a:lstStyle/>
          <a:p>
            <a:pPr marL="0" indent="0">
              <a:buNone/>
            </a:pPr>
            <a:endParaRPr lang="en-US" b="0" dirty="0" smtClean="0">
              <a:latin typeface="+mn-lt"/>
            </a:endParaRPr>
          </a:p>
          <a:p>
            <a:r>
              <a:rPr lang="en-US" b="0" dirty="0" smtClean="0">
                <a:latin typeface="+mn-lt"/>
              </a:rPr>
              <a:t>Worksheets</a:t>
            </a:r>
          </a:p>
          <a:p>
            <a:r>
              <a:rPr lang="en-US" b="0" dirty="0" smtClean="0">
                <a:latin typeface="+mn-lt"/>
              </a:rPr>
              <a:t>Specific to one Standard, topic, or course</a:t>
            </a:r>
          </a:p>
          <a:p>
            <a:endParaRPr lang="en-US" b="0" dirty="0">
              <a:latin typeface="+mn-lt"/>
            </a:endParaRPr>
          </a:p>
        </p:txBody>
      </p:sp>
      <p:sp>
        <p:nvSpPr>
          <p:cNvPr id="5" name="Slide Number Placeholder 4"/>
          <p:cNvSpPr>
            <a:spLocks noGrp="1"/>
          </p:cNvSpPr>
          <p:nvPr>
            <p:ph type="sldNum" sz="quarter" idx="12"/>
          </p:nvPr>
        </p:nvSpPr>
        <p:spPr/>
        <p:txBody>
          <a:bodyPr/>
          <a:lstStyle/>
          <a:p>
            <a:fld id="{0E35F3BA-FE8B-4E36-87EF-206F94BD42EB}" type="slidenum">
              <a:rPr lang="en-US" smtClean="0">
                <a:solidFill>
                  <a:prstClr val="white"/>
                </a:solidFill>
              </a:rPr>
              <a:pPr/>
              <a:t>10</a:t>
            </a:fld>
            <a:endParaRPr lang="en-US" dirty="0">
              <a:solidFill>
                <a:prstClr val="white"/>
              </a:solidFill>
            </a:endParaRPr>
          </a:p>
        </p:txBody>
      </p:sp>
      <p:sp>
        <p:nvSpPr>
          <p:cNvPr id="6" name="Rectangle 5"/>
          <p:cNvSpPr/>
          <p:nvPr/>
        </p:nvSpPr>
        <p:spPr>
          <a:xfrm>
            <a:off x="264201" y="1219200"/>
            <a:ext cx="2326599"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kern="1200" dirty="0" smtClean="0">
                <a:ln/>
                <a:solidFill>
                  <a:srgbClr val="9BBB59"/>
                </a:solidFill>
                <a:latin typeface="Times New Roman"/>
                <a:ea typeface="+mn-ea"/>
                <a:cs typeface="+mn-cs"/>
              </a:rPr>
              <a:t>Are . . .</a:t>
            </a:r>
            <a:endParaRPr lang="en-US" sz="5400" b="1" kern="1200" dirty="0">
              <a:ln/>
              <a:solidFill>
                <a:srgbClr val="9BBB59"/>
              </a:solidFill>
              <a:latin typeface="Times New Roman"/>
              <a:ea typeface="+mn-ea"/>
              <a:cs typeface="+mn-cs"/>
            </a:endParaRPr>
          </a:p>
        </p:txBody>
      </p:sp>
      <p:sp>
        <p:nvSpPr>
          <p:cNvPr id="7" name="Rectangle 6"/>
          <p:cNvSpPr/>
          <p:nvPr/>
        </p:nvSpPr>
        <p:spPr>
          <a:xfrm>
            <a:off x="4495800" y="1225621"/>
            <a:ext cx="3775585"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kern="1200"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a:ea typeface="+mn-ea"/>
                <a:cs typeface="+mn-cs"/>
              </a:rPr>
              <a:t>Are NOT. . .</a:t>
            </a:r>
            <a:endParaRPr lang="en-US" sz="5400" b="1" kern="120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a:ea typeface="+mn-ea"/>
              <a:cs typeface="+mn-cs"/>
            </a:endParaRPr>
          </a:p>
        </p:txBody>
      </p:sp>
    </p:spTree>
    <p:extLst>
      <p:ext uri="{BB962C8B-B14F-4D97-AF65-F5344CB8AC3E}">
        <p14:creationId xmlns:p14="http://schemas.microsoft.com/office/powerpoint/2010/main" val="151797500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hape 300"/>
          <p:cNvSpPr>
            <a:spLocks noGrp="1"/>
          </p:cNvSpPr>
          <p:nvPr>
            <p:ph type="sldNum" sz="quarter" idx="4294967295"/>
          </p:nvPr>
        </p:nvSpPr>
        <p:spPr>
          <a:xfrm>
            <a:off x="8382000" y="6356350"/>
            <a:ext cx="381000" cy="349250"/>
          </a:xfrm>
          <a:prstGeom prst="rect">
            <a:avLst/>
          </a:prstGeom>
          <a:noFill/>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9D54A0FE-08A0-45B9-AC50-D010EC3F2031}" type="slidenum">
              <a:rPr lang="en-US" altLang="en-US" sz="1200">
                <a:solidFill>
                  <a:srgbClr val="FFFFFF"/>
                </a:solidFill>
                <a:latin typeface="Times New Roman" panose="02020603050405020304" pitchFamily="18" charset="0"/>
                <a:cs typeface="Times New Roman" panose="02020603050405020304" pitchFamily="18" charset="0"/>
                <a:sym typeface="Times New Roman" panose="02020603050405020304" pitchFamily="18" charset="0"/>
              </a:rPr>
              <a:pPr/>
              <a:t>11</a:t>
            </a:fld>
            <a:endParaRPr lang="en-US" altLang="en-US" sz="1200">
              <a:solidFill>
                <a:srgbClr val="FFFFFF"/>
              </a:solidFill>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301" name="Shape 301"/>
          <p:cNvSpPr txBox="1">
            <a:spLocks noGrp="1"/>
          </p:cNvSpPr>
          <p:nvPr>
            <p:ph type="body" idx="4294967295"/>
          </p:nvPr>
        </p:nvSpPr>
        <p:spPr>
          <a:xfrm>
            <a:off x="304800" y="609600"/>
            <a:ext cx="8001000" cy="4525963"/>
          </a:xfrm>
        </p:spPr>
        <p:txBody>
          <a:bodyPr tIns="45700" bIns="45700">
            <a:noAutofit/>
          </a:bodyPr>
          <a:lstStyle/>
          <a:p>
            <a:pPr eaLnBrk="1" fontAlgn="auto" hangingPunct="1">
              <a:lnSpc>
                <a:spcPct val="90000"/>
              </a:lnSpc>
              <a:spcBef>
                <a:spcPts val="0"/>
              </a:spcBef>
              <a:spcAft>
                <a:spcPts val="0"/>
              </a:spcAft>
              <a:buClr>
                <a:srgbClr val="FF0000"/>
              </a:buClr>
              <a:buSzPct val="25000"/>
              <a:buFont typeface="Arial"/>
              <a:buNone/>
              <a:defRPr/>
            </a:pPr>
            <a:r>
              <a:rPr lang="en-US" sz="2960" b="1" dirty="0">
                <a:latin typeface="+mn-lt"/>
                <a:sym typeface="Arial"/>
              </a:rPr>
              <a:t>From the Library of Congress…</a:t>
            </a:r>
          </a:p>
          <a:p>
            <a:pPr eaLnBrk="1" fontAlgn="auto" hangingPunct="1">
              <a:lnSpc>
                <a:spcPct val="90000"/>
              </a:lnSpc>
              <a:spcBef>
                <a:spcPts val="592"/>
              </a:spcBef>
              <a:spcAft>
                <a:spcPts val="0"/>
              </a:spcAft>
              <a:buClr>
                <a:schemeClr val="dk1"/>
              </a:buClr>
              <a:buSzPct val="25000"/>
              <a:buFont typeface="Arial"/>
              <a:buNone/>
              <a:defRPr/>
            </a:pPr>
            <a:endParaRPr sz="2960" dirty="0">
              <a:latin typeface="+mn-lt"/>
              <a:sym typeface="Arial"/>
            </a:endParaRPr>
          </a:p>
          <a:p>
            <a:pPr eaLnBrk="1" fontAlgn="auto" hangingPunct="1">
              <a:lnSpc>
                <a:spcPct val="90000"/>
              </a:lnSpc>
              <a:spcBef>
                <a:spcPts val="592"/>
              </a:spcBef>
              <a:spcAft>
                <a:spcPts val="0"/>
              </a:spcAft>
              <a:buClr>
                <a:srgbClr val="FF0000"/>
              </a:buClr>
              <a:buSzPct val="25000"/>
              <a:buFont typeface="Arial"/>
              <a:buNone/>
              <a:defRPr/>
            </a:pPr>
            <a:r>
              <a:rPr lang="en-US" sz="2960" dirty="0">
                <a:latin typeface="+mn-lt"/>
                <a:sym typeface="Arial"/>
              </a:rPr>
              <a:t>“Why use primary sources?” </a:t>
            </a:r>
          </a:p>
          <a:p>
            <a:pPr lvl="1" indent="-342900">
              <a:lnSpc>
                <a:spcPct val="90000"/>
              </a:lnSpc>
              <a:spcBef>
                <a:spcPts val="592"/>
              </a:spcBef>
              <a:buClr>
                <a:srgbClr val="FF0000"/>
              </a:buClr>
              <a:buSzPct val="98666"/>
              <a:buFont typeface="Arial"/>
              <a:buChar char="•"/>
              <a:defRPr/>
            </a:pPr>
            <a:r>
              <a:rPr lang="en-US" sz="2560" b="1" dirty="0">
                <a:solidFill>
                  <a:schemeClr val="tx1"/>
                </a:solidFill>
                <a:latin typeface="+mn-lt"/>
                <a:sym typeface="Arial"/>
              </a:rPr>
              <a:t>Engage</a:t>
            </a:r>
            <a:r>
              <a:rPr lang="en-US" sz="2560" dirty="0">
                <a:solidFill>
                  <a:schemeClr val="tx1"/>
                </a:solidFill>
                <a:latin typeface="+mn-lt"/>
                <a:sym typeface="Arial"/>
              </a:rPr>
              <a:t> students</a:t>
            </a:r>
          </a:p>
          <a:p>
            <a:pPr lvl="1" indent="-342900">
              <a:lnSpc>
                <a:spcPct val="90000"/>
              </a:lnSpc>
              <a:spcBef>
                <a:spcPts val="592"/>
              </a:spcBef>
              <a:buClr>
                <a:srgbClr val="FF0000"/>
              </a:buClr>
              <a:buSzPct val="98666"/>
              <a:buFont typeface="Arial"/>
              <a:buChar char="•"/>
              <a:defRPr/>
            </a:pPr>
            <a:r>
              <a:rPr lang="en-US" sz="2560" b="1" dirty="0">
                <a:solidFill>
                  <a:schemeClr val="tx1"/>
                </a:solidFill>
                <a:latin typeface="+mn-lt"/>
                <a:sym typeface="Arial"/>
              </a:rPr>
              <a:t>Develop</a:t>
            </a:r>
            <a:r>
              <a:rPr lang="en-US" sz="2560" dirty="0">
                <a:solidFill>
                  <a:schemeClr val="tx1"/>
                </a:solidFill>
                <a:latin typeface="+mn-lt"/>
                <a:sym typeface="Arial"/>
              </a:rPr>
              <a:t> critical thinking skills</a:t>
            </a:r>
          </a:p>
          <a:p>
            <a:pPr lvl="1" indent="-342900">
              <a:lnSpc>
                <a:spcPct val="90000"/>
              </a:lnSpc>
              <a:spcBef>
                <a:spcPts val="592"/>
              </a:spcBef>
              <a:buClr>
                <a:srgbClr val="FF0000"/>
              </a:buClr>
              <a:buSzPct val="98666"/>
              <a:buFont typeface="Arial"/>
              <a:buChar char="•"/>
              <a:defRPr/>
            </a:pPr>
            <a:r>
              <a:rPr lang="en-US" sz="2560" b="1" dirty="0">
                <a:solidFill>
                  <a:schemeClr val="tx1"/>
                </a:solidFill>
                <a:latin typeface="+mn-lt"/>
                <a:sym typeface="Arial"/>
              </a:rPr>
              <a:t>Construct</a:t>
            </a:r>
            <a:r>
              <a:rPr lang="en-US" sz="2560" dirty="0">
                <a:solidFill>
                  <a:schemeClr val="tx1"/>
                </a:solidFill>
                <a:latin typeface="+mn-lt"/>
                <a:sym typeface="Arial"/>
              </a:rPr>
              <a:t> knowledge</a:t>
            </a:r>
          </a:p>
          <a:p>
            <a:pPr marL="342900" indent="-342900" eaLnBrk="1" fontAlgn="auto" hangingPunct="1">
              <a:lnSpc>
                <a:spcPct val="90000"/>
              </a:lnSpc>
              <a:spcBef>
                <a:spcPts val="592"/>
              </a:spcBef>
              <a:spcAft>
                <a:spcPts val="0"/>
              </a:spcAft>
              <a:buClr>
                <a:schemeClr val="dk1"/>
              </a:buClr>
              <a:buSzPct val="98666"/>
              <a:buFont typeface="Arial"/>
              <a:buNone/>
              <a:defRPr/>
            </a:pPr>
            <a:endParaRPr sz="2960" dirty="0">
              <a:latin typeface="+mn-lt"/>
              <a:sym typeface="Arial"/>
            </a:endParaRPr>
          </a:p>
          <a:p>
            <a:pPr algn="ctr" eaLnBrk="1" fontAlgn="auto" hangingPunct="1">
              <a:lnSpc>
                <a:spcPct val="90000"/>
              </a:lnSpc>
              <a:spcBef>
                <a:spcPts val="592"/>
              </a:spcBef>
              <a:spcAft>
                <a:spcPts val="0"/>
              </a:spcAft>
              <a:buClr>
                <a:srgbClr val="FF0000"/>
              </a:buClr>
              <a:buSzPct val="25000"/>
              <a:buFont typeface="Arial"/>
              <a:buNone/>
              <a:defRPr/>
            </a:pPr>
            <a:r>
              <a:rPr lang="en-US" sz="2960" dirty="0">
                <a:latin typeface="+mn-lt"/>
                <a:sym typeface="Arial"/>
              </a:rPr>
              <a:t>The </a:t>
            </a:r>
            <a:r>
              <a:rPr lang="en-US" sz="2960" dirty="0" smtClean="0">
                <a:latin typeface="+mn-lt"/>
                <a:sym typeface="Arial"/>
              </a:rPr>
              <a:t>2015 </a:t>
            </a:r>
            <a:r>
              <a:rPr lang="en-US" sz="2960" i="1" dirty="0" smtClean="0">
                <a:latin typeface="+mn-lt"/>
                <a:sym typeface="Arial"/>
              </a:rPr>
              <a:t>History and Social Science Standards of Learning </a:t>
            </a:r>
            <a:r>
              <a:rPr lang="en-US" sz="2960" dirty="0">
                <a:latin typeface="+mn-lt"/>
                <a:sym typeface="Arial"/>
              </a:rPr>
              <a:t>require students to USE information, not just memorize information.</a:t>
            </a:r>
          </a:p>
          <a:p>
            <a:pPr eaLnBrk="1" fontAlgn="auto" hangingPunct="1">
              <a:lnSpc>
                <a:spcPct val="90000"/>
              </a:lnSpc>
              <a:spcBef>
                <a:spcPts val="592"/>
              </a:spcBef>
              <a:spcAft>
                <a:spcPts val="0"/>
              </a:spcAft>
              <a:buClr>
                <a:schemeClr val="dk1"/>
              </a:buClr>
              <a:buSzPct val="25000"/>
              <a:buFont typeface="Arial"/>
              <a:buNone/>
              <a:defRPr/>
            </a:pPr>
            <a:endParaRPr sz="2960" dirty="0">
              <a:solidFill>
                <a:srgbClr val="FF0000"/>
              </a:solidFill>
              <a:sym typeface="Aria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304800"/>
            <a:ext cx="3124200" cy="3124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4159195"/>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Essential Skill Standards</a:t>
            </a:r>
            <a:endParaRPr lang="en-US" dirty="0"/>
          </a:p>
        </p:txBody>
      </p:sp>
      <p:sp>
        <p:nvSpPr>
          <p:cNvPr id="3" name="Content Placeholder 2"/>
          <p:cNvSpPr>
            <a:spLocks noGrp="1"/>
          </p:cNvSpPr>
          <p:nvPr>
            <p:ph idx="1"/>
          </p:nvPr>
        </p:nvSpPr>
        <p:spPr/>
        <p:txBody>
          <a:bodyPr>
            <a:normAutofit/>
          </a:bodyPr>
          <a:lstStyle/>
          <a:p>
            <a:pPr marL="0" indent="0">
              <a:buNone/>
            </a:pPr>
            <a:r>
              <a:rPr lang="en-US" altLang="en-US" sz="2400" b="0" dirty="0">
                <a:latin typeface="Times New Roman" panose="02020603050405020304" pitchFamily="18" charset="0"/>
                <a:cs typeface="Times New Roman" panose="02020603050405020304" pitchFamily="18" charset="0"/>
                <a:sym typeface="Times New Roman" panose="02020603050405020304" pitchFamily="18" charset="0"/>
              </a:rPr>
              <a:t>WHII.1The student will demonstrate skills for historical thinking, geographical analysis, economic</a:t>
            </a:r>
          </a:p>
          <a:p>
            <a:pPr marL="0" indent="0">
              <a:buNone/>
            </a:pPr>
            <a:r>
              <a:rPr lang="en-US" altLang="en-US" sz="2400" b="0" dirty="0">
                <a:latin typeface="Times New Roman" panose="02020603050405020304" pitchFamily="18" charset="0"/>
                <a:cs typeface="Times New Roman" panose="02020603050405020304" pitchFamily="18" charset="0"/>
                <a:sym typeface="Times New Roman" panose="02020603050405020304" pitchFamily="18" charset="0"/>
              </a:rPr>
              <a:t>decision making, and responsible citizenship by</a:t>
            </a:r>
            <a:endParaRPr lang="en-US" altLang="en-US" sz="2400" b="0" dirty="0" smtClean="0">
              <a:latin typeface="Times New Roman" panose="02020603050405020304" pitchFamily="18" charset="0"/>
              <a:cs typeface="Times New Roman" panose="02020603050405020304" pitchFamily="18" charset="0"/>
              <a:sym typeface="Times New Roman" panose="02020603050405020304" pitchFamily="18" charset="0"/>
            </a:endParaRPr>
          </a:p>
          <a:p>
            <a:pPr marL="463550" indent="-463550">
              <a:buNone/>
            </a:pPr>
            <a:r>
              <a:rPr lang="en-US" altLang="en-US" sz="2400" b="0" dirty="0" smtClean="0">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c)   organizing </a:t>
            </a:r>
            <a:r>
              <a:rPr lang="en-US" altLang="en-US" sz="2400" b="0" dirty="0">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Information by interpreting pictures to determine characteristics of people, places, or events</a:t>
            </a:r>
            <a:r>
              <a:rPr lang="en-US" altLang="en-US" sz="2400" b="0" dirty="0" smtClean="0">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a:t>
            </a:r>
          </a:p>
          <a:p>
            <a:pPr marL="463550" indent="-463550">
              <a:buNone/>
            </a:pPr>
            <a:r>
              <a:rPr lang="en-US" sz="2400" b="0" dirty="0">
                <a:solidFill>
                  <a:srgbClr val="FF0000"/>
                </a:solidFill>
                <a:latin typeface="Times New Roman" panose="02020603050405020304" pitchFamily="18" charset="0"/>
                <a:ea typeface="+mj-ea"/>
                <a:cs typeface="Times New Roman" panose="02020603050405020304" pitchFamily="18" charset="0"/>
              </a:rPr>
              <a:t>d) </a:t>
            </a:r>
            <a:r>
              <a:rPr lang="en-US" sz="2400" b="0" dirty="0" smtClean="0">
                <a:solidFill>
                  <a:srgbClr val="FF0000"/>
                </a:solidFill>
                <a:latin typeface="Times New Roman" panose="02020603050405020304" pitchFamily="18" charset="0"/>
                <a:ea typeface="+mj-ea"/>
                <a:cs typeface="Times New Roman" panose="02020603050405020304" pitchFamily="18" charset="0"/>
              </a:rPr>
              <a:t>  evaluating </a:t>
            </a:r>
            <a:r>
              <a:rPr lang="en-US" sz="2400" b="0" dirty="0">
                <a:solidFill>
                  <a:srgbClr val="FF0000"/>
                </a:solidFill>
                <a:latin typeface="Times New Roman" panose="02020603050405020304" pitchFamily="18" charset="0"/>
                <a:ea typeface="+mj-ea"/>
                <a:cs typeface="Times New Roman" panose="02020603050405020304" pitchFamily="18" charset="0"/>
              </a:rPr>
              <a:t>sources for accuracy, credibility, bias, and </a:t>
            </a:r>
            <a:r>
              <a:rPr lang="en-US" sz="2400" b="0" dirty="0" smtClean="0">
                <a:solidFill>
                  <a:srgbClr val="FF0000"/>
                </a:solidFill>
                <a:latin typeface="Times New Roman" panose="02020603050405020304" pitchFamily="18" charset="0"/>
                <a:ea typeface="+mj-ea"/>
                <a:cs typeface="Times New Roman" panose="02020603050405020304" pitchFamily="18" charset="0"/>
              </a:rPr>
              <a:t>propaganda;</a:t>
            </a:r>
          </a:p>
          <a:p>
            <a:pPr marL="463550" indent="-463550">
              <a:buNone/>
            </a:pPr>
            <a:r>
              <a:rPr lang="en-US" sz="2400" b="0" dirty="0" smtClean="0">
                <a:solidFill>
                  <a:srgbClr val="FF0000"/>
                </a:solidFill>
                <a:latin typeface="Times New Roman" panose="02020603050405020304" pitchFamily="18" charset="0"/>
                <a:ea typeface="+mj-ea"/>
                <a:cs typeface="Times New Roman" panose="02020603050405020304" pitchFamily="18" charset="0"/>
              </a:rPr>
              <a:t>f</a:t>
            </a:r>
            <a:r>
              <a:rPr lang="en-US" sz="2400" b="0" dirty="0">
                <a:solidFill>
                  <a:srgbClr val="FF0000"/>
                </a:solidFill>
                <a:latin typeface="Times New Roman" panose="02020603050405020304" pitchFamily="18" charset="0"/>
                <a:ea typeface="+mj-ea"/>
                <a:cs typeface="Times New Roman" panose="02020603050405020304" pitchFamily="18" charset="0"/>
              </a:rPr>
              <a:t>) </a:t>
            </a:r>
            <a:r>
              <a:rPr lang="en-US" sz="2400" b="0" dirty="0" smtClean="0">
                <a:solidFill>
                  <a:srgbClr val="FF0000"/>
                </a:solidFill>
                <a:latin typeface="Times New Roman" panose="02020603050405020304" pitchFamily="18" charset="0"/>
                <a:ea typeface="+mj-ea"/>
                <a:cs typeface="Times New Roman" panose="02020603050405020304" pitchFamily="18" charset="0"/>
              </a:rPr>
              <a:t>  explaining </a:t>
            </a:r>
            <a:r>
              <a:rPr lang="en-US" sz="2400" b="0" dirty="0">
                <a:solidFill>
                  <a:srgbClr val="FF0000"/>
                </a:solidFill>
                <a:latin typeface="Times New Roman" panose="02020603050405020304" pitchFamily="18" charset="0"/>
                <a:ea typeface="+mj-ea"/>
                <a:cs typeface="Times New Roman" panose="02020603050405020304" pitchFamily="18" charset="0"/>
              </a:rPr>
              <a:t>how indirect cause-and-effect </a:t>
            </a:r>
            <a:r>
              <a:rPr lang="en-US" sz="2400" b="0" dirty="0" smtClean="0">
                <a:solidFill>
                  <a:srgbClr val="FF0000"/>
                </a:solidFill>
                <a:latin typeface="Times New Roman" panose="02020603050405020304" pitchFamily="18" charset="0"/>
                <a:ea typeface="+mj-ea"/>
                <a:cs typeface="Times New Roman" panose="02020603050405020304" pitchFamily="18" charset="0"/>
              </a:rPr>
              <a:t>relationships impacted </a:t>
            </a:r>
            <a:r>
              <a:rPr lang="en-US" sz="2400" b="0" dirty="0">
                <a:solidFill>
                  <a:srgbClr val="FF0000"/>
                </a:solidFill>
                <a:latin typeface="Times New Roman" panose="02020603050405020304" pitchFamily="18" charset="0"/>
                <a:ea typeface="+mj-ea"/>
                <a:cs typeface="Times New Roman" panose="02020603050405020304" pitchFamily="18" charset="0"/>
              </a:rPr>
              <a:t>people, places, and events in world history</a:t>
            </a:r>
            <a:endParaRPr lang="en-US" sz="2400" b="0" dirty="0">
              <a:solidFill>
                <a:srgbClr val="FF0000"/>
              </a:solidFill>
            </a:endParaRPr>
          </a:p>
        </p:txBody>
      </p:sp>
      <p:sp>
        <p:nvSpPr>
          <p:cNvPr id="4" name="Slide Number Placeholder 3"/>
          <p:cNvSpPr>
            <a:spLocks noGrp="1"/>
          </p:cNvSpPr>
          <p:nvPr>
            <p:ph type="sldNum" sz="quarter" idx="12"/>
          </p:nvPr>
        </p:nvSpPr>
        <p:spPr/>
        <p:txBody>
          <a:bodyPr/>
          <a:lstStyle/>
          <a:p>
            <a:fld id="{0E35F3BA-FE8B-4E36-87EF-206F94BD42EB}" type="slidenum">
              <a:rPr lang="en-US" smtClean="0">
                <a:solidFill>
                  <a:prstClr val="white"/>
                </a:solidFill>
              </a:rPr>
              <a:pPr/>
              <a:t>12</a:t>
            </a:fld>
            <a:endParaRPr lang="en-US" dirty="0">
              <a:solidFill>
                <a:prstClr val="white"/>
              </a:solidFill>
            </a:endParaRPr>
          </a:p>
        </p:txBody>
      </p:sp>
    </p:spTree>
    <p:extLst>
      <p:ext uri="{BB962C8B-B14F-4D97-AF65-F5344CB8AC3E}">
        <p14:creationId xmlns:p14="http://schemas.microsoft.com/office/powerpoint/2010/main" val="28133827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Shape 306"/>
          <p:cNvSpPr txBox="1">
            <a:spLocks noGrp="1"/>
          </p:cNvSpPr>
          <p:nvPr>
            <p:ph type="title"/>
          </p:nvPr>
        </p:nvSpPr>
        <p:spPr>
          <a:xfrm>
            <a:off x="457200" y="274638"/>
            <a:ext cx="7924800" cy="1477962"/>
          </a:xfrm>
        </p:spPr>
        <p:txBody>
          <a:bodyPr tIns="45700" bIns="45700">
            <a:noAutofit/>
          </a:bodyPr>
          <a:lstStyle/>
          <a:p>
            <a:pPr algn="l" eaLnBrk="1" fontAlgn="auto" hangingPunct="1">
              <a:spcAft>
                <a:spcPts val="0"/>
              </a:spcAft>
              <a:buSzPct val="25000"/>
              <a:defRPr/>
            </a:pPr>
            <a:r>
              <a:rPr lang="en-US" sz="2430" b="0" dirty="0"/>
              <a:t/>
            </a:r>
            <a:br>
              <a:rPr lang="en-US" sz="2430" b="0" dirty="0"/>
            </a:br>
            <a:r>
              <a:rPr lang="en-US" sz="2430" b="0" dirty="0"/>
              <a:t/>
            </a:r>
            <a:br>
              <a:rPr lang="en-US" sz="2430" b="0" dirty="0"/>
            </a:br>
            <a:r>
              <a:rPr lang="en-US" sz="3200" b="0" dirty="0"/>
              <a:t>WHII.9 The student will apply social science skills to understand global interactions between 1800 to about 1900 by</a:t>
            </a:r>
            <a:r>
              <a:rPr lang="en-US" sz="3240" b="0" dirty="0"/>
              <a:t/>
            </a:r>
            <a:br>
              <a:rPr lang="en-US" sz="3240" b="0" dirty="0"/>
            </a:br>
            <a:endParaRPr lang="en-US" sz="3240" b="0" dirty="0"/>
          </a:p>
        </p:txBody>
      </p:sp>
      <p:sp>
        <p:nvSpPr>
          <p:cNvPr id="307" name="Shape 307"/>
          <p:cNvSpPr txBox="1">
            <a:spLocks noGrp="1"/>
          </p:cNvSpPr>
          <p:nvPr>
            <p:ph type="body" idx="1"/>
          </p:nvPr>
        </p:nvSpPr>
        <p:spPr>
          <a:xfrm>
            <a:off x="304800" y="2057400"/>
            <a:ext cx="7696200" cy="4068763"/>
          </a:xfrm>
        </p:spPr>
        <p:txBody>
          <a:bodyPr tIns="45700" bIns="45700">
            <a:noAutofit/>
          </a:bodyPr>
          <a:lstStyle/>
          <a:p>
            <a:pPr marL="0" indent="0" eaLnBrk="1" fontAlgn="auto" hangingPunct="1">
              <a:lnSpc>
                <a:spcPct val="90000"/>
              </a:lnSpc>
              <a:spcBef>
                <a:spcPts val="444"/>
              </a:spcBef>
              <a:spcAft>
                <a:spcPts val="0"/>
              </a:spcAft>
              <a:buClr>
                <a:srgbClr val="FF0000"/>
              </a:buClr>
              <a:buSzPct val="25000"/>
              <a:buFont typeface="Arial"/>
              <a:buNone/>
              <a:defRPr/>
            </a:pPr>
            <a:r>
              <a:rPr lang="en-US" sz="2400" b="0" dirty="0" smtClean="0">
                <a:solidFill>
                  <a:srgbClr val="FF0000"/>
                </a:solidFill>
                <a:latin typeface="+mn-lt"/>
              </a:rPr>
              <a:t>d</a:t>
            </a:r>
            <a:r>
              <a:rPr lang="en-US" sz="2400" b="0" dirty="0">
                <a:solidFill>
                  <a:srgbClr val="FF0000"/>
                </a:solidFill>
                <a:latin typeface="+mn-lt"/>
              </a:rPr>
              <a:t>) </a:t>
            </a:r>
            <a:r>
              <a:rPr lang="en-US" sz="2400" b="0" dirty="0" smtClean="0">
                <a:solidFill>
                  <a:srgbClr val="FF0000"/>
                </a:solidFill>
                <a:latin typeface="+mn-lt"/>
              </a:rPr>
              <a:t>       assessing </a:t>
            </a:r>
            <a:r>
              <a:rPr lang="en-US" sz="2400" b="0" dirty="0">
                <a:solidFill>
                  <a:srgbClr val="FF0000"/>
                </a:solidFill>
                <a:latin typeface="+mn-lt"/>
              </a:rPr>
              <a:t>European colonization and imperialism 	on Asia, Africa, the Pacific Islands, and Australia; 	and</a:t>
            </a:r>
          </a:p>
          <a:p>
            <a:pPr marL="0" indent="0" eaLnBrk="1" fontAlgn="auto" hangingPunct="1">
              <a:lnSpc>
                <a:spcPct val="90000"/>
              </a:lnSpc>
              <a:spcBef>
                <a:spcPts val="444"/>
              </a:spcBef>
              <a:spcAft>
                <a:spcPts val="0"/>
              </a:spcAft>
              <a:buSzPct val="25000"/>
              <a:buFont typeface="Arial"/>
              <a:buNone/>
              <a:defRPr/>
            </a:pPr>
            <a:endParaRPr sz="2400" b="0" dirty="0">
              <a:solidFill>
                <a:srgbClr val="FF0000"/>
              </a:solidFill>
              <a:latin typeface="+mn-lt"/>
            </a:endParaRPr>
          </a:p>
          <a:p>
            <a:pPr marL="858838" indent="-858838" eaLnBrk="1" fontAlgn="auto" hangingPunct="1">
              <a:lnSpc>
                <a:spcPct val="90000"/>
              </a:lnSpc>
              <a:spcBef>
                <a:spcPts val="444"/>
              </a:spcBef>
              <a:spcAft>
                <a:spcPts val="0"/>
              </a:spcAft>
              <a:buClr>
                <a:srgbClr val="FF0000"/>
              </a:buClr>
              <a:buSzPct val="25000"/>
              <a:buFont typeface="Arial"/>
              <a:buNone/>
              <a:defRPr/>
            </a:pPr>
            <a:r>
              <a:rPr lang="en-US" sz="2400" b="0" dirty="0">
                <a:solidFill>
                  <a:srgbClr val="FF0000"/>
                </a:solidFill>
                <a:latin typeface="+mn-lt"/>
              </a:rPr>
              <a:t>e) </a:t>
            </a:r>
            <a:r>
              <a:rPr lang="en-US" sz="2400" b="0" dirty="0" smtClean="0">
                <a:solidFill>
                  <a:srgbClr val="FF0000"/>
                </a:solidFill>
                <a:latin typeface="+mn-lt"/>
              </a:rPr>
              <a:t>       analyzing </a:t>
            </a:r>
            <a:r>
              <a:rPr lang="en-US" sz="2400" b="0" dirty="0">
                <a:solidFill>
                  <a:srgbClr val="FF0000"/>
                </a:solidFill>
                <a:latin typeface="+mn-lt"/>
              </a:rPr>
              <a:t>the relationship between </a:t>
            </a:r>
            <a:r>
              <a:rPr lang="en-US" sz="2400" b="0" dirty="0" smtClean="0">
                <a:solidFill>
                  <a:srgbClr val="FF0000"/>
                </a:solidFill>
                <a:latin typeface="+mn-lt"/>
              </a:rPr>
              <a:t> industrialization</a:t>
            </a:r>
            <a:r>
              <a:rPr lang="en-US" sz="2400" b="0" dirty="0">
                <a:solidFill>
                  <a:srgbClr val="FF0000"/>
                </a:solidFill>
                <a:latin typeface="+mn-lt"/>
              </a:rPr>
              <a:t>, </a:t>
            </a:r>
            <a:r>
              <a:rPr lang="en-US" sz="2400" b="0" dirty="0" smtClean="0">
                <a:solidFill>
                  <a:srgbClr val="FF0000"/>
                </a:solidFill>
                <a:latin typeface="+mn-lt"/>
              </a:rPr>
              <a:t>  imperialism</a:t>
            </a:r>
            <a:r>
              <a:rPr lang="en-US" sz="2400" b="0" dirty="0">
                <a:solidFill>
                  <a:srgbClr val="FF0000"/>
                </a:solidFill>
                <a:latin typeface="+mn-lt"/>
              </a:rPr>
              <a:t>, and nationalism.</a:t>
            </a:r>
          </a:p>
          <a:p>
            <a:pPr marL="0" indent="0" eaLnBrk="1" fontAlgn="auto" hangingPunct="1">
              <a:lnSpc>
                <a:spcPct val="90000"/>
              </a:lnSpc>
              <a:spcBef>
                <a:spcPts val="444"/>
              </a:spcBef>
              <a:spcAft>
                <a:spcPts val="0"/>
              </a:spcAft>
              <a:buSzPct val="25000"/>
              <a:buFont typeface="Arial"/>
              <a:buNone/>
              <a:defRPr/>
            </a:pPr>
            <a:endParaRPr lang="en-US" sz="2400" b="0" dirty="0" smtClean="0">
              <a:latin typeface="+mn-lt"/>
            </a:endParaRPr>
          </a:p>
          <a:p>
            <a:pPr marL="0" indent="0" eaLnBrk="1" fontAlgn="auto" hangingPunct="1">
              <a:lnSpc>
                <a:spcPct val="90000"/>
              </a:lnSpc>
              <a:spcBef>
                <a:spcPts val="444"/>
              </a:spcBef>
              <a:spcAft>
                <a:spcPts val="0"/>
              </a:spcAft>
              <a:buSzPct val="25000"/>
              <a:buFont typeface="Arial"/>
              <a:buNone/>
              <a:defRPr/>
            </a:pPr>
            <a:endParaRPr sz="2400" b="0" dirty="0">
              <a:latin typeface="+mn-lt"/>
            </a:endParaRPr>
          </a:p>
          <a:p>
            <a:pPr marL="0" indent="0" eaLnBrk="1" fontAlgn="auto" hangingPunct="1">
              <a:lnSpc>
                <a:spcPct val="90000"/>
              </a:lnSpc>
              <a:spcBef>
                <a:spcPts val="444"/>
              </a:spcBef>
              <a:spcAft>
                <a:spcPts val="0"/>
              </a:spcAft>
              <a:buClr>
                <a:srgbClr val="0070C0"/>
              </a:buClr>
              <a:buSzPct val="25000"/>
              <a:buFont typeface="Arial"/>
              <a:buNone/>
              <a:defRPr/>
            </a:pPr>
            <a:r>
              <a:rPr lang="en-US" sz="2400" b="0" i="1" dirty="0">
                <a:solidFill>
                  <a:srgbClr val="0070C0"/>
                </a:solidFill>
                <a:latin typeface="+mn-lt"/>
              </a:rPr>
              <a:t>To introduce the cause and effect of Imperialism one could use the following student experience based on ideas from the Library of Congress.</a:t>
            </a:r>
          </a:p>
        </p:txBody>
      </p:sp>
      <p:sp>
        <p:nvSpPr>
          <p:cNvPr id="77828" name="Shape 308"/>
          <p:cNvSpPr>
            <a:spLocks noGrp="1"/>
          </p:cNvSpPr>
          <p:nvPr>
            <p:ph type="sldNum" sz="quarter" idx="4294967295"/>
          </p:nvPr>
        </p:nvSpPr>
        <p:spPr>
          <a:xfrm>
            <a:off x="8305800" y="6340475"/>
            <a:ext cx="381000" cy="365125"/>
          </a:xfrm>
          <a:prstGeom prst="rect">
            <a:avLst/>
          </a:prstGeom>
          <a:noFill/>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9755BBC7-C2F5-4F3C-8C05-77A30FE34AC4}" type="slidenum">
              <a:rPr lang="en-US" altLang="en-US" sz="1200">
                <a:solidFill>
                  <a:srgbClr val="FFFFFF"/>
                </a:solidFill>
                <a:latin typeface="Calibri" panose="020F0502020204030204" pitchFamily="34" charset="0"/>
                <a:sym typeface="Calibri" panose="020F0502020204030204" pitchFamily="34" charset="0"/>
              </a:rPr>
              <a:pPr/>
              <a:t>13</a:t>
            </a:fld>
            <a:endParaRPr lang="en-US" altLang="en-US" sz="1200">
              <a:solidFill>
                <a:srgbClr val="FFFFFF"/>
              </a:solidFill>
              <a:latin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2075467272"/>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hape 313"/>
          <p:cNvSpPr txBox="1">
            <a:spLocks noGrp="1"/>
          </p:cNvSpPr>
          <p:nvPr>
            <p:ph type="title"/>
          </p:nvPr>
        </p:nvSpPr>
        <p:spPr>
          <a:xfrm>
            <a:off x="457200" y="-152400"/>
            <a:ext cx="7543800" cy="1143000"/>
          </a:xfrm>
        </p:spPr>
        <p:txBody>
          <a:bodyPr tIns="45700" bIns="45700"/>
          <a:lstStyle/>
          <a:p>
            <a:pPr eaLnBrk="1" hangingPunct="1">
              <a:spcBef>
                <a:spcPct val="0"/>
              </a:spcBef>
              <a:buSzPct val="25000"/>
              <a:buFont typeface="Times New Roman" panose="02020603050405020304" pitchFamily="18" charset="0"/>
              <a:buNone/>
            </a:pPr>
            <a:r>
              <a:rPr lang="en-US" altLang="en-US" dirty="0" smtClean="0">
                <a:latin typeface="Times New Roman" panose="02020603050405020304" pitchFamily="18" charset="0"/>
                <a:cs typeface="Times New Roman" panose="02020603050405020304" pitchFamily="18" charset="0"/>
                <a:sym typeface="Times New Roman" panose="02020603050405020304" pitchFamily="18" charset="0"/>
              </a:rPr>
              <a:t>Analyzing Political Cartoons</a:t>
            </a:r>
          </a:p>
        </p:txBody>
      </p:sp>
      <p:sp>
        <p:nvSpPr>
          <p:cNvPr id="314" name="Shape 314"/>
          <p:cNvSpPr txBox="1">
            <a:spLocks noGrp="1"/>
          </p:cNvSpPr>
          <p:nvPr>
            <p:ph type="body" idx="1"/>
          </p:nvPr>
        </p:nvSpPr>
        <p:spPr>
          <a:xfrm>
            <a:off x="228600" y="990600"/>
            <a:ext cx="8077200" cy="5791200"/>
          </a:xfrm>
          <a:solidFill>
            <a:schemeClr val="bg1"/>
          </a:solidFill>
        </p:spPr>
        <p:txBody>
          <a:bodyPr tIns="45700" bIns="45700">
            <a:noAutofit/>
          </a:bodyPr>
          <a:lstStyle/>
          <a:p>
            <a:pPr indent="-342900" eaLnBrk="1" fontAlgn="auto" hangingPunct="1">
              <a:lnSpc>
                <a:spcPct val="80000"/>
              </a:lnSpc>
              <a:spcBef>
                <a:spcPts val="0"/>
              </a:spcBef>
              <a:spcAft>
                <a:spcPts val="0"/>
              </a:spcAft>
              <a:buClr>
                <a:srgbClr val="FF0000"/>
              </a:buClr>
              <a:buSzPct val="97894"/>
              <a:defRPr/>
            </a:pPr>
            <a:r>
              <a:rPr lang="en-US" sz="2400" b="0" dirty="0">
                <a:solidFill>
                  <a:srgbClr val="FF0000"/>
                </a:solidFill>
                <a:latin typeface="+mn-lt"/>
              </a:rPr>
              <a:t>Post the following political cartoons around the room, or make copies and create stations for students to move between, or create packets for students to analyze in groups at their tables.</a:t>
            </a:r>
          </a:p>
          <a:p>
            <a:pPr marL="0" indent="0" eaLnBrk="1" fontAlgn="auto" hangingPunct="1">
              <a:lnSpc>
                <a:spcPct val="80000"/>
              </a:lnSpc>
              <a:spcBef>
                <a:spcPts val="372"/>
              </a:spcBef>
              <a:spcAft>
                <a:spcPts val="0"/>
              </a:spcAft>
              <a:buSzPct val="25000"/>
              <a:buFont typeface="Arial"/>
              <a:buNone/>
              <a:defRPr/>
            </a:pPr>
            <a:endParaRPr sz="2400" b="0" dirty="0">
              <a:solidFill>
                <a:srgbClr val="FF0000"/>
              </a:solidFill>
              <a:latin typeface="+mn-lt"/>
            </a:endParaRPr>
          </a:p>
          <a:p>
            <a:pPr indent="-342900" eaLnBrk="1" fontAlgn="auto" hangingPunct="1">
              <a:lnSpc>
                <a:spcPct val="80000"/>
              </a:lnSpc>
              <a:spcBef>
                <a:spcPts val="372"/>
              </a:spcBef>
              <a:spcAft>
                <a:spcPts val="0"/>
              </a:spcAft>
              <a:buClr>
                <a:srgbClr val="FF0000"/>
              </a:buClr>
              <a:buSzPct val="97894"/>
              <a:defRPr/>
            </a:pPr>
            <a:r>
              <a:rPr lang="en-US" sz="2400" b="0" dirty="0">
                <a:solidFill>
                  <a:srgbClr val="FF0000"/>
                </a:solidFill>
                <a:latin typeface="+mn-lt"/>
              </a:rPr>
              <a:t>Have students visit each cartoon and analyze it based on the </a:t>
            </a:r>
            <a:r>
              <a:rPr lang="en-US" sz="2400" b="0" dirty="0">
                <a:solidFill>
                  <a:srgbClr val="FF0000"/>
                </a:solidFill>
                <a:latin typeface="+mn-lt"/>
                <a:hlinkClick r:id="rId3"/>
              </a:rPr>
              <a:t>LOC Primary Source Analysis tool</a:t>
            </a:r>
            <a:r>
              <a:rPr lang="en-US" sz="2400" b="0" dirty="0">
                <a:solidFill>
                  <a:srgbClr val="FF0000"/>
                </a:solidFill>
                <a:latin typeface="+mn-lt"/>
              </a:rPr>
              <a:t>. </a:t>
            </a:r>
          </a:p>
          <a:p>
            <a:pPr marL="0" indent="0" eaLnBrk="1" fontAlgn="auto" hangingPunct="1">
              <a:lnSpc>
                <a:spcPct val="80000"/>
              </a:lnSpc>
              <a:spcBef>
                <a:spcPts val="372"/>
              </a:spcBef>
              <a:spcAft>
                <a:spcPts val="0"/>
              </a:spcAft>
              <a:buClr>
                <a:srgbClr val="FF0000"/>
              </a:buClr>
              <a:buSzPct val="25000"/>
              <a:buFont typeface="Arial"/>
              <a:buNone/>
              <a:defRPr/>
            </a:pPr>
            <a:r>
              <a:rPr lang="en-US" sz="2400" b="0" dirty="0">
                <a:solidFill>
                  <a:srgbClr val="FF0000"/>
                </a:solidFill>
                <a:latin typeface="+mn-lt"/>
              </a:rPr>
              <a:t> </a:t>
            </a:r>
          </a:p>
          <a:p>
            <a:pPr indent="-342900" eaLnBrk="1" fontAlgn="auto" hangingPunct="1">
              <a:lnSpc>
                <a:spcPct val="80000"/>
              </a:lnSpc>
              <a:spcBef>
                <a:spcPts val="372"/>
              </a:spcBef>
              <a:spcAft>
                <a:spcPts val="0"/>
              </a:spcAft>
              <a:buClr>
                <a:srgbClr val="FF0000"/>
              </a:buClr>
              <a:buSzPct val="97894"/>
              <a:defRPr/>
            </a:pPr>
            <a:r>
              <a:rPr lang="en-US" sz="2400" b="0" dirty="0">
                <a:solidFill>
                  <a:srgbClr val="FF0000"/>
                </a:solidFill>
                <a:latin typeface="+mn-lt"/>
              </a:rPr>
              <a:t>Guide students with the sample questions to further analyze the images and to facilitate group discussion.  </a:t>
            </a:r>
          </a:p>
          <a:p>
            <a:pPr marL="0" indent="0" eaLnBrk="1" fontAlgn="auto" hangingPunct="1">
              <a:lnSpc>
                <a:spcPct val="80000"/>
              </a:lnSpc>
              <a:spcBef>
                <a:spcPts val="372"/>
              </a:spcBef>
              <a:spcAft>
                <a:spcPts val="0"/>
              </a:spcAft>
              <a:buSzPct val="25000"/>
              <a:buFont typeface="Arial"/>
              <a:buNone/>
              <a:defRPr/>
            </a:pPr>
            <a:endParaRPr sz="2400" b="0" dirty="0">
              <a:solidFill>
                <a:srgbClr val="FF0000"/>
              </a:solidFill>
              <a:latin typeface="+mn-lt"/>
            </a:endParaRPr>
          </a:p>
          <a:p>
            <a:pPr indent="-342900" eaLnBrk="1" fontAlgn="auto" hangingPunct="1">
              <a:lnSpc>
                <a:spcPct val="80000"/>
              </a:lnSpc>
              <a:spcBef>
                <a:spcPts val="372"/>
              </a:spcBef>
              <a:spcAft>
                <a:spcPts val="0"/>
              </a:spcAft>
              <a:buClr>
                <a:srgbClr val="FF0000"/>
              </a:buClr>
              <a:buSzPct val="97894"/>
              <a:defRPr/>
            </a:pPr>
            <a:r>
              <a:rPr lang="en-US" sz="2400" b="0" dirty="0">
                <a:solidFill>
                  <a:srgbClr val="FF0000"/>
                </a:solidFill>
                <a:latin typeface="+mn-lt"/>
              </a:rPr>
              <a:t>Have students draw conclusions about the motives for European Imperialism and the effects imperialism had on the indigenous peoples and governments.</a:t>
            </a:r>
          </a:p>
          <a:p>
            <a:pPr marL="0" indent="0" eaLnBrk="1" fontAlgn="auto" hangingPunct="1">
              <a:lnSpc>
                <a:spcPct val="80000"/>
              </a:lnSpc>
              <a:spcBef>
                <a:spcPts val="372"/>
              </a:spcBef>
              <a:spcAft>
                <a:spcPts val="0"/>
              </a:spcAft>
              <a:buSzPct val="25000"/>
              <a:buFont typeface="Arial"/>
              <a:buNone/>
              <a:defRPr/>
            </a:pPr>
            <a:endParaRPr sz="2400" b="0" dirty="0">
              <a:solidFill>
                <a:srgbClr val="FF0000"/>
              </a:solidFill>
              <a:latin typeface="+mn-lt"/>
            </a:endParaRPr>
          </a:p>
          <a:p>
            <a:pPr indent="-342900" eaLnBrk="1" fontAlgn="auto" hangingPunct="1">
              <a:lnSpc>
                <a:spcPct val="80000"/>
              </a:lnSpc>
              <a:spcBef>
                <a:spcPts val="372"/>
              </a:spcBef>
              <a:spcAft>
                <a:spcPts val="0"/>
              </a:spcAft>
              <a:buClr>
                <a:srgbClr val="FF0000"/>
              </a:buClr>
              <a:buSzPct val="97894"/>
              <a:defRPr/>
            </a:pPr>
            <a:r>
              <a:rPr lang="en-US" sz="2400" u="sng" dirty="0">
                <a:solidFill>
                  <a:srgbClr val="FF0000"/>
                </a:solidFill>
                <a:latin typeface="+mn-lt"/>
              </a:rPr>
              <a:t>One step further: </a:t>
            </a:r>
            <a:endParaRPr lang="en-US" sz="2400" u="sng" dirty="0" smtClean="0">
              <a:solidFill>
                <a:srgbClr val="FF0000"/>
              </a:solidFill>
              <a:latin typeface="+mn-lt"/>
            </a:endParaRPr>
          </a:p>
          <a:p>
            <a:pPr lvl="1" indent="-342900">
              <a:lnSpc>
                <a:spcPct val="80000"/>
              </a:lnSpc>
              <a:spcBef>
                <a:spcPts val="372"/>
              </a:spcBef>
              <a:buClr>
                <a:srgbClr val="FF0000"/>
              </a:buClr>
              <a:buSzPct val="97894"/>
              <a:defRPr/>
            </a:pPr>
            <a:r>
              <a:rPr lang="en-US" sz="1800" b="0" dirty="0" smtClean="0">
                <a:solidFill>
                  <a:srgbClr val="FF0000"/>
                </a:solidFill>
                <a:latin typeface="+mn-lt"/>
              </a:rPr>
              <a:t>Use </a:t>
            </a:r>
            <a:r>
              <a:rPr lang="en-US" sz="1800" b="0" dirty="0">
                <a:solidFill>
                  <a:srgbClr val="FF0000"/>
                </a:solidFill>
                <a:latin typeface="+mn-lt"/>
              </a:rPr>
              <a:t>modern cartoon to discuss if imperialism still exists and if the motives are similar to the motives from the late 19</a:t>
            </a:r>
            <a:r>
              <a:rPr lang="en-US" sz="1800" b="0" baseline="30000" dirty="0">
                <a:solidFill>
                  <a:srgbClr val="FF0000"/>
                </a:solidFill>
                <a:latin typeface="+mn-lt"/>
              </a:rPr>
              <a:t>th</a:t>
            </a:r>
            <a:r>
              <a:rPr lang="en-US" sz="1800" b="0" dirty="0">
                <a:solidFill>
                  <a:srgbClr val="FF0000"/>
                </a:solidFill>
                <a:latin typeface="+mn-lt"/>
              </a:rPr>
              <a:t>-early 20</a:t>
            </a:r>
            <a:r>
              <a:rPr lang="en-US" sz="1800" b="0" baseline="30000" dirty="0">
                <a:solidFill>
                  <a:srgbClr val="FF0000"/>
                </a:solidFill>
                <a:latin typeface="+mn-lt"/>
              </a:rPr>
              <a:t>th</a:t>
            </a:r>
            <a:r>
              <a:rPr lang="en-US" sz="1800" b="0" dirty="0">
                <a:solidFill>
                  <a:srgbClr val="FF0000"/>
                </a:solidFill>
                <a:latin typeface="+mn-lt"/>
              </a:rPr>
              <a:t> centuries.</a:t>
            </a:r>
          </a:p>
        </p:txBody>
      </p:sp>
      <p:sp>
        <p:nvSpPr>
          <p:cNvPr id="79876" name="Shape 315"/>
          <p:cNvSpPr>
            <a:spLocks noGrp="1"/>
          </p:cNvSpPr>
          <p:nvPr>
            <p:ph type="sldNum" sz="quarter" idx="4294967295"/>
          </p:nvPr>
        </p:nvSpPr>
        <p:spPr>
          <a:xfrm>
            <a:off x="8305800" y="6340475"/>
            <a:ext cx="381000" cy="365125"/>
          </a:xfrm>
          <a:prstGeom prst="rect">
            <a:avLst/>
          </a:prstGeom>
          <a:noFill/>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F54FA7FC-CAFD-4662-BC60-1CC56CFBEB47}" type="slidenum">
              <a:rPr lang="en-US" altLang="en-US" sz="1200">
                <a:solidFill>
                  <a:srgbClr val="FFFFFF"/>
                </a:solidFill>
                <a:latin typeface="Calibri" panose="020F0502020204030204" pitchFamily="34" charset="0"/>
                <a:sym typeface="Calibri" panose="020F0502020204030204" pitchFamily="34" charset="0"/>
              </a:rPr>
              <a:pPr/>
              <a:t>14</a:t>
            </a:fld>
            <a:endParaRPr lang="en-US" altLang="en-US" sz="1200">
              <a:solidFill>
                <a:srgbClr val="FFFFFF"/>
              </a:solidFill>
              <a:latin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2086026294"/>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Shape 320">
            <a:hlinkClick r:id="rId3"/>
          </p:cNvPr>
          <p:cNvPicPr preferRelativeResize="0">
            <a:picLocks noGrp="1"/>
          </p:cNvPicPr>
          <p:nvPr>
            <p:ph type="body" idx="1"/>
          </p:nvPr>
        </p:nvPicPr>
        <p:blipFill>
          <a:blip r:embed="rId4">
            <a:extLst>
              <a:ext uri="{28A0092B-C50C-407E-A947-70E740481C1C}">
                <a14:useLocalDpi xmlns:a14="http://schemas.microsoft.com/office/drawing/2010/main" val="0"/>
              </a:ext>
            </a:extLst>
          </a:blip>
          <a:srcRect/>
          <a:stretch>
            <a:fillRect/>
          </a:stretch>
        </p:blipFill>
        <p:spPr>
          <a:xfrm>
            <a:off x="2133600" y="381000"/>
            <a:ext cx="4311650" cy="5799138"/>
          </a:xfrm>
          <a:prstGeom prst="rect">
            <a:avLst/>
          </a:prstGeom>
          <a:ln>
            <a:noFill/>
          </a:ln>
          <a:effectLst>
            <a:outerShdw blurRad="292100" dist="139700" dir="2700000" algn="tl" rotWithShape="0">
              <a:srgbClr val="333333">
                <a:alpha val="65000"/>
              </a:srgbClr>
            </a:outerShdw>
          </a:effectLst>
        </p:spPr>
      </p:pic>
      <p:sp>
        <p:nvSpPr>
          <p:cNvPr id="81923" name="Shape 321"/>
          <p:cNvSpPr>
            <a:spLocks noGrp="1"/>
          </p:cNvSpPr>
          <p:nvPr>
            <p:ph type="sldNum" sz="quarter" idx="4294967295"/>
          </p:nvPr>
        </p:nvSpPr>
        <p:spPr>
          <a:xfrm>
            <a:off x="8305800" y="6340475"/>
            <a:ext cx="381000" cy="365125"/>
          </a:xfrm>
          <a:prstGeom prst="rect">
            <a:avLst/>
          </a:prstGeom>
          <a:noFill/>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C63ABD1C-D1B4-4AB8-886B-C79C099803DC}" type="slidenum">
              <a:rPr lang="en-US" altLang="en-US" sz="1200">
                <a:solidFill>
                  <a:srgbClr val="FFFFFF"/>
                </a:solidFill>
                <a:latin typeface="Calibri" panose="020F0502020204030204" pitchFamily="34" charset="0"/>
                <a:sym typeface="Calibri" panose="020F0502020204030204" pitchFamily="34" charset="0"/>
              </a:rPr>
              <a:pPr/>
              <a:t>15</a:t>
            </a:fld>
            <a:endParaRPr lang="en-US" altLang="en-US" sz="1200">
              <a:solidFill>
                <a:srgbClr val="FFFFFF"/>
              </a:solidFill>
              <a:latin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2811396898"/>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Possible Guiding Questions:</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91000" y="685800"/>
            <a:ext cx="3931570" cy="5287963"/>
          </a:xfrm>
          <a:prstGeom prst="rect">
            <a:avLst/>
          </a:prstGeom>
          <a:ln>
            <a:noFill/>
          </a:ln>
          <a:effectLst>
            <a:outerShdw blurRad="292100" dist="139700" dir="2700000" algn="tl" rotWithShape="0">
              <a:srgbClr val="333333">
                <a:alpha val="65000"/>
              </a:srgbClr>
            </a:outerShdw>
          </a:effectLst>
        </p:spPr>
      </p:pic>
      <p:sp>
        <p:nvSpPr>
          <p:cNvPr id="3" name="Text Placeholder 2"/>
          <p:cNvSpPr>
            <a:spLocks noGrp="1"/>
          </p:cNvSpPr>
          <p:nvPr>
            <p:ph type="body" sz="half" idx="2"/>
          </p:nvPr>
        </p:nvSpPr>
        <p:spPr>
          <a:xfrm>
            <a:off x="457200" y="1435100"/>
            <a:ext cx="3581400" cy="4691063"/>
          </a:xfrm>
        </p:spPr>
        <p:txBody>
          <a:bodyPr>
            <a:noAutofit/>
          </a:bodyPr>
          <a:lstStyle/>
          <a:p>
            <a:pPr marL="342900" indent="-342900">
              <a:buAutoNum type="arabicPeriod"/>
            </a:pPr>
            <a:r>
              <a:rPr lang="en-US" sz="2400" dirty="0" smtClean="0">
                <a:latin typeface="+mn-lt"/>
              </a:rPr>
              <a:t>What does the item on the table represent?</a:t>
            </a:r>
          </a:p>
          <a:p>
            <a:pPr marL="342900" indent="-342900">
              <a:buAutoNum type="arabicPeriod"/>
            </a:pPr>
            <a:r>
              <a:rPr lang="en-US" sz="2400" dirty="0" smtClean="0">
                <a:latin typeface="+mn-lt"/>
              </a:rPr>
              <a:t>Identify the countries represented by each character.</a:t>
            </a:r>
          </a:p>
          <a:p>
            <a:pPr marL="342900" indent="-342900">
              <a:buAutoNum type="arabicPeriod"/>
            </a:pPr>
            <a:r>
              <a:rPr lang="en-US" sz="2400" dirty="0" smtClean="0">
                <a:latin typeface="+mn-lt"/>
              </a:rPr>
              <a:t>What is the character in the background trying to do?  </a:t>
            </a:r>
          </a:p>
          <a:p>
            <a:pPr marL="342900" indent="-342900">
              <a:buAutoNum type="arabicPeriod"/>
            </a:pPr>
            <a:r>
              <a:rPr lang="en-US" sz="2400" dirty="0" smtClean="0">
                <a:latin typeface="+mn-lt"/>
              </a:rPr>
              <a:t>Explain his possible motivation.</a:t>
            </a:r>
            <a:endParaRPr lang="en-US" sz="2400" dirty="0">
              <a:latin typeface="+mn-lt"/>
            </a:endParaRPr>
          </a:p>
        </p:txBody>
      </p:sp>
      <p:sp>
        <p:nvSpPr>
          <p:cNvPr id="4" name="Slide Number Placeholder 3"/>
          <p:cNvSpPr>
            <a:spLocks noGrp="1"/>
          </p:cNvSpPr>
          <p:nvPr>
            <p:ph type="sldNum" sz="quarter" idx="12"/>
          </p:nvPr>
        </p:nvSpPr>
        <p:spPr/>
        <p:txBody>
          <a:bodyPr/>
          <a:lstStyle/>
          <a:p>
            <a:fld id="{0E35F3BA-FE8B-4E36-87EF-206F94BD42EB}" type="slidenum">
              <a:rPr lang="en-US" smtClean="0">
                <a:solidFill>
                  <a:prstClr val="white"/>
                </a:solidFill>
              </a:rPr>
              <a:pPr/>
              <a:t>16</a:t>
            </a:fld>
            <a:endParaRPr lang="en-US" dirty="0">
              <a:solidFill>
                <a:prstClr val="white"/>
              </a:solidFill>
            </a:endParaRPr>
          </a:p>
        </p:txBody>
      </p:sp>
    </p:spTree>
    <p:extLst>
      <p:ext uri="{BB962C8B-B14F-4D97-AF65-F5344CB8AC3E}">
        <p14:creationId xmlns:p14="http://schemas.microsoft.com/office/powerpoint/2010/main" val="36490463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Shape 326"/>
          <p:cNvPicPr preferRelativeResize="0">
            <a:picLocks noGrp="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752600" y="609600"/>
            <a:ext cx="5029200" cy="5486400"/>
          </a:xfrm>
          <a:prstGeom prst="rect">
            <a:avLst/>
          </a:prstGeom>
          <a:ln>
            <a:noFill/>
          </a:ln>
          <a:effectLst>
            <a:outerShdw blurRad="292100" dist="139700" dir="2700000" algn="tl" rotWithShape="0">
              <a:srgbClr val="333333">
                <a:alpha val="65000"/>
              </a:srgbClr>
            </a:outerShdw>
          </a:effectLst>
        </p:spPr>
      </p:pic>
      <p:sp>
        <p:nvSpPr>
          <p:cNvPr id="83971" name="Shape 327"/>
          <p:cNvSpPr>
            <a:spLocks noGrp="1"/>
          </p:cNvSpPr>
          <p:nvPr>
            <p:ph type="sldNum" sz="quarter" idx="4294967295"/>
          </p:nvPr>
        </p:nvSpPr>
        <p:spPr>
          <a:xfrm>
            <a:off x="8305800" y="6340475"/>
            <a:ext cx="381000" cy="365125"/>
          </a:xfrm>
          <a:prstGeom prst="rect">
            <a:avLst/>
          </a:prstGeom>
          <a:noFill/>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D4DDF44F-A88C-4B95-820E-6137636A77C9}" type="slidenum">
              <a:rPr lang="en-US" altLang="en-US" sz="1200">
                <a:solidFill>
                  <a:srgbClr val="FFFFFF"/>
                </a:solidFill>
                <a:latin typeface="Calibri" panose="020F0502020204030204" pitchFamily="34" charset="0"/>
                <a:sym typeface="Calibri" panose="020F0502020204030204" pitchFamily="34" charset="0"/>
              </a:rPr>
              <a:pPr/>
              <a:t>17</a:t>
            </a:fld>
            <a:endParaRPr lang="en-US" altLang="en-US" sz="1200">
              <a:solidFill>
                <a:srgbClr val="FFFFFF"/>
              </a:solidFill>
              <a:latin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1057825302"/>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3050"/>
            <a:ext cx="3733800" cy="1162050"/>
          </a:xfrm>
        </p:spPr>
        <p:txBody>
          <a:bodyPr/>
          <a:lstStyle/>
          <a:p>
            <a:r>
              <a:rPr lang="en-US" dirty="0" smtClean="0"/>
              <a:t>Possible Guiding Questions:</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54525" y="1370806"/>
            <a:ext cx="3352800" cy="3657600"/>
          </a:xfrm>
          <a:prstGeom prst="rect">
            <a:avLst/>
          </a:prstGeom>
          <a:ln>
            <a:noFill/>
          </a:ln>
          <a:effectLst>
            <a:outerShdw blurRad="292100" dist="139700" dir="2700000" algn="tl" rotWithShape="0">
              <a:srgbClr val="333333">
                <a:alpha val="65000"/>
              </a:srgbClr>
            </a:outerShdw>
          </a:effectLst>
        </p:spPr>
      </p:pic>
      <p:sp>
        <p:nvSpPr>
          <p:cNvPr id="7" name="Text Placeholder 6"/>
          <p:cNvSpPr>
            <a:spLocks noGrp="1"/>
          </p:cNvSpPr>
          <p:nvPr>
            <p:ph type="body" sz="half" idx="2"/>
          </p:nvPr>
        </p:nvSpPr>
        <p:spPr>
          <a:xfrm>
            <a:off x="457200" y="1557337"/>
            <a:ext cx="3008313" cy="4691063"/>
          </a:xfrm>
        </p:spPr>
        <p:txBody>
          <a:bodyPr>
            <a:normAutofit/>
          </a:bodyPr>
          <a:lstStyle/>
          <a:p>
            <a:pPr marL="342900" indent="-342900">
              <a:buAutoNum type="arabicPeriod"/>
            </a:pPr>
            <a:r>
              <a:rPr lang="en-US" sz="2800" dirty="0" smtClean="0">
                <a:latin typeface="+mn-lt"/>
              </a:rPr>
              <a:t>What do you notice first about this drawing?</a:t>
            </a:r>
          </a:p>
          <a:p>
            <a:pPr marL="342900" indent="-342900">
              <a:buAutoNum type="arabicPeriod"/>
            </a:pPr>
            <a:r>
              <a:rPr lang="en-US" sz="2800" dirty="0" smtClean="0">
                <a:latin typeface="+mn-lt"/>
              </a:rPr>
              <a:t>How does this cartoon compare to the first one you examined?</a:t>
            </a:r>
            <a:endParaRPr lang="en-US" sz="2800" dirty="0">
              <a:latin typeface="+mn-lt"/>
            </a:endParaRPr>
          </a:p>
        </p:txBody>
      </p:sp>
      <p:sp>
        <p:nvSpPr>
          <p:cNvPr id="4" name="Slide Number Placeholder 3"/>
          <p:cNvSpPr>
            <a:spLocks noGrp="1"/>
          </p:cNvSpPr>
          <p:nvPr>
            <p:ph type="sldNum" sz="quarter" idx="12"/>
          </p:nvPr>
        </p:nvSpPr>
        <p:spPr/>
        <p:txBody>
          <a:bodyPr/>
          <a:lstStyle/>
          <a:p>
            <a:fld id="{0E35F3BA-FE8B-4E36-87EF-206F94BD42EB}" type="slidenum">
              <a:rPr lang="en-US" smtClean="0">
                <a:solidFill>
                  <a:prstClr val="white"/>
                </a:solidFill>
              </a:rPr>
              <a:pPr/>
              <a:t>18</a:t>
            </a:fld>
            <a:endParaRPr lang="en-US" dirty="0">
              <a:solidFill>
                <a:prstClr val="white"/>
              </a:solidFill>
            </a:endParaRPr>
          </a:p>
        </p:txBody>
      </p:sp>
    </p:spTree>
    <p:extLst>
      <p:ext uri="{BB962C8B-B14F-4D97-AF65-F5344CB8AC3E}">
        <p14:creationId xmlns:p14="http://schemas.microsoft.com/office/powerpoint/2010/main" val="165214941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Shape 332">
            <a:hlinkClick r:id="rId3"/>
          </p:cNvPr>
          <p:cNvPicPr preferRelativeResize="0">
            <a:picLocks noGrp="1"/>
          </p:cNvPicPr>
          <p:nvPr>
            <p:ph type="body" idx="1"/>
          </p:nvPr>
        </p:nvPicPr>
        <p:blipFill>
          <a:blip r:embed="rId4">
            <a:extLst>
              <a:ext uri="{28A0092B-C50C-407E-A947-70E740481C1C}">
                <a14:useLocalDpi xmlns:a14="http://schemas.microsoft.com/office/drawing/2010/main" val="0"/>
              </a:ext>
            </a:extLst>
          </a:blip>
          <a:srcRect/>
          <a:stretch>
            <a:fillRect/>
          </a:stretch>
        </p:blipFill>
        <p:spPr>
          <a:xfrm>
            <a:off x="1676400" y="533400"/>
            <a:ext cx="4699000" cy="5592763"/>
          </a:xfrm>
          <a:prstGeom prst="rect">
            <a:avLst/>
          </a:prstGeom>
          <a:ln>
            <a:noFill/>
          </a:ln>
          <a:effectLst>
            <a:outerShdw blurRad="292100" dist="139700" dir="2700000" algn="tl" rotWithShape="0">
              <a:srgbClr val="333333">
                <a:alpha val="65000"/>
              </a:srgbClr>
            </a:outerShdw>
          </a:effectLst>
        </p:spPr>
      </p:pic>
      <p:sp>
        <p:nvSpPr>
          <p:cNvPr id="86019" name="Shape 333"/>
          <p:cNvSpPr>
            <a:spLocks noGrp="1"/>
          </p:cNvSpPr>
          <p:nvPr>
            <p:ph type="sldNum" sz="quarter" idx="4294967295"/>
          </p:nvPr>
        </p:nvSpPr>
        <p:spPr>
          <a:xfrm>
            <a:off x="8305800" y="6340475"/>
            <a:ext cx="381000" cy="365125"/>
          </a:xfrm>
          <a:prstGeom prst="rect">
            <a:avLst/>
          </a:prstGeom>
          <a:noFill/>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713F8EDA-842B-4B6C-B730-6A5346D28213}" type="slidenum">
              <a:rPr lang="en-US" altLang="en-US" sz="1200">
                <a:solidFill>
                  <a:srgbClr val="FFFFFF"/>
                </a:solidFill>
                <a:latin typeface="Calibri" panose="020F0502020204030204" pitchFamily="34" charset="0"/>
                <a:sym typeface="Calibri" panose="020F0502020204030204" pitchFamily="34" charset="0"/>
              </a:rPr>
              <a:pPr/>
              <a:t>19</a:t>
            </a:fld>
            <a:endParaRPr lang="en-US" altLang="en-US" sz="1200">
              <a:solidFill>
                <a:srgbClr val="FFFFFF"/>
              </a:solidFill>
              <a:latin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2076608271"/>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7543800" cy="1143001"/>
          </a:xfrm>
        </p:spPr>
        <p:txBody>
          <a:bodyPr>
            <a:normAutofit/>
          </a:bodyPr>
          <a:lstStyle/>
          <a:p>
            <a:r>
              <a:rPr lang="en-US" sz="4800" u="sng" cap="all" dirty="0" smtClean="0">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Disclaimer</a:t>
            </a:r>
            <a:endParaRPr lang="en-US" sz="4800" u="sng" cap="all" dirty="0">
              <a:effectLst>
                <a:outerShdw blurRad="38100" dist="38100" dir="2700000" algn="tl">
                  <a:srgbClr val="000000">
                    <a:alpha val="43137"/>
                  </a:srgbClr>
                </a:outerShdw>
              </a:effectLst>
              <a:latin typeface="Batang" panose="02030600000101010101" pitchFamily="18" charset="-127"/>
              <a:ea typeface="Batang" panose="02030600000101010101" pitchFamily="18" charset="-127"/>
            </a:endParaRPr>
          </a:p>
        </p:txBody>
      </p:sp>
      <p:sp>
        <p:nvSpPr>
          <p:cNvPr id="3" name="Text Placeholder 2"/>
          <p:cNvSpPr>
            <a:spLocks noGrp="1"/>
          </p:cNvSpPr>
          <p:nvPr>
            <p:ph type="body" idx="1"/>
          </p:nvPr>
        </p:nvSpPr>
        <p:spPr>
          <a:xfrm>
            <a:off x="152400" y="1219200"/>
            <a:ext cx="8801100" cy="4830763"/>
          </a:xfrm>
          <a:solidFill>
            <a:srgbClr val="95B3D7">
              <a:alpha val="87059"/>
            </a:srgbClr>
          </a:solidFill>
          <a:ln>
            <a:solidFill>
              <a:schemeClr val="tx1">
                <a:lumMod val="95000"/>
                <a:lumOff val="5000"/>
              </a:schemeClr>
            </a:solidFill>
          </a:ln>
        </p:spPr>
        <p:txBody>
          <a:bodyPr>
            <a:normAutofit/>
          </a:bodyPr>
          <a:lstStyle/>
          <a:p>
            <a:pPr marL="228600" indent="0" algn="ctr">
              <a:buNone/>
            </a:pPr>
            <a:r>
              <a:rPr lang="en-US" dirty="0" smtClean="0"/>
              <a:t>Reference within this presentation to any specific commercial or non-commercial product, process, or service by trade name, trademark, manufacturer or otherwise does not constitute or imply an endorsement, recommendation, or favoring by the </a:t>
            </a:r>
            <a:r>
              <a:rPr lang="en-US" dirty="0" smtClean="0">
                <a:effectLst>
                  <a:outerShdw blurRad="38100" dist="38100" dir="2700000" algn="tl">
                    <a:srgbClr val="000000">
                      <a:alpha val="43137"/>
                    </a:srgbClr>
                  </a:outerShdw>
                </a:effectLst>
              </a:rPr>
              <a:t>Virginia Department of Education</a:t>
            </a:r>
            <a:r>
              <a:rPr lang="en-US" dirty="0" smtClean="0"/>
              <a:t>. </a:t>
            </a:r>
            <a:endParaRPr lang="en-US" dirty="0"/>
          </a:p>
        </p:txBody>
      </p:sp>
    </p:spTree>
    <p:extLst>
      <p:ext uri="{BB962C8B-B14F-4D97-AF65-F5344CB8AC3E}">
        <p14:creationId xmlns:p14="http://schemas.microsoft.com/office/powerpoint/2010/main" val="25130323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Possible Guiding Questions:</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43400" y="1228401"/>
            <a:ext cx="3697809" cy="4401197"/>
          </a:xfrm>
          <a:prstGeom prst="rect">
            <a:avLst/>
          </a:prstGeom>
          <a:ln>
            <a:noFill/>
          </a:ln>
          <a:effectLst>
            <a:outerShdw blurRad="292100" dist="139700" dir="2700000" algn="tl" rotWithShape="0">
              <a:srgbClr val="333333">
                <a:alpha val="65000"/>
              </a:srgbClr>
            </a:outerShdw>
          </a:effectLst>
        </p:spPr>
      </p:pic>
      <p:sp>
        <p:nvSpPr>
          <p:cNvPr id="3" name="Text Placeholder 2"/>
          <p:cNvSpPr>
            <a:spLocks noGrp="1"/>
          </p:cNvSpPr>
          <p:nvPr>
            <p:ph type="body" sz="half" idx="2"/>
          </p:nvPr>
        </p:nvSpPr>
        <p:spPr>
          <a:xfrm>
            <a:off x="457200" y="1435100"/>
            <a:ext cx="3581400" cy="4691063"/>
          </a:xfrm>
        </p:spPr>
        <p:txBody>
          <a:bodyPr>
            <a:noAutofit/>
          </a:bodyPr>
          <a:lstStyle/>
          <a:p>
            <a:pPr marL="342900" indent="-342900">
              <a:buAutoNum type="arabicPeriod"/>
            </a:pPr>
            <a:r>
              <a:rPr lang="en-US" sz="2400" dirty="0" smtClean="0">
                <a:latin typeface="+mn-lt"/>
              </a:rPr>
              <a:t>What country does each of the characters represent?  </a:t>
            </a:r>
          </a:p>
          <a:p>
            <a:pPr marL="342900" indent="-342900">
              <a:buAutoNum type="arabicPeriod"/>
            </a:pPr>
            <a:r>
              <a:rPr lang="en-US" sz="2400" dirty="0" smtClean="0">
                <a:latin typeface="+mn-lt"/>
              </a:rPr>
              <a:t>Why is the central figure larger than the other two?</a:t>
            </a:r>
          </a:p>
          <a:p>
            <a:pPr marL="342900" indent="-342900">
              <a:buAutoNum type="arabicPeriod"/>
            </a:pPr>
            <a:r>
              <a:rPr lang="en-US" sz="2400" dirty="0" smtClean="0">
                <a:latin typeface="+mn-lt"/>
              </a:rPr>
              <a:t>Identify examples of bias the artist used in the cartoon.</a:t>
            </a:r>
          </a:p>
          <a:p>
            <a:pPr marL="342900" indent="-342900">
              <a:buAutoNum type="arabicPeriod"/>
            </a:pPr>
            <a:r>
              <a:rPr lang="en-US" sz="2400" dirty="0" smtClean="0">
                <a:latin typeface="+mn-lt"/>
              </a:rPr>
              <a:t>For what purpose did the artist include the bias?</a:t>
            </a:r>
            <a:endParaRPr lang="en-US" sz="2400" dirty="0">
              <a:latin typeface="+mn-lt"/>
            </a:endParaRPr>
          </a:p>
        </p:txBody>
      </p:sp>
      <p:sp>
        <p:nvSpPr>
          <p:cNvPr id="4" name="Slide Number Placeholder 3"/>
          <p:cNvSpPr>
            <a:spLocks noGrp="1"/>
          </p:cNvSpPr>
          <p:nvPr>
            <p:ph type="sldNum" sz="quarter" idx="12"/>
          </p:nvPr>
        </p:nvSpPr>
        <p:spPr/>
        <p:txBody>
          <a:bodyPr/>
          <a:lstStyle/>
          <a:p>
            <a:fld id="{0E35F3BA-FE8B-4E36-87EF-206F94BD42EB}" type="slidenum">
              <a:rPr lang="en-US" smtClean="0">
                <a:solidFill>
                  <a:prstClr val="white"/>
                </a:solidFill>
              </a:rPr>
              <a:pPr/>
              <a:t>20</a:t>
            </a:fld>
            <a:endParaRPr lang="en-US" dirty="0">
              <a:solidFill>
                <a:prstClr val="white"/>
              </a:solidFill>
            </a:endParaRPr>
          </a:p>
        </p:txBody>
      </p:sp>
    </p:spTree>
    <p:extLst>
      <p:ext uri="{BB962C8B-B14F-4D97-AF65-F5344CB8AC3E}">
        <p14:creationId xmlns:p14="http://schemas.microsoft.com/office/powerpoint/2010/main" val="3005647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Shape 338"/>
          <p:cNvPicPr preferRelativeResize="0">
            <a:picLocks noGrp="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524000" y="533400"/>
            <a:ext cx="5400675" cy="5592763"/>
          </a:xfrm>
          <a:prstGeom prst="rect">
            <a:avLst/>
          </a:prstGeom>
          <a:ln>
            <a:noFill/>
          </a:ln>
          <a:effectLst>
            <a:outerShdw blurRad="292100" dist="139700" dir="2700000" algn="tl" rotWithShape="0">
              <a:srgbClr val="333333">
                <a:alpha val="65000"/>
              </a:srgbClr>
            </a:outerShdw>
          </a:effectLst>
        </p:spPr>
      </p:pic>
      <p:sp>
        <p:nvSpPr>
          <p:cNvPr id="88067" name="Shape 339"/>
          <p:cNvSpPr>
            <a:spLocks noGrp="1"/>
          </p:cNvSpPr>
          <p:nvPr>
            <p:ph type="sldNum" sz="quarter" idx="4294967295"/>
          </p:nvPr>
        </p:nvSpPr>
        <p:spPr>
          <a:xfrm>
            <a:off x="8305800" y="6340475"/>
            <a:ext cx="381000" cy="365125"/>
          </a:xfrm>
          <a:prstGeom prst="rect">
            <a:avLst/>
          </a:prstGeom>
          <a:noFill/>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47230A1B-51C2-4067-80AB-A1EC05FED105}" type="slidenum">
              <a:rPr lang="en-US" altLang="en-US" sz="1200">
                <a:solidFill>
                  <a:srgbClr val="FFFFFF"/>
                </a:solidFill>
                <a:latin typeface="Calibri" panose="020F0502020204030204" pitchFamily="34" charset="0"/>
                <a:sym typeface="Calibri" panose="020F0502020204030204" pitchFamily="34" charset="0"/>
              </a:rPr>
              <a:pPr/>
              <a:t>21</a:t>
            </a:fld>
            <a:endParaRPr lang="en-US" altLang="en-US" sz="1200">
              <a:solidFill>
                <a:srgbClr val="FFFFFF"/>
              </a:solidFill>
              <a:latin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986685969"/>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Possible Guiding Questions:</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62400" y="954184"/>
            <a:ext cx="4724400" cy="4891931"/>
          </a:xfrm>
          <a:prstGeom prst="rect">
            <a:avLst/>
          </a:prstGeom>
          <a:ln>
            <a:noFill/>
          </a:ln>
          <a:effectLst>
            <a:outerShdw blurRad="292100" dist="139700" dir="2700000" algn="tl" rotWithShape="0">
              <a:srgbClr val="333333">
                <a:alpha val="65000"/>
              </a:srgbClr>
            </a:outerShdw>
          </a:effectLst>
        </p:spPr>
      </p:pic>
      <p:sp>
        <p:nvSpPr>
          <p:cNvPr id="7" name="Text Placeholder 6"/>
          <p:cNvSpPr>
            <a:spLocks noGrp="1"/>
          </p:cNvSpPr>
          <p:nvPr>
            <p:ph type="body" sz="half" idx="2"/>
          </p:nvPr>
        </p:nvSpPr>
        <p:spPr>
          <a:xfrm>
            <a:off x="457200" y="1435100"/>
            <a:ext cx="3200400" cy="4691063"/>
          </a:xfrm>
        </p:spPr>
        <p:txBody>
          <a:bodyPr/>
          <a:lstStyle/>
          <a:p>
            <a:pPr marL="342900" indent="-342900">
              <a:buAutoNum type="arabicPeriod"/>
            </a:pPr>
            <a:r>
              <a:rPr lang="en-US" sz="1800" dirty="0" smtClean="0">
                <a:latin typeface="+mn-lt"/>
              </a:rPr>
              <a:t>Germany, Russia, and Great Britain appear to be gathering up parts of Africa and Asia in this cartoon.  Which country seems to have a “head-start”? </a:t>
            </a:r>
          </a:p>
          <a:p>
            <a:pPr marL="342900" indent="-342900">
              <a:buAutoNum type="arabicPeriod"/>
            </a:pPr>
            <a:r>
              <a:rPr lang="en-US" sz="1800" dirty="0" smtClean="0">
                <a:latin typeface="+mn-lt"/>
              </a:rPr>
              <a:t>How did the artist indicate this country had a head-start?</a:t>
            </a:r>
          </a:p>
          <a:p>
            <a:pPr marL="342900" indent="-342900">
              <a:buAutoNum type="arabicPeriod"/>
            </a:pPr>
            <a:r>
              <a:rPr lang="en-US" sz="1800" dirty="0" smtClean="0">
                <a:latin typeface="+mn-lt"/>
              </a:rPr>
              <a:t>Predict the responses of people indigenous to Africa and Asia to being “grabbed up”? </a:t>
            </a:r>
          </a:p>
          <a:p>
            <a:endParaRPr lang="en-US" dirty="0"/>
          </a:p>
        </p:txBody>
      </p:sp>
      <p:sp>
        <p:nvSpPr>
          <p:cNvPr id="4" name="Slide Number Placeholder 3"/>
          <p:cNvSpPr>
            <a:spLocks noGrp="1"/>
          </p:cNvSpPr>
          <p:nvPr>
            <p:ph type="sldNum" sz="quarter" idx="12"/>
          </p:nvPr>
        </p:nvSpPr>
        <p:spPr/>
        <p:txBody>
          <a:bodyPr/>
          <a:lstStyle/>
          <a:p>
            <a:fld id="{0E35F3BA-FE8B-4E36-87EF-206F94BD42EB}" type="slidenum">
              <a:rPr lang="en-US" smtClean="0">
                <a:solidFill>
                  <a:prstClr val="white"/>
                </a:solidFill>
              </a:rPr>
              <a:pPr/>
              <a:t>22</a:t>
            </a:fld>
            <a:endParaRPr lang="en-US" dirty="0">
              <a:solidFill>
                <a:prstClr val="white"/>
              </a:solidFill>
            </a:endParaRPr>
          </a:p>
        </p:txBody>
      </p:sp>
    </p:spTree>
    <p:extLst>
      <p:ext uri="{BB962C8B-B14F-4D97-AF65-F5344CB8AC3E}">
        <p14:creationId xmlns:p14="http://schemas.microsoft.com/office/powerpoint/2010/main" val="250591170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Shape 344"/>
          <p:cNvPicPr preferRelativeResize="0">
            <a:picLocks noGrp="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303213" y="1447800"/>
            <a:ext cx="8002587" cy="3733800"/>
          </a:xfrm>
          <a:prstGeom prst="rect">
            <a:avLst/>
          </a:prstGeom>
          <a:ln>
            <a:noFill/>
          </a:ln>
          <a:effectLst>
            <a:outerShdw blurRad="292100" dist="139700" dir="2700000" algn="tl" rotWithShape="0">
              <a:srgbClr val="333333">
                <a:alpha val="65000"/>
              </a:srgbClr>
            </a:outerShdw>
          </a:effectLst>
        </p:spPr>
      </p:pic>
      <p:sp>
        <p:nvSpPr>
          <p:cNvPr id="90115" name="Shape 345"/>
          <p:cNvSpPr>
            <a:spLocks noGrp="1"/>
          </p:cNvSpPr>
          <p:nvPr>
            <p:ph type="sldNum" sz="quarter" idx="4294967295"/>
          </p:nvPr>
        </p:nvSpPr>
        <p:spPr>
          <a:xfrm>
            <a:off x="8305800" y="6340475"/>
            <a:ext cx="381000" cy="365125"/>
          </a:xfrm>
          <a:prstGeom prst="rect">
            <a:avLst/>
          </a:prstGeom>
          <a:noFill/>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4E750F85-9438-494F-9185-3A2FF056755F}" type="slidenum">
              <a:rPr lang="en-US" altLang="en-US" sz="1200">
                <a:solidFill>
                  <a:srgbClr val="FFFFFF"/>
                </a:solidFill>
                <a:latin typeface="Calibri" panose="020F0502020204030204" pitchFamily="34" charset="0"/>
                <a:sym typeface="Calibri" panose="020F0502020204030204" pitchFamily="34" charset="0"/>
              </a:rPr>
              <a:pPr/>
              <a:t>23</a:t>
            </a:fld>
            <a:endParaRPr lang="en-US" altLang="en-US" sz="1200">
              <a:solidFill>
                <a:srgbClr val="FFFFFF"/>
              </a:solidFill>
              <a:latin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662355467"/>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5791200" cy="488950"/>
          </a:xfrm>
        </p:spPr>
        <p:txBody>
          <a:bodyPr/>
          <a:lstStyle/>
          <a:p>
            <a:r>
              <a:rPr lang="en-US" dirty="0" smtClean="0"/>
              <a:t>Possible Guiding Questions:</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1600" y="2895600"/>
            <a:ext cx="5963450" cy="2895600"/>
          </a:xfrm>
          <a:prstGeom prst="rect">
            <a:avLst/>
          </a:prstGeom>
          <a:ln>
            <a:noFill/>
          </a:ln>
          <a:effectLst>
            <a:outerShdw blurRad="292100" dist="139700" dir="2700000" algn="tl" rotWithShape="0">
              <a:srgbClr val="333333">
                <a:alpha val="65000"/>
              </a:srgbClr>
            </a:outerShdw>
          </a:effectLst>
        </p:spPr>
      </p:pic>
      <p:sp>
        <p:nvSpPr>
          <p:cNvPr id="3" name="Text Placeholder 2"/>
          <p:cNvSpPr>
            <a:spLocks noGrp="1"/>
          </p:cNvSpPr>
          <p:nvPr>
            <p:ph type="body" sz="half" idx="2"/>
          </p:nvPr>
        </p:nvSpPr>
        <p:spPr>
          <a:xfrm>
            <a:off x="457200" y="1066800"/>
            <a:ext cx="7848600" cy="1765300"/>
          </a:xfrm>
        </p:spPr>
        <p:txBody>
          <a:bodyPr>
            <a:normAutofit/>
          </a:bodyPr>
          <a:lstStyle/>
          <a:p>
            <a:pPr marL="342900" indent="-342900">
              <a:buAutoNum type="arabicPeriod"/>
            </a:pPr>
            <a:r>
              <a:rPr lang="en-US" sz="2800" dirty="0" smtClean="0">
                <a:latin typeface="+mn-lt"/>
              </a:rPr>
              <a:t>How does the artist have Uncle Sam changing over time? </a:t>
            </a:r>
          </a:p>
          <a:p>
            <a:pPr marL="342900" indent="-342900">
              <a:buAutoNum type="arabicPeriod"/>
            </a:pPr>
            <a:r>
              <a:rPr lang="en-US" sz="2800" dirty="0" smtClean="0">
                <a:latin typeface="+mn-lt"/>
              </a:rPr>
              <a:t>What would this change indicate? </a:t>
            </a:r>
            <a:endParaRPr lang="en-US" sz="2800" dirty="0">
              <a:latin typeface="+mn-lt"/>
            </a:endParaRPr>
          </a:p>
        </p:txBody>
      </p:sp>
      <p:sp>
        <p:nvSpPr>
          <p:cNvPr id="4" name="Slide Number Placeholder 3"/>
          <p:cNvSpPr>
            <a:spLocks noGrp="1"/>
          </p:cNvSpPr>
          <p:nvPr>
            <p:ph type="sldNum" sz="quarter" idx="12"/>
          </p:nvPr>
        </p:nvSpPr>
        <p:spPr/>
        <p:txBody>
          <a:bodyPr/>
          <a:lstStyle/>
          <a:p>
            <a:fld id="{0E35F3BA-FE8B-4E36-87EF-206F94BD42EB}" type="slidenum">
              <a:rPr lang="en-US" smtClean="0">
                <a:solidFill>
                  <a:prstClr val="white"/>
                </a:solidFill>
              </a:rPr>
              <a:pPr/>
              <a:t>24</a:t>
            </a:fld>
            <a:endParaRPr lang="en-US" dirty="0">
              <a:solidFill>
                <a:prstClr val="white"/>
              </a:solidFill>
            </a:endParaRPr>
          </a:p>
        </p:txBody>
      </p:sp>
    </p:spTree>
    <p:extLst>
      <p:ext uri="{BB962C8B-B14F-4D97-AF65-F5344CB8AC3E}">
        <p14:creationId xmlns:p14="http://schemas.microsoft.com/office/powerpoint/2010/main" val="91707869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Reflection:</a:t>
            </a:r>
            <a:endParaRPr lang="en-US" dirty="0"/>
          </a:p>
        </p:txBody>
      </p:sp>
      <p:sp>
        <p:nvSpPr>
          <p:cNvPr id="4" name="Text Placeholder 3"/>
          <p:cNvSpPr>
            <a:spLocks noGrp="1"/>
          </p:cNvSpPr>
          <p:nvPr>
            <p:ph idx="1"/>
          </p:nvPr>
        </p:nvSpPr>
        <p:spPr/>
        <p:txBody>
          <a:bodyPr>
            <a:normAutofit/>
          </a:bodyPr>
          <a:lstStyle/>
          <a:p>
            <a:pPr marL="514350" indent="-514350">
              <a:buAutoNum type="arabicPeriod"/>
            </a:pPr>
            <a:r>
              <a:rPr lang="en-US" sz="2800" dirty="0" smtClean="0">
                <a:solidFill>
                  <a:srgbClr val="FF0000"/>
                </a:solidFill>
              </a:rPr>
              <a:t>What do you think was happening his history when these cartoons were  created?</a:t>
            </a:r>
          </a:p>
          <a:p>
            <a:pPr marL="514350" indent="-514350">
              <a:buAutoNum type="arabicPeriod"/>
            </a:pPr>
            <a:r>
              <a:rPr lang="en-US" sz="2800" dirty="0" smtClean="0">
                <a:solidFill>
                  <a:srgbClr val="FF0000"/>
                </a:solidFill>
              </a:rPr>
              <a:t>Do the images present one area of the world as the aggressor over the other?  </a:t>
            </a:r>
            <a:endParaRPr lang="en-US" sz="2800" dirty="0">
              <a:solidFill>
                <a:srgbClr val="FF0000"/>
              </a:solidFill>
            </a:endParaRPr>
          </a:p>
          <a:p>
            <a:pPr marL="514350" indent="-514350">
              <a:buAutoNum type="arabicPeriod"/>
            </a:pPr>
            <a:r>
              <a:rPr lang="en-US" sz="2800" dirty="0" smtClean="0">
                <a:solidFill>
                  <a:srgbClr val="FF0000"/>
                </a:solidFill>
              </a:rPr>
              <a:t>What might possible outcomes of these events in history be?</a:t>
            </a:r>
            <a:endParaRPr lang="en-US" sz="2800" dirty="0">
              <a:solidFill>
                <a:srgbClr val="FF0000"/>
              </a:solidFill>
            </a:endParaRPr>
          </a:p>
        </p:txBody>
      </p:sp>
      <p:sp>
        <p:nvSpPr>
          <p:cNvPr id="5" name="Slide Number Placeholder 4"/>
          <p:cNvSpPr>
            <a:spLocks noGrp="1"/>
          </p:cNvSpPr>
          <p:nvPr>
            <p:ph type="sldNum" sz="quarter" idx="12"/>
          </p:nvPr>
        </p:nvSpPr>
        <p:spPr/>
        <p:txBody>
          <a:bodyPr/>
          <a:lstStyle/>
          <a:p>
            <a:fld id="{0E35F3BA-FE8B-4E36-87EF-206F94BD42EB}" type="slidenum">
              <a:rPr lang="en-US" smtClean="0"/>
              <a:pPr/>
              <a:t>25</a:t>
            </a:fld>
            <a:endParaRPr lang="en-US" dirty="0"/>
          </a:p>
        </p:txBody>
      </p:sp>
    </p:spTree>
    <p:extLst>
      <p:ext uri="{BB962C8B-B14F-4D97-AF65-F5344CB8AC3E}">
        <p14:creationId xmlns:p14="http://schemas.microsoft.com/office/powerpoint/2010/main" val="230998626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sz="half" idx="1"/>
          </p:nvPr>
        </p:nvSpPr>
        <p:spPr/>
        <p:txBody>
          <a:bodyPr/>
          <a:lstStyle/>
          <a:p>
            <a:pPr marL="0" indent="0">
              <a:buNone/>
            </a:pPr>
            <a:r>
              <a:rPr lang="en-US" dirty="0" smtClean="0">
                <a:solidFill>
                  <a:srgbClr val="FF0000"/>
                </a:solidFill>
              </a:rPr>
              <a:t>Who?</a:t>
            </a:r>
          </a:p>
          <a:p>
            <a:pPr marL="0" indent="0">
              <a:buNone/>
            </a:pPr>
            <a:r>
              <a:rPr lang="en-US" dirty="0" smtClean="0">
                <a:solidFill>
                  <a:srgbClr val="FF0000"/>
                </a:solidFill>
              </a:rPr>
              <a:t>What?</a:t>
            </a:r>
          </a:p>
          <a:p>
            <a:pPr marL="0" indent="0">
              <a:buNone/>
            </a:pPr>
            <a:r>
              <a:rPr lang="en-US" dirty="0" smtClean="0">
                <a:solidFill>
                  <a:srgbClr val="FF0000"/>
                </a:solidFill>
              </a:rPr>
              <a:t>When? </a:t>
            </a:r>
            <a:endParaRPr lang="en-US" dirty="0">
              <a:solidFill>
                <a:srgbClr val="FF0000"/>
              </a:solidFill>
            </a:endParaRPr>
          </a:p>
          <a:p>
            <a:pPr marL="0" indent="0">
              <a:buNone/>
            </a:pPr>
            <a:r>
              <a:rPr lang="en-US" dirty="0" smtClean="0">
                <a:solidFill>
                  <a:srgbClr val="FF0000"/>
                </a:solidFill>
              </a:rPr>
              <a:t>Where?</a:t>
            </a:r>
          </a:p>
          <a:p>
            <a:pPr marL="0" indent="0">
              <a:buNone/>
            </a:pPr>
            <a:r>
              <a:rPr lang="en-US" dirty="0" smtClean="0">
                <a:solidFill>
                  <a:srgbClr val="FF0000"/>
                </a:solidFill>
              </a:rPr>
              <a:t>How?</a:t>
            </a:r>
          </a:p>
          <a:p>
            <a:pPr marL="0" indent="0">
              <a:buNone/>
            </a:pPr>
            <a:r>
              <a:rPr lang="en-US" dirty="0" smtClean="0">
                <a:solidFill>
                  <a:srgbClr val="FF0000"/>
                </a:solidFill>
              </a:rPr>
              <a:t>Why?</a:t>
            </a:r>
            <a:endParaRPr lang="en-US" dirty="0">
              <a:solidFill>
                <a:srgbClr val="FF0000"/>
              </a:solidFill>
            </a:endParaRPr>
          </a:p>
        </p:txBody>
      </p:sp>
      <p:sp>
        <p:nvSpPr>
          <p:cNvPr id="5" name="Content Placeholder 4"/>
          <p:cNvSpPr>
            <a:spLocks noGrp="1"/>
          </p:cNvSpPr>
          <p:nvPr>
            <p:ph sz="half" idx="2"/>
          </p:nvPr>
        </p:nvSpPr>
        <p:spPr>
          <a:xfrm>
            <a:off x="3810000" y="1600200"/>
            <a:ext cx="4038600" cy="4525963"/>
          </a:xfrm>
        </p:spPr>
        <p:txBody>
          <a:bodyPr/>
          <a:lstStyle/>
          <a:p>
            <a:r>
              <a:rPr lang="en-US" dirty="0">
                <a:solidFill>
                  <a:srgbClr val="FF0000"/>
                </a:solidFill>
              </a:rPr>
              <a:t>Have students draw conclusions about the motives for European Imperialism and the effects imperialism had on the indigenous peoples and governments.</a:t>
            </a:r>
          </a:p>
          <a:p>
            <a:pPr marL="0" indent="0">
              <a:buNone/>
            </a:pPr>
            <a:endParaRPr lang="en-US" dirty="0">
              <a:solidFill>
                <a:srgbClr val="FF0000"/>
              </a:solidFill>
            </a:endParaRPr>
          </a:p>
          <a:p>
            <a:endParaRPr lang="en-US" dirty="0"/>
          </a:p>
        </p:txBody>
      </p:sp>
      <p:sp>
        <p:nvSpPr>
          <p:cNvPr id="4" name="Slide Number Placeholder 3"/>
          <p:cNvSpPr>
            <a:spLocks noGrp="1"/>
          </p:cNvSpPr>
          <p:nvPr>
            <p:ph type="sldNum" sz="quarter" idx="12"/>
          </p:nvPr>
        </p:nvSpPr>
        <p:spPr/>
        <p:txBody>
          <a:bodyPr/>
          <a:lstStyle/>
          <a:p>
            <a:fld id="{0E35F3BA-FE8B-4E36-87EF-206F94BD42EB}" type="slidenum">
              <a:rPr lang="en-US" smtClean="0"/>
              <a:pPr/>
              <a:t>26</a:t>
            </a:fld>
            <a:endParaRPr lang="en-US" dirty="0"/>
          </a:p>
        </p:txBody>
      </p:sp>
    </p:spTree>
    <p:extLst>
      <p:ext uri="{BB962C8B-B14F-4D97-AF65-F5344CB8AC3E}">
        <p14:creationId xmlns:p14="http://schemas.microsoft.com/office/powerpoint/2010/main" val="94961151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hape 350"/>
          <p:cNvSpPr txBox="1">
            <a:spLocks noGrp="1"/>
          </p:cNvSpPr>
          <p:nvPr>
            <p:ph type="title"/>
          </p:nvPr>
        </p:nvSpPr>
        <p:spPr>
          <a:xfrm>
            <a:off x="457200" y="274638"/>
            <a:ext cx="7543800" cy="1143000"/>
          </a:xfrm>
        </p:spPr>
        <p:txBody>
          <a:bodyPr tIns="45700" bIns="45700">
            <a:normAutofit fontScale="90000"/>
          </a:bodyPr>
          <a:lstStyle/>
          <a:p>
            <a:pPr algn="l" eaLnBrk="1" hangingPunct="1">
              <a:spcBef>
                <a:spcPct val="0"/>
              </a:spcBef>
              <a:buSzPct val="25000"/>
              <a:buFont typeface="Times New Roman" panose="02020603050405020304" pitchFamily="18" charset="0"/>
              <a:buNone/>
            </a:pPr>
            <a:r>
              <a:rPr lang="en-US" altLang="en-US" sz="2400" smtClean="0">
                <a:latin typeface="Times New Roman" panose="02020603050405020304" pitchFamily="18" charset="0"/>
                <a:cs typeface="Times New Roman" panose="02020603050405020304" pitchFamily="18" charset="0"/>
                <a:sym typeface="Times New Roman" panose="02020603050405020304" pitchFamily="18" charset="0"/>
              </a:rPr>
              <a:t>One Step Further: </a:t>
            </a:r>
            <a:br>
              <a:rPr lang="en-US" altLang="en-US" sz="2400" smtClean="0">
                <a:latin typeface="Times New Roman" panose="02020603050405020304" pitchFamily="18" charset="0"/>
                <a:cs typeface="Times New Roman" panose="02020603050405020304" pitchFamily="18" charset="0"/>
                <a:sym typeface="Times New Roman" panose="02020603050405020304" pitchFamily="18" charset="0"/>
              </a:rPr>
            </a:br>
            <a:r>
              <a:rPr lang="en-US" altLang="en-US" sz="2400" smtClean="0">
                <a:latin typeface="Times New Roman" panose="02020603050405020304" pitchFamily="18" charset="0"/>
                <a:cs typeface="Times New Roman" panose="02020603050405020304" pitchFamily="18" charset="0"/>
                <a:sym typeface="Times New Roman" panose="02020603050405020304" pitchFamily="18" charset="0"/>
              </a:rPr>
              <a:t>Does imperialism still exist?  Are the motives similar to motives during the late 19</a:t>
            </a:r>
            <a:r>
              <a:rPr lang="en-US" altLang="en-US" sz="2400" baseline="30000" smtClean="0">
                <a:latin typeface="Times New Roman" panose="02020603050405020304" pitchFamily="18" charset="0"/>
                <a:cs typeface="Times New Roman" panose="02020603050405020304" pitchFamily="18" charset="0"/>
                <a:sym typeface="Times New Roman" panose="02020603050405020304" pitchFamily="18" charset="0"/>
              </a:rPr>
              <a:t>th</a:t>
            </a:r>
            <a:r>
              <a:rPr lang="en-US" altLang="en-US" sz="2400" smtClean="0">
                <a:latin typeface="Times New Roman" panose="02020603050405020304" pitchFamily="18" charset="0"/>
                <a:cs typeface="Times New Roman" panose="02020603050405020304" pitchFamily="18" charset="0"/>
                <a:sym typeface="Times New Roman" panose="02020603050405020304" pitchFamily="18" charset="0"/>
              </a:rPr>
              <a:t> –early 20</a:t>
            </a:r>
            <a:r>
              <a:rPr lang="en-US" altLang="en-US" sz="2400" baseline="30000" smtClean="0">
                <a:latin typeface="Times New Roman" panose="02020603050405020304" pitchFamily="18" charset="0"/>
                <a:cs typeface="Times New Roman" panose="02020603050405020304" pitchFamily="18" charset="0"/>
                <a:sym typeface="Times New Roman" panose="02020603050405020304" pitchFamily="18" charset="0"/>
              </a:rPr>
              <a:t>th</a:t>
            </a:r>
            <a:r>
              <a:rPr lang="en-US" altLang="en-US" sz="2400" smtClean="0">
                <a:latin typeface="Times New Roman" panose="02020603050405020304" pitchFamily="18" charset="0"/>
                <a:cs typeface="Times New Roman" panose="02020603050405020304" pitchFamily="18" charset="0"/>
                <a:sym typeface="Times New Roman" panose="02020603050405020304" pitchFamily="18" charset="0"/>
              </a:rPr>
              <a:t> centuries?</a:t>
            </a:r>
          </a:p>
        </p:txBody>
      </p:sp>
      <p:pic>
        <p:nvPicPr>
          <p:cNvPr id="92163" name="Shape 351"/>
          <p:cNvPicPr preferRelativeResize="0">
            <a:picLocks noGrp="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365250" y="1600200"/>
            <a:ext cx="5727700" cy="4525963"/>
          </a:xfrm>
          <a:prstGeom prst="rect">
            <a:avLst/>
          </a:prstGeom>
          <a:ln>
            <a:noFill/>
          </a:ln>
          <a:effectLst>
            <a:outerShdw blurRad="292100" dist="139700" dir="2700000" algn="tl" rotWithShape="0">
              <a:srgbClr val="333333">
                <a:alpha val="65000"/>
              </a:srgbClr>
            </a:outerShdw>
          </a:effectLst>
        </p:spPr>
      </p:pic>
      <p:sp>
        <p:nvSpPr>
          <p:cNvPr id="92164" name="Shape 352"/>
          <p:cNvSpPr>
            <a:spLocks noGrp="1"/>
          </p:cNvSpPr>
          <p:nvPr>
            <p:ph type="sldNum" sz="quarter" idx="4294967295"/>
          </p:nvPr>
        </p:nvSpPr>
        <p:spPr>
          <a:xfrm>
            <a:off x="8305800" y="6340475"/>
            <a:ext cx="381000" cy="365125"/>
          </a:xfrm>
          <a:prstGeom prst="rect">
            <a:avLst/>
          </a:prstGeom>
          <a:noFill/>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B4DC134F-EBD3-4E1A-81BB-65CAE5816CE6}" type="slidenum">
              <a:rPr lang="en-US" altLang="en-US" sz="1200">
                <a:solidFill>
                  <a:srgbClr val="FFFFFF"/>
                </a:solidFill>
                <a:latin typeface="Calibri" panose="020F0502020204030204" pitchFamily="34" charset="0"/>
                <a:sym typeface="Calibri" panose="020F0502020204030204" pitchFamily="34" charset="0"/>
              </a:rPr>
              <a:pPr/>
              <a:t>27</a:t>
            </a:fld>
            <a:endParaRPr lang="en-US" altLang="en-US" sz="1200">
              <a:solidFill>
                <a:srgbClr val="FFFFFF"/>
              </a:solidFill>
              <a:latin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2964294776"/>
      </p:ext>
    </p:extLst>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Shape 357"/>
          <p:cNvSpPr txBox="1">
            <a:spLocks noGrp="1"/>
          </p:cNvSpPr>
          <p:nvPr>
            <p:ph type="title"/>
          </p:nvPr>
        </p:nvSpPr>
        <p:spPr>
          <a:xfrm>
            <a:off x="457200" y="457200"/>
            <a:ext cx="7543800" cy="960438"/>
          </a:xfrm>
        </p:spPr>
        <p:txBody>
          <a:bodyPr tIns="45700" bIns="45700">
            <a:noAutofit/>
          </a:bodyPr>
          <a:lstStyle/>
          <a:p>
            <a:pPr eaLnBrk="1" fontAlgn="auto" hangingPunct="1">
              <a:spcAft>
                <a:spcPts val="0"/>
              </a:spcAft>
              <a:buSzPct val="25000"/>
              <a:defRPr/>
            </a:pPr>
            <a:r>
              <a:rPr lang="en-US" sz="3600" dirty="0"/>
              <a:t>Analysis Tools from LOC</a:t>
            </a:r>
            <a:br>
              <a:rPr lang="en-US" sz="3600" dirty="0"/>
            </a:br>
            <a:r>
              <a:rPr lang="en-US" sz="1979" dirty="0"/>
              <a:t>Hard copies are available from presenter and from </a:t>
            </a:r>
            <a:r>
              <a:rPr lang="en-US" sz="1979" u="sng" dirty="0">
                <a:solidFill>
                  <a:schemeClr val="hlink"/>
                </a:solidFill>
                <a:hlinkClick r:id="rId3"/>
              </a:rPr>
              <a:t>http://www.loc.gov.teachers</a:t>
            </a:r>
            <a:r>
              <a:rPr lang="en-US" sz="1979" dirty="0"/>
              <a:t/>
            </a:r>
            <a:br>
              <a:rPr lang="en-US" sz="1979" dirty="0"/>
            </a:br>
            <a:endParaRPr lang="en-US" sz="1979" dirty="0"/>
          </a:p>
        </p:txBody>
      </p:sp>
      <p:sp>
        <p:nvSpPr>
          <p:cNvPr id="94211" name="Shape 358"/>
          <p:cNvSpPr txBox="1">
            <a:spLocks noGrp="1"/>
          </p:cNvSpPr>
          <p:nvPr>
            <p:ph type="body" idx="1"/>
          </p:nvPr>
        </p:nvSpPr>
        <p:spPr/>
        <p:txBody>
          <a:bodyPr tIns="45700" bIns="45700"/>
          <a:lstStyle/>
          <a:p>
            <a:pPr marL="0" indent="0" eaLnBrk="1" hangingPunct="1">
              <a:spcBef>
                <a:spcPct val="0"/>
              </a:spcBef>
              <a:buClr>
                <a:srgbClr val="000000"/>
              </a:buClr>
              <a:buSzPct val="25000"/>
              <a:buFontTx/>
              <a:buNone/>
            </a:pPr>
            <a:r>
              <a:rPr lang="en-US" altLang="en-US" dirty="0" smtClean="0">
                <a:solidFill>
                  <a:srgbClr val="000000"/>
                </a:solidFill>
                <a:latin typeface="Arial" panose="020B0604020202020204" pitchFamily="34" charset="0"/>
                <a:cs typeface="Arial" panose="020B0604020202020204" pitchFamily="34" charset="0"/>
                <a:sym typeface="Arial" panose="020B0604020202020204" pitchFamily="34" charset="0"/>
              </a:rPr>
              <a:t>For Students:</a:t>
            </a:r>
          </a:p>
          <a:p>
            <a:pPr marL="0" indent="0" eaLnBrk="1" hangingPunct="1">
              <a:spcBef>
                <a:spcPts val="725"/>
              </a:spcBef>
              <a:buClr>
                <a:srgbClr val="000000"/>
              </a:buClr>
              <a:buSzPct val="25000"/>
              <a:buFontTx/>
              <a:buNone/>
            </a:pPr>
            <a:endParaRPr lang="en-US" altLang="en-US" dirty="0" smtClean="0">
              <a:solidFill>
                <a:srgbClr val="000000"/>
              </a:solidFill>
              <a:latin typeface="Arial" panose="020B0604020202020204" pitchFamily="34" charset="0"/>
              <a:cs typeface="Arial" panose="020B0604020202020204" pitchFamily="34" charset="0"/>
              <a:sym typeface="Arial" panose="020B0604020202020204" pitchFamily="34" charset="0"/>
            </a:endParaRPr>
          </a:p>
          <a:p>
            <a:pPr marL="0" indent="0" eaLnBrk="1" hangingPunct="1">
              <a:spcBef>
                <a:spcPts val="725"/>
              </a:spcBef>
              <a:buClr>
                <a:srgbClr val="000000"/>
              </a:buClr>
              <a:buSzPct val="25000"/>
              <a:buFontTx/>
              <a:buNone/>
            </a:pPr>
            <a:endParaRPr lang="en-US" altLang="en-US" dirty="0" smtClean="0">
              <a:solidFill>
                <a:srgbClr val="000000"/>
              </a:solidFill>
              <a:latin typeface="Arial" panose="020B0604020202020204" pitchFamily="34" charset="0"/>
              <a:cs typeface="Arial" panose="020B0604020202020204" pitchFamily="34" charset="0"/>
              <a:sym typeface="Arial" panose="020B0604020202020204" pitchFamily="34" charset="0"/>
            </a:endParaRPr>
          </a:p>
          <a:p>
            <a:pPr marL="0" indent="0" eaLnBrk="1" hangingPunct="1">
              <a:spcBef>
                <a:spcPts val="725"/>
              </a:spcBef>
              <a:buClr>
                <a:srgbClr val="000000"/>
              </a:buClr>
              <a:buSzPct val="25000"/>
              <a:buFontTx/>
              <a:buNone/>
            </a:pPr>
            <a:endParaRPr lang="en-US" altLang="en-US" dirty="0" smtClean="0">
              <a:solidFill>
                <a:srgbClr val="000000"/>
              </a:solidFill>
              <a:latin typeface="Arial" panose="020B0604020202020204" pitchFamily="34" charset="0"/>
              <a:cs typeface="Arial" panose="020B0604020202020204" pitchFamily="34" charset="0"/>
              <a:sym typeface="Arial" panose="020B0604020202020204" pitchFamily="34" charset="0"/>
            </a:endParaRPr>
          </a:p>
          <a:p>
            <a:pPr marL="0" indent="0" eaLnBrk="1" hangingPunct="1">
              <a:spcBef>
                <a:spcPts val="725"/>
              </a:spcBef>
              <a:buClr>
                <a:srgbClr val="000000"/>
              </a:buClr>
              <a:buSzPct val="25000"/>
              <a:buFontTx/>
              <a:buNone/>
            </a:pPr>
            <a:r>
              <a:rPr lang="en-US" altLang="en-US" dirty="0" smtClean="0">
                <a:solidFill>
                  <a:srgbClr val="000000"/>
                </a:solidFill>
                <a:latin typeface="Arial" panose="020B0604020202020204" pitchFamily="34" charset="0"/>
                <a:cs typeface="Arial" panose="020B0604020202020204" pitchFamily="34" charset="0"/>
                <a:sym typeface="Arial" panose="020B0604020202020204" pitchFamily="34" charset="0"/>
              </a:rPr>
              <a:t>For Teachers:  </a:t>
            </a:r>
          </a:p>
        </p:txBody>
      </p:sp>
      <p:sp>
        <p:nvSpPr>
          <p:cNvPr id="94212" name="Shape 359"/>
          <p:cNvSpPr>
            <a:spLocks noGrp="1"/>
          </p:cNvSpPr>
          <p:nvPr>
            <p:ph type="sldNum" sz="quarter" idx="4294967295"/>
          </p:nvPr>
        </p:nvSpPr>
        <p:spPr>
          <a:xfrm>
            <a:off x="8305800" y="6340475"/>
            <a:ext cx="381000" cy="365125"/>
          </a:xfrm>
          <a:prstGeom prst="rect">
            <a:avLst/>
          </a:prstGeom>
          <a:noFill/>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611A37C5-145A-4B56-A2D3-EE9DDDE0E2BE}" type="slidenum">
              <a:rPr lang="en-US" altLang="en-US" sz="1200">
                <a:solidFill>
                  <a:srgbClr val="FFFFFF"/>
                </a:solidFill>
                <a:latin typeface="Calibri" panose="020F0502020204030204" pitchFamily="34" charset="0"/>
                <a:sym typeface="Calibri" panose="020F0502020204030204" pitchFamily="34" charset="0"/>
              </a:rPr>
              <a:pPr/>
              <a:t>28</a:t>
            </a:fld>
            <a:endParaRPr lang="en-US" altLang="en-US" sz="1200">
              <a:solidFill>
                <a:srgbClr val="FFFFFF"/>
              </a:solidFill>
              <a:latin typeface="Calibri" panose="020F0502020204030204" pitchFamily="34" charset="0"/>
              <a:sym typeface="Calibri" panose="020F0502020204030204" pitchFamily="34" charset="0"/>
            </a:endParaRPr>
          </a:p>
        </p:txBody>
      </p:sp>
      <p:sp>
        <p:nvSpPr>
          <p:cNvPr id="2" name="TextBox 1"/>
          <p:cNvSpPr txBox="1"/>
          <p:nvPr/>
        </p:nvSpPr>
        <p:spPr>
          <a:xfrm>
            <a:off x="596106" y="2294914"/>
            <a:ext cx="7315200" cy="707886"/>
          </a:xfrm>
          <a:prstGeom prst="rect">
            <a:avLst/>
          </a:prstGeom>
          <a:noFill/>
        </p:spPr>
        <p:txBody>
          <a:bodyPr wrap="square" rtlCol="0">
            <a:spAutoFit/>
          </a:bodyPr>
          <a:lstStyle/>
          <a:p>
            <a:r>
              <a:rPr lang="en-US" sz="4000" dirty="0" smtClean="0">
                <a:latin typeface="+mn-lt"/>
                <a:hlinkClick r:id="rId4"/>
              </a:rPr>
              <a:t>Primary Source Analysis Tool</a:t>
            </a:r>
            <a:endParaRPr lang="en-US" sz="4000" dirty="0">
              <a:latin typeface="+mn-lt"/>
            </a:endParaRPr>
          </a:p>
        </p:txBody>
      </p:sp>
      <p:sp>
        <p:nvSpPr>
          <p:cNvPr id="3" name="TextBox 2"/>
          <p:cNvSpPr txBox="1"/>
          <p:nvPr/>
        </p:nvSpPr>
        <p:spPr>
          <a:xfrm>
            <a:off x="563449" y="4930914"/>
            <a:ext cx="4724400" cy="707886"/>
          </a:xfrm>
          <a:prstGeom prst="rect">
            <a:avLst/>
          </a:prstGeom>
          <a:noFill/>
        </p:spPr>
        <p:txBody>
          <a:bodyPr wrap="square" rtlCol="0">
            <a:spAutoFit/>
          </a:bodyPr>
          <a:lstStyle/>
          <a:p>
            <a:r>
              <a:rPr lang="en-US" sz="4000" dirty="0" smtClean="0">
                <a:latin typeface="Times New Roman" panose="02020603050405020304" pitchFamily="18" charset="0"/>
                <a:cs typeface="Times New Roman" panose="02020603050405020304" pitchFamily="18" charset="0"/>
                <a:hlinkClick r:id="rId5"/>
              </a:rPr>
              <a:t>Teacher’s Guide</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0870261"/>
      </p:ext>
    </p:extLst>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hape 366"/>
          <p:cNvSpPr txBox="1">
            <a:spLocks noGrp="1"/>
          </p:cNvSpPr>
          <p:nvPr>
            <p:ph type="title"/>
          </p:nvPr>
        </p:nvSpPr>
        <p:spPr>
          <a:xfrm>
            <a:off x="457200" y="274638"/>
            <a:ext cx="7543800" cy="1143000"/>
          </a:xfrm>
        </p:spPr>
        <p:txBody>
          <a:bodyPr tIns="45700" bIns="45700"/>
          <a:lstStyle/>
          <a:p>
            <a:pPr eaLnBrk="1" hangingPunct="1">
              <a:spcBef>
                <a:spcPct val="0"/>
              </a:spcBef>
              <a:buSzPct val="25000"/>
              <a:buFont typeface="Times New Roman" panose="02020603050405020304" pitchFamily="18" charset="0"/>
              <a:buNone/>
            </a:pPr>
            <a:r>
              <a:rPr lang="en-US" altLang="en-US" smtClean="0">
                <a:latin typeface="Times New Roman" panose="02020603050405020304" pitchFamily="18" charset="0"/>
                <a:cs typeface="Times New Roman" panose="02020603050405020304" pitchFamily="18" charset="0"/>
                <a:sym typeface="Times New Roman" panose="02020603050405020304" pitchFamily="18" charset="0"/>
              </a:rPr>
              <a:t>The Class Discussion</a:t>
            </a:r>
          </a:p>
        </p:txBody>
      </p:sp>
      <p:sp>
        <p:nvSpPr>
          <p:cNvPr id="367" name="Shape 367"/>
          <p:cNvSpPr txBox="1">
            <a:spLocks noGrp="1"/>
          </p:cNvSpPr>
          <p:nvPr>
            <p:ph type="body" idx="1"/>
          </p:nvPr>
        </p:nvSpPr>
        <p:spPr>
          <a:xfrm>
            <a:off x="533400" y="1492250"/>
            <a:ext cx="7543800" cy="4527550"/>
          </a:xfrm>
        </p:spPr>
        <p:txBody>
          <a:bodyPr tIns="45700" bIns="45700">
            <a:noAutofit/>
          </a:bodyPr>
          <a:lstStyle/>
          <a:p>
            <a:pPr indent="-342900" eaLnBrk="1" fontAlgn="auto" hangingPunct="1">
              <a:lnSpc>
                <a:spcPct val="80000"/>
              </a:lnSpc>
              <a:spcBef>
                <a:spcPts val="0"/>
              </a:spcBef>
              <a:spcAft>
                <a:spcPts val="0"/>
              </a:spcAft>
              <a:buClr>
                <a:srgbClr val="FF0000"/>
              </a:buClr>
              <a:buSzPct val="100909"/>
              <a:defRPr/>
            </a:pPr>
            <a:r>
              <a:rPr lang="en-US" sz="2220" dirty="0">
                <a:solidFill>
                  <a:srgbClr val="FF0000"/>
                </a:solidFill>
              </a:rPr>
              <a:t>Use sample questions from Teacher’s Guide to help students share their observations, reflections and questions about the images.</a:t>
            </a:r>
          </a:p>
          <a:p>
            <a:pPr indent="-342900" eaLnBrk="1" fontAlgn="auto" hangingPunct="1">
              <a:lnSpc>
                <a:spcPct val="80000"/>
              </a:lnSpc>
              <a:spcBef>
                <a:spcPts val="444"/>
              </a:spcBef>
              <a:spcAft>
                <a:spcPts val="0"/>
              </a:spcAft>
              <a:buClr>
                <a:srgbClr val="FF0000"/>
              </a:buClr>
              <a:buSzPct val="100909"/>
              <a:defRPr/>
            </a:pPr>
            <a:r>
              <a:rPr lang="en-US" sz="2220" dirty="0">
                <a:solidFill>
                  <a:srgbClr val="FF0000"/>
                </a:solidFill>
              </a:rPr>
              <a:t>Ask students to draw conclusions about the motives for European imperialism based on what they have observed in the images.</a:t>
            </a:r>
          </a:p>
          <a:p>
            <a:pPr indent="-342900" eaLnBrk="1" fontAlgn="auto" hangingPunct="1">
              <a:lnSpc>
                <a:spcPct val="80000"/>
              </a:lnSpc>
              <a:spcBef>
                <a:spcPts val="444"/>
              </a:spcBef>
              <a:spcAft>
                <a:spcPts val="0"/>
              </a:spcAft>
              <a:buClr>
                <a:srgbClr val="FF0000"/>
              </a:buClr>
              <a:buSzPct val="100909"/>
              <a:defRPr/>
            </a:pPr>
            <a:r>
              <a:rPr lang="en-US" sz="2220" dirty="0">
                <a:solidFill>
                  <a:srgbClr val="FF0000"/>
                </a:solidFill>
              </a:rPr>
              <a:t>Have students determine the effects imperialism would have on the native people, governments, and economies. </a:t>
            </a:r>
          </a:p>
          <a:p>
            <a:pPr indent="-342900" eaLnBrk="1" fontAlgn="auto" hangingPunct="1">
              <a:lnSpc>
                <a:spcPct val="80000"/>
              </a:lnSpc>
              <a:spcBef>
                <a:spcPts val="444"/>
              </a:spcBef>
              <a:spcAft>
                <a:spcPts val="0"/>
              </a:spcAft>
              <a:buClr>
                <a:srgbClr val="FF0000"/>
              </a:buClr>
              <a:buSzPct val="100909"/>
              <a:defRPr/>
            </a:pPr>
            <a:r>
              <a:rPr lang="en-US" sz="2220" dirty="0">
                <a:solidFill>
                  <a:srgbClr val="FF0000"/>
                </a:solidFill>
              </a:rPr>
              <a:t>Have students predict what the responses of the native peoples and governments would be to acts of imperialism. (ex: Boxer Rebellion, etc.)</a:t>
            </a:r>
          </a:p>
          <a:p>
            <a:pPr indent="-342900" eaLnBrk="1" fontAlgn="auto" hangingPunct="1">
              <a:lnSpc>
                <a:spcPct val="80000"/>
              </a:lnSpc>
              <a:spcBef>
                <a:spcPts val="444"/>
              </a:spcBef>
              <a:spcAft>
                <a:spcPts val="0"/>
              </a:spcAft>
              <a:buClr>
                <a:srgbClr val="0070C0"/>
              </a:buClr>
              <a:buSzPct val="100909"/>
              <a:defRPr/>
            </a:pPr>
            <a:endParaRPr lang="en-US" sz="2220" dirty="0" smtClean="0">
              <a:solidFill>
                <a:srgbClr val="0070C0"/>
              </a:solidFill>
            </a:endParaRPr>
          </a:p>
          <a:p>
            <a:pPr indent="-342900" eaLnBrk="1" fontAlgn="auto" hangingPunct="1">
              <a:lnSpc>
                <a:spcPct val="80000"/>
              </a:lnSpc>
              <a:spcBef>
                <a:spcPts val="444"/>
              </a:spcBef>
              <a:spcAft>
                <a:spcPts val="0"/>
              </a:spcAft>
              <a:buClr>
                <a:srgbClr val="0070C0"/>
              </a:buClr>
              <a:buSzPct val="100909"/>
              <a:defRPr/>
            </a:pPr>
            <a:r>
              <a:rPr lang="en-US" sz="2220" dirty="0" smtClean="0">
                <a:solidFill>
                  <a:srgbClr val="0070C0"/>
                </a:solidFill>
              </a:rPr>
              <a:t>One </a:t>
            </a:r>
            <a:r>
              <a:rPr lang="en-US" sz="2220" dirty="0">
                <a:solidFill>
                  <a:srgbClr val="0070C0"/>
                </a:solidFill>
              </a:rPr>
              <a:t>Step Further: Does Imperialism still exist?  How do the motives compare? Predict the outcomes of modern imperialistic actions.</a:t>
            </a:r>
          </a:p>
        </p:txBody>
      </p:sp>
      <p:sp>
        <p:nvSpPr>
          <p:cNvPr id="96260" name="Shape 368"/>
          <p:cNvSpPr>
            <a:spLocks noGrp="1"/>
          </p:cNvSpPr>
          <p:nvPr>
            <p:ph type="sldNum" sz="quarter" idx="4294967295"/>
          </p:nvPr>
        </p:nvSpPr>
        <p:spPr>
          <a:xfrm>
            <a:off x="8305800" y="6340475"/>
            <a:ext cx="381000" cy="365125"/>
          </a:xfrm>
          <a:prstGeom prst="rect">
            <a:avLst/>
          </a:prstGeom>
          <a:noFill/>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27D48552-D2F9-4407-887F-DA65541C5718}" type="slidenum">
              <a:rPr lang="en-US" altLang="en-US" sz="1200">
                <a:solidFill>
                  <a:srgbClr val="FFFFFF"/>
                </a:solidFill>
                <a:latin typeface="Calibri" panose="020F0502020204030204" pitchFamily="34" charset="0"/>
                <a:sym typeface="Calibri" panose="020F0502020204030204" pitchFamily="34" charset="0"/>
              </a:rPr>
              <a:pPr/>
              <a:t>29</a:t>
            </a:fld>
            <a:endParaRPr lang="en-US" altLang="en-US" sz="1200">
              <a:solidFill>
                <a:srgbClr val="FFFFFF"/>
              </a:solidFill>
              <a:latin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977650068"/>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Shape 667"/>
          <p:cNvSpPr txBox="1">
            <a:spLocks noGrp="1"/>
          </p:cNvSpPr>
          <p:nvPr>
            <p:ph type="title"/>
          </p:nvPr>
        </p:nvSpPr>
        <p:spPr>
          <a:xfrm>
            <a:off x="0" y="-23647"/>
            <a:ext cx="83820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70C0"/>
              </a:buClr>
              <a:buSzPct val="25000"/>
              <a:buFont typeface="Times New Roman"/>
              <a:buNone/>
            </a:pPr>
            <a:r>
              <a:rPr lang="en-US" sz="4400" b="1" i="0" u="none" strike="noStrike" cap="none" dirty="0">
                <a:solidFill>
                  <a:srgbClr val="0070C0"/>
                </a:solidFill>
                <a:latin typeface="Times New Roman"/>
                <a:ea typeface="Times New Roman"/>
                <a:cs typeface="Times New Roman"/>
                <a:sym typeface="Times New Roman"/>
              </a:rPr>
              <a:t>Questions to Ask During Planning</a:t>
            </a:r>
          </a:p>
        </p:txBody>
      </p:sp>
      <p:sp>
        <p:nvSpPr>
          <p:cNvPr id="668" name="Shape 668"/>
          <p:cNvSpPr txBox="1">
            <a:spLocks noGrp="1"/>
          </p:cNvSpPr>
          <p:nvPr>
            <p:ph type="body" idx="1"/>
          </p:nvPr>
        </p:nvSpPr>
        <p:spPr>
          <a:xfrm>
            <a:off x="228600" y="1143000"/>
            <a:ext cx="7924800" cy="5105399"/>
          </a:xfrm>
          <a:prstGeom prst="rect">
            <a:avLst/>
          </a:prstGeom>
          <a:noFill/>
          <a:ln>
            <a:noFill/>
          </a:ln>
        </p:spPr>
        <p:txBody>
          <a:bodyPr lIns="91425" tIns="91425" rIns="91425" bIns="91425" anchor="t" anchorCtr="0">
            <a:noAutofit/>
          </a:bodyPr>
          <a:lstStyle/>
          <a:p>
            <a:pPr marL="228600" indent="0" algn="ctr">
              <a:spcBef>
                <a:spcPts val="0"/>
              </a:spcBef>
              <a:buNone/>
            </a:pPr>
            <a:r>
              <a:rPr lang="en-US" sz="2400" b="0" dirty="0">
                <a:latin typeface="Times New Roman" panose="02020603050405020304" pitchFamily="18" charset="0"/>
                <a:cs typeface="Times New Roman" panose="02020603050405020304" pitchFamily="18" charset="0"/>
              </a:rPr>
              <a:t>Essential Components in Planning an Effective Lesson </a:t>
            </a:r>
          </a:p>
          <a:p>
            <a:pPr marL="228600" indent="0" algn="ctr">
              <a:spcBef>
                <a:spcPts val="0"/>
              </a:spcBef>
              <a:buNone/>
            </a:pPr>
            <a:r>
              <a:rPr lang="en-US" sz="2400" b="0" dirty="0">
                <a:latin typeface="Times New Roman" panose="02020603050405020304" pitchFamily="18" charset="0"/>
                <a:cs typeface="Times New Roman" panose="02020603050405020304" pitchFamily="18" charset="0"/>
              </a:rPr>
              <a:t>using the </a:t>
            </a:r>
          </a:p>
          <a:p>
            <a:pPr marL="228600" lvl="0" indent="0" algn="ctr">
              <a:spcBef>
                <a:spcPts val="0"/>
              </a:spcBef>
              <a:buClr>
                <a:srgbClr val="000000"/>
              </a:buClr>
              <a:buNone/>
            </a:pPr>
            <a:r>
              <a:rPr lang="en-US" sz="2400" dirty="0" smtClean="0">
                <a:solidFill>
                  <a:srgbClr val="000000"/>
                </a:solidFill>
                <a:latin typeface="Times New Roman" panose="02020603050405020304" pitchFamily="18" charset="0"/>
                <a:cs typeface="Times New Roman" panose="02020603050405020304" pitchFamily="18" charset="0"/>
                <a:hlinkClick r:id="rId3"/>
              </a:rPr>
              <a:t>2015 </a:t>
            </a:r>
            <a:r>
              <a:rPr lang="en-US" sz="2400" i="1" dirty="0">
                <a:solidFill>
                  <a:srgbClr val="000000"/>
                </a:solidFill>
                <a:latin typeface="Times New Roman" panose="02020603050405020304" pitchFamily="18" charset="0"/>
                <a:cs typeface="Times New Roman" panose="02020603050405020304" pitchFamily="18" charset="0"/>
                <a:hlinkClick r:id="rId3"/>
              </a:rPr>
              <a:t>History and Social Science Standards of Learning</a:t>
            </a:r>
            <a:endParaRPr lang="en-US" sz="2400" i="1" dirty="0">
              <a:solidFill>
                <a:srgbClr val="000000"/>
              </a:solidFill>
              <a:latin typeface="Times New Roman" panose="02020603050405020304" pitchFamily="18" charset="0"/>
              <a:cs typeface="Times New Roman" panose="02020603050405020304" pitchFamily="18" charset="0"/>
            </a:endParaRPr>
          </a:p>
          <a:p>
            <a:pPr marL="228600" indent="0" algn="ctr">
              <a:spcBef>
                <a:spcPts val="0"/>
              </a:spcBef>
              <a:buNone/>
            </a:pPr>
            <a:endParaRPr lang="en-US" sz="2400" b="0" i="1" u="none" strike="noStrike" cap="none" dirty="0">
              <a:solidFill>
                <a:schemeClr val="dk1"/>
              </a:solidFill>
              <a:latin typeface="Times New Roman" panose="02020603050405020304" pitchFamily="18" charset="0"/>
              <a:cs typeface="Times New Roman" panose="02020603050405020304" pitchFamily="18" charset="0"/>
              <a:sym typeface="Arial"/>
            </a:endParaRPr>
          </a:p>
          <a:p>
            <a:pPr marL="514350" indent="-285750"/>
            <a:r>
              <a:rPr lang="en-US" sz="1800" b="0" i="0" u="none" strike="noStrike" cap="none" dirty="0" smtClean="0">
                <a:solidFill>
                  <a:schemeClr val="dk1"/>
                </a:solidFill>
                <a:latin typeface="Times New Roman" panose="02020603050405020304" pitchFamily="18" charset="0"/>
                <a:cs typeface="Times New Roman" panose="02020603050405020304" pitchFamily="18" charset="0"/>
                <a:sym typeface="Arial"/>
              </a:rPr>
              <a:t>What </a:t>
            </a:r>
            <a:r>
              <a:rPr lang="en-US" sz="1800" b="0" i="0" u="none" strike="noStrike" cap="none" dirty="0">
                <a:solidFill>
                  <a:schemeClr val="dk1"/>
                </a:solidFill>
                <a:latin typeface="Times New Roman" panose="02020603050405020304" pitchFamily="18" charset="0"/>
                <a:cs typeface="Times New Roman" panose="02020603050405020304" pitchFamily="18" charset="0"/>
                <a:sym typeface="Arial"/>
              </a:rPr>
              <a:t>do students need to know and understand by the end of this lesson?</a:t>
            </a:r>
          </a:p>
          <a:p>
            <a:pPr marL="514350" indent="-285750"/>
            <a:r>
              <a:rPr lang="en-US" sz="1800" b="0" i="0" u="none" strike="noStrike" cap="none" dirty="0">
                <a:solidFill>
                  <a:schemeClr val="dk1"/>
                </a:solidFill>
                <a:latin typeface="Times New Roman" panose="02020603050405020304" pitchFamily="18" charset="0"/>
                <a:cs typeface="Times New Roman" panose="02020603050405020304" pitchFamily="18" charset="0"/>
                <a:sym typeface="Arial"/>
              </a:rPr>
              <a:t>What do students need to do during this lesson?</a:t>
            </a:r>
          </a:p>
          <a:p>
            <a:pPr marL="514350" indent="-285750"/>
            <a:r>
              <a:rPr lang="en-US" sz="1800" b="0" i="0" u="none" strike="noStrike" cap="none" dirty="0">
                <a:solidFill>
                  <a:schemeClr val="dk1"/>
                </a:solidFill>
                <a:latin typeface="Times New Roman" panose="02020603050405020304" pitchFamily="18" charset="0"/>
                <a:cs typeface="Times New Roman" panose="02020603050405020304" pitchFamily="18" charset="0"/>
                <a:sym typeface="Arial"/>
              </a:rPr>
              <a:t>Which historical thinking skills are best suited for this standard?</a:t>
            </a:r>
          </a:p>
          <a:p>
            <a:pPr marL="514350" indent="-285750"/>
            <a:r>
              <a:rPr lang="en-US" sz="1800" b="0" i="0" u="none" strike="noStrike" cap="none" dirty="0">
                <a:solidFill>
                  <a:schemeClr val="dk1"/>
                </a:solidFill>
                <a:latin typeface="Times New Roman" panose="02020603050405020304" pitchFamily="18" charset="0"/>
                <a:cs typeface="Times New Roman" panose="02020603050405020304" pitchFamily="18" charset="0"/>
                <a:sym typeface="Arial"/>
              </a:rPr>
              <a:t>What other content material should be added to provide historical context and richness to the lesson in order to maximize student understanding of the standard?</a:t>
            </a:r>
          </a:p>
          <a:p>
            <a:pPr marL="514350" indent="-285750"/>
            <a:r>
              <a:rPr lang="en-US" sz="1800" b="0" i="0" u="none" strike="noStrike" cap="none" dirty="0">
                <a:solidFill>
                  <a:schemeClr val="dk1"/>
                </a:solidFill>
                <a:latin typeface="Times New Roman" panose="02020603050405020304" pitchFamily="18" charset="0"/>
                <a:cs typeface="Times New Roman" panose="02020603050405020304" pitchFamily="18" charset="0"/>
                <a:sym typeface="Arial"/>
              </a:rPr>
              <a:t>What student learning experiences would be most effective during this lesson?</a:t>
            </a:r>
          </a:p>
          <a:p>
            <a:pPr marL="514350" indent="-285750"/>
            <a:r>
              <a:rPr lang="en-US" sz="1800" b="0" i="0" u="none" strike="noStrike" cap="none" dirty="0" smtClean="0">
                <a:solidFill>
                  <a:schemeClr val="dk1"/>
                </a:solidFill>
                <a:latin typeface="Times New Roman" panose="02020603050405020304" pitchFamily="18" charset="0"/>
                <a:cs typeface="Times New Roman" panose="02020603050405020304" pitchFamily="18" charset="0"/>
                <a:sym typeface="Arial"/>
              </a:rPr>
              <a:t>How can I check for understanding effectively </a:t>
            </a:r>
            <a:r>
              <a:rPr lang="en-US" sz="1800" b="0" i="0" u="none" strike="noStrike" cap="none" dirty="0">
                <a:solidFill>
                  <a:schemeClr val="dk1"/>
                </a:solidFill>
                <a:latin typeface="Times New Roman" panose="02020603050405020304" pitchFamily="18" charset="0"/>
                <a:cs typeface="Times New Roman" panose="02020603050405020304" pitchFamily="18" charset="0"/>
                <a:sym typeface="Arial"/>
              </a:rPr>
              <a:t>and </a:t>
            </a:r>
            <a:r>
              <a:rPr lang="en-US" sz="1800" b="0" i="0" u="none" strike="noStrike" cap="none" dirty="0" smtClean="0">
                <a:solidFill>
                  <a:schemeClr val="dk1"/>
                </a:solidFill>
                <a:latin typeface="Times New Roman" panose="02020603050405020304" pitchFamily="18" charset="0"/>
                <a:cs typeface="Times New Roman" panose="02020603050405020304" pitchFamily="18" charset="0"/>
                <a:sym typeface="Arial"/>
              </a:rPr>
              <a:t>accurately to </a:t>
            </a:r>
            <a:r>
              <a:rPr lang="en-US" sz="1800" b="0" i="0" u="none" strike="noStrike" cap="none" dirty="0">
                <a:solidFill>
                  <a:schemeClr val="dk1"/>
                </a:solidFill>
                <a:latin typeface="Times New Roman" panose="02020603050405020304" pitchFamily="18" charset="0"/>
                <a:cs typeface="Times New Roman" panose="02020603050405020304" pitchFamily="18" charset="0"/>
                <a:sym typeface="Arial"/>
              </a:rPr>
              <a:t>measure the students’ content knowledge and historical thinking skills</a:t>
            </a:r>
            <a:r>
              <a:rPr lang="en-US" sz="1800" b="0" i="0" u="none" strike="noStrike" cap="none" dirty="0" smtClean="0">
                <a:solidFill>
                  <a:schemeClr val="dk1"/>
                </a:solidFill>
                <a:latin typeface="Times New Roman" panose="02020603050405020304" pitchFamily="18" charset="0"/>
                <a:cs typeface="Times New Roman" panose="02020603050405020304" pitchFamily="18" charset="0"/>
                <a:sym typeface="Arial"/>
              </a:rPr>
              <a:t>?</a:t>
            </a:r>
            <a:endParaRPr lang="en-US" sz="1800" b="0" i="0" u="none" strike="noStrike" cap="none" dirty="0">
              <a:solidFill>
                <a:schemeClr val="dk1"/>
              </a:solidFill>
              <a:latin typeface="Times New Roman" panose="02020603050405020304" pitchFamily="18" charset="0"/>
              <a:cs typeface="Times New Roman" panose="02020603050405020304" pitchFamily="18" charset="0"/>
              <a:sym typeface="Arial"/>
            </a:endParaRPr>
          </a:p>
        </p:txBody>
      </p:sp>
      <p:sp>
        <p:nvSpPr>
          <p:cNvPr id="669" name="Shape 669"/>
          <p:cNvSpPr txBox="1">
            <a:spLocks noGrp="1"/>
          </p:cNvSpPr>
          <p:nvPr>
            <p:ph type="sldNum" idx="12"/>
          </p:nvPr>
        </p:nvSpPr>
        <p:spPr>
          <a:xfrm>
            <a:off x="8305800" y="6340476"/>
            <a:ext cx="381000" cy="365125"/>
          </a:xfrm>
          <a:prstGeom prst="rect">
            <a:avLst/>
          </a:prstGeom>
          <a:noFill/>
          <a:ln>
            <a:noFill/>
          </a:ln>
        </p:spPr>
        <p:txBody>
          <a:bodyPr lIns="91425" tIns="45700" rIns="91425" bIns="45700" anchor="ctr" anchorCtr="0">
            <a:noAutofit/>
          </a:bodyPr>
          <a:lstStyle/>
          <a:p>
            <a:pPr algn="r">
              <a:buClr>
                <a:srgbClr val="FFFFFF"/>
              </a:buClr>
              <a:buSzPct val="25000"/>
              <a:buFont typeface="Calibri"/>
              <a:buNone/>
            </a:pPr>
            <a:fld id="{00000000-1234-1234-1234-123412341234}" type="slidenum">
              <a:rPr lang="en-US" sz="1200" b="1">
                <a:solidFill>
                  <a:srgbClr val="FFFFFF"/>
                </a:solidFill>
                <a:latin typeface="Calibri"/>
                <a:ea typeface="Calibri"/>
                <a:cs typeface="Calibri"/>
                <a:sym typeface="Calibri"/>
              </a:rPr>
              <a:pPr algn="r">
                <a:buClr>
                  <a:srgbClr val="FFFFFF"/>
                </a:buClr>
                <a:buSzPct val="25000"/>
                <a:buFont typeface="Calibri"/>
                <a:buNone/>
              </a:pPr>
              <a:t>3</a:t>
            </a:fld>
            <a:endParaRPr lang="en-US" sz="1200" b="1">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1601678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Create a learning experience for students to practice the following skills:</a:t>
            </a:r>
            <a:endParaRPr lang="en-US" sz="3200" dirty="0"/>
          </a:p>
        </p:txBody>
      </p:sp>
      <p:sp>
        <p:nvSpPr>
          <p:cNvPr id="3" name="Content Placeholder 2"/>
          <p:cNvSpPr>
            <a:spLocks noGrp="1"/>
          </p:cNvSpPr>
          <p:nvPr>
            <p:ph idx="1"/>
          </p:nvPr>
        </p:nvSpPr>
        <p:spPr/>
        <p:txBody>
          <a:bodyPr>
            <a:normAutofit/>
          </a:bodyPr>
          <a:lstStyle/>
          <a:p>
            <a:pPr marL="0" indent="0">
              <a:buNone/>
            </a:pPr>
            <a:r>
              <a:rPr lang="en-US" sz="2400" b="0" dirty="0">
                <a:solidFill>
                  <a:srgbClr val="FF0000"/>
                </a:solidFill>
                <a:latin typeface="+mn-lt"/>
              </a:rPr>
              <a:t>WHII.1 The student will demonstrate skills for historical thinking, geographical analysis, economic decision making, and responsible citizenship by</a:t>
            </a:r>
            <a:r>
              <a:rPr lang="en-US" sz="2400" b="0" dirty="0" smtClean="0">
                <a:solidFill>
                  <a:srgbClr val="FF0000"/>
                </a:solidFill>
                <a:latin typeface="+mn-lt"/>
              </a:rPr>
              <a:t>:</a:t>
            </a:r>
          </a:p>
          <a:p>
            <a:pPr marL="347663" indent="-347663">
              <a:buNone/>
            </a:pPr>
            <a:r>
              <a:rPr lang="en-US" sz="2400" b="0" dirty="0" smtClean="0">
                <a:solidFill>
                  <a:srgbClr val="FF0000"/>
                </a:solidFill>
                <a:latin typeface="+mn-lt"/>
              </a:rPr>
              <a:t>f)  explaining </a:t>
            </a:r>
            <a:r>
              <a:rPr lang="en-US" sz="2400" b="0" dirty="0">
                <a:solidFill>
                  <a:srgbClr val="FF0000"/>
                </a:solidFill>
                <a:latin typeface="+mn-lt"/>
              </a:rPr>
              <a:t>how indirect </a:t>
            </a:r>
            <a:r>
              <a:rPr lang="en-US" sz="2400" b="0" dirty="0" smtClean="0">
                <a:solidFill>
                  <a:srgbClr val="FF0000"/>
                </a:solidFill>
                <a:latin typeface="+mn-lt"/>
              </a:rPr>
              <a:t>cause-and-effect relationships </a:t>
            </a:r>
            <a:r>
              <a:rPr lang="en-US" sz="2400" b="0" dirty="0">
                <a:solidFill>
                  <a:srgbClr val="FF0000"/>
                </a:solidFill>
                <a:latin typeface="+mn-lt"/>
              </a:rPr>
              <a:t>impacted people, </a:t>
            </a:r>
            <a:r>
              <a:rPr lang="en-US" sz="2400" b="0" dirty="0" smtClean="0">
                <a:solidFill>
                  <a:srgbClr val="FF0000"/>
                </a:solidFill>
                <a:latin typeface="+mn-lt"/>
              </a:rPr>
              <a:t>places,</a:t>
            </a:r>
            <a:r>
              <a:rPr lang="en-US" sz="2400" b="0" dirty="0">
                <a:solidFill>
                  <a:srgbClr val="FF0000"/>
                </a:solidFill>
                <a:latin typeface="+mn-lt"/>
              </a:rPr>
              <a:t> </a:t>
            </a:r>
            <a:r>
              <a:rPr lang="en-US" sz="2400" b="0" dirty="0" smtClean="0">
                <a:solidFill>
                  <a:srgbClr val="FF0000"/>
                </a:solidFill>
                <a:latin typeface="+mn-lt"/>
              </a:rPr>
              <a:t>and </a:t>
            </a:r>
            <a:r>
              <a:rPr lang="en-US" sz="2400" b="0" dirty="0">
                <a:solidFill>
                  <a:srgbClr val="FF0000"/>
                </a:solidFill>
                <a:latin typeface="+mn-lt"/>
              </a:rPr>
              <a:t>events in world history</a:t>
            </a:r>
            <a:endParaRPr lang="en-US" sz="2400" b="0" dirty="0" smtClean="0">
              <a:solidFill>
                <a:srgbClr val="FF0000"/>
              </a:solidFill>
              <a:latin typeface="+mn-lt"/>
            </a:endParaRPr>
          </a:p>
          <a:p>
            <a:pPr marL="347663" indent="-347663">
              <a:buNone/>
            </a:pPr>
            <a:r>
              <a:rPr lang="en-US" sz="2400" b="0" dirty="0" smtClean="0">
                <a:solidFill>
                  <a:srgbClr val="FF0000"/>
                </a:solidFill>
                <a:latin typeface="+mn-lt"/>
              </a:rPr>
              <a:t>h) using </a:t>
            </a:r>
            <a:r>
              <a:rPr lang="en-US" sz="2400" b="0" dirty="0">
                <a:solidFill>
                  <a:srgbClr val="FF0000"/>
                </a:solidFill>
                <a:latin typeface="+mn-lt"/>
              </a:rPr>
              <a:t>a decision-making model to analyze </a:t>
            </a:r>
            <a:r>
              <a:rPr lang="en-US" sz="2400" b="0" dirty="0" smtClean="0">
                <a:solidFill>
                  <a:srgbClr val="FF0000"/>
                </a:solidFill>
                <a:latin typeface="+mn-lt"/>
              </a:rPr>
              <a:t>and </a:t>
            </a:r>
            <a:r>
              <a:rPr lang="en-US" sz="2400" b="0" dirty="0">
                <a:solidFill>
                  <a:srgbClr val="FF0000"/>
                </a:solidFill>
                <a:latin typeface="+mn-lt"/>
              </a:rPr>
              <a:t>explain the incentives for and </a:t>
            </a:r>
            <a:r>
              <a:rPr lang="en-US" sz="2400" b="0" dirty="0" smtClean="0">
                <a:solidFill>
                  <a:srgbClr val="FF0000"/>
                </a:solidFill>
                <a:latin typeface="+mn-lt"/>
              </a:rPr>
              <a:t>consequences </a:t>
            </a:r>
            <a:r>
              <a:rPr lang="en-US" sz="2400" b="0" dirty="0">
                <a:solidFill>
                  <a:srgbClr val="FF0000"/>
                </a:solidFill>
                <a:latin typeface="+mn-lt"/>
              </a:rPr>
              <a:t>of a specific choice </a:t>
            </a:r>
            <a:r>
              <a:rPr lang="en-US" sz="2400" b="0" dirty="0" smtClean="0">
                <a:solidFill>
                  <a:srgbClr val="FF0000"/>
                </a:solidFill>
                <a:latin typeface="+mn-lt"/>
              </a:rPr>
              <a:t>made</a:t>
            </a:r>
            <a:r>
              <a:rPr lang="en-US" sz="2400" b="0" dirty="0">
                <a:solidFill>
                  <a:srgbClr val="FF0000"/>
                </a:solidFill>
                <a:latin typeface="+mn-lt"/>
              </a:rPr>
              <a:t>;</a:t>
            </a:r>
          </a:p>
        </p:txBody>
      </p:sp>
      <p:sp>
        <p:nvSpPr>
          <p:cNvPr id="4" name="Slide Number Placeholder 3"/>
          <p:cNvSpPr>
            <a:spLocks noGrp="1"/>
          </p:cNvSpPr>
          <p:nvPr>
            <p:ph type="sldNum" sz="quarter" idx="12"/>
          </p:nvPr>
        </p:nvSpPr>
        <p:spPr/>
        <p:txBody>
          <a:bodyPr/>
          <a:lstStyle/>
          <a:p>
            <a:fld id="{0E35F3BA-FE8B-4E36-87EF-206F94BD42EB}" type="slidenum">
              <a:rPr lang="en-US" smtClean="0">
                <a:solidFill>
                  <a:prstClr val="white"/>
                </a:solidFill>
              </a:rPr>
              <a:pPr/>
              <a:t>30</a:t>
            </a:fld>
            <a:endParaRPr lang="en-US" dirty="0">
              <a:solidFill>
                <a:prstClr val="white"/>
              </a:solidFill>
            </a:endParaRPr>
          </a:p>
        </p:txBody>
      </p:sp>
    </p:spTree>
    <p:extLst>
      <p:ext uri="{BB962C8B-B14F-4D97-AF65-F5344CB8AC3E}">
        <p14:creationId xmlns:p14="http://schemas.microsoft.com/office/powerpoint/2010/main" val="396648860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Apply this skill to the following content Standards:</a:t>
            </a:r>
            <a:endParaRPr lang="en-US" dirty="0"/>
          </a:p>
        </p:txBody>
      </p:sp>
      <p:sp>
        <p:nvSpPr>
          <p:cNvPr id="3" name="Content Placeholder 2"/>
          <p:cNvSpPr>
            <a:spLocks noGrp="1"/>
          </p:cNvSpPr>
          <p:nvPr>
            <p:ph idx="1"/>
          </p:nvPr>
        </p:nvSpPr>
        <p:spPr/>
        <p:txBody>
          <a:bodyPr>
            <a:noAutofit/>
          </a:bodyPr>
          <a:lstStyle/>
          <a:p>
            <a:pPr marL="0" indent="0">
              <a:buNone/>
            </a:pPr>
            <a:r>
              <a:rPr lang="en-US" sz="2400" dirty="0">
                <a:solidFill>
                  <a:srgbClr val="FF0000"/>
                </a:solidFill>
                <a:latin typeface="+mn-lt"/>
              </a:rPr>
              <a:t>WHII.4 The student will apply social science skills to understand the impact of the European Age of Exploration by </a:t>
            </a:r>
            <a:endParaRPr lang="en-US" sz="2400" dirty="0" smtClean="0">
              <a:solidFill>
                <a:srgbClr val="FF0000"/>
              </a:solidFill>
              <a:latin typeface="+mn-lt"/>
            </a:endParaRPr>
          </a:p>
          <a:p>
            <a:pPr marL="0" indent="0">
              <a:spcBef>
                <a:spcPts val="0"/>
              </a:spcBef>
              <a:buNone/>
            </a:pPr>
            <a:endParaRPr lang="en-US" sz="1800" b="0" dirty="0">
              <a:solidFill>
                <a:srgbClr val="FF0000"/>
              </a:solidFill>
              <a:latin typeface="+mn-lt"/>
            </a:endParaRPr>
          </a:p>
          <a:p>
            <a:pPr marL="465138" indent="-465138">
              <a:spcBef>
                <a:spcPts val="0"/>
              </a:spcBef>
              <a:buNone/>
            </a:pPr>
            <a:r>
              <a:rPr lang="en-US" sz="2000" b="0" dirty="0" smtClean="0">
                <a:solidFill>
                  <a:srgbClr val="FF0000"/>
                </a:solidFill>
                <a:latin typeface="+mn-lt"/>
              </a:rPr>
              <a:t>a)    explaining </a:t>
            </a:r>
            <a:r>
              <a:rPr lang="en-US" sz="2000" b="0" dirty="0">
                <a:solidFill>
                  <a:srgbClr val="FF0000"/>
                </a:solidFill>
                <a:latin typeface="+mn-lt"/>
              </a:rPr>
              <a:t>the political and economic goals of </a:t>
            </a:r>
            <a:r>
              <a:rPr lang="en-US" sz="2000" b="0" dirty="0" smtClean="0">
                <a:solidFill>
                  <a:srgbClr val="FF0000"/>
                </a:solidFill>
                <a:latin typeface="+mn-lt"/>
              </a:rPr>
              <a:t>European  </a:t>
            </a:r>
            <a:r>
              <a:rPr lang="en-US" sz="2000" b="0" dirty="0">
                <a:solidFill>
                  <a:srgbClr val="FF0000"/>
                </a:solidFill>
                <a:latin typeface="+mn-lt"/>
              </a:rPr>
              <a:t>exploration and colonization;</a:t>
            </a:r>
          </a:p>
          <a:p>
            <a:pPr marL="465138" indent="-465138">
              <a:spcBef>
                <a:spcPts val="0"/>
              </a:spcBef>
              <a:buNone/>
            </a:pPr>
            <a:r>
              <a:rPr lang="en-US" sz="2000" b="0" dirty="0" smtClean="0">
                <a:solidFill>
                  <a:srgbClr val="FF0000"/>
                </a:solidFill>
                <a:latin typeface="+mn-lt"/>
              </a:rPr>
              <a:t>b)    describing </a:t>
            </a:r>
            <a:r>
              <a:rPr lang="en-US" sz="2000" b="0" dirty="0">
                <a:solidFill>
                  <a:srgbClr val="FF0000"/>
                </a:solidFill>
                <a:latin typeface="+mn-lt"/>
              </a:rPr>
              <a:t>the geographic expansion into Africa, Asia, </a:t>
            </a:r>
            <a:r>
              <a:rPr lang="en-US" sz="2000" b="0" dirty="0" smtClean="0">
                <a:solidFill>
                  <a:srgbClr val="FF0000"/>
                </a:solidFill>
                <a:latin typeface="+mn-lt"/>
              </a:rPr>
              <a:t>and the </a:t>
            </a:r>
            <a:r>
              <a:rPr lang="en-US" sz="2000" b="0" dirty="0">
                <a:solidFill>
                  <a:srgbClr val="FF0000"/>
                </a:solidFill>
                <a:latin typeface="+mn-lt"/>
              </a:rPr>
              <a:t>Americas;</a:t>
            </a:r>
          </a:p>
          <a:p>
            <a:pPr marL="465138" indent="-465138">
              <a:spcBef>
                <a:spcPts val="0"/>
              </a:spcBef>
              <a:buNone/>
            </a:pPr>
            <a:r>
              <a:rPr lang="en-US" sz="2000" b="0" dirty="0" smtClean="0">
                <a:solidFill>
                  <a:srgbClr val="FF0000"/>
                </a:solidFill>
                <a:latin typeface="+mn-lt"/>
              </a:rPr>
              <a:t>c)    comparing </a:t>
            </a:r>
            <a:r>
              <a:rPr lang="en-US" sz="2000" b="0" dirty="0">
                <a:solidFill>
                  <a:srgbClr val="FF0000"/>
                </a:solidFill>
                <a:latin typeface="+mn-lt"/>
              </a:rPr>
              <a:t>and contrasting the social and cultural </a:t>
            </a:r>
            <a:r>
              <a:rPr lang="en-US" sz="2000" b="0" dirty="0" smtClean="0">
                <a:solidFill>
                  <a:srgbClr val="FF0000"/>
                </a:solidFill>
                <a:latin typeface="+mn-lt"/>
              </a:rPr>
              <a:t>influences of </a:t>
            </a:r>
            <a:r>
              <a:rPr lang="en-US" sz="2000" b="0" dirty="0">
                <a:solidFill>
                  <a:srgbClr val="FF0000"/>
                </a:solidFill>
                <a:latin typeface="+mn-lt"/>
              </a:rPr>
              <a:t>European settlement on Africa, Asia and the </a:t>
            </a:r>
            <a:r>
              <a:rPr lang="en-US" sz="2000" b="0" dirty="0" smtClean="0">
                <a:solidFill>
                  <a:srgbClr val="FF0000"/>
                </a:solidFill>
                <a:latin typeface="+mn-lt"/>
              </a:rPr>
              <a:t>Americas</a:t>
            </a:r>
            <a:r>
              <a:rPr lang="en-US" sz="2000" b="0" dirty="0">
                <a:solidFill>
                  <a:srgbClr val="FF0000"/>
                </a:solidFill>
                <a:latin typeface="+mn-lt"/>
              </a:rPr>
              <a:t>;</a:t>
            </a:r>
          </a:p>
          <a:p>
            <a:pPr marL="465138" indent="-465138">
              <a:spcBef>
                <a:spcPts val="0"/>
              </a:spcBef>
              <a:buNone/>
            </a:pPr>
            <a:r>
              <a:rPr lang="en-US" sz="2000" b="0" dirty="0" smtClean="0">
                <a:solidFill>
                  <a:srgbClr val="FF0000"/>
                </a:solidFill>
                <a:latin typeface="+mn-lt"/>
              </a:rPr>
              <a:t>d)    analyzing </a:t>
            </a:r>
            <a:r>
              <a:rPr lang="en-US" sz="2000" b="0" dirty="0">
                <a:solidFill>
                  <a:srgbClr val="FF0000"/>
                </a:solidFill>
                <a:latin typeface="+mn-lt"/>
              </a:rPr>
              <a:t>how competition for colonies changed the </a:t>
            </a:r>
            <a:r>
              <a:rPr lang="en-US" sz="2000" b="0" dirty="0" smtClean="0">
                <a:solidFill>
                  <a:srgbClr val="FF0000"/>
                </a:solidFill>
                <a:latin typeface="+mn-lt"/>
              </a:rPr>
              <a:t>economic </a:t>
            </a:r>
            <a:r>
              <a:rPr lang="en-US" sz="2000" b="0" dirty="0">
                <a:solidFill>
                  <a:srgbClr val="FF0000"/>
                </a:solidFill>
                <a:latin typeface="+mn-lt"/>
              </a:rPr>
              <a:t>system of Europe; and</a:t>
            </a:r>
          </a:p>
          <a:p>
            <a:pPr marL="465138" indent="-465138">
              <a:spcBef>
                <a:spcPts val="0"/>
              </a:spcBef>
              <a:buNone/>
            </a:pPr>
            <a:r>
              <a:rPr lang="en-US" sz="2000" b="0" dirty="0" smtClean="0">
                <a:solidFill>
                  <a:srgbClr val="FF0000"/>
                </a:solidFill>
                <a:latin typeface="+mn-lt"/>
              </a:rPr>
              <a:t>e)    defining </a:t>
            </a:r>
            <a:r>
              <a:rPr lang="en-US" sz="2000" b="0" dirty="0">
                <a:solidFill>
                  <a:srgbClr val="FF0000"/>
                </a:solidFill>
                <a:latin typeface="+mn-lt"/>
              </a:rPr>
              <a:t>and describing how the Scientific Revolution led </a:t>
            </a:r>
            <a:r>
              <a:rPr lang="en-US" sz="2000" b="0" dirty="0" smtClean="0">
                <a:solidFill>
                  <a:srgbClr val="FF0000"/>
                </a:solidFill>
                <a:latin typeface="+mn-lt"/>
              </a:rPr>
              <a:t>to </a:t>
            </a:r>
            <a:r>
              <a:rPr lang="en-US" sz="2000" b="0" dirty="0">
                <a:solidFill>
                  <a:srgbClr val="FF0000"/>
                </a:solidFill>
                <a:latin typeface="+mn-lt"/>
              </a:rPr>
              <a:t>social and technological changes that influenced the </a:t>
            </a:r>
            <a:r>
              <a:rPr lang="en-US" sz="2000" b="0" dirty="0" smtClean="0">
                <a:solidFill>
                  <a:srgbClr val="FF0000"/>
                </a:solidFill>
                <a:latin typeface="+mn-lt"/>
              </a:rPr>
              <a:t>European </a:t>
            </a:r>
            <a:r>
              <a:rPr lang="en-US" sz="2000" b="0" dirty="0">
                <a:solidFill>
                  <a:srgbClr val="FF0000"/>
                </a:solidFill>
                <a:latin typeface="+mn-lt"/>
              </a:rPr>
              <a:t>view of the world.</a:t>
            </a:r>
          </a:p>
        </p:txBody>
      </p:sp>
      <p:sp>
        <p:nvSpPr>
          <p:cNvPr id="4" name="Slide Number Placeholder 3"/>
          <p:cNvSpPr>
            <a:spLocks noGrp="1"/>
          </p:cNvSpPr>
          <p:nvPr>
            <p:ph type="sldNum" sz="quarter" idx="12"/>
          </p:nvPr>
        </p:nvSpPr>
        <p:spPr/>
        <p:txBody>
          <a:bodyPr/>
          <a:lstStyle/>
          <a:p>
            <a:fld id="{0E35F3BA-FE8B-4E36-87EF-206F94BD42EB}" type="slidenum">
              <a:rPr lang="en-US" smtClean="0">
                <a:solidFill>
                  <a:prstClr val="white"/>
                </a:solidFill>
              </a:rPr>
              <a:pPr/>
              <a:t>31</a:t>
            </a:fld>
            <a:endParaRPr lang="en-US" dirty="0">
              <a:solidFill>
                <a:prstClr val="white"/>
              </a:solidFill>
            </a:endParaRPr>
          </a:p>
        </p:txBody>
      </p:sp>
    </p:spTree>
    <p:extLst>
      <p:ext uri="{BB962C8B-B14F-4D97-AF65-F5344CB8AC3E}">
        <p14:creationId xmlns:p14="http://schemas.microsoft.com/office/powerpoint/2010/main" val="346808520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Shape 413"/>
          <p:cNvSpPr txBox="1">
            <a:spLocks noGrp="1"/>
          </p:cNvSpPr>
          <p:nvPr>
            <p:ph type="title"/>
          </p:nvPr>
        </p:nvSpPr>
        <p:spPr>
          <a:xfrm>
            <a:off x="457200" y="274637"/>
            <a:ext cx="75438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70C0"/>
              </a:buClr>
              <a:buSzPct val="25000"/>
              <a:buFont typeface="Times New Roman"/>
              <a:buNone/>
            </a:pPr>
            <a:r>
              <a:rPr lang="en-US" sz="4000" b="1" i="0" u="none" strike="noStrike" cap="none" dirty="0">
                <a:solidFill>
                  <a:srgbClr val="0070C0"/>
                </a:solidFill>
                <a:latin typeface="Times New Roman"/>
                <a:ea typeface="Times New Roman"/>
                <a:cs typeface="Times New Roman"/>
                <a:sym typeface="Times New Roman"/>
              </a:rPr>
              <a:t>Exploring topics</a:t>
            </a:r>
          </a:p>
        </p:txBody>
      </p:sp>
      <p:sp>
        <p:nvSpPr>
          <p:cNvPr id="414" name="Shape 414"/>
          <p:cNvSpPr txBox="1">
            <a:spLocks noGrp="1"/>
          </p:cNvSpPr>
          <p:nvPr>
            <p:ph type="body" idx="1"/>
          </p:nvPr>
        </p:nvSpPr>
        <p:spPr>
          <a:xfrm>
            <a:off x="331200" y="1295400"/>
            <a:ext cx="7822200" cy="4526100"/>
          </a:xfrm>
          <a:prstGeom prst="rect">
            <a:avLst/>
          </a:prstGeom>
          <a:noFill/>
          <a:ln>
            <a:noFill/>
          </a:ln>
        </p:spPr>
        <p:txBody>
          <a:bodyPr lIns="91425" tIns="91425" rIns="91425" bIns="91425" anchor="t" anchorCtr="0">
            <a:noAutofit/>
          </a:bodyPr>
          <a:lstStyle/>
          <a:p>
            <a:pPr marL="114300" lvl="0" indent="1588">
              <a:spcBef>
                <a:spcPts val="0"/>
              </a:spcBef>
              <a:buSzPct val="25000"/>
              <a:buNone/>
            </a:pPr>
            <a:r>
              <a:rPr lang="en-US" sz="3200" b="0" i="0" u="none" strike="noStrike" cap="none" dirty="0">
                <a:solidFill>
                  <a:schemeClr val="dk1"/>
                </a:solidFill>
                <a:latin typeface="+mn-lt"/>
                <a:ea typeface="Arial"/>
                <a:cs typeface="Arial"/>
                <a:sym typeface="Arial"/>
              </a:rPr>
              <a:t>What other topics might lend themselves </a:t>
            </a:r>
            <a:r>
              <a:rPr lang="en-US" sz="3200" b="0" i="0" u="none" strike="noStrike" cap="none" dirty="0">
                <a:solidFill>
                  <a:schemeClr val="dk1"/>
                </a:solidFill>
                <a:latin typeface="+mn-lt"/>
                <a:sym typeface="Arial"/>
              </a:rPr>
              <a:t>well to </a:t>
            </a:r>
            <a:r>
              <a:rPr lang="en-US" sz="3200" b="0" dirty="0">
                <a:latin typeface="+mn-lt"/>
                <a:cs typeface="Times New Roman" panose="02020603050405020304" pitchFamily="18" charset="0"/>
                <a:sym typeface="Times New Roman" panose="02020603050405020304" pitchFamily="18" charset="0"/>
              </a:rPr>
              <a:t>o</a:t>
            </a:r>
            <a:r>
              <a:rPr lang="en-US" altLang="en-US" sz="3200" b="0" dirty="0" smtClean="0">
                <a:latin typeface="+mn-lt"/>
                <a:cs typeface="Times New Roman" panose="02020603050405020304" pitchFamily="18" charset="0"/>
                <a:sym typeface="Times New Roman" panose="02020603050405020304" pitchFamily="18" charset="0"/>
              </a:rPr>
              <a:t>rganizing information </a:t>
            </a:r>
            <a:r>
              <a:rPr lang="en-US" altLang="en-US" sz="3200" b="0" dirty="0">
                <a:latin typeface="+mn-lt"/>
                <a:cs typeface="Times New Roman" panose="02020603050405020304" pitchFamily="18" charset="0"/>
                <a:sym typeface="Times New Roman" panose="02020603050405020304" pitchFamily="18" charset="0"/>
              </a:rPr>
              <a:t>by interpreting pictures to determine characteristics of people, places, or </a:t>
            </a:r>
            <a:r>
              <a:rPr lang="en-US" altLang="en-US" sz="3200" b="0" dirty="0" smtClean="0">
                <a:latin typeface="+mn-lt"/>
                <a:cs typeface="Times New Roman" panose="02020603050405020304" pitchFamily="18" charset="0"/>
                <a:sym typeface="Times New Roman" panose="02020603050405020304" pitchFamily="18" charset="0"/>
              </a:rPr>
              <a:t>events?</a:t>
            </a:r>
            <a:endParaRPr sz="3200" b="0" i="0" u="none" strike="noStrike" cap="none" dirty="0">
              <a:solidFill>
                <a:schemeClr val="dk1"/>
              </a:solidFill>
              <a:latin typeface="+mn-lt"/>
              <a:sym typeface="Arial"/>
            </a:endParaRPr>
          </a:p>
          <a:p>
            <a:pPr marL="342900" marR="0" lvl="0" indent="-114300" algn="l" rtl="0">
              <a:lnSpc>
                <a:spcPct val="100000"/>
              </a:lnSpc>
              <a:spcBef>
                <a:spcPts val="0"/>
              </a:spcBef>
              <a:spcAft>
                <a:spcPts val="0"/>
              </a:spcAft>
              <a:buClr>
                <a:schemeClr val="dk1"/>
              </a:buClr>
              <a:buSzPct val="25000"/>
              <a:buFont typeface="Arial"/>
              <a:buNone/>
            </a:pPr>
            <a:endParaRPr lang="en-US" sz="3200" b="0" i="0" u="none" strike="noStrike" cap="none" dirty="0" smtClean="0">
              <a:solidFill>
                <a:schemeClr val="dk1"/>
              </a:solidFill>
              <a:latin typeface="+mn-lt"/>
              <a:ea typeface="Arial"/>
              <a:cs typeface="Arial"/>
              <a:sym typeface="Arial"/>
            </a:endParaRPr>
          </a:p>
          <a:p>
            <a:pPr marL="342900" marR="0" lvl="0" indent="-114300" algn="l" rtl="0">
              <a:lnSpc>
                <a:spcPct val="100000"/>
              </a:lnSpc>
              <a:spcBef>
                <a:spcPts val="0"/>
              </a:spcBef>
              <a:spcAft>
                <a:spcPts val="0"/>
              </a:spcAft>
              <a:buClr>
                <a:schemeClr val="dk1"/>
              </a:buClr>
              <a:buSzPct val="25000"/>
              <a:buFont typeface="Arial"/>
              <a:buNone/>
            </a:pPr>
            <a:r>
              <a:rPr lang="en-US" sz="3200" b="0" i="0" u="none" strike="noStrike" cap="none" dirty="0" smtClean="0">
                <a:solidFill>
                  <a:schemeClr val="dk1"/>
                </a:solidFill>
                <a:latin typeface="+mn-lt"/>
                <a:ea typeface="Arial"/>
                <a:cs typeface="Arial"/>
                <a:sym typeface="Arial"/>
              </a:rPr>
              <a:t>Brainstorm ideas with your table.</a:t>
            </a:r>
            <a:endParaRPr sz="3200" b="0" i="0" u="none" strike="noStrike" cap="none" dirty="0">
              <a:solidFill>
                <a:schemeClr val="dk1"/>
              </a:solidFill>
              <a:latin typeface="+mn-lt"/>
              <a:ea typeface="Arial"/>
              <a:cs typeface="Arial"/>
              <a:sym typeface="Arial"/>
            </a:endParaRPr>
          </a:p>
          <a:p>
            <a:pPr marL="342900" marR="0" lvl="0" indent="-114300" algn="l" rtl="0">
              <a:lnSpc>
                <a:spcPct val="100000"/>
              </a:lnSpc>
              <a:spcBef>
                <a:spcPts val="0"/>
              </a:spcBef>
              <a:spcAft>
                <a:spcPts val="0"/>
              </a:spcAft>
              <a:buClr>
                <a:schemeClr val="dk1"/>
              </a:buClr>
              <a:buSzPct val="25000"/>
              <a:buFont typeface="Arial"/>
              <a:buNone/>
            </a:pPr>
            <a:endParaRPr sz="2400" b="1" i="0" u="none" strike="noStrike" cap="none" dirty="0">
              <a:solidFill>
                <a:schemeClr val="dk1"/>
              </a:solidFill>
              <a:latin typeface="Arial"/>
              <a:ea typeface="Arial"/>
              <a:cs typeface="Arial"/>
              <a:sym typeface="Arial"/>
            </a:endParaRPr>
          </a:p>
          <a:p>
            <a:pPr marL="342900" marR="0" lvl="0" indent="-114300" algn="l" rtl="0">
              <a:lnSpc>
                <a:spcPct val="100000"/>
              </a:lnSpc>
              <a:spcBef>
                <a:spcPts val="0"/>
              </a:spcBef>
              <a:spcAft>
                <a:spcPts val="0"/>
              </a:spcAft>
              <a:buClr>
                <a:schemeClr val="dk1"/>
              </a:buClr>
              <a:buSzPct val="25000"/>
              <a:buFont typeface="Arial"/>
              <a:buNone/>
            </a:pPr>
            <a:endParaRPr sz="2400" b="1" i="0" u="none" strike="noStrike" cap="none" dirty="0">
              <a:solidFill>
                <a:schemeClr val="dk1"/>
              </a:solidFill>
              <a:latin typeface="Arial"/>
              <a:ea typeface="Arial"/>
              <a:cs typeface="Arial"/>
              <a:sym typeface="Arial"/>
            </a:endParaRPr>
          </a:p>
          <a:p>
            <a:pPr marL="342900" marR="0" lvl="0" indent="-114300" algn="l" rtl="0">
              <a:lnSpc>
                <a:spcPct val="100000"/>
              </a:lnSpc>
              <a:spcBef>
                <a:spcPts val="0"/>
              </a:spcBef>
              <a:spcAft>
                <a:spcPts val="0"/>
              </a:spcAft>
              <a:buClr>
                <a:schemeClr val="dk1"/>
              </a:buClr>
              <a:buSzPct val="25000"/>
              <a:buFont typeface="Arial"/>
              <a:buNone/>
            </a:pPr>
            <a:endParaRPr sz="2400" b="1" i="0" u="none" strike="noStrike" cap="none" dirty="0">
              <a:solidFill>
                <a:schemeClr val="dk1"/>
              </a:solidFill>
              <a:latin typeface="Arial"/>
              <a:ea typeface="Arial"/>
              <a:cs typeface="Arial"/>
              <a:sym typeface="Arial"/>
            </a:endParaRPr>
          </a:p>
          <a:p>
            <a:pPr marL="342900" marR="0" lvl="0" indent="-114300" algn="ctr" rtl="0">
              <a:lnSpc>
                <a:spcPct val="100000"/>
              </a:lnSpc>
              <a:spcBef>
                <a:spcPts val="0"/>
              </a:spcBef>
              <a:spcAft>
                <a:spcPts val="0"/>
              </a:spcAft>
              <a:buClr>
                <a:schemeClr val="dk1"/>
              </a:buClr>
              <a:buSzPct val="25000"/>
              <a:buFont typeface="Arial"/>
              <a:buNone/>
            </a:pPr>
            <a:endParaRPr sz="2400" b="1" i="0" u="none" strike="noStrike" cap="none" dirty="0">
              <a:solidFill>
                <a:schemeClr val="dk1"/>
              </a:solidFill>
              <a:latin typeface="Arial"/>
              <a:ea typeface="Arial"/>
              <a:cs typeface="Arial"/>
              <a:sym typeface="Arial"/>
            </a:endParaRPr>
          </a:p>
        </p:txBody>
      </p:sp>
      <p:sp>
        <p:nvSpPr>
          <p:cNvPr id="415" name="Shape 415"/>
          <p:cNvSpPr txBox="1">
            <a:spLocks noGrp="1"/>
          </p:cNvSpPr>
          <p:nvPr>
            <p:ph type="sldNum" idx="12"/>
          </p:nvPr>
        </p:nvSpPr>
        <p:spPr>
          <a:xfrm>
            <a:off x="8305800" y="6340475"/>
            <a:ext cx="381000" cy="3651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32</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15603726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Shape 772"/>
          <p:cNvSpPr txBox="1">
            <a:spLocks noGrp="1"/>
          </p:cNvSpPr>
          <p:nvPr>
            <p:ph type="ctrTitle"/>
          </p:nvPr>
        </p:nvSpPr>
        <p:spPr>
          <a:xfrm>
            <a:off x="304800" y="0"/>
            <a:ext cx="7924800" cy="1470000"/>
          </a:xfrm>
          <a:prstGeom prst="rect">
            <a:avLst/>
          </a:prstGeom>
          <a:noFill/>
          <a:ln>
            <a:noFill/>
          </a:ln>
        </p:spPr>
        <p:txBody>
          <a:bodyPr lIns="91425" tIns="45700" rIns="91425" bIns="45700" anchor="ctr" anchorCtr="0">
            <a:noAutofit/>
          </a:bodyPr>
          <a:lstStyle/>
          <a:p>
            <a:pPr marL="0" marR="0" lvl="0" indent="0" algn="ctr" rtl="0">
              <a:spcBef>
                <a:spcPts val="0"/>
              </a:spcBef>
              <a:buClr>
                <a:srgbClr val="0070C0"/>
              </a:buClr>
              <a:buSzPct val="25000"/>
              <a:buFont typeface="Times New Roman"/>
              <a:buNone/>
            </a:pPr>
            <a:r>
              <a:rPr lang="en-US" sz="4400" b="1" i="0" u="none" strike="noStrike" cap="none" dirty="0">
                <a:solidFill>
                  <a:srgbClr val="0070C0"/>
                </a:solidFill>
                <a:latin typeface="Times New Roman"/>
                <a:ea typeface="Times New Roman"/>
                <a:cs typeface="Times New Roman"/>
                <a:sym typeface="Times New Roman"/>
              </a:rPr>
              <a:t>The Armenian Genocide</a:t>
            </a:r>
          </a:p>
        </p:txBody>
      </p:sp>
      <p:sp>
        <p:nvSpPr>
          <p:cNvPr id="773" name="Shape 773"/>
          <p:cNvSpPr txBox="1">
            <a:spLocks noGrp="1"/>
          </p:cNvSpPr>
          <p:nvPr>
            <p:ph type="subTitle" idx="1"/>
          </p:nvPr>
        </p:nvSpPr>
        <p:spPr>
          <a:xfrm>
            <a:off x="304800" y="1755925"/>
            <a:ext cx="7924799" cy="4505700"/>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spcAft>
                <a:spcPts val="0"/>
              </a:spcAft>
              <a:buClr>
                <a:srgbClr val="888888"/>
              </a:buClr>
              <a:buSzPct val="25000"/>
              <a:buFont typeface="Arial"/>
              <a:buNone/>
            </a:pPr>
            <a:r>
              <a:rPr lang="en-US" sz="3200" dirty="0">
                <a:solidFill>
                  <a:srgbClr val="000000"/>
                </a:solidFill>
                <a:latin typeface="Times New Roman" panose="02020603050405020304" pitchFamily="18" charset="0"/>
                <a:cs typeface="Times New Roman" panose="02020603050405020304" pitchFamily="18" charset="0"/>
              </a:rPr>
              <a:t>Content - </a:t>
            </a:r>
          </a:p>
          <a:p>
            <a:pPr marL="0" marR="0" lvl="0" indent="0" algn="l" rtl="0">
              <a:lnSpc>
                <a:spcPct val="80000"/>
              </a:lnSpc>
              <a:spcBef>
                <a:spcPts val="0"/>
              </a:spcBef>
              <a:spcAft>
                <a:spcPts val="0"/>
              </a:spcAft>
              <a:buClr>
                <a:srgbClr val="888888"/>
              </a:buClr>
              <a:buSzPct val="25000"/>
              <a:buFont typeface="Arial"/>
              <a:buNone/>
            </a:pPr>
            <a:r>
              <a:rPr lang="en-US" sz="2400" dirty="0">
                <a:solidFill>
                  <a:srgbClr val="000000"/>
                </a:solidFill>
                <a:latin typeface="Times New Roman" panose="02020603050405020304" pitchFamily="18" charset="0"/>
                <a:cs typeface="Times New Roman" panose="02020603050405020304" pitchFamily="18" charset="0"/>
              </a:rPr>
              <a:t>WHII.11d - </a:t>
            </a:r>
            <a:r>
              <a:rPr lang="en-US" sz="2400" b="0" dirty="0">
                <a:solidFill>
                  <a:srgbClr val="000000"/>
                </a:solidFill>
                <a:latin typeface="Times New Roman" panose="02020603050405020304" pitchFamily="18" charset="0"/>
                <a:cs typeface="Times New Roman" panose="02020603050405020304" pitchFamily="18" charset="0"/>
              </a:rPr>
              <a:t>examining the Holocaust and other examples of genocide in the twentieth century.</a:t>
            </a:r>
          </a:p>
          <a:p>
            <a:pPr marL="0" marR="0" lvl="0" indent="0" algn="l" rtl="0">
              <a:lnSpc>
                <a:spcPct val="80000"/>
              </a:lnSpc>
              <a:spcBef>
                <a:spcPts val="0"/>
              </a:spcBef>
              <a:spcAft>
                <a:spcPts val="0"/>
              </a:spcAft>
              <a:buClr>
                <a:srgbClr val="888888"/>
              </a:buClr>
              <a:buSzPct val="25000"/>
              <a:buFont typeface="Arial"/>
              <a:buNone/>
            </a:pPr>
            <a:endParaRPr sz="2400" dirty="0">
              <a:solidFill>
                <a:srgbClr val="000000"/>
              </a:solidFill>
              <a:latin typeface="Times New Roman" panose="02020603050405020304" pitchFamily="18" charset="0"/>
              <a:cs typeface="Times New Roman" panose="02020603050405020304" pitchFamily="18" charset="0"/>
            </a:endParaRPr>
          </a:p>
          <a:p>
            <a:pPr marL="0" marR="0" lvl="0" indent="0" algn="l" rtl="0">
              <a:lnSpc>
                <a:spcPct val="80000"/>
              </a:lnSpc>
              <a:spcBef>
                <a:spcPts val="0"/>
              </a:spcBef>
              <a:spcAft>
                <a:spcPts val="0"/>
              </a:spcAft>
              <a:buClr>
                <a:srgbClr val="888888"/>
              </a:buClr>
              <a:buSzPct val="25000"/>
              <a:buFont typeface="Arial"/>
              <a:buNone/>
            </a:pPr>
            <a:endParaRPr lang="en-US" sz="3200" dirty="0" smtClean="0">
              <a:solidFill>
                <a:srgbClr val="000000"/>
              </a:solidFill>
              <a:latin typeface="Times New Roman" panose="02020603050405020304" pitchFamily="18" charset="0"/>
              <a:cs typeface="Times New Roman" panose="02020603050405020304" pitchFamily="18" charset="0"/>
            </a:endParaRPr>
          </a:p>
          <a:p>
            <a:pPr marL="0" marR="0" lvl="0" indent="0" algn="l" rtl="0">
              <a:lnSpc>
                <a:spcPct val="80000"/>
              </a:lnSpc>
              <a:spcBef>
                <a:spcPts val="0"/>
              </a:spcBef>
              <a:spcAft>
                <a:spcPts val="0"/>
              </a:spcAft>
              <a:buClr>
                <a:srgbClr val="888888"/>
              </a:buClr>
              <a:buSzPct val="25000"/>
              <a:buFont typeface="Arial"/>
              <a:buNone/>
            </a:pPr>
            <a:r>
              <a:rPr lang="en-US" sz="3200" dirty="0" smtClean="0">
                <a:solidFill>
                  <a:srgbClr val="000000"/>
                </a:solidFill>
                <a:latin typeface="Times New Roman" panose="02020603050405020304" pitchFamily="18" charset="0"/>
                <a:cs typeface="Times New Roman" panose="02020603050405020304" pitchFamily="18" charset="0"/>
              </a:rPr>
              <a:t>Skills </a:t>
            </a:r>
            <a:r>
              <a:rPr lang="en-US" sz="3200" dirty="0">
                <a:solidFill>
                  <a:srgbClr val="000000"/>
                </a:solidFill>
                <a:latin typeface="Times New Roman" panose="02020603050405020304" pitchFamily="18" charset="0"/>
                <a:cs typeface="Times New Roman" panose="02020603050405020304" pitchFamily="18" charset="0"/>
              </a:rPr>
              <a:t>- </a:t>
            </a:r>
          </a:p>
          <a:p>
            <a:pPr marL="0" marR="0" lvl="0" indent="0" algn="l" rtl="0">
              <a:lnSpc>
                <a:spcPct val="80000"/>
              </a:lnSpc>
              <a:spcBef>
                <a:spcPts val="0"/>
              </a:spcBef>
              <a:spcAft>
                <a:spcPts val="0"/>
              </a:spcAft>
              <a:buClr>
                <a:srgbClr val="888888"/>
              </a:buClr>
              <a:buSzPct val="25000"/>
              <a:buFont typeface="Arial"/>
              <a:buNone/>
            </a:pPr>
            <a:r>
              <a:rPr lang="en-US" sz="2400" b="1" i="0" u="none" strike="noStrike" cap="none" dirty="0">
                <a:solidFill>
                  <a:srgbClr val="000000"/>
                </a:solidFill>
                <a:latin typeface="Times New Roman" panose="02020603050405020304" pitchFamily="18" charset="0"/>
                <a:cs typeface="Times New Roman" panose="02020603050405020304" pitchFamily="18" charset="0"/>
                <a:sym typeface="Arial"/>
              </a:rPr>
              <a:t>WHII.1a – </a:t>
            </a:r>
            <a:r>
              <a:rPr lang="en-US" sz="2400" b="0" i="0" u="none" strike="noStrike" cap="none" dirty="0">
                <a:solidFill>
                  <a:srgbClr val="000000"/>
                </a:solidFill>
                <a:latin typeface="Times New Roman" panose="02020603050405020304" pitchFamily="18" charset="0"/>
                <a:cs typeface="Times New Roman" panose="02020603050405020304" pitchFamily="18" charset="0"/>
                <a:sym typeface="Arial"/>
              </a:rPr>
              <a:t>synthesizing evidence from artifacts and primary and secondary sources</a:t>
            </a:r>
            <a:r>
              <a:rPr lang="en-US" sz="2400" b="0" dirty="0">
                <a:solidFill>
                  <a:srgbClr val="000000"/>
                </a:solidFill>
                <a:latin typeface="Times New Roman" panose="02020603050405020304" pitchFamily="18" charset="0"/>
                <a:cs typeface="Times New Roman" panose="02020603050405020304" pitchFamily="18" charset="0"/>
              </a:rPr>
              <a:t>.</a:t>
            </a:r>
          </a:p>
          <a:p>
            <a:pPr marL="0" marR="0" lvl="0" indent="0" algn="ctr" rtl="0">
              <a:lnSpc>
                <a:spcPct val="80000"/>
              </a:lnSpc>
              <a:spcBef>
                <a:spcPts val="450"/>
              </a:spcBef>
              <a:spcAft>
                <a:spcPts val="0"/>
              </a:spcAft>
              <a:buClr>
                <a:srgbClr val="888888"/>
              </a:buClr>
              <a:buSzPct val="25000"/>
              <a:buFont typeface="Arial"/>
              <a:buNone/>
            </a:pPr>
            <a:endParaRPr sz="2400" dirty="0">
              <a:solidFill>
                <a:srgbClr val="000000"/>
              </a:solidFill>
              <a:latin typeface="Times New Roman" panose="02020603050405020304" pitchFamily="18" charset="0"/>
              <a:cs typeface="Times New Roman" panose="02020603050405020304" pitchFamily="18" charset="0"/>
            </a:endParaRPr>
          </a:p>
          <a:p>
            <a:pPr marL="0" marR="0" lvl="0" indent="0" algn="l" rtl="0">
              <a:lnSpc>
                <a:spcPct val="80000"/>
              </a:lnSpc>
              <a:spcBef>
                <a:spcPts val="450"/>
              </a:spcBef>
              <a:spcAft>
                <a:spcPts val="0"/>
              </a:spcAft>
              <a:buClr>
                <a:srgbClr val="888888"/>
              </a:buClr>
              <a:buSzPct val="25000"/>
              <a:buFont typeface="Arial"/>
              <a:buNone/>
            </a:pPr>
            <a:r>
              <a:rPr lang="en-US" sz="2400" b="1" i="0" u="none" strike="noStrike" cap="none" dirty="0">
                <a:solidFill>
                  <a:srgbClr val="000000"/>
                </a:solidFill>
                <a:latin typeface="Times New Roman" panose="02020603050405020304" pitchFamily="18" charset="0"/>
                <a:cs typeface="Times New Roman" panose="02020603050405020304" pitchFamily="18" charset="0"/>
                <a:sym typeface="Arial"/>
              </a:rPr>
              <a:t>WHII.1d – </a:t>
            </a:r>
            <a:r>
              <a:rPr lang="en-US" sz="2400" b="0" i="0" u="none" strike="noStrike" cap="none" dirty="0">
                <a:solidFill>
                  <a:srgbClr val="000000"/>
                </a:solidFill>
                <a:latin typeface="Times New Roman" panose="02020603050405020304" pitchFamily="18" charset="0"/>
                <a:cs typeface="Times New Roman" panose="02020603050405020304" pitchFamily="18" charset="0"/>
                <a:sym typeface="Arial"/>
              </a:rPr>
              <a:t>evaluating sources for accuracy, credibility, bias, and propaganda. </a:t>
            </a:r>
          </a:p>
          <a:p>
            <a:pPr marL="0" marR="0" lvl="0" indent="0" algn="ctr" rtl="0">
              <a:lnSpc>
                <a:spcPct val="80000"/>
              </a:lnSpc>
              <a:spcBef>
                <a:spcPts val="450"/>
              </a:spcBef>
              <a:spcAft>
                <a:spcPts val="0"/>
              </a:spcAft>
              <a:buClr>
                <a:srgbClr val="888888"/>
              </a:buClr>
              <a:buSzPct val="25000"/>
              <a:buFont typeface="Arial"/>
              <a:buNone/>
            </a:pPr>
            <a:endParaRPr sz="2400" b="1" i="0" u="none" strike="noStrike" cap="none" dirty="0">
              <a:solidFill>
                <a:srgbClr val="000000"/>
              </a:solidFill>
              <a:latin typeface="Arial"/>
              <a:ea typeface="Arial"/>
              <a:cs typeface="Arial"/>
              <a:sym typeface="Arial"/>
            </a:endParaRPr>
          </a:p>
          <a:p>
            <a:pPr marL="0" marR="0" lvl="0" indent="0" algn="ctr" rtl="0">
              <a:lnSpc>
                <a:spcPct val="80000"/>
              </a:lnSpc>
              <a:spcBef>
                <a:spcPts val="450"/>
              </a:spcBef>
              <a:buClr>
                <a:srgbClr val="888888"/>
              </a:buClr>
              <a:buSzPct val="25000"/>
              <a:buFont typeface="Arial"/>
              <a:buNone/>
            </a:pPr>
            <a:endParaRPr sz="2250" b="1" i="0" u="none" strike="noStrike" cap="none" dirty="0">
              <a:solidFill>
                <a:srgbClr val="888888"/>
              </a:solidFill>
              <a:latin typeface="Arial"/>
              <a:ea typeface="Arial"/>
              <a:cs typeface="Arial"/>
              <a:sym typeface="Arial"/>
            </a:endParaRPr>
          </a:p>
        </p:txBody>
      </p:sp>
    </p:spTree>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Shape 778"/>
          <p:cNvSpPr txBox="1">
            <a:spLocks noGrp="1"/>
          </p:cNvSpPr>
          <p:nvPr>
            <p:ph type="title"/>
          </p:nvPr>
        </p:nvSpPr>
        <p:spPr>
          <a:xfrm>
            <a:off x="457200" y="0"/>
            <a:ext cx="7772400" cy="1245701"/>
          </a:xfrm>
          <a:prstGeom prst="rect">
            <a:avLst/>
          </a:prstGeom>
          <a:noFill/>
          <a:ln>
            <a:noFill/>
          </a:ln>
        </p:spPr>
        <p:txBody>
          <a:bodyPr lIns="91425" tIns="45700" rIns="91425" bIns="45700" anchor="ctr" anchorCtr="0">
            <a:noAutofit/>
          </a:bodyPr>
          <a:lstStyle/>
          <a:p>
            <a:pPr lvl="0">
              <a:buSzPct val="25000"/>
            </a:pPr>
            <a:r>
              <a:rPr lang="en-US" sz="4400" dirty="0"/>
              <a:t>The Armenian Genocide</a:t>
            </a:r>
            <a:endParaRPr lang="en-US" sz="4400" b="1" i="0" u="none" strike="noStrike" cap="none" dirty="0">
              <a:solidFill>
                <a:srgbClr val="0070C0"/>
              </a:solidFill>
              <a:sym typeface="Times New Roman"/>
            </a:endParaRPr>
          </a:p>
        </p:txBody>
      </p:sp>
      <p:sp>
        <p:nvSpPr>
          <p:cNvPr id="779" name="Shape 779"/>
          <p:cNvSpPr txBox="1">
            <a:spLocks noGrp="1"/>
          </p:cNvSpPr>
          <p:nvPr>
            <p:ph type="body" idx="1"/>
          </p:nvPr>
        </p:nvSpPr>
        <p:spPr>
          <a:xfrm>
            <a:off x="457200" y="1285500"/>
            <a:ext cx="7543800" cy="3972300"/>
          </a:xfrm>
          <a:prstGeom prst="rect">
            <a:avLst/>
          </a:prstGeom>
          <a:noFill/>
          <a:ln>
            <a:noFill/>
          </a:ln>
        </p:spPr>
        <p:txBody>
          <a:bodyPr lIns="91425" tIns="45700" rIns="91425" bIns="45700" anchor="t" anchorCtr="0">
            <a:noAutofit/>
          </a:bodyPr>
          <a:lstStyle/>
          <a:p>
            <a:pPr marL="68580" lvl="0" indent="0">
              <a:lnSpc>
                <a:spcPct val="80000"/>
              </a:lnSpc>
              <a:spcBef>
                <a:spcPts val="0"/>
              </a:spcBef>
              <a:buSzPct val="100800"/>
              <a:buNone/>
            </a:pPr>
            <a:r>
              <a:rPr lang="en-US" sz="2800" dirty="0">
                <a:solidFill>
                  <a:srgbClr val="0070C0"/>
                </a:solidFill>
                <a:latin typeface="Times New Roman" panose="02020603050405020304" pitchFamily="18" charset="0"/>
                <a:ea typeface="Times New Roman"/>
                <a:cs typeface="Times New Roman" panose="02020603050405020304" pitchFamily="18" charset="0"/>
                <a:sym typeface="Times New Roman"/>
              </a:rPr>
              <a:t>Provide </a:t>
            </a:r>
            <a:r>
              <a:rPr lang="en-US" sz="2800" dirty="0">
                <a:latin typeface="Times New Roman" panose="02020603050405020304" pitchFamily="18" charset="0"/>
                <a:cs typeface="Times New Roman" panose="02020603050405020304" pitchFamily="18" charset="0"/>
              </a:rPr>
              <a:t>point of view (POV)</a:t>
            </a:r>
            <a:r>
              <a:rPr lang="en-US" sz="2800" dirty="0">
                <a:solidFill>
                  <a:srgbClr val="0070C0"/>
                </a:solidFill>
                <a:latin typeface="Times New Roman" panose="02020603050405020304" pitchFamily="18" charset="0"/>
                <a:ea typeface="Times New Roman"/>
                <a:cs typeface="Times New Roman" panose="02020603050405020304" pitchFamily="18" charset="0"/>
                <a:sym typeface="Times New Roman"/>
              </a:rPr>
              <a:t> of each website and list three pieces of evidence for each POV</a:t>
            </a:r>
            <a:r>
              <a:rPr lang="en-US" sz="2800" dirty="0" smtClean="0">
                <a:solidFill>
                  <a:srgbClr val="0070C0"/>
                </a:solidFill>
                <a:latin typeface="Times New Roman"/>
                <a:ea typeface="Times New Roman"/>
                <a:cs typeface="Times New Roman"/>
                <a:sym typeface="Times New Roman"/>
              </a:rPr>
              <a:t>.</a:t>
            </a:r>
          </a:p>
          <a:p>
            <a:pPr marL="68580" lvl="0" indent="0">
              <a:lnSpc>
                <a:spcPct val="80000"/>
              </a:lnSpc>
              <a:spcBef>
                <a:spcPts val="0"/>
              </a:spcBef>
              <a:buSzPct val="100800"/>
              <a:buNone/>
            </a:pPr>
            <a:endParaRPr lang="en-US" sz="2520" b="1" i="0" u="sng" strike="noStrike" cap="none" dirty="0" smtClean="0">
              <a:solidFill>
                <a:schemeClr val="hlink"/>
              </a:solidFill>
              <a:latin typeface="Times New Roman" panose="02020603050405020304" pitchFamily="18" charset="0"/>
              <a:cs typeface="Times New Roman" panose="02020603050405020304" pitchFamily="18" charset="0"/>
              <a:sym typeface="Arial"/>
              <a:hlinkClick r:id="rId3"/>
            </a:endParaRPr>
          </a:p>
          <a:p>
            <a:pPr marL="457200" marR="0" lvl="0" indent="-388620" rtl="0">
              <a:lnSpc>
                <a:spcPct val="80000"/>
              </a:lnSpc>
              <a:spcBef>
                <a:spcPts val="0"/>
              </a:spcBef>
              <a:spcAft>
                <a:spcPts val="0"/>
              </a:spcAft>
              <a:buSzPct val="100800"/>
              <a:buFont typeface="Arial"/>
              <a:buAutoNum type="arabicPeriod"/>
            </a:pPr>
            <a:r>
              <a:rPr lang="en-US" sz="2520" b="1" i="0" u="sng" strike="noStrike" cap="none" dirty="0" smtClean="0">
                <a:solidFill>
                  <a:schemeClr val="hlink"/>
                </a:solidFill>
                <a:latin typeface="Times New Roman" panose="02020603050405020304" pitchFamily="18" charset="0"/>
                <a:cs typeface="Times New Roman" panose="02020603050405020304" pitchFamily="18" charset="0"/>
                <a:sym typeface="Arial"/>
                <a:hlinkClick r:id="rId3"/>
              </a:rPr>
              <a:t>http</a:t>
            </a:r>
            <a:r>
              <a:rPr lang="en-US" sz="2520" b="1" i="0" u="sng" strike="noStrike" cap="none" dirty="0">
                <a:solidFill>
                  <a:schemeClr val="hlink"/>
                </a:solidFill>
                <a:latin typeface="Times New Roman" panose="02020603050405020304" pitchFamily="18" charset="0"/>
                <a:cs typeface="Times New Roman" panose="02020603050405020304" pitchFamily="18" charset="0"/>
                <a:sym typeface="Arial"/>
                <a:hlinkClick r:id="rId3"/>
              </a:rPr>
              <a:t>://www.armenian-genocide.org/</a:t>
            </a:r>
          </a:p>
          <a:p>
            <a:pPr marL="457200" marR="0" lvl="0" indent="-388620" rtl="0">
              <a:lnSpc>
                <a:spcPct val="80000"/>
              </a:lnSpc>
              <a:spcBef>
                <a:spcPts val="504"/>
              </a:spcBef>
              <a:spcAft>
                <a:spcPts val="0"/>
              </a:spcAft>
              <a:buSzPct val="100800"/>
              <a:buFont typeface="Arial"/>
              <a:buAutoNum type="arabicPeriod"/>
            </a:pPr>
            <a:r>
              <a:rPr lang="en-US" sz="2520" b="1" i="0" u="sng" strike="noStrike" cap="none" smtClean="0">
                <a:solidFill>
                  <a:schemeClr val="hlink"/>
                </a:solidFill>
                <a:latin typeface="Times New Roman" panose="02020603050405020304" pitchFamily="18" charset="0"/>
                <a:cs typeface="Times New Roman" panose="02020603050405020304" pitchFamily="18" charset="0"/>
                <a:sym typeface="Arial"/>
                <a:hlinkClick r:id="rId4"/>
              </a:rPr>
              <a:t>http</a:t>
            </a:r>
            <a:r>
              <a:rPr lang="en-US" sz="2520" b="1" i="0" u="sng" strike="noStrike" cap="none" dirty="0">
                <a:solidFill>
                  <a:schemeClr val="hlink"/>
                </a:solidFill>
                <a:latin typeface="Times New Roman" panose="02020603050405020304" pitchFamily="18" charset="0"/>
                <a:cs typeface="Times New Roman" panose="02020603050405020304" pitchFamily="18" charset="0"/>
                <a:sym typeface="Arial"/>
                <a:hlinkClick r:id="rId4"/>
              </a:rPr>
              <a:t>://www.gendercide.org/case_armenia.html</a:t>
            </a:r>
            <a:r>
              <a:rPr lang="en-US" sz="2520" b="1" i="0" u="none" strike="noStrike" cap="none" dirty="0">
                <a:solidFill>
                  <a:schemeClr val="dk1"/>
                </a:solidFill>
                <a:latin typeface="Times New Roman" panose="02020603050405020304" pitchFamily="18" charset="0"/>
                <a:cs typeface="Times New Roman" panose="02020603050405020304" pitchFamily="18" charset="0"/>
                <a:sym typeface="Arial"/>
              </a:rPr>
              <a:t> </a:t>
            </a:r>
          </a:p>
          <a:p>
            <a:pPr marL="457200" marR="0" lvl="0" indent="-388620" rtl="0">
              <a:lnSpc>
                <a:spcPct val="80000"/>
              </a:lnSpc>
              <a:spcBef>
                <a:spcPts val="504"/>
              </a:spcBef>
              <a:spcAft>
                <a:spcPts val="0"/>
              </a:spcAft>
              <a:buSzPct val="100800"/>
              <a:buFont typeface="Arial"/>
              <a:buAutoNum type="arabicPeriod"/>
            </a:pPr>
            <a:r>
              <a:rPr lang="en-US" sz="2520" b="1" i="0" u="sng" strike="noStrike" cap="none" dirty="0">
                <a:solidFill>
                  <a:schemeClr val="hlink"/>
                </a:solidFill>
                <a:latin typeface="Times New Roman" panose="02020603050405020304" pitchFamily="18" charset="0"/>
                <a:cs typeface="Times New Roman" panose="02020603050405020304" pitchFamily="18" charset="0"/>
                <a:sym typeface="Arial"/>
                <a:hlinkClick r:id="rId5"/>
              </a:rPr>
              <a:t>http://www.ataa.org/reference/tragedy-fein.html</a:t>
            </a:r>
            <a:r>
              <a:rPr lang="en-US" sz="2520" b="1" i="0" u="none" strike="noStrike" cap="none" dirty="0">
                <a:solidFill>
                  <a:schemeClr val="dk1"/>
                </a:solidFill>
                <a:latin typeface="Times New Roman" panose="02020603050405020304" pitchFamily="18" charset="0"/>
                <a:cs typeface="Times New Roman" panose="02020603050405020304" pitchFamily="18" charset="0"/>
                <a:sym typeface="Arial"/>
              </a:rPr>
              <a:t> </a:t>
            </a:r>
          </a:p>
          <a:p>
            <a:pPr marL="0" marR="0" lvl="0" indent="0" algn="l" rtl="0">
              <a:lnSpc>
                <a:spcPct val="80000"/>
              </a:lnSpc>
              <a:spcBef>
                <a:spcPts val="504"/>
              </a:spcBef>
              <a:spcAft>
                <a:spcPts val="0"/>
              </a:spcAft>
              <a:buClr>
                <a:schemeClr val="dk1"/>
              </a:buClr>
              <a:buSzPct val="25000"/>
              <a:buFont typeface="Arial"/>
              <a:buNone/>
            </a:pPr>
            <a:endParaRPr dirty="0"/>
          </a:p>
          <a:p>
            <a:pPr marL="0" marR="0" lvl="0" indent="0" algn="l" rtl="0">
              <a:lnSpc>
                <a:spcPct val="80000"/>
              </a:lnSpc>
              <a:spcBef>
                <a:spcPts val="504"/>
              </a:spcBef>
              <a:spcAft>
                <a:spcPts val="0"/>
              </a:spcAft>
              <a:buClr>
                <a:schemeClr val="dk1"/>
              </a:buClr>
              <a:buSzPct val="25000"/>
              <a:buFont typeface="Arial"/>
              <a:buNone/>
            </a:pPr>
            <a:endParaRPr sz="2520" b="1" i="0" u="none" strike="noStrike" cap="none" dirty="0">
              <a:solidFill>
                <a:schemeClr val="dk1"/>
              </a:solidFill>
              <a:latin typeface="Arial"/>
              <a:ea typeface="Arial"/>
              <a:cs typeface="Arial"/>
              <a:sym typeface="Arial"/>
            </a:endParaRPr>
          </a:p>
          <a:p>
            <a:pPr marL="0" marR="0" lvl="0" indent="0" algn="l" rtl="0">
              <a:lnSpc>
                <a:spcPct val="80000"/>
              </a:lnSpc>
              <a:spcBef>
                <a:spcPts val="504"/>
              </a:spcBef>
              <a:spcAft>
                <a:spcPts val="0"/>
              </a:spcAft>
              <a:buClr>
                <a:schemeClr val="dk1"/>
              </a:buClr>
              <a:buSzPct val="25000"/>
              <a:buFont typeface="Arial"/>
              <a:buNone/>
            </a:pPr>
            <a:endParaRPr sz="2520" b="1" i="0" u="none" strike="noStrike" cap="none" dirty="0">
              <a:solidFill>
                <a:schemeClr val="dk1"/>
              </a:solidFill>
              <a:latin typeface="Arial"/>
              <a:ea typeface="Arial"/>
              <a:cs typeface="Arial"/>
              <a:sym typeface="Arial"/>
            </a:endParaRPr>
          </a:p>
          <a:p>
            <a:pPr marL="0" marR="0" lvl="0" indent="0" algn="l" rtl="0">
              <a:lnSpc>
                <a:spcPct val="80000"/>
              </a:lnSpc>
              <a:spcBef>
                <a:spcPts val="504"/>
              </a:spcBef>
              <a:buClr>
                <a:schemeClr val="dk1"/>
              </a:buClr>
              <a:buSzPct val="25000"/>
              <a:buFont typeface="Arial"/>
              <a:buNone/>
            </a:pPr>
            <a:endParaRPr sz="2520" b="1" i="0" u="none" strike="noStrike" cap="none" dirty="0">
              <a:solidFill>
                <a:schemeClr val="dk1"/>
              </a:solidFill>
              <a:latin typeface="Arial"/>
              <a:ea typeface="Arial"/>
              <a:cs typeface="Arial"/>
              <a:sym typeface="Arial"/>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74515" y="4267200"/>
            <a:ext cx="3390466" cy="2286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785" name="Shape 785"/>
          <p:cNvSpPr txBox="1">
            <a:spLocks noGrp="1"/>
          </p:cNvSpPr>
          <p:nvPr>
            <p:ph type="body" idx="1"/>
          </p:nvPr>
        </p:nvSpPr>
        <p:spPr>
          <a:xfrm>
            <a:off x="457200" y="1295400"/>
            <a:ext cx="7543800" cy="4526100"/>
          </a:xfrm>
          <a:prstGeom prst="rect">
            <a:avLst/>
          </a:prstGeom>
          <a:noFill/>
          <a:ln>
            <a:noFill/>
          </a:ln>
        </p:spPr>
        <p:txBody>
          <a:bodyPr lIns="91425" tIns="45700" rIns="91425" bIns="45700" anchor="t" anchorCtr="0">
            <a:noAutofit/>
          </a:bodyPr>
          <a:lstStyle/>
          <a:p>
            <a:pPr marL="0" lvl="0" indent="0">
              <a:lnSpc>
                <a:spcPct val="80000"/>
              </a:lnSpc>
              <a:spcBef>
                <a:spcPts val="504"/>
              </a:spcBef>
              <a:buSzPct val="25000"/>
              <a:buNone/>
            </a:pPr>
            <a:r>
              <a:rPr lang="en-US" sz="3200" dirty="0"/>
              <a:t>Website </a:t>
            </a:r>
            <a:r>
              <a:rPr lang="en-US" sz="3200" dirty="0" smtClean="0"/>
              <a:t>POV</a:t>
            </a:r>
          </a:p>
          <a:p>
            <a:pPr marL="0" lvl="0" indent="0">
              <a:lnSpc>
                <a:spcPct val="80000"/>
              </a:lnSpc>
              <a:spcBef>
                <a:spcPts val="504"/>
              </a:spcBef>
              <a:buSzPct val="25000"/>
              <a:buNone/>
            </a:pPr>
            <a:endParaRPr lang="en-US" sz="3200" b="0" i="0" u="none" strike="noStrike" cap="none" dirty="0" smtClean="0">
              <a:solidFill>
                <a:schemeClr val="dk1"/>
              </a:solidFill>
              <a:latin typeface="Times New Roman" panose="02020603050405020304" pitchFamily="18" charset="0"/>
              <a:cs typeface="Times New Roman" panose="02020603050405020304" pitchFamily="18" charset="0"/>
              <a:sym typeface="Arial"/>
            </a:endParaRPr>
          </a:p>
          <a:p>
            <a:pPr marL="457200" indent="-457200">
              <a:lnSpc>
                <a:spcPct val="80000"/>
              </a:lnSpc>
              <a:spcBef>
                <a:spcPts val="504"/>
              </a:spcBef>
            </a:pPr>
            <a:r>
              <a:rPr lang="en-US" sz="3200" b="0" i="0" u="none" strike="noStrike" cap="none" dirty="0" smtClean="0">
                <a:solidFill>
                  <a:schemeClr val="dk1"/>
                </a:solidFill>
                <a:latin typeface="Times New Roman" panose="02020603050405020304" pitchFamily="18" charset="0"/>
                <a:cs typeface="Times New Roman" panose="02020603050405020304" pitchFamily="18" charset="0"/>
                <a:sym typeface="Arial"/>
              </a:rPr>
              <a:t>Did </a:t>
            </a:r>
            <a:r>
              <a:rPr lang="en-US" sz="3200" b="0" i="0" u="none" strike="noStrike" cap="none" dirty="0">
                <a:solidFill>
                  <a:schemeClr val="dk1"/>
                </a:solidFill>
                <a:latin typeface="Times New Roman" panose="02020603050405020304" pitchFamily="18" charset="0"/>
                <a:cs typeface="Times New Roman" panose="02020603050405020304" pitchFamily="18" charset="0"/>
                <a:sym typeface="Arial"/>
              </a:rPr>
              <a:t>you find that any of the websites presented no facts, only POV? If so, which ones? </a:t>
            </a:r>
          </a:p>
          <a:p>
            <a:pPr marL="457200" indent="-457200">
              <a:lnSpc>
                <a:spcPct val="80000"/>
              </a:lnSpc>
              <a:spcBef>
                <a:spcPts val="504"/>
              </a:spcBef>
            </a:pPr>
            <a:endParaRPr sz="3200" b="0" dirty="0">
              <a:latin typeface="Times New Roman" panose="02020603050405020304" pitchFamily="18" charset="0"/>
              <a:cs typeface="Times New Roman" panose="02020603050405020304" pitchFamily="18" charset="0"/>
            </a:endParaRPr>
          </a:p>
          <a:p>
            <a:pPr marL="457200" indent="-457200">
              <a:lnSpc>
                <a:spcPct val="80000"/>
              </a:lnSpc>
              <a:spcBef>
                <a:spcPts val="504"/>
              </a:spcBef>
            </a:pPr>
            <a:r>
              <a:rPr lang="en-US" sz="3200" b="0" i="0" u="none" strike="noStrike" cap="none" dirty="0">
                <a:solidFill>
                  <a:schemeClr val="dk1"/>
                </a:solidFill>
                <a:latin typeface="Times New Roman" panose="02020603050405020304" pitchFamily="18" charset="0"/>
                <a:cs typeface="Times New Roman" panose="02020603050405020304" pitchFamily="18" charset="0"/>
                <a:sym typeface="Arial"/>
              </a:rPr>
              <a:t>What websites would be inappropriate for use in an academic paper describing the events that took place in Turkey during World War I? Why?</a:t>
            </a:r>
          </a:p>
          <a:p>
            <a:pPr marL="0" marR="0" lvl="0" indent="0" algn="l" rtl="0">
              <a:lnSpc>
                <a:spcPct val="80000"/>
              </a:lnSpc>
              <a:spcBef>
                <a:spcPts val="504"/>
              </a:spcBef>
              <a:spcAft>
                <a:spcPts val="0"/>
              </a:spcAft>
              <a:buClr>
                <a:schemeClr val="dk1"/>
              </a:buClr>
              <a:buSzPct val="25000"/>
              <a:buFont typeface="Arial"/>
              <a:buNone/>
            </a:pPr>
            <a:endParaRPr sz="2520" b="1" i="0" u="none" strike="noStrike" cap="none" dirty="0">
              <a:solidFill>
                <a:schemeClr val="dk1"/>
              </a:solidFill>
              <a:latin typeface="Arial"/>
              <a:ea typeface="Arial"/>
              <a:cs typeface="Arial"/>
              <a:sym typeface="Arial"/>
            </a:endParaRPr>
          </a:p>
          <a:p>
            <a:pPr marL="0" marR="0" lvl="0" indent="0" algn="l" rtl="0">
              <a:lnSpc>
                <a:spcPct val="80000"/>
              </a:lnSpc>
              <a:spcBef>
                <a:spcPts val="504"/>
              </a:spcBef>
              <a:spcAft>
                <a:spcPts val="0"/>
              </a:spcAft>
              <a:buClr>
                <a:schemeClr val="dk1"/>
              </a:buClr>
              <a:buSzPct val="25000"/>
              <a:buFont typeface="Arial"/>
              <a:buNone/>
            </a:pPr>
            <a:endParaRPr sz="2520" b="1" i="0" u="none" strike="noStrike" cap="none" dirty="0">
              <a:solidFill>
                <a:schemeClr val="dk1"/>
              </a:solidFill>
              <a:latin typeface="Arial"/>
              <a:ea typeface="Arial"/>
              <a:cs typeface="Arial"/>
              <a:sym typeface="Arial"/>
            </a:endParaRPr>
          </a:p>
          <a:p>
            <a:pPr marL="0" marR="0" lvl="0" indent="0" algn="l" rtl="0">
              <a:lnSpc>
                <a:spcPct val="80000"/>
              </a:lnSpc>
              <a:spcBef>
                <a:spcPts val="504"/>
              </a:spcBef>
              <a:buClr>
                <a:schemeClr val="dk1"/>
              </a:buClr>
              <a:buSzPct val="25000"/>
              <a:buFont typeface="Arial"/>
              <a:buNone/>
            </a:pPr>
            <a:endParaRPr sz="2520" b="1" i="0" u="none" strike="noStrike" cap="none" dirty="0">
              <a:solidFill>
                <a:schemeClr val="dk1"/>
              </a:solidFill>
              <a:latin typeface="Arial"/>
              <a:ea typeface="Arial"/>
              <a:cs typeface="Arial"/>
              <a:sym typeface="Arial"/>
            </a:endParaRPr>
          </a:p>
        </p:txBody>
      </p:sp>
      <p:sp>
        <p:nvSpPr>
          <p:cNvPr id="2" name="Title 1"/>
          <p:cNvSpPr>
            <a:spLocks noGrp="1"/>
          </p:cNvSpPr>
          <p:nvPr>
            <p:ph type="title"/>
          </p:nvPr>
        </p:nvSpPr>
        <p:spPr>
          <a:xfrm>
            <a:off x="457200" y="0"/>
            <a:ext cx="7543800" cy="1143000"/>
          </a:xfrm>
        </p:spPr>
        <p:txBody>
          <a:bodyPr/>
          <a:lstStyle/>
          <a:p>
            <a:r>
              <a:rPr lang="en-US" sz="4400" dirty="0"/>
              <a:t>The Armenian </a:t>
            </a:r>
            <a:r>
              <a:rPr lang="en-US" sz="4400" dirty="0" smtClean="0"/>
              <a:t>Genocide</a:t>
            </a:r>
            <a:endParaRPr lang="en-US" dirty="0"/>
          </a:p>
        </p:txBody>
      </p:sp>
    </p:spTree>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1" name="Shape 791"/>
          <p:cNvSpPr txBox="1">
            <a:spLocks noGrp="1"/>
          </p:cNvSpPr>
          <p:nvPr>
            <p:ph type="body" idx="1"/>
          </p:nvPr>
        </p:nvSpPr>
        <p:spPr>
          <a:xfrm>
            <a:off x="304800" y="1295400"/>
            <a:ext cx="7924800" cy="4495800"/>
          </a:xfrm>
          <a:prstGeom prst="rect">
            <a:avLst/>
          </a:prstGeom>
          <a:noFill/>
          <a:ln>
            <a:noFill/>
          </a:ln>
        </p:spPr>
        <p:txBody>
          <a:bodyPr lIns="91425" tIns="45700" rIns="91425" bIns="45700" anchor="t" anchorCtr="0">
            <a:noAutofit/>
          </a:bodyPr>
          <a:lstStyle/>
          <a:p>
            <a:pPr marL="0" lvl="0" indent="0" algn="ctr">
              <a:lnSpc>
                <a:spcPct val="90000"/>
              </a:lnSpc>
              <a:spcBef>
                <a:spcPts val="0"/>
              </a:spcBef>
              <a:buNone/>
            </a:pPr>
            <a:endParaRPr lang="en-US" dirty="0" smtClean="0">
              <a:solidFill>
                <a:schemeClr val="tx1"/>
              </a:solidFill>
              <a:latin typeface="Times New Roman"/>
              <a:ea typeface="Times New Roman"/>
              <a:cs typeface="Times New Roman"/>
              <a:sym typeface="Times New Roman"/>
            </a:endParaRPr>
          </a:p>
          <a:p>
            <a:pPr marL="0" lvl="0" indent="0" algn="ctr">
              <a:lnSpc>
                <a:spcPct val="90000"/>
              </a:lnSpc>
              <a:spcBef>
                <a:spcPts val="0"/>
              </a:spcBef>
              <a:buNone/>
            </a:pPr>
            <a:r>
              <a:rPr lang="en-US" dirty="0" smtClean="0">
                <a:solidFill>
                  <a:schemeClr val="tx1"/>
                </a:solidFill>
                <a:latin typeface="Times New Roman"/>
                <a:ea typeface="Times New Roman"/>
                <a:cs typeface="Times New Roman"/>
                <a:sym typeface="Times New Roman"/>
              </a:rPr>
              <a:t>What </a:t>
            </a:r>
            <a:r>
              <a:rPr lang="en-US" dirty="0">
                <a:solidFill>
                  <a:schemeClr val="tx1"/>
                </a:solidFill>
                <a:latin typeface="Times New Roman"/>
                <a:ea typeface="Times New Roman"/>
                <a:cs typeface="Times New Roman"/>
                <a:sym typeface="Times New Roman"/>
              </a:rPr>
              <a:t>additional documents do historians need to research this genocide? </a:t>
            </a:r>
            <a:endParaRPr lang="en-US" dirty="0" smtClean="0">
              <a:solidFill>
                <a:schemeClr val="tx1"/>
              </a:solidFill>
              <a:latin typeface="Times New Roman"/>
              <a:ea typeface="Times New Roman"/>
              <a:cs typeface="Times New Roman"/>
              <a:sym typeface="Times New Roman"/>
            </a:endParaRPr>
          </a:p>
          <a:p>
            <a:pPr marL="0" lvl="0" indent="0">
              <a:lnSpc>
                <a:spcPct val="90000"/>
              </a:lnSpc>
              <a:spcBef>
                <a:spcPts val="0"/>
              </a:spcBef>
              <a:buNone/>
            </a:pPr>
            <a:endParaRPr lang="en-US" sz="3600" i="0" u="none" strike="noStrike" cap="none" dirty="0" smtClean="0">
              <a:solidFill>
                <a:schemeClr val="dk1"/>
              </a:solidFill>
              <a:latin typeface="Times New Roman" panose="02020603050405020304" pitchFamily="18" charset="0"/>
              <a:cs typeface="Times New Roman" panose="02020603050405020304" pitchFamily="18" charset="0"/>
              <a:sym typeface="Arial"/>
            </a:endParaRPr>
          </a:p>
          <a:p>
            <a:pPr marL="0" lvl="0" indent="0">
              <a:lnSpc>
                <a:spcPct val="90000"/>
              </a:lnSpc>
              <a:spcBef>
                <a:spcPts val="0"/>
              </a:spcBef>
              <a:buNone/>
            </a:pPr>
            <a:endParaRPr lang="en-US" sz="3600" i="0" u="none" strike="noStrike" cap="none" dirty="0" smtClean="0">
              <a:solidFill>
                <a:schemeClr val="dk1"/>
              </a:solidFill>
              <a:latin typeface="Times New Roman" panose="02020603050405020304" pitchFamily="18" charset="0"/>
              <a:cs typeface="Times New Roman" panose="02020603050405020304" pitchFamily="18" charset="0"/>
              <a:sym typeface="Arial"/>
            </a:endParaRPr>
          </a:p>
          <a:p>
            <a:pPr marL="0" lvl="0" indent="0">
              <a:lnSpc>
                <a:spcPct val="90000"/>
              </a:lnSpc>
              <a:spcBef>
                <a:spcPts val="0"/>
              </a:spcBef>
              <a:buNone/>
            </a:pPr>
            <a:r>
              <a:rPr lang="en-US" sz="3600" i="0" u="none" strike="noStrike" cap="none" dirty="0" smtClean="0">
                <a:solidFill>
                  <a:schemeClr val="dk1"/>
                </a:solidFill>
                <a:latin typeface="Times New Roman" panose="02020603050405020304" pitchFamily="18" charset="0"/>
                <a:cs typeface="Times New Roman" panose="02020603050405020304" pitchFamily="18" charset="0"/>
                <a:sym typeface="Arial"/>
              </a:rPr>
              <a:t>Answer</a:t>
            </a:r>
            <a:r>
              <a:rPr lang="en-US" sz="3600" b="0" i="0" u="none" strike="noStrike" cap="none" dirty="0">
                <a:solidFill>
                  <a:schemeClr val="dk1"/>
                </a:solidFill>
                <a:latin typeface="Times New Roman" panose="02020603050405020304" pitchFamily="18" charset="0"/>
                <a:cs typeface="Times New Roman" panose="02020603050405020304" pitchFamily="18" charset="0"/>
                <a:sym typeface="Arial"/>
              </a:rPr>
              <a:t>: primary documents - interviews, diaries, letters, raw data, photographs, etc. </a:t>
            </a:r>
          </a:p>
        </p:txBody>
      </p:sp>
      <p:sp>
        <p:nvSpPr>
          <p:cNvPr id="4" name="Shape 778"/>
          <p:cNvSpPr txBox="1">
            <a:spLocks noGrp="1"/>
          </p:cNvSpPr>
          <p:nvPr>
            <p:ph type="title"/>
          </p:nvPr>
        </p:nvSpPr>
        <p:spPr>
          <a:xfrm>
            <a:off x="457200" y="0"/>
            <a:ext cx="7772400" cy="1245701"/>
          </a:xfrm>
          <a:prstGeom prst="rect">
            <a:avLst/>
          </a:prstGeom>
          <a:noFill/>
          <a:ln>
            <a:noFill/>
          </a:ln>
        </p:spPr>
        <p:txBody>
          <a:bodyPr lIns="91425" tIns="45700" rIns="91425" bIns="45700" anchor="ctr" anchorCtr="0">
            <a:noAutofit/>
          </a:bodyPr>
          <a:lstStyle/>
          <a:p>
            <a:pPr lvl="0">
              <a:buSzPct val="25000"/>
            </a:pPr>
            <a:r>
              <a:rPr lang="en-US" sz="4400" dirty="0"/>
              <a:t>The Armenian Genocide</a:t>
            </a:r>
            <a:endParaRPr lang="en-US" sz="4400" b="1" i="0" u="none" strike="noStrike" cap="none" dirty="0">
              <a:solidFill>
                <a:srgbClr val="0070C0"/>
              </a:solidFill>
              <a:sym typeface="Times New Roman"/>
            </a:endParaRPr>
          </a:p>
        </p:txBody>
      </p:sp>
    </p:spTree>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1" name="Shape 791"/>
          <p:cNvSpPr txBox="1">
            <a:spLocks noGrp="1"/>
          </p:cNvSpPr>
          <p:nvPr>
            <p:ph type="body" idx="1"/>
          </p:nvPr>
        </p:nvSpPr>
        <p:spPr>
          <a:xfrm>
            <a:off x="533400" y="1447800"/>
            <a:ext cx="7620000" cy="1752600"/>
          </a:xfrm>
          <a:prstGeom prst="rect">
            <a:avLst/>
          </a:prstGeom>
          <a:noFill/>
          <a:ln>
            <a:noFill/>
          </a:ln>
        </p:spPr>
        <p:txBody>
          <a:bodyPr lIns="91425" tIns="45700" rIns="91425" bIns="45700" anchor="t" anchorCtr="0">
            <a:noAutofit/>
          </a:bodyPr>
          <a:lstStyle/>
          <a:p>
            <a:pPr marL="0" marR="0" lvl="0" indent="0" algn="l" rtl="0">
              <a:lnSpc>
                <a:spcPct val="90000"/>
              </a:lnSpc>
              <a:spcBef>
                <a:spcPts val="720"/>
              </a:spcBef>
              <a:buNone/>
            </a:pPr>
            <a:r>
              <a:rPr lang="en-US" sz="3600" i="0" u="none" strike="noStrike" cap="none" dirty="0" smtClean="0">
                <a:solidFill>
                  <a:schemeClr val="dk1"/>
                </a:solidFill>
                <a:latin typeface="Times New Roman" panose="02020603050405020304" pitchFamily="18" charset="0"/>
                <a:cs typeface="Times New Roman" panose="02020603050405020304" pitchFamily="18" charset="0"/>
                <a:sym typeface="Arial"/>
              </a:rPr>
              <a:t>Assignment</a:t>
            </a:r>
            <a:r>
              <a:rPr lang="en-US" sz="3600" b="0" i="0" u="none" strike="noStrike" cap="none" dirty="0" smtClean="0">
                <a:solidFill>
                  <a:schemeClr val="dk1"/>
                </a:solidFill>
                <a:latin typeface="Times New Roman" panose="02020603050405020304" pitchFamily="18" charset="0"/>
                <a:cs typeface="Times New Roman" panose="02020603050405020304" pitchFamily="18" charset="0"/>
                <a:sym typeface="Arial"/>
              </a:rPr>
              <a:t> </a:t>
            </a:r>
            <a:r>
              <a:rPr lang="en-US" sz="3600" b="0" i="0" u="none" strike="noStrike" cap="none" dirty="0">
                <a:solidFill>
                  <a:schemeClr val="dk1"/>
                </a:solidFill>
                <a:latin typeface="Times New Roman" panose="02020603050405020304" pitchFamily="18" charset="0"/>
                <a:cs typeface="Times New Roman" panose="02020603050405020304" pitchFamily="18" charset="0"/>
                <a:sym typeface="Arial"/>
              </a:rPr>
              <a:t>- Prepare a collection of primary and secondary sources on the Armenian genocide. </a:t>
            </a:r>
          </a:p>
        </p:txBody>
      </p:sp>
      <p:sp>
        <p:nvSpPr>
          <p:cNvPr id="4" name="Shape 778"/>
          <p:cNvSpPr txBox="1">
            <a:spLocks noGrp="1"/>
          </p:cNvSpPr>
          <p:nvPr>
            <p:ph type="title"/>
          </p:nvPr>
        </p:nvSpPr>
        <p:spPr>
          <a:xfrm>
            <a:off x="457200" y="0"/>
            <a:ext cx="7772400" cy="1245701"/>
          </a:xfrm>
          <a:prstGeom prst="rect">
            <a:avLst/>
          </a:prstGeom>
          <a:noFill/>
          <a:ln>
            <a:noFill/>
          </a:ln>
        </p:spPr>
        <p:txBody>
          <a:bodyPr lIns="91425" tIns="45700" rIns="91425" bIns="45700" anchor="ctr" anchorCtr="0">
            <a:noAutofit/>
          </a:bodyPr>
          <a:lstStyle/>
          <a:p>
            <a:pPr lvl="0">
              <a:buSzPct val="25000"/>
            </a:pPr>
            <a:r>
              <a:rPr lang="en-US" sz="4400" dirty="0"/>
              <a:t>The Armenian Genocide</a:t>
            </a:r>
            <a:endParaRPr lang="en-US" sz="4400" b="1" i="0" u="none" strike="noStrike" cap="none" dirty="0">
              <a:solidFill>
                <a:srgbClr val="0070C0"/>
              </a:solidFill>
              <a:sym typeface="Times New Roman"/>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45270">
            <a:off x="1143000" y="3443353"/>
            <a:ext cx="6484822" cy="2362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80810442"/>
      </p:ext>
    </p:extLst>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6" name="Shape 796"/>
          <p:cNvSpPr txBox="1">
            <a:spLocks noGrp="1"/>
          </p:cNvSpPr>
          <p:nvPr>
            <p:ph type="title"/>
          </p:nvPr>
        </p:nvSpPr>
        <p:spPr>
          <a:xfrm>
            <a:off x="457200" y="274637"/>
            <a:ext cx="7543800" cy="1143000"/>
          </a:xfrm>
          <a:prstGeom prst="rect">
            <a:avLst/>
          </a:prstGeom>
          <a:noFill/>
          <a:ln>
            <a:noFill/>
          </a:ln>
        </p:spPr>
        <p:txBody>
          <a:bodyPr lIns="91425" tIns="45700" rIns="91425" bIns="45700" anchor="ctr" anchorCtr="0">
            <a:noAutofit/>
          </a:bodyPr>
          <a:lstStyle/>
          <a:p>
            <a:pPr lvl="0">
              <a:buSzPct val="25000"/>
            </a:pPr>
            <a:r>
              <a:rPr lang="en-US" dirty="0"/>
              <a:t>The Armenian Genocide</a:t>
            </a:r>
            <a:endParaRPr lang="en-US" sz="4000" b="1" i="0" u="none" strike="noStrike" cap="none" dirty="0">
              <a:solidFill>
                <a:srgbClr val="0070C0"/>
              </a:solidFill>
              <a:latin typeface="Times New Roman"/>
              <a:ea typeface="Times New Roman"/>
              <a:cs typeface="Times New Roman"/>
              <a:sym typeface="Times New Roman"/>
            </a:endParaRPr>
          </a:p>
        </p:txBody>
      </p:sp>
      <p:sp>
        <p:nvSpPr>
          <p:cNvPr id="797" name="Shape 797"/>
          <p:cNvSpPr txBox="1">
            <a:spLocks noGrp="1"/>
          </p:cNvSpPr>
          <p:nvPr>
            <p:ph type="body" idx="1"/>
          </p:nvPr>
        </p:nvSpPr>
        <p:spPr>
          <a:xfrm>
            <a:off x="457200" y="1600200"/>
            <a:ext cx="7543800" cy="45261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Arial"/>
              <a:buNone/>
            </a:pPr>
            <a:r>
              <a:rPr lang="en-US" sz="3200" b="0" i="0" u="none" strike="noStrike" cap="none" dirty="0">
                <a:solidFill>
                  <a:schemeClr val="dk1"/>
                </a:solidFill>
                <a:latin typeface="Times New Roman" panose="02020603050405020304" pitchFamily="18" charset="0"/>
                <a:cs typeface="Times New Roman" panose="02020603050405020304" pitchFamily="18" charset="0"/>
                <a:sym typeface="Arial"/>
              </a:rPr>
              <a:t>Based on </a:t>
            </a:r>
            <a:r>
              <a:rPr lang="en-US" sz="3200" b="0" i="0" u="none" strike="noStrike" cap="none" dirty="0" smtClean="0">
                <a:solidFill>
                  <a:schemeClr val="dk1"/>
                </a:solidFill>
                <a:latin typeface="Times New Roman" panose="02020603050405020304" pitchFamily="18" charset="0"/>
                <a:cs typeface="Times New Roman" panose="02020603050405020304" pitchFamily="18" charset="0"/>
                <a:sym typeface="Arial"/>
              </a:rPr>
              <a:t>your </a:t>
            </a:r>
            <a:r>
              <a:rPr lang="en-US" sz="3200" b="0" i="0" u="none" strike="noStrike" cap="none" dirty="0">
                <a:solidFill>
                  <a:schemeClr val="dk1"/>
                </a:solidFill>
                <a:latin typeface="Times New Roman" panose="02020603050405020304" pitchFamily="18" charset="0"/>
                <a:cs typeface="Times New Roman" panose="02020603050405020304" pitchFamily="18" charset="0"/>
                <a:sym typeface="Arial"/>
              </a:rPr>
              <a:t>research and the definition of a genocide, answer the following question:</a:t>
            </a:r>
            <a:r>
              <a:rPr lang="en-US" sz="3200" b="1" i="0" u="none" strike="noStrike" cap="none" dirty="0">
                <a:solidFill>
                  <a:schemeClr val="dk1"/>
                </a:solidFill>
                <a:latin typeface="Times New Roman" panose="02020603050405020304" pitchFamily="18" charset="0"/>
                <a:cs typeface="Times New Roman" panose="02020603050405020304" pitchFamily="18" charset="0"/>
                <a:sym typeface="Arial"/>
              </a:rPr>
              <a:t> </a:t>
            </a:r>
          </a:p>
          <a:p>
            <a:pPr marL="0" marR="0" lvl="0" indent="0" algn="ctr" rtl="0">
              <a:spcBef>
                <a:spcPts val="720"/>
              </a:spcBef>
              <a:buClr>
                <a:schemeClr val="dk1"/>
              </a:buClr>
              <a:buSzPct val="25000"/>
              <a:buFont typeface="Arial"/>
              <a:buNone/>
            </a:pPr>
            <a:endParaRPr lang="en-US" sz="4000" b="1" i="0" u="none" strike="noStrike" cap="none" dirty="0" smtClean="0">
              <a:solidFill>
                <a:schemeClr val="dk1"/>
              </a:solidFill>
              <a:latin typeface="Times New Roman" panose="02020603050405020304" pitchFamily="18" charset="0"/>
              <a:cs typeface="Times New Roman" panose="02020603050405020304" pitchFamily="18" charset="0"/>
              <a:sym typeface="Arial"/>
            </a:endParaRPr>
          </a:p>
          <a:p>
            <a:pPr marL="0" marR="0" lvl="0" indent="0" algn="ctr" rtl="0">
              <a:spcBef>
                <a:spcPts val="720"/>
              </a:spcBef>
              <a:buClr>
                <a:schemeClr val="dk1"/>
              </a:buClr>
              <a:buSzPct val="25000"/>
              <a:buFont typeface="Arial"/>
              <a:buNone/>
            </a:pPr>
            <a:r>
              <a:rPr lang="en-US" sz="4800" b="1" i="0" u="none" strike="noStrike" cap="none" dirty="0" smtClean="0">
                <a:solidFill>
                  <a:schemeClr val="dk1"/>
                </a:solidFill>
                <a:latin typeface="Times New Roman" panose="02020603050405020304" pitchFamily="18" charset="0"/>
                <a:cs typeface="Times New Roman" panose="02020603050405020304" pitchFamily="18" charset="0"/>
                <a:sym typeface="Arial"/>
              </a:rPr>
              <a:t>Was </a:t>
            </a:r>
            <a:r>
              <a:rPr lang="en-US" sz="4800" b="1" i="0" u="none" strike="noStrike" cap="none" dirty="0">
                <a:solidFill>
                  <a:schemeClr val="dk1"/>
                </a:solidFill>
                <a:latin typeface="Times New Roman" panose="02020603050405020304" pitchFamily="18" charset="0"/>
                <a:cs typeface="Times New Roman" panose="02020603050405020304" pitchFamily="18" charset="0"/>
                <a:sym typeface="Arial"/>
              </a:rPr>
              <a:t>there an Armenian genocide? </a:t>
            </a:r>
          </a:p>
        </p:txBody>
      </p:sp>
    </p:spTree>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Shape 802"/>
          <p:cNvSpPr txBox="1">
            <a:spLocks noGrp="1"/>
          </p:cNvSpPr>
          <p:nvPr>
            <p:ph type="ctrTitle"/>
          </p:nvPr>
        </p:nvSpPr>
        <p:spPr>
          <a:xfrm>
            <a:off x="304800" y="-22200"/>
            <a:ext cx="7924800" cy="1470000"/>
          </a:xfrm>
          <a:prstGeom prst="rect">
            <a:avLst/>
          </a:prstGeom>
          <a:noFill/>
          <a:ln>
            <a:noFill/>
          </a:ln>
        </p:spPr>
        <p:txBody>
          <a:bodyPr lIns="91425" tIns="45700" rIns="91425" bIns="45700" anchor="ctr" anchorCtr="0">
            <a:noAutofit/>
          </a:bodyPr>
          <a:lstStyle/>
          <a:p>
            <a:pPr lvl="0" rtl="0">
              <a:spcBef>
                <a:spcPts val="0"/>
              </a:spcBef>
              <a:buClr>
                <a:srgbClr val="0070C0"/>
              </a:buClr>
              <a:buSzPct val="25000"/>
              <a:buFont typeface="Times New Roman"/>
              <a:buNone/>
            </a:pPr>
            <a:r>
              <a:rPr lang="en-US" dirty="0"/>
              <a:t>Propaganda Gallery Walk</a:t>
            </a:r>
          </a:p>
        </p:txBody>
      </p:sp>
      <p:sp>
        <p:nvSpPr>
          <p:cNvPr id="803" name="Shape 803"/>
          <p:cNvSpPr txBox="1">
            <a:spLocks noGrp="1"/>
          </p:cNvSpPr>
          <p:nvPr>
            <p:ph type="subTitle" idx="1"/>
          </p:nvPr>
        </p:nvSpPr>
        <p:spPr>
          <a:xfrm>
            <a:off x="304800" y="1295400"/>
            <a:ext cx="7924799" cy="4863550"/>
          </a:xfrm>
          <a:prstGeom prst="rect">
            <a:avLst/>
          </a:prstGeom>
          <a:noFill/>
          <a:ln>
            <a:noFill/>
          </a:ln>
        </p:spPr>
        <p:txBody>
          <a:bodyPr lIns="91425" tIns="45700" rIns="91425" bIns="45700" anchor="t" anchorCtr="0">
            <a:noAutofit/>
          </a:bodyPr>
          <a:lstStyle/>
          <a:p>
            <a:pPr lvl="0" algn="l" rtl="0">
              <a:lnSpc>
                <a:spcPct val="80000"/>
              </a:lnSpc>
              <a:spcBef>
                <a:spcPts val="396"/>
              </a:spcBef>
              <a:buClr>
                <a:srgbClr val="888888"/>
              </a:buClr>
              <a:buSzPct val="25000"/>
              <a:buFont typeface="Arial"/>
              <a:buNone/>
            </a:pPr>
            <a:r>
              <a:rPr lang="en-US" sz="3000" dirty="0">
                <a:solidFill>
                  <a:srgbClr val="000000"/>
                </a:solidFill>
                <a:latin typeface="Times New Roman" panose="02020603050405020304" pitchFamily="18" charset="0"/>
                <a:cs typeface="Times New Roman" panose="02020603050405020304" pitchFamily="18" charset="0"/>
              </a:rPr>
              <a:t>Content </a:t>
            </a:r>
          </a:p>
          <a:p>
            <a:pPr algn="l"/>
            <a:r>
              <a:rPr lang="en-US" sz="2800" b="0" dirty="0" smtClean="0">
                <a:solidFill>
                  <a:srgbClr val="000000"/>
                </a:solidFill>
                <a:latin typeface="Times New Roman" panose="02020603050405020304" pitchFamily="18" charset="0"/>
                <a:cs typeface="Times New Roman" panose="02020603050405020304" pitchFamily="18" charset="0"/>
              </a:rPr>
              <a:t>WHII.10b </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a:solidFill>
                  <a:srgbClr val="000000"/>
                </a:solidFill>
                <a:latin typeface="Times New Roman"/>
              </a:rPr>
              <a:t>The student will apply social science skills to understand World War I and its worldwide impact by </a:t>
            </a:r>
            <a:r>
              <a:rPr lang="en-US" sz="2800" b="0" dirty="0" smtClean="0">
                <a:solidFill>
                  <a:srgbClr val="000000"/>
                </a:solidFill>
                <a:latin typeface="Times New Roman"/>
              </a:rPr>
              <a:t>describing </a:t>
            </a:r>
            <a:r>
              <a:rPr lang="en-US" sz="2800" b="0" dirty="0">
                <a:solidFill>
                  <a:srgbClr val="000000"/>
                </a:solidFill>
                <a:latin typeface="Times New Roman"/>
              </a:rPr>
              <a:t>the location of major battles and the role of new </a:t>
            </a:r>
            <a:r>
              <a:rPr lang="en-US" sz="2800" b="0" dirty="0" smtClean="0">
                <a:solidFill>
                  <a:srgbClr val="000000"/>
                </a:solidFill>
                <a:latin typeface="Times New Roman"/>
              </a:rPr>
              <a:t>technologies</a:t>
            </a:r>
            <a:endParaRPr lang="en-US" sz="2800" b="0" dirty="0">
              <a:solidFill>
                <a:srgbClr val="000000"/>
              </a:solidFill>
              <a:latin typeface="Times New Roman" panose="02020603050405020304" pitchFamily="18" charset="0"/>
              <a:cs typeface="Times New Roman" panose="02020603050405020304" pitchFamily="18" charset="0"/>
            </a:endParaRPr>
          </a:p>
          <a:p>
            <a:pPr lvl="0" algn="l" rtl="0">
              <a:lnSpc>
                <a:spcPct val="80000"/>
              </a:lnSpc>
              <a:spcBef>
                <a:spcPts val="396"/>
              </a:spcBef>
              <a:buClr>
                <a:srgbClr val="888888"/>
              </a:buClr>
              <a:buSzPct val="25000"/>
              <a:buFont typeface="Arial"/>
              <a:buNone/>
            </a:pPr>
            <a:endParaRPr sz="2800" dirty="0">
              <a:solidFill>
                <a:srgbClr val="000000"/>
              </a:solidFill>
              <a:latin typeface="Times New Roman" panose="02020603050405020304" pitchFamily="18" charset="0"/>
              <a:cs typeface="Times New Roman" panose="02020603050405020304" pitchFamily="18" charset="0"/>
            </a:endParaRPr>
          </a:p>
          <a:p>
            <a:pPr lvl="0" algn="l" rtl="0">
              <a:lnSpc>
                <a:spcPct val="80000"/>
              </a:lnSpc>
              <a:spcBef>
                <a:spcPts val="396"/>
              </a:spcBef>
              <a:buClr>
                <a:srgbClr val="888888"/>
              </a:buClr>
              <a:buSzPct val="25000"/>
              <a:buFont typeface="Arial"/>
              <a:buNone/>
            </a:pPr>
            <a:r>
              <a:rPr lang="en-US" sz="2800" dirty="0">
                <a:solidFill>
                  <a:srgbClr val="000000"/>
                </a:solidFill>
                <a:latin typeface="Times New Roman" panose="02020603050405020304" pitchFamily="18" charset="0"/>
                <a:cs typeface="Times New Roman" panose="02020603050405020304" pitchFamily="18" charset="0"/>
              </a:rPr>
              <a:t>Skill </a:t>
            </a:r>
          </a:p>
          <a:p>
            <a:pPr algn="l"/>
            <a:r>
              <a:rPr lang="en-US" sz="2800" b="0" dirty="0">
                <a:solidFill>
                  <a:srgbClr val="000000"/>
                </a:solidFill>
                <a:latin typeface="Times New Roman" panose="02020603050405020304" pitchFamily="18" charset="0"/>
                <a:cs typeface="Times New Roman" panose="02020603050405020304" pitchFamily="18" charset="0"/>
              </a:rPr>
              <a:t>WHII.1d – </a:t>
            </a:r>
            <a:r>
              <a:rPr lang="en-US" sz="2800" b="0" dirty="0" smtClean="0">
                <a:solidFill>
                  <a:srgbClr val="000000"/>
                </a:solidFill>
                <a:latin typeface="Times New Roman"/>
              </a:rPr>
              <a:t> </a:t>
            </a:r>
            <a:r>
              <a:rPr lang="en-US" sz="2800" b="0" dirty="0">
                <a:solidFill>
                  <a:srgbClr val="000000"/>
                </a:solidFill>
                <a:latin typeface="Times New Roman"/>
              </a:rPr>
              <a:t>The student will demonstrate skills for historical thinking, geographical analysis, economic decision making, and responsible citizenship by </a:t>
            </a:r>
            <a:r>
              <a:rPr lang="en-US" sz="2800" b="0" dirty="0" smtClean="0">
                <a:solidFill>
                  <a:srgbClr val="000000"/>
                </a:solidFill>
                <a:latin typeface="Times New Roman" panose="02020603050405020304" pitchFamily="18" charset="0"/>
                <a:cs typeface="Times New Roman" panose="02020603050405020304" pitchFamily="18" charset="0"/>
              </a:rPr>
              <a:t>evaluating </a:t>
            </a:r>
            <a:r>
              <a:rPr lang="en-US" sz="2800" b="0" dirty="0">
                <a:solidFill>
                  <a:srgbClr val="000000"/>
                </a:solidFill>
                <a:latin typeface="Times New Roman" panose="02020603050405020304" pitchFamily="18" charset="0"/>
                <a:cs typeface="Times New Roman" panose="02020603050405020304" pitchFamily="18" charset="0"/>
              </a:rPr>
              <a:t>sources for accuracy, credibility, bias, and propaganda</a:t>
            </a:r>
          </a:p>
          <a:p>
            <a:pPr lvl="0" algn="l" rtl="0">
              <a:lnSpc>
                <a:spcPct val="80000"/>
              </a:lnSpc>
              <a:spcBef>
                <a:spcPts val="396"/>
              </a:spcBef>
              <a:buClr>
                <a:srgbClr val="888888"/>
              </a:buClr>
              <a:buSzPct val="25000"/>
              <a:buFont typeface="Arial"/>
              <a:buNone/>
            </a:pPr>
            <a:endParaRPr sz="1979" dirty="0"/>
          </a:p>
          <a:p>
            <a:pPr marL="0" marR="0" lvl="0" indent="0" algn="ctr" rtl="0">
              <a:lnSpc>
                <a:spcPct val="80000"/>
              </a:lnSpc>
              <a:spcBef>
                <a:spcPts val="450"/>
              </a:spcBef>
              <a:spcAft>
                <a:spcPts val="0"/>
              </a:spcAft>
              <a:buClr>
                <a:srgbClr val="888888"/>
              </a:buClr>
              <a:buSzPct val="25000"/>
              <a:buFont typeface="Arial"/>
              <a:buNone/>
            </a:pPr>
            <a:r>
              <a:rPr lang="en-US" sz="2250" b="1" i="0" u="none" strike="noStrike" cap="none" dirty="0">
                <a:solidFill>
                  <a:srgbClr val="888888"/>
                </a:solidFill>
                <a:latin typeface="Arial"/>
                <a:ea typeface="Arial"/>
                <a:cs typeface="Arial"/>
                <a:sym typeface="Arial"/>
              </a:rPr>
              <a:t> </a:t>
            </a:r>
          </a:p>
          <a:p>
            <a:pPr marL="0" marR="0" lvl="0" indent="0" algn="ctr" rtl="0">
              <a:lnSpc>
                <a:spcPct val="80000"/>
              </a:lnSpc>
              <a:spcBef>
                <a:spcPts val="450"/>
              </a:spcBef>
              <a:spcAft>
                <a:spcPts val="0"/>
              </a:spcAft>
              <a:buClr>
                <a:srgbClr val="888888"/>
              </a:buClr>
              <a:buSzPct val="25000"/>
              <a:buFont typeface="Arial"/>
              <a:buNone/>
            </a:pPr>
            <a:endParaRPr sz="2250" b="1" i="0" u="none" strike="noStrike" cap="none" dirty="0">
              <a:solidFill>
                <a:srgbClr val="888888"/>
              </a:solidFill>
              <a:latin typeface="Arial"/>
              <a:ea typeface="Arial"/>
              <a:cs typeface="Arial"/>
              <a:sym typeface="Arial"/>
            </a:endParaRPr>
          </a:p>
          <a:p>
            <a:pPr marL="0" marR="0" lvl="0" indent="0" algn="ctr" rtl="0">
              <a:lnSpc>
                <a:spcPct val="80000"/>
              </a:lnSpc>
              <a:spcBef>
                <a:spcPts val="450"/>
              </a:spcBef>
              <a:buClr>
                <a:srgbClr val="888888"/>
              </a:buClr>
              <a:buSzPct val="25000"/>
              <a:buFont typeface="Arial"/>
              <a:buNone/>
            </a:pPr>
            <a:endParaRPr sz="2250" b="1" i="0" u="none" strike="noStrike" cap="none" dirty="0">
              <a:solidFill>
                <a:srgbClr val="888888"/>
              </a:solidFill>
              <a:latin typeface="Arial"/>
              <a:ea typeface="Arial"/>
              <a:cs typeface="Arial"/>
              <a:sym typeface="Arial"/>
            </a:endParaRPr>
          </a:p>
        </p:txBody>
      </p:sp>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 starts with the . . .</a:t>
            </a:r>
            <a:endParaRPr lang="en-US" dirty="0"/>
          </a:p>
        </p:txBody>
      </p:sp>
      <p:sp>
        <p:nvSpPr>
          <p:cNvPr id="3" name="Slide Number Placeholder 2"/>
          <p:cNvSpPr>
            <a:spLocks noGrp="1"/>
          </p:cNvSpPr>
          <p:nvPr>
            <p:ph type="sldNum" sz="quarter" idx="12"/>
          </p:nvPr>
        </p:nvSpPr>
        <p:spPr/>
        <p:txBody>
          <a:bodyPr/>
          <a:lstStyle/>
          <a:p>
            <a:fld id="{0E35F3BA-FE8B-4E36-87EF-206F94BD42EB}" type="slidenum">
              <a:rPr lang="en-US" smtClean="0">
                <a:solidFill>
                  <a:prstClr val="white"/>
                </a:solidFill>
              </a:rPr>
              <a:pPr/>
              <a:t>4</a:t>
            </a:fld>
            <a:endParaRPr lang="en-US" dirty="0">
              <a:solidFill>
                <a:prstClr val="white"/>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600" y="1600200"/>
            <a:ext cx="5736167" cy="41300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3365785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Document-Analysis Tool</a:t>
            </a:r>
            <a:endParaRPr lang="en-US" dirty="0"/>
          </a:p>
        </p:txBody>
      </p:sp>
      <p:sp>
        <p:nvSpPr>
          <p:cNvPr id="3" name="Text Placeholder 2"/>
          <p:cNvSpPr>
            <a:spLocks noGrp="1"/>
          </p:cNvSpPr>
          <p:nvPr>
            <p:ph type="body" idx="1"/>
          </p:nvPr>
        </p:nvSpPr>
        <p:spPr>
          <a:xfrm>
            <a:off x="76200" y="1295400"/>
            <a:ext cx="8382000" cy="4526100"/>
          </a:xfrm>
        </p:spPr>
        <p:txBody>
          <a:bodyPr/>
          <a:lstStyle/>
          <a:p>
            <a:pPr marL="228600" indent="0">
              <a:buNone/>
            </a:pPr>
            <a:r>
              <a:rPr lang="en-US" dirty="0" smtClean="0">
                <a:latin typeface="Times New Roman" panose="02020603050405020304" pitchFamily="18" charset="0"/>
                <a:cs typeface="Times New Roman" panose="02020603050405020304" pitchFamily="18" charset="0"/>
              </a:rPr>
              <a:t>H – Historical Context</a:t>
            </a:r>
          </a:p>
          <a:p>
            <a:pPr marL="228600" indent="0">
              <a:buNone/>
            </a:pPr>
            <a:r>
              <a:rPr lang="en-US" dirty="0" smtClean="0">
                <a:latin typeface="Times New Roman" panose="02020603050405020304" pitchFamily="18" charset="0"/>
                <a:cs typeface="Times New Roman" panose="02020603050405020304" pitchFamily="18" charset="0"/>
              </a:rPr>
              <a:t>I – Intended Audience</a:t>
            </a:r>
          </a:p>
          <a:p>
            <a:pPr marL="228600" indent="0">
              <a:buNone/>
            </a:pPr>
            <a:r>
              <a:rPr lang="en-US" dirty="0" smtClean="0">
                <a:latin typeface="Times New Roman" panose="02020603050405020304" pitchFamily="18" charset="0"/>
                <a:cs typeface="Times New Roman" panose="02020603050405020304" pitchFamily="18" charset="0"/>
              </a:rPr>
              <a:t>P – Purpose</a:t>
            </a:r>
          </a:p>
          <a:p>
            <a:pPr marL="228600" indent="0">
              <a:buNone/>
            </a:pPr>
            <a:r>
              <a:rPr lang="en-US" dirty="0" smtClean="0">
                <a:latin typeface="Times New Roman" panose="02020603050405020304" pitchFamily="18" charset="0"/>
                <a:cs typeface="Times New Roman" panose="02020603050405020304" pitchFamily="18" charset="0"/>
              </a:rPr>
              <a:t>P – Point of View </a:t>
            </a:r>
          </a:p>
          <a:p>
            <a:pPr marL="228600" indent="0">
              <a:buNone/>
            </a:pPr>
            <a:endParaRPr lang="en-US" dirty="0">
              <a:latin typeface="Times New Roman" panose="02020603050405020304" pitchFamily="18" charset="0"/>
              <a:cs typeface="Times New Roman" panose="02020603050405020304" pitchFamily="18" charset="0"/>
            </a:endParaRPr>
          </a:p>
          <a:p>
            <a:pPr marL="228600" indent="0">
              <a:buNone/>
            </a:pPr>
            <a:r>
              <a:rPr lang="en-US" b="0" dirty="0" smtClean="0">
                <a:latin typeface="Times New Roman" panose="02020603050405020304" pitchFamily="18" charset="0"/>
                <a:cs typeface="Times New Roman" panose="02020603050405020304" pitchFamily="18" charset="0"/>
              </a:rPr>
              <a:t>HIPP can be used to explore reliability of the document</a:t>
            </a:r>
            <a:endParaRPr lang="en-US" b="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idx="12"/>
          </p:nvPr>
        </p:nvSpPr>
        <p:spPr/>
        <p:txBody>
          <a:bodyPr/>
          <a:lstStyle/>
          <a:p>
            <a:pPr algn="r">
              <a:buSzPct val="25000"/>
            </a:pPr>
            <a:fld id="{00000000-1234-1234-1234-123412341234}" type="slidenum">
              <a:rPr lang="en-US" sz="1200" b="1" smtClean="0">
                <a:solidFill>
                  <a:srgbClr val="FFFFFF"/>
                </a:solidFill>
                <a:latin typeface="Calibri"/>
                <a:ea typeface="Calibri"/>
                <a:cs typeface="Calibri"/>
                <a:sym typeface="Calibri"/>
              </a:rPr>
              <a:pPr algn="r">
                <a:buSzPct val="25000"/>
              </a:pPr>
              <a:t>40</a:t>
            </a:fld>
            <a:endParaRPr lang="en-US" sz="1200" b="1">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09326847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sp>
        <p:nvSpPr>
          <p:cNvPr id="808" name="Shape 808"/>
          <p:cNvSpPr txBox="1">
            <a:spLocks noGrp="1"/>
          </p:cNvSpPr>
          <p:nvPr>
            <p:ph type="title"/>
          </p:nvPr>
        </p:nvSpPr>
        <p:spPr>
          <a:xfrm>
            <a:off x="457200" y="274637"/>
            <a:ext cx="75438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0070C0"/>
              </a:buClr>
              <a:buSzPct val="25000"/>
              <a:buFont typeface="Times New Roman"/>
              <a:buNone/>
            </a:pPr>
            <a:r>
              <a:rPr lang="en-US" b="1" i="0" u="none" strike="noStrike" cap="none" dirty="0">
                <a:solidFill>
                  <a:srgbClr val="0070C0"/>
                </a:solidFill>
                <a:latin typeface="Times New Roman"/>
                <a:ea typeface="Times New Roman"/>
                <a:cs typeface="Times New Roman"/>
                <a:sym typeface="Times New Roman"/>
              </a:rPr>
              <a:t>Propaganda Gallery Walk </a:t>
            </a:r>
          </a:p>
        </p:txBody>
      </p:sp>
      <p:sp>
        <p:nvSpPr>
          <p:cNvPr id="809" name="Shape 809"/>
          <p:cNvSpPr txBox="1">
            <a:spLocks noGrp="1"/>
          </p:cNvSpPr>
          <p:nvPr>
            <p:ph type="body" idx="1"/>
          </p:nvPr>
        </p:nvSpPr>
        <p:spPr>
          <a:xfrm>
            <a:off x="533400" y="1828800"/>
            <a:ext cx="7696200" cy="3200400"/>
          </a:xfrm>
          <a:prstGeom prst="rect">
            <a:avLst/>
          </a:prstGeom>
          <a:noFill/>
          <a:ln>
            <a:noFill/>
          </a:ln>
        </p:spPr>
        <p:txBody>
          <a:bodyPr lIns="91425" tIns="45700" rIns="91425" bIns="45700" anchor="t" anchorCtr="0">
            <a:noAutofit/>
          </a:bodyPr>
          <a:lstStyle/>
          <a:p>
            <a:pPr marL="571500" indent="-571500"/>
            <a:r>
              <a:rPr lang="en-US" sz="3600" b="0" i="0" u="none" strike="noStrike" cap="none" dirty="0">
                <a:solidFill>
                  <a:schemeClr val="dk1"/>
                </a:solidFill>
                <a:latin typeface="Times New Roman" panose="02020603050405020304" pitchFamily="18" charset="0"/>
                <a:cs typeface="Times New Roman" panose="02020603050405020304" pitchFamily="18" charset="0"/>
                <a:sym typeface="Arial"/>
              </a:rPr>
              <a:t>What persuasive techniques were used in these </a:t>
            </a:r>
            <a:r>
              <a:rPr lang="en-US" sz="3600" b="0" i="0" u="none" strike="noStrike" cap="none" dirty="0">
                <a:solidFill>
                  <a:schemeClr val="dk1"/>
                </a:solidFill>
                <a:latin typeface="Times New Roman" panose="02020603050405020304" pitchFamily="18" charset="0"/>
                <a:cs typeface="Times New Roman" panose="02020603050405020304" pitchFamily="18" charset="0"/>
                <a:sym typeface="Arial"/>
                <a:hlinkClick r:id="rId3"/>
              </a:rPr>
              <a:t>WWI posters</a:t>
            </a:r>
            <a:r>
              <a:rPr lang="en-US" sz="3600" b="0" i="0" u="none" strike="noStrike" cap="none" dirty="0">
                <a:solidFill>
                  <a:schemeClr val="dk1"/>
                </a:solidFill>
                <a:latin typeface="Times New Roman" panose="02020603050405020304" pitchFamily="18" charset="0"/>
                <a:cs typeface="Times New Roman" panose="02020603050405020304" pitchFamily="18" charset="0"/>
                <a:sym typeface="Arial"/>
              </a:rPr>
              <a:t>?</a:t>
            </a:r>
          </a:p>
          <a:p>
            <a:pPr marL="571500" indent="-571500">
              <a:buSzPct val="25000"/>
            </a:pPr>
            <a:endParaRPr sz="3600" b="0" i="0" u="none" strike="noStrike" cap="none" dirty="0">
              <a:solidFill>
                <a:schemeClr val="dk1"/>
              </a:solidFill>
              <a:latin typeface="Times New Roman" panose="02020603050405020304" pitchFamily="18" charset="0"/>
              <a:cs typeface="Times New Roman" panose="02020603050405020304" pitchFamily="18" charset="0"/>
              <a:sym typeface="Arial"/>
            </a:endParaRPr>
          </a:p>
          <a:p>
            <a:pPr marL="571500" indent="-571500"/>
            <a:r>
              <a:rPr lang="en-US" sz="3600" b="0" i="0" u="none" strike="noStrike" cap="none" dirty="0">
                <a:solidFill>
                  <a:schemeClr val="dk1"/>
                </a:solidFill>
                <a:latin typeface="Times New Roman" panose="02020603050405020304" pitchFamily="18" charset="0"/>
                <a:cs typeface="Times New Roman" panose="02020603050405020304" pitchFamily="18" charset="0"/>
                <a:sym typeface="Arial"/>
              </a:rPr>
              <a:t>What were the goals of the propaganda?</a:t>
            </a:r>
          </a:p>
        </p:txBody>
      </p:sp>
    </p:spTree>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pic>
        <p:nvPicPr>
          <p:cNvPr id="814" name="Shape 814" descr="10372645"/>
          <p:cNvPicPr preferRelativeResize="0"/>
          <p:nvPr/>
        </p:nvPicPr>
        <p:blipFill rotWithShape="1">
          <a:blip r:embed="rId3">
            <a:alphaModFix/>
          </a:blip>
          <a:srcRect l="9141" t="12798" r="8574" b="13601"/>
          <a:stretch/>
        </p:blipFill>
        <p:spPr>
          <a:xfrm>
            <a:off x="763074" y="1002374"/>
            <a:ext cx="7408800" cy="47328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pic>
        <p:nvPicPr>
          <p:cNvPr id="824" name="Shape 824" descr="12144791"/>
          <p:cNvPicPr preferRelativeResize="0"/>
          <p:nvPr/>
        </p:nvPicPr>
        <p:blipFill rotWithShape="1">
          <a:blip r:embed="rId3">
            <a:alphaModFix/>
          </a:blip>
          <a:srcRect l="2505" t="3763" r="4704" b="4002"/>
          <a:stretch/>
        </p:blipFill>
        <p:spPr>
          <a:xfrm>
            <a:off x="1828800" y="311037"/>
            <a:ext cx="4495800" cy="5952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pic>
        <p:nvPicPr>
          <p:cNvPr id="829" name="Shape 829"/>
          <p:cNvPicPr preferRelativeResize="0"/>
          <p:nvPr/>
        </p:nvPicPr>
        <p:blipFill rotWithShape="1">
          <a:blip r:embed="rId3">
            <a:alphaModFix/>
          </a:blip>
          <a:srcRect/>
          <a:stretch/>
        </p:blipFill>
        <p:spPr>
          <a:xfrm>
            <a:off x="2438400" y="98194"/>
            <a:ext cx="4267200" cy="66615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pic>
        <p:nvPicPr>
          <p:cNvPr id="834" name="Shape 834" descr="World-War-1-4"/>
          <p:cNvPicPr preferRelativeResize="0"/>
          <p:nvPr/>
        </p:nvPicPr>
        <p:blipFill rotWithShape="1">
          <a:blip r:embed="rId3">
            <a:alphaModFix/>
          </a:blip>
          <a:srcRect l="4162" t="1389" r="2090" b="2779"/>
          <a:stretch/>
        </p:blipFill>
        <p:spPr>
          <a:xfrm>
            <a:off x="1981200" y="152400"/>
            <a:ext cx="4876800" cy="6109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pic>
        <p:nvPicPr>
          <p:cNvPr id="839" name="Shape 839"/>
          <p:cNvPicPr preferRelativeResize="0"/>
          <p:nvPr/>
        </p:nvPicPr>
        <p:blipFill rotWithShape="1">
          <a:blip r:embed="rId3">
            <a:alphaModFix/>
          </a:blip>
          <a:srcRect/>
          <a:stretch/>
        </p:blipFill>
        <p:spPr>
          <a:xfrm>
            <a:off x="1971275" y="63450"/>
            <a:ext cx="5125800" cy="62148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pic>
        <p:nvPicPr>
          <p:cNvPr id="844" name="Shape 844"/>
          <p:cNvPicPr preferRelativeResize="0"/>
          <p:nvPr/>
        </p:nvPicPr>
        <p:blipFill rotWithShape="1">
          <a:blip r:embed="rId3">
            <a:alphaModFix/>
          </a:blip>
          <a:srcRect/>
          <a:stretch/>
        </p:blipFill>
        <p:spPr>
          <a:xfrm>
            <a:off x="2286000" y="88999"/>
            <a:ext cx="4495800" cy="61893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pic>
        <p:nvPicPr>
          <p:cNvPr id="849" name="Shape 849" descr="http://www.learnnc.org/lp/media/uploads/2009/08/a-1038-100.jpg"/>
          <p:cNvPicPr preferRelativeResize="0"/>
          <p:nvPr/>
        </p:nvPicPr>
        <p:blipFill rotWithShape="1">
          <a:blip r:embed="rId3">
            <a:alphaModFix/>
          </a:blip>
          <a:srcRect/>
          <a:stretch/>
        </p:blipFill>
        <p:spPr>
          <a:xfrm>
            <a:off x="2057400" y="89475"/>
            <a:ext cx="4572000" cy="6188700"/>
          </a:xfrm>
          <a:prstGeom prst="rect">
            <a:avLst/>
          </a:prstGeom>
          <a:noFill/>
          <a:ln w="38100" cap="flat" cmpd="sng">
            <a:solidFill>
              <a:srgbClr val="FF0000"/>
            </a:solidFill>
            <a:prstDash val="solid"/>
            <a:miter/>
            <a:headEnd type="none" w="med" len="med"/>
            <a:tailEnd type="none" w="med" len="med"/>
          </a:ln>
        </p:spPr>
      </p:pic>
    </p:spTree>
  </p:cSld>
  <p:clrMapOvr>
    <a:masterClrMapping/>
  </p:clrMapOvr>
  <p:transition spd="slow">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pic>
        <p:nvPicPr>
          <p:cNvPr id="854" name="Shape 854"/>
          <p:cNvPicPr preferRelativeResize="0"/>
          <p:nvPr/>
        </p:nvPicPr>
        <p:blipFill rotWithShape="1">
          <a:blip r:embed="rId3">
            <a:alphaModFix/>
          </a:blip>
          <a:srcRect/>
          <a:stretch/>
        </p:blipFill>
        <p:spPr>
          <a:xfrm>
            <a:off x="1828800" y="126340"/>
            <a:ext cx="4910100" cy="61029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35F3BA-FE8B-4E36-87EF-206F94BD42EB}" type="slidenum">
              <a:rPr lang="en-US" smtClean="0">
                <a:solidFill>
                  <a:prstClr val="white"/>
                </a:solidFill>
              </a:rPr>
              <a:pPr/>
              <a:t>5</a:t>
            </a:fld>
            <a:endParaRPr lang="en-US" dirty="0">
              <a:solidFill>
                <a:prstClr val="white"/>
              </a:solidFill>
            </a:endParaRPr>
          </a:p>
        </p:txBody>
      </p:sp>
      <p:pic>
        <p:nvPicPr>
          <p:cNvPr id="3" name="Picture 2" descr="skills - Google Search - Windows Internet Explorer provided by VA IT Infrastructure Partnership"/>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10793" t="41081" r="35508" b="12628"/>
          <a:stretch/>
        </p:blipFill>
        <p:spPr>
          <a:xfrm>
            <a:off x="381001" y="1752600"/>
            <a:ext cx="7224486" cy="3352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2621513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pic>
        <p:nvPicPr>
          <p:cNvPr id="859" name="Shape 859" descr="C:\Users\Owner\Desktop\TpT Products Posted\TpT World History\TpT Unit 5 WWI WH\TpT Analyzing Propoganda Posters\Propaganda Posters WWI- thumnails\russia.PNG"/>
          <p:cNvPicPr preferRelativeResize="0"/>
          <p:nvPr/>
        </p:nvPicPr>
        <p:blipFill rotWithShape="1">
          <a:blip r:embed="rId3">
            <a:alphaModFix/>
          </a:blip>
          <a:srcRect/>
          <a:stretch/>
        </p:blipFill>
        <p:spPr>
          <a:xfrm>
            <a:off x="1469801" y="369450"/>
            <a:ext cx="5252400" cy="611909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pic>
        <p:nvPicPr>
          <p:cNvPr id="864" name="Shape 864" descr="Propoganda B011"/>
          <p:cNvPicPr preferRelativeResize="0"/>
          <p:nvPr/>
        </p:nvPicPr>
        <p:blipFill rotWithShape="1">
          <a:blip r:embed="rId3">
            <a:alphaModFix/>
          </a:blip>
          <a:srcRect l="3106" t="6525" r="6852" b="7607"/>
          <a:stretch/>
        </p:blipFill>
        <p:spPr>
          <a:xfrm>
            <a:off x="1752600" y="298174"/>
            <a:ext cx="5105400" cy="58806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pic>
        <p:nvPicPr>
          <p:cNvPr id="869" name="Shape 869"/>
          <p:cNvPicPr preferRelativeResize="0"/>
          <p:nvPr/>
        </p:nvPicPr>
        <p:blipFill rotWithShape="1">
          <a:blip r:embed="rId3">
            <a:alphaModFix/>
          </a:blip>
          <a:srcRect/>
          <a:stretch/>
        </p:blipFill>
        <p:spPr>
          <a:xfrm>
            <a:off x="2438400" y="260599"/>
            <a:ext cx="4288800" cy="60177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pic>
        <p:nvPicPr>
          <p:cNvPr id="874" name="Shape 874"/>
          <p:cNvPicPr preferRelativeResize="0"/>
          <p:nvPr/>
        </p:nvPicPr>
        <p:blipFill rotWithShape="1">
          <a:blip r:embed="rId3">
            <a:alphaModFix/>
          </a:blip>
          <a:srcRect/>
          <a:stretch/>
        </p:blipFill>
        <p:spPr>
          <a:xfrm>
            <a:off x="2133600" y="198775"/>
            <a:ext cx="4587300" cy="59967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pic>
        <p:nvPicPr>
          <p:cNvPr id="879" name="Shape 879"/>
          <p:cNvPicPr preferRelativeResize="0"/>
          <p:nvPr/>
        </p:nvPicPr>
        <p:blipFill rotWithShape="1">
          <a:blip r:embed="rId3">
            <a:alphaModFix/>
          </a:blip>
          <a:srcRect/>
          <a:stretch/>
        </p:blipFill>
        <p:spPr>
          <a:xfrm>
            <a:off x="2133600" y="206790"/>
            <a:ext cx="4508700" cy="618599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4" name="Shape 884"/>
          <p:cNvSpPr txBox="1">
            <a:spLocks noGrp="1"/>
          </p:cNvSpPr>
          <p:nvPr>
            <p:ph type="title"/>
          </p:nvPr>
        </p:nvSpPr>
        <p:spPr>
          <a:xfrm>
            <a:off x="457200" y="274637"/>
            <a:ext cx="75438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0070C0"/>
              </a:buClr>
              <a:buSzPct val="25000"/>
              <a:buFont typeface="Times New Roman"/>
              <a:buNone/>
            </a:pPr>
            <a:r>
              <a:rPr lang="en-US" sz="3600" b="1" i="0" u="none" strike="noStrike" cap="none">
                <a:solidFill>
                  <a:srgbClr val="0070C0"/>
                </a:solidFill>
                <a:latin typeface="Times New Roman"/>
                <a:ea typeface="Times New Roman"/>
                <a:cs typeface="Times New Roman"/>
                <a:sym typeface="Times New Roman"/>
              </a:rPr>
              <a:t>Propaganda Gallery Walk </a:t>
            </a:r>
          </a:p>
        </p:txBody>
      </p:sp>
      <p:sp>
        <p:nvSpPr>
          <p:cNvPr id="885" name="Shape 885"/>
          <p:cNvSpPr txBox="1">
            <a:spLocks noGrp="1"/>
          </p:cNvSpPr>
          <p:nvPr>
            <p:ph type="body" idx="1"/>
          </p:nvPr>
        </p:nvSpPr>
        <p:spPr>
          <a:xfrm>
            <a:off x="457200" y="1517375"/>
            <a:ext cx="7772400" cy="4876800"/>
          </a:xfrm>
          <a:prstGeom prst="rect">
            <a:avLst/>
          </a:prstGeom>
          <a:noFill/>
          <a:ln>
            <a:noFill/>
          </a:ln>
        </p:spPr>
        <p:txBody>
          <a:bodyPr lIns="91425" tIns="45700" rIns="91425" bIns="45700" anchor="t" anchorCtr="0">
            <a:noAutofit/>
          </a:bodyPr>
          <a:lstStyle/>
          <a:p>
            <a:pPr marL="0" marR="0" lvl="0" indent="0" algn="l" rtl="0">
              <a:lnSpc>
                <a:spcPct val="80000"/>
              </a:lnSpc>
              <a:spcBef>
                <a:spcPts val="504"/>
              </a:spcBef>
              <a:spcAft>
                <a:spcPts val="0"/>
              </a:spcAft>
              <a:buNone/>
            </a:pPr>
            <a:r>
              <a:rPr lang="en-US" sz="2520" b="1" i="0" u="none" strike="noStrike" cap="none" dirty="0">
                <a:solidFill>
                  <a:schemeClr val="dk1"/>
                </a:solidFill>
                <a:latin typeface="Times New Roman" panose="02020603050405020304" pitchFamily="18" charset="0"/>
                <a:cs typeface="Times New Roman" panose="02020603050405020304" pitchFamily="18" charset="0"/>
                <a:sym typeface="Arial"/>
              </a:rPr>
              <a:t>What persuasive techniques were used in these WWI posters?</a:t>
            </a:r>
          </a:p>
          <a:p>
            <a:pPr marL="342900" marR="0" lvl="0" indent="-342900" algn="l" rtl="0">
              <a:lnSpc>
                <a:spcPct val="80000"/>
              </a:lnSpc>
              <a:spcBef>
                <a:spcPts val="504"/>
              </a:spcBef>
              <a:spcAft>
                <a:spcPts val="0"/>
              </a:spcAft>
              <a:buClr>
                <a:schemeClr val="dk1"/>
              </a:buClr>
              <a:buSzPct val="100800"/>
              <a:buFont typeface="Arial"/>
              <a:buChar char="•"/>
            </a:pPr>
            <a:r>
              <a:rPr lang="en-US" sz="2520" b="0" i="0" u="none" strike="noStrike" cap="none" dirty="0">
                <a:solidFill>
                  <a:schemeClr val="dk1"/>
                </a:solidFill>
                <a:latin typeface="Times New Roman" panose="02020603050405020304" pitchFamily="18" charset="0"/>
                <a:cs typeface="Times New Roman" panose="02020603050405020304" pitchFamily="18" charset="0"/>
                <a:sym typeface="Arial"/>
              </a:rPr>
              <a:t>Answers will include appeal to fear, name-calling, demonization, depictions of children, women, and pets, national symbols, catchy slogans, etc. </a:t>
            </a:r>
          </a:p>
          <a:p>
            <a:pPr marL="0" marR="0" lvl="0" indent="0" algn="l" rtl="0">
              <a:lnSpc>
                <a:spcPct val="80000"/>
              </a:lnSpc>
              <a:spcBef>
                <a:spcPts val="504"/>
              </a:spcBef>
              <a:spcAft>
                <a:spcPts val="0"/>
              </a:spcAft>
              <a:buNone/>
            </a:pPr>
            <a:endParaRPr lang="en-US" sz="2520" b="1" i="0" u="none" strike="noStrike" cap="none" dirty="0" smtClean="0">
              <a:solidFill>
                <a:schemeClr val="dk1"/>
              </a:solidFill>
              <a:latin typeface="Times New Roman" panose="02020603050405020304" pitchFamily="18" charset="0"/>
              <a:cs typeface="Times New Roman" panose="02020603050405020304" pitchFamily="18" charset="0"/>
              <a:sym typeface="Arial"/>
            </a:endParaRPr>
          </a:p>
          <a:p>
            <a:pPr marL="0" marR="0" lvl="0" indent="0" algn="l" rtl="0">
              <a:lnSpc>
                <a:spcPct val="80000"/>
              </a:lnSpc>
              <a:spcBef>
                <a:spcPts val="504"/>
              </a:spcBef>
              <a:spcAft>
                <a:spcPts val="0"/>
              </a:spcAft>
              <a:buNone/>
            </a:pPr>
            <a:r>
              <a:rPr lang="en-US" sz="2520" b="1" i="0" u="none" strike="noStrike" cap="none" dirty="0" smtClean="0">
                <a:solidFill>
                  <a:schemeClr val="dk1"/>
                </a:solidFill>
                <a:latin typeface="Times New Roman" panose="02020603050405020304" pitchFamily="18" charset="0"/>
                <a:cs typeface="Times New Roman" panose="02020603050405020304" pitchFamily="18" charset="0"/>
                <a:sym typeface="Arial"/>
              </a:rPr>
              <a:t>What </a:t>
            </a:r>
            <a:r>
              <a:rPr lang="en-US" sz="2520" b="1" i="0" u="none" strike="noStrike" cap="none" dirty="0">
                <a:solidFill>
                  <a:schemeClr val="dk1"/>
                </a:solidFill>
                <a:latin typeface="Times New Roman" panose="02020603050405020304" pitchFamily="18" charset="0"/>
                <a:cs typeface="Times New Roman" panose="02020603050405020304" pitchFamily="18" charset="0"/>
                <a:sym typeface="Arial"/>
              </a:rPr>
              <a:t>were the goals of the propaganda?</a:t>
            </a:r>
          </a:p>
          <a:p>
            <a:pPr marL="342900" marR="0" lvl="0" indent="-342900" algn="l" rtl="0">
              <a:lnSpc>
                <a:spcPct val="80000"/>
              </a:lnSpc>
              <a:spcBef>
                <a:spcPts val="504"/>
              </a:spcBef>
              <a:spcAft>
                <a:spcPts val="0"/>
              </a:spcAft>
              <a:buClr>
                <a:schemeClr val="dk1"/>
              </a:buClr>
              <a:buSzPct val="100800"/>
              <a:buFont typeface="Arial"/>
              <a:buChar char="•"/>
            </a:pPr>
            <a:r>
              <a:rPr lang="en-US" sz="2520" b="0" i="0" u="none" strike="noStrike" cap="none" dirty="0">
                <a:solidFill>
                  <a:schemeClr val="dk1"/>
                </a:solidFill>
                <a:latin typeface="Times New Roman" panose="02020603050405020304" pitchFamily="18" charset="0"/>
                <a:cs typeface="Times New Roman" panose="02020603050405020304" pitchFamily="18" charset="0"/>
                <a:sym typeface="Arial"/>
              </a:rPr>
              <a:t>Answers will include selling bonds, military conscription, asking women to join workforce, supporting total war, etc.  </a:t>
            </a:r>
          </a:p>
          <a:p>
            <a:pPr marL="0" marR="0" lvl="0" indent="0" algn="l" rtl="0">
              <a:lnSpc>
                <a:spcPct val="80000"/>
              </a:lnSpc>
              <a:spcBef>
                <a:spcPts val="504"/>
              </a:spcBef>
              <a:buNone/>
            </a:pPr>
            <a:endParaRPr lang="en-US" sz="2520" b="1" i="0" u="none" strike="noStrike" cap="none" dirty="0" smtClean="0">
              <a:solidFill>
                <a:schemeClr val="dk1"/>
              </a:solidFill>
              <a:latin typeface="Times New Roman" panose="02020603050405020304" pitchFamily="18" charset="0"/>
              <a:cs typeface="Times New Roman" panose="02020603050405020304" pitchFamily="18" charset="0"/>
              <a:sym typeface="Arial"/>
            </a:endParaRPr>
          </a:p>
          <a:p>
            <a:pPr marL="0" marR="0" lvl="0" indent="0" algn="l" rtl="0">
              <a:lnSpc>
                <a:spcPct val="80000"/>
              </a:lnSpc>
              <a:spcBef>
                <a:spcPts val="504"/>
              </a:spcBef>
              <a:buNone/>
            </a:pPr>
            <a:r>
              <a:rPr lang="en-US" sz="2520" b="1" i="0" u="none" strike="noStrike" cap="none" dirty="0" smtClean="0">
                <a:solidFill>
                  <a:schemeClr val="dk1"/>
                </a:solidFill>
                <a:latin typeface="Times New Roman" panose="02020603050405020304" pitchFamily="18" charset="0"/>
                <a:cs typeface="Times New Roman" panose="02020603050405020304" pitchFamily="18" charset="0"/>
                <a:sym typeface="Arial"/>
              </a:rPr>
              <a:t>Find </a:t>
            </a:r>
            <a:r>
              <a:rPr lang="en-US" sz="2520" b="1" i="0" u="none" strike="noStrike" cap="none" dirty="0">
                <a:solidFill>
                  <a:schemeClr val="dk1"/>
                </a:solidFill>
                <a:latin typeface="Times New Roman" panose="02020603050405020304" pitchFamily="18" charset="0"/>
                <a:cs typeface="Times New Roman" panose="02020603050405020304" pitchFamily="18" charset="0"/>
                <a:sym typeface="Arial"/>
              </a:rPr>
              <a:t>modern examples of propaganda and analyze its goals and persuasive techniques. </a:t>
            </a:r>
          </a:p>
        </p:txBody>
      </p:sp>
    </p:spTree>
  </p:cSld>
  <p:clrMapOvr>
    <a:masterClrMapping/>
  </p:clrMapOvr>
  <p:transition spd="slow">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pic>
        <p:nvPicPr>
          <p:cNvPr id="890" name="Shape 890">
            <a:hlinkClick r:id="rId3"/>
          </p:cNvPr>
          <p:cNvPicPr preferRelativeResize="0">
            <a:picLocks noGrp="1"/>
          </p:cNvPicPr>
          <p:nvPr>
            <p:ph type="body" idx="1"/>
          </p:nvPr>
        </p:nvPicPr>
        <p:blipFill rotWithShape="1">
          <a:blip r:embed="rId4">
            <a:alphaModFix/>
          </a:blip>
          <a:srcRect/>
          <a:stretch/>
        </p:blipFill>
        <p:spPr>
          <a:xfrm>
            <a:off x="486229" y="381000"/>
            <a:ext cx="3295500" cy="2471700"/>
          </a:xfrm>
          <a:prstGeom prst="rect">
            <a:avLst/>
          </a:prstGeom>
          <a:ln>
            <a:noFill/>
          </a:ln>
          <a:effectLst>
            <a:outerShdw blurRad="292100" dist="139700" dir="2700000" algn="tl" rotWithShape="0">
              <a:srgbClr val="333333">
                <a:alpha val="65000"/>
              </a:srgbClr>
            </a:outerShdw>
          </a:effectLst>
        </p:spPr>
      </p:pic>
      <p:sp>
        <p:nvSpPr>
          <p:cNvPr id="891" name="Shape 891"/>
          <p:cNvSpPr txBox="1">
            <a:spLocks noGrp="1"/>
          </p:cNvSpPr>
          <p:nvPr>
            <p:ph type="sldNum" idx="12"/>
          </p:nvPr>
        </p:nvSpPr>
        <p:spPr>
          <a:xfrm>
            <a:off x="8305800" y="6340475"/>
            <a:ext cx="3810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1" i="0" u="none" strike="noStrike" cap="none">
                <a:solidFill>
                  <a:schemeClr val="lt1"/>
                </a:solidFill>
                <a:latin typeface="Calibri"/>
                <a:ea typeface="Calibri"/>
                <a:cs typeface="Calibri"/>
                <a:sym typeface="Calibri"/>
              </a:rPr>
              <a:t>56</a:t>
            </a:fld>
            <a:endParaRPr lang="en-US" sz="1200" b="1" i="0" u="none" strike="noStrike" cap="none">
              <a:solidFill>
                <a:schemeClr val="lt1"/>
              </a:solidFill>
              <a:latin typeface="Calibri"/>
              <a:ea typeface="Calibri"/>
              <a:cs typeface="Calibri"/>
              <a:sym typeface="Calibri"/>
            </a:endParaRPr>
          </a:p>
        </p:txBody>
      </p:sp>
      <p:pic>
        <p:nvPicPr>
          <p:cNvPr id="892" name="Shape 892">
            <a:hlinkClick r:id="rId5"/>
          </p:cNvPr>
          <p:cNvPicPr preferRelativeResize="0"/>
          <p:nvPr/>
        </p:nvPicPr>
        <p:blipFill rotWithShape="1">
          <a:blip r:embed="rId6">
            <a:alphaModFix/>
          </a:blip>
          <a:srcRect/>
          <a:stretch/>
        </p:blipFill>
        <p:spPr>
          <a:xfrm>
            <a:off x="5188974" y="152400"/>
            <a:ext cx="3095100" cy="2438700"/>
          </a:xfrm>
          <a:prstGeom prst="rect">
            <a:avLst/>
          </a:prstGeom>
          <a:ln>
            <a:noFill/>
          </a:ln>
          <a:effectLst>
            <a:outerShdw blurRad="292100" dist="139700" dir="2700000" algn="tl" rotWithShape="0">
              <a:srgbClr val="333333">
                <a:alpha val="65000"/>
              </a:srgbClr>
            </a:outerShdw>
          </a:effectLst>
        </p:spPr>
      </p:pic>
      <p:pic>
        <p:nvPicPr>
          <p:cNvPr id="893" name="Shape 893">
            <a:hlinkClick r:id="rId7"/>
          </p:cNvPr>
          <p:cNvPicPr preferRelativeResize="0"/>
          <p:nvPr/>
        </p:nvPicPr>
        <p:blipFill rotWithShape="1">
          <a:blip r:embed="rId8">
            <a:alphaModFix/>
          </a:blip>
          <a:srcRect/>
          <a:stretch/>
        </p:blipFill>
        <p:spPr>
          <a:xfrm>
            <a:off x="457200" y="3937779"/>
            <a:ext cx="3740894" cy="2585100"/>
          </a:xfrm>
          <a:prstGeom prst="rect">
            <a:avLst/>
          </a:prstGeom>
          <a:ln>
            <a:noFill/>
          </a:ln>
          <a:effectLst>
            <a:outerShdw blurRad="292100" dist="139700" dir="2700000" algn="tl" rotWithShape="0">
              <a:srgbClr val="333333">
                <a:alpha val="65000"/>
              </a:srgbClr>
            </a:outerShdw>
          </a:effectLst>
        </p:spPr>
      </p:pic>
      <p:pic>
        <p:nvPicPr>
          <p:cNvPr id="894" name="Shape 894">
            <a:hlinkClick r:id="rId9"/>
          </p:cNvPr>
          <p:cNvPicPr preferRelativeResize="0"/>
          <p:nvPr/>
        </p:nvPicPr>
        <p:blipFill rotWithShape="1">
          <a:blip r:embed="rId10">
            <a:alphaModFix/>
          </a:blip>
          <a:srcRect/>
          <a:stretch/>
        </p:blipFill>
        <p:spPr>
          <a:xfrm>
            <a:off x="5220222" y="3886200"/>
            <a:ext cx="3032604" cy="2585100"/>
          </a:xfrm>
          <a:prstGeom prst="rect">
            <a:avLst/>
          </a:prstGeom>
          <a:ln>
            <a:noFill/>
          </a:ln>
          <a:effectLst>
            <a:outerShdw blurRad="292100" dist="139700" dir="2700000" algn="tl" rotWithShape="0">
              <a:srgbClr val="333333">
                <a:alpha val="65000"/>
              </a:srgbClr>
            </a:outerShdw>
          </a:effectLst>
        </p:spPr>
      </p:pic>
      <p:sp>
        <p:nvSpPr>
          <p:cNvPr id="2" name="Rectangle 1"/>
          <p:cNvSpPr/>
          <p:nvPr/>
        </p:nvSpPr>
        <p:spPr>
          <a:xfrm>
            <a:off x="914400" y="3084904"/>
            <a:ext cx="6939614" cy="648896"/>
          </a:xfrm>
          <a:prstGeom prst="rect">
            <a:avLst/>
          </a:prstGeom>
        </p:spPr>
        <p:txBody>
          <a:bodyPr wrap="square">
            <a:spAutoFit/>
          </a:bodyPr>
          <a:lstStyle/>
          <a:p>
            <a:pPr lvl="0" algn="ctr">
              <a:lnSpc>
                <a:spcPct val="80000"/>
              </a:lnSpc>
              <a:spcBef>
                <a:spcPts val="504"/>
              </a:spcBef>
            </a:pPr>
            <a:r>
              <a:rPr lang="en-US" sz="2000" b="1" dirty="0">
                <a:solidFill>
                  <a:schemeClr val="dk1"/>
                </a:solidFill>
                <a:latin typeface="Times New Roman" panose="02020603050405020304" pitchFamily="18" charset="0"/>
                <a:cs typeface="Times New Roman" panose="02020603050405020304" pitchFamily="18" charset="0"/>
              </a:rPr>
              <a:t>What persuasive techniques </a:t>
            </a:r>
            <a:r>
              <a:rPr lang="en-US" sz="2000" b="1" dirty="0" smtClean="0">
                <a:solidFill>
                  <a:schemeClr val="dk1"/>
                </a:solidFill>
                <a:latin typeface="Times New Roman" panose="02020603050405020304" pitchFamily="18" charset="0"/>
                <a:cs typeface="Times New Roman" panose="02020603050405020304" pitchFamily="18" charset="0"/>
              </a:rPr>
              <a:t>are being in </a:t>
            </a:r>
            <a:r>
              <a:rPr lang="en-US" sz="2000" b="1" dirty="0">
                <a:solidFill>
                  <a:schemeClr val="dk1"/>
                </a:solidFill>
                <a:latin typeface="Times New Roman" panose="02020603050405020304" pitchFamily="18" charset="0"/>
                <a:cs typeface="Times New Roman" panose="02020603050405020304" pitchFamily="18" charset="0"/>
              </a:rPr>
              <a:t>these </a:t>
            </a:r>
            <a:r>
              <a:rPr lang="en-US" sz="2000" b="1" dirty="0" smtClean="0">
                <a:solidFill>
                  <a:schemeClr val="dk1"/>
                </a:solidFill>
                <a:latin typeface="Times New Roman" panose="02020603050405020304" pitchFamily="18" charset="0"/>
                <a:cs typeface="Times New Roman" panose="02020603050405020304" pitchFamily="18" charset="0"/>
              </a:rPr>
              <a:t>images?</a:t>
            </a:r>
            <a:endParaRPr lang="en-US" sz="2000" b="1" dirty="0">
              <a:solidFill>
                <a:schemeClr val="dk1"/>
              </a:solidFill>
              <a:latin typeface="Times New Roman" panose="02020603050405020304" pitchFamily="18" charset="0"/>
              <a:cs typeface="Times New Roman" panose="02020603050405020304" pitchFamily="18" charset="0"/>
            </a:endParaRPr>
          </a:p>
          <a:p>
            <a:pPr lvl="0" algn="ctr">
              <a:lnSpc>
                <a:spcPct val="80000"/>
              </a:lnSpc>
              <a:spcBef>
                <a:spcPts val="504"/>
              </a:spcBef>
            </a:pPr>
            <a:r>
              <a:rPr lang="en-US" sz="2000" b="1" dirty="0" smtClean="0">
                <a:solidFill>
                  <a:schemeClr val="dk1"/>
                </a:solidFill>
                <a:latin typeface="Times New Roman" panose="02020603050405020304" pitchFamily="18" charset="0"/>
                <a:cs typeface="Times New Roman" panose="02020603050405020304" pitchFamily="18" charset="0"/>
              </a:rPr>
              <a:t>What do you believe are the </a:t>
            </a:r>
            <a:r>
              <a:rPr lang="en-US" sz="2000" b="1" dirty="0">
                <a:solidFill>
                  <a:schemeClr val="dk1"/>
                </a:solidFill>
                <a:latin typeface="Times New Roman" panose="02020603050405020304" pitchFamily="18" charset="0"/>
                <a:cs typeface="Times New Roman" panose="02020603050405020304" pitchFamily="18" charset="0"/>
              </a:rPr>
              <a:t>goals of the </a:t>
            </a:r>
            <a:r>
              <a:rPr lang="en-US" sz="2000" b="1" dirty="0" smtClean="0">
                <a:solidFill>
                  <a:schemeClr val="dk1"/>
                </a:solidFill>
                <a:latin typeface="Times New Roman" panose="02020603050405020304" pitchFamily="18" charset="0"/>
                <a:cs typeface="Times New Roman" panose="02020603050405020304" pitchFamily="18" charset="0"/>
              </a:rPr>
              <a:t>images?</a:t>
            </a:r>
            <a:endParaRPr lang="en-US" sz="2000" b="1" dirty="0">
              <a:solidFill>
                <a:schemeClr val="dk1"/>
              </a:solidFill>
              <a:latin typeface="Times New Roman" panose="02020603050405020304"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784" name="Shape 784"/>
          <p:cNvSpPr txBox="1">
            <a:spLocks noGrp="1"/>
          </p:cNvSpPr>
          <p:nvPr>
            <p:ph type="title"/>
          </p:nvPr>
        </p:nvSpPr>
        <p:spPr>
          <a:xfrm>
            <a:off x="457200" y="274637"/>
            <a:ext cx="7543800" cy="1143000"/>
          </a:xfrm>
          <a:prstGeom prst="rect">
            <a:avLst/>
          </a:prstGeom>
          <a:noFill/>
          <a:ln>
            <a:noFill/>
          </a:ln>
        </p:spPr>
        <p:txBody>
          <a:bodyPr lIns="91425" tIns="45700" rIns="91425" bIns="45700" anchor="ctr" anchorCtr="0">
            <a:noAutofit/>
          </a:bodyPr>
          <a:lstStyle/>
          <a:p>
            <a:pPr marL="0" marR="0" lvl="0" indent="0" rtl="0">
              <a:spcBef>
                <a:spcPts val="0"/>
              </a:spcBef>
              <a:buClr>
                <a:srgbClr val="0070C0"/>
              </a:buClr>
              <a:buSzPct val="25000"/>
              <a:buFont typeface="Times New Roman"/>
              <a:buNone/>
            </a:pPr>
            <a:r>
              <a:rPr lang="en-US" sz="3600"/>
              <a:t>Website POV</a:t>
            </a:r>
          </a:p>
        </p:txBody>
      </p:sp>
      <p:sp>
        <p:nvSpPr>
          <p:cNvPr id="785" name="Shape 785"/>
          <p:cNvSpPr txBox="1">
            <a:spLocks noGrp="1"/>
          </p:cNvSpPr>
          <p:nvPr>
            <p:ph type="body" idx="1"/>
          </p:nvPr>
        </p:nvSpPr>
        <p:spPr>
          <a:xfrm>
            <a:off x="381000" y="1546950"/>
            <a:ext cx="8001000" cy="3406050"/>
          </a:xfrm>
          <a:prstGeom prst="rect">
            <a:avLst/>
          </a:prstGeom>
          <a:noFill/>
          <a:ln>
            <a:noFill/>
          </a:ln>
        </p:spPr>
        <p:txBody>
          <a:bodyPr lIns="91425" tIns="45700" rIns="91425" bIns="45700" anchor="t" anchorCtr="0">
            <a:noAutofit/>
          </a:bodyPr>
          <a:lstStyle/>
          <a:p>
            <a:pPr marL="0" marR="0" lvl="0" indent="0" algn="l" rtl="0">
              <a:lnSpc>
                <a:spcPct val="80000"/>
              </a:lnSpc>
              <a:spcBef>
                <a:spcPts val="504"/>
              </a:spcBef>
              <a:spcAft>
                <a:spcPts val="0"/>
              </a:spcAft>
              <a:buClr>
                <a:schemeClr val="dk1"/>
              </a:buClr>
              <a:buSzPct val="25000"/>
              <a:buFont typeface="Arial"/>
              <a:buNone/>
            </a:pPr>
            <a:r>
              <a:rPr lang="en-US" sz="3200" b="0" i="0" u="none" strike="noStrike" cap="none" dirty="0">
                <a:solidFill>
                  <a:schemeClr val="dk1"/>
                </a:solidFill>
                <a:latin typeface="Times New Roman" panose="02020603050405020304" pitchFamily="18" charset="0"/>
                <a:cs typeface="Times New Roman" panose="02020603050405020304" pitchFamily="18" charset="0"/>
                <a:sym typeface="Arial"/>
              </a:rPr>
              <a:t>Did you find that any of the websites presented no facts, only POV? If so, which ones? </a:t>
            </a:r>
          </a:p>
          <a:p>
            <a:pPr marL="0" marR="0" lvl="0" indent="0" algn="l" rtl="0">
              <a:lnSpc>
                <a:spcPct val="80000"/>
              </a:lnSpc>
              <a:spcBef>
                <a:spcPts val="504"/>
              </a:spcBef>
              <a:spcAft>
                <a:spcPts val="0"/>
              </a:spcAft>
              <a:buClr>
                <a:schemeClr val="dk1"/>
              </a:buClr>
              <a:buSzPct val="25000"/>
              <a:buFont typeface="Arial"/>
              <a:buNone/>
            </a:pPr>
            <a:endParaRPr sz="3200" b="0" dirty="0">
              <a:latin typeface="Times New Roman" panose="02020603050405020304" pitchFamily="18" charset="0"/>
              <a:cs typeface="Times New Roman" panose="02020603050405020304" pitchFamily="18" charset="0"/>
            </a:endParaRPr>
          </a:p>
          <a:p>
            <a:pPr marL="0" marR="0" lvl="0" indent="0" algn="l" rtl="0">
              <a:lnSpc>
                <a:spcPct val="80000"/>
              </a:lnSpc>
              <a:spcBef>
                <a:spcPts val="504"/>
              </a:spcBef>
              <a:spcAft>
                <a:spcPts val="0"/>
              </a:spcAft>
              <a:buClr>
                <a:schemeClr val="dk1"/>
              </a:buClr>
              <a:buSzPct val="25000"/>
              <a:buFont typeface="Arial"/>
              <a:buNone/>
            </a:pPr>
            <a:r>
              <a:rPr lang="en-US" sz="3200" b="0" i="0" u="none" strike="noStrike" cap="none" dirty="0">
                <a:solidFill>
                  <a:schemeClr val="dk1"/>
                </a:solidFill>
                <a:latin typeface="Times New Roman" panose="02020603050405020304" pitchFamily="18" charset="0"/>
                <a:cs typeface="Times New Roman" panose="02020603050405020304" pitchFamily="18" charset="0"/>
                <a:sym typeface="Arial"/>
              </a:rPr>
              <a:t>What websites would be inappropriate for use in an academic paper describing the events that took place in Turkey during World War I? Why</a:t>
            </a:r>
            <a:r>
              <a:rPr lang="en-US" sz="3200" b="0" i="0" u="none" strike="noStrike" cap="none" dirty="0" smtClean="0">
                <a:solidFill>
                  <a:schemeClr val="dk1"/>
                </a:solidFill>
                <a:latin typeface="Times New Roman" panose="02020603050405020304" pitchFamily="18" charset="0"/>
                <a:cs typeface="Times New Roman" panose="02020603050405020304" pitchFamily="18" charset="0"/>
                <a:sym typeface="Arial"/>
              </a:rPr>
              <a:t>?</a:t>
            </a:r>
            <a:endParaRPr lang="en-US" sz="3200" b="0" i="0" u="none" strike="noStrike" cap="none" dirty="0">
              <a:solidFill>
                <a:schemeClr val="dk1"/>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4077476182"/>
      </p:ext>
    </p:extLst>
  </p:cSld>
  <p:clrMapOvr>
    <a:masterClrMapping/>
  </p:clrMapOvr>
  <p:transition spd="slow">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Shape 790"/>
          <p:cNvSpPr txBox="1">
            <a:spLocks noGrp="1"/>
          </p:cNvSpPr>
          <p:nvPr>
            <p:ph type="title"/>
          </p:nvPr>
        </p:nvSpPr>
        <p:spPr>
          <a:xfrm>
            <a:off x="457200" y="503237"/>
            <a:ext cx="7543800" cy="1143000"/>
          </a:xfrm>
          <a:prstGeom prst="rect">
            <a:avLst/>
          </a:prstGeom>
          <a:noFill/>
          <a:ln>
            <a:noFill/>
          </a:ln>
        </p:spPr>
        <p:txBody>
          <a:bodyPr lIns="91425" tIns="45700" rIns="91425" bIns="45700" anchor="ctr" anchorCtr="0">
            <a:noAutofit/>
          </a:bodyPr>
          <a:lstStyle/>
          <a:p>
            <a:pPr marL="0" marR="0" lvl="0" indent="0" rtl="0">
              <a:spcBef>
                <a:spcPts val="0"/>
              </a:spcBef>
              <a:buClr>
                <a:srgbClr val="0070C0"/>
              </a:buClr>
              <a:buSzPct val="25000"/>
              <a:buFont typeface="Times New Roman"/>
              <a:buNone/>
            </a:pPr>
            <a:r>
              <a:rPr lang="en-US" sz="3600" b="1" i="0" u="none" strike="noStrike" cap="none" dirty="0">
                <a:solidFill>
                  <a:srgbClr val="0070C0"/>
                </a:solidFill>
                <a:latin typeface="Times New Roman"/>
                <a:ea typeface="Times New Roman"/>
                <a:cs typeface="Times New Roman"/>
                <a:sym typeface="Times New Roman"/>
              </a:rPr>
              <a:t>What additional documents do historians need to research this genocide? </a:t>
            </a:r>
          </a:p>
        </p:txBody>
      </p:sp>
      <p:sp>
        <p:nvSpPr>
          <p:cNvPr id="791" name="Shape 791"/>
          <p:cNvSpPr txBox="1">
            <a:spLocks noGrp="1"/>
          </p:cNvSpPr>
          <p:nvPr>
            <p:ph type="body" idx="1"/>
          </p:nvPr>
        </p:nvSpPr>
        <p:spPr>
          <a:xfrm>
            <a:off x="457200" y="2057400"/>
            <a:ext cx="7543800" cy="45261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None/>
            </a:pPr>
            <a:r>
              <a:rPr lang="en-US" sz="3600" i="0" u="none" strike="noStrike" cap="none" dirty="0">
                <a:solidFill>
                  <a:schemeClr val="dk1"/>
                </a:solidFill>
                <a:latin typeface="Times New Roman" panose="02020603050405020304" pitchFamily="18" charset="0"/>
                <a:cs typeface="Times New Roman" panose="02020603050405020304" pitchFamily="18" charset="0"/>
                <a:sym typeface="Arial"/>
              </a:rPr>
              <a:t>Answer</a:t>
            </a:r>
            <a:r>
              <a:rPr lang="en-US" sz="3600" b="0" i="0" u="none" strike="noStrike" cap="none" dirty="0">
                <a:solidFill>
                  <a:schemeClr val="dk1"/>
                </a:solidFill>
                <a:latin typeface="Times New Roman" panose="02020603050405020304" pitchFamily="18" charset="0"/>
                <a:cs typeface="Times New Roman" panose="02020603050405020304" pitchFamily="18" charset="0"/>
                <a:sym typeface="Arial"/>
              </a:rPr>
              <a:t>: primary documents - interviews, diaries, letters, raw data, photographs, etc. </a:t>
            </a:r>
          </a:p>
          <a:p>
            <a:pPr marL="342900" marR="0" lvl="0" indent="-342900" algn="l" rtl="0">
              <a:lnSpc>
                <a:spcPct val="90000"/>
              </a:lnSpc>
              <a:spcBef>
                <a:spcPts val="720"/>
              </a:spcBef>
              <a:spcAft>
                <a:spcPts val="0"/>
              </a:spcAft>
              <a:buClr>
                <a:schemeClr val="dk1"/>
              </a:buClr>
              <a:buSzPct val="100000"/>
              <a:buFont typeface="Arial"/>
              <a:buNone/>
            </a:pPr>
            <a:endParaRPr sz="3600" b="0" i="0" u="none" strike="noStrike" cap="none" dirty="0">
              <a:solidFill>
                <a:schemeClr val="dk1"/>
              </a:solidFill>
              <a:latin typeface="Times New Roman" panose="02020603050405020304" pitchFamily="18" charset="0"/>
              <a:cs typeface="Times New Roman" panose="02020603050405020304" pitchFamily="18" charset="0"/>
              <a:sym typeface="Arial"/>
            </a:endParaRPr>
          </a:p>
          <a:p>
            <a:pPr marL="0" marR="0" lvl="0" indent="0" algn="l" rtl="0">
              <a:lnSpc>
                <a:spcPct val="90000"/>
              </a:lnSpc>
              <a:spcBef>
                <a:spcPts val="720"/>
              </a:spcBef>
              <a:buNone/>
            </a:pPr>
            <a:r>
              <a:rPr lang="en-US" sz="3600" i="0" u="none" strike="noStrike" cap="none" dirty="0">
                <a:solidFill>
                  <a:schemeClr val="dk1"/>
                </a:solidFill>
                <a:latin typeface="Times New Roman" panose="02020603050405020304" pitchFamily="18" charset="0"/>
                <a:cs typeface="Times New Roman" panose="02020603050405020304" pitchFamily="18" charset="0"/>
                <a:sym typeface="Arial"/>
              </a:rPr>
              <a:t>Assignment</a:t>
            </a:r>
            <a:r>
              <a:rPr lang="en-US" sz="3600" b="0" i="0" u="none" strike="noStrike" cap="none" dirty="0">
                <a:solidFill>
                  <a:schemeClr val="dk1"/>
                </a:solidFill>
                <a:latin typeface="Times New Roman" panose="02020603050405020304" pitchFamily="18" charset="0"/>
                <a:cs typeface="Times New Roman" panose="02020603050405020304" pitchFamily="18" charset="0"/>
                <a:sym typeface="Arial"/>
              </a:rPr>
              <a:t> - Prepare a collection of primary and secondary sources on the Armenian genocide. </a:t>
            </a:r>
          </a:p>
        </p:txBody>
      </p:sp>
    </p:spTree>
    <p:extLst>
      <p:ext uri="{BB962C8B-B14F-4D97-AF65-F5344CB8AC3E}">
        <p14:creationId xmlns:p14="http://schemas.microsoft.com/office/powerpoint/2010/main" val="31297708"/>
      </p:ext>
    </p:extLst>
  </p:cSld>
  <p:clrMapOvr>
    <a:masterClrMapping/>
  </p:clrMapOvr>
  <p:transition spd="slow">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6" name="Shape 796"/>
          <p:cNvSpPr txBox="1">
            <a:spLocks noGrp="1"/>
          </p:cNvSpPr>
          <p:nvPr>
            <p:ph type="title"/>
          </p:nvPr>
        </p:nvSpPr>
        <p:spPr>
          <a:xfrm>
            <a:off x="457200" y="274637"/>
            <a:ext cx="75438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0070C0"/>
              </a:buClr>
              <a:buSzPct val="25000"/>
              <a:buFont typeface="Times New Roman"/>
              <a:buNone/>
            </a:pPr>
            <a:r>
              <a:rPr lang="en-US" sz="4000" b="1" i="0" u="none" strike="noStrike" cap="none">
                <a:solidFill>
                  <a:srgbClr val="0070C0"/>
                </a:solidFill>
                <a:latin typeface="Times New Roman"/>
                <a:ea typeface="Times New Roman"/>
                <a:cs typeface="Times New Roman"/>
                <a:sym typeface="Times New Roman"/>
              </a:rPr>
              <a:t>       Thesis/ Short Answer/ Essay </a:t>
            </a:r>
          </a:p>
        </p:txBody>
      </p:sp>
      <p:sp>
        <p:nvSpPr>
          <p:cNvPr id="797" name="Shape 797"/>
          <p:cNvSpPr txBox="1">
            <a:spLocks noGrp="1"/>
          </p:cNvSpPr>
          <p:nvPr>
            <p:ph type="body" idx="1"/>
          </p:nvPr>
        </p:nvSpPr>
        <p:spPr>
          <a:xfrm>
            <a:off x="457200" y="1600200"/>
            <a:ext cx="7543800" cy="45261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Arial"/>
              <a:buNone/>
            </a:pPr>
            <a:r>
              <a:rPr lang="en-US" sz="3600" b="0" i="0" u="none" strike="noStrike" cap="none" dirty="0">
                <a:solidFill>
                  <a:schemeClr val="dk1"/>
                </a:solidFill>
                <a:latin typeface="Times New Roman" panose="02020603050405020304" pitchFamily="18" charset="0"/>
                <a:cs typeface="Times New Roman" panose="02020603050405020304" pitchFamily="18" charset="0"/>
                <a:sym typeface="Arial"/>
              </a:rPr>
              <a:t>Based on </a:t>
            </a:r>
            <a:r>
              <a:rPr lang="en-US" sz="3600" b="0" i="0" u="none" strike="noStrike" cap="none" dirty="0" smtClean="0">
                <a:solidFill>
                  <a:schemeClr val="dk1"/>
                </a:solidFill>
                <a:latin typeface="Times New Roman" panose="02020603050405020304" pitchFamily="18" charset="0"/>
                <a:cs typeface="Times New Roman" panose="02020603050405020304" pitchFamily="18" charset="0"/>
                <a:sym typeface="Arial"/>
              </a:rPr>
              <a:t>your </a:t>
            </a:r>
            <a:r>
              <a:rPr lang="en-US" sz="3600" b="0" i="0" u="none" strike="noStrike" cap="none" dirty="0">
                <a:solidFill>
                  <a:schemeClr val="dk1"/>
                </a:solidFill>
                <a:latin typeface="Times New Roman" panose="02020603050405020304" pitchFamily="18" charset="0"/>
                <a:cs typeface="Times New Roman" panose="02020603050405020304" pitchFamily="18" charset="0"/>
                <a:sym typeface="Arial"/>
              </a:rPr>
              <a:t>research and the definition of a genocide, answer the following question:</a:t>
            </a:r>
            <a:r>
              <a:rPr lang="en-US" sz="3600" b="1" i="0" u="none" strike="noStrike" cap="none" dirty="0">
                <a:solidFill>
                  <a:schemeClr val="dk1"/>
                </a:solidFill>
                <a:latin typeface="Times New Roman" panose="02020603050405020304" pitchFamily="18" charset="0"/>
                <a:cs typeface="Times New Roman" panose="02020603050405020304" pitchFamily="18" charset="0"/>
                <a:sym typeface="Arial"/>
              </a:rPr>
              <a:t> </a:t>
            </a:r>
          </a:p>
          <a:p>
            <a:pPr marL="0" marR="0" lvl="0" indent="0" algn="ctr" rtl="0">
              <a:spcBef>
                <a:spcPts val="720"/>
              </a:spcBef>
              <a:buClr>
                <a:schemeClr val="dk1"/>
              </a:buClr>
              <a:buSzPct val="25000"/>
              <a:buFont typeface="Arial"/>
              <a:buNone/>
            </a:pPr>
            <a:endParaRPr lang="en-US" sz="3600" b="1" i="0" u="none" strike="noStrike" cap="none" dirty="0" smtClean="0">
              <a:solidFill>
                <a:schemeClr val="dk1"/>
              </a:solidFill>
              <a:latin typeface="Times New Roman" panose="02020603050405020304" pitchFamily="18" charset="0"/>
              <a:cs typeface="Times New Roman" panose="02020603050405020304" pitchFamily="18" charset="0"/>
              <a:sym typeface="Arial"/>
            </a:endParaRPr>
          </a:p>
          <a:p>
            <a:pPr marL="0" marR="0" lvl="0" indent="0" algn="ctr" rtl="0">
              <a:spcBef>
                <a:spcPts val="720"/>
              </a:spcBef>
              <a:buClr>
                <a:schemeClr val="dk1"/>
              </a:buClr>
              <a:buSzPct val="25000"/>
              <a:buFont typeface="Arial"/>
              <a:buNone/>
            </a:pPr>
            <a:r>
              <a:rPr lang="en-US" sz="3600" b="1" i="0" u="none" strike="noStrike" cap="none" dirty="0" smtClean="0">
                <a:solidFill>
                  <a:schemeClr val="dk1"/>
                </a:solidFill>
                <a:latin typeface="Times New Roman" panose="02020603050405020304" pitchFamily="18" charset="0"/>
                <a:cs typeface="Times New Roman" panose="02020603050405020304" pitchFamily="18" charset="0"/>
                <a:sym typeface="Arial"/>
              </a:rPr>
              <a:t>Was </a:t>
            </a:r>
            <a:r>
              <a:rPr lang="en-US" sz="3600" b="1" i="0" u="none" strike="noStrike" cap="none" dirty="0">
                <a:solidFill>
                  <a:schemeClr val="dk1"/>
                </a:solidFill>
                <a:latin typeface="Times New Roman" panose="02020603050405020304" pitchFamily="18" charset="0"/>
                <a:cs typeface="Times New Roman" panose="02020603050405020304" pitchFamily="18" charset="0"/>
                <a:sym typeface="Arial"/>
              </a:rPr>
              <a:t>there an Armenian genocide? </a:t>
            </a:r>
          </a:p>
        </p:txBody>
      </p:sp>
    </p:spTree>
    <p:extLst>
      <p:ext uri="{BB962C8B-B14F-4D97-AF65-F5344CB8AC3E}">
        <p14:creationId xmlns:p14="http://schemas.microsoft.com/office/powerpoint/2010/main" val="3578983702"/>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2015 SOL Skill Progression </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0E35F3BA-FE8B-4E36-87EF-206F94BD42EB}" type="slidenum">
              <a:rPr lang="en-US" smtClean="0">
                <a:solidFill>
                  <a:prstClr val="white"/>
                </a:solidFill>
              </a:rPr>
              <a:pPr/>
              <a:t>6</a:t>
            </a:fld>
            <a:endParaRPr lang="en-US" dirty="0">
              <a:solidFill>
                <a:prstClr val="white"/>
              </a:solidFill>
            </a:endParaRPr>
          </a:p>
        </p:txBody>
      </p:sp>
      <p:pic>
        <p:nvPicPr>
          <p:cNvPr id="5" name="Picture 4"/>
          <p:cNvPicPr>
            <a:picLocks noChangeAspect="1"/>
          </p:cNvPicPr>
          <p:nvPr/>
        </p:nvPicPr>
        <p:blipFill>
          <a:blip r:embed="rId3"/>
          <a:stretch>
            <a:fillRect/>
          </a:stretch>
        </p:blipFill>
        <p:spPr>
          <a:xfrm>
            <a:off x="228600" y="1289050"/>
            <a:ext cx="8146981" cy="5568950"/>
          </a:xfrm>
          <a:prstGeom prst="rect">
            <a:avLst/>
          </a:prstGeom>
        </p:spPr>
      </p:pic>
    </p:spTree>
    <p:extLst>
      <p:ext uri="{BB962C8B-B14F-4D97-AF65-F5344CB8AC3E}">
        <p14:creationId xmlns:p14="http://schemas.microsoft.com/office/powerpoint/2010/main" val="62280323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xmlns:mv="urn:schemas-microsoft-com:mac:vml">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543800" cy="1143000"/>
          </a:xfrm>
        </p:spPr>
        <p:txBody>
          <a:bodyPr/>
          <a:lstStyle/>
          <a:p>
            <a:r>
              <a:rPr lang="en-US" dirty="0" smtClean="0"/>
              <a:t>Propaganda Gallery Walk</a:t>
            </a:r>
            <a:br>
              <a:rPr lang="en-US" dirty="0" smtClean="0"/>
            </a:br>
            <a:r>
              <a:rPr lang="en-US" dirty="0" smtClean="0"/>
              <a:t>Citations</a:t>
            </a:r>
            <a:endParaRPr lang="en-US" dirty="0"/>
          </a:p>
        </p:txBody>
      </p:sp>
      <p:sp>
        <p:nvSpPr>
          <p:cNvPr id="3" name="Text Placeholder 2"/>
          <p:cNvSpPr>
            <a:spLocks noGrp="1"/>
          </p:cNvSpPr>
          <p:nvPr>
            <p:ph type="body" idx="1"/>
          </p:nvPr>
        </p:nvSpPr>
        <p:spPr>
          <a:xfrm>
            <a:off x="152400" y="1143000"/>
            <a:ext cx="8305800" cy="4754700"/>
          </a:xfrm>
        </p:spPr>
        <p:txBody>
          <a:bodyPr/>
          <a:lstStyle/>
          <a:p>
            <a:pPr marL="114300">
              <a:spcBef>
                <a:spcPts val="0"/>
              </a:spcBef>
            </a:pPr>
            <a:r>
              <a:rPr lang="en-US" sz="1800" b="0" dirty="0" smtClean="0">
                <a:latin typeface="Times New Roman" panose="02020603050405020304" pitchFamily="18" charset="0"/>
                <a:cs typeface="Times New Roman" panose="02020603050405020304" pitchFamily="18" charset="0"/>
              </a:rPr>
              <a:t>An </a:t>
            </a:r>
            <a:r>
              <a:rPr lang="en-US" sz="1800" b="0" dirty="0">
                <a:latin typeface="Times New Roman" panose="02020603050405020304" pitchFamily="18" charset="0"/>
                <a:cs typeface="Times New Roman" panose="02020603050405020304" pitchFamily="18" charset="0"/>
              </a:rPr>
              <a:t>Anti-German WWI Propaganda Poster. Digital image. A Visual Conversation: Media Images during Wartime, 1898-1918. </a:t>
            </a:r>
            <a:r>
              <a:rPr lang="en-US" sz="1800" b="0" dirty="0" err="1">
                <a:latin typeface="Times New Roman" panose="02020603050405020304" pitchFamily="18" charset="0"/>
                <a:cs typeface="Times New Roman" panose="02020603050405020304" pitchFamily="18" charset="0"/>
              </a:rPr>
              <a:t>N.p</a:t>
            </a:r>
            <a:r>
              <a:rPr lang="en-US" sz="1800" b="0" dirty="0">
                <a:latin typeface="Times New Roman" panose="02020603050405020304" pitchFamily="18" charset="0"/>
                <a:cs typeface="Times New Roman" panose="02020603050405020304" pitchFamily="18" charset="0"/>
              </a:rPr>
              <a:t>., </a:t>
            </a:r>
            <a:r>
              <a:rPr lang="en-US" sz="1800" b="0" dirty="0" err="1">
                <a:latin typeface="Times New Roman" panose="02020603050405020304" pitchFamily="18" charset="0"/>
                <a:cs typeface="Times New Roman" panose="02020603050405020304" pitchFamily="18" charset="0"/>
              </a:rPr>
              <a:t>n.d.</a:t>
            </a:r>
            <a:r>
              <a:rPr lang="en-US" sz="1800" b="0" dirty="0">
                <a:latin typeface="Times New Roman" panose="02020603050405020304" pitchFamily="18" charset="0"/>
                <a:cs typeface="Times New Roman" panose="02020603050405020304" pitchFamily="18" charset="0"/>
              </a:rPr>
              <a:t> Web. 20 Dec. 2016. &lt;http://</a:t>
            </a:r>
            <a:r>
              <a:rPr lang="en-US" sz="1800" b="0" dirty="0" smtClean="0">
                <a:latin typeface="Times New Roman" panose="02020603050405020304" pitchFamily="18" charset="0"/>
                <a:cs typeface="Times New Roman" panose="02020603050405020304" pitchFamily="18" charset="0"/>
              </a:rPr>
              <a:t>fch.fiu.edu/FCH-2006/Spivey-A%20Visual%20Conversation.htm&gt;.</a:t>
            </a:r>
            <a:endParaRPr lang="en-US" sz="1800" b="0" dirty="0">
              <a:latin typeface="Times New Roman" panose="02020603050405020304" pitchFamily="18" charset="0"/>
              <a:cs typeface="Times New Roman" panose="02020603050405020304" pitchFamily="18" charset="0"/>
            </a:endParaRPr>
          </a:p>
          <a:p>
            <a:pPr marL="114300">
              <a:spcBef>
                <a:spcPts val="0"/>
              </a:spcBef>
            </a:pPr>
            <a:r>
              <a:rPr lang="en-US" sz="1800" b="0" dirty="0" err="1">
                <a:latin typeface="Times New Roman" panose="02020603050405020304" pitchFamily="18" charset="0"/>
                <a:cs typeface="Times New Roman" panose="02020603050405020304" pitchFamily="18" charset="0"/>
              </a:rPr>
              <a:t>Englelhart</a:t>
            </a:r>
            <a:r>
              <a:rPr lang="en-US" sz="1800" b="0" dirty="0">
                <a:latin typeface="Times New Roman" panose="02020603050405020304" pitchFamily="18" charset="0"/>
                <a:cs typeface="Times New Roman" panose="02020603050405020304" pitchFamily="18" charset="0"/>
              </a:rPr>
              <a:t>, J. U. . </a:t>
            </a:r>
            <a:r>
              <a:rPr lang="en-US" sz="1800" b="0" dirty="0" err="1">
                <a:latin typeface="Times New Roman" panose="02020603050405020304" pitchFamily="18" charset="0"/>
                <a:cs typeface="Times New Roman" panose="02020603050405020304" pitchFamily="18" charset="0"/>
              </a:rPr>
              <a:t>Bolschewismus</a:t>
            </a:r>
            <a:r>
              <a:rPr lang="en-US" sz="1800" b="0" dirty="0">
                <a:latin typeface="Times New Roman" panose="02020603050405020304" pitchFamily="18" charset="0"/>
                <a:cs typeface="Times New Roman" panose="02020603050405020304" pitchFamily="18" charset="0"/>
              </a:rPr>
              <a:t> </a:t>
            </a:r>
            <a:r>
              <a:rPr lang="en-US" sz="1800" b="0" dirty="0" err="1">
                <a:latin typeface="Times New Roman" panose="02020603050405020304" pitchFamily="18" charset="0"/>
                <a:cs typeface="Times New Roman" panose="02020603050405020304" pitchFamily="18" charset="0"/>
              </a:rPr>
              <a:t>bringt</a:t>
            </a:r>
            <a:r>
              <a:rPr lang="en-US" sz="1800" b="0" dirty="0">
                <a:latin typeface="Times New Roman" panose="02020603050405020304" pitchFamily="18" charset="0"/>
                <a:cs typeface="Times New Roman" panose="02020603050405020304" pitchFamily="18" charset="0"/>
              </a:rPr>
              <a:t> Krieg, </a:t>
            </a:r>
            <a:r>
              <a:rPr lang="en-US" sz="1800" b="0" dirty="0" err="1">
                <a:latin typeface="Times New Roman" panose="02020603050405020304" pitchFamily="18" charset="0"/>
                <a:cs typeface="Times New Roman" panose="02020603050405020304" pitchFamily="18" charset="0"/>
              </a:rPr>
              <a:t>Arbeitslosigkeit</a:t>
            </a:r>
            <a:r>
              <a:rPr lang="en-US" sz="1800" b="0" dirty="0">
                <a:latin typeface="Times New Roman" panose="02020603050405020304" pitchFamily="18" charset="0"/>
                <a:cs typeface="Times New Roman" panose="02020603050405020304" pitchFamily="18" charset="0"/>
              </a:rPr>
              <a:t> und </a:t>
            </a:r>
            <a:r>
              <a:rPr lang="en-US" sz="1800" b="0" dirty="0" err="1">
                <a:latin typeface="Times New Roman" panose="02020603050405020304" pitchFamily="18" charset="0"/>
                <a:cs typeface="Times New Roman" panose="02020603050405020304" pitchFamily="18" charset="0"/>
              </a:rPr>
              <a:t>Hungersnot</a:t>
            </a:r>
            <a:r>
              <a:rPr lang="en-US" sz="1800" b="0" dirty="0">
                <a:latin typeface="Times New Roman" panose="02020603050405020304" pitchFamily="18" charset="0"/>
                <a:cs typeface="Times New Roman" panose="02020603050405020304" pitchFamily="18" charset="0"/>
              </a:rPr>
              <a:t>. Digital image. Library of Congress. </a:t>
            </a:r>
            <a:r>
              <a:rPr lang="en-US" sz="1800" b="0" dirty="0" err="1">
                <a:latin typeface="Times New Roman" panose="02020603050405020304" pitchFamily="18" charset="0"/>
                <a:cs typeface="Times New Roman" panose="02020603050405020304" pitchFamily="18" charset="0"/>
              </a:rPr>
              <a:t>N.p</a:t>
            </a:r>
            <a:r>
              <a:rPr lang="en-US" sz="1800" b="0" dirty="0">
                <a:latin typeface="Times New Roman" panose="02020603050405020304" pitchFamily="18" charset="0"/>
                <a:cs typeface="Times New Roman" panose="02020603050405020304" pitchFamily="18" charset="0"/>
              </a:rPr>
              <a:t>., </a:t>
            </a:r>
            <a:r>
              <a:rPr lang="en-US" sz="1800" b="0" dirty="0" err="1">
                <a:latin typeface="Times New Roman" panose="02020603050405020304" pitchFamily="18" charset="0"/>
                <a:cs typeface="Times New Roman" panose="02020603050405020304" pitchFamily="18" charset="0"/>
              </a:rPr>
              <a:t>n.d.</a:t>
            </a:r>
            <a:r>
              <a:rPr lang="en-US" sz="1800" b="0" dirty="0">
                <a:latin typeface="Times New Roman" panose="02020603050405020304" pitchFamily="18" charset="0"/>
                <a:cs typeface="Times New Roman" panose="02020603050405020304" pitchFamily="18" charset="0"/>
              </a:rPr>
              <a:t> Web. 20 Dec. 2016. &lt;https://www.loc.gov/item/2004665871/&gt;.</a:t>
            </a:r>
          </a:p>
          <a:p>
            <a:pPr marL="114300">
              <a:spcBef>
                <a:spcPts val="0"/>
              </a:spcBef>
            </a:pPr>
            <a:r>
              <a:rPr lang="en-US" sz="1800" b="0" dirty="0">
                <a:latin typeface="Times New Roman" panose="02020603050405020304" pitchFamily="18" charset="0"/>
                <a:cs typeface="Times New Roman" panose="02020603050405020304" pitchFamily="18" charset="0"/>
              </a:rPr>
              <a:t>Enlist Now An American WWI Propaganda Poster. Digital image. A Visual Conversation: Media Images during Wartime, 1898-1918. </a:t>
            </a:r>
            <a:r>
              <a:rPr lang="en-US" sz="1800" b="0" dirty="0" err="1">
                <a:latin typeface="Times New Roman" panose="02020603050405020304" pitchFamily="18" charset="0"/>
                <a:cs typeface="Times New Roman" panose="02020603050405020304" pitchFamily="18" charset="0"/>
              </a:rPr>
              <a:t>N.p</a:t>
            </a:r>
            <a:r>
              <a:rPr lang="en-US" sz="1800" b="0" dirty="0">
                <a:latin typeface="Times New Roman" panose="02020603050405020304" pitchFamily="18" charset="0"/>
                <a:cs typeface="Times New Roman" panose="02020603050405020304" pitchFamily="18" charset="0"/>
              </a:rPr>
              <a:t>., </a:t>
            </a:r>
            <a:r>
              <a:rPr lang="en-US" sz="1800" b="0" dirty="0" err="1">
                <a:latin typeface="Times New Roman" panose="02020603050405020304" pitchFamily="18" charset="0"/>
                <a:cs typeface="Times New Roman" panose="02020603050405020304" pitchFamily="18" charset="0"/>
              </a:rPr>
              <a:t>n.d.</a:t>
            </a:r>
            <a:r>
              <a:rPr lang="en-US" sz="1800" b="0" dirty="0">
                <a:latin typeface="Times New Roman" panose="02020603050405020304" pitchFamily="18" charset="0"/>
                <a:cs typeface="Times New Roman" panose="02020603050405020304" pitchFamily="18" charset="0"/>
              </a:rPr>
              <a:t> Web. 20 Dec. 2016. &lt;http://fch.fiu.edu/FCH-2006/Spivey-A%20Visual%20Conversation.htm&gt;.</a:t>
            </a:r>
          </a:p>
          <a:p>
            <a:pPr marL="114300">
              <a:spcBef>
                <a:spcPts val="0"/>
              </a:spcBef>
            </a:pPr>
            <a:r>
              <a:rPr lang="en-US" sz="1800" b="0" dirty="0">
                <a:latin typeface="Times New Roman" panose="02020603050405020304" pitchFamily="18" charset="0"/>
                <a:cs typeface="Times New Roman" panose="02020603050405020304" pitchFamily="18" charset="0"/>
              </a:rPr>
              <a:t>Flagg, James M. . I Want You for the US Army. Digital image. Library of Congress. </a:t>
            </a:r>
            <a:r>
              <a:rPr lang="en-US" sz="1800" b="0" dirty="0" err="1">
                <a:latin typeface="Times New Roman" panose="02020603050405020304" pitchFamily="18" charset="0"/>
                <a:cs typeface="Times New Roman" panose="02020603050405020304" pitchFamily="18" charset="0"/>
              </a:rPr>
              <a:t>N.p</a:t>
            </a:r>
            <a:r>
              <a:rPr lang="en-US" sz="1800" b="0" dirty="0">
                <a:latin typeface="Times New Roman" panose="02020603050405020304" pitchFamily="18" charset="0"/>
                <a:cs typeface="Times New Roman" panose="02020603050405020304" pitchFamily="18" charset="0"/>
              </a:rPr>
              <a:t>., </a:t>
            </a:r>
            <a:r>
              <a:rPr lang="en-US" sz="1800" b="0" dirty="0" err="1">
                <a:latin typeface="Times New Roman" panose="02020603050405020304" pitchFamily="18" charset="0"/>
                <a:cs typeface="Times New Roman" panose="02020603050405020304" pitchFamily="18" charset="0"/>
              </a:rPr>
              <a:t>n.d.</a:t>
            </a:r>
            <a:r>
              <a:rPr lang="en-US" sz="1800" b="0" dirty="0">
                <a:latin typeface="Times New Roman" panose="02020603050405020304" pitchFamily="18" charset="0"/>
                <a:cs typeface="Times New Roman" panose="02020603050405020304" pitchFamily="18" charset="0"/>
              </a:rPr>
              <a:t> Web. 20 Dec. 2016. &lt;http://www.loc.gov/rr/print/guide/pp0594.jpg&gt;.</a:t>
            </a:r>
          </a:p>
          <a:p>
            <a:pPr marL="114300">
              <a:spcBef>
                <a:spcPts val="0"/>
              </a:spcBef>
            </a:pPr>
            <a:r>
              <a:rPr lang="en-US" sz="1800" b="0" dirty="0">
                <a:latin typeface="Times New Roman" panose="02020603050405020304" pitchFamily="18" charset="0"/>
                <a:cs typeface="Times New Roman" panose="02020603050405020304" pitchFamily="18" charset="0"/>
              </a:rPr>
              <a:t>Flagg, James Montgomery. Tell that to the Marines! At 24 E 23rd Street. Digital image. Library of Congress. </a:t>
            </a:r>
            <a:r>
              <a:rPr lang="en-US" sz="1800" b="0" dirty="0" err="1">
                <a:latin typeface="Times New Roman" panose="02020603050405020304" pitchFamily="18" charset="0"/>
                <a:cs typeface="Times New Roman" panose="02020603050405020304" pitchFamily="18" charset="0"/>
              </a:rPr>
              <a:t>N.p</a:t>
            </a:r>
            <a:r>
              <a:rPr lang="en-US" sz="1800" b="0" dirty="0">
                <a:latin typeface="Times New Roman" panose="02020603050405020304" pitchFamily="18" charset="0"/>
                <a:cs typeface="Times New Roman" panose="02020603050405020304" pitchFamily="18" charset="0"/>
              </a:rPr>
              <a:t>., </a:t>
            </a:r>
            <a:r>
              <a:rPr lang="en-US" sz="1800" b="0" dirty="0" err="1">
                <a:latin typeface="Times New Roman" panose="02020603050405020304" pitchFamily="18" charset="0"/>
                <a:cs typeface="Times New Roman" panose="02020603050405020304" pitchFamily="18" charset="0"/>
              </a:rPr>
              <a:t>n.d.</a:t>
            </a:r>
            <a:r>
              <a:rPr lang="en-US" sz="1800" b="0" dirty="0">
                <a:latin typeface="Times New Roman" panose="02020603050405020304" pitchFamily="18" charset="0"/>
                <a:cs typeface="Times New Roman" panose="02020603050405020304" pitchFamily="18" charset="0"/>
              </a:rPr>
              <a:t> Web. 20 Dec. 2016. &lt;https://www.loc.gov/item/2008679015/&gt;.</a:t>
            </a:r>
          </a:p>
          <a:p>
            <a:pPr marL="114300">
              <a:spcBef>
                <a:spcPts val="0"/>
              </a:spcBef>
            </a:pPr>
            <a:r>
              <a:rPr lang="en-US" sz="1800" b="0" dirty="0" err="1">
                <a:latin typeface="Times New Roman" panose="02020603050405020304" pitchFamily="18" charset="0"/>
                <a:cs typeface="Times New Roman" panose="02020603050405020304" pitchFamily="18" charset="0"/>
              </a:rPr>
              <a:t>Hopps</a:t>
            </a:r>
            <a:r>
              <a:rPr lang="en-US" sz="1800" b="0" dirty="0">
                <a:latin typeface="Times New Roman" panose="02020603050405020304" pitchFamily="18" charset="0"/>
                <a:cs typeface="Times New Roman" panose="02020603050405020304" pitchFamily="18" charset="0"/>
              </a:rPr>
              <a:t> , Harry R. . Destroy This Mad Brut Enlist -U.S. Army. Digital image. </a:t>
            </a:r>
            <a:r>
              <a:rPr lang="en-US" sz="1800" b="0" dirty="0" err="1">
                <a:latin typeface="Times New Roman" panose="02020603050405020304" pitchFamily="18" charset="0"/>
                <a:cs typeface="Times New Roman" panose="02020603050405020304" pitchFamily="18" charset="0"/>
              </a:rPr>
              <a:t>Lirary</a:t>
            </a:r>
            <a:r>
              <a:rPr lang="en-US" sz="1800" b="0" dirty="0">
                <a:latin typeface="Times New Roman" panose="02020603050405020304" pitchFamily="18" charset="0"/>
                <a:cs typeface="Times New Roman" panose="02020603050405020304" pitchFamily="18" charset="0"/>
              </a:rPr>
              <a:t> of Congress. </a:t>
            </a:r>
            <a:r>
              <a:rPr lang="en-US" sz="1800" b="0" dirty="0" err="1">
                <a:latin typeface="Times New Roman" panose="02020603050405020304" pitchFamily="18" charset="0"/>
                <a:cs typeface="Times New Roman" panose="02020603050405020304" pitchFamily="18" charset="0"/>
              </a:rPr>
              <a:t>N.p</a:t>
            </a:r>
            <a:r>
              <a:rPr lang="en-US" sz="1800" b="0" dirty="0">
                <a:latin typeface="Times New Roman" panose="02020603050405020304" pitchFamily="18" charset="0"/>
                <a:cs typeface="Times New Roman" panose="02020603050405020304" pitchFamily="18" charset="0"/>
              </a:rPr>
              <a:t>., </a:t>
            </a:r>
            <a:r>
              <a:rPr lang="en-US" sz="1800" b="0" dirty="0" err="1">
                <a:latin typeface="Times New Roman" panose="02020603050405020304" pitchFamily="18" charset="0"/>
                <a:cs typeface="Times New Roman" panose="02020603050405020304" pitchFamily="18" charset="0"/>
              </a:rPr>
              <a:t>n.d.</a:t>
            </a:r>
            <a:r>
              <a:rPr lang="en-US" sz="1800" b="0" dirty="0">
                <a:latin typeface="Times New Roman" panose="02020603050405020304" pitchFamily="18" charset="0"/>
                <a:cs typeface="Times New Roman" panose="02020603050405020304" pitchFamily="18" charset="0"/>
              </a:rPr>
              <a:t> Web. 20 Dec. 2016. &lt;https://www.loc.gov/item/2010652057/&gt;.</a:t>
            </a:r>
          </a:p>
          <a:p>
            <a:pPr marL="114300">
              <a:spcBef>
                <a:spcPts val="0"/>
              </a:spcBef>
            </a:pPr>
            <a:r>
              <a:rPr lang="en-US" sz="1800" b="0" dirty="0">
                <a:latin typeface="Times New Roman" panose="02020603050405020304" pitchFamily="18" charset="0"/>
                <a:cs typeface="Times New Roman" panose="02020603050405020304" pitchFamily="18" charset="0"/>
              </a:rPr>
              <a:t>Let's Go Forward Together American Propaganda Poster. Digital image. Propaganda and Ad Posters of Miscellaneous Years. </a:t>
            </a:r>
            <a:r>
              <a:rPr lang="en-US" sz="1800" b="0" dirty="0" err="1">
                <a:latin typeface="Times New Roman" panose="02020603050405020304" pitchFamily="18" charset="0"/>
                <a:cs typeface="Times New Roman" panose="02020603050405020304" pitchFamily="18" charset="0"/>
              </a:rPr>
              <a:t>N.p</a:t>
            </a:r>
            <a:r>
              <a:rPr lang="en-US" sz="1800" b="0" dirty="0">
                <a:latin typeface="Times New Roman" panose="02020603050405020304" pitchFamily="18" charset="0"/>
                <a:cs typeface="Times New Roman" panose="02020603050405020304" pitchFamily="18" charset="0"/>
              </a:rPr>
              <a:t>., </a:t>
            </a:r>
            <a:r>
              <a:rPr lang="en-US" sz="1800" b="0" dirty="0" err="1">
                <a:latin typeface="Times New Roman" panose="02020603050405020304" pitchFamily="18" charset="0"/>
                <a:cs typeface="Times New Roman" panose="02020603050405020304" pitchFamily="18" charset="0"/>
              </a:rPr>
              <a:t>n.d.</a:t>
            </a:r>
            <a:r>
              <a:rPr lang="en-US" sz="1800" b="0" dirty="0">
                <a:latin typeface="Times New Roman" panose="02020603050405020304" pitchFamily="18" charset="0"/>
                <a:cs typeface="Times New Roman" panose="02020603050405020304" pitchFamily="18" charset="0"/>
              </a:rPr>
              <a:t> Web. 20 Dec. 2016. &lt;http://www.vintageadbrowser.com/propaganda-ads-misc-years/133</a:t>
            </a:r>
            <a:r>
              <a:rPr lang="en-US" sz="1800" b="0" dirty="0" smtClean="0">
                <a:latin typeface="Times New Roman" panose="02020603050405020304" pitchFamily="18" charset="0"/>
                <a:cs typeface="Times New Roman" panose="02020603050405020304" pitchFamily="18" charset="0"/>
              </a:rPr>
              <a:t>&gt;.</a:t>
            </a:r>
            <a:endParaRPr lang="en-US" sz="1800" b="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idx="12"/>
          </p:nvPr>
        </p:nvSpPr>
        <p:spPr/>
        <p:txBody>
          <a:bodyPr/>
          <a:lstStyle/>
          <a:p>
            <a:pPr algn="r">
              <a:buSzPct val="25000"/>
            </a:pPr>
            <a:fld id="{00000000-1234-1234-1234-123412341234}" type="slidenum">
              <a:rPr lang="en-US" sz="1200" b="1" smtClean="0">
                <a:solidFill>
                  <a:srgbClr val="FFFFFF"/>
                </a:solidFill>
                <a:latin typeface="Calibri"/>
                <a:ea typeface="Calibri"/>
                <a:cs typeface="Calibri"/>
                <a:sym typeface="Calibri"/>
              </a:rPr>
              <a:pPr algn="r">
                <a:buSzPct val="25000"/>
              </a:pPr>
              <a:t>60</a:t>
            </a:fld>
            <a:endParaRPr lang="en-US" sz="1200" b="1">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48930586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Propaganda Gallery Walk</a:t>
            </a:r>
            <a:br>
              <a:rPr lang="en-US" dirty="0" smtClean="0"/>
            </a:br>
            <a:r>
              <a:rPr lang="en-US" dirty="0" smtClean="0"/>
              <a:t>Citations (Continued)</a:t>
            </a:r>
            <a:endParaRPr lang="en-US" dirty="0"/>
          </a:p>
        </p:txBody>
      </p:sp>
      <p:sp>
        <p:nvSpPr>
          <p:cNvPr id="3" name="Text Placeholder 2"/>
          <p:cNvSpPr>
            <a:spLocks noGrp="1"/>
          </p:cNvSpPr>
          <p:nvPr>
            <p:ph type="body" idx="1"/>
          </p:nvPr>
        </p:nvSpPr>
        <p:spPr>
          <a:xfrm>
            <a:off x="0" y="1600200"/>
            <a:ext cx="8305800" cy="4526100"/>
          </a:xfrm>
        </p:spPr>
        <p:txBody>
          <a:bodyPr/>
          <a:lstStyle/>
          <a:p>
            <a:r>
              <a:rPr lang="en-US" sz="1800" b="0" dirty="0" smtClean="0">
                <a:latin typeface="Times New Roman" panose="02020603050405020304" pitchFamily="18" charset="0"/>
                <a:cs typeface="Times New Roman" panose="02020603050405020304" pitchFamily="18" charset="0"/>
              </a:rPr>
              <a:t>Please </a:t>
            </a:r>
            <a:r>
              <a:rPr lang="en-US" sz="1800" b="0" dirty="0">
                <a:latin typeface="Times New Roman" panose="02020603050405020304" pitchFamily="18" charset="0"/>
                <a:cs typeface="Times New Roman" panose="02020603050405020304" pitchFamily="18" charset="0"/>
              </a:rPr>
              <a:t>Daddy WWI Propaganda Poster. Digital image. Canadian History. </a:t>
            </a:r>
            <a:r>
              <a:rPr lang="en-US" sz="1800" b="0" dirty="0" err="1">
                <a:latin typeface="Times New Roman" panose="02020603050405020304" pitchFamily="18" charset="0"/>
                <a:cs typeface="Times New Roman" panose="02020603050405020304" pitchFamily="18" charset="0"/>
              </a:rPr>
              <a:t>N.p</a:t>
            </a:r>
            <a:r>
              <a:rPr lang="en-US" sz="1800" b="0" dirty="0">
                <a:latin typeface="Times New Roman" panose="02020603050405020304" pitchFamily="18" charset="0"/>
                <a:cs typeface="Times New Roman" panose="02020603050405020304" pitchFamily="18" charset="0"/>
              </a:rPr>
              <a:t>., </a:t>
            </a:r>
            <a:r>
              <a:rPr lang="en-US" sz="1800" b="0" dirty="0" err="1">
                <a:latin typeface="Times New Roman" panose="02020603050405020304" pitchFamily="18" charset="0"/>
                <a:cs typeface="Times New Roman" panose="02020603050405020304" pitchFamily="18" charset="0"/>
              </a:rPr>
              <a:t>n.d.</a:t>
            </a:r>
            <a:r>
              <a:rPr lang="en-US" sz="1800" b="0" dirty="0">
                <a:latin typeface="Times New Roman" panose="02020603050405020304" pitchFamily="18" charset="0"/>
                <a:cs typeface="Times New Roman" panose="02020603050405020304" pitchFamily="18" charset="0"/>
              </a:rPr>
              <a:t> Web. &lt;https://sites.google.com/site/chc2dcanadianhistory/unit-2-canada-and-the-first-world-war/wwi-propaganda-posters&gt;.</a:t>
            </a:r>
          </a:p>
          <a:p>
            <a:r>
              <a:rPr lang="en-US" sz="1800" b="0" dirty="0" err="1">
                <a:latin typeface="Times New Roman" panose="02020603050405020304" pitchFamily="18" charset="0"/>
                <a:cs typeface="Times New Roman" panose="02020603050405020304" pitchFamily="18" charset="0"/>
              </a:rPr>
              <a:t>Poulbot</a:t>
            </a:r>
            <a:r>
              <a:rPr lang="en-US" sz="1800" b="0" dirty="0">
                <a:latin typeface="Times New Roman" panose="02020603050405020304" pitchFamily="18" charset="0"/>
                <a:cs typeface="Times New Roman" panose="02020603050405020304" pitchFamily="18" charset="0"/>
              </a:rPr>
              <a:t>, </a:t>
            </a:r>
            <a:r>
              <a:rPr lang="en-US" sz="1800" b="0" dirty="0" err="1">
                <a:latin typeface="Times New Roman" panose="02020603050405020304" pitchFamily="18" charset="0"/>
                <a:cs typeface="Times New Roman" panose="02020603050405020304" pitchFamily="18" charset="0"/>
              </a:rPr>
              <a:t>Francisque</a:t>
            </a:r>
            <a:r>
              <a:rPr lang="en-US" sz="1800" b="0" dirty="0">
                <a:latin typeface="Times New Roman" panose="02020603050405020304" pitchFamily="18" charset="0"/>
                <a:cs typeface="Times New Roman" panose="02020603050405020304" pitchFamily="18" charset="0"/>
              </a:rPr>
              <a:t>. </a:t>
            </a:r>
            <a:r>
              <a:rPr lang="en-US" sz="1800" b="0" dirty="0" err="1">
                <a:latin typeface="Times New Roman" panose="02020603050405020304" pitchFamily="18" charset="0"/>
                <a:cs typeface="Times New Roman" panose="02020603050405020304" pitchFamily="18" charset="0"/>
              </a:rPr>
              <a:t>Journée</a:t>
            </a:r>
            <a:r>
              <a:rPr lang="en-US" sz="1800" b="0" dirty="0">
                <a:latin typeface="Times New Roman" panose="02020603050405020304" pitchFamily="18" charset="0"/>
                <a:cs typeface="Times New Roman" panose="02020603050405020304" pitchFamily="18" charset="0"/>
              </a:rPr>
              <a:t> de Paris. 14 </a:t>
            </a:r>
            <a:r>
              <a:rPr lang="en-US" sz="1800" b="0" dirty="0" err="1">
                <a:latin typeface="Times New Roman" panose="02020603050405020304" pitchFamily="18" charset="0"/>
                <a:cs typeface="Times New Roman" panose="02020603050405020304" pitchFamily="18" charset="0"/>
              </a:rPr>
              <a:t>Juillet</a:t>
            </a:r>
            <a:r>
              <a:rPr lang="en-US" sz="1800" b="0" dirty="0">
                <a:latin typeface="Times New Roman" panose="02020603050405020304" pitchFamily="18" charset="0"/>
                <a:cs typeface="Times New Roman" panose="02020603050405020304" pitchFamily="18" charset="0"/>
              </a:rPr>
              <a:t> 1916.  Digital image. Library of Congress. </a:t>
            </a:r>
            <a:r>
              <a:rPr lang="en-US" sz="1800" b="0" dirty="0" err="1">
                <a:latin typeface="Times New Roman" panose="02020603050405020304" pitchFamily="18" charset="0"/>
                <a:cs typeface="Times New Roman" panose="02020603050405020304" pitchFamily="18" charset="0"/>
              </a:rPr>
              <a:t>N.p</a:t>
            </a:r>
            <a:r>
              <a:rPr lang="en-US" sz="1800" b="0" dirty="0">
                <a:latin typeface="Times New Roman" panose="02020603050405020304" pitchFamily="18" charset="0"/>
                <a:cs typeface="Times New Roman" panose="02020603050405020304" pitchFamily="18" charset="0"/>
              </a:rPr>
              <a:t>., </a:t>
            </a:r>
            <a:r>
              <a:rPr lang="en-US" sz="1800" b="0" dirty="0" err="1">
                <a:latin typeface="Times New Roman" panose="02020603050405020304" pitchFamily="18" charset="0"/>
                <a:cs typeface="Times New Roman" panose="02020603050405020304" pitchFamily="18" charset="0"/>
              </a:rPr>
              <a:t>n.d.</a:t>
            </a:r>
            <a:r>
              <a:rPr lang="en-US" sz="1800" b="0" dirty="0">
                <a:latin typeface="Times New Roman" panose="02020603050405020304" pitchFamily="18" charset="0"/>
                <a:cs typeface="Times New Roman" panose="02020603050405020304" pitchFamily="18" charset="0"/>
              </a:rPr>
              <a:t> Web. 20 Dec. 2016. &lt;https://www.loc.gov/item/99613713/&gt;.</a:t>
            </a:r>
          </a:p>
          <a:p>
            <a:r>
              <a:rPr lang="en-US" sz="1800" b="0" dirty="0">
                <a:latin typeface="Times New Roman" panose="02020603050405020304" pitchFamily="18" charset="0"/>
                <a:cs typeface="Times New Roman" panose="02020603050405020304" pitchFamily="18" charset="0"/>
              </a:rPr>
              <a:t>Spirit of America WWI Propaganda Poster. Digital image. Propaganda and Ad Posters of Miscellaneous Years. </a:t>
            </a:r>
            <a:r>
              <a:rPr lang="en-US" sz="1800" b="0" dirty="0" err="1">
                <a:latin typeface="Times New Roman" panose="02020603050405020304" pitchFamily="18" charset="0"/>
                <a:cs typeface="Times New Roman" panose="02020603050405020304" pitchFamily="18" charset="0"/>
              </a:rPr>
              <a:t>N.p</a:t>
            </a:r>
            <a:r>
              <a:rPr lang="en-US" sz="1800" b="0" dirty="0">
                <a:latin typeface="Times New Roman" panose="02020603050405020304" pitchFamily="18" charset="0"/>
                <a:cs typeface="Times New Roman" panose="02020603050405020304" pitchFamily="18" charset="0"/>
              </a:rPr>
              <a:t>., </a:t>
            </a:r>
            <a:r>
              <a:rPr lang="en-US" sz="1800" b="0" dirty="0" err="1">
                <a:latin typeface="Times New Roman" panose="02020603050405020304" pitchFamily="18" charset="0"/>
                <a:cs typeface="Times New Roman" panose="02020603050405020304" pitchFamily="18" charset="0"/>
              </a:rPr>
              <a:t>n.d.</a:t>
            </a:r>
            <a:r>
              <a:rPr lang="en-US" sz="1800" b="0" dirty="0">
                <a:latin typeface="Times New Roman" panose="02020603050405020304" pitchFamily="18" charset="0"/>
                <a:cs typeface="Times New Roman" panose="02020603050405020304" pitchFamily="18" charset="0"/>
              </a:rPr>
              <a:t> Web. 20 Dec. 2016. &lt;http://www.vintageadbrowser.com/propaganda-ads-misc-years/40&gt;.</a:t>
            </a:r>
          </a:p>
          <a:p>
            <a:r>
              <a:rPr lang="en-US" sz="1800" b="0" dirty="0" err="1" smtClean="0">
                <a:latin typeface="Times New Roman" panose="02020603050405020304" pitchFamily="18" charset="0"/>
                <a:cs typeface="Times New Roman" panose="02020603050405020304" pitchFamily="18" charset="0"/>
              </a:rPr>
              <a:t>Strothmann</a:t>
            </a:r>
            <a:r>
              <a:rPr lang="en-US" sz="1800" b="0" dirty="0" smtClean="0">
                <a:latin typeface="Times New Roman" panose="02020603050405020304" pitchFamily="18" charset="0"/>
                <a:cs typeface="Times New Roman" panose="02020603050405020304" pitchFamily="18" charset="0"/>
              </a:rPr>
              <a:t> </a:t>
            </a:r>
            <a:r>
              <a:rPr lang="en-US" sz="1800" b="0" dirty="0">
                <a:latin typeface="Times New Roman" panose="02020603050405020304" pitchFamily="18" charset="0"/>
                <a:cs typeface="Times New Roman" panose="02020603050405020304" pitchFamily="18" charset="0"/>
              </a:rPr>
              <a:t>, Frederick. Beat Back the Hun with Liberty Bonds. Digital image. </a:t>
            </a:r>
            <a:r>
              <a:rPr lang="en-US" sz="1800" b="0" dirty="0" err="1">
                <a:latin typeface="Times New Roman" panose="02020603050405020304" pitchFamily="18" charset="0"/>
                <a:cs typeface="Times New Roman" panose="02020603050405020304" pitchFamily="18" charset="0"/>
              </a:rPr>
              <a:t>Lirary</a:t>
            </a:r>
            <a:r>
              <a:rPr lang="en-US" sz="1800" b="0" dirty="0">
                <a:latin typeface="Times New Roman" panose="02020603050405020304" pitchFamily="18" charset="0"/>
                <a:cs typeface="Times New Roman" panose="02020603050405020304" pitchFamily="18" charset="0"/>
              </a:rPr>
              <a:t> of Congress. </a:t>
            </a:r>
            <a:r>
              <a:rPr lang="en-US" sz="1800" b="0" dirty="0" err="1">
                <a:latin typeface="Times New Roman" panose="02020603050405020304" pitchFamily="18" charset="0"/>
                <a:cs typeface="Times New Roman" panose="02020603050405020304" pitchFamily="18" charset="0"/>
              </a:rPr>
              <a:t>N.p</a:t>
            </a:r>
            <a:r>
              <a:rPr lang="en-US" sz="1800" b="0" dirty="0">
                <a:latin typeface="Times New Roman" panose="02020603050405020304" pitchFamily="18" charset="0"/>
                <a:cs typeface="Times New Roman" panose="02020603050405020304" pitchFamily="18" charset="0"/>
              </a:rPr>
              <a:t>., </a:t>
            </a:r>
            <a:r>
              <a:rPr lang="en-US" sz="1800" b="0" dirty="0" err="1">
                <a:latin typeface="Times New Roman" panose="02020603050405020304" pitchFamily="18" charset="0"/>
                <a:cs typeface="Times New Roman" panose="02020603050405020304" pitchFamily="18" charset="0"/>
              </a:rPr>
              <a:t>n.d.</a:t>
            </a:r>
            <a:r>
              <a:rPr lang="en-US" sz="1800" b="0" dirty="0">
                <a:latin typeface="Times New Roman" panose="02020603050405020304" pitchFamily="18" charset="0"/>
                <a:cs typeface="Times New Roman" panose="02020603050405020304" pitchFamily="18" charset="0"/>
              </a:rPr>
              <a:t> Web. 20 Dec. 2016. &lt;https://www.loc.gov/item/94505100/&gt;.</a:t>
            </a:r>
          </a:p>
          <a:p>
            <a:r>
              <a:rPr lang="en-US" sz="1800" b="0" dirty="0">
                <a:latin typeface="Times New Roman" panose="02020603050405020304" pitchFamily="18" charset="0"/>
                <a:cs typeface="Times New Roman" panose="02020603050405020304" pitchFamily="18" charset="0"/>
              </a:rPr>
              <a:t>Wardle, Arthur. The empire needs men!  Digital image. Library of Congress. </a:t>
            </a:r>
            <a:r>
              <a:rPr lang="en-US" sz="1800" b="0" dirty="0" err="1">
                <a:latin typeface="Times New Roman" panose="02020603050405020304" pitchFamily="18" charset="0"/>
                <a:cs typeface="Times New Roman" panose="02020603050405020304" pitchFamily="18" charset="0"/>
              </a:rPr>
              <a:t>N.p</a:t>
            </a:r>
            <a:r>
              <a:rPr lang="en-US" sz="1800" b="0" dirty="0">
                <a:latin typeface="Times New Roman" panose="02020603050405020304" pitchFamily="18" charset="0"/>
                <a:cs typeface="Times New Roman" panose="02020603050405020304" pitchFamily="18" charset="0"/>
              </a:rPr>
              <a:t>., </a:t>
            </a:r>
            <a:r>
              <a:rPr lang="en-US" sz="1800" b="0" dirty="0" err="1">
                <a:latin typeface="Times New Roman" panose="02020603050405020304" pitchFamily="18" charset="0"/>
                <a:cs typeface="Times New Roman" panose="02020603050405020304" pitchFamily="18" charset="0"/>
              </a:rPr>
              <a:t>n.d.</a:t>
            </a:r>
            <a:r>
              <a:rPr lang="en-US" sz="1800" b="0" dirty="0">
                <a:latin typeface="Times New Roman" panose="02020603050405020304" pitchFamily="18" charset="0"/>
                <a:cs typeface="Times New Roman" panose="02020603050405020304" pitchFamily="18" charset="0"/>
              </a:rPr>
              <a:t> Web. 20 Dec. 2016. &lt;https://www.loc.gov/item/2003663156/&gt;.</a:t>
            </a:r>
          </a:p>
          <a:p>
            <a:r>
              <a:rPr lang="en-US" sz="1800" b="0" dirty="0">
                <a:latin typeface="Times New Roman" panose="02020603050405020304" pitchFamily="18" charset="0"/>
                <a:cs typeface="Times New Roman" panose="02020603050405020304" pitchFamily="18" charset="0"/>
              </a:rPr>
              <a:t>Who's absent? Is it you? Digital image. Library of Congress. London: Parliamentary Recruiting Committee, [1915], </a:t>
            </a:r>
            <a:r>
              <a:rPr lang="en-US" sz="1800" b="0" dirty="0" err="1">
                <a:latin typeface="Times New Roman" panose="02020603050405020304" pitchFamily="18" charset="0"/>
                <a:cs typeface="Times New Roman" panose="02020603050405020304" pitchFamily="18" charset="0"/>
              </a:rPr>
              <a:t>n.d.</a:t>
            </a:r>
            <a:r>
              <a:rPr lang="en-US" sz="1800" b="0" dirty="0">
                <a:latin typeface="Times New Roman" panose="02020603050405020304" pitchFamily="18" charset="0"/>
                <a:cs typeface="Times New Roman" panose="02020603050405020304" pitchFamily="18" charset="0"/>
              </a:rPr>
              <a:t> Web. 20 Dec. 2016. &lt;https://www.loc.gov/item/2003675386/&gt;.</a:t>
            </a:r>
          </a:p>
          <a:p>
            <a:endParaRPr lang="en-US" sz="1000" dirty="0"/>
          </a:p>
        </p:txBody>
      </p:sp>
      <p:sp>
        <p:nvSpPr>
          <p:cNvPr id="4" name="Slide Number Placeholder 3"/>
          <p:cNvSpPr>
            <a:spLocks noGrp="1"/>
          </p:cNvSpPr>
          <p:nvPr>
            <p:ph type="sldNum" idx="12"/>
          </p:nvPr>
        </p:nvSpPr>
        <p:spPr/>
        <p:txBody>
          <a:bodyPr/>
          <a:lstStyle/>
          <a:p>
            <a:pPr algn="r">
              <a:buSzPct val="25000"/>
            </a:pPr>
            <a:fld id="{00000000-1234-1234-1234-123412341234}" type="slidenum">
              <a:rPr lang="en-US" sz="1200" b="1" smtClean="0">
                <a:solidFill>
                  <a:srgbClr val="FFFFFF"/>
                </a:solidFill>
                <a:latin typeface="Calibri"/>
                <a:ea typeface="Calibri"/>
                <a:cs typeface="Calibri"/>
                <a:sym typeface="Calibri"/>
              </a:rPr>
              <a:pPr algn="r">
                <a:buSzPct val="25000"/>
              </a:pPr>
              <a:t>61</a:t>
            </a:fld>
            <a:endParaRPr lang="en-US" sz="1200" b="1">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13816733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899" name="Shape 899"/>
          <p:cNvSpPr txBox="1">
            <a:spLocks noGrp="1"/>
          </p:cNvSpPr>
          <p:nvPr>
            <p:ph type="ctrTitle"/>
          </p:nvPr>
        </p:nvSpPr>
        <p:spPr>
          <a:xfrm>
            <a:off x="228600" y="1727775"/>
            <a:ext cx="7848600" cy="3402450"/>
          </a:xfrm>
          <a:prstGeom prst="rect">
            <a:avLst/>
          </a:prstGeom>
          <a:noFill/>
          <a:ln>
            <a:noFill/>
          </a:ln>
        </p:spPr>
        <p:txBody>
          <a:bodyPr lIns="91425" tIns="45700" rIns="91425" bIns="45700" anchor="ctr" anchorCtr="0">
            <a:noAutofit/>
          </a:bodyPr>
          <a:lstStyle/>
          <a:p>
            <a:pPr algn="l"/>
            <a:r>
              <a:rPr lang="en-US" sz="3400" dirty="0">
                <a:latin typeface="Times New Roman" panose="02020603050405020304" pitchFamily="18" charset="0"/>
                <a:ea typeface="Arial"/>
                <a:cs typeface="Times New Roman" panose="02020603050405020304" pitchFamily="18" charset="0"/>
                <a:sym typeface="Arial"/>
              </a:rPr>
              <a:t>WHII.</a:t>
            </a:r>
            <a:r>
              <a:rPr lang="en-US" sz="3400" b="1" i="0" u="none" strike="noStrike" cap="none" dirty="0">
                <a:solidFill>
                  <a:srgbClr val="0070C0"/>
                </a:solidFill>
                <a:latin typeface="Times New Roman" panose="02020603050405020304" pitchFamily="18" charset="0"/>
                <a:ea typeface="Arial"/>
                <a:cs typeface="Times New Roman" panose="02020603050405020304" pitchFamily="18" charset="0"/>
                <a:sym typeface="Arial"/>
              </a:rPr>
              <a:t>1f - </a:t>
            </a:r>
            <a:r>
              <a:rPr lang="en-US" sz="4000" b="0" dirty="0" smtClean="0">
                <a:solidFill>
                  <a:srgbClr val="000000"/>
                </a:solidFill>
              </a:rPr>
              <a:t> </a:t>
            </a:r>
            <a:r>
              <a:rPr lang="en-US" sz="3600" b="0" dirty="0">
                <a:solidFill>
                  <a:srgbClr val="000000"/>
                </a:solidFill>
              </a:rPr>
              <a:t>The student will demonstrate skills for historical thinking, geographical analysis, economic decision making, and responsible citizenship by </a:t>
            </a:r>
            <a:r>
              <a:rPr lang="en-US" sz="3400" b="0" dirty="0" smtClean="0">
                <a:solidFill>
                  <a:schemeClr val="dk1"/>
                </a:solidFill>
                <a:latin typeface="Times New Roman" panose="02020603050405020304" pitchFamily="18" charset="0"/>
                <a:ea typeface="Arial"/>
                <a:cs typeface="Times New Roman" panose="02020603050405020304" pitchFamily="18" charset="0"/>
                <a:sym typeface="Arial"/>
              </a:rPr>
              <a:t>explaining </a:t>
            </a:r>
            <a:r>
              <a:rPr lang="en-US" sz="3400" b="0" dirty="0">
                <a:solidFill>
                  <a:schemeClr val="dk1"/>
                </a:solidFill>
                <a:latin typeface="Times New Roman" panose="02020603050405020304" pitchFamily="18" charset="0"/>
                <a:ea typeface="Arial"/>
                <a:cs typeface="Times New Roman" panose="02020603050405020304" pitchFamily="18" charset="0"/>
                <a:sym typeface="Arial"/>
              </a:rPr>
              <a:t>how indirect cause-and-effect relationships impacted people, places, and events in world history.</a:t>
            </a:r>
          </a:p>
        </p:txBody>
      </p:sp>
      <p:sp>
        <p:nvSpPr>
          <p:cNvPr id="900" name="Shape 900"/>
          <p:cNvSpPr txBox="1">
            <a:spLocks noGrp="1"/>
          </p:cNvSpPr>
          <p:nvPr>
            <p:ph type="title" idx="4294967295"/>
          </p:nvPr>
        </p:nvSpPr>
        <p:spPr>
          <a:xfrm>
            <a:off x="457200" y="274637"/>
            <a:ext cx="7543800" cy="1143000"/>
          </a:xfrm>
          <a:prstGeom prst="rect">
            <a:avLst/>
          </a:prstGeom>
        </p:spPr>
        <p:txBody>
          <a:bodyPr lIns="91425" tIns="91425" rIns="91425" bIns="91425" anchor="ctr" anchorCtr="0">
            <a:noAutofit/>
          </a:bodyPr>
          <a:lstStyle/>
          <a:p>
            <a:pPr lvl="0" rtl="0">
              <a:spcBef>
                <a:spcPts val="0"/>
              </a:spcBef>
              <a:buNone/>
            </a:pPr>
            <a:r>
              <a:rPr lang="en-US"/>
              <a:t>Cause and Effect</a:t>
            </a:r>
          </a:p>
        </p:txBody>
      </p:sp>
    </p:spTree>
  </p:cSld>
  <p:clrMapOvr>
    <a:masterClrMapping/>
  </p:clrMapOvr>
  <p:transition spd="slow">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pic>
        <p:nvPicPr>
          <p:cNvPr id="906" name="Shape 906"/>
          <p:cNvPicPr preferRelativeResize="0">
            <a:picLocks noGrp="1"/>
          </p:cNvPicPr>
          <p:nvPr>
            <p:ph type="body" idx="1"/>
          </p:nvPr>
        </p:nvPicPr>
        <p:blipFill rotWithShape="1">
          <a:blip r:embed="rId3">
            <a:alphaModFix/>
          </a:blip>
          <a:srcRect t="2525"/>
          <a:stretch/>
        </p:blipFill>
        <p:spPr>
          <a:xfrm>
            <a:off x="304800" y="381000"/>
            <a:ext cx="3570600" cy="5196700"/>
          </a:xfrm>
          <a:prstGeom prst="rect">
            <a:avLst/>
          </a:prstGeom>
          <a:ln>
            <a:noFill/>
          </a:ln>
          <a:effectLst>
            <a:outerShdw blurRad="292100" dist="139700" dir="2700000" algn="tl" rotWithShape="0">
              <a:srgbClr val="333333">
                <a:alpha val="65000"/>
              </a:srgbClr>
            </a:outerShdw>
          </a:effectLst>
        </p:spPr>
      </p:pic>
      <p:sp>
        <p:nvSpPr>
          <p:cNvPr id="907" name="Shape 907"/>
          <p:cNvSpPr txBox="1">
            <a:spLocks noGrp="1"/>
          </p:cNvSpPr>
          <p:nvPr>
            <p:ph type="body" idx="2"/>
          </p:nvPr>
        </p:nvSpPr>
        <p:spPr>
          <a:xfrm>
            <a:off x="3962400" y="954150"/>
            <a:ext cx="4403050" cy="5125200"/>
          </a:xfrm>
          <a:prstGeom prst="rect">
            <a:avLst/>
          </a:prstGeom>
          <a:noFill/>
          <a:ln>
            <a:noFill/>
          </a:ln>
        </p:spPr>
        <p:txBody>
          <a:bodyPr lIns="91425" tIns="45700" rIns="91425" bIns="45700" anchor="t" anchorCtr="0">
            <a:noAutofit/>
          </a:bodyPr>
          <a:lstStyle/>
          <a:p>
            <a:pPr marL="0" marR="0" lvl="0" indent="0" algn="l" rtl="0">
              <a:lnSpc>
                <a:spcPct val="90000"/>
              </a:lnSpc>
              <a:spcBef>
                <a:spcPts val="560"/>
              </a:spcBef>
              <a:spcAft>
                <a:spcPts val="0"/>
              </a:spcAft>
              <a:buClr>
                <a:schemeClr val="dk1"/>
              </a:buClr>
              <a:buSzPct val="25000"/>
              <a:buFont typeface="Arial"/>
              <a:buNone/>
            </a:pPr>
            <a:endParaRPr sz="2800" b="1" i="0" u="none" strike="noStrike" cap="none" dirty="0">
              <a:solidFill>
                <a:schemeClr val="dk1"/>
              </a:solidFill>
              <a:latin typeface="Arial"/>
              <a:ea typeface="Arial"/>
              <a:cs typeface="Arial"/>
              <a:sym typeface="Arial"/>
            </a:endParaRPr>
          </a:p>
          <a:p>
            <a:pPr marL="457200" indent="-457200">
              <a:lnSpc>
                <a:spcPct val="90000"/>
              </a:lnSpc>
            </a:pPr>
            <a:r>
              <a:rPr lang="en-US" sz="3000" b="0" i="0" u="none" strike="noStrike" cap="none" dirty="0">
                <a:solidFill>
                  <a:schemeClr val="dk1"/>
                </a:solidFill>
                <a:latin typeface="Times New Roman" panose="02020603050405020304" pitchFamily="18" charset="0"/>
                <a:cs typeface="Times New Roman" panose="02020603050405020304" pitchFamily="18" charset="0"/>
                <a:sym typeface="Arial"/>
              </a:rPr>
              <a:t>Read the story of Alphonse </a:t>
            </a:r>
            <a:endParaRPr lang="en-US" sz="3000" b="0" i="0" u="none" strike="noStrike" cap="none" dirty="0" smtClean="0">
              <a:solidFill>
                <a:schemeClr val="dk1"/>
              </a:solidFill>
              <a:latin typeface="Times New Roman" panose="02020603050405020304" pitchFamily="18" charset="0"/>
              <a:cs typeface="Times New Roman" panose="02020603050405020304" pitchFamily="18" charset="0"/>
              <a:sym typeface="Arial"/>
            </a:endParaRPr>
          </a:p>
          <a:p>
            <a:pPr marL="457200" indent="-457200">
              <a:lnSpc>
                <a:spcPct val="90000"/>
              </a:lnSpc>
            </a:pPr>
            <a:r>
              <a:rPr lang="en-US" sz="3000" b="0" i="0" u="none" strike="noStrike" cap="none" dirty="0" smtClean="0">
                <a:solidFill>
                  <a:schemeClr val="dk1"/>
                </a:solidFill>
                <a:latin typeface="Times New Roman" panose="02020603050405020304" pitchFamily="18" charset="0"/>
                <a:cs typeface="Times New Roman" panose="02020603050405020304" pitchFamily="18" charset="0"/>
                <a:sym typeface="Arial"/>
              </a:rPr>
              <a:t>List </a:t>
            </a:r>
            <a:r>
              <a:rPr lang="en-US" sz="3000" b="0" i="0" u="none" strike="noStrike" cap="none" dirty="0">
                <a:solidFill>
                  <a:schemeClr val="dk1"/>
                </a:solidFill>
                <a:latin typeface="Times New Roman" panose="02020603050405020304" pitchFamily="18" charset="0"/>
                <a:cs typeface="Times New Roman" panose="02020603050405020304" pitchFamily="18" charset="0"/>
                <a:sym typeface="Arial"/>
              </a:rPr>
              <a:t>as many reasons as possible why the final straw broke his </a:t>
            </a:r>
            <a:r>
              <a:rPr lang="en-US" sz="3000" b="0" i="0" u="none" strike="noStrike" cap="none" dirty="0" smtClean="0">
                <a:solidFill>
                  <a:schemeClr val="dk1"/>
                </a:solidFill>
                <a:latin typeface="Times New Roman" panose="02020603050405020304" pitchFamily="18" charset="0"/>
                <a:cs typeface="Times New Roman" panose="02020603050405020304" pitchFamily="18" charset="0"/>
                <a:sym typeface="Arial"/>
              </a:rPr>
              <a:t>back</a:t>
            </a:r>
            <a:endParaRPr lang="en-US" sz="3000" b="0" i="0" u="none" strike="noStrike" cap="none" dirty="0">
              <a:solidFill>
                <a:schemeClr val="dk1"/>
              </a:solidFill>
              <a:latin typeface="Times New Roman" panose="02020603050405020304" pitchFamily="18" charset="0"/>
              <a:cs typeface="Times New Roman" panose="02020603050405020304" pitchFamily="18" charset="0"/>
              <a:sym typeface="Arial"/>
            </a:endParaRPr>
          </a:p>
        </p:txBody>
      </p:sp>
    </p:spTree>
  </p:cSld>
  <p:clrMapOvr>
    <a:masterClrMapping/>
  </p:clrMapOvr>
  <p:transition spd="slow">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sp>
        <p:nvSpPr>
          <p:cNvPr id="913" name="Shape 913"/>
          <p:cNvSpPr txBox="1">
            <a:spLocks noGrp="1"/>
          </p:cNvSpPr>
          <p:nvPr>
            <p:ph type="title"/>
          </p:nvPr>
        </p:nvSpPr>
        <p:spPr>
          <a:xfrm>
            <a:off x="457200" y="274637"/>
            <a:ext cx="75438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0070C0"/>
              </a:buClr>
              <a:buSzPct val="25000"/>
              <a:buFont typeface="Times New Roman"/>
              <a:buNone/>
            </a:pPr>
            <a:r>
              <a:rPr lang="en-US" sz="4000" b="1" i="0" u="none" strike="noStrike" cap="none" dirty="0">
                <a:solidFill>
                  <a:srgbClr val="0070C0"/>
                </a:solidFill>
                <a:latin typeface="Times New Roman"/>
                <a:ea typeface="Times New Roman"/>
                <a:cs typeface="Times New Roman"/>
                <a:sym typeface="Times New Roman"/>
              </a:rPr>
              <a:t>Cause-and-Effect Chain</a:t>
            </a:r>
          </a:p>
        </p:txBody>
      </p:sp>
      <p:graphicFrame>
        <p:nvGraphicFramePr>
          <p:cNvPr id="2" name="Object 1"/>
          <p:cNvGraphicFramePr>
            <a:graphicFrameLocks noChangeAspect="1"/>
          </p:cNvGraphicFramePr>
          <p:nvPr>
            <p:extLst>
              <p:ext uri="{D42A27DB-BD31-4B8C-83A1-F6EECF244321}">
                <p14:modId xmlns:p14="http://schemas.microsoft.com/office/powerpoint/2010/main" val="740893193"/>
              </p:ext>
            </p:extLst>
          </p:nvPr>
        </p:nvGraphicFramePr>
        <p:xfrm>
          <a:off x="533400" y="1524000"/>
          <a:ext cx="7315200" cy="4343400"/>
        </p:xfrm>
        <a:graphic>
          <a:graphicData uri="http://schemas.openxmlformats.org/presentationml/2006/ole">
            <mc:AlternateContent xmlns:mc="http://schemas.openxmlformats.org/markup-compatibility/2006">
              <mc:Choice xmlns:v="urn:schemas-microsoft-com:vml" Requires="v">
                <p:oleObj spid="_x0000_s1045" name="Document" r:id="rId5" imgW="8799115" imgH="5221179" progId="Word.Document.8">
                  <p:embed/>
                </p:oleObj>
              </mc:Choice>
              <mc:Fallback>
                <p:oleObj name="Document" r:id="rId5" imgW="8799115" imgH="5221179" progId="Word.Document.8">
                  <p:embed/>
                  <p:pic>
                    <p:nvPicPr>
                      <p:cNvPr id="0" name="Object 16"/>
                      <p:cNvPicPr>
                        <a:picLocks noChangeAspect="1" noChangeArrowheads="1"/>
                      </p:cNvPicPr>
                      <p:nvPr/>
                    </p:nvPicPr>
                    <p:blipFill>
                      <a:blip r:embed="rId6"/>
                      <a:srcRect/>
                      <a:stretch>
                        <a:fillRect/>
                      </a:stretch>
                    </p:blipFill>
                    <p:spPr bwMode="auto">
                      <a:xfrm>
                        <a:off x="533400" y="1524000"/>
                        <a:ext cx="7315200" cy="4343400"/>
                      </a:xfrm>
                      <a:prstGeom prst="rect">
                        <a:avLst/>
                      </a:prstGeom>
                      <a:noFill/>
                      <a:ln>
                        <a:noFill/>
                      </a:ln>
                      <a:extLst/>
                    </p:spPr>
                  </p:pic>
                </p:oleObj>
              </mc:Fallback>
            </mc:AlternateContent>
          </a:graphicData>
        </a:graphic>
      </p:graphicFrame>
    </p:spTree>
  </p:cSld>
  <p:clrMapOvr>
    <a:masterClrMapping/>
  </p:clrMapOvr>
  <p:transition spd="slow">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graphicFrame>
        <p:nvGraphicFramePr>
          <p:cNvPr id="2" name="Object 1"/>
          <p:cNvGraphicFramePr>
            <a:graphicFrameLocks noGrp="1" noChangeAspect="1"/>
          </p:cNvGraphicFramePr>
          <p:nvPr>
            <p:extLst>
              <p:ext uri="{D42A27DB-BD31-4B8C-83A1-F6EECF244321}">
                <p14:modId xmlns:p14="http://schemas.microsoft.com/office/powerpoint/2010/main" val="1000134526"/>
              </p:ext>
            </p:extLst>
          </p:nvPr>
        </p:nvGraphicFramePr>
        <p:xfrm>
          <a:off x="990600" y="1295400"/>
          <a:ext cx="6096000" cy="5029200"/>
        </p:xfrm>
        <a:graphic>
          <a:graphicData uri="http://schemas.openxmlformats.org/presentationml/2006/ole">
            <mc:AlternateContent xmlns:mc="http://schemas.openxmlformats.org/markup-compatibility/2006">
              <mc:Choice xmlns:v="urn:schemas-microsoft-com:vml" Requires="v">
                <p:oleObj spid="_x0000_s2068" name="Document" r:id="rId5" imgW="5711564" imgH="7965560" progId="Word.Document.8">
                  <p:embed/>
                </p:oleObj>
              </mc:Choice>
              <mc:Fallback>
                <p:oleObj name="Document" r:id="rId5" imgW="5711564" imgH="7965560" progId="Word.Document.8">
                  <p:embed/>
                  <p:pic>
                    <p:nvPicPr>
                      <p:cNvPr id="0" name="Content Placeholder 3"/>
                      <p:cNvPicPr>
                        <a:picLocks noGrp="1" noChangeAspect="1" noChangeArrowheads="1"/>
                      </p:cNvPicPr>
                      <p:nvPr/>
                    </p:nvPicPr>
                    <p:blipFill>
                      <a:blip r:embed="rId6"/>
                      <a:srcRect/>
                      <a:stretch>
                        <a:fillRect/>
                      </a:stretch>
                    </p:blipFill>
                    <p:spPr bwMode="auto">
                      <a:xfrm>
                        <a:off x="990600" y="1295400"/>
                        <a:ext cx="6096000" cy="5029200"/>
                      </a:xfrm>
                      <a:prstGeom prst="rect">
                        <a:avLst/>
                      </a:prstGeom>
                      <a:noFill/>
                      <a:ln>
                        <a:noFill/>
                      </a:ln>
                      <a:extLst/>
                    </p:spPr>
                  </p:pic>
                </p:oleObj>
              </mc:Fallback>
            </mc:AlternateContent>
          </a:graphicData>
        </a:graphic>
      </p:graphicFrame>
      <p:sp>
        <p:nvSpPr>
          <p:cNvPr id="3" name="Shape 913"/>
          <p:cNvSpPr txBox="1">
            <a:spLocks noGrp="1"/>
          </p:cNvSpPr>
          <p:nvPr>
            <p:ph type="title"/>
          </p:nvPr>
        </p:nvSpPr>
        <p:spPr>
          <a:xfrm>
            <a:off x="457200" y="274637"/>
            <a:ext cx="75438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0070C0"/>
              </a:buClr>
              <a:buSzPct val="25000"/>
              <a:buFont typeface="Times New Roman"/>
              <a:buNone/>
            </a:pPr>
            <a:r>
              <a:rPr lang="en-US" sz="4000" b="1" i="0" u="none" strike="noStrike" cap="none" dirty="0" smtClean="0">
                <a:solidFill>
                  <a:srgbClr val="0070C0"/>
                </a:solidFill>
                <a:latin typeface="Times New Roman"/>
                <a:ea typeface="Times New Roman"/>
                <a:cs typeface="Times New Roman"/>
                <a:sym typeface="Times New Roman"/>
              </a:rPr>
              <a:t>Cause-and- (Multiple) Effect(s)</a:t>
            </a:r>
            <a:endParaRPr lang="en-US" sz="4000" b="1" i="0" u="none" strike="noStrike" cap="none" dirty="0">
              <a:solidFill>
                <a:srgbClr val="0070C0"/>
              </a:solidFill>
              <a:latin typeface="Times New Roman"/>
              <a:ea typeface="Times New Roman"/>
              <a:cs typeface="Times New Roman"/>
              <a:sym typeface="Times New Roman"/>
            </a:endParaRPr>
          </a:p>
        </p:txBody>
      </p:sp>
    </p:spTree>
  </p:cSld>
  <p:clrMapOvr>
    <a:masterClrMapping/>
  </p:clrMapOvr>
  <p:transition spd="slow">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sp>
        <p:nvSpPr>
          <p:cNvPr id="925" name="Shape 925"/>
          <p:cNvSpPr txBox="1">
            <a:spLocks noGrp="1"/>
          </p:cNvSpPr>
          <p:nvPr>
            <p:ph type="title"/>
          </p:nvPr>
        </p:nvSpPr>
        <p:spPr>
          <a:xfrm>
            <a:off x="457200" y="274637"/>
            <a:ext cx="75438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0070C0"/>
              </a:buClr>
              <a:buSzPct val="25000"/>
              <a:buFont typeface="Times New Roman"/>
              <a:buNone/>
            </a:pPr>
            <a:r>
              <a:rPr lang="en-US" sz="4000" b="1" i="0" u="none" strike="noStrike" cap="none">
                <a:solidFill>
                  <a:srgbClr val="0070C0"/>
                </a:solidFill>
                <a:latin typeface="Times New Roman"/>
                <a:ea typeface="Times New Roman"/>
                <a:cs typeface="Times New Roman"/>
                <a:sym typeface="Times New Roman"/>
              </a:rPr>
              <a:t>Cause-and-Effect Interactions </a:t>
            </a:r>
          </a:p>
        </p:txBody>
      </p:sp>
      <p:graphicFrame>
        <p:nvGraphicFramePr>
          <p:cNvPr id="2" name="Object 1"/>
          <p:cNvGraphicFramePr>
            <a:graphicFrameLocks noChangeAspect="1"/>
          </p:cNvGraphicFramePr>
          <p:nvPr>
            <p:extLst>
              <p:ext uri="{D42A27DB-BD31-4B8C-83A1-F6EECF244321}">
                <p14:modId xmlns:p14="http://schemas.microsoft.com/office/powerpoint/2010/main" val="50461507"/>
              </p:ext>
            </p:extLst>
          </p:nvPr>
        </p:nvGraphicFramePr>
        <p:xfrm>
          <a:off x="2538413" y="1600200"/>
          <a:ext cx="3252787" cy="4064000"/>
        </p:xfrm>
        <a:graphic>
          <a:graphicData uri="http://schemas.openxmlformats.org/presentationml/2006/ole">
            <mc:AlternateContent xmlns:mc="http://schemas.openxmlformats.org/markup-compatibility/2006">
              <mc:Choice xmlns:v="urn:schemas-microsoft-com:vml" Requires="v">
                <p:oleObj spid="_x0000_s3092" name="Document" r:id="rId5" imgW="5726964" imgH="7154679" progId="Word.Document.8">
                  <p:embed/>
                </p:oleObj>
              </mc:Choice>
              <mc:Fallback>
                <p:oleObj name="Document" r:id="rId5" imgW="5726964" imgH="7154679" progId="Word.Document.8">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38413" y="1600200"/>
                        <a:ext cx="3252787"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slow">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sp>
        <p:nvSpPr>
          <p:cNvPr id="930" name="Shape 930"/>
          <p:cNvSpPr txBox="1">
            <a:spLocks noGrp="1"/>
          </p:cNvSpPr>
          <p:nvPr>
            <p:ph type="title"/>
          </p:nvPr>
        </p:nvSpPr>
        <p:spPr>
          <a:xfrm>
            <a:off x="457200" y="274637"/>
            <a:ext cx="75438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0070C0"/>
              </a:buClr>
              <a:buSzPct val="25000"/>
              <a:buFont typeface="Times New Roman"/>
              <a:buNone/>
            </a:pPr>
            <a:r>
              <a:rPr lang="en-US" sz="3600" b="1" i="0" u="none" strike="noStrike" cap="none">
                <a:solidFill>
                  <a:srgbClr val="0070C0"/>
                </a:solidFill>
                <a:latin typeface="Times New Roman"/>
                <a:ea typeface="Times New Roman"/>
                <a:cs typeface="Times New Roman"/>
                <a:sym typeface="Times New Roman"/>
              </a:rPr>
              <a:t>Showing Cause-and-Effect Analysis </a:t>
            </a:r>
            <a:br>
              <a:rPr lang="en-US" sz="3600" b="1" i="0" u="none" strike="noStrike" cap="none">
                <a:solidFill>
                  <a:srgbClr val="0070C0"/>
                </a:solidFill>
                <a:latin typeface="Times New Roman"/>
                <a:ea typeface="Times New Roman"/>
                <a:cs typeface="Times New Roman"/>
                <a:sym typeface="Times New Roman"/>
              </a:rPr>
            </a:br>
            <a:r>
              <a:rPr lang="en-US" sz="3600" b="1" i="0" u="none" strike="noStrike" cap="none">
                <a:solidFill>
                  <a:srgbClr val="0070C0"/>
                </a:solidFill>
                <a:latin typeface="Times New Roman"/>
                <a:ea typeface="Times New Roman"/>
                <a:cs typeface="Times New Roman"/>
                <a:sym typeface="Times New Roman"/>
              </a:rPr>
              <a:t>Sentence Structures</a:t>
            </a:r>
          </a:p>
        </p:txBody>
      </p:sp>
      <p:sp>
        <p:nvSpPr>
          <p:cNvPr id="931" name="Shape 931"/>
          <p:cNvSpPr txBox="1">
            <a:spLocks noGrp="1"/>
          </p:cNvSpPr>
          <p:nvPr>
            <p:ph type="body" idx="1"/>
          </p:nvPr>
        </p:nvSpPr>
        <p:spPr>
          <a:xfrm>
            <a:off x="457200" y="1874700"/>
            <a:ext cx="7543800" cy="4526100"/>
          </a:xfrm>
          <a:prstGeom prst="rect">
            <a:avLst/>
          </a:prstGeom>
          <a:noFill/>
          <a:ln>
            <a:noFill/>
          </a:ln>
        </p:spPr>
        <p:txBody>
          <a:bodyPr lIns="91425" tIns="45700" rIns="91425" bIns="45700" anchor="t" anchorCtr="0">
            <a:noAutofit/>
          </a:bodyPr>
          <a:lstStyle/>
          <a:p>
            <a:pPr marL="342900" marR="0" lvl="0" indent="-342900" algn="l" rtl="0">
              <a:lnSpc>
                <a:spcPct val="80000"/>
              </a:lnSpc>
              <a:spcBef>
                <a:spcPts val="558"/>
              </a:spcBef>
              <a:spcAft>
                <a:spcPts val="0"/>
              </a:spcAft>
              <a:buClr>
                <a:schemeClr val="dk1"/>
              </a:buClr>
              <a:buSzPct val="99642"/>
              <a:buFont typeface="Arial"/>
              <a:buChar char="•"/>
            </a:pPr>
            <a:r>
              <a:rPr lang="en-US" sz="2790" b="0" i="0" u="none" strike="noStrike" cap="none" dirty="0" smtClean="0">
                <a:solidFill>
                  <a:schemeClr val="dk1"/>
                </a:solidFill>
                <a:latin typeface="Times New Roman" panose="02020603050405020304" pitchFamily="18" charset="0"/>
                <a:cs typeface="Times New Roman" panose="02020603050405020304" pitchFamily="18" charset="0"/>
                <a:sym typeface="Arial"/>
              </a:rPr>
              <a:t>As </a:t>
            </a:r>
            <a:r>
              <a:rPr lang="en-US" sz="2790" b="0" i="0" u="none" strike="noStrike" cap="none" dirty="0">
                <a:solidFill>
                  <a:schemeClr val="dk1"/>
                </a:solidFill>
                <a:latin typeface="Times New Roman" panose="02020603050405020304" pitchFamily="18" charset="0"/>
                <a:cs typeface="Times New Roman" panose="02020603050405020304" pitchFamily="18" charset="0"/>
                <a:sym typeface="Arial"/>
              </a:rPr>
              <a:t>a result…</a:t>
            </a:r>
          </a:p>
          <a:p>
            <a:pPr marL="342900" marR="0" lvl="0" indent="-342900" algn="l" rtl="0">
              <a:lnSpc>
                <a:spcPct val="80000"/>
              </a:lnSpc>
              <a:spcBef>
                <a:spcPts val="558"/>
              </a:spcBef>
              <a:spcAft>
                <a:spcPts val="0"/>
              </a:spcAft>
              <a:buClr>
                <a:schemeClr val="dk1"/>
              </a:buClr>
              <a:buSzPct val="99642"/>
              <a:buFont typeface="Arial"/>
              <a:buChar char="•"/>
            </a:pPr>
            <a:r>
              <a:rPr lang="en-US" sz="2790" b="0" i="0" u="none" strike="noStrike" cap="none" dirty="0">
                <a:solidFill>
                  <a:schemeClr val="dk1"/>
                </a:solidFill>
                <a:latin typeface="Times New Roman" panose="02020603050405020304" pitchFamily="18" charset="0"/>
                <a:cs typeface="Times New Roman" panose="02020603050405020304" pitchFamily="18" charset="0"/>
                <a:sym typeface="Arial"/>
              </a:rPr>
              <a:t>Because of…</a:t>
            </a:r>
          </a:p>
          <a:p>
            <a:pPr marL="342900" marR="0" lvl="0" indent="-342900" algn="l" rtl="0">
              <a:lnSpc>
                <a:spcPct val="80000"/>
              </a:lnSpc>
              <a:spcBef>
                <a:spcPts val="558"/>
              </a:spcBef>
              <a:spcAft>
                <a:spcPts val="0"/>
              </a:spcAft>
              <a:buClr>
                <a:schemeClr val="dk1"/>
              </a:buClr>
              <a:buSzPct val="99642"/>
              <a:buFont typeface="Arial"/>
              <a:buChar char="•"/>
            </a:pPr>
            <a:r>
              <a:rPr lang="en-US" sz="2790" b="0" i="0" u="none" strike="noStrike" cap="none" dirty="0">
                <a:solidFill>
                  <a:schemeClr val="dk1"/>
                </a:solidFill>
                <a:latin typeface="Times New Roman" panose="02020603050405020304" pitchFamily="18" charset="0"/>
                <a:cs typeface="Times New Roman" panose="02020603050405020304" pitchFamily="18" charset="0"/>
                <a:sym typeface="Arial"/>
              </a:rPr>
              <a:t>(Person/evidence) was responsible for…</a:t>
            </a:r>
          </a:p>
          <a:p>
            <a:pPr marL="342900" marR="0" lvl="0" indent="-342900" algn="l" rtl="0">
              <a:lnSpc>
                <a:spcPct val="80000"/>
              </a:lnSpc>
              <a:spcBef>
                <a:spcPts val="558"/>
              </a:spcBef>
              <a:spcAft>
                <a:spcPts val="0"/>
              </a:spcAft>
              <a:buClr>
                <a:schemeClr val="dk1"/>
              </a:buClr>
              <a:buSzPct val="99642"/>
              <a:buFont typeface="Arial"/>
              <a:buChar char="•"/>
            </a:pPr>
            <a:r>
              <a:rPr lang="en-US" sz="2790" b="0" i="0" u="none" strike="noStrike" cap="none" dirty="0">
                <a:solidFill>
                  <a:schemeClr val="dk1"/>
                </a:solidFill>
                <a:latin typeface="Times New Roman" panose="02020603050405020304" pitchFamily="18" charset="0"/>
                <a:cs typeface="Times New Roman" panose="02020603050405020304" pitchFamily="18" charset="0"/>
                <a:sym typeface="Arial"/>
              </a:rPr>
              <a:t>Since . . . then . . .</a:t>
            </a:r>
          </a:p>
          <a:p>
            <a:pPr marL="342900" marR="0" lvl="0" indent="-342900" algn="l" rtl="0">
              <a:lnSpc>
                <a:spcPct val="80000"/>
              </a:lnSpc>
              <a:spcBef>
                <a:spcPts val="558"/>
              </a:spcBef>
              <a:spcAft>
                <a:spcPts val="0"/>
              </a:spcAft>
              <a:buClr>
                <a:schemeClr val="dk1"/>
              </a:buClr>
              <a:buSzPct val="99642"/>
              <a:buFont typeface="Arial"/>
              <a:buChar char="•"/>
            </a:pPr>
            <a:r>
              <a:rPr lang="en-US" sz="2790" b="0" i="0" u="none" strike="noStrike" cap="none" dirty="0">
                <a:solidFill>
                  <a:schemeClr val="dk1"/>
                </a:solidFill>
                <a:latin typeface="Times New Roman" panose="02020603050405020304" pitchFamily="18" charset="0"/>
                <a:cs typeface="Times New Roman" panose="02020603050405020304" pitchFamily="18" charset="0"/>
                <a:sym typeface="Arial"/>
              </a:rPr>
              <a:t>As a result…</a:t>
            </a:r>
          </a:p>
          <a:p>
            <a:pPr marL="342900" marR="0" lvl="0" indent="-342900" algn="l" rtl="0">
              <a:lnSpc>
                <a:spcPct val="80000"/>
              </a:lnSpc>
              <a:spcBef>
                <a:spcPts val="558"/>
              </a:spcBef>
              <a:spcAft>
                <a:spcPts val="0"/>
              </a:spcAft>
              <a:buClr>
                <a:schemeClr val="dk1"/>
              </a:buClr>
              <a:buSzPct val="99642"/>
              <a:buFont typeface="Arial"/>
              <a:buChar char="•"/>
            </a:pPr>
            <a:r>
              <a:rPr lang="en-US" sz="2790" b="0" i="0" u="none" strike="noStrike" cap="none" dirty="0">
                <a:solidFill>
                  <a:schemeClr val="dk1"/>
                </a:solidFill>
                <a:latin typeface="Times New Roman" panose="02020603050405020304" pitchFamily="18" charset="0"/>
                <a:cs typeface="Times New Roman" panose="02020603050405020304" pitchFamily="18" charset="0"/>
                <a:sym typeface="Arial"/>
              </a:rPr>
              <a:t>____was responsible for…</a:t>
            </a:r>
          </a:p>
          <a:p>
            <a:pPr marL="342900" marR="0" lvl="0" indent="-342900" algn="l" rtl="0">
              <a:lnSpc>
                <a:spcPct val="80000"/>
              </a:lnSpc>
              <a:spcBef>
                <a:spcPts val="558"/>
              </a:spcBef>
              <a:spcAft>
                <a:spcPts val="0"/>
              </a:spcAft>
              <a:buClr>
                <a:schemeClr val="dk1"/>
              </a:buClr>
              <a:buSzPct val="99642"/>
              <a:buFont typeface="Arial"/>
              <a:buChar char="•"/>
            </a:pPr>
            <a:r>
              <a:rPr lang="en-US" sz="2790" b="0" i="0" u="none" strike="noStrike" cap="none" dirty="0">
                <a:solidFill>
                  <a:schemeClr val="dk1"/>
                </a:solidFill>
                <a:latin typeface="Times New Roman" panose="02020603050405020304" pitchFamily="18" charset="0"/>
                <a:cs typeface="Times New Roman" panose="02020603050405020304" pitchFamily="18" charset="0"/>
                <a:sym typeface="Arial"/>
              </a:rPr>
              <a:t>(Evidence or person) made possible…</a:t>
            </a:r>
          </a:p>
          <a:p>
            <a:pPr marL="342900" marR="0" lvl="0" indent="-342900" algn="l" rtl="0">
              <a:lnSpc>
                <a:spcPct val="80000"/>
              </a:lnSpc>
              <a:spcBef>
                <a:spcPts val="558"/>
              </a:spcBef>
              <a:spcAft>
                <a:spcPts val="0"/>
              </a:spcAft>
              <a:buClr>
                <a:schemeClr val="dk1"/>
              </a:buClr>
              <a:buSzPct val="99642"/>
              <a:buFont typeface="Arial"/>
              <a:buChar char="•"/>
            </a:pPr>
            <a:r>
              <a:rPr lang="en-US" sz="2790" b="0" i="0" u="none" strike="noStrike" cap="none" dirty="0">
                <a:solidFill>
                  <a:schemeClr val="dk1"/>
                </a:solidFill>
                <a:latin typeface="Times New Roman" panose="02020603050405020304" pitchFamily="18" charset="0"/>
                <a:cs typeface="Times New Roman" panose="02020603050405020304" pitchFamily="18" charset="0"/>
                <a:sym typeface="Arial"/>
              </a:rPr>
              <a:t>(Evidence) leads to…</a:t>
            </a:r>
          </a:p>
          <a:p>
            <a:pPr marL="0" marR="0" lvl="0" indent="0" algn="l" rtl="0">
              <a:lnSpc>
                <a:spcPct val="80000"/>
              </a:lnSpc>
              <a:spcBef>
                <a:spcPts val="558"/>
              </a:spcBef>
              <a:buClr>
                <a:schemeClr val="dk1"/>
              </a:buClr>
              <a:buSzPct val="25000"/>
              <a:buFont typeface="Arial"/>
              <a:buNone/>
            </a:pPr>
            <a:endParaRPr sz="2790" b="1" i="0" u="none" strike="noStrike" cap="none" dirty="0">
              <a:solidFill>
                <a:schemeClr val="dk1"/>
              </a:solidFill>
              <a:latin typeface="Arial"/>
              <a:ea typeface="Arial"/>
              <a:cs typeface="Arial"/>
              <a:sym typeface="Arial"/>
            </a:endParaRPr>
          </a:p>
        </p:txBody>
      </p:sp>
    </p:spTree>
  </p:cSld>
  <p:clrMapOvr>
    <a:masterClrMapping/>
  </p:clrMapOvr>
  <p:transition spd="slow">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sp>
        <p:nvSpPr>
          <p:cNvPr id="936" name="Shape 936"/>
          <p:cNvSpPr txBox="1">
            <a:spLocks noGrp="1"/>
          </p:cNvSpPr>
          <p:nvPr>
            <p:ph type="title"/>
          </p:nvPr>
        </p:nvSpPr>
        <p:spPr>
          <a:xfrm>
            <a:off x="457200" y="274637"/>
            <a:ext cx="75438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0070C0"/>
              </a:buClr>
              <a:buSzPct val="25000"/>
              <a:buFont typeface="Times New Roman"/>
              <a:buNone/>
            </a:pPr>
            <a:r>
              <a:rPr lang="en-US" sz="3600" b="1" i="0" u="none" strike="noStrike" cap="none">
                <a:solidFill>
                  <a:srgbClr val="0070C0"/>
                </a:solidFill>
                <a:latin typeface="Times New Roman"/>
                <a:ea typeface="Times New Roman"/>
                <a:cs typeface="Times New Roman"/>
                <a:sym typeface="Times New Roman"/>
              </a:rPr>
              <a:t>Examples of Learning Experiences </a:t>
            </a:r>
          </a:p>
        </p:txBody>
      </p:sp>
      <p:sp>
        <p:nvSpPr>
          <p:cNvPr id="937" name="Shape 937"/>
          <p:cNvSpPr txBox="1">
            <a:spLocks noGrp="1"/>
          </p:cNvSpPr>
          <p:nvPr>
            <p:ph type="body" idx="1"/>
          </p:nvPr>
        </p:nvSpPr>
        <p:spPr>
          <a:xfrm>
            <a:off x="914400" y="1447800"/>
            <a:ext cx="6781800" cy="4979375"/>
          </a:xfrm>
          <a:prstGeom prst="rect">
            <a:avLst/>
          </a:prstGeom>
          <a:noFill/>
          <a:ln>
            <a:noFill/>
          </a:ln>
        </p:spPr>
        <p:txBody>
          <a:bodyPr lIns="91425" tIns="45700" rIns="91425" bIns="45700" anchor="t" anchorCtr="0">
            <a:noAutofit/>
          </a:bodyPr>
          <a:lstStyle/>
          <a:p>
            <a:pPr marL="457200" marR="0" lvl="0" indent="-457200" algn="l" rtl="0">
              <a:lnSpc>
                <a:spcPct val="80000"/>
              </a:lnSpc>
              <a:spcBef>
                <a:spcPts val="0"/>
              </a:spcBef>
              <a:spcAft>
                <a:spcPts val="0"/>
              </a:spcAft>
              <a:buClr>
                <a:schemeClr val="dk1"/>
              </a:buClr>
              <a:buFont typeface="+mj-lt"/>
              <a:buAutoNum type="arabicPeriod"/>
            </a:pPr>
            <a:r>
              <a:rPr lang="en-US" sz="2250" b="0" i="0" u="none" strike="noStrike" cap="none" dirty="0" smtClean="0">
                <a:solidFill>
                  <a:schemeClr val="dk1"/>
                </a:solidFill>
                <a:latin typeface="Times New Roman" panose="02020603050405020304" pitchFamily="18" charset="0"/>
                <a:cs typeface="Times New Roman" panose="02020603050405020304" pitchFamily="18" charset="0"/>
                <a:sym typeface="Arial"/>
              </a:rPr>
              <a:t>Create </a:t>
            </a:r>
            <a:r>
              <a:rPr lang="en-US" sz="2250" b="0" i="0" u="none" strike="noStrike" cap="none" dirty="0">
                <a:solidFill>
                  <a:schemeClr val="dk1"/>
                </a:solidFill>
                <a:latin typeface="Times New Roman" panose="02020603050405020304" pitchFamily="18" charset="0"/>
                <a:cs typeface="Times New Roman" panose="02020603050405020304" pitchFamily="18" charset="0"/>
                <a:sym typeface="Arial"/>
              </a:rPr>
              <a:t>a cause-and-effect chart of the events of the American/ Haitian/ French/Russian/Chinese Revolutions.</a:t>
            </a:r>
          </a:p>
          <a:p>
            <a:pPr marL="457200" marR="0" lvl="0" indent="-457200" algn="l" rtl="0">
              <a:lnSpc>
                <a:spcPct val="80000"/>
              </a:lnSpc>
              <a:spcBef>
                <a:spcPts val="450"/>
              </a:spcBef>
              <a:spcAft>
                <a:spcPts val="0"/>
              </a:spcAft>
              <a:buClr>
                <a:schemeClr val="dk1"/>
              </a:buClr>
              <a:buFont typeface="+mj-lt"/>
              <a:buAutoNum type="arabicPeriod"/>
            </a:pPr>
            <a:r>
              <a:rPr lang="en-US" sz="2250" b="0" i="0" u="none" strike="noStrike" cap="none" dirty="0" smtClean="0">
                <a:solidFill>
                  <a:schemeClr val="dk1"/>
                </a:solidFill>
                <a:latin typeface="Times New Roman" panose="02020603050405020304" pitchFamily="18" charset="0"/>
                <a:cs typeface="Times New Roman" panose="02020603050405020304" pitchFamily="18" charset="0"/>
                <a:sym typeface="Arial"/>
              </a:rPr>
              <a:t>List </a:t>
            </a:r>
            <a:r>
              <a:rPr lang="en-US" sz="2250" b="0" i="0" u="none" strike="noStrike" cap="none" dirty="0">
                <a:solidFill>
                  <a:schemeClr val="dk1"/>
                </a:solidFill>
                <a:latin typeface="Times New Roman" panose="02020603050405020304" pitchFamily="18" charset="0"/>
                <a:cs typeface="Times New Roman" panose="02020603050405020304" pitchFamily="18" charset="0"/>
                <a:sym typeface="Arial"/>
              </a:rPr>
              <a:t>reasons why the US became involved in WWI and WWII.  </a:t>
            </a:r>
          </a:p>
          <a:p>
            <a:pPr marL="457200" marR="0" lvl="0" indent="-457200" algn="l" rtl="0">
              <a:lnSpc>
                <a:spcPct val="80000"/>
              </a:lnSpc>
              <a:spcBef>
                <a:spcPts val="450"/>
              </a:spcBef>
              <a:spcAft>
                <a:spcPts val="0"/>
              </a:spcAft>
              <a:buClr>
                <a:schemeClr val="dk1"/>
              </a:buClr>
              <a:buFont typeface="+mj-lt"/>
              <a:buAutoNum type="arabicPeriod"/>
            </a:pPr>
            <a:r>
              <a:rPr lang="en-US" sz="2250" b="0" i="0" u="none" strike="noStrike" cap="none" dirty="0" smtClean="0">
                <a:solidFill>
                  <a:schemeClr val="dk1"/>
                </a:solidFill>
                <a:latin typeface="Times New Roman" panose="02020603050405020304" pitchFamily="18" charset="0"/>
                <a:cs typeface="Times New Roman" panose="02020603050405020304" pitchFamily="18" charset="0"/>
                <a:sym typeface="Arial"/>
              </a:rPr>
              <a:t>Identify </a:t>
            </a:r>
            <a:r>
              <a:rPr lang="en-US" sz="2250" b="0" i="0" u="none" strike="noStrike" cap="none" dirty="0">
                <a:solidFill>
                  <a:schemeClr val="dk1"/>
                </a:solidFill>
                <a:latin typeface="Times New Roman" panose="02020603050405020304" pitchFamily="18" charset="0"/>
                <a:cs typeface="Times New Roman" panose="02020603050405020304" pitchFamily="18" charset="0"/>
                <a:sym typeface="Arial"/>
              </a:rPr>
              <a:t>consequences of US participation in WWI and WWII. </a:t>
            </a:r>
          </a:p>
          <a:p>
            <a:pPr marL="457200" marR="0" lvl="0" indent="-457200" algn="l" rtl="0">
              <a:lnSpc>
                <a:spcPct val="80000"/>
              </a:lnSpc>
              <a:spcBef>
                <a:spcPts val="450"/>
              </a:spcBef>
              <a:spcAft>
                <a:spcPts val="0"/>
              </a:spcAft>
              <a:buClr>
                <a:schemeClr val="dk1"/>
              </a:buClr>
              <a:buFont typeface="+mj-lt"/>
              <a:buAutoNum type="arabicPeriod"/>
            </a:pPr>
            <a:r>
              <a:rPr lang="en-US" sz="2250" b="0" i="0" u="none" strike="noStrike" cap="none" dirty="0" smtClean="0">
                <a:solidFill>
                  <a:schemeClr val="dk1"/>
                </a:solidFill>
                <a:latin typeface="Times New Roman" panose="02020603050405020304" pitchFamily="18" charset="0"/>
                <a:cs typeface="Times New Roman" panose="02020603050405020304" pitchFamily="18" charset="0"/>
                <a:sym typeface="Arial"/>
              </a:rPr>
              <a:t>Cause-and-effect </a:t>
            </a:r>
            <a:r>
              <a:rPr lang="en-US" sz="2250" b="0" i="0" u="none" strike="noStrike" cap="none" dirty="0">
                <a:solidFill>
                  <a:schemeClr val="dk1"/>
                </a:solidFill>
                <a:latin typeface="Times New Roman" panose="02020603050405020304" pitchFamily="18" charset="0"/>
                <a:cs typeface="Times New Roman" panose="02020603050405020304" pitchFamily="18" charset="0"/>
                <a:sym typeface="Arial"/>
              </a:rPr>
              <a:t>card sort (e.g. Industrial Revolution).</a:t>
            </a:r>
          </a:p>
          <a:p>
            <a:pPr marL="457200" marR="0" lvl="0" indent="-457200" algn="l" rtl="0">
              <a:lnSpc>
                <a:spcPct val="80000"/>
              </a:lnSpc>
              <a:spcBef>
                <a:spcPts val="450"/>
              </a:spcBef>
              <a:spcAft>
                <a:spcPts val="0"/>
              </a:spcAft>
              <a:buClr>
                <a:schemeClr val="dk1"/>
              </a:buClr>
              <a:buFont typeface="+mj-lt"/>
              <a:buAutoNum type="arabicPeriod"/>
            </a:pPr>
            <a:r>
              <a:rPr lang="en-US" sz="2250" b="0" i="0" u="none" strike="noStrike" cap="none" dirty="0" smtClean="0">
                <a:solidFill>
                  <a:schemeClr val="dk1"/>
                </a:solidFill>
                <a:latin typeface="Times New Roman" panose="02020603050405020304" pitchFamily="18" charset="0"/>
                <a:cs typeface="Times New Roman" panose="02020603050405020304" pitchFamily="18" charset="0"/>
                <a:sym typeface="Arial"/>
              </a:rPr>
              <a:t>Six </a:t>
            </a:r>
            <a:r>
              <a:rPr lang="en-US" sz="2250" b="0" i="0" u="none" strike="noStrike" cap="none" dirty="0">
                <a:solidFill>
                  <a:schemeClr val="dk1"/>
                </a:solidFill>
                <a:latin typeface="Times New Roman" panose="02020603050405020304" pitchFamily="18" charset="0"/>
                <a:cs typeface="Times New Roman" panose="02020603050405020304" pitchFamily="18" charset="0"/>
                <a:sym typeface="Arial"/>
              </a:rPr>
              <a:t>Degrees of Separation (e. g., using valid cause-and-effect connections,  conquest of Constantinople by the Ottoman Turks and conquest of the New World by Europeans)</a:t>
            </a:r>
          </a:p>
          <a:p>
            <a:pPr marL="457200" marR="0" lvl="0" indent="-457200" algn="l" rtl="0">
              <a:lnSpc>
                <a:spcPct val="80000"/>
              </a:lnSpc>
              <a:spcBef>
                <a:spcPts val="450"/>
              </a:spcBef>
              <a:buClr>
                <a:schemeClr val="dk1"/>
              </a:buClr>
              <a:buFont typeface="+mj-lt"/>
              <a:buAutoNum type="arabicPeriod"/>
            </a:pPr>
            <a:r>
              <a:rPr lang="en-US" sz="2250" b="0" i="0" u="none" strike="noStrike" cap="none" dirty="0" smtClean="0">
                <a:solidFill>
                  <a:schemeClr val="dk1"/>
                </a:solidFill>
                <a:latin typeface="Times New Roman" panose="02020603050405020304" pitchFamily="18" charset="0"/>
                <a:cs typeface="Times New Roman" panose="02020603050405020304" pitchFamily="18" charset="0"/>
                <a:sym typeface="Arial"/>
              </a:rPr>
              <a:t>List </a:t>
            </a:r>
            <a:r>
              <a:rPr lang="en-US" sz="2250" b="0" i="0" u="none" strike="noStrike" cap="none" dirty="0">
                <a:solidFill>
                  <a:schemeClr val="dk1"/>
                </a:solidFill>
                <a:latin typeface="Times New Roman" panose="02020603050405020304" pitchFamily="18" charset="0"/>
                <a:cs typeface="Times New Roman" panose="02020603050405020304" pitchFamily="18" charset="0"/>
                <a:sym typeface="Arial"/>
              </a:rPr>
              <a:t>multiple causes or effects of an event. Rank them in order of their significance. </a:t>
            </a:r>
          </a:p>
        </p:txBody>
      </p:sp>
    </p:spTree>
  </p:cSld>
  <p:clrMapOvr>
    <a:masterClrMapping/>
  </p:clrMapOvr>
  <p:transition spd="slow">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sp>
        <p:nvSpPr>
          <p:cNvPr id="942" name="Shape 942"/>
          <p:cNvSpPr txBox="1">
            <a:spLocks noGrp="1"/>
          </p:cNvSpPr>
          <p:nvPr>
            <p:ph type="ctrTitle"/>
          </p:nvPr>
        </p:nvSpPr>
        <p:spPr>
          <a:xfrm>
            <a:off x="304800" y="-76200"/>
            <a:ext cx="7924800" cy="1470000"/>
          </a:xfrm>
          <a:prstGeom prst="rect">
            <a:avLst/>
          </a:prstGeom>
          <a:noFill/>
          <a:ln>
            <a:noFill/>
          </a:ln>
        </p:spPr>
        <p:txBody>
          <a:bodyPr lIns="91425" tIns="45700" rIns="91425" bIns="45700" anchor="ctr" anchorCtr="0">
            <a:noAutofit/>
          </a:bodyPr>
          <a:lstStyle/>
          <a:p>
            <a:pPr lvl="0" rtl="0">
              <a:spcBef>
                <a:spcPts val="0"/>
              </a:spcBef>
              <a:buClr>
                <a:srgbClr val="0070C0"/>
              </a:buClr>
              <a:buSzPct val="25000"/>
              <a:buFont typeface="Times New Roman"/>
              <a:buNone/>
            </a:pPr>
            <a:r>
              <a:rPr lang="en-US" dirty="0"/>
              <a:t>Fall of the Soviet Union</a:t>
            </a:r>
          </a:p>
        </p:txBody>
      </p:sp>
      <p:sp>
        <p:nvSpPr>
          <p:cNvPr id="943" name="Shape 943"/>
          <p:cNvSpPr txBox="1">
            <a:spLocks noGrp="1"/>
          </p:cNvSpPr>
          <p:nvPr>
            <p:ph type="subTitle" idx="1"/>
          </p:nvPr>
        </p:nvSpPr>
        <p:spPr>
          <a:xfrm>
            <a:off x="612925" y="1603525"/>
            <a:ext cx="7040100" cy="48570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888888"/>
              </a:buClr>
              <a:buSzPct val="25000"/>
              <a:buFont typeface="Arial"/>
              <a:buNone/>
            </a:pPr>
            <a:r>
              <a:rPr lang="en-US" sz="3000" dirty="0">
                <a:solidFill>
                  <a:srgbClr val="000000"/>
                </a:solidFill>
                <a:latin typeface="Times New Roman" panose="02020603050405020304" pitchFamily="18" charset="0"/>
                <a:cs typeface="Times New Roman" panose="02020603050405020304" pitchFamily="18" charset="0"/>
              </a:rPr>
              <a:t>Content - </a:t>
            </a:r>
          </a:p>
          <a:p>
            <a:pPr lvl="1" algn="l">
              <a:spcBef>
                <a:spcPts val="0"/>
              </a:spcBef>
              <a:buSzPct val="25000"/>
            </a:pPr>
            <a:r>
              <a:rPr lang="en-US" sz="2000" dirty="0">
                <a:solidFill>
                  <a:schemeClr val="tx1"/>
                </a:solidFill>
                <a:latin typeface="Times New Roman" panose="02020603050405020304" pitchFamily="18" charset="0"/>
                <a:cs typeface="Times New Roman" panose="02020603050405020304" pitchFamily="18" charset="0"/>
              </a:rPr>
              <a:t>WHII.12a </a:t>
            </a:r>
            <a:r>
              <a:rPr lang="en-US" sz="2000" b="0" dirty="0">
                <a:solidFill>
                  <a:schemeClr val="tx1"/>
                </a:solidFill>
                <a:latin typeface="Times New Roman" panose="02020603050405020304" pitchFamily="18" charset="0"/>
                <a:cs typeface="Times New Roman" panose="02020603050405020304" pitchFamily="18" charset="0"/>
              </a:rPr>
              <a:t>-</a:t>
            </a:r>
            <a:r>
              <a:rPr lang="en-US" sz="2000" dirty="0">
                <a:solidFill>
                  <a:schemeClr val="tx1"/>
                </a:solidFill>
                <a:latin typeface="Times New Roman" panose="02020603050405020304" pitchFamily="18" charset="0"/>
                <a:cs typeface="Times New Roman" panose="02020603050405020304" pitchFamily="18" charset="0"/>
              </a:rPr>
              <a:t> The student will apply social science skills to understand the conflicts during the second half of the twentieth century by </a:t>
            </a:r>
            <a:r>
              <a:rPr lang="en-US" sz="2000" b="0" dirty="0" smtClean="0">
                <a:solidFill>
                  <a:schemeClr val="tx1"/>
                </a:solidFill>
                <a:latin typeface="Times New Roman" panose="02020603050405020304" pitchFamily="18" charset="0"/>
                <a:cs typeface="Times New Roman" panose="02020603050405020304" pitchFamily="18" charset="0"/>
              </a:rPr>
              <a:t>explaining </a:t>
            </a:r>
            <a:r>
              <a:rPr lang="en-US" sz="2000" b="0" dirty="0">
                <a:solidFill>
                  <a:schemeClr val="tx1"/>
                </a:solidFill>
                <a:latin typeface="Times New Roman" panose="02020603050405020304" pitchFamily="18" charset="0"/>
                <a:cs typeface="Times New Roman" panose="02020603050405020304" pitchFamily="18" charset="0"/>
              </a:rPr>
              <a:t>the causes of the Cold War, including the competition between the American and Soviet economic and political systems and the causes of the collapse of communism in the Soviet Union and Eastern Europe. </a:t>
            </a:r>
          </a:p>
          <a:p>
            <a:pPr marL="0" marR="0" lvl="0" indent="0" algn="l" rtl="0">
              <a:spcBef>
                <a:spcPts val="0"/>
              </a:spcBef>
              <a:spcAft>
                <a:spcPts val="0"/>
              </a:spcAft>
              <a:buClr>
                <a:srgbClr val="888888"/>
              </a:buClr>
              <a:buSzPct val="25000"/>
              <a:buFont typeface="Arial"/>
              <a:buNone/>
            </a:pPr>
            <a:endParaRPr sz="2400" dirty="0">
              <a:solidFill>
                <a:srgbClr val="000000"/>
              </a:solidFill>
              <a:latin typeface="Times New Roman" panose="02020603050405020304" pitchFamily="18" charset="0"/>
              <a:cs typeface="Times New Roman" panose="02020603050405020304" pitchFamily="18" charset="0"/>
            </a:endParaRPr>
          </a:p>
          <a:p>
            <a:pPr marL="0" marR="0" lvl="0" indent="0" algn="l" rtl="0">
              <a:spcBef>
                <a:spcPts val="0"/>
              </a:spcBef>
              <a:spcAft>
                <a:spcPts val="0"/>
              </a:spcAft>
              <a:buClr>
                <a:srgbClr val="888888"/>
              </a:buClr>
              <a:buSzPct val="25000"/>
              <a:buFont typeface="Arial"/>
              <a:buNone/>
            </a:pPr>
            <a:r>
              <a:rPr lang="en-US" sz="3000" dirty="0">
                <a:solidFill>
                  <a:srgbClr val="000000"/>
                </a:solidFill>
                <a:latin typeface="Times New Roman" panose="02020603050405020304" pitchFamily="18" charset="0"/>
                <a:cs typeface="Times New Roman" panose="02020603050405020304" pitchFamily="18" charset="0"/>
              </a:rPr>
              <a:t>Skills - </a:t>
            </a:r>
          </a:p>
          <a:p>
            <a:pPr lvl="1" algn="l">
              <a:spcBef>
                <a:spcPts val="0"/>
              </a:spcBef>
              <a:buClr>
                <a:srgbClr val="0070C0"/>
              </a:buClr>
              <a:buSzPct val="25000"/>
            </a:pPr>
            <a:r>
              <a:rPr lang="en-US" sz="2000" dirty="0" smtClean="0">
                <a:solidFill>
                  <a:srgbClr val="000000"/>
                </a:solidFill>
                <a:latin typeface="Times New Roman" panose="02020603050405020304" pitchFamily="18" charset="0"/>
                <a:cs typeface="Times New Roman" panose="02020603050405020304" pitchFamily="18" charset="0"/>
              </a:rPr>
              <a:t>WHII.1f </a:t>
            </a:r>
            <a:r>
              <a:rPr lang="en-US" sz="2000" b="0" dirty="0" smtClean="0">
                <a:solidFill>
                  <a:srgbClr val="000000"/>
                </a:solidFill>
                <a:latin typeface="Times New Roman" panose="02020603050405020304" pitchFamily="18" charset="0"/>
                <a:cs typeface="Times New Roman" panose="02020603050405020304" pitchFamily="18" charset="0"/>
              </a:rPr>
              <a:t>-</a:t>
            </a:r>
            <a:r>
              <a:rPr lang="en-US" sz="2000" dirty="0">
                <a:solidFill>
                  <a:srgbClr val="000000"/>
                </a:solidFill>
                <a:latin typeface="Times New Roman" panose="02020603050405020304" pitchFamily="18" charset="0"/>
                <a:cs typeface="Times New Roman" panose="02020603050405020304" pitchFamily="18" charset="0"/>
              </a:rPr>
              <a:t> The student will demonstrate skills for historical thinking, geographical analysis, economic decision making, and responsible citizenship </a:t>
            </a:r>
            <a:r>
              <a:rPr lang="en-US" sz="2000" dirty="0" smtClean="0">
                <a:solidFill>
                  <a:srgbClr val="000000"/>
                </a:solidFill>
                <a:latin typeface="Times New Roman" panose="02020603050405020304" pitchFamily="18" charset="0"/>
                <a:cs typeface="Times New Roman" panose="02020603050405020304" pitchFamily="18" charset="0"/>
              </a:rPr>
              <a:t>by </a:t>
            </a:r>
            <a:r>
              <a:rPr lang="en-US" sz="2000" b="0" dirty="0" smtClean="0">
                <a:solidFill>
                  <a:srgbClr val="000000"/>
                </a:solidFill>
                <a:latin typeface="Times New Roman" panose="02020603050405020304" pitchFamily="18" charset="0"/>
                <a:cs typeface="Times New Roman" panose="02020603050405020304" pitchFamily="18" charset="0"/>
              </a:rPr>
              <a:t>explaining how indirect cause-and-effect relationships impacted people, places, and events in world history.</a:t>
            </a:r>
          </a:p>
          <a:p>
            <a:pPr marL="0" marR="0" lvl="0" indent="0" algn="ctr" rtl="0">
              <a:lnSpc>
                <a:spcPct val="80000"/>
              </a:lnSpc>
              <a:spcBef>
                <a:spcPts val="450"/>
              </a:spcBef>
              <a:spcAft>
                <a:spcPts val="0"/>
              </a:spcAft>
              <a:buClr>
                <a:srgbClr val="888888"/>
              </a:buClr>
              <a:buSzPct val="25000"/>
              <a:buFont typeface="Arial"/>
              <a:buNone/>
            </a:pPr>
            <a:endParaRPr sz="2400" b="1" i="0" u="none" strike="noStrike" cap="none" dirty="0">
              <a:solidFill>
                <a:srgbClr val="000000"/>
              </a:solidFill>
              <a:latin typeface="Arial"/>
              <a:ea typeface="Arial"/>
              <a:cs typeface="Arial"/>
              <a:sym typeface="Arial"/>
            </a:endParaRPr>
          </a:p>
          <a:p>
            <a:pPr marL="0" marR="0" lvl="0" indent="0" algn="ctr" rtl="0">
              <a:lnSpc>
                <a:spcPct val="80000"/>
              </a:lnSpc>
              <a:spcBef>
                <a:spcPts val="450"/>
              </a:spcBef>
              <a:buClr>
                <a:srgbClr val="888888"/>
              </a:buClr>
              <a:buSzPct val="25000"/>
              <a:buFont typeface="Arial"/>
              <a:buNone/>
            </a:pPr>
            <a:endParaRPr sz="2250" b="1" i="0" u="none" strike="noStrike" cap="none" dirty="0">
              <a:solidFill>
                <a:srgbClr val="888888"/>
              </a:solidFill>
              <a:latin typeface="Arial"/>
              <a:ea typeface="Arial"/>
              <a:cs typeface="Arial"/>
              <a:sym typeface="Arial"/>
            </a:endParaRPr>
          </a:p>
        </p:txBody>
      </p:sp>
    </p:spTree>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2015 SOL Skill Progression </a:t>
            </a:r>
          </a:p>
        </p:txBody>
      </p:sp>
      <p:sp>
        <p:nvSpPr>
          <p:cNvPr id="4" name="Slide Number Placeholder 3"/>
          <p:cNvSpPr>
            <a:spLocks noGrp="1"/>
          </p:cNvSpPr>
          <p:nvPr>
            <p:ph type="sldNum" sz="quarter" idx="12"/>
          </p:nvPr>
        </p:nvSpPr>
        <p:spPr/>
        <p:txBody>
          <a:bodyPr/>
          <a:lstStyle/>
          <a:p>
            <a:fld id="{0E35F3BA-FE8B-4E36-87EF-206F94BD42EB}" type="slidenum">
              <a:rPr lang="en-US" smtClean="0"/>
              <a:pPr/>
              <a:t>7</a:t>
            </a:fld>
            <a:endParaRPr lang="en-US" dirty="0"/>
          </a:p>
        </p:txBody>
      </p:sp>
      <p:pic>
        <p:nvPicPr>
          <p:cNvPr id="7" name="Picture 6"/>
          <p:cNvPicPr>
            <a:picLocks noChangeAspect="1"/>
          </p:cNvPicPr>
          <p:nvPr/>
        </p:nvPicPr>
        <p:blipFill>
          <a:blip r:embed="rId3"/>
          <a:stretch>
            <a:fillRect/>
          </a:stretch>
        </p:blipFill>
        <p:spPr>
          <a:xfrm>
            <a:off x="228600" y="1676400"/>
            <a:ext cx="8153400" cy="5181600"/>
          </a:xfrm>
          <a:prstGeom prst="rect">
            <a:avLst/>
          </a:prstGeom>
        </p:spPr>
      </p:pic>
      <p:sp>
        <p:nvSpPr>
          <p:cNvPr id="8" name="Up Arrow Callout 7"/>
          <p:cNvSpPr/>
          <p:nvPr/>
        </p:nvSpPr>
        <p:spPr>
          <a:xfrm>
            <a:off x="2209800" y="1143000"/>
            <a:ext cx="4267200" cy="3886200"/>
          </a:xfrm>
          <a:prstGeom prst="up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dirty="0"/>
              <a:t>2008 Standards: </a:t>
            </a:r>
            <a:endParaRPr lang="en-US" sz="2600" dirty="0" smtClean="0"/>
          </a:p>
          <a:p>
            <a:pPr algn="ctr"/>
            <a:r>
              <a:rPr lang="en-US" sz="2600" dirty="0" smtClean="0"/>
              <a:t>Understand </a:t>
            </a:r>
            <a:r>
              <a:rPr lang="en-US" sz="2600" dirty="0"/>
              <a:t>content</a:t>
            </a:r>
          </a:p>
          <a:p>
            <a:pPr algn="ctr"/>
            <a:endParaRPr lang="en-US" sz="2600" dirty="0"/>
          </a:p>
          <a:p>
            <a:pPr algn="ctr"/>
            <a:r>
              <a:rPr lang="en-US" sz="2600" dirty="0"/>
              <a:t>2015 Standards: </a:t>
            </a:r>
            <a:endParaRPr lang="en-US" sz="2600" dirty="0" smtClean="0"/>
          </a:p>
          <a:p>
            <a:pPr algn="ctr"/>
            <a:r>
              <a:rPr lang="en-US" sz="2600" dirty="0" smtClean="0"/>
              <a:t>Understand </a:t>
            </a:r>
            <a:r>
              <a:rPr lang="en-US" sz="2600" dirty="0"/>
              <a:t>content </a:t>
            </a:r>
            <a:r>
              <a:rPr lang="en-US" sz="2600" dirty="0" smtClean="0"/>
              <a:t>by applying the skill.</a:t>
            </a:r>
            <a:endParaRPr lang="en-US" sz="2600" dirty="0"/>
          </a:p>
        </p:txBody>
      </p:sp>
      <p:sp>
        <p:nvSpPr>
          <p:cNvPr id="9" name="TextBox 8"/>
          <p:cNvSpPr txBox="1"/>
          <p:nvPr/>
        </p:nvSpPr>
        <p:spPr>
          <a:xfrm>
            <a:off x="762000" y="5410200"/>
            <a:ext cx="6781798" cy="523220"/>
          </a:xfrm>
          <a:prstGeom prst="rect">
            <a:avLst/>
          </a:prstGeom>
          <a:noFill/>
        </p:spPr>
        <p:txBody>
          <a:bodyPr wrap="square" rtlCol="0">
            <a:spAutoFit/>
          </a:bodyPr>
          <a:lstStyle/>
          <a:p>
            <a:r>
              <a:rPr lang="en-US" sz="2800" dirty="0">
                <a:latin typeface="Iowan Old Style Black"/>
                <a:cs typeface="Iowan Old Style Black"/>
              </a:rPr>
              <a:t>Skills are aligned with English </a:t>
            </a:r>
            <a:r>
              <a:rPr lang="en-US" sz="2800" dirty="0" smtClean="0">
                <a:latin typeface="Iowan Old Style Black"/>
                <a:cs typeface="Iowan Old Style Black"/>
              </a:rPr>
              <a:t>Standards</a:t>
            </a:r>
            <a:endParaRPr lang="en-US" sz="2800" dirty="0">
              <a:latin typeface="Iowan Old Style Black"/>
              <a:cs typeface="Iowan Old Style Black"/>
            </a:endParaRPr>
          </a:p>
        </p:txBody>
      </p:sp>
    </p:spTree>
    <p:extLst>
      <p:ext uri="{BB962C8B-B14F-4D97-AF65-F5344CB8AC3E}">
        <p14:creationId xmlns:p14="http://schemas.microsoft.com/office/powerpoint/2010/main" val="156309610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xmlns:mv="urn:schemas-microsoft-com:mac:vml">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947"/>
        <p:cNvGrpSpPr/>
        <p:nvPr/>
      </p:nvGrpSpPr>
      <p:grpSpPr>
        <a:xfrm>
          <a:off x="0" y="0"/>
          <a:ext cx="0" cy="0"/>
          <a:chOff x="0" y="0"/>
          <a:chExt cx="0" cy="0"/>
        </a:xfrm>
      </p:grpSpPr>
      <p:sp>
        <p:nvSpPr>
          <p:cNvPr id="948" name="Shape 948"/>
          <p:cNvSpPr txBox="1">
            <a:spLocks noGrp="1"/>
          </p:cNvSpPr>
          <p:nvPr>
            <p:ph type="title"/>
          </p:nvPr>
        </p:nvSpPr>
        <p:spPr>
          <a:xfrm>
            <a:off x="457200" y="685800"/>
            <a:ext cx="75438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0070C0"/>
              </a:buClr>
              <a:buSzPct val="25000"/>
              <a:buFont typeface="Times New Roman"/>
              <a:buNone/>
            </a:pPr>
            <a:r>
              <a:rPr lang="en-US" sz="3600" b="1" i="0" u="none" strike="noStrike" cap="none" dirty="0">
                <a:solidFill>
                  <a:srgbClr val="0070C0"/>
                </a:solidFill>
                <a:latin typeface="Times New Roman"/>
                <a:ea typeface="Times New Roman"/>
                <a:cs typeface="Times New Roman"/>
                <a:sym typeface="Times New Roman"/>
              </a:rPr>
              <a:t>Event 1. D. </a:t>
            </a:r>
            <a:r>
              <a:rPr lang="en-US" sz="3600" b="1" i="0" u="none" strike="noStrike" cap="none" dirty="0" smtClean="0">
                <a:solidFill>
                  <a:srgbClr val="0070C0"/>
                </a:solidFill>
                <a:latin typeface="Times New Roman"/>
                <a:ea typeface="Times New Roman"/>
                <a:cs typeface="Times New Roman"/>
                <a:sym typeface="Times New Roman"/>
              </a:rPr>
              <a:t/>
            </a:r>
            <a:br>
              <a:rPr lang="en-US" sz="3600" b="1" i="0" u="none" strike="noStrike" cap="none" dirty="0" smtClean="0">
                <a:solidFill>
                  <a:srgbClr val="0070C0"/>
                </a:solidFill>
                <a:latin typeface="Times New Roman"/>
                <a:ea typeface="Times New Roman"/>
                <a:cs typeface="Times New Roman"/>
                <a:sym typeface="Times New Roman"/>
              </a:rPr>
            </a:br>
            <a:r>
              <a:rPr lang="en-US" sz="3600" b="1" i="0" u="none" strike="noStrike" cap="none" dirty="0" smtClean="0">
                <a:solidFill>
                  <a:srgbClr val="0070C0"/>
                </a:solidFill>
                <a:latin typeface="Times New Roman"/>
                <a:ea typeface="Times New Roman"/>
                <a:cs typeface="Times New Roman"/>
                <a:sym typeface="Times New Roman"/>
              </a:rPr>
              <a:t>Economic </a:t>
            </a:r>
            <a:r>
              <a:rPr lang="en-US" sz="3600" b="1" i="0" u="none" strike="noStrike" cap="none" dirty="0">
                <a:solidFill>
                  <a:srgbClr val="0070C0"/>
                </a:solidFill>
                <a:latin typeface="Times New Roman"/>
                <a:ea typeface="Times New Roman"/>
                <a:cs typeface="Times New Roman"/>
                <a:sym typeface="Times New Roman"/>
              </a:rPr>
              <a:t>and Political Liberalization of the Soviet Union – 1986 </a:t>
            </a:r>
          </a:p>
        </p:txBody>
      </p:sp>
      <p:pic>
        <p:nvPicPr>
          <p:cNvPr id="949" name="Shape 949"/>
          <p:cNvPicPr preferRelativeResize="0">
            <a:picLocks noGrp="1"/>
          </p:cNvPicPr>
          <p:nvPr>
            <p:ph type="body" idx="1"/>
          </p:nvPr>
        </p:nvPicPr>
        <p:blipFill rotWithShape="1">
          <a:blip r:embed="rId3">
            <a:alphaModFix/>
          </a:blip>
          <a:srcRect/>
          <a:stretch/>
        </p:blipFill>
        <p:spPr>
          <a:xfrm>
            <a:off x="609600" y="2680500"/>
            <a:ext cx="2187300" cy="3263400"/>
          </a:xfrm>
          <a:prstGeom prst="rect">
            <a:avLst/>
          </a:prstGeom>
          <a:ln>
            <a:noFill/>
          </a:ln>
          <a:effectLst>
            <a:outerShdw blurRad="292100" dist="139700" dir="2700000" algn="tl" rotWithShape="0">
              <a:srgbClr val="333333">
                <a:alpha val="65000"/>
              </a:srgbClr>
            </a:outerShdw>
          </a:effectLst>
        </p:spPr>
      </p:pic>
      <p:pic>
        <p:nvPicPr>
          <p:cNvPr id="950" name="Shape 950"/>
          <p:cNvPicPr preferRelativeResize="0"/>
          <p:nvPr/>
        </p:nvPicPr>
        <p:blipFill rotWithShape="1">
          <a:blip r:embed="rId4">
            <a:alphaModFix/>
          </a:blip>
          <a:srcRect/>
          <a:stretch/>
        </p:blipFill>
        <p:spPr>
          <a:xfrm>
            <a:off x="3962400" y="3200400"/>
            <a:ext cx="4285800" cy="27435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954"/>
        <p:cNvGrpSpPr/>
        <p:nvPr/>
      </p:nvGrpSpPr>
      <p:grpSpPr>
        <a:xfrm>
          <a:off x="0" y="0"/>
          <a:ext cx="0" cy="0"/>
          <a:chOff x="0" y="0"/>
          <a:chExt cx="0" cy="0"/>
        </a:xfrm>
      </p:grpSpPr>
      <p:sp>
        <p:nvSpPr>
          <p:cNvPr id="955" name="Shape 955"/>
          <p:cNvSpPr txBox="1">
            <a:spLocks noGrp="1"/>
          </p:cNvSpPr>
          <p:nvPr>
            <p:ph type="title"/>
          </p:nvPr>
        </p:nvSpPr>
        <p:spPr>
          <a:xfrm>
            <a:off x="457200" y="274637"/>
            <a:ext cx="75438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0070C0"/>
              </a:buClr>
              <a:buSzPct val="25000"/>
              <a:buFont typeface="Times New Roman"/>
              <a:buNone/>
            </a:pPr>
            <a:r>
              <a:rPr lang="en-US" sz="3600" b="1" i="0" u="none" strike="noStrike" cap="none" dirty="0">
                <a:solidFill>
                  <a:srgbClr val="0070C0"/>
                </a:solidFill>
                <a:latin typeface="Times New Roman"/>
                <a:ea typeface="Times New Roman"/>
                <a:cs typeface="Times New Roman"/>
                <a:sym typeface="Times New Roman"/>
              </a:rPr>
              <a:t>Event 2. F. </a:t>
            </a:r>
            <a:r>
              <a:rPr lang="en-US" sz="3600" b="1" i="0" u="none" strike="noStrike" cap="none" dirty="0" smtClean="0">
                <a:solidFill>
                  <a:srgbClr val="0070C0"/>
                </a:solidFill>
                <a:latin typeface="Times New Roman"/>
                <a:ea typeface="Times New Roman"/>
                <a:cs typeface="Times New Roman"/>
                <a:sym typeface="Times New Roman"/>
              </a:rPr>
              <a:t/>
            </a:r>
            <a:br>
              <a:rPr lang="en-US" sz="3600" b="1" i="0" u="none" strike="noStrike" cap="none" dirty="0" smtClean="0">
                <a:solidFill>
                  <a:srgbClr val="0070C0"/>
                </a:solidFill>
                <a:latin typeface="Times New Roman"/>
                <a:ea typeface="Times New Roman"/>
                <a:cs typeface="Times New Roman"/>
                <a:sym typeface="Times New Roman"/>
              </a:rPr>
            </a:br>
            <a:r>
              <a:rPr lang="en-US" sz="3600" b="1" i="0" u="none" strike="noStrike" cap="none" dirty="0" smtClean="0">
                <a:solidFill>
                  <a:srgbClr val="0070C0"/>
                </a:solidFill>
                <a:latin typeface="Times New Roman"/>
                <a:ea typeface="Times New Roman"/>
                <a:cs typeface="Times New Roman"/>
                <a:sym typeface="Times New Roman"/>
              </a:rPr>
              <a:t>Glasnost </a:t>
            </a:r>
            <a:r>
              <a:rPr lang="en-US" sz="3600" b="1" i="0" u="none" strike="noStrike" cap="none" dirty="0">
                <a:solidFill>
                  <a:srgbClr val="0070C0"/>
                </a:solidFill>
                <a:latin typeface="Times New Roman"/>
                <a:ea typeface="Times New Roman"/>
                <a:cs typeface="Times New Roman"/>
                <a:sym typeface="Times New Roman"/>
              </a:rPr>
              <a:t>is Tested by the Chernobyl Disaster </a:t>
            </a:r>
          </a:p>
        </p:txBody>
      </p:sp>
      <p:pic>
        <p:nvPicPr>
          <p:cNvPr id="957" name="Shape 957"/>
          <p:cNvPicPr preferRelativeResize="0"/>
          <p:nvPr/>
        </p:nvPicPr>
        <p:blipFill rotWithShape="1">
          <a:blip r:embed="rId3">
            <a:alphaModFix/>
          </a:blip>
          <a:srcRect/>
          <a:stretch/>
        </p:blipFill>
        <p:spPr>
          <a:xfrm>
            <a:off x="533400" y="1886415"/>
            <a:ext cx="7467600" cy="4343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54"/>
        <p:cNvGrpSpPr/>
        <p:nvPr/>
      </p:nvGrpSpPr>
      <p:grpSpPr>
        <a:xfrm>
          <a:off x="0" y="0"/>
          <a:ext cx="0" cy="0"/>
          <a:chOff x="0" y="0"/>
          <a:chExt cx="0" cy="0"/>
        </a:xfrm>
      </p:grpSpPr>
      <p:sp>
        <p:nvSpPr>
          <p:cNvPr id="955" name="Shape 955"/>
          <p:cNvSpPr txBox="1">
            <a:spLocks noGrp="1"/>
          </p:cNvSpPr>
          <p:nvPr>
            <p:ph type="title"/>
          </p:nvPr>
        </p:nvSpPr>
        <p:spPr>
          <a:xfrm>
            <a:off x="457200" y="274637"/>
            <a:ext cx="75438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0070C0"/>
              </a:buClr>
              <a:buSzPct val="25000"/>
              <a:buFont typeface="Times New Roman"/>
              <a:buNone/>
            </a:pPr>
            <a:r>
              <a:rPr lang="en-US" sz="3600" b="1" i="0" u="none" strike="noStrike" cap="none" dirty="0">
                <a:solidFill>
                  <a:srgbClr val="0070C0"/>
                </a:solidFill>
                <a:latin typeface="Times New Roman"/>
                <a:ea typeface="Times New Roman"/>
                <a:cs typeface="Times New Roman"/>
                <a:sym typeface="Times New Roman"/>
              </a:rPr>
              <a:t>Event 2. F. </a:t>
            </a:r>
            <a:r>
              <a:rPr lang="en-US" sz="3600" b="1" i="0" u="none" strike="noStrike" cap="none" dirty="0" smtClean="0">
                <a:solidFill>
                  <a:srgbClr val="0070C0"/>
                </a:solidFill>
                <a:latin typeface="Times New Roman"/>
                <a:ea typeface="Times New Roman"/>
                <a:cs typeface="Times New Roman"/>
                <a:sym typeface="Times New Roman"/>
              </a:rPr>
              <a:t/>
            </a:r>
            <a:br>
              <a:rPr lang="en-US" sz="3600" b="1" i="0" u="none" strike="noStrike" cap="none" dirty="0" smtClean="0">
                <a:solidFill>
                  <a:srgbClr val="0070C0"/>
                </a:solidFill>
                <a:latin typeface="Times New Roman"/>
                <a:ea typeface="Times New Roman"/>
                <a:cs typeface="Times New Roman"/>
                <a:sym typeface="Times New Roman"/>
              </a:rPr>
            </a:br>
            <a:r>
              <a:rPr lang="en-US" sz="3600" b="1" i="0" u="none" strike="noStrike" cap="none" dirty="0" smtClean="0">
                <a:solidFill>
                  <a:srgbClr val="0070C0"/>
                </a:solidFill>
                <a:latin typeface="Times New Roman"/>
                <a:ea typeface="Times New Roman"/>
                <a:cs typeface="Times New Roman"/>
                <a:sym typeface="Times New Roman"/>
              </a:rPr>
              <a:t>Glasnost </a:t>
            </a:r>
            <a:r>
              <a:rPr lang="en-US" sz="3600" b="1" i="0" u="none" strike="noStrike" cap="none" dirty="0">
                <a:solidFill>
                  <a:srgbClr val="0070C0"/>
                </a:solidFill>
                <a:latin typeface="Times New Roman"/>
                <a:ea typeface="Times New Roman"/>
                <a:cs typeface="Times New Roman"/>
                <a:sym typeface="Times New Roman"/>
              </a:rPr>
              <a:t>is Tested by the Chernobyl Disaster </a:t>
            </a:r>
          </a:p>
        </p:txBody>
      </p:sp>
      <p:pic>
        <p:nvPicPr>
          <p:cNvPr id="956" name="Shape 956"/>
          <p:cNvPicPr preferRelativeResize="0">
            <a:picLocks noGrp="1"/>
          </p:cNvPicPr>
          <p:nvPr>
            <p:ph type="body" idx="1"/>
          </p:nvPr>
        </p:nvPicPr>
        <p:blipFill rotWithShape="1">
          <a:blip r:embed="rId3">
            <a:alphaModFix/>
          </a:blip>
          <a:srcRect/>
          <a:stretch/>
        </p:blipFill>
        <p:spPr>
          <a:xfrm>
            <a:off x="381000" y="1752600"/>
            <a:ext cx="7719600" cy="45455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41740358"/>
      </p:ext>
    </p:extLst>
  </p:cSld>
  <p:clrMapOvr>
    <a:masterClrMapping/>
  </p:clrMapOvr>
  <p:transition spd="slow">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sp>
        <p:nvSpPr>
          <p:cNvPr id="962" name="Shape 962"/>
          <p:cNvSpPr txBox="1">
            <a:spLocks noGrp="1"/>
          </p:cNvSpPr>
          <p:nvPr>
            <p:ph type="title"/>
          </p:nvPr>
        </p:nvSpPr>
        <p:spPr>
          <a:xfrm>
            <a:off x="457200" y="274637"/>
            <a:ext cx="75438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0070C0"/>
              </a:buClr>
              <a:buSzPct val="25000"/>
              <a:buFont typeface="Times New Roman"/>
              <a:buNone/>
            </a:pPr>
            <a:r>
              <a:rPr lang="en-US" sz="3600" b="1" i="0" u="none" strike="noStrike" cap="none" dirty="0">
                <a:solidFill>
                  <a:srgbClr val="0070C0"/>
                </a:solidFill>
                <a:latin typeface="Times New Roman"/>
                <a:ea typeface="Times New Roman"/>
                <a:cs typeface="Times New Roman"/>
                <a:sym typeface="Times New Roman"/>
              </a:rPr>
              <a:t>Event 3. A.  </a:t>
            </a:r>
            <a:r>
              <a:rPr lang="en-US" sz="3600" b="1" i="0" u="none" strike="noStrike" cap="none" dirty="0" smtClean="0">
                <a:solidFill>
                  <a:srgbClr val="0070C0"/>
                </a:solidFill>
                <a:latin typeface="Times New Roman"/>
                <a:ea typeface="Times New Roman"/>
                <a:cs typeface="Times New Roman"/>
                <a:sym typeface="Times New Roman"/>
              </a:rPr>
              <a:t/>
            </a:r>
            <a:br>
              <a:rPr lang="en-US" sz="3600" b="1" i="0" u="none" strike="noStrike" cap="none" dirty="0" smtClean="0">
                <a:solidFill>
                  <a:srgbClr val="0070C0"/>
                </a:solidFill>
                <a:latin typeface="Times New Roman"/>
                <a:ea typeface="Times New Roman"/>
                <a:cs typeface="Times New Roman"/>
                <a:sym typeface="Times New Roman"/>
              </a:rPr>
            </a:br>
            <a:r>
              <a:rPr lang="en-US" sz="3600" b="1" i="0" u="none" strike="noStrike" cap="none" dirty="0" smtClean="0">
                <a:solidFill>
                  <a:srgbClr val="0070C0"/>
                </a:solidFill>
                <a:latin typeface="Times New Roman"/>
                <a:ea typeface="Times New Roman"/>
                <a:cs typeface="Times New Roman"/>
                <a:sym typeface="Times New Roman"/>
              </a:rPr>
              <a:t>Loss </a:t>
            </a:r>
            <a:r>
              <a:rPr lang="en-US" sz="3600" b="1" i="0" u="none" strike="noStrike" cap="none" dirty="0">
                <a:solidFill>
                  <a:srgbClr val="0070C0"/>
                </a:solidFill>
                <a:latin typeface="Times New Roman"/>
                <a:ea typeface="Times New Roman"/>
                <a:cs typeface="Times New Roman"/>
                <a:sym typeface="Times New Roman"/>
              </a:rPr>
              <a:t>of Economic Control </a:t>
            </a:r>
          </a:p>
        </p:txBody>
      </p:sp>
      <p:pic>
        <p:nvPicPr>
          <p:cNvPr id="964" name="Shape 964"/>
          <p:cNvPicPr preferRelativeResize="0">
            <a:picLocks noGrp="1"/>
          </p:cNvPicPr>
          <p:nvPr>
            <p:ph type="body" idx="1"/>
          </p:nvPr>
        </p:nvPicPr>
        <p:blipFill rotWithShape="1">
          <a:blip r:embed="rId3">
            <a:alphaModFix/>
          </a:blip>
          <a:srcRect/>
          <a:stretch/>
        </p:blipFill>
        <p:spPr>
          <a:xfrm>
            <a:off x="1219200" y="1905000"/>
            <a:ext cx="6248400" cy="4343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sp>
        <p:nvSpPr>
          <p:cNvPr id="962" name="Shape 962"/>
          <p:cNvSpPr txBox="1">
            <a:spLocks noGrp="1"/>
          </p:cNvSpPr>
          <p:nvPr>
            <p:ph type="title"/>
          </p:nvPr>
        </p:nvSpPr>
        <p:spPr>
          <a:xfrm>
            <a:off x="457200" y="274637"/>
            <a:ext cx="75438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0070C0"/>
              </a:buClr>
              <a:buSzPct val="25000"/>
              <a:buFont typeface="Times New Roman"/>
              <a:buNone/>
            </a:pPr>
            <a:r>
              <a:rPr lang="en-US" sz="3600" b="1" i="0" u="none" strike="noStrike" cap="none" dirty="0">
                <a:solidFill>
                  <a:srgbClr val="0070C0"/>
                </a:solidFill>
                <a:latin typeface="Times New Roman"/>
                <a:ea typeface="Times New Roman"/>
                <a:cs typeface="Times New Roman"/>
                <a:sym typeface="Times New Roman"/>
              </a:rPr>
              <a:t>Event 3. A.  </a:t>
            </a:r>
            <a:r>
              <a:rPr lang="en-US" sz="3600" b="1" i="0" u="none" strike="noStrike" cap="none" dirty="0" smtClean="0">
                <a:solidFill>
                  <a:srgbClr val="0070C0"/>
                </a:solidFill>
                <a:latin typeface="Times New Roman"/>
                <a:ea typeface="Times New Roman"/>
                <a:cs typeface="Times New Roman"/>
                <a:sym typeface="Times New Roman"/>
              </a:rPr>
              <a:t/>
            </a:r>
            <a:br>
              <a:rPr lang="en-US" sz="3600" b="1" i="0" u="none" strike="noStrike" cap="none" dirty="0" smtClean="0">
                <a:solidFill>
                  <a:srgbClr val="0070C0"/>
                </a:solidFill>
                <a:latin typeface="Times New Roman"/>
                <a:ea typeface="Times New Roman"/>
                <a:cs typeface="Times New Roman"/>
                <a:sym typeface="Times New Roman"/>
              </a:rPr>
            </a:br>
            <a:r>
              <a:rPr lang="en-US" sz="3600" b="1" i="0" u="none" strike="noStrike" cap="none" dirty="0" smtClean="0">
                <a:solidFill>
                  <a:srgbClr val="0070C0"/>
                </a:solidFill>
                <a:latin typeface="Times New Roman"/>
                <a:ea typeface="Times New Roman"/>
                <a:cs typeface="Times New Roman"/>
                <a:sym typeface="Times New Roman"/>
              </a:rPr>
              <a:t>Loss </a:t>
            </a:r>
            <a:r>
              <a:rPr lang="en-US" sz="3600" b="1" i="0" u="none" strike="noStrike" cap="none" dirty="0">
                <a:solidFill>
                  <a:srgbClr val="0070C0"/>
                </a:solidFill>
                <a:latin typeface="Times New Roman"/>
                <a:ea typeface="Times New Roman"/>
                <a:cs typeface="Times New Roman"/>
                <a:sym typeface="Times New Roman"/>
              </a:rPr>
              <a:t>of Economic Control </a:t>
            </a:r>
          </a:p>
        </p:txBody>
      </p:sp>
      <p:pic>
        <p:nvPicPr>
          <p:cNvPr id="963" name="Shape 963"/>
          <p:cNvPicPr preferRelativeResize="0">
            <a:picLocks noGrp="1"/>
          </p:cNvPicPr>
          <p:nvPr>
            <p:ph type="body" idx="1"/>
          </p:nvPr>
        </p:nvPicPr>
        <p:blipFill rotWithShape="1">
          <a:blip r:embed="rId3">
            <a:alphaModFix/>
          </a:blip>
          <a:srcRect/>
          <a:stretch/>
        </p:blipFill>
        <p:spPr>
          <a:xfrm>
            <a:off x="1371600" y="1524000"/>
            <a:ext cx="6217485" cy="4648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97075187"/>
      </p:ext>
    </p:extLst>
  </p:cSld>
  <p:clrMapOvr>
    <a:masterClrMapping/>
  </p:clrMapOvr>
  <p:transition spd="slow">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970" name="Shape 970"/>
          <p:cNvSpPr txBox="1">
            <a:spLocks noGrp="1"/>
          </p:cNvSpPr>
          <p:nvPr>
            <p:ph type="title"/>
          </p:nvPr>
        </p:nvSpPr>
        <p:spPr>
          <a:xfrm>
            <a:off x="457200" y="274637"/>
            <a:ext cx="75438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0070C0"/>
              </a:buClr>
              <a:buSzPct val="25000"/>
              <a:buFont typeface="Times New Roman"/>
              <a:buNone/>
            </a:pPr>
            <a:r>
              <a:rPr lang="en-US" sz="3600" b="1" i="0" u="none" strike="noStrike" cap="none" dirty="0">
                <a:solidFill>
                  <a:srgbClr val="0070C0"/>
                </a:solidFill>
                <a:latin typeface="Times New Roman"/>
                <a:ea typeface="Times New Roman"/>
                <a:cs typeface="Times New Roman"/>
                <a:sym typeface="Times New Roman"/>
              </a:rPr>
              <a:t>Event 4. G. </a:t>
            </a:r>
            <a:r>
              <a:rPr lang="en-US" sz="3600" b="1" i="0" u="none" strike="noStrike" cap="none" dirty="0" smtClean="0">
                <a:solidFill>
                  <a:srgbClr val="0070C0"/>
                </a:solidFill>
                <a:latin typeface="Times New Roman"/>
                <a:ea typeface="Times New Roman"/>
                <a:cs typeface="Times New Roman"/>
                <a:sym typeface="Times New Roman"/>
              </a:rPr>
              <a:t/>
            </a:r>
            <a:br>
              <a:rPr lang="en-US" sz="3600" b="1" i="0" u="none" strike="noStrike" cap="none" dirty="0" smtClean="0">
                <a:solidFill>
                  <a:srgbClr val="0070C0"/>
                </a:solidFill>
                <a:latin typeface="Times New Roman"/>
                <a:ea typeface="Times New Roman"/>
                <a:cs typeface="Times New Roman"/>
                <a:sym typeface="Times New Roman"/>
              </a:rPr>
            </a:br>
            <a:r>
              <a:rPr lang="en-US" sz="3600" b="1" i="0" u="none" strike="noStrike" cap="none" dirty="0" smtClean="0">
                <a:solidFill>
                  <a:srgbClr val="0070C0"/>
                </a:solidFill>
                <a:latin typeface="Times New Roman"/>
                <a:ea typeface="Times New Roman"/>
                <a:cs typeface="Times New Roman"/>
                <a:sym typeface="Times New Roman"/>
              </a:rPr>
              <a:t>Loss </a:t>
            </a:r>
            <a:r>
              <a:rPr lang="en-US" sz="3600" b="1" i="0" u="none" strike="noStrike" cap="none" dirty="0">
                <a:solidFill>
                  <a:srgbClr val="0070C0"/>
                </a:solidFill>
                <a:latin typeface="Times New Roman"/>
                <a:ea typeface="Times New Roman"/>
                <a:cs typeface="Times New Roman"/>
                <a:sym typeface="Times New Roman"/>
              </a:rPr>
              <a:t>of Political Control </a:t>
            </a:r>
          </a:p>
        </p:txBody>
      </p:sp>
      <p:pic>
        <p:nvPicPr>
          <p:cNvPr id="971" name="Shape 971">
            <a:hlinkClick r:id="rId3"/>
          </p:cNvPr>
          <p:cNvPicPr preferRelativeResize="0">
            <a:picLocks noGrp="1"/>
          </p:cNvPicPr>
          <p:nvPr>
            <p:ph type="body" idx="1"/>
          </p:nvPr>
        </p:nvPicPr>
        <p:blipFill rotWithShape="1">
          <a:blip r:embed="rId4">
            <a:alphaModFix/>
          </a:blip>
          <a:srcRect/>
          <a:stretch/>
        </p:blipFill>
        <p:spPr>
          <a:xfrm>
            <a:off x="1066800" y="1545575"/>
            <a:ext cx="6477000" cy="470282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sp>
        <p:nvSpPr>
          <p:cNvPr id="977" name="Shape 977"/>
          <p:cNvSpPr txBox="1">
            <a:spLocks noGrp="1"/>
          </p:cNvSpPr>
          <p:nvPr>
            <p:ph type="title"/>
          </p:nvPr>
        </p:nvSpPr>
        <p:spPr>
          <a:xfrm>
            <a:off x="0" y="0"/>
            <a:ext cx="8534400" cy="1690825"/>
          </a:xfrm>
          <a:prstGeom prst="rect">
            <a:avLst/>
          </a:prstGeom>
          <a:noFill/>
          <a:ln>
            <a:noFill/>
          </a:ln>
        </p:spPr>
        <p:txBody>
          <a:bodyPr lIns="91425" tIns="45700" rIns="91425" bIns="45700" anchor="ctr" anchorCtr="0">
            <a:noAutofit/>
          </a:bodyPr>
          <a:lstStyle/>
          <a:p>
            <a:pPr marL="0" marR="0" lvl="0" indent="0" algn="ctr" rtl="0">
              <a:spcBef>
                <a:spcPts val="0"/>
              </a:spcBef>
              <a:buClr>
                <a:srgbClr val="0070C0"/>
              </a:buClr>
              <a:buSzPct val="25000"/>
              <a:buFont typeface="Times New Roman"/>
              <a:buNone/>
            </a:pPr>
            <a:r>
              <a:rPr lang="en-US" sz="4000" b="1" i="0" u="none" strike="noStrike" cap="none" dirty="0">
                <a:solidFill>
                  <a:srgbClr val="0070C0"/>
                </a:solidFill>
                <a:latin typeface="Times New Roman"/>
                <a:ea typeface="Times New Roman"/>
                <a:cs typeface="Times New Roman"/>
                <a:sym typeface="Times New Roman"/>
              </a:rPr>
              <a:t>Event 5. C. </a:t>
            </a:r>
            <a:r>
              <a:rPr lang="en-US" sz="4000" b="1" i="0" u="none" strike="noStrike" cap="none" dirty="0" smtClean="0">
                <a:solidFill>
                  <a:srgbClr val="0070C0"/>
                </a:solidFill>
                <a:latin typeface="Times New Roman"/>
                <a:ea typeface="Times New Roman"/>
                <a:cs typeface="Times New Roman"/>
                <a:sym typeface="Times New Roman"/>
              </a:rPr>
              <a:t/>
            </a:r>
            <a:br>
              <a:rPr lang="en-US" sz="4000" b="1" i="0" u="none" strike="noStrike" cap="none" dirty="0" smtClean="0">
                <a:solidFill>
                  <a:srgbClr val="0070C0"/>
                </a:solidFill>
                <a:latin typeface="Times New Roman"/>
                <a:ea typeface="Times New Roman"/>
                <a:cs typeface="Times New Roman"/>
                <a:sym typeface="Times New Roman"/>
              </a:rPr>
            </a:br>
            <a:r>
              <a:rPr lang="en-US" sz="4000" b="1" i="0" u="none" strike="noStrike" cap="none" dirty="0" smtClean="0">
                <a:solidFill>
                  <a:srgbClr val="0070C0"/>
                </a:solidFill>
                <a:latin typeface="Times New Roman"/>
                <a:ea typeface="Times New Roman"/>
                <a:cs typeface="Times New Roman"/>
                <a:sym typeface="Times New Roman"/>
              </a:rPr>
              <a:t>The </a:t>
            </a:r>
            <a:r>
              <a:rPr lang="en-US" sz="4000" b="1" i="0" u="none" strike="noStrike" cap="none" dirty="0">
                <a:solidFill>
                  <a:srgbClr val="0070C0"/>
                </a:solidFill>
                <a:latin typeface="Times New Roman"/>
                <a:ea typeface="Times New Roman"/>
                <a:cs typeface="Times New Roman"/>
                <a:sym typeface="Times New Roman"/>
              </a:rPr>
              <a:t>Failed Coup </a:t>
            </a:r>
            <a:r>
              <a:rPr lang="en-US" sz="4000" b="1" i="0" u="none" strike="noStrike" cap="none" dirty="0" smtClean="0">
                <a:solidFill>
                  <a:srgbClr val="0070C0"/>
                </a:solidFill>
                <a:latin typeface="Times New Roman"/>
                <a:ea typeface="Times New Roman"/>
                <a:cs typeface="Times New Roman"/>
                <a:sym typeface="Times New Roman"/>
              </a:rPr>
              <a:t/>
            </a:r>
            <a:br>
              <a:rPr lang="en-US" sz="4000" b="1" i="0" u="none" strike="noStrike" cap="none" dirty="0" smtClean="0">
                <a:solidFill>
                  <a:srgbClr val="0070C0"/>
                </a:solidFill>
                <a:latin typeface="Times New Roman"/>
                <a:ea typeface="Times New Roman"/>
                <a:cs typeface="Times New Roman"/>
                <a:sym typeface="Times New Roman"/>
              </a:rPr>
            </a:br>
            <a:r>
              <a:rPr lang="en-US" sz="4000" b="1" i="0" u="none" strike="noStrike" cap="none" dirty="0" smtClean="0">
                <a:solidFill>
                  <a:srgbClr val="0070C0"/>
                </a:solidFill>
                <a:latin typeface="Times New Roman"/>
                <a:ea typeface="Times New Roman"/>
                <a:cs typeface="Times New Roman"/>
                <a:sym typeface="Times New Roman"/>
              </a:rPr>
              <a:t>(</a:t>
            </a:r>
            <a:r>
              <a:rPr lang="en-US" sz="4000" b="1" i="0" u="none" strike="noStrike" cap="none" dirty="0">
                <a:solidFill>
                  <a:srgbClr val="0070C0"/>
                </a:solidFill>
                <a:latin typeface="Times New Roman"/>
                <a:ea typeface="Times New Roman"/>
                <a:cs typeface="Times New Roman"/>
                <a:sym typeface="Times New Roman"/>
              </a:rPr>
              <a:t>August 19-21, 1991)</a:t>
            </a:r>
          </a:p>
        </p:txBody>
      </p:sp>
      <p:pic>
        <p:nvPicPr>
          <p:cNvPr id="979" name="Shape 979">
            <a:hlinkClick r:id="rId3"/>
          </p:cNvPr>
          <p:cNvPicPr preferRelativeResize="0">
            <a:picLocks noGrp="1"/>
          </p:cNvPicPr>
          <p:nvPr>
            <p:ph type="body" idx="2"/>
          </p:nvPr>
        </p:nvPicPr>
        <p:blipFill rotWithShape="1">
          <a:blip r:embed="rId4">
            <a:alphaModFix/>
          </a:blip>
          <a:srcRect/>
          <a:stretch/>
        </p:blipFill>
        <p:spPr>
          <a:xfrm>
            <a:off x="838200" y="1905000"/>
            <a:ext cx="7128322" cy="4491036"/>
          </a:xfrm>
          <a:prstGeom prst="rect">
            <a:avLst/>
          </a:prstGeom>
          <a:noFill/>
          <a:ln>
            <a:noFill/>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985" name="Shape 985"/>
          <p:cNvSpPr txBox="1">
            <a:spLocks noGrp="1"/>
          </p:cNvSpPr>
          <p:nvPr>
            <p:ph type="title"/>
          </p:nvPr>
        </p:nvSpPr>
        <p:spPr>
          <a:xfrm>
            <a:off x="-76200" y="274637"/>
            <a:ext cx="86106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0070C0"/>
              </a:buClr>
              <a:buSzPct val="25000"/>
              <a:buFont typeface="Times New Roman"/>
              <a:buNone/>
            </a:pPr>
            <a:r>
              <a:rPr lang="en-US" sz="3600" b="1" i="0" u="none" strike="noStrike" cap="none" dirty="0">
                <a:solidFill>
                  <a:srgbClr val="0070C0"/>
                </a:solidFill>
                <a:latin typeface="Times New Roman"/>
                <a:ea typeface="Times New Roman"/>
                <a:cs typeface="Times New Roman"/>
                <a:sym typeface="Times New Roman"/>
              </a:rPr>
              <a:t>Event 6. B. </a:t>
            </a:r>
            <a:r>
              <a:rPr lang="en-US" sz="3600" b="1" i="0" u="none" strike="noStrike" cap="none" dirty="0" smtClean="0">
                <a:solidFill>
                  <a:srgbClr val="0070C0"/>
                </a:solidFill>
                <a:latin typeface="Times New Roman"/>
                <a:ea typeface="Times New Roman"/>
                <a:cs typeface="Times New Roman"/>
                <a:sym typeface="Times New Roman"/>
              </a:rPr>
              <a:t/>
            </a:r>
            <a:br>
              <a:rPr lang="en-US" sz="3600" b="1" i="0" u="none" strike="noStrike" cap="none" dirty="0" smtClean="0">
                <a:solidFill>
                  <a:srgbClr val="0070C0"/>
                </a:solidFill>
                <a:latin typeface="Times New Roman"/>
                <a:ea typeface="Times New Roman"/>
                <a:cs typeface="Times New Roman"/>
                <a:sym typeface="Times New Roman"/>
              </a:rPr>
            </a:br>
            <a:r>
              <a:rPr lang="en-US" sz="3600" b="1" i="0" u="none" strike="noStrike" cap="none" dirty="0" smtClean="0">
                <a:solidFill>
                  <a:srgbClr val="0070C0"/>
                </a:solidFill>
                <a:latin typeface="Times New Roman"/>
                <a:ea typeface="Times New Roman"/>
                <a:cs typeface="Times New Roman"/>
                <a:sym typeface="Times New Roman"/>
              </a:rPr>
              <a:t>Political </a:t>
            </a:r>
            <a:r>
              <a:rPr lang="en-US" sz="3600" b="1" i="0" u="none" strike="noStrike" cap="none" dirty="0">
                <a:solidFill>
                  <a:srgbClr val="0070C0"/>
                </a:solidFill>
                <a:latin typeface="Times New Roman"/>
                <a:ea typeface="Times New Roman"/>
                <a:cs typeface="Times New Roman"/>
                <a:sym typeface="Times New Roman"/>
              </a:rPr>
              <a:t>Disintegration </a:t>
            </a:r>
            <a:r>
              <a:rPr lang="en-US" sz="3600" b="1" i="0" u="none" strike="noStrike" cap="none" dirty="0" smtClean="0">
                <a:solidFill>
                  <a:srgbClr val="0070C0"/>
                </a:solidFill>
                <a:latin typeface="Times New Roman"/>
                <a:ea typeface="Times New Roman"/>
                <a:cs typeface="Times New Roman"/>
                <a:sym typeface="Times New Roman"/>
              </a:rPr>
              <a:t/>
            </a:r>
            <a:br>
              <a:rPr lang="en-US" sz="3600" b="1" i="0" u="none" strike="noStrike" cap="none" dirty="0" smtClean="0">
                <a:solidFill>
                  <a:srgbClr val="0070C0"/>
                </a:solidFill>
                <a:latin typeface="Times New Roman"/>
                <a:ea typeface="Times New Roman"/>
                <a:cs typeface="Times New Roman"/>
                <a:sym typeface="Times New Roman"/>
              </a:rPr>
            </a:br>
            <a:r>
              <a:rPr lang="en-US" sz="3600" b="1" i="0" u="none" strike="noStrike" cap="none" dirty="0" smtClean="0">
                <a:solidFill>
                  <a:srgbClr val="0070C0"/>
                </a:solidFill>
                <a:latin typeface="Times New Roman"/>
                <a:ea typeface="Times New Roman"/>
                <a:cs typeface="Times New Roman"/>
                <a:sym typeface="Times New Roman"/>
              </a:rPr>
              <a:t>of </a:t>
            </a:r>
            <a:r>
              <a:rPr lang="en-US" sz="3600" b="1" i="0" u="none" strike="noStrike" cap="none" dirty="0">
                <a:solidFill>
                  <a:srgbClr val="0070C0"/>
                </a:solidFill>
                <a:latin typeface="Times New Roman"/>
                <a:ea typeface="Times New Roman"/>
                <a:cs typeface="Times New Roman"/>
                <a:sym typeface="Times New Roman"/>
              </a:rPr>
              <a:t>the Soviet Union</a:t>
            </a:r>
          </a:p>
        </p:txBody>
      </p:sp>
      <p:pic>
        <p:nvPicPr>
          <p:cNvPr id="986" name="Shape 986"/>
          <p:cNvPicPr preferRelativeResize="0">
            <a:picLocks noGrp="1"/>
          </p:cNvPicPr>
          <p:nvPr>
            <p:ph type="body" idx="1"/>
          </p:nvPr>
        </p:nvPicPr>
        <p:blipFill rotWithShape="1">
          <a:blip r:embed="rId3">
            <a:alphaModFix/>
          </a:blip>
          <a:srcRect/>
          <a:stretch/>
        </p:blipFill>
        <p:spPr>
          <a:xfrm>
            <a:off x="1219200" y="1828800"/>
            <a:ext cx="6432886" cy="455533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sp>
        <p:nvSpPr>
          <p:cNvPr id="991" name="Shape 991"/>
          <p:cNvSpPr txBox="1">
            <a:spLocks noGrp="1"/>
          </p:cNvSpPr>
          <p:nvPr>
            <p:ph type="title"/>
          </p:nvPr>
        </p:nvSpPr>
        <p:spPr>
          <a:xfrm>
            <a:off x="457200" y="274637"/>
            <a:ext cx="75438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0070C0"/>
              </a:buClr>
              <a:buSzPct val="25000"/>
              <a:buFont typeface="Times New Roman"/>
              <a:buNone/>
            </a:pPr>
            <a:r>
              <a:rPr lang="en-US" sz="4000" b="1" i="0" u="none" strike="noStrike" cap="none" dirty="0">
                <a:solidFill>
                  <a:srgbClr val="0070C0"/>
                </a:solidFill>
                <a:latin typeface="Times New Roman"/>
                <a:ea typeface="Times New Roman"/>
                <a:cs typeface="Times New Roman"/>
                <a:sym typeface="Times New Roman"/>
              </a:rPr>
              <a:t>Event 7. E. </a:t>
            </a:r>
            <a:r>
              <a:rPr lang="en-US" sz="4000" b="1" i="0" u="none" strike="noStrike" cap="none" dirty="0" smtClean="0">
                <a:solidFill>
                  <a:srgbClr val="0070C0"/>
                </a:solidFill>
                <a:latin typeface="Times New Roman"/>
                <a:ea typeface="Times New Roman"/>
                <a:cs typeface="Times New Roman"/>
                <a:sym typeface="Times New Roman"/>
              </a:rPr>
              <a:t/>
            </a:r>
            <a:br>
              <a:rPr lang="en-US" sz="4000" b="1" i="0" u="none" strike="noStrike" cap="none" dirty="0" smtClean="0">
                <a:solidFill>
                  <a:srgbClr val="0070C0"/>
                </a:solidFill>
                <a:latin typeface="Times New Roman"/>
                <a:ea typeface="Times New Roman"/>
                <a:cs typeface="Times New Roman"/>
                <a:sym typeface="Times New Roman"/>
              </a:rPr>
            </a:br>
            <a:r>
              <a:rPr lang="en-US" sz="4000" b="1" i="0" u="none" strike="noStrike" cap="none" dirty="0" smtClean="0">
                <a:solidFill>
                  <a:srgbClr val="0070C0"/>
                </a:solidFill>
                <a:latin typeface="Times New Roman"/>
                <a:ea typeface="Times New Roman"/>
                <a:cs typeface="Times New Roman"/>
                <a:sym typeface="Times New Roman"/>
              </a:rPr>
              <a:t>A </a:t>
            </a:r>
            <a:r>
              <a:rPr lang="en-US" sz="4000" b="1" i="0" u="none" strike="noStrike" cap="none" dirty="0">
                <a:solidFill>
                  <a:srgbClr val="0070C0"/>
                </a:solidFill>
                <a:latin typeface="Times New Roman"/>
                <a:ea typeface="Times New Roman"/>
                <a:cs typeface="Times New Roman"/>
                <a:sym typeface="Times New Roman"/>
              </a:rPr>
              <a:t>Civilized Divorce </a:t>
            </a:r>
          </a:p>
        </p:txBody>
      </p:sp>
      <p:pic>
        <p:nvPicPr>
          <p:cNvPr id="993" name="Shape 993"/>
          <p:cNvPicPr preferRelativeResize="0">
            <a:picLocks noGrp="1"/>
          </p:cNvPicPr>
          <p:nvPr>
            <p:ph type="body" idx="2"/>
          </p:nvPr>
        </p:nvPicPr>
        <p:blipFill rotWithShape="1">
          <a:blip r:embed="rId3">
            <a:alphaModFix/>
          </a:blip>
          <a:srcRect/>
          <a:stretch/>
        </p:blipFill>
        <p:spPr>
          <a:xfrm>
            <a:off x="4724400" y="2438400"/>
            <a:ext cx="4307700" cy="3644400"/>
          </a:xfrm>
          <a:prstGeom prst="rect">
            <a:avLst/>
          </a:prstGeom>
          <a:ln>
            <a:noFill/>
          </a:ln>
          <a:effectLst>
            <a:outerShdw blurRad="292100" dist="139700" dir="2700000" algn="tl" rotWithShape="0">
              <a:srgbClr val="333333">
                <a:alpha val="65000"/>
              </a:srgbClr>
            </a:outerShdw>
          </a:effectLst>
        </p:spPr>
      </p:pic>
      <p:pic>
        <p:nvPicPr>
          <p:cNvPr id="992" name="Shape 992"/>
          <p:cNvPicPr preferRelativeResize="0">
            <a:picLocks noGrp="1"/>
          </p:cNvPicPr>
          <p:nvPr>
            <p:ph type="body" idx="1"/>
          </p:nvPr>
        </p:nvPicPr>
        <p:blipFill rotWithShape="1">
          <a:blip r:embed="rId4">
            <a:alphaModFix/>
          </a:blip>
          <a:srcRect/>
          <a:stretch/>
        </p:blipFill>
        <p:spPr>
          <a:xfrm>
            <a:off x="304800" y="1828800"/>
            <a:ext cx="5029200" cy="3581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sp>
        <p:nvSpPr>
          <p:cNvPr id="998" name="Shape 998"/>
          <p:cNvSpPr txBox="1">
            <a:spLocks noGrp="1"/>
          </p:cNvSpPr>
          <p:nvPr>
            <p:ph type="title"/>
          </p:nvPr>
        </p:nvSpPr>
        <p:spPr>
          <a:xfrm>
            <a:off x="381000" y="381000"/>
            <a:ext cx="7772400" cy="1143000"/>
          </a:xfrm>
          <a:prstGeom prst="rect">
            <a:avLst/>
          </a:prstGeom>
          <a:noFill/>
          <a:ln>
            <a:noFill/>
          </a:ln>
        </p:spPr>
        <p:txBody>
          <a:bodyPr lIns="91425" tIns="45700" rIns="91425" bIns="45700" anchor="ctr" anchorCtr="0">
            <a:noAutofit/>
          </a:bodyPr>
          <a:lstStyle/>
          <a:p>
            <a:pPr lvl="0">
              <a:buSzPct val="25000"/>
            </a:pPr>
            <a:r>
              <a:rPr lang="en-US" sz="3600" b="1" i="0" u="none" strike="noStrike" cap="none" dirty="0" smtClean="0">
                <a:solidFill>
                  <a:srgbClr val="0070C0"/>
                </a:solidFill>
                <a:sym typeface="Times New Roman"/>
              </a:rPr>
              <a:t>P.A.C.E.D. </a:t>
            </a:r>
            <a:r>
              <a:rPr lang="en-US" sz="3600" dirty="0" smtClean="0"/>
              <a:t>Grid</a:t>
            </a:r>
            <a:r>
              <a:rPr lang="en-US" sz="3200" dirty="0" smtClean="0"/>
              <a:t/>
            </a:r>
            <a:br>
              <a:rPr lang="en-US" sz="3200" dirty="0" smtClean="0"/>
            </a:br>
            <a:r>
              <a:rPr lang="en-US" sz="2400" b="1" i="0" u="none" strike="noStrike" cap="none" dirty="0" smtClean="0">
                <a:solidFill>
                  <a:srgbClr val="0070C0"/>
                </a:solidFill>
                <a:latin typeface="Times New Roman"/>
                <a:ea typeface="Times New Roman"/>
                <a:cs typeface="Times New Roman"/>
                <a:sym typeface="Times New Roman"/>
              </a:rPr>
              <a:t>(Problem – Alternatives – Criteria – Evaluate - Decision) </a:t>
            </a:r>
            <a:endParaRPr lang="en-US" sz="2400" b="1" i="0" u="none" strike="noStrike" cap="none" dirty="0">
              <a:solidFill>
                <a:srgbClr val="0070C0"/>
              </a:solidFill>
              <a:latin typeface="Times New Roman"/>
              <a:ea typeface="Times New Roman"/>
              <a:cs typeface="Times New Roman"/>
              <a:sym typeface="Times New Roman"/>
            </a:endParaRPr>
          </a:p>
        </p:txBody>
      </p:sp>
      <p:sp>
        <p:nvSpPr>
          <p:cNvPr id="999" name="Shape 999"/>
          <p:cNvSpPr txBox="1">
            <a:spLocks noGrp="1"/>
          </p:cNvSpPr>
          <p:nvPr>
            <p:ph type="sldNum" idx="12"/>
          </p:nvPr>
        </p:nvSpPr>
        <p:spPr>
          <a:xfrm>
            <a:off x="8382000" y="6356351"/>
            <a:ext cx="381000" cy="34919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chemeClr val="lt1"/>
                </a:solidFill>
                <a:latin typeface="Times New Roman"/>
                <a:ea typeface="Times New Roman"/>
                <a:cs typeface="Times New Roman"/>
                <a:sym typeface="Times New Roman"/>
              </a:rPr>
              <a:t>79</a:t>
            </a:fld>
            <a:endParaRPr lang="en-US" sz="1200" b="0" i="0" u="none" strike="noStrike" cap="none">
              <a:solidFill>
                <a:schemeClr val="lt1"/>
              </a:solidFill>
              <a:latin typeface="Times New Roman"/>
              <a:ea typeface="Times New Roman"/>
              <a:cs typeface="Times New Roman"/>
              <a:sym typeface="Times New Roman"/>
            </a:endParaRPr>
          </a:p>
        </p:txBody>
      </p:sp>
      <p:graphicFrame>
        <p:nvGraphicFramePr>
          <p:cNvPr id="1000" name="Shape 1000"/>
          <p:cNvGraphicFramePr/>
          <p:nvPr>
            <p:extLst>
              <p:ext uri="{D42A27DB-BD31-4B8C-83A1-F6EECF244321}">
                <p14:modId xmlns:p14="http://schemas.microsoft.com/office/powerpoint/2010/main" val="3999160167"/>
              </p:ext>
            </p:extLst>
          </p:nvPr>
        </p:nvGraphicFramePr>
        <p:xfrm>
          <a:off x="304800" y="1447800"/>
          <a:ext cx="7924800" cy="5130890"/>
        </p:xfrm>
        <a:graphic>
          <a:graphicData uri="http://schemas.openxmlformats.org/drawingml/2006/table">
            <a:tbl>
              <a:tblPr>
                <a:noFill/>
                <a:tableStyleId>{CDC88DA0-638D-444F-9E83-3242E6911E14}</a:tableStyleId>
              </a:tblPr>
              <a:tblGrid>
                <a:gridCol w="2209800"/>
                <a:gridCol w="2667000"/>
                <a:gridCol w="3048000"/>
              </a:tblGrid>
              <a:tr h="838200">
                <a:tc gridSpan="3">
                  <a:txBody>
                    <a:bodyPr/>
                    <a:lstStyle/>
                    <a:p>
                      <a:pPr marL="0" marR="0" lvl="0" indent="0" algn="l" rtl="0">
                        <a:lnSpc>
                          <a:spcPct val="115000"/>
                        </a:lnSpc>
                        <a:spcBef>
                          <a:spcPts val="0"/>
                        </a:spcBef>
                        <a:spcAft>
                          <a:spcPts val="0"/>
                        </a:spcAft>
                        <a:buSzPct val="25000"/>
                        <a:buNone/>
                      </a:pPr>
                      <a:r>
                        <a:rPr lang="en-US" sz="1600" b="1" u="none" strike="noStrike" cap="none" dirty="0">
                          <a:latin typeface="Times New Roman"/>
                          <a:ea typeface="Times New Roman"/>
                          <a:cs typeface="Times New Roman"/>
                          <a:sym typeface="Times New Roman"/>
                        </a:rPr>
                        <a:t>Problem</a:t>
                      </a:r>
                      <a:r>
                        <a:rPr lang="en-US" sz="1600" u="none" strike="noStrike" cap="none" dirty="0">
                          <a:latin typeface="Times New Roman"/>
                          <a:ea typeface="Times New Roman"/>
                          <a:cs typeface="Times New Roman"/>
                          <a:sym typeface="Times New Roman"/>
                        </a:rPr>
                        <a:t>: Mikhail Gorbachev and the decision when faced with demands of independence movements in the USSR </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1472004">
                <a:tc>
                  <a:txBody>
                    <a:bodyPr/>
                    <a:lstStyle/>
                    <a:p>
                      <a:pPr marL="0" marR="0" lvl="0" indent="0" algn="l" rtl="0">
                        <a:lnSpc>
                          <a:spcPct val="115000"/>
                        </a:lnSpc>
                        <a:spcBef>
                          <a:spcPts val="0"/>
                        </a:spcBef>
                        <a:spcAft>
                          <a:spcPts val="0"/>
                        </a:spcAft>
                        <a:buSzPct val="25000"/>
                        <a:buNone/>
                      </a:pPr>
                      <a:r>
                        <a:rPr lang="en-US" sz="1600" b="1" u="none" strike="noStrike" cap="none" dirty="0">
                          <a:latin typeface="Times New Roman"/>
                          <a:ea typeface="Times New Roman"/>
                          <a:cs typeface="Times New Roman"/>
                          <a:sym typeface="Times New Roman"/>
                        </a:rPr>
                        <a:t>Criteria</a:t>
                      </a:r>
                    </a:p>
                    <a:p>
                      <a:pPr marL="0" marR="0" lvl="0" indent="0" algn="r" rtl="0">
                        <a:lnSpc>
                          <a:spcPct val="115000"/>
                        </a:lnSpc>
                        <a:spcBef>
                          <a:spcPts val="1000"/>
                        </a:spcBef>
                        <a:spcAft>
                          <a:spcPts val="0"/>
                        </a:spcAft>
                        <a:buSzPct val="25000"/>
                        <a:buNone/>
                      </a:pPr>
                      <a:r>
                        <a:rPr lang="en-US" sz="1600" b="1" u="none" strike="noStrike" cap="none" dirty="0" smtClean="0">
                          <a:latin typeface="Times New Roman"/>
                          <a:ea typeface="Times New Roman"/>
                          <a:cs typeface="Times New Roman"/>
                          <a:sym typeface="Times New Roman"/>
                        </a:rPr>
                        <a:t>Alternatives</a:t>
                      </a:r>
                      <a:endParaRPr lang="en-US" sz="1600" b="1" u="none" strike="noStrike" cap="none"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r" rtl="0">
                        <a:spcBef>
                          <a:spcPts val="0"/>
                        </a:spcBef>
                        <a:buSzPct val="25000"/>
                        <a:buNone/>
                      </a:pPr>
                      <a:r>
                        <a:rPr lang="en-US" sz="1400" u="none" strike="noStrike" cap="none" dirty="0">
                          <a:latin typeface="Times New Roman"/>
                          <a:ea typeface="Times New Roman"/>
                          <a:cs typeface="Times New Roman"/>
                          <a:sym typeface="Times New Roman"/>
                        </a:rPr>
                        <a:t>Allow Soviet republics leave the Union peacefully</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r" rtl="0">
                        <a:lnSpc>
                          <a:spcPct val="115000"/>
                        </a:lnSpc>
                        <a:spcBef>
                          <a:spcPts val="0"/>
                        </a:spcBef>
                        <a:spcAft>
                          <a:spcPts val="0"/>
                        </a:spcAft>
                        <a:buSzPct val="25000"/>
                        <a:buNone/>
                      </a:pPr>
                      <a:r>
                        <a:rPr lang="en-US" sz="1400" u="none" strike="noStrike" cap="none" dirty="0">
                          <a:latin typeface="Times New Roman"/>
                          <a:ea typeface="Times New Roman"/>
                          <a:cs typeface="Times New Roman"/>
                          <a:sym typeface="Times New Roman"/>
                        </a:rPr>
                        <a:t>Use military force to keep the Union together</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r h="575366">
                <a:tc>
                  <a:txBody>
                    <a:bodyPr/>
                    <a:lstStyle/>
                    <a:p>
                      <a:pPr marL="0" marR="0" lvl="0" indent="0" algn="l" rtl="0">
                        <a:spcBef>
                          <a:spcPts val="0"/>
                        </a:spcBef>
                        <a:buSzPct val="25000"/>
                        <a:buNone/>
                      </a:pPr>
                      <a:r>
                        <a:rPr lang="en-US" sz="1400" u="none" strike="noStrike" cap="none" dirty="0">
                          <a:latin typeface="Times New Roman"/>
                          <a:ea typeface="Times New Roman"/>
                          <a:cs typeface="Times New Roman"/>
                          <a:sym typeface="Times New Roman"/>
                        </a:rPr>
                        <a:t> Preserving power of Soviet elites </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SzPct val="25000"/>
                        <a:buNone/>
                      </a:pPr>
                      <a:r>
                        <a:rPr lang="en-US" sz="1000" u="none" strike="noStrike" cap="none">
                          <a:latin typeface="Times New Roman"/>
                          <a:ea typeface="Times New Roman"/>
                          <a:cs typeface="Times New Roman"/>
                          <a:sym typeface="Times New Roman"/>
                        </a:rPr>
                        <a:t> </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SzPct val="25000"/>
                        <a:buNone/>
                      </a:pPr>
                      <a:r>
                        <a:rPr lang="en-US" sz="1000" u="none" strike="noStrike" cap="none">
                          <a:latin typeface="Times New Roman"/>
                          <a:ea typeface="Times New Roman"/>
                          <a:cs typeface="Times New Roman"/>
                          <a:sym typeface="Times New Roman"/>
                        </a:rPr>
                        <a:t> </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r h="575366">
                <a:tc>
                  <a:txBody>
                    <a:bodyPr/>
                    <a:lstStyle/>
                    <a:p>
                      <a:pPr marL="0" marR="0" lvl="0" indent="0" algn="l" rtl="0">
                        <a:spcBef>
                          <a:spcPts val="0"/>
                        </a:spcBef>
                        <a:buSzPct val="25000"/>
                        <a:buNone/>
                      </a:pPr>
                      <a:r>
                        <a:rPr lang="en-US" sz="1400" u="none" strike="noStrike" cap="none" dirty="0">
                          <a:latin typeface="Times New Roman"/>
                          <a:ea typeface="Times New Roman"/>
                          <a:cs typeface="Times New Roman"/>
                          <a:sym typeface="Times New Roman"/>
                        </a:rPr>
                        <a:t>Keeping control of the Communist empire and  Eastern Europe </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SzPct val="25000"/>
                        <a:buNone/>
                      </a:pPr>
                      <a:r>
                        <a:rPr lang="en-US" sz="1000" u="none" strike="noStrike" cap="none">
                          <a:latin typeface="Times New Roman"/>
                          <a:ea typeface="Times New Roman"/>
                          <a:cs typeface="Times New Roman"/>
                          <a:sym typeface="Times New Roman"/>
                        </a:rPr>
                        <a:t> </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SzPct val="25000"/>
                        <a:buNone/>
                      </a:pPr>
                      <a:r>
                        <a:rPr lang="en-US" sz="1000" u="none" strike="noStrike" cap="none">
                          <a:latin typeface="Times New Roman"/>
                          <a:ea typeface="Times New Roman"/>
                          <a:cs typeface="Times New Roman"/>
                          <a:sym typeface="Times New Roman"/>
                        </a:rPr>
                        <a:t> </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r h="575366">
                <a:tc>
                  <a:txBody>
                    <a:bodyPr/>
                    <a:lstStyle/>
                    <a:p>
                      <a:pPr marL="0" marR="0" lvl="0" indent="0" algn="l" rtl="0">
                        <a:spcBef>
                          <a:spcPts val="0"/>
                        </a:spcBef>
                        <a:buSzPct val="25000"/>
                        <a:buNone/>
                      </a:pPr>
                      <a:r>
                        <a:rPr lang="en-US" sz="1400" u="none" strike="noStrike" cap="none" dirty="0">
                          <a:latin typeface="Times New Roman"/>
                          <a:ea typeface="Times New Roman"/>
                          <a:cs typeface="Times New Roman"/>
                          <a:sym typeface="Times New Roman"/>
                        </a:rPr>
                        <a:t>Avoiding loss of human lives </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SzPct val="25000"/>
                        <a:buNone/>
                      </a:pPr>
                      <a:r>
                        <a:rPr lang="en-US" sz="1000" u="none" strike="noStrike" cap="none" dirty="0">
                          <a:latin typeface="Times New Roman"/>
                          <a:ea typeface="Times New Roman"/>
                          <a:cs typeface="Times New Roman"/>
                          <a:sym typeface="Times New Roman"/>
                        </a:rPr>
                        <a:t> </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SzPct val="25000"/>
                        <a:buNone/>
                      </a:pPr>
                      <a:r>
                        <a:rPr lang="en-US" sz="1000" u="none" strike="noStrike" cap="none">
                          <a:latin typeface="Times New Roman"/>
                          <a:ea typeface="Times New Roman"/>
                          <a:cs typeface="Times New Roman"/>
                          <a:sym typeface="Times New Roman"/>
                        </a:rPr>
                        <a:t> </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r h="1029874">
                <a:tc gridSpan="3">
                  <a:txBody>
                    <a:bodyPr/>
                    <a:lstStyle/>
                    <a:p>
                      <a:pPr marL="0" marR="0" lvl="0" indent="0" algn="l" rtl="0">
                        <a:lnSpc>
                          <a:spcPct val="115000"/>
                        </a:lnSpc>
                        <a:spcBef>
                          <a:spcPts val="0"/>
                        </a:spcBef>
                        <a:spcAft>
                          <a:spcPts val="0"/>
                        </a:spcAft>
                        <a:buSzPct val="25000"/>
                        <a:buNone/>
                      </a:pPr>
                      <a:r>
                        <a:rPr lang="en-US" sz="1800" b="1" u="none" strike="noStrike" cap="none" dirty="0">
                          <a:latin typeface="Times New Roman"/>
                          <a:ea typeface="Times New Roman"/>
                          <a:cs typeface="Times New Roman"/>
                          <a:sym typeface="Times New Roman"/>
                        </a:rPr>
                        <a:t>Decision</a:t>
                      </a:r>
                      <a:r>
                        <a:rPr lang="en-US" sz="1800" u="none" strike="noStrike" cap="none" dirty="0">
                          <a:latin typeface="Times New Roman"/>
                          <a:ea typeface="Times New Roman"/>
                          <a:cs typeface="Times New Roman"/>
                          <a:sym typeface="Times New Roman"/>
                        </a:rPr>
                        <a:t>:</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bl>
          </a:graphicData>
        </a:graphic>
      </p:graphicFrame>
    </p:spTree>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tx1"/>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Experiences for Essential Skills</a:t>
            </a:r>
            <a:endParaRPr lang="en-US" dirty="0">
              <a:solidFill>
                <a:schemeClr val="tx1"/>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endParaRPr>
          </a:p>
        </p:txBody>
      </p:sp>
      <p:sp>
        <p:nvSpPr>
          <p:cNvPr id="3" name="Slide Number Placeholder 2"/>
          <p:cNvSpPr>
            <a:spLocks noGrp="1"/>
          </p:cNvSpPr>
          <p:nvPr>
            <p:ph type="sldNum" sz="quarter" idx="12"/>
          </p:nvPr>
        </p:nvSpPr>
        <p:spPr/>
        <p:txBody>
          <a:bodyPr/>
          <a:lstStyle/>
          <a:p>
            <a:pPr>
              <a:defRPr/>
            </a:pPr>
            <a:fld id="{3401E261-CCB0-49C5-A0AF-9D10FC252207}" type="slidenum">
              <a:rPr lang="en-US" smtClean="0"/>
              <a:pPr>
                <a:defRPr/>
              </a:pPr>
              <a:t>8</a:t>
            </a:fld>
            <a:endParaRPr lang="en-US" dirty="0"/>
          </a:p>
        </p:txBody>
      </p:sp>
      <p:pic>
        <p:nvPicPr>
          <p:cNvPr id="5" name="Picture 4" descr="http://www.doe.virginia.gov/testing/sol/frameworks/history_socialscience_framewks/2015/framewks - Windows Internet Explorer pro"/>
          <p:cNvPicPr>
            <a:picLocks noChangeAspect="1"/>
          </p:cNvPicPr>
          <p:nvPr/>
        </p:nvPicPr>
        <p:blipFill rotWithShape="1">
          <a:blip r:embed="rId3">
            <a:extLst>
              <a:ext uri="{28A0092B-C50C-407E-A947-70E740481C1C}">
                <a14:useLocalDpi xmlns:a14="http://schemas.microsoft.com/office/drawing/2010/main" val="0"/>
              </a:ext>
            </a:extLst>
          </a:blip>
          <a:srcRect l="9178" t="12302" r="10274" b="2345"/>
          <a:stretch/>
        </p:blipFill>
        <p:spPr>
          <a:xfrm>
            <a:off x="228600" y="1295400"/>
            <a:ext cx="8077200" cy="5408112"/>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2667000" y="3810000"/>
            <a:ext cx="6019800" cy="2123658"/>
          </a:xfrm>
          <a:prstGeom prst="rect">
            <a:avLst/>
          </a:prstGeom>
          <a:solidFill>
            <a:srgbClr val="FFFF00"/>
          </a:solidFill>
          <a:ln>
            <a:solidFill>
              <a:schemeClr val="tx1"/>
            </a:solidFill>
          </a:ln>
        </p:spPr>
        <p:txBody>
          <a:bodyPr wrap="square" rtlCol="0">
            <a:spAutoFit/>
          </a:bodyPr>
          <a:lstStyle/>
          <a:p>
            <a:pPr algn="ctr"/>
            <a:r>
              <a:rPr lang="en-US" sz="6600" dirty="0" smtClean="0">
                <a:latin typeface="Batang" panose="02030600000101010101" pitchFamily="18" charset="-127"/>
                <a:ea typeface="Batang" panose="02030600000101010101" pitchFamily="18" charset="-127"/>
              </a:rPr>
              <a:t>What are Experiences?</a:t>
            </a:r>
            <a:endParaRPr lang="en-US" sz="6600" dirty="0">
              <a:latin typeface="Batang" panose="02030600000101010101" pitchFamily="18" charset="-127"/>
              <a:ea typeface="Batang" panose="02030600000101010101" pitchFamily="18" charset="-127"/>
            </a:endParaRPr>
          </a:p>
        </p:txBody>
      </p:sp>
    </p:spTree>
    <p:extLst>
      <p:ext uri="{BB962C8B-B14F-4D97-AF65-F5344CB8AC3E}">
        <p14:creationId xmlns:p14="http://schemas.microsoft.com/office/powerpoint/2010/main" val="86743873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
            </a:r>
            <a:br>
              <a:rPr lang="en-US" dirty="0" smtClean="0"/>
            </a:br>
            <a:r>
              <a:rPr lang="en-US" dirty="0" smtClean="0"/>
              <a:t>Fall of the Soviet Union Activity </a:t>
            </a:r>
            <a:r>
              <a:rPr lang="en-US" dirty="0"/>
              <a:t/>
            </a:r>
            <a:br>
              <a:rPr lang="en-US" dirty="0"/>
            </a:br>
            <a:r>
              <a:rPr lang="en-US" dirty="0" smtClean="0"/>
              <a:t>Citations </a:t>
            </a:r>
            <a:br>
              <a:rPr lang="en-US" dirty="0" smtClean="0"/>
            </a:br>
            <a:endParaRPr lang="en-US" dirty="0"/>
          </a:p>
        </p:txBody>
      </p:sp>
      <p:sp>
        <p:nvSpPr>
          <p:cNvPr id="5" name="Text Placeholder 4"/>
          <p:cNvSpPr>
            <a:spLocks noGrp="1"/>
          </p:cNvSpPr>
          <p:nvPr>
            <p:ph type="body" idx="1"/>
          </p:nvPr>
        </p:nvSpPr>
        <p:spPr>
          <a:xfrm>
            <a:off x="0" y="1600200"/>
            <a:ext cx="8305800" cy="4526100"/>
          </a:xfrm>
        </p:spPr>
        <p:txBody>
          <a:bodyPr/>
          <a:lstStyle/>
          <a:p>
            <a:pPr indent="-342900"/>
            <a:r>
              <a:rPr lang="en-US" sz="2000" b="0" dirty="0">
                <a:latin typeface="Times New Roman" panose="02020603050405020304" pitchFamily="18" charset="0"/>
                <a:cs typeface="Times New Roman" panose="02020603050405020304" pitchFamily="18" charset="0"/>
              </a:rPr>
              <a:t>Baltic Protest in 1989. Digital image. Euromaidan Press. </a:t>
            </a:r>
            <a:r>
              <a:rPr lang="en-US" sz="2000" b="0" dirty="0" err="1">
                <a:latin typeface="Times New Roman" panose="02020603050405020304" pitchFamily="18" charset="0"/>
                <a:cs typeface="Times New Roman" panose="02020603050405020304" pitchFamily="18" charset="0"/>
              </a:rPr>
              <a:t>N.p</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n.d.</a:t>
            </a:r>
            <a:r>
              <a:rPr lang="en-US" sz="2000" b="0" dirty="0">
                <a:latin typeface="Times New Roman" panose="02020603050405020304" pitchFamily="18" charset="0"/>
                <a:cs typeface="Times New Roman" panose="02020603050405020304" pitchFamily="18" charset="0"/>
              </a:rPr>
              <a:t> Web. 21 Dec. 2016. &lt;http://euromaidanpress.com/2014/09/08/estonia-and-ukraine-we-are-connected/&gt;.</a:t>
            </a:r>
          </a:p>
          <a:p>
            <a:pPr indent="-342900"/>
            <a:r>
              <a:rPr lang="en-US" sz="2000" b="0" dirty="0">
                <a:latin typeface="Times New Roman" panose="02020603050405020304" pitchFamily="18" charset="0"/>
                <a:cs typeface="Times New Roman" panose="02020603050405020304" pitchFamily="18" charset="0"/>
              </a:rPr>
              <a:t>Boris Yeltsin defends the Russian Parliament in 1991. Digital image. History. </a:t>
            </a:r>
            <a:r>
              <a:rPr lang="en-US" sz="2000" b="0" dirty="0" err="1">
                <a:latin typeface="Times New Roman" panose="02020603050405020304" pitchFamily="18" charset="0"/>
                <a:cs typeface="Times New Roman" panose="02020603050405020304" pitchFamily="18" charset="0"/>
              </a:rPr>
              <a:t>N.p</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n.d.</a:t>
            </a:r>
            <a:r>
              <a:rPr lang="en-US" sz="2000" b="0" dirty="0">
                <a:latin typeface="Times New Roman" panose="02020603050405020304" pitchFamily="18" charset="0"/>
                <a:cs typeface="Times New Roman" panose="02020603050405020304" pitchFamily="18" charset="0"/>
              </a:rPr>
              <a:t> Web. 21 Dec. 2016. &lt;http://www.history.com/topics/cold-war/fall-of-soviet-union&gt;.</a:t>
            </a:r>
          </a:p>
          <a:p>
            <a:pPr indent="-342900"/>
            <a:r>
              <a:rPr lang="en-US" sz="2000" b="0" dirty="0">
                <a:latin typeface="Times New Roman" panose="02020603050405020304" pitchFamily="18" charset="0"/>
                <a:cs typeface="Times New Roman" panose="02020603050405020304" pitchFamily="18" charset="0"/>
              </a:rPr>
              <a:t>Democracy Perestroika Glasnost' Digital image. </a:t>
            </a:r>
            <a:r>
              <a:rPr lang="az-Cyrl-AZ" sz="2000" b="0" dirty="0">
                <a:latin typeface="Times New Roman" panose="02020603050405020304" pitchFamily="18" charset="0"/>
                <a:cs typeface="Times New Roman" panose="02020603050405020304" pitchFamily="18" charset="0"/>
              </a:rPr>
              <a:t>Музей СССР "20-й век". </a:t>
            </a:r>
            <a:r>
              <a:rPr lang="en-US" sz="2000" b="0" dirty="0" err="1">
                <a:latin typeface="Times New Roman" panose="02020603050405020304" pitchFamily="18" charset="0"/>
                <a:cs typeface="Times New Roman" panose="02020603050405020304" pitchFamily="18" charset="0"/>
              </a:rPr>
              <a:t>N.p</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n.d.</a:t>
            </a:r>
            <a:r>
              <a:rPr lang="en-US" sz="2000" b="0" dirty="0">
                <a:latin typeface="Times New Roman" panose="02020603050405020304" pitchFamily="18" charset="0"/>
                <a:cs typeface="Times New Roman" panose="02020603050405020304" pitchFamily="18" charset="0"/>
              </a:rPr>
              <a:t> Web. 20 Dec. 2016. &lt;http://20th.su/tag/perestrojka/&gt;. On-line Museum of the Soviet History (in Russian)</a:t>
            </a:r>
          </a:p>
          <a:p>
            <a:pPr indent="-342900"/>
            <a:r>
              <a:rPr lang="en-US" sz="2000" b="0" dirty="0">
                <a:latin typeface="Times New Roman" panose="02020603050405020304" pitchFamily="18" charset="0"/>
                <a:cs typeface="Times New Roman" panose="02020603050405020304" pitchFamily="18" charset="0"/>
              </a:rPr>
              <a:t>Destroyed Soviet passports. Digital image. </a:t>
            </a:r>
            <a:r>
              <a:rPr lang="az-Cyrl-AZ" sz="2000" b="0" dirty="0">
                <a:latin typeface="Times New Roman" panose="02020603050405020304" pitchFamily="18" charset="0"/>
                <a:cs typeface="Times New Roman" panose="02020603050405020304" pitchFamily="18" charset="0"/>
              </a:rPr>
              <a:t>Спецпроект, посвященный событиям 1991 года. </a:t>
            </a:r>
            <a:r>
              <a:rPr lang="en-US" sz="2000" b="0" dirty="0" err="1">
                <a:latin typeface="Times New Roman" panose="02020603050405020304" pitchFamily="18" charset="0"/>
                <a:cs typeface="Times New Roman" panose="02020603050405020304" pitchFamily="18" charset="0"/>
              </a:rPr>
              <a:t>N.p</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n.d.</a:t>
            </a:r>
            <a:r>
              <a:rPr lang="en-US" sz="2000" b="0" dirty="0">
                <a:latin typeface="Times New Roman" panose="02020603050405020304" pitchFamily="18" charset="0"/>
                <a:cs typeface="Times New Roman" panose="02020603050405020304" pitchFamily="18" charset="0"/>
              </a:rPr>
              <a:t> Web. 21 Dec. 2016. &lt;http://1991.lenta.ru/1991/09/06/girdziusas/pic017.jpg&gt;. A special collection of resources dedicated to the fall of the Soviet Union (in Russian</a:t>
            </a:r>
            <a:r>
              <a:rPr lang="en-US" sz="2000" b="0" dirty="0" smtClean="0">
                <a:latin typeface="Times New Roman" panose="02020603050405020304" pitchFamily="18" charset="0"/>
                <a:cs typeface="Times New Roman" panose="02020603050405020304" pitchFamily="18" charset="0"/>
              </a:rPr>
              <a:t>)</a:t>
            </a:r>
            <a:endParaRPr lang="en-US" sz="2000" b="0" dirty="0">
              <a:latin typeface="Times New Roman" panose="02020603050405020304" pitchFamily="18" charset="0"/>
              <a:cs typeface="Times New Roman" panose="02020603050405020304" pitchFamily="18" charset="0"/>
            </a:endParaRPr>
          </a:p>
        </p:txBody>
      </p:sp>
      <p:sp>
        <p:nvSpPr>
          <p:cNvPr id="3" name="Slide Number Placeholder 2"/>
          <p:cNvSpPr>
            <a:spLocks noGrp="1"/>
          </p:cNvSpPr>
          <p:nvPr>
            <p:ph type="sldNum" idx="12"/>
          </p:nvPr>
        </p:nvSpPr>
        <p:spPr/>
        <p:txBody>
          <a:bodyPr/>
          <a:lstStyle/>
          <a:p>
            <a:pPr algn="r">
              <a:buSzPct val="25000"/>
            </a:pPr>
            <a:fld id="{00000000-1234-1234-1234-123412341234}" type="slidenum">
              <a:rPr lang="en-US" sz="1200" smtClean="0">
                <a:solidFill>
                  <a:srgbClr val="FFFFFF"/>
                </a:solidFill>
                <a:latin typeface="Times New Roman"/>
                <a:ea typeface="Times New Roman"/>
                <a:cs typeface="Times New Roman"/>
                <a:sym typeface="Times New Roman"/>
              </a:rPr>
              <a:pPr algn="r">
                <a:buSzPct val="25000"/>
              </a:pPr>
              <a:t>80</a:t>
            </a:fld>
            <a:endParaRPr lang="en-US" sz="120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75231277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
            </a:r>
            <a:br>
              <a:rPr lang="en-US" dirty="0" smtClean="0"/>
            </a:br>
            <a:r>
              <a:rPr lang="en-US" dirty="0" smtClean="0"/>
              <a:t>Fall of the Soviet Union Activity </a:t>
            </a:r>
            <a:r>
              <a:rPr lang="en-US" dirty="0"/>
              <a:t/>
            </a:r>
            <a:br>
              <a:rPr lang="en-US" dirty="0"/>
            </a:br>
            <a:r>
              <a:rPr lang="en-US" dirty="0" smtClean="0"/>
              <a:t>Citations </a:t>
            </a:r>
            <a:br>
              <a:rPr lang="en-US" dirty="0" smtClean="0"/>
            </a:br>
            <a:endParaRPr lang="en-US" dirty="0"/>
          </a:p>
        </p:txBody>
      </p:sp>
      <p:sp>
        <p:nvSpPr>
          <p:cNvPr id="5" name="Text Placeholder 4"/>
          <p:cNvSpPr>
            <a:spLocks noGrp="1"/>
          </p:cNvSpPr>
          <p:nvPr>
            <p:ph type="body" idx="1"/>
          </p:nvPr>
        </p:nvSpPr>
        <p:spPr>
          <a:xfrm>
            <a:off x="0" y="1600200"/>
            <a:ext cx="8305800" cy="4526100"/>
          </a:xfrm>
        </p:spPr>
        <p:txBody>
          <a:bodyPr/>
          <a:lstStyle/>
          <a:p>
            <a:pPr indent="-342900"/>
            <a:r>
              <a:rPr lang="en-US" sz="1800" b="0" dirty="0" smtClean="0">
                <a:latin typeface="Times New Roman" panose="02020603050405020304" pitchFamily="18" charset="0"/>
                <a:cs typeface="Times New Roman" panose="02020603050405020304" pitchFamily="18" charset="0"/>
              </a:rPr>
              <a:t>Glasnost</a:t>
            </a:r>
            <a:r>
              <a:rPr lang="en-US" sz="1800" b="0" dirty="0">
                <a:latin typeface="Times New Roman" panose="02020603050405020304" pitchFamily="18" charset="0"/>
                <a:cs typeface="Times New Roman" panose="02020603050405020304" pitchFamily="18" charset="0"/>
              </a:rPr>
              <a:t>' Digital image. Seventeen Moments in Soviet History. MSU, </a:t>
            </a:r>
            <a:r>
              <a:rPr lang="en-US" sz="1800" b="0" dirty="0" err="1">
                <a:latin typeface="Times New Roman" panose="02020603050405020304" pitchFamily="18" charset="0"/>
                <a:cs typeface="Times New Roman" panose="02020603050405020304" pitchFamily="18" charset="0"/>
              </a:rPr>
              <a:t>n.d.</a:t>
            </a:r>
            <a:r>
              <a:rPr lang="en-US" sz="1800" b="0" dirty="0">
                <a:latin typeface="Times New Roman" panose="02020603050405020304" pitchFamily="18" charset="0"/>
                <a:cs typeface="Times New Roman" panose="02020603050405020304" pitchFamily="18" charset="0"/>
              </a:rPr>
              <a:t> Web. 20 Dec. 2016. &lt;http://soviethistory.msu.edu/1985-2/perestroika-and-glasnost/perestroika-and-glasnost-images/#&gt;.</a:t>
            </a:r>
          </a:p>
          <a:p>
            <a:pPr indent="-342900"/>
            <a:r>
              <a:rPr lang="en-US" sz="1800" b="0" dirty="0">
                <a:latin typeface="Times New Roman" panose="02020603050405020304" pitchFamily="18" charset="0"/>
                <a:cs typeface="Times New Roman" panose="02020603050405020304" pitchFamily="18" charset="0"/>
              </a:rPr>
              <a:t>Map of Ukraine. Digital image. </a:t>
            </a:r>
            <a:r>
              <a:rPr lang="en-US" sz="1800" b="0" dirty="0" err="1">
                <a:latin typeface="Times New Roman" panose="02020603050405020304" pitchFamily="18" charset="0"/>
                <a:cs typeface="Times New Roman" panose="02020603050405020304" pitchFamily="18" charset="0"/>
              </a:rPr>
              <a:t>StudyBlue</a:t>
            </a:r>
            <a:r>
              <a:rPr lang="en-US" sz="1800" b="0" dirty="0">
                <a:latin typeface="Times New Roman" panose="02020603050405020304" pitchFamily="18" charset="0"/>
                <a:cs typeface="Times New Roman" panose="02020603050405020304" pitchFamily="18" charset="0"/>
              </a:rPr>
              <a:t>. </a:t>
            </a:r>
            <a:r>
              <a:rPr lang="en-US" sz="1800" b="0" dirty="0" err="1">
                <a:latin typeface="Times New Roman" panose="02020603050405020304" pitchFamily="18" charset="0"/>
                <a:cs typeface="Times New Roman" panose="02020603050405020304" pitchFamily="18" charset="0"/>
              </a:rPr>
              <a:t>N.p</a:t>
            </a:r>
            <a:r>
              <a:rPr lang="en-US" sz="1800" b="0" dirty="0">
                <a:latin typeface="Times New Roman" panose="02020603050405020304" pitchFamily="18" charset="0"/>
                <a:cs typeface="Times New Roman" panose="02020603050405020304" pitchFamily="18" charset="0"/>
              </a:rPr>
              <a:t>., </a:t>
            </a:r>
            <a:r>
              <a:rPr lang="en-US" sz="1800" b="0" dirty="0" err="1">
                <a:latin typeface="Times New Roman" panose="02020603050405020304" pitchFamily="18" charset="0"/>
                <a:cs typeface="Times New Roman" panose="02020603050405020304" pitchFamily="18" charset="0"/>
              </a:rPr>
              <a:t>n.d.</a:t>
            </a:r>
            <a:r>
              <a:rPr lang="en-US" sz="1800" b="0" dirty="0">
                <a:latin typeface="Times New Roman" panose="02020603050405020304" pitchFamily="18" charset="0"/>
                <a:cs typeface="Times New Roman" panose="02020603050405020304" pitchFamily="18" charset="0"/>
              </a:rPr>
              <a:t> Web. 20 Dec. 2016. &lt;https://www.studyblue.com/notes/note/n/euro-countries/deck/4417845&gt;.</a:t>
            </a:r>
          </a:p>
          <a:p>
            <a:pPr indent="-342900"/>
            <a:r>
              <a:rPr lang="en-US" sz="1800" b="0" dirty="0">
                <a:latin typeface="Times New Roman" panose="02020603050405020304" pitchFamily="18" charset="0"/>
                <a:cs typeface="Times New Roman" panose="02020603050405020304" pitchFamily="18" charset="0"/>
              </a:rPr>
              <a:t>Signing of the Belo-</a:t>
            </a:r>
            <a:r>
              <a:rPr lang="en-US" sz="1800" b="0" dirty="0" err="1">
                <a:latin typeface="Times New Roman" panose="02020603050405020304" pitchFamily="18" charset="0"/>
                <a:cs typeface="Times New Roman" panose="02020603050405020304" pitchFamily="18" charset="0"/>
              </a:rPr>
              <a:t>Vezha</a:t>
            </a:r>
            <a:r>
              <a:rPr lang="en-US" sz="1800" b="0" dirty="0">
                <a:latin typeface="Times New Roman" panose="02020603050405020304" pitchFamily="18" charset="0"/>
                <a:cs typeface="Times New Roman" panose="02020603050405020304" pitchFamily="18" charset="0"/>
              </a:rPr>
              <a:t> treaty that dissolved the Soviet Union. Digital image. History. </a:t>
            </a:r>
            <a:r>
              <a:rPr lang="en-US" sz="1800" b="0" dirty="0" err="1">
                <a:latin typeface="Times New Roman" panose="02020603050405020304" pitchFamily="18" charset="0"/>
                <a:cs typeface="Times New Roman" panose="02020603050405020304" pitchFamily="18" charset="0"/>
              </a:rPr>
              <a:t>N.p</a:t>
            </a:r>
            <a:r>
              <a:rPr lang="en-US" sz="1800" b="0" dirty="0">
                <a:latin typeface="Times New Roman" panose="02020603050405020304" pitchFamily="18" charset="0"/>
                <a:cs typeface="Times New Roman" panose="02020603050405020304" pitchFamily="18" charset="0"/>
              </a:rPr>
              <a:t>., </a:t>
            </a:r>
            <a:r>
              <a:rPr lang="en-US" sz="1800" b="0" dirty="0" err="1">
                <a:latin typeface="Times New Roman" panose="02020603050405020304" pitchFamily="18" charset="0"/>
                <a:cs typeface="Times New Roman" panose="02020603050405020304" pitchFamily="18" charset="0"/>
              </a:rPr>
              <a:t>n.d.</a:t>
            </a:r>
            <a:r>
              <a:rPr lang="en-US" sz="1800" b="0" dirty="0">
                <a:latin typeface="Times New Roman" panose="02020603050405020304" pitchFamily="18" charset="0"/>
                <a:cs typeface="Times New Roman" panose="02020603050405020304" pitchFamily="18" charset="0"/>
              </a:rPr>
              <a:t> Web. 21 Dec. 2016. &lt;http://www.history.com/topics/cold-war/fall-of-soviet-union&gt;.</a:t>
            </a:r>
          </a:p>
          <a:p>
            <a:pPr indent="-342900"/>
            <a:r>
              <a:rPr lang="en-US" sz="1800" b="0" dirty="0">
                <a:latin typeface="Times New Roman" panose="02020603050405020304" pitchFamily="18" charset="0"/>
                <a:cs typeface="Times New Roman" panose="02020603050405020304" pitchFamily="18" charset="0"/>
              </a:rPr>
              <a:t>Photo of the Chernobyl nuclear plant. Digital image. United Press International. </a:t>
            </a:r>
            <a:r>
              <a:rPr lang="en-US" sz="1800" b="0" dirty="0" err="1">
                <a:latin typeface="Times New Roman" panose="02020603050405020304" pitchFamily="18" charset="0"/>
                <a:cs typeface="Times New Roman" panose="02020603050405020304" pitchFamily="18" charset="0"/>
              </a:rPr>
              <a:t>N.p</a:t>
            </a:r>
            <a:r>
              <a:rPr lang="en-US" sz="1800" b="0" dirty="0">
                <a:latin typeface="Times New Roman" panose="02020603050405020304" pitchFamily="18" charset="0"/>
                <a:cs typeface="Times New Roman" panose="02020603050405020304" pitchFamily="18" charset="0"/>
              </a:rPr>
              <a:t>., </a:t>
            </a:r>
            <a:r>
              <a:rPr lang="en-US" sz="1800" b="0" dirty="0" err="1">
                <a:latin typeface="Times New Roman" panose="02020603050405020304" pitchFamily="18" charset="0"/>
                <a:cs typeface="Times New Roman" panose="02020603050405020304" pitchFamily="18" charset="0"/>
              </a:rPr>
              <a:t>n.d.</a:t>
            </a:r>
            <a:r>
              <a:rPr lang="en-US" sz="1800" b="0" dirty="0">
                <a:latin typeface="Times New Roman" panose="02020603050405020304" pitchFamily="18" charset="0"/>
                <a:cs typeface="Times New Roman" panose="02020603050405020304" pitchFamily="18" charset="0"/>
              </a:rPr>
              <a:t> Web. 20 Dec. 2016. &lt;http://www.upi.com/25th-anniversary-of-Chernobyl-disaster/60811303819997/&gt;.</a:t>
            </a:r>
          </a:p>
          <a:p>
            <a:pPr indent="-342900"/>
            <a:r>
              <a:rPr lang="en-US" sz="1800" b="0" dirty="0">
                <a:latin typeface="Times New Roman" panose="02020603050405020304" pitchFamily="18" charset="0"/>
                <a:cs typeface="Times New Roman" panose="02020603050405020304" pitchFamily="18" charset="0"/>
              </a:rPr>
              <a:t>Vodka line in the USSR. Digital image. </a:t>
            </a:r>
            <a:r>
              <a:rPr lang="az-Cyrl-AZ" sz="1800" b="0" dirty="0">
                <a:latin typeface="Times New Roman" panose="02020603050405020304" pitchFamily="18" charset="0"/>
                <a:cs typeface="Times New Roman" panose="02020603050405020304" pitchFamily="18" charset="0"/>
              </a:rPr>
              <a:t>Дилетант. </a:t>
            </a:r>
            <a:r>
              <a:rPr lang="en-US" sz="1800" b="0" dirty="0" err="1">
                <a:latin typeface="Times New Roman" panose="02020603050405020304" pitchFamily="18" charset="0"/>
                <a:cs typeface="Times New Roman" panose="02020603050405020304" pitchFamily="18" charset="0"/>
              </a:rPr>
              <a:t>N.p</a:t>
            </a:r>
            <a:r>
              <a:rPr lang="en-US" sz="1800" b="0" dirty="0">
                <a:latin typeface="Times New Roman" panose="02020603050405020304" pitchFamily="18" charset="0"/>
                <a:cs typeface="Times New Roman" panose="02020603050405020304" pitchFamily="18" charset="0"/>
              </a:rPr>
              <a:t>., </a:t>
            </a:r>
            <a:r>
              <a:rPr lang="en-US" sz="1800" b="0" dirty="0" err="1">
                <a:latin typeface="Times New Roman" panose="02020603050405020304" pitchFamily="18" charset="0"/>
                <a:cs typeface="Times New Roman" panose="02020603050405020304" pitchFamily="18" charset="0"/>
              </a:rPr>
              <a:t>n.d.</a:t>
            </a:r>
            <a:r>
              <a:rPr lang="en-US" sz="1800" b="0" dirty="0">
                <a:latin typeface="Times New Roman" panose="02020603050405020304" pitchFamily="18" charset="0"/>
                <a:cs typeface="Times New Roman" panose="02020603050405020304" pitchFamily="18" charset="0"/>
              </a:rPr>
              <a:t> Web. 20 Dec. 2016. &lt;http://diletant.media/photo-collection/26222846/&gt;. A collection of Soviet photographs by a popular historical journal </a:t>
            </a:r>
            <a:r>
              <a:rPr lang="en-US" sz="1800" b="0" dirty="0" err="1">
                <a:latin typeface="Times New Roman" panose="02020603050405020304" pitchFamily="18" charset="0"/>
                <a:cs typeface="Times New Roman" panose="02020603050405020304" pitchFamily="18" charset="0"/>
              </a:rPr>
              <a:t>Diletant</a:t>
            </a:r>
            <a:r>
              <a:rPr lang="en-US" sz="1800" b="0" dirty="0">
                <a:latin typeface="Times New Roman" panose="02020603050405020304" pitchFamily="18" charset="0"/>
                <a:cs typeface="Times New Roman" panose="02020603050405020304" pitchFamily="18" charset="0"/>
              </a:rPr>
              <a:t> (in Russian)</a:t>
            </a:r>
          </a:p>
          <a:p>
            <a:endParaRPr lang="en-US" sz="1100" dirty="0"/>
          </a:p>
        </p:txBody>
      </p:sp>
      <p:sp>
        <p:nvSpPr>
          <p:cNvPr id="3" name="Slide Number Placeholder 2"/>
          <p:cNvSpPr>
            <a:spLocks noGrp="1"/>
          </p:cNvSpPr>
          <p:nvPr>
            <p:ph type="sldNum" idx="12"/>
          </p:nvPr>
        </p:nvSpPr>
        <p:spPr/>
        <p:txBody>
          <a:bodyPr/>
          <a:lstStyle/>
          <a:p>
            <a:pPr algn="r">
              <a:buSzPct val="25000"/>
            </a:pPr>
            <a:fld id="{00000000-1234-1234-1234-123412341234}" type="slidenum">
              <a:rPr lang="en-US" sz="1200" smtClean="0">
                <a:solidFill>
                  <a:srgbClr val="FFFFFF"/>
                </a:solidFill>
                <a:latin typeface="Times New Roman"/>
                <a:ea typeface="Times New Roman"/>
                <a:cs typeface="Times New Roman"/>
                <a:sym typeface="Times New Roman"/>
              </a:rPr>
              <a:pPr algn="r">
                <a:buSzPct val="25000"/>
              </a:pPr>
              <a:t>81</a:t>
            </a:fld>
            <a:endParaRPr lang="en-US" sz="120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75639055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hape 419"/>
          <p:cNvSpPr txBox="1">
            <a:spLocks noGrp="1"/>
          </p:cNvSpPr>
          <p:nvPr>
            <p:ph type="title"/>
          </p:nvPr>
        </p:nvSpPr>
        <p:spPr>
          <a:xfrm>
            <a:off x="457200" y="274638"/>
            <a:ext cx="7543800" cy="1143000"/>
          </a:xfrm>
        </p:spPr>
        <p:txBody>
          <a:bodyPr tIns="45700" bIns="45700"/>
          <a:lstStyle/>
          <a:p>
            <a:pPr eaLnBrk="1" hangingPunct="1">
              <a:spcBef>
                <a:spcPct val="0"/>
              </a:spcBef>
              <a:spcAft>
                <a:spcPct val="0"/>
              </a:spcAft>
              <a:buSzPct val="25000"/>
              <a:buFont typeface="Times New Roman" pitchFamily="18" charset="0"/>
              <a:buNone/>
            </a:pPr>
            <a:r>
              <a:rPr lang="en-US" altLang="en-US" smtClean="0">
                <a:latin typeface="Times New Roman" pitchFamily="18" charset="0"/>
                <a:cs typeface="Times New Roman" pitchFamily="18" charset="0"/>
                <a:sym typeface="Times New Roman" pitchFamily="18" charset="0"/>
              </a:rPr>
              <a:t>Cold War</a:t>
            </a:r>
          </a:p>
        </p:txBody>
      </p:sp>
      <p:sp>
        <p:nvSpPr>
          <p:cNvPr id="72707" name="Shape 420"/>
          <p:cNvSpPr txBox="1">
            <a:spLocks noGrp="1"/>
          </p:cNvSpPr>
          <p:nvPr>
            <p:ph type="body" idx="1"/>
          </p:nvPr>
        </p:nvSpPr>
        <p:spPr>
          <a:xfrm>
            <a:off x="609600" y="1524000"/>
            <a:ext cx="7391400" cy="4602163"/>
          </a:xfrm>
        </p:spPr>
        <p:txBody>
          <a:bodyPr tIns="45700" bIns="45700"/>
          <a:lstStyle/>
          <a:p>
            <a:pPr marL="0" indent="0" algn="ctr" eaLnBrk="1" hangingPunct="1">
              <a:spcBef>
                <a:spcPct val="0"/>
              </a:spcBef>
              <a:spcAft>
                <a:spcPct val="0"/>
              </a:spcAft>
              <a:buClr>
                <a:srgbClr val="000000"/>
              </a:buClr>
              <a:buSzTx/>
              <a:buNone/>
            </a:pPr>
            <a:r>
              <a:rPr lang="en-US" altLang="en-US" sz="4400" dirty="0" smtClean="0">
                <a:solidFill>
                  <a:srgbClr val="000000"/>
                </a:solidFill>
                <a:latin typeface="Times New Roman" panose="02020603050405020304" pitchFamily="18" charset="0"/>
                <a:cs typeface="Times New Roman" panose="02020603050405020304" pitchFamily="18" charset="0"/>
                <a:sym typeface="Arial" charset="0"/>
              </a:rPr>
              <a:t>Who was primarily responsible for the Cold War – the United States or the Soviet Union?</a:t>
            </a:r>
          </a:p>
        </p:txBody>
      </p:sp>
      <p:sp>
        <p:nvSpPr>
          <p:cNvPr id="72708" name="Shape 421"/>
          <p:cNvSpPr txBox="1">
            <a:spLocks noChangeArrowheads="1"/>
          </p:cNvSpPr>
          <p:nvPr/>
        </p:nvSpPr>
        <p:spPr bwMode="auto">
          <a:xfrm>
            <a:off x="8305800" y="6340475"/>
            <a:ext cx="381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sz="1400">
                <a:solidFill>
                  <a:srgbClr val="000000"/>
                </a:solidFill>
                <a:latin typeface="Arial" charset="0"/>
                <a:cs typeface="Arial" charset="0"/>
                <a:sym typeface="Arial" charset="0"/>
              </a:defRPr>
            </a:lvl1pPr>
            <a:lvl2pPr marL="742950" indent="-285750">
              <a:defRPr sz="1400">
                <a:solidFill>
                  <a:srgbClr val="000000"/>
                </a:solidFill>
                <a:latin typeface="Arial" charset="0"/>
                <a:cs typeface="Arial" charset="0"/>
                <a:sym typeface="Arial" charset="0"/>
              </a:defRPr>
            </a:lvl2pPr>
            <a:lvl3pPr marL="1143000" indent="-228600">
              <a:defRPr sz="1400">
                <a:solidFill>
                  <a:srgbClr val="000000"/>
                </a:solidFill>
                <a:latin typeface="Arial" charset="0"/>
                <a:cs typeface="Arial" charset="0"/>
                <a:sym typeface="Arial" charset="0"/>
              </a:defRPr>
            </a:lvl3pPr>
            <a:lvl4pPr marL="1600200" indent="-228600">
              <a:defRPr sz="1400">
                <a:solidFill>
                  <a:srgbClr val="000000"/>
                </a:solidFill>
                <a:latin typeface="Arial" charset="0"/>
                <a:cs typeface="Arial" charset="0"/>
                <a:sym typeface="Arial" charset="0"/>
              </a:defRPr>
            </a:lvl4pPr>
            <a:lvl5pPr marL="2057400" indent="-22860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r" eaLnBrk="1" hangingPunct="1">
              <a:buClr>
                <a:srgbClr val="FFFFFF"/>
              </a:buClr>
              <a:buSzPct val="25000"/>
              <a:buFont typeface="Calibri" pitchFamily="34" charset="0"/>
              <a:buNone/>
            </a:pPr>
            <a:fld id="{F4EEA1F3-92F4-4962-9D14-0CACD062300F}" type="slidenum">
              <a:rPr lang="en-US" altLang="en-US" sz="1200" b="1">
                <a:solidFill>
                  <a:srgbClr val="FFFFFF"/>
                </a:solidFill>
                <a:latin typeface="Calibri" pitchFamily="34" charset="0"/>
                <a:sym typeface="Calibri" pitchFamily="34" charset="0"/>
              </a:rPr>
              <a:pPr algn="r" eaLnBrk="1" hangingPunct="1">
                <a:buClr>
                  <a:srgbClr val="FFFFFF"/>
                </a:buClr>
                <a:buSzPct val="25000"/>
                <a:buFont typeface="Calibri" pitchFamily="34" charset="0"/>
                <a:buNone/>
              </a:pPr>
              <a:t>82</a:t>
            </a:fld>
            <a:endParaRPr lang="en-US" altLang="en-US" sz="1200" b="1">
              <a:solidFill>
                <a:srgbClr val="FFFFFF"/>
              </a:solidFill>
              <a:latin typeface="Calibri" pitchFamily="34" charset="0"/>
              <a:sym typeface="Calibri" pitchFamily="34" charset="0"/>
            </a:endParaRPr>
          </a:p>
        </p:txBody>
      </p:sp>
    </p:spTree>
    <p:extLst>
      <p:ext uri="{BB962C8B-B14F-4D97-AF65-F5344CB8AC3E}">
        <p14:creationId xmlns:p14="http://schemas.microsoft.com/office/powerpoint/2010/main" val="3676027223"/>
      </p:ext>
    </p:extLst>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txBox="1">
            <a:spLocks noGrp="1"/>
          </p:cNvSpPr>
          <p:nvPr>
            <p:ph type="title"/>
          </p:nvPr>
        </p:nvSpPr>
        <p:spPr>
          <a:xfrm>
            <a:off x="457200" y="274638"/>
            <a:ext cx="7543800" cy="1143000"/>
          </a:xfrm>
        </p:spPr>
        <p:txBody>
          <a:bodyPr/>
          <a:lstStyle/>
          <a:p>
            <a:pPr>
              <a:spcBef>
                <a:spcPct val="0"/>
              </a:spcBef>
              <a:spcAft>
                <a:spcPct val="0"/>
              </a:spcAft>
              <a:buFont typeface="Times New Roman" pitchFamily="18" charset="0"/>
              <a:buNone/>
            </a:pPr>
            <a:r>
              <a:rPr lang="en-US" altLang="en-US" dirty="0" smtClean="0">
                <a:latin typeface="Times New Roman" pitchFamily="18" charset="0"/>
                <a:cs typeface="Times New Roman" pitchFamily="18" charset="0"/>
                <a:sym typeface="Times New Roman" pitchFamily="18" charset="0"/>
              </a:rPr>
              <a:t>Essential Skill Standards</a:t>
            </a:r>
          </a:p>
        </p:txBody>
      </p:sp>
      <p:sp>
        <p:nvSpPr>
          <p:cNvPr id="93187" name="Text Placeholder 2"/>
          <p:cNvSpPr txBox="1">
            <a:spLocks noGrp="1"/>
          </p:cNvSpPr>
          <p:nvPr>
            <p:ph type="body" idx="1"/>
          </p:nvPr>
        </p:nvSpPr>
        <p:spPr>
          <a:xfrm>
            <a:off x="304800" y="1295400"/>
            <a:ext cx="7924800" cy="4525963"/>
          </a:xfrm>
        </p:spPr>
        <p:txBody>
          <a:bodyPr/>
          <a:lstStyle/>
          <a:p>
            <a:pPr marL="228600" indent="0">
              <a:buNone/>
            </a:pPr>
            <a:r>
              <a:rPr lang="en-US" sz="2400" b="0" dirty="0" smtClean="0">
                <a:solidFill>
                  <a:srgbClr val="000000"/>
                </a:solidFill>
                <a:latin typeface="Times New Roman"/>
              </a:rPr>
              <a:t>The </a:t>
            </a:r>
            <a:r>
              <a:rPr lang="en-US" sz="2400" b="0" dirty="0">
                <a:solidFill>
                  <a:srgbClr val="000000"/>
                </a:solidFill>
                <a:latin typeface="Times New Roman"/>
              </a:rPr>
              <a:t>student will demonstrate skills for historical thinking, geographical analysis, economic decision making, and responsible citizenship by </a:t>
            </a:r>
          </a:p>
          <a:p>
            <a:pPr marL="620713" indent="-561975">
              <a:buNone/>
            </a:pPr>
            <a:r>
              <a:rPr lang="en-US" sz="2400" b="0" dirty="0">
                <a:solidFill>
                  <a:srgbClr val="000000"/>
                </a:solidFill>
                <a:latin typeface="Times New Roman"/>
              </a:rPr>
              <a:t>a) </a:t>
            </a:r>
            <a:r>
              <a:rPr lang="en-US" sz="2400" b="0" dirty="0" smtClean="0">
                <a:solidFill>
                  <a:srgbClr val="000000"/>
                </a:solidFill>
                <a:latin typeface="Times New Roman"/>
              </a:rPr>
              <a:t>   synthesizing </a:t>
            </a:r>
            <a:r>
              <a:rPr lang="en-US" sz="2400" b="0" dirty="0">
                <a:solidFill>
                  <a:srgbClr val="000000"/>
                </a:solidFill>
                <a:latin typeface="Times New Roman"/>
              </a:rPr>
              <a:t>evidence from artifacts and primary and secondary sources to obtain information about events and life in world history; </a:t>
            </a:r>
          </a:p>
          <a:p>
            <a:pPr marL="563563" indent="-504825">
              <a:buNone/>
            </a:pPr>
            <a:r>
              <a:rPr lang="en-US" sz="2400" b="0" dirty="0" smtClean="0">
                <a:solidFill>
                  <a:srgbClr val="000000"/>
                </a:solidFill>
                <a:latin typeface="Times New Roman"/>
              </a:rPr>
              <a:t>d</a:t>
            </a:r>
            <a:r>
              <a:rPr lang="en-US" sz="2400" b="0" dirty="0">
                <a:solidFill>
                  <a:srgbClr val="000000"/>
                </a:solidFill>
                <a:latin typeface="Times New Roman"/>
              </a:rPr>
              <a:t>) </a:t>
            </a:r>
            <a:r>
              <a:rPr lang="en-US" sz="2400" b="0" dirty="0" smtClean="0">
                <a:solidFill>
                  <a:srgbClr val="000000"/>
                </a:solidFill>
                <a:latin typeface="Times New Roman"/>
              </a:rPr>
              <a:t>   evaluating </a:t>
            </a:r>
            <a:r>
              <a:rPr lang="en-US" sz="2400" b="0" dirty="0">
                <a:solidFill>
                  <a:srgbClr val="000000"/>
                </a:solidFill>
                <a:latin typeface="Times New Roman"/>
              </a:rPr>
              <a:t>sources for accuracy, credibility, bias, and propaganda; </a:t>
            </a:r>
          </a:p>
          <a:p>
            <a:pPr marL="563563" indent="-504825">
              <a:buNone/>
            </a:pPr>
            <a:r>
              <a:rPr lang="en-US" sz="2400" b="0" dirty="0">
                <a:solidFill>
                  <a:srgbClr val="000000"/>
                </a:solidFill>
                <a:latin typeface="Times New Roman"/>
              </a:rPr>
              <a:t>e) </a:t>
            </a:r>
            <a:r>
              <a:rPr lang="en-US" sz="2400" b="0" dirty="0" smtClean="0">
                <a:solidFill>
                  <a:srgbClr val="000000"/>
                </a:solidFill>
                <a:latin typeface="Times New Roman"/>
              </a:rPr>
              <a:t>  comparing </a:t>
            </a:r>
            <a:r>
              <a:rPr lang="en-US" sz="2400" b="0" dirty="0">
                <a:solidFill>
                  <a:srgbClr val="000000"/>
                </a:solidFill>
                <a:latin typeface="Times New Roman"/>
              </a:rPr>
              <a:t>and contrasting historical, cultural, economic, and political perspectives in world history; </a:t>
            </a:r>
          </a:p>
          <a:p>
            <a:pPr marL="563563" indent="-504825">
              <a:buNone/>
            </a:pPr>
            <a:r>
              <a:rPr lang="en-US" sz="2400" b="0" dirty="0" smtClean="0">
                <a:solidFill>
                  <a:srgbClr val="000000"/>
                </a:solidFill>
                <a:latin typeface="Times New Roman"/>
              </a:rPr>
              <a:t>g</a:t>
            </a:r>
            <a:r>
              <a:rPr lang="en-US" sz="2400" b="0" dirty="0">
                <a:solidFill>
                  <a:srgbClr val="000000"/>
                </a:solidFill>
                <a:latin typeface="Times New Roman"/>
              </a:rPr>
              <a:t>) </a:t>
            </a:r>
            <a:r>
              <a:rPr lang="en-US" sz="2400" b="0" dirty="0" smtClean="0">
                <a:solidFill>
                  <a:srgbClr val="000000"/>
                </a:solidFill>
                <a:latin typeface="Times New Roman"/>
              </a:rPr>
              <a:t>  analyzing </a:t>
            </a:r>
            <a:r>
              <a:rPr lang="en-US" sz="2400" b="0" dirty="0">
                <a:solidFill>
                  <a:srgbClr val="000000"/>
                </a:solidFill>
                <a:latin typeface="Times New Roman"/>
              </a:rPr>
              <a:t>multiple connections across time and place; </a:t>
            </a:r>
            <a:endParaRPr lang="en-US" altLang="en-US" sz="2400" dirty="0" smtClean="0">
              <a:solidFill>
                <a:srgbClr val="000000"/>
              </a:solidFill>
              <a:latin typeface="Arial" charset="0"/>
              <a:cs typeface="Arial" charset="0"/>
              <a:sym typeface="Arial" charset="0"/>
            </a:endParaRPr>
          </a:p>
        </p:txBody>
      </p:sp>
    </p:spTree>
    <p:extLst>
      <p:ext uri="{BB962C8B-B14F-4D97-AF65-F5344CB8AC3E}">
        <p14:creationId xmlns:p14="http://schemas.microsoft.com/office/powerpoint/2010/main" val="329912477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hape 426"/>
          <p:cNvSpPr txBox="1">
            <a:spLocks noGrp="1"/>
          </p:cNvSpPr>
          <p:nvPr>
            <p:ph type="title"/>
          </p:nvPr>
        </p:nvSpPr>
        <p:spPr>
          <a:xfrm>
            <a:off x="457200" y="274638"/>
            <a:ext cx="7543800" cy="1143000"/>
          </a:xfrm>
        </p:spPr>
        <p:txBody>
          <a:bodyPr tIns="45700" bIns="45700"/>
          <a:lstStyle/>
          <a:p>
            <a:pPr eaLnBrk="1" hangingPunct="1">
              <a:spcBef>
                <a:spcPct val="0"/>
              </a:spcBef>
              <a:spcAft>
                <a:spcPct val="0"/>
              </a:spcAft>
              <a:buSzPct val="25000"/>
              <a:buFont typeface="Times New Roman" pitchFamily="18" charset="0"/>
              <a:buNone/>
            </a:pPr>
            <a:r>
              <a:rPr lang="en-US" altLang="en-US" smtClean="0">
                <a:latin typeface="Times New Roman" pitchFamily="18" charset="0"/>
                <a:cs typeface="Times New Roman" pitchFamily="18" charset="0"/>
                <a:sym typeface="Times New Roman" pitchFamily="18" charset="0"/>
              </a:rPr>
              <a:t>Primary Sources</a:t>
            </a:r>
          </a:p>
        </p:txBody>
      </p:sp>
      <p:sp>
        <p:nvSpPr>
          <p:cNvPr id="74755" name="Shape 427"/>
          <p:cNvSpPr txBox="1">
            <a:spLocks noGrp="1"/>
          </p:cNvSpPr>
          <p:nvPr>
            <p:ph type="body" idx="1"/>
          </p:nvPr>
        </p:nvSpPr>
        <p:spPr>
          <a:xfrm>
            <a:off x="228600" y="1600200"/>
            <a:ext cx="8077200" cy="4525963"/>
          </a:xfrm>
        </p:spPr>
        <p:txBody>
          <a:bodyPr tIns="45700" bIns="45700"/>
          <a:lstStyle/>
          <a:p>
            <a:pPr marL="0" indent="0">
              <a:lnSpc>
                <a:spcPct val="80000"/>
              </a:lnSpc>
              <a:spcBef>
                <a:spcPct val="0"/>
              </a:spcBef>
              <a:spcAft>
                <a:spcPct val="0"/>
              </a:spcAft>
              <a:buClr>
                <a:srgbClr val="000000"/>
              </a:buClr>
              <a:buNone/>
            </a:pPr>
            <a:r>
              <a:rPr lang="en-US" altLang="en-US" sz="2800" b="0" dirty="0" smtClean="0">
                <a:solidFill>
                  <a:srgbClr val="000000"/>
                </a:solidFill>
                <a:latin typeface="Times New Roman" panose="02020603050405020304" pitchFamily="18" charset="0"/>
                <a:cs typeface="Times New Roman" panose="02020603050405020304" pitchFamily="18" charset="0"/>
                <a:sym typeface="Arial" charset="0"/>
              </a:rPr>
              <a:t>Pass out </a:t>
            </a:r>
            <a:r>
              <a:rPr lang="en-US" altLang="en-US" sz="2800" dirty="0" smtClean="0">
                <a:solidFill>
                  <a:srgbClr val="000000"/>
                </a:solidFill>
                <a:latin typeface="Times New Roman" panose="02020603050405020304" pitchFamily="18" charset="0"/>
                <a:cs typeface="Times New Roman" panose="02020603050405020304" pitchFamily="18" charset="0"/>
                <a:sym typeface="Arial" charset="0"/>
              </a:rPr>
              <a:t>Documents A and B </a:t>
            </a:r>
            <a:r>
              <a:rPr lang="en-US" altLang="en-US" sz="2800" b="0" dirty="0" smtClean="0">
                <a:solidFill>
                  <a:srgbClr val="000000"/>
                </a:solidFill>
                <a:latin typeface="Times New Roman" panose="02020603050405020304" pitchFamily="18" charset="0"/>
                <a:cs typeface="Times New Roman" panose="02020603050405020304" pitchFamily="18" charset="0"/>
                <a:sym typeface="Arial" charset="0"/>
              </a:rPr>
              <a:t>with guiding questions.  </a:t>
            </a:r>
          </a:p>
          <a:p>
            <a:pPr marL="0" indent="0">
              <a:lnSpc>
                <a:spcPct val="80000"/>
              </a:lnSpc>
              <a:spcBef>
                <a:spcPct val="0"/>
              </a:spcBef>
              <a:spcAft>
                <a:spcPct val="0"/>
              </a:spcAft>
              <a:buClr>
                <a:srgbClr val="000000"/>
              </a:buClr>
              <a:buNone/>
            </a:pPr>
            <a:r>
              <a:rPr lang="en-US" altLang="en-US" sz="2800" b="0" dirty="0" smtClean="0">
                <a:solidFill>
                  <a:srgbClr val="000000"/>
                </a:solidFill>
                <a:latin typeface="Times New Roman" panose="02020603050405020304" pitchFamily="18" charset="0"/>
                <a:cs typeface="Times New Roman" panose="02020603050405020304" pitchFamily="18" charset="0"/>
                <a:sym typeface="Arial" charset="0"/>
              </a:rPr>
              <a:t>Students record their initial hypothesis based on these two documents.</a:t>
            </a:r>
          </a:p>
          <a:p>
            <a:pPr marL="0" indent="0">
              <a:lnSpc>
                <a:spcPct val="80000"/>
              </a:lnSpc>
              <a:spcBef>
                <a:spcPct val="0"/>
              </a:spcBef>
              <a:spcAft>
                <a:spcPct val="0"/>
              </a:spcAft>
              <a:buClr>
                <a:srgbClr val="000000"/>
              </a:buClr>
              <a:buNone/>
            </a:pPr>
            <a:endParaRPr lang="en-US" altLang="en-US" sz="2800" b="0" dirty="0" smtClean="0">
              <a:solidFill>
                <a:srgbClr val="000000"/>
              </a:solidFill>
              <a:latin typeface="Times New Roman" panose="02020603050405020304" pitchFamily="18" charset="0"/>
              <a:cs typeface="Times New Roman" panose="02020603050405020304" pitchFamily="18" charset="0"/>
              <a:sym typeface="Arial" charset="0"/>
            </a:endParaRPr>
          </a:p>
          <a:p>
            <a:pPr marL="0" indent="0">
              <a:lnSpc>
                <a:spcPct val="80000"/>
              </a:lnSpc>
              <a:spcBef>
                <a:spcPct val="0"/>
              </a:spcBef>
              <a:spcAft>
                <a:spcPct val="0"/>
              </a:spcAft>
              <a:buClr>
                <a:srgbClr val="000000"/>
              </a:buClr>
              <a:buNone/>
            </a:pPr>
            <a:r>
              <a:rPr lang="en-US" altLang="en-US" sz="2800" b="0" dirty="0" smtClean="0">
                <a:solidFill>
                  <a:srgbClr val="000000"/>
                </a:solidFill>
                <a:latin typeface="Times New Roman" panose="02020603050405020304" pitchFamily="18" charset="0"/>
                <a:cs typeface="Times New Roman" panose="02020603050405020304" pitchFamily="18" charset="0"/>
                <a:sym typeface="Arial" charset="0"/>
              </a:rPr>
              <a:t>Pass out </a:t>
            </a:r>
            <a:r>
              <a:rPr lang="en-US" altLang="en-US" sz="2800" dirty="0" smtClean="0">
                <a:solidFill>
                  <a:srgbClr val="000000"/>
                </a:solidFill>
                <a:latin typeface="Times New Roman" panose="02020603050405020304" pitchFamily="18" charset="0"/>
                <a:cs typeface="Times New Roman" panose="02020603050405020304" pitchFamily="18" charset="0"/>
                <a:sym typeface="Arial" charset="0"/>
              </a:rPr>
              <a:t>Documents C and D </a:t>
            </a:r>
            <a:r>
              <a:rPr lang="en-US" altLang="en-US" sz="2800" b="0" dirty="0" smtClean="0">
                <a:solidFill>
                  <a:srgbClr val="000000"/>
                </a:solidFill>
                <a:latin typeface="Times New Roman" panose="02020603050405020304" pitchFamily="18" charset="0"/>
                <a:cs typeface="Times New Roman" panose="02020603050405020304" pitchFamily="18" charset="0"/>
                <a:sym typeface="Arial" charset="0"/>
              </a:rPr>
              <a:t>with guiding questions. </a:t>
            </a:r>
          </a:p>
          <a:p>
            <a:pPr marL="0" indent="0">
              <a:lnSpc>
                <a:spcPct val="80000"/>
              </a:lnSpc>
              <a:spcBef>
                <a:spcPct val="0"/>
              </a:spcBef>
              <a:spcAft>
                <a:spcPct val="0"/>
              </a:spcAft>
              <a:buClr>
                <a:srgbClr val="000000"/>
              </a:buClr>
              <a:buNone/>
            </a:pPr>
            <a:r>
              <a:rPr lang="en-US" altLang="en-US" sz="2800" b="0" dirty="0" smtClean="0">
                <a:solidFill>
                  <a:srgbClr val="000000"/>
                </a:solidFill>
                <a:latin typeface="Times New Roman" panose="02020603050405020304" pitchFamily="18" charset="0"/>
                <a:cs typeface="Times New Roman" panose="02020603050405020304" pitchFamily="18" charset="0"/>
                <a:sym typeface="Arial" charset="0"/>
              </a:rPr>
              <a:t>Students record their second hypothesis based on these two documents. </a:t>
            </a:r>
          </a:p>
          <a:p>
            <a:pPr marL="0" indent="0">
              <a:lnSpc>
                <a:spcPct val="80000"/>
              </a:lnSpc>
              <a:spcBef>
                <a:spcPct val="0"/>
              </a:spcBef>
              <a:spcAft>
                <a:spcPct val="0"/>
              </a:spcAft>
              <a:buClr>
                <a:srgbClr val="000000"/>
              </a:buClr>
              <a:buNone/>
            </a:pPr>
            <a:endParaRPr lang="en-US" altLang="en-US" sz="2800" b="0" dirty="0" smtClean="0">
              <a:solidFill>
                <a:srgbClr val="000000"/>
              </a:solidFill>
              <a:latin typeface="Times New Roman" panose="02020603050405020304" pitchFamily="18" charset="0"/>
              <a:cs typeface="Times New Roman" panose="02020603050405020304" pitchFamily="18" charset="0"/>
              <a:sym typeface="Arial" charset="0"/>
            </a:endParaRPr>
          </a:p>
          <a:p>
            <a:pPr marL="0" indent="0">
              <a:lnSpc>
                <a:spcPct val="80000"/>
              </a:lnSpc>
              <a:spcBef>
                <a:spcPct val="0"/>
              </a:spcBef>
              <a:spcAft>
                <a:spcPct val="0"/>
              </a:spcAft>
              <a:buClr>
                <a:srgbClr val="000000"/>
              </a:buClr>
              <a:buNone/>
            </a:pPr>
            <a:r>
              <a:rPr lang="en-US" altLang="en-US" sz="2800" b="0" dirty="0" smtClean="0">
                <a:solidFill>
                  <a:srgbClr val="000000"/>
                </a:solidFill>
                <a:latin typeface="Times New Roman" panose="02020603050405020304" pitchFamily="18" charset="0"/>
                <a:cs typeface="Times New Roman" panose="02020603050405020304" pitchFamily="18" charset="0"/>
                <a:sym typeface="Arial" charset="0"/>
              </a:rPr>
              <a:t>See if students change their hypothesis from the first one they recorded. </a:t>
            </a:r>
          </a:p>
          <a:p>
            <a:pPr marL="0" indent="0" eaLnBrk="1" hangingPunct="1">
              <a:spcBef>
                <a:spcPts val="725"/>
              </a:spcBef>
              <a:spcAft>
                <a:spcPct val="0"/>
              </a:spcAft>
              <a:buClr>
                <a:srgbClr val="000000"/>
              </a:buClr>
              <a:buSzTx/>
              <a:buFontTx/>
              <a:buNone/>
            </a:pPr>
            <a:endParaRPr lang="en-US" altLang="en-US" sz="1700" dirty="0" smtClean="0">
              <a:solidFill>
                <a:srgbClr val="000000"/>
              </a:solidFill>
              <a:latin typeface="Arial" charset="0"/>
              <a:cs typeface="Arial" charset="0"/>
              <a:sym typeface="Arial" charset="0"/>
            </a:endParaRPr>
          </a:p>
        </p:txBody>
      </p:sp>
      <p:sp>
        <p:nvSpPr>
          <p:cNvPr id="74756" name="Shape 428"/>
          <p:cNvSpPr txBox="1">
            <a:spLocks noChangeArrowheads="1"/>
          </p:cNvSpPr>
          <p:nvPr/>
        </p:nvSpPr>
        <p:spPr bwMode="auto">
          <a:xfrm>
            <a:off x="8305800" y="6340475"/>
            <a:ext cx="381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sz="1400">
                <a:solidFill>
                  <a:srgbClr val="000000"/>
                </a:solidFill>
                <a:latin typeface="Arial" charset="0"/>
                <a:cs typeface="Arial" charset="0"/>
                <a:sym typeface="Arial" charset="0"/>
              </a:defRPr>
            </a:lvl1pPr>
            <a:lvl2pPr marL="742950" indent="-285750">
              <a:defRPr sz="1400">
                <a:solidFill>
                  <a:srgbClr val="000000"/>
                </a:solidFill>
                <a:latin typeface="Arial" charset="0"/>
                <a:cs typeface="Arial" charset="0"/>
                <a:sym typeface="Arial" charset="0"/>
              </a:defRPr>
            </a:lvl2pPr>
            <a:lvl3pPr marL="1143000" indent="-228600">
              <a:defRPr sz="1400">
                <a:solidFill>
                  <a:srgbClr val="000000"/>
                </a:solidFill>
                <a:latin typeface="Arial" charset="0"/>
                <a:cs typeface="Arial" charset="0"/>
                <a:sym typeface="Arial" charset="0"/>
              </a:defRPr>
            </a:lvl3pPr>
            <a:lvl4pPr marL="1600200" indent="-228600">
              <a:defRPr sz="1400">
                <a:solidFill>
                  <a:srgbClr val="000000"/>
                </a:solidFill>
                <a:latin typeface="Arial" charset="0"/>
                <a:cs typeface="Arial" charset="0"/>
                <a:sym typeface="Arial" charset="0"/>
              </a:defRPr>
            </a:lvl4pPr>
            <a:lvl5pPr marL="2057400" indent="-22860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r" eaLnBrk="1" hangingPunct="1">
              <a:buClr>
                <a:srgbClr val="FFFFFF"/>
              </a:buClr>
              <a:buSzPct val="25000"/>
              <a:buFont typeface="Calibri" pitchFamily="34" charset="0"/>
              <a:buNone/>
            </a:pPr>
            <a:fld id="{302536EA-A779-4597-A38B-03C4C5CF388F}" type="slidenum">
              <a:rPr lang="en-US" altLang="en-US" sz="1200" b="1">
                <a:solidFill>
                  <a:srgbClr val="FFFFFF"/>
                </a:solidFill>
                <a:latin typeface="Calibri" pitchFamily="34" charset="0"/>
                <a:sym typeface="Calibri" pitchFamily="34" charset="0"/>
              </a:rPr>
              <a:pPr algn="r" eaLnBrk="1" hangingPunct="1">
                <a:buClr>
                  <a:srgbClr val="FFFFFF"/>
                </a:buClr>
                <a:buSzPct val="25000"/>
                <a:buFont typeface="Calibri" pitchFamily="34" charset="0"/>
                <a:buNone/>
              </a:pPr>
              <a:t>84</a:t>
            </a:fld>
            <a:endParaRPr lang="en-US" altLang="en-US" sz="1200" b="1">
              <a:solidFill>
                <a:srgbClr val="FFFFFF"/>
              </a:solidFill>
              <a:latin typeface="Calibri" pitchFamily="34" charset="0"/>
              <a:sym typeface="Calibri" pitchFamily="34" charset="0"/>
            </a:endParaRPr>
          </a:p>
        </p:txBody>
      </p:sp>
    </p:spTree>
    <p:extLst>
      <p:ext uri="{BB962C8B-B14F-4D97-AF65-F5344CB8AC3E}">
        <p14:creationId xmlns:p14="http://schemas.microsoft.com/office/powerpoint/2010/main" val="4150434475"/>
      </p:ext>
    </p:extLst>
  </p:cSld>
  <p:clrMapOvr>
    <a:masterClrMapping/>
  </p:clrMapOvr>
  <p:transition>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hape 426"/>
          <p:cNvSpPr txBox="1">
            <a:spLocks noGrp="1"/>
          </p:cNvSpPr>
          <p:nvPr>
            <p:ph type="title"/>
          </p:nvPr>
        </p:nvSpPr>
        <p:spPr>
          <a:xfrm>
            <a:off x="457200" y="274638"/>
            <a:ext cx="7543800" cy="1143000"/>
          </a:xfrm>
        </p:spPr>
        <p:txBody>
          <a:bodyPr tIns="45700" bIns="45700"/>
          <a:lstStyle/>
          <a:p>
            <a:pPr eaLnBrk="1" hangingPunct="1">
              <a:spcBef>
                <a:spcPct val="0"/>
              </a:spcBef>
              <a:spcAft>
                <a:spcPct val="0"/>
              </a:spcAft>
              <a:buSzPct val="25000"/>
              <a:buFont typeface="Times New Roman" pitchFamily="18" charset="0"/>
              <a:buNone/>
            </a:pPr>
            <a:r>
              <a:rPr lang="en-US" altLang="en-US" smtClean="0">
                <a:latin typeface="Times New Roman" pitchFamily="18" charset="0"/>
                <a:cs typeface="Times New Roman" pitchFamily="18" charset="0"/>
                <a:sym typeface="Times New Roman" pitchFamily="18" charset="0"/>
              </a:rPr>
              <a:t>Primary Sources</a:t>
            </a:r>
          </a:p>
        </p:txBody>
      </p:sp>
      <p:sp>
        <p:nvSpPr>
          <p:cNvPr id="74755" name="Shape 427"/>
          <p:cNvSpPr txBox="1">
            <a:spLocks noGrp="1"/>
          </p:cNvSpPr>
          <p:nvPr>
            <p:ph type="body" idx="1"/>
          </p:nvPr>
        </p:nvSpPr>
        <p:spPr>
          <a:xfrm>
            <a:off x="214086" y="1447800"/>
            <a:ext cx="8077200" cy="4525963"/>
          </a:xfrm>
        </p:spPr>
        <p:txBody>
          <a:bodyPr tIns="45700" bIns="45700"/>
          <a:lstStyle/>
          <a:p>
            <a:pPr marL="0" indent="0" eaLnBrk="1" hangingPunct="1">
              <a:lnSpc>
                <a:spcPct val="80000"/>
              </a:lnSpc>
              <a:spcBef>
                <a:spcPts val="300"/>
              </a:spcBef>
              <a:spcAft>
                <a:spcPct val="0"/>
              </a:spcAft>
              <a:buClr>
                <a:srgbClr val="000000"/>
              </a:buClr>
              <a:buSzPct val="25000"/>
              <a:buNone/>
            </a:pPr>
            <a:r>
              <a:rPr lang="en-US" altLang="en-US" sz="2800" dirty="0" smtClean="0">
                <a:solidFill>
                  <a:srgbClr val="000000"/>
                </a:solidFill>
                <a:latin typeface="Times New Roman" panose="02020603050405020304" pitchFamily="18" charset="0"/>
                <a:cs typeface="Times New Roman" panose="02020603050405020304" pitchFamily="18" charset="0"/>
                <a:sym typeface="Arial" charset="0"/>
              </a:rPr>
              <a:t>Class discussion:</a:t>
            </a:r>
          </a:p>
          <a:p>
            <a:pPr marL="0" indent="0" eaLnBrk="1" hangingPunct="1">
              <a:lnSpc>
                <a:spcPct val="80000"/>
              </a:lnSpc>
              <a:spcBef>
                <a:spcPts val="300"/>
              </a:spcBef>
              <a:spcAft>
                <a:spcPct val="0"/>
              </a:spcAft>
              <a:buClr>
                <a:srgbClr val="000000"/>
              </a:buClr>
              <a:buSzPct val="25000"/>
              <a:buNone/>
            </a:pPr>
            <a:endParaRPr lang="en-US" altLang="en-US" sz="2800" dirty="0" smtClean="0">
              <a:solidFill>
                <a:srgbClr val="000000"/>
              </a:solidFill>
              <a:latin typeface="Times New Roman" panose="02020603050405020304" pitchFamily="18" charset="0"/>
              <a:cs typeface="Times New Roman" panose="02020603050405020304" pitchFamily="18" charset="0"/>
              <a:sym typeface="Arial" charset="0"/>
            </a:endParaRPr>
          </a:p>
          <a:p>
            <a:pPr marL="465138" indent="-465138">
              <a:lnSpc>
                <a:spcPct val="80000"/>
              </a:lnSpc>
              <a:spcBef>
                <a:spcPts val="300"/>
              </a:spcBef>
              <a:spcAft>
                <a:spcPct val="0"/>
              </a:spcAft>
              <a:buClr>
                <a:srgbClr val="000000"/>
              </a:buClr>
              <a:buSzPct val="101000"/>
            </a:pPr>
            <a:r>
              <a:rPr lang="en-US" altLang="en-US" sz="2800" b="0" dirty="0" smtClean="0">
                <a:solidFill>
                  <a:srgbClr val="000000"/>
                </a:solidFill>
                <a:latin typeface="Times New Roman" panose="02020603050405020304" pitchFamily="18" charset="0"/>
                <a:cs typeface="Times New Roman" panose="02020603050405020304" pitchFamily="18" charset="0"/>
                <a:sym typeface="Arial" charset="0"/>
              </a:rPr>
              <a:t>Who was primarily responsible for the start of the Cold War? </a:t>
            </a:r>
          </a:p>
          <a:p>
            <a:pPr marL="465138" indent="-465138">
              <a:lnSpc>
                <a:spcPct val="80000"/>
              </a:lnSpc>
              <a:spcBef>
                <a:spcPts val="300"/>
              </a:spcBef>
              <a:spcAft>
                <a:spcPct val="0"/>
              </a:spcAft>
              <a:buClr>
                <a:srgbClr val="000000"/>
              </a:buClr>
              <a:buSzPct val="101000"/>
            </a:pPr>
            <a:r>
              <a:rPr lang="en-US" altLang="en-US" sz="2800" b="0" dirty="0" smtClean="0">
                <a:solidFill>
                  <a:srgbClr val="000000"/>
                </a:solidFill>
                <a:latin typeface="Times New Roman" panose="02020603050405020304" pitchFamily="18" charset="0"/>
                <a:cs typeface="Times New Roman" panose="02020603050405020304" pitchFamily="18" charset="0"/>
                <a:sym typeface="Arial" charset="0"/>
              </a:rPr>
              <a:t>What evidence do you have to support your claim?</a:t>
            </a:r>
          </a:p>
          <a:p>
            <a:pPr marL="465138" indent="-465138">
              <a:lnSpc>
                <a:spcPct val="80000"/>
              </a:lnSpc>
              <a:spcBef>
                <a:spcPts val="300"/>
              </a:spcBef>
              <a:spcAft>
                <a:spcPct val="0"/>
              </a:spcAft>
              <a:buClr>
                <a:srgbClr val="000000"/>
              </a:buClr>
              <a:buSzPct val="101000"/>
            </a:pPr>
            <a:r>
              <a:rPr lang="en-US" altLang="en-US" sz="2800" b="0" dirty="0" smtClean="0">
                <a:solidFill>
                  <a:srgbClr val="000000"/>
                </a:solidFill>
                <a:latin typeface="Times New Roman" panose="02020603050405020304" pitchFamily="18" charset="0"/>
                <a:cs typeface="Times New Roman" panose="02020603050405020304" pitchFamily="18" charset="0"/>
                <a:sym typeface="Arial" charset="0"/>
              </a:rPr>
              <a:t>Which of these documents do you believe is most trustworthy? Why?</a:t>
            </a:r>
          </a:p>
          <a:p>
            <a:pPr marL="465138" indent="-465138">
              <a:lnSpc>
                <a:spcPct val="80000"/>
              </a:lnSpc>
              <a:spcBef>
                <a:spcPts val="300"/>
              </a:spcBef>
              <a:spcAft>
                <a:spcPct val="0"/>
              </a:spcAft>
              <a:buClr>
                <a:srgbClr val="000000"/>
              </a:buClr>
              <a:buSzPct val="101000"/>
            </a:pPr>
            <a:r>
              <a:rPr lang="en-US" altLang="en-US" sz="2800" b="0" dirty="0" smtClean="0">
                <a:solidFill>
                  <a:srgbClr val="000000"/>
                </a:solidFill>
                <a:latin typeface="Times New Roman" panose="02020603050405020304" pitchFamily="18" charset="0"/>
                <a:cs typeface="Times New Roman" panose="02020603050405020304" pitchFamily="18" charset="0"/>
                <a:sym typeface="Arial" charset="0"/>
              </a:rPr>
              <a:t>Did anyone’s hypothesis change? How and why?</a:t>
            </a:r>
          </a:p>
          <a:p>
            <a:pPr marL="465138" indent="-465138">
              <a:lnSpc>
                <a:spcPct val="80000"/>
              </a:lnSpc>
              <a:spcBef>
                <a:spcPts val="300"/>
              </a:spcBef>
              <a:spcAft>
                <a:spcPct val="0"/>
              </a:spcAft>
              <a:buClr>
                <a:srgbClr val="000000"/>
              </a:buClr>
              <a:buSzPct val="101000"/>
            </a:pPr>
            <a:r>
              <a:rPr lang="en-US" altLang="en-US" sz="2800" b="0" dirty="0" smtClean="0">
                <a:solidFill>
                  <a:srgbClr val="000000"/>
                </a:solidFill>
                <a:latin typeface="Times New Roman" panose="02020603050405020304" pitchFamily="18" charset="0"/>
                <a:cs typeface="Times New Roman" panose="02020603050405020304" pitchFamily="18" charset="0"/>
                <a:sym typeface="Arial" charset="0"/>
              </a:rPr>
              <a:t>What other evidence would you need to strengthen your claim?</a:t>
            </a:r>
          </a:p>
          <a:p>
            <a:pPr marL="465138" indent="-465138">
              <a:lnSpc>
                <a:spcPct val="80000"/>
              </a:lnSpc>
              <a:spcBef>
                <a:spcPts val="300"/>
              </a:spcBef>
              <a:spcAft>
                <a:spcPct val="0"/>
              </a:spcAft>
              <a:buClr>
                <a:srgbClr val="000000"/>
              </a:buClr>
              <a:buSzPct val="101000"/>
            </a:pPr>
            <a:r>
              <a:rPr lang="en-US" altLang="en-US" sz="2800" b="0" dirty="0" smtClean="0">
                <a:solidFill>
                  <a:srgbClr val="000000"/>
                </a:solidFill>
                <a:latin typeface="Times New Roman" panose="02020603050405020304" pitchFamily="18" charset="0"/>
                <a:cs typeface="Times New Roman" panose="02020603050405020304" pitchFamily="18" charset="0"/>
                <a:sym typeface="Arial" charset="0"/>
              </a:rPr>
              <a:t>What other types of documents would you like to have seen? Why?</a:t>
            </a:r>
          </a:p>
          <a:p>
            <a:pPr marL="0" indent="0" eaLnBrk="1" hangingPunct="1">
              <a:spcBef>
                <a:spcPts val="725"/>
              </a:spcBef>
              <a:spcAft>
                <a:spcPct val="0"/>
              </a:spcAft>
              <a:buClr>
                <a:srgbClr val="000000"/>
              </a:buClr>
              <a:buSzTx/>
              <a:buFontTx/>
              <a:buNone/>
            </a:pPr>
            <a:endParaRPr lang="en-US" altLang="en-US" sz="1700" dirty="0" smtClean="0">
              <a:solidFill>
                <a:srgbClr val="000000"/>
              </a:solidFill>
              <a:latin typeface="Arial" charset="0"/>
              <a:cs typeface="Arial" charset="0"/>
              <a:sym typeface="Arial" charset="0"/>
            </a:endParaRPr>
          </a:p>
        </p:txBody>
      </p:sp>
      <p:sp>
        <p:nvSpPr>
          <p:cNvPr id="74756" name="Shape 428"/>
          <p:cNvSpPr txBox="1">
            <a:spLocks noChangeArrowheads="1"/>
          </p:cNvSpPr>
          <p:nvPr/>
        </p:nvSpPr>
        <p:spPr bwMode="auto">
          <a:xfrm>
            <a:off x="8305800" y="6340475"/>
            <a:ext cx="381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sz="1400">
                <a:solidFill>
                  <a:srgbClr val="000000"/>
                </a:solidFill>
                <a:latin typeface="Arial" charset="0"/>
                <a:cs typeface="Arial" charset="0"/>
                <a:sym typeface="Arial" charset="0"/>
              </a:defRPr>
            </a:lvl1pPr>
            <a:lvl2pPr marL="742950" indent="-285750">
              <a:defRPr sz="1400">
                <a:solidFill>
                  <a:srgbClr val="000000"/>
                </a:solidFill>
                <a:latin typeface="Arial" charset="0"/>
                <a:cs typeface="Arial" charset="0"/>
                <a:sym typeface="Arial" charset="0"/>
              </a:defRPr>
            </a:lvl2pPr>
            <a:lvl3pPr marL="1143000" indent="-228600">
              <a:defRPr sz="1400">
                <a:solidFill>
                  <a:srgbClr val="000000"/>
                </a:solidFill>
                <a:latin typeface="Arial" charset="0"/>
                <a:cs typeface="Arial" charset="0"/>
                <a:sym typeface="Arial" charset="0"/>
              </a:defRPr>
            </a:lvl3pPr>
            <a:lvl4pPr marL="1600200" indent="-228600">
              <a:defRPr sz="1400">
                <a:solidFill>
                  <a:srgbClr val="000000"/>
                </a:solidFill>
                <a:latin typeface="Arial" charset="0"/>
                <a:cs typeface="Arial" charset="0"/>
                <a:sym typeface="Arial" charset="0"/>
              </a:defRPr>
            </a:lvl4pPr>
            <a:lvl5pPr marL="2057400" indent="-22860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r" eaLnBrk="1" hangingPunct="1">
              <a:buClr>
                <a:srgbClr val="FFFFFF"/>
              </a:buClr>
              <a:buSzPct val="25000"/>
              <a:buFont typeface="Calibri" pitchFamily="34" charset="0"/>
              <a:buNone/>
            </a:pPr>
            <a:fld id="{302536EA-A779-4597-A38B-03C4C5CF388F}" type="slidenum">
              <a:rPr lang="en-US" altLang="en-US" sz="1200" b="1">
                <a:solidFill>
                  <a:srgbClr val="FFFFFF"/>
                </a:solidFill>
                <a:latin typeface="Calibri" pitchFamily="34" charset="0"/>
                <a:sym typeface="Calibri" pitchFamily="34" charset="0"/>
              </a:rPr>
              <a:pPr algn="r" eaLnBrk="1" hangingPunct="1">
                <a:buClr>
                  <a:srgbClr val="FFFFFF"/>
                </a:buClr>
                <a:buSzPct val="25000"/>
                <a:buFont typeface="Calibri" pitchFamily="34" charset="0"/>
                <a:buNone/>
              </a:pPr>
              <a:t>85</a:t>
            </a:fld>
            <a:endParaRPr lang="en-US" altLang="en-US" sz="1200" b="1">
              <a:solidFill>
                <a:srgbClr val="FFFFFF"/>
              </a:solidFill>
              <a:latin typeface="Calibri" pitchFamily="34" charset="0"/>
              <a:sym typeface="Calibri" pitchFamily="34" charset="0"/>
            </a:endParaRPr>
          </a:p>
        </p:txBody>
      </p:sp>
    </p:spTree>
    <p:extLst>
      <p:ext uri="{BB962C8B-B14F-4D97-AF65-F5344CB8AC3E}">
        <p14:creationId xmlns:p14="http://schemas.microsoft.com/office/powerpoint/2010/main" val="96895924"/>
      </p:ext>
    </p:extLst>
  </p:cSld>
  <p:clrMapOvr>
    <a:masterClrMapping/>
  </p:clrMapOvr>
  <p:transition>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hape 433"/>
          <p:cNvSpPr txBox="1">
            <a:spLocks noGrp="1"/>
          </p:cNvSpPr>
          <p:nvPr>
            <p:ph type="title"/>
          </p:nvPr>
        </p:nvSpPr>
        <p:spPr>
          <a:xfrm>
            <a:off x="457200" y="274638"/>
            <a:ext cx="7543800" cy="1143000"/>
          </a:xfrm>
        </p:spPr>
        <p:txBody>
          <a:bodyPr tIns="45700" bIns="45700"/>
          <a:lstStyle/>
          <a:p>
            <a:pPr eaLnBrk="1" hangingPunct="1">
              <a:spcBef>
                <a:spcPct val="0"/>
              </a:spcBef>
              <a:spcAft>
                <a:spcPct val="0"/>
              </a:spcAft>
              <a:buSzPct val="25000"/>
              <a:buFont typeface="Times New Roman" pitchFamily="18" charset="0"/>
              <a:buNone/>
            </a:pPr>
            <a:r>
              <a:rPr lang="en-US" altLang="en-US" sz="3600" dirty="0" smtClean="0">
                <a:latin typeface="Times New Roman" pitchFamily="18" charset="0"/>
                <a:cs typeface="Times New Roman" pitchFamily="18" charset="0"/>
                <a:sym typeface="Times New Roman" pitchFamily="18" charset="0"/>
              </a:rPr>
              <a:t>Timeline of Early Cold War Events</a:t>
            </a:r>
          </a:p>
        </p:txBody>
      </p:sp>
      <p:pic>
        <p:nvPicPr>
          <p:cNvPr id="76803" name="Shape 434"/>
          <p:cNvPicPr preferRelativeResize="0">
            <a:picLocks noGrp="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381000" y="1219200"/>
            <a:ext cx="7543800" cy="3306762"/>
          </a:xfrm>
        </p:spPr>
      </p:pic>
      <p:sp>
        <p:nvSpPr>
          <p:cNvPr id="76804" name="Shape 435"/>
          <p:cNvSpPr txBox="1">
            <a:spLocks noChangeArrowheads="1"/>
          </p:cNvSpPr>
          <p:nvPr/>
        </p:nvSpPr>
        <p:spPr bwMode="auto">
          <a:xfrm>
            <a:off x="8305800" y="6340475"/>
            <a:ext cx="381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sz="1400">
                <a:solidFill>
                  <a:srgbClr val="000000"/>
                </a:solidFill>
                <a:latin typeface="Arial" charset="0"/>
                <a:cs typeface="Arial" charset="0"/>
                <a:sym typeface="Arial" charset="0"/>
              </a:defRPr>
            </a:lvl1pPr>
            <a:lvl2pPr marL="742950" indent="-285750">
              <a:defRPr sz="1400">
                <a:solidFill>
                  <a:srgbClr val="000000"/>
                </a:solidFill>
                <a:latin typeface="Arial" charset="0"/>
                <a:cs typeface="Arial" charset="0"/>
                <a:sym typeface="Arial" charset="0"/>
              </a:defRPr>
            </a:lvl2pPr>
            <a:lvl3pPr marL="1143000" indent="-228600">
              <a:defRPr sz="1400">
                <a:solidFill>
                  <a:srgbClr val="000000"/>
                </a:solidFill>
                <a:latin typeface="Arial" charset="0"/>
                <a:cs typeface="Arial" charset="0"/>
                <a:sym typeface="Arial" charset="0"/>
              </a:defRPr>
            </a:lvl3pPr>
            <a:lvl4pPr marL="1600200" indent="-228600">
              <a:defRPr sz="1400">
                <a:solidFill>
                  <a:srgbClr val="000000"/>
                </a:solidFill>
                <a:latin typeface="Arial" charset="0"/>
                <a:cs typeface="Arial" charset="0"/>
                <a:sym typeface="Arial" charset="0"/>
              </a:defRPr>
            </a:lvl4pPr>
            <a:lvl5pPr marL="2057400" indent="-22860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r" eaLnBrk="1" hangingPunct="1">
              <a:buClr>
                <a:srgbClr val="FFFFFF"/>
              </a:buClr>
              <a:buSzPct val="25000"/>
              <a:buFont typeface="Calibri" pitchFamily="34" charset="0"/>
              <a:buNone/>
            </a:pPr>
            <a:fld id="{431D774B-3DD5-47F8-8EF6-4B6EFEB053CA}" type="slidenum">
              <a:rPr lang="en-US" altLang="en-US" sz="1200" b="1">
                <a:solidFill>
                  <a:srgbClr val="FFFFFF"/>
                </a:solidFill>
                <a:latin typeface="Calibri" pitchFamily="34" charset="0"/>
                <a:sym typeface="Calibri" pitchFamily="34" charset="0"/>
              </a:rPr>
              <a:pPr algn="r" eaLnBrk="1" hangingPunct="1">
                <a:buClr>
                  <a:srgbClr val="FFFFFF"/>
                </a:buClr>
                <a:buSzPct val="25000"/>
                <a:buFont typeface="Calibri" pitchFamily="34" charset="0"/>
                <a:buNone/>
              </a:pPr>
              <a:t>86</a:t>
            </a:fld>
            <a:endParaRPr lang="en-US" altLang="en-US" sz="1200" b="1">
              <a:solidFill>
                <a:srgbClr val="FFFFFF"/>
              </a:solidFill>
              <a:latin typeface="Calibri" pitchFamily="34" charset="0"/>
              <a:sym typeface="Calibri" pitchFamily="34" charset="0"/>
            </a:endParaRPr>
          </a:p>
        </p:txBody>
      </p:sp>
    </p:spTree>
    <p:extLst>
      <p:ext uri="{BB962C8B-B14F-4D97-AF65-F5344CB8AC3E}">
        <p14:creationId xmlns:p14="http://schemas.microsoft.com/office/powerpoint/2010/main" val="4138506059"/>
      </p:ext>
    </p:extLst>
  </p:cSld>
  <p:clrMapOvr>
    <a:masterClrMapping/>
  </p:clrMapOvr>
  <p:transition>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hape 440"/>
          <p:cNvSpPr txBox="1">
            <a:spLocks noChangeArrowheads="1"/>
          </p:cNvSpPr>
          <p:nvPr/>
        </p:nvSpPr>
        <p:spPr bwMode="auto">
          <a:xfrm>
            <a:off x="8382000" y="6356350"/>
            <a:ext cx="38100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sz="1400">
                <a:solidFill>
                  <a:srgbClr val="000000"/>
                </a:solidFill>
                <a:latin typeface="Arial" charset="0"/>
                <a:cs typeface="Arial" charset="0"/>
                <a:sym typeface="Arial" charset="0"/>
              </a:defRPr>
            </a:lvl1pPr>
            <a:lvl2pPr marL="742950" indent="-285750">
              <a:defRPr sz="1400">
                <a:solidFill>
                  <a:srgbClr val="000000"/>
                </a:solidFill>
                <a:latin typeface="Arial" charset="0"/>
                <a:cs typeface="Arial" charset="0"/>
                <a:sym typeface="Arial" charset="0"/>
              </a:defRPr>
            </a:lvl2pPr>
            <a:lvl3pPr marL="1143000" indent="-228600">
              <a:defRPr sz="1400">
                <a:solidFill>
                  <a:srgbClr val="000000"/>
                </a:solidFill>
                <a:latin typeface="Arial" charset="0"/>
                <a:cs typeface="Arial" charset="0"/>
                <a:sym typeface="Arial" charset="0"/>
              </a:defRPr>
            </a:lvl3pPr>
            <a:lvl4pPr marL="1600200" indent="-228600">
              <a:defRPr sz="1400">
                <a:solidFill>
                  <a:srgbClr val="000000"/>
                </a:solidFill>
                <a:latin typeface="Arial" charset="0"/>
                <a:cs typeface="Arial" charset="0"/>
                <a:sym typeface="Arial" charset="0"/>
              </a:defRPr>
            </a:lvl4pPr>
            <a:lvl5pPr marL="2057400" indent="-22860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r" eaLnBrk="1" hangingPunct="1">
              <a:buClr>
                <a:srgbClr val="FFFFFF"/>
              </a:buClr>
              <a:buSzPct val="25000"/>
              <a:buFont typeface="Times New Roman" pitchFamily="18" charset="0"/>
              <a:buNone/>
            </a:pPr>
            <a:fld id="{F9067165-F2BF-402B-B5C9-C9F9F656884B}" type="slidenum">
              <a:rPr lang="en-US" altLang="en-US" sz="1200">
                <a:solidFill>
                  <a:srgbClr val="FFFFFF"/>
                </a:solidFill>
                <a:latin typeface="Times New Roman" pitchFamily="18" charset="0"/>
                <a:cs typeface="Times New Roman" pitchFamily="18" charset="0"/>
                <a:sym typeface="Times New Roman" pitchFamily="18" charset="0"/>
              </a:rPr>
              <a:pPr algn="r" eaLnBrk="1" hangingPunct="1">
                <a:buClr>
                  <a:srgbClr val="FFFFFF"/>
                </a:buClr>
                <a:buSzPct val="25000"/>
                <a:buFont typeface="Times New Roman" pitchFamily="18" charset="0"/>
                <a:buNone/>
              </a:pPr>
              <a:t>87</a:t>
            </a:fld>
            <a:endParaRPr lang="en-US" altLang="en-US" sz="1200">
              <a:solidFill>
                <a:srgbClr val="FFFFFF"/>
              </a:solidFill>
              <a:latin typeface="Times New Roman" pitchFamily="18" charset="0"/>
              <a:cs typeface="Times New Roman" pitchFamily="18" charset="0"/>
              <a:sym typeface="Times New Roman" pitchFamily="18" charset="0"/>
            </a:endParaRPr>
          </a:p>
        </p:txBody>
      </p:sp>
      <p:sp>
        <p:nvSpPr>
          <p:cNvPr id="78851" name="Shape 441"/>
          <p:cNvSpPr txBox="1">
            <a:spLocks noChangeArrowheads="1"/>
          </p:cNvSpPr>
          <p:nvPr/>
        </p:nvSpPr>
        <p:spPr bwMode="auto">
          <a:xfrm>
            <a:off x="228600" y="1600200"/>
            <a:ext cx="81915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285750" indent="-285750">
              <a:defRPr sz="1400">
                <a:solidFill>
                  <a:srgbClr val="000000"/>
                </a:solidFill>
                <a:latin typeface="Arial" charset="0"/>
                <a:cs typeface="Arial" charset="0"/>
                <a:sym typeface="Arial" charset="0"/>
              </a:defRPr>
            </a:lvl1pPr>
            <a:lvl2pPr marL="742950" indent="-285750">
              <a:defRPr sz="1400">
                <a:solidFill>
                  <a:srgbClr val="000000"/>
                </a:solidFill>
                <a:latin typeface="Arial" charset="0"/>
                <a:cs typeface="Arial" charset="0"/>
                <a:sym typeface="Arial" charset="0"/>
              </a:defRPr>
            </a:lvl2pPr>
            <a:lvl3pPr marL="1143000" indent="-228600">
              <a:defRPr sz="1400">
                <a:solidFill>
                  <a:srgbClr val="000000"/>
                </a:solidFill>
                <a:latin typeface="Arial" charset="0"/>
                <a:cs typeface="Arial" charset="0"/>
                <a:sym typeface="Arial" charset="0"/>
              </a:defRPr>
            </a:lvl3pPr>
            <a:lvl4pPr marL="1600200" indent="-228600">
              <a:defRPr sz="1400">
                <a:solidFill>
                  <a:srgbClr val="000000"/>
                </a:solidFill>
                <a:latin typeface="Arial" charset="0"/>
                <a:cs typeface="Arial" charset="0"/>
                <a:sym typeface="Arial" charset="0"/>
              </a:defRPr>
            </a:lvl4pPr>
            <a:lvl5pPr marL="2057400" indent="-22860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eaLnBrk="1" hangingPunct="1">
              <a:buClr>
                <a:srgbClr val="000000"/>
              </a:buClr>
              <a:buSzPct val="100000"/>
              <a:buFont typeface="Arial" charset="0"/>
              <a:buChar char="•"/>
            </a:pPr>
            <a:r>
              <a:rPr lang="en-US" altLang="en-US" sz="2800" dirty="0">
                <a:latin typeface="Times New Roman" pitchFamily="18" charset="0"/>
                <a:cs typeface="Times New Roman" pitchFamily="18" charset="0"/>
                <a:sym typeface="Times New Roman" pitchFamily="18" charset="0"/>
              </a:rPr>
              <a:t>1948: June 24 – Berlin blockade begins</a:t>
            </a:r>
          </a:p>
          <a:p>
            <a:pPr eaLnBrk="1" hangingPunct="1">
              <a:buClr>
                <a:srgbClr val="000000"/>
              </a:buClr>
              <a:buSzPct val="100000"/>
              <a:buFont typeface="Arial" charset="0"/>
              <a:buChar char="•"/>
            </a:pPr>
            <a:r>
              <a:rPr lang="en-US" altLang="en-US" sz="2800" dirty="0" smtClean="0">
                <a:latin typeface="Times New Roman" pitchFamily="18" charset="0"/>
                <a:cs typeface="Times New Roman" pitchFamily="18" charset="0"/>
                <a:sym typeface="Times New Roman" pitchFamily="18" charset="0"/>
              </a:rPr>
              <a:t>1949</a:t>
            </a:r>
            <a:r>
              <a:rPr lang="en-US" altLang="en-US" sz="2800" dirty="0">
                <a:latin typeface="Times New Roman" pitchFamily="18" charset="0"/>
                <a:cs typeface="Times New Roman" pitchFamily="18" charset="0"/>
                <a:sym typeface="Times New Roman" pitchFamily="18" charset="0"/>
              </a:rPr>
              <a:t>: July – NATO treaty ratified</a:t>
            </a:r>
          </a:p>
          <a:p>
            <a:pPr eaLnBrk="1" hangingPunct="1">
              <a:buClr>
                <a:srgbClr val="000000"/>
              </a:buClr>
              <a:buSzPct val="100000"/>
              <a:buFont typeface="Arial" charset="0"/>
              <a:buChar char="•"/>
            </a:pPr>
            <a:r>
              <a:rPr lang="en-US" altLang="en-US" sz="2800" dirty="0" smtClean="0">
                <a:latin typeface="Times New Roman" pitchFamily="18" charset="0"/>
                <a:cs typeface="Times New Roman" pitchFamily="18" charset="0"/>
                <a:sym typeface="Times New Roman" pitchFamily="18" charset="0"/>
              </a:rPr>
              <a:t>1949</a:t>
            </a:r>
            <a:r>
              <a:rPr lang="en-US" altLang="en-US" sz="2800" dirty="0">
                <a:latin typeface="Times New Roman" pitchFamily="18" charset="0"/>
                <a:cs typeface="Times New Roman" pitchFamily="18" charset="0"/>
                <a:sym typeface="Times New Roman" pitchFamily="18" charset="0"/>
              </a:rPr>
              <a:t>: May 12 – Berlin blockade ends</a:t>
            </a:r>
          </a:p>
          <a:p>
            <a:pPr eaLnBrk="1" hangingPunct="1">
              <a:buClr>
                <a:srgbClr val="000000"/>
              </a:buClr>
              <a:buSzPct val="100000"/>
              <a:buFont typeface="Arial" charset="0"/>
              <a:buChar char="•"/>
            </a:pPr>
            <a:r>
              <a:rPr lang="en-US" altLang="en-US" sz="2800" dirty="0" smtClean="0">
                <a:latin typeface="Times New Roman" pitchFamily="18" charset="0"/>
                <a:cs typeface="Times New Roman" pitchFamily="18" charset="0"/>
                <a:sym typeface="Times New Roman" pitchFamily="18" charset="0"/>
              </a:rPr>
              <a:t>1949</a:t>
            </a:r>
            <a:r>
              <a:rPr lang="en-US" altLang="en-US" sz="2800" dirty="0">
                <a:latin typeface="Times New Roman" pitchFamily="18" charset="0"/>
                <a:cs typeface="Times New Roman" pitchFamily="18" charset="0"/>
                <a:sym typeface="Times New Roman" pitchFamily="18" charset="0"/>
              </a:rPr>
              <a:t>: September – Mao Zedong, a communist, takes control of China</a:t>
            </a:r>
          </a:p>
          <a:p>
            <a:pPr eaLnBrk="1" hangingPunct="1">
              <a:buClr>
                <a:srgbClr val="000000"/>
              </a:buClr>
              <a:buSzPct val="100000"/>
              <a:buFont typeface="Arial" charset="0"/>
              <a:buChar char="•"/>
            </a:pPr>
            <a:r>
              <a:rPr lang="en-US" altLang="en-US" sz="2800" dirty="0" smtClean="0">
                <a:latin typeface="Times New Roman" pitchFamily="18" charset="0"/>
                <a:cs typeface="Times New Roman" pitchFamily="18" charset="0"/>
                <a:sym typeface="Times New Roman" pitchFamily="18" charset="0"/>
              </a:rPr>
              <a:t>1949</a:t>
            </a:r>
            <a:r>
              <a:rPr lang="en-US" altLang="en-US" sz="2800" dirty="0">
                <a:latin typeface="Times New Roman" pitchFamily="18" charset="0"/>
                <a:cs typeface="Times New Roman" pitchFamily="18" charset="0"/>
                <a:sym typeface="Times New Roman" pitchFamily="18" charset="0"/>
              </a:rPr>
              <a:t>: September – Soviets explode first atomic bomb</a:t>
            </a:r>
          </a:p>
          <a:p>
            <a:pPr eaLnBrk="1" hangingPunct="1">
              <a:buClr>
                <a:srgbClr val="000000"/>
              </a:buClr>
              <a:buSzPct val="100000"/>
              <a:buFont typeface="Arial" charset="0"/>
              <a:buChar char="•"/>
            </a:pPr>
            <a:r>
              <a:rPr lang="en-US" altLang="en-US" sz="2800" dirty="0" smtClean="0">
                <a:latin typeface="Times New Roman" pitchFamily="18" charset="0"/>
                <a:cs typeface="Times New Roman" pitchFamily="18" charset="0"/>
                <a:sym typeface="Times New Roman" pitchFamily="18" charset="0"/>
              </a:rPr>
              <a:t>1955</a:t>
            </a:r>
            <a:r>
              <a:rPr lang="en-US" altLang="en-US" sz="2800" dirty="0">
                <a:latin typeface="Times New Roman" pitchFamily="18" charset="0"/>
                <a:cs typeface="Times New Roman" pitchFamily="18" charset="0"/>
                <a:sym typeface="Times New Roman" pitchFamily="18" charset="0"/>
              </a:rPr>
              <a:t>: May – Warsaw Pact</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425" y="152400"/>
            <a:ext cx="7546975"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404829"/>
      </p:ext>
    </p:extLst>
  </p:cSld>
  <p:clrMapOvr>
    <a:masterClrMapping/>
  </p:clrMapOvr>
  <p:transition>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hape 446"/>
          <p:cNvSpPr txBox="1">
            <a:spLocks noGrp="1"/>
          </p:cNvSpPr>
          <p:nvPr>
            <p:ph type="title"/>
          </p:nvPr>
        </p:nvSpPr>
        <p:spPr>
          <a:xfrm>
            <a:off x="457200" y="76200"/>
            <a:ext cx="7543800" cy="1143000"/>
          </a:xfrm>
        </p:spPr>
        <p:txBody>
          <a:bodyPr tIns="45700" bIns="45700"/>
          <a:lstStyle/>
          <a:p>
            <a:pPr eaLnBrk="1" hangingPunct="1">
              <a:spcBef>
                <a:spcPct val="0"/>
              </a:spcBef>
              <a:spcAft>
                <a:spcPct val="0"/>
              </a:spcAft>
              <a:buSzPct val="25000"/>
              <a:buFont typeface="Times New Roman" pitchFamily="18" charset="0"/>
              <a:buNone/>
            </a:pPr>
            <a:r>
              <a:rPr lang="en-US" altLang="en-US" sz="3600" dirty="0" smtClean="0">
                <a:latin typeface="Times New Roman" pitchFamily="18" charset="0"/>
                <a:cs typeface="Times New Roman" pitchFamily="18" charset="0"/>
                <a:sym typeface="Times New Roman" pitchFamily="18" charset="0"/>
              </a:rPr>
              <a:t>Document A: </a:t>
            </a:r>
            <a:br>
              <a:rPr lang="en-US" altLang="en-US" sz="3600" dirty="0" smtClean="0">
                <a:latin typeface="Times New Roman" pitchFamily="18" charset="0"/>
                <a:cs typeface="Times New Roman" pitchFamily="18" charset="0"/>
                <a:sym typeface="Times New Roman" pitchFamily="18" charset="0"/>
              </a:rPr>
            </a:br>
            <a:r>
              <a:rPr lang="en-US" altLang="en-US" sz="3600" dirty="0" smtClean="0">
                <a:latin typeface="Times New Roman" pitchFamily="18" charset="0"/>
                <a:cs typeface="Times New Roman" pitchFamily="18" charset="0"/>
                <a:sym typeface="Times New Roman" pitchFamily="18" charset="0"/>
                <a:hlinkClick r:id="rId3"/>
              </a:rPr>
              <a:t>The Iron Curtain Speech </a:t>
            </a:r>
            <a:r>
              <a:rPr lang="en-US" altLang="en-US" sz="3600" dirty="0" smtClean="0">
                <a:latin typeface="Times New Roman" pitchFamily="18" charset="0"/>
                <a:cs typeface="Times New Roman" pitchFamily="18" charset="0"/>
                <a:sym typeface="Times New Roman" pitchFamily="18" charset="0"/>
              </a:rPr>
              <a:t>(modified)</a:t>
            </a:r>
          </a:p>
        </p:txBody>
      </p:sp>
      <p:sp>
        <p:nvSpPr>
          <p:cNvPr id="447" name="Shape 447"/>
          <p:cNvSpPr txBox="1">
            <a:spLocks noGrp="1"/>
          </p:cNvSpPr>
          <p:nvPr>
            <p:ph type="body" idx="1"/>
          </p:nvPr>
        </p:nvSpPr>
        <p:spPr>
          <a:xfrm>
            <a:off x="228600" y="1295400"/>
            <a:ext cx="8077200" cy="4525963"/>
          </a:xfrm>
        </p:spPr>
        <p:txBody>
          <a:bodyPr tIns="45700" bIns="45700">
            <a:noAutofit/>
          </a:bodyPr>
          <a:lstStyle/>
          <a:p>
            <a:pPr marL="0" indent="0" eaLnBrk="1" fontAlgn="auto" hangingPunct="1">
              <a:lnSpc>
                <a:spcPct val="70000"/>
              </a:lnSpc>
              <a:spcBef>
                <a:spcPts val="0"/>
              </a:spcBef>
              <a:buSzPct val="25000"/>
              <a:buFont typeface="Arial"/>
              <a:buNone/>
              <a:defRPr/>
            </a:pPr>
            <a:r>
              <a:rPr lang="en-US" sz="1800" b="0" i="1" dirty="0">
                <a:solidFill>
                  <a:srgbClr val="000000"/>
                </a:solidFill>
                <a:latin typeface="Times New Roman" panose="02020603050405020304" pitchFamily="18" charset="0"/>
                <a:ea typeface="Calibri"/>
                <a:cs typeface="Times New Roman" panose="02020603050405020304" pitchFamily="18" charset="0"/>
                <a:sym typeface="Calibri"/>
              </a:rPr>
              <a:t>It is my duty, however, to place before you certain facts about the present position in Europe. </a:t>
            </a:r>
          </a:p>
          <a:p>
            <a:pPr marL="0" indent="0" eaLnBrk="1" fontAlgn="auto" hangingPunct="1">
              <a:lnSpc>
                <a:spcPct val="70000"/>
              </a:lnSpc>
              <a:spcBef>
                <a:spcPts val="0"/>
              </a:spcBef>
              <a:buSzPct val="25000"/>
              <a:buFont typeface="Arial"/>
              <a:buNone/>
              <a:defRPr/>
            </a:pPr>
            <a:endParaRPr lang="en-US" sz="1800" b="0" i="1" dirty="0" smtClean="0">
              <a:solidFill>
                <a:srgbClr val="000000"/>
              </a:solidFill>
              <a:latin typeface="Times New Roman" panose="02020603050405020304" pitchFamily="18" charset="0"/>
              <a:ea typeface="Calibri"/>
              <a:cs typeface="Times New Roman" panose="02020603050405020304" pitchFamily="18" charset="0"/>
              <a:sym typeface="Calibri"/>
            </a:endParaRPr>
          </a:p>
          <a:p>
            <a:pPr marL="0" indent="0" eaLnBrk="1" fontAlgn="auto" hangingPunct="1">
              <a:lnSpc>
                <a:spcPct val="70000"/>
              </a:lnSpc>
              <a:spcBef>
                <a:spcPts val="0"/>
              </a:spcBef>
              <a:buSzPct val="25000"/>
              <a:buFont typeface="Arial"/>
              <a:buNone/>
              <a:defRPr/>
            </a:pPr>
            <a:r>
              <a:rPr lang="en-US" sz="1800" b="0" i="1" dirty="0" smtClean="0">
                <a:solidFill>
                  <a:srgbClr val="000000"/>
                </a:solidFill>
                <a:latin typeface="Times New Roman" panose="02020603050405020304" pitchFamily="18" charset="0"/>
                <a:ea typeface="Calibri"/>
                <a:cs typeface="Times New Roman" panose="02020603050405020304" pitchFamily="18" charset="0"/>
                <a:sym typeface="Calibri"/>
              </a:rPr>
              <a:t>From </a:t>
            </a:r>
            <a:r>
              <a:rPr lang="en-US" sz="1800" b="0" i="1" dirty="0">
                <a:solidFill>
                  <a:srgbClr val="000000"/>
                </a:solidFill>
                <a:latin typeface="Times New Roman" panose="02020603050405020304" pitchFamily="18" charset="0"/>
                <a:ea typeface="Calibri"/>
                <a:cs typeface="Times New Roman" panose="02020603050405020304" pitchFamily="18" charset="0"/>
                <a:sym typeface="Calibri"/>
              </a:rPr>
              <a:t>Stettin in the Baltic to Trieste in the Adriatic an iron curtain has descended across the Continent. Behind that line lie all the capitals of the ancient states of Central and Eastern Europe. Warsaw, Berlin, Prague, Vienna, Budapest, Belgrade, Bucharest, and Sofia; all these famous cities and the populations around them lie in what I must call the Soviet sphere, and all are subject, in one form or another, not only to Soviet influence but to a very high and in some cases increasing measure of control from Moscow. </a:t>
            </a:r>
          </a:p>
          <a:p>
            <a:pPr marL="0" indent="0" eaLnBrk="1" fontAlgn="auto" hangingPunct="1">
              <a:lnSpc>
                <a:spcPct val="70000"/>
              </a:lnSpc>
              <a:spcBef>
                <a:spcPts val="0"/>
              </a:spcBef>
              <a:buSzPct val="25000"/>
              <a:buFont typeface="Arial"/>
              <a:buNone/>
              <a:defRPr/>
            </a:pPr>
            <a:endParaRPr lang="en-US" sz="1800" b="0" i="1" dirty="0" smtClean="0">
              <a:solidFill>
                <a:srgbClr val="000000"/>
              </a:solidFill>
              <a:latin typeface="Times New Roman" panose="02020603050405020304" pitchFamily="18" charset="0"/>
              <a:ea typeface="Calibri"/>
              <a:cs typeface="Times New Roman" panose="02020603050405020304" pitchFamily="18" charset="0"/>
              <a:sym typeface="Calibri"/>
            </a:endParaRPr>
          </a:p>
          <a:p>
            <a:pPr marL="0" indent="0" eaLnBrk="1" fontAlgn="auto" hangingPunct="1">
              <a:lnSpc>
                <a:spcPct val="70000"/>
              </a:lnSpc>
              <a:spcBef>
                <a:spcPts val="0"/>
              </a:spcBef>
              <a:buSzPct val="25000"/>
              <a:buFont typeface="Arial"/>
              <a:buNone/>
              <a:defRPr/>
            </a:pPr>
            <a:r>
              <a:rPr lang="en-US" sz="1800" b="0" i="1" dirty="0" smtClean="0">
                <a:solidFill>
                  <a:srgbClr val="000000"/>
                </a:solidFill>
                <a:latin typeface="Times New Roman" panose="02020603050405020304" pitchFamily="18" charset="0"/>
                <a:ea typeface="Calibri"/>
                <a:cs typeface="Times New Roman" panose="02020603050405020304" pitchFamily="18" charset="0"/>
                <a:sym typeface="Calibri"/>
              </a:rPr>
              <a:t>In </a:t>
            </a:r>
            <a:r>
              <a:rPr lang="en-US" sz="1800" b="0" i="1" dirty="0">
                <a:solidFill>
                  <a:srgbClr val="000000"/>
                </a:solidFill>
                <a:latin typeface="Times New Roman" panose="02020603050405020304" pitchFamily="18" charset="0"/>
                <a:ea typeface="Calibri"/>
                <a:cs typeface="Times New Roman" panose="02020603050405020304" pitchFamily="18" charset="0"/>
                <a:sym typeface="Calibri"/>
              </a:rPr>
              <a:t>a great number of countries, far from the Russian frontiers and throughout the world, Communist fifth columns are established and work in complete unity and absolute obedience to the directions they receive from the Communist center. </a:t>
            </a:r>
          </a:p>
          <a:p>
            <a:pPr marL="0" indent="0" eaLnBrk="1" fontAlgn="auto" hangingPunct="1">
              <a:lnSpc>
                <a:spcPct val="70000"/>
              </a:lnSpc>
              <a:spcBef>
                <a:spcPts val="0"/>
              </a:spcBef>
              <a:buSzPct val="25000"/>
              <a:buFont typeface="Arial"/>
              <a:buNone/>
              <a:defRPr/>
            </a:pPr>
            <a:endParaRPr lang="en-US" sz="1800" b="0" i="1" dirty="0" smtClean="0">
              <a:solidFill>
                <a:srgbClr val="000000"/>
              </a:solidFill>
              <a:latin typeface="Times New Roman" panose="02020603050405020304" pitchFamily="18" charset="0"/>
              <a:ea typeface="Calibri"/>
              <a:cs typeface="Times New Roman" panose="02020603050405020304" pitchFamily="18" charset="0"/>
              <a:sym typeface="Calibri"/>
            </a:endParaRPr>
          </a:p>
          <a:p>
            <a:pPr marL="0" indent="0" eaLnBrk="1" fontAlgn="auto" hangingPunct="1">
              <a:lnSpc>
                <a:spcPct val="70000"/>
              </a:lnSpc>
              <a:spcBef>
                <a:spcPts val="0"/>
              </a:spcBef>
              <a:buSzPct val="25000"/>
              <a:buFont typeface="Arial"/>
              <a:buNone/>
              <a:defRPr/>
            </a:pPr>
            <a:r>
              <a:rPr lang="en-US" sz="1800" b="0" i="1" dirty="0" smtClean="0">
                <a:solidFill>
                  <a:srgbClr val="000000"/>
                </a:solidFill>
                <a:latin typeface="Times New Roman" panose="02020603050405020304" pitchFamily="18" charset="0"/>
                <a:ea typeface="Calibri"/>
                <a:cs typeface="Times New Roman" panose="02020603050405020304" pitchFamily="18" charset="0"/>
                <a:sym typeface="Calibri"/>
              </a:rPr>
              <a:t>I </a:t>
            </a:r>
            <a:r>
              <a:rPr lang="en-US" sz="1800" b="0" i="1" dirty="0">
                <a:solidFill>
                  <a:srgbClr val="000000"/>
                </a:solidFill>
                <a:latin typeface="Times New Roman" panose="02020603050405020304" pitchFamily="18" charset="0"/>
                <a:ea typeface="Calibri"/>
                <a:cs typeface="Times New Roman" panose="02020603050405020304" pitchFamily="18" charset="0"/>
                <a:sym typeface="Calibri"/>
              </a:rPr>
              <a:t>do not believe that Soviet Russia desires war. What they desire is the fruits of war and the indefinite expansion of their power and doctrines. </a:t>
            </a:r>
          </a:p>
          <a:p>
            <a:pPr marL="0" indent="0" eaLnBrk="1" fontAlgn="auto" hangingPunct="1">
              <a:lnSpc>
                <a:spcPct val="70000"/>
              </a:lnSpc>
              <a:spcBef>
                <a:spcPts val="0"/>
              </a:spcBef>
              <a:buSzPct val="25000"/>
              <a:buFont typeface="Arial"/>
              <a:buNone/>
              <a:defRPr/>
            </a:pPr>
            <a:endParaRPr lang="en-US" sz="1800" b="0" i="1" dirty="0" smtClean="0">
              <a:solidFill>
                <a:srgbClr val="000000"/>
              </a:solidFill>
              <a:latin typeface="Times New Roman" panose="02020603050405020304" pitchFamily="18" charset="0"/>
              <a:ea typeface="Calibri"/>
              <a:cs typeface="Times New Roman" panose="02020603050405020304" pitchFamily="18" charset="0"/>
              <a:sym typeface="Calibri"/>
            </a:endParaRPr>
          </a:p>
          <a:p>
            <a:pPr marL="0" indent="0" eaLnBrk="1" fontAlgn="auto" hangingPunct="1">
              <a:lnSpc>
                <a:spcPct val="70000"/>
              </a:lnSpc>
              <a:spcBef>
                <a:spcPts val="0"/>
              </a:spcBef>
              <a:buSzPct val="25000"/>
              <a:buFont typeface="Arial"/>
              <a:buNone/>
              <a:defRPr/>
            </a:pPr>
            <a:r>
              <a:rPr lang="en-US" sz="1800" b="0" i="1" dirty="0" smtClean="0">
                <a:solidFill>
                  <a:srgbClr val="000000"/>
                </a:solidFill>
                <a:latin typeface="Times New Roman" panose="02020603050405020304" pitchFamily="18" charset="0"/>
                <a:ea typeface="Calibri"/>
                <a:cs typeface="Times New Roman" panose="02020603050405020304" pitchFamily="18" charset="0"/>
                <a:sym typeface="Calibri"/>
              </a:rPr>
              <a:t>But </a:t>
            </a:r>
            <a:r>
              <a:rPr lang="en-US" sz="1800" b="0" i="1" dirty="0">
                <a:solidFill>
                  <a:srgbClr val="000000"/>
                </a:solidFill>
                <a:latin typeface="Times New Roman" panose="02020603050405020304" pitchFamily="18" charset="0"/>
                <a:ea typeface="Calibri"/>
                <a:cs typeface="Times New Roman" panose="02020603050405020304" pitchFamily="18" charset="0"/>
                <a:sym typeface="Calibri"/>
              </a:rPr>
              <a:t>what we have to consider here today while time remains, is the permanent prevention of war and the establishment of conditions of freedom and democracy as rapidly as possible in all countries. </a:t>
            </a:r>
          </a:p>
          <a:p>
            <a:pPr marL="0" indent="0" eaLnBrk="1" fontAlgn="auto" hangingPunct="1">
              <a:lnSpc>
                <a:spcPct val="70000"/>
              </a:lnSpc>
              <a:spcBef>
                <a:spcPts val="1000"/>
              </a:spcBef>
              <a:buSzPct val="25000"/>
              <a:buFont typeface="Arial"/>
              <a:buNone/>
              <a:defRPr/>
            </a:pPr>
            <a:endParaRPr sz="1400" b="0" dirty="0">
              <a:solidFill>
                <a:srgbClr val="000000"/>
              </a:solidFill>
              <a:latin typeface="Times New Roman" panose="02020603050405020304" pitchFamily="18" charset="0"/>
              <a:ea typeface="Calibri"/>
              <a:cs typeface="Times New Roman" panose="02020603050405020304" pitchFamily="18" charset="0"/>
              <a:sym typeface="Calibri"/>
            </a:endParaRPr>
          </a:p>
          <a:p>
            <a:pPr marL="0" indent="0" eaLnBrk="1" fontAlgn="auto" hangingPunct="1">
              <a:lnSpc>
                <a:spcPct val="70000"/>
              </a:lnSpc>
              <a:spcBef>
                <a:spcPts val="1000"/>
              </a:spcBef>
              <a:buSzPct val="25000"/>
              <a:buFont typeface="Arial"/>
              <a:buNone/>
              <a:defRPr/>
            </a:pPr>
            <a:r>
              <a:rPr lang="en-US" sz="1400" i="1" dirty="0">
                <a:solidFill>
                  <a:srgbClr val="000000"/>
                </a:solidFill>
                <a:latin typeface="Times New Roman" panose="02020603050405020304" pitchFamily="18" charset="0"/>
                <a:ea typeface="Calibri"/>
                <a:cs typeface="Times New Roman" panose="02020603050405020304" pitchFamily="18" charset="0"/>
                <a:sym typeface="Calibri"/>
              </a:rPr>
              <a:t>Source: </a:t>
            </a:r>
            <a:r>
              <a:rPr lang="en-US" sz="1400" b="0" i="1" dirty="0">
                <a:solidFill>
                  <a:srgbClr val="000000"/>
                </a:solidFill>
                <a:latin typeface="Times New Roman" panose="02020603050405020304" pitchFamily="18" charset="0"/>
                <a:ea typeface="Calibri"/>
                <a:cs typeface="Times New Roman" panose="02020603050405020304" pitchFamily="18" charset="0"/>
                <a:sym typeface="Calibri"/>
              </a:rPr>
              <a:t>Excerpt from the “Iron Curtain Speech” delivered by Winston Churchill, March 1946 in Fulton, Missouri.</a:t>
            </a:r>
          </a:p>
          <a:p>
            <a:pPr indent="-114300" eaLnBrk="1" fontAlgn="auto" hangingPunct="1">
              <a:buFont typeface="Arial"/>
              <a:buNone/>
              <a:defRPr/>
            </a:pPr>
            <a:endParaRPr sz="1300" b="0" i="1" dirty="0">
              <a:solidFill>
                <a:srgbClr val="000000"/>
              </a:solidFill>
              <a:latin typeface="Calibri"/>
              <a:ea typeface="Calibri"/>
              <a:cs typeface="Calibri"/>
              <a:sym typeface="Calibri"/>
            </a:endParaRPr>
          </a:p>
        </p:txBody>
      </p:sp>
      <p:sp>
        <p:nvSpPr>
          <p:cNvPr id="80900" name="Shape 448"/>
          <p:cNvSpPr txBox="1">
            <a:spLocks noChangeArrowheads="1"/>
          </p:cNvSpPr>
          <p:nvPr/>
        </p:nvSpPr>
        <p:spPr bwMode="auto">
          <a:xfrm>
            <a:off x="8305800" y="6340475"/>
            <a:ext cx="381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sz="1400">
                <a:solidFill>
                  <a:srgbClr val="000000"/>
                </a:solidFill>
                <a:latin typeface="Arial" charset="0"/>
                <a:cs typeface="Arial" charset="0"/>
                <a:sym typeface="Arial" charset="0"/>
              </a:defRPr>
            </a:lvl1pPr>
            <a:lvl2pPr marL="742950" indent="-285750">
              <a:defRPr sz="1400">
                <a:solidFill>
                  <a:srgbClr val="000000"/>
                </a:solidFill>
                <a:latin typeface="Arial" charset="0"/>
                <a:cs typeface="Arial" charset="0"/>
                <a:sym typeface="Arial" charset="0"/>
              </a:defRPr>
            </a:lvl2pPr>
            <a:lvl3pPr marL="1143000" indent="-228600">
              <a:defRPr sz="1400">
                <a:solidFill>
                  <a:srgbClr val="000000"/>
                </a:solidFill>
                <a:latin typeface="Arial" charset="0"/>
                <a:cs typeface="Arial" charset="0"/>
                <a:sym typeface="Arial" charset="0"/>
              </a:defRPr>
            </a:lvl3pPr>
            <a:lvl4pPr marL="1600200" indent="-228600">
              <a:defRPr sz="1400">
                <a:solidFill>
                  <a:srgbClr val="000000"/>
                </a:solidFill>
                <a:latin typeface="Arial" charset="0"/>
                <a:cs typeface="Arial" charset="0"/>
                <a:sym typeface="Arial" charset="0"/>
              </a:defRPr>
            </a:lvl4pPr>
            <a:lvl5pPr marL="2057400" indent="-22860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r" eaLnBrk="1" hangingPunct="1">
              <a:buClr>
                <a:srgbClr val="FFFFFF"/>
              </a:buClr>
              <a:buSzPct val="25000"/>
              <a:buFont typeface="Calibri" pitchFamily="34" charset="0"/>
              <a:buNone/>
            </a:pPr>
            <a:fld id="{E0F968CB-ABB8-4414-9481-E178FDBAF3C8}" type="slidenum">
              <a:rPr lang="en-US" altLang="en-US" sz="1200" b="1">
                <a:solidFill>
                  <a:srgbClr val="FFFFFF"/>
                </a:solidFill>
                <a:latin typeface="Calibri" pitchFamily="34" charset="0"/>
                <a:sym typeface="Calibri" pitchFamily="34" charset="0"/>
              </a:rPr>
              <a:pPr algn="r" eaLnBrk="1" hangingPunct="1">
                <a:buClr>
                  <a:srgbClr val="FFFFFF"/>
                </a:buClr>
                <a:buSzPct val="25000"/>
                <a:buFont typeface="Calibri" pitchFamily="34" charset="0"/>
                <a:buNone/>
              </a:pPr>
              <a:t>88</a:t>
            </a:fld>
            <a:endParaRPr lang="en-US" altLang="en-US" sz="1200" b="1">
              <a:solidFill>
                <a:srgbClr val="FFFFFF"/>
              </a:solidFill>
              <a:latin typeface="Calibri" pitchFamily="34" charset="0"/>
              <a:sym typeface="Calibri" pitchFamily="34" charset="0"/>
            </a:endParaRPr>
          </a:p>
        </p:txBody>
      </p:sp>
    </p:spTree>
    <p:extLst>
      <p:ext uri="{BB962C8B-B14F-4D97-AF65-F5344CB8AC3E}">
        <p14:creationId xmlns:p14="http://schemas.microsoft.com/office/powerpoint/2010/main" val="3376962391"/>
      </p:ext>
    </p:extLst>
  </p:cSld>
  <p:clrMapOvr>
    <a:masterClrMapping/>
  </p:clrMapOvr>
  <p:transition>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hape 453"/>
          <p:cNvSpPr txBox="1">
            <a:spLocks noGrp="1"/>
          </p:cNvSpPr>
          <p:nvPr>
            <p:ph type="title"/>
          </p:nvPr>
        </p:nvSpPr>
        <p:spPr>
          <a:xfrm>
            <a:off x="457200" y="0"/>
            <a:ext cx="7543800" cy="1143000"/>
          </a:xfrm>
        </p:spPr>
        <p:txBody>
          <a:bodyPr tIns="45700" bIns="45700"/>
          <a:lstStyle/>
          <a:p>
            <a:pPr eaLnBrk="1" hangingPunct="1">
              <a:spcBef>
                <a:spcPct val="0"/>
              </a:spcBef>
              <a:spcAft>
                <a:spcPct val="0"/>
              </a:spcAft>
              <a:buSzPct val="25000"/>
              <a:buFont typeface="Times New Roman" pitchFamily="18" charset="0"/>
              <a:buNone/>
            </a:pPr>
            <a:r>
              <a:rPr lang="en-US" altLang="en-US" sz="3600" dirty="0" smtClean="0">
                <a:latin typeface="Times New Roman" pitchFamily="18" charset="0"/>
                <a:cs typeface="Times New Roman" pitchFamily="18" charset="0"/>
                <a:sym typeface="Times New Roman" pitchFamily="18" charset="0"/>
              </a:rPr>
              <a:t>Document B: </a:t>
            </a:r>
            <a:br>
              <a:rPr lang="en-US" altLang="en-US" sz="3600" dirty="0" smtClean="0">
                <a:latin typeface="Times New Roman" pitchFamily="18" charset="0"/>
                <a:cs typeface="Times New Roman" pitchFamily="18" charset="0"/>
                <a:sym typeface="Times New Roman" pitchFamily="18" charset="0"/>
              </a:rPr>
            </a:br>
            <a:r>
              <a:rPr lang="en-US" altLang="en-US" sz="3600" dirty="0" smtClean="0">
                <a:latin typeface="Times New Roman" pitchFamily="18" charset="0"/>
                <a:cs typeface="Times New Roman" pitchFamily="18" charset="0"/>
                <a:sym typeface="Times New Roman" pitchFamily="18" charset="0"/>
                <a:hlinkClick r:id="rId3"/>
              </a:rPr>
              <a:t>The Truman Doctrine </a:t>
            </a:r>
            <a:r>
              <a:rPr lang="en-US" altLang="en-US" sz="3600" dirty="0" smtClean="0">
                <a:latin typeface="Times New Roman" pitchFamily="18" charset="0"/>
                <a:cs typeface="Times New Roman" pitchFamily="18" charset="0"/>
                <a:sym typeface="Times New Roman" pitchFamily="18" charset="0"/>
              </a:rPr>
              <a:t>(modified)</a:t>
            </a:r>
          </a:p>
        </p:txBody>
      </p:sp>
      <p:sp>
        <p:nvSpPr>
          <p:cNvPr id="454" name="Shape 454"/>
          <p:cNvSpPr txBox="1">
            <a:spLocks noGrp="1"/>
          </p:cNvSpPr>
          <p:nvPr>
            <p:ph type="body" idx="1"/>
          </p:nvPr>
        </p:nvSpPr>
        <p:spPr>
          <a:xfrm>
            <a:off x="228600" y="1295400"/>
            <a:ext cx="8077200" cy="5105400"/>
          </a:xfrm>
        </p:spPr>
        <p:txBody>
          <a:bodyPr tIns="45700" bIns="45700">
            <a:noAutofit/>
          </a:bodyPr>
          <a:lstStyle/>
          <a:p>
            <a:pPr marL="61913" indent="0" eaLnBrk="1" fontAlgn="auto" hangingPunct="1">
              <a:lnSpc>
                <a:spcPct val="70000"/>
              </a:lnSpc>
              <a:spcBef>
                <a:spcPts val="0"/>
              </a:spcBef>
              <a:buSzPct val="25000"/>
              <a:buFont typeface="Arial"/>
              <a:buNone/>
              <a:defRPr/>
            </a:pPr>
            <a:r>
              <a:rPr lang="en-US" sz="1800" b="0" i="1" dirty="0">
                <a:solidFill>
                  <a:srgbClr val="000000"/>
                </a:solidFill>
                <a:latin typeface="Times New Roman" panose="02020603050405020304" pitchFamily="18" charset="0"/>
                <a:ea typeface="Calibri"/>
                <a:cs typeface="Times New Roman" panose="02020603050405020304" pitchFamily="18" charset="0"/>
                <a:sym typeface="Calibri"/>
              </a:rPr>
              <a:t>The United States has received from the Greek government an urgent appeal for financial and economic assistance . . . Greece is in desperate need for financial and economic assistance to enable it to resume purchases of food, clothing, fuel, and seeds. </a:t>
            </a:r>
          </a:p>
          <a:p>
            <a:pPr marL="61913" indent="0" eaLnBrk="1" fontAlgn="auto" hangingPunct="1">
              <a:lnSpc>
                <a:spcPct val="70000"/>
              </a:lnSpc>
              <a:spcBef>
                <a:spcPts val="0"/>
              </a:spcBef>
              <a:buSzPct val="25000"/>
              <a:buFont typeface="Arial"/>
              <a:buNone/>
              <a:defRPr/>
            </a:pPr>
            <a:endParaRPr lang="en-US" sz="1800" b="0" i="1" dirty="0" smtClean="0">
              <a:solidFill>
                <a:srgbClr val="000000"/>
              </a:solidFill>
              <a:latin typeface="Times New Roman" panose="02020603050405020304" pitchFamily="18" charset="0"/>
              <a:ea typeface="Calibri"/>
              <a:cs typeface="Times New Roman" panose="02020603050405020304" pitchFamily="18" charset="0"/>
              <a:sym typeface="Calibri"/>
            </a:endParaRPr>
          </a:p>
          <a:p>
            <a:pPr marL="61913" indent="0" eaLnBrk="1" fontAlgn="auto" hangingPunct="1">
              <a:lnSpc>
                <a:spcPct val="70000"/>
              </a:lnSpc>
              <a:spcBef>
                <a:spcPts val="0"/>
              </a:spcBef>
              <a:buSzPct val="25000"/>
              <a:buFont typeface="Arial"/>
              <a:buNone/>
              <a:defRPr/>
            </a:pPr>
            <a:r>
              <a:rPr lang="en-US" sz="1800" b="0" i="1" dirty="0" smtClean="0">
                <a:solidFill>
                  <a:srgbClr val="000000"/>
                </a:solidFill>
                <a:latin typeface="Times New Roman" panose="02020603050405020304" pitchFamily="18" charset="0"/>
                <a:ea typeface="Calibri"/>
                <a:cs typeface="Times New Roman" panose="02020603050405020304" pitchFamily="18" charset="0"/>
                <a:sym typeface="Calibri"/>
              </a:rPr>
              <a:t>The </a:t>
            </a:r>
            <a:r>
              <a:rPr lang="en-US" sz="1800" b="0" i="1" dirty="0">
                <a:solidFill>
                  <a:srgbClr val="000000"/>
                </a:solidFill>
                <a:latin typeface="Times New Roman" panose="02020603050405020304" pitchFamily="18" charset="0"/>
                <a:ea typeface="Calibri"/>
                <a:cs typeface="Times New Roman" panose="02020603050405020304" pitchFamily="18" charset="0"/>
                <a:sym typeface="Calibri"/>
              </a:rPr>
              <a:t>very existence of the Greek state is today threatened by the terrorist activities of several thousand armed men, led by Communists, who defy the government’s authority . . . Greece must have assistance if it is to become a self-supporting and self-respecting democracy. The United States must supply this assistance . . . No other nation is willing and able to provide the necessary support for a democratic Greek government. </a:t>
            </a:r>
          </a:p>
          <a:p>
            <a:pPr marL="61913" indent="0" eaLnBrk="1" fontAlgn="auto" hangingPunct="1">
              <a:lnSpc>
                <a:spcPct val="70000"/>
              </a:lnSpc>
              <a:spcBef>
                <a:spcPts val="0"/>
              </a:spcBef>
              <a:buSzPct val="25000"/>
              <a:buFont typeface="Arial"/>
              <a:buNone/>
              <a:defRPr/>
            </a:pPr>
            <a:endParaRPr sz="1800" b="0" i="1" dirty="0">
              <a:solidFill>
                <a:srgbClr val="000000"/>
              </a:solidFill>
              <a:latin typeface="Times New Roman" panose="02020603050405020304" pitchFamily="18" charset="0"/>
              <a:ea typeface="Calibri"/>
              <a:cs typeface="Times New Roman" panose="02020603050405020304" pitchFamily="18" charset="0"/>
              <a:sym typeface="Calibri"/>
            </a:endParaRPr>
          </a:p>
          <a:p>
            <a:pPr marL="61913" indent="0" eaLnBrk="1" fontAlgn="auto" hangingPunct="1">
              <a:lnSpc>
                <a:spcPct val="70000"/>
              </a:lnSpc>
              <a:spcBef>
                <a:spcPts val="0"/>
              </a:spcBef>
              <a:buSzPct val="25000"/>
              <a:buFont typeface="Arial"/>
              <a:buNone/>
              <a:defRPr/>
            </a:pPr>
            <a:r>
              <a:rPr lang="en-US" sz="1800" b="0" i="1" dirty="0">
                <a:solidFill>
                  <a:srgbClr val="000000"/>
                </a:solidFill>
                <a:latin typeface="Times New Roman" panose="02020603050405020304" pitchFamily="18" charset="0"/>
                <a:ea typeface="Calibri"/>
                <a:cs typeface="Times New Roman" panose="02020603050405020304" pitchFamily="18" charset="0"/>
                <a:sym typeface="Calibri"/>
              </a:rPr>
              <a:t>It is necessary only to glance at a map to realize that the survival and integrity of the Greek nation are of grave importance in a much wider situation. If Greece should fall under the control of an armed minority, the effect upon its neighbor, Turkey, would be immediate and serious. Confusion and disorder might well spread throughout the entire Middle East . . . Should we fail to aid Greece and Turkey in this fateful hour, the effect will be far reaching to the West as well as to the East. </a:t>
            </a:r>
          </a:p>
          <a:p>
            <a:pPr marL="61913" indent="0" eaLnBrk="1" fontAlgn="auto" hangingPunct="1">
              <a:lnSpc>
                <a:spcPct val="70000"/>
              </a:lnSpc>
              <a:spcBef>
                <a:spcPts val="0"/>
              </a:spcBef>
              <a:buSzPct val="25000"/>
              <a:buFont typeface="Arial"/>
              <a:buNone/>
              <a:defRPr/>
            </a:pPr>
            <a:endParaRPr sz="1800" b="0" i="1" dirty="0">
              <a:solidFill>
                <a:srgbClr val="000000"/>
              </a:solidFill>
              <a:latin typeface="Times New Roman" panose="02020603050405020304" pitchFamily="18" charset="0"/>
              <a:ea typeface="Calibri"/>
              <a:cs typeface="Times New Roman" panose="02020603050405020304" pitchFamily="18" charset="0"/>
              <a:sym typeface="Calibri"/>
            </a:endParaRPr>
          </a:p>
          <a:p>
            <a:pPr marL="61913" indent="0" eaLnBrk="1" fontAlgn="auto" hangingPunct="1">
              <a:lnSpc>
                <a:spcPct val="70000"/>
              </a:lnSpc>
              <a:spcBef>
                <a:spcPts val="0"/>
              </a:spcBef>
              <a:buSzPct val="25000"/>
              <a:buFont typeface="Arial"/>
              <a:buNone/>
              <a:defRPr/>
            </a:pPr>
            <a:r>
              <a:rPr lang="en-US" sz="1800" b="0" i="1" dirty="0">
                <a:solidFill>
                  <a:srgbClr val="000000"/>
                </a:solidFill>
                <a:latin typeface="Times New Roman" panose="02020603050405020304" pitchFamily="18" charset="0"/>
                <a:ea typeface="Calibri"/>
                <a:cs typeface="Times New Roman" panose="02020603050405020304" pitchFamily="18" charset="0"/>
                <a:sym typeface="Calibri"/>
              </a:rPr>
              <a:t>The free peoples of the world look to us for support in maintaining their freedoms. If we falter in our leadership, we may endanger the peace of the world. And we shall surely endanger the welfare of this nation. </a:t>
            </a:r>
          </a:p>
          <a:p>
            <a:pPr marL="61913" indent="0" eaLnBrk="1" fontAlgn="auto" hangingPunct="1">
              <a:lnSpc>
                <a:spcPct val="70000"/>
              </a:lnSpc>
              <a:spcBef>
                <a:spcPts val="0"/>
              </a:spcBef>
              <a:buSzPct val="25000"/>
              <a:buFont typeface="Arial"/>
              <a:buNone/>
              <a:defRPr/>
            </a:pPr>
            <a:endParaRPr sz="1800" b="0" i="1" dirty="0">
              <a:solidFill>
                <a:srgbClr val="000000"/>
              </a:solidFill>
              <a:latin typeface="Times New Roman" panose="02020603050405020304" pitchFamily="18" charset="0"/>
              <a:ea typeface="Calibri"/>
              <a:cs typeface="Times New Roman" panose="02020603050405020304" pitchFamily="18" charset="0"/>
              <a:sym typeface="Calibri"/>
            </a:endParaRPr>
          </a:p>
          <a:p>
            <a:pPr marL="61913" indent="0" eaLnBrk="1" fontAlgn="auto" hangingPunct="1">
              <a:lnSpc>
                <a:spcPct val="70000"/>
              </a:lnSpc>
              <a:spcBef>
                <a:spcPts val="0"/>
              </a:spcBef>
              <a:buSzPct val="25000"/>
              <a:buFont typeface="Arial"/>
              <a:buNone/>
              <a:defRPr/>
            </a:pPr>
            <a:r>
              <a:rPr lang="en-US" sz="1800" b="0" i="1" dirty="0">
                <a:solidFill>
                  <a:srgbClr val="000000"/>
                </a:solidFill>
                <a:latin typeface="Times New Roman" panose="02020603050405020304" pitchFamily="18" charset="0"/>
                <a:ea typeface="Calibri"/>
                <a:cs typeface="Times New Roman" panose="02020603050405020304" pitchFamily="18" charset="0"/>
                <a:sym typeface="Calibri"/>
              </a:rPr>
              <a:t>Great responsibilities have been placed upon up by the swift movement of events. </a:t>
            </a:r>
          </a:p>
          <a:p>
            <a:pPr marL="228600" indent="-228600" eaLnBrk="1" fontAlgn="auto" hangingPunct="1">
              <a:lnSpc>
                <a:spcPct val="70000"/>
              </a:lnSpc>
              <a:spcBef>
                <a:spcPts val="0"/>
              </a:spcBef>
              <a:buSzPct val="25000"/>
              <a:buFont typeface="Arial"/>
              <a:buNone/>
              <a:defRPr/>
            </a:pPr>
            <a:endParaRPr sz="1200" b="0" dirty="0">
              <a:solidFill>
                <a:srgbClr val="000000"/>
              </a:solidFill>
              <a:latin typeface="Times New Roman" panose="02020603050405020304" pitchFamily="18" charset="0"/>
              <a:ea typeface="Calibri"/>
              <a:cs typeface="Times New Roman" panose="02020603050405020304" pitchFamily="18" charset="0"/>
              <a:sym typeface="Calibri"/>
            </a:endParaRPr>
          </a:p>
          <a:p>
            <a:pPr marL="228600" indent="-228600" eaLnBrk="1" fontAlgn="auto" hangingPunct="1">
              <a:lnSpc>
                <a:spcPct val="70000"/>
              </a:lnSpc>
              <a:spcBef>
                <a:spcPts val="0"/>
              </a:spcBef>
              <a:buSzPct val="25000"/>
              <a:buFont typeface="Arial"/>
              <a:buNone/>
              <a:defRPr/>
            </a:pPr>
            <a:r>
              <a:rPr lang="en-US" sz="1200" i="1" dirty="0">
                <a:solidFill>
                  <a:srgbClr val="000000"/>
                </a:solidFill>
                <a:latin typeface="Times New Roman" panose="02020603050405020304" pitchFamily="18" charset="0"/>
                <a:ea typeface="Calibri"/>
                <a:cs typeface="Times New Roman" panose="02020603050405020304" pitchFamily="18" charset="0"/>
                <a:sym typeface="Calibri"/>
              </a:rPr>
              <a:t>Source</a:t>
            </a:r>
            <a:r>
              <a:rPr lang="en-US" sz="1200" b="0" i="1" dirty="0">
                <a:solidFill>
                  <a:srgbClr val="000000"/>
                </a:solidFill>
                <a:latin typeface="Times New Roman" panose="02020603050405020304" pitchFamily="18" charset="0"/>
                <a:ea typeface="Calibri"/>
                <a:cs typeface="Times New Roman" panose="02020603050405020304" pitchFamily="18" charset="0"/>
                <a:sym typeface="Calibri"/>
              </a:rPr>
              <a:t>: Excerpt from the “Truman Doctrine Speech,” delivered by President Truman to Congress on March 12, 1947. </a:t>
            </a:r>
          </a:p>
          <a:p>
            <a:pPr indent="-114300" eaLnBrk="1" fontAlgn="auto" hangingPunct="1">
              <a:buFont typeface="Arial"/>
              <a:buNone/>
              <a:defRPr/>
            </a:pPr>
            <a:endParaRPr sz="1200" b="0" i="1" dirty="0">
              <a:solidFill>
                <a:srgbClr val="000000"/>
              </a:solidFill>
              <a:latin typeface="Calibri"/>
              <a:ea typeface="Calibri"/>
              <a:cs typeface="Calibri"/>
              <a:sym typeface="Calibri"/>
            </a:endParaRPr>
          </a:p>
        </p:txBody>
      </p:sp>
      <p:sp>
        <p:nvSpPr>
          <p:cNvPr id="82948" name="Shape 455"/>
          <p:cNvSpPr txBox="1">
            <a:spLocks noChangeArrowheads="1"/>
          </p:cNvSpPr>
          <p:nvPr/>
        </p:nvSpPr>
        <p:spPr bwMode="auto">
          <a:xfrm>
            <a:off x="8305800" y="6340475"/>
            <a:ext cx="381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sz="1400">
                <a:solidFill>
                  <a:srgbClr val="000000"/>
                </a:solidFill>
                <a:latin typeface="Arial" charset="0"/>
                <a:cs typeface="Arial" charset="0"/>
                <a:sym typeface="Arial" charset="0"/>
              </a:defRPr>
            </a:lvl1pPr>
            <a:lvl2pPr marL="742950" indent="-285750">
              <a:defRPr sz="1400">
                <a:solidFill>
                  <a:srgbClr val="000000"/>
                </a:solidFill>
                <a:latin typeface="Arial" charset="0"/>
                <a:cs typeface="Arial" charset="0"/>
                <a:sym typeface="Arial" charset="0"/>
              </a:defRPr>
            </a:lvl2pPr>
            <a:lvl3pPr marL="1143000" indent="-228600">
              <a:defRPr sz="1400">
                <a:solidFill>
                  <a:srgbClr val="000000"/>
                </a:solidFill>
                <a:latin typeface="Arial" charset="0"/>
                <a:cs typeface="Arial" charset="0"/>
                <a:sym typeface="Arial" charset="0"/>
              </a:defRPr>
            </a:lvl3pPr>
            <a:lvl4pPr marL="1600200" indent="-228600">
              <a:defRPr sz="1400">
                <a:solidFill>
                  <a:srgbClr val="000000"/>
                </a:solidFill>
                <a:latin typeface="Arial" charset="0"/>
                <a:cs typeface="Arial" charset="0"/>
                <a:sym typeface="Arial" charset="0"/>
              </a:defRPr>
            </a:lvl4pPr>
            <a:lvl5pPr marL="2057400" indent="-22860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r" eaLnBrk="1" hangingPunct="1">
              <a:buClr>
                <a:srgbClr val="FFFFFF"/>
              </a:buClr>
              <a:buSzPct val="25000"/>
              <a:buFont typeface="Calibri" pitchFamily="34" charset="0"/>
              <a:buNone/>
            </a:pPr>
            <a:fld id="{26D1FBC0-7C2A-41F0-B3DA-19A6711C7BFD}" type="slidenum">
              <a:rPr lang="en-US" altLang="en-US" sz="1200" b="1">
                <a:solidFill>
                  <a:srgbClr val="FFFFFF"/>
                </a:solidFill>
                <a:latin typeface="Calibri" pitchFamily="34" charset="0"/>
                <a:sym typeface="Calibri" pitchFamily="34" charset="0"/>
              </a:rPr>
              <a:pPr algn="r" eaLnBrk="1" hangingPunct="1">
                <a:buClr>
                  <a:srgbClr val="FFFFFF"/>
                </a:buClr>
                <a:buSzPct val="25000"/>
                <a:buFont typeface="Calibri" pitchFamily="34" charset="0"/>
                <a:buNone/>
              </a:pPr>
              <a:t>89</a:t>
            </a:fld>
            <a:endParaRPr lang="en-US" altLang="en-US" sz="1200" b="1">
              <a:solidFill>
                <a:srgbClr val="FFFFFF"/>
              </a:solidFill>
              <a:latin typeface="Calibri" pitchFamily="34" charset="0"/>
              <a:sym typeface="Calibri" pitchFamily="34" charset="0"/>
            </a:endParaRPr>
          </a:p>
        </p:txBody>
      </p:sp>
    </p:spTree>
    <p:extLst>
      <p:ext uri="{BB962C8B-B14F-4D97-AF65-F5344CB8AC3E}">
        <p14:creationId xmlns:p14="http://schemas.microsoft.com/office/powerpoint/2010/main" val="19275222"/>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7543800" cy="4525963"/>
          </a:xfrm>
        </p:spPr>
        <p:txBody>
          <a:bodyPr>
            <a:normAutofit/>
          </a:bodyPr>
          <a:lstStyle/>
          <a:p>
            <a:pPr marL="0" indent="0">
              <a:buNone/>
            </a:pPr>
            <a:r>
              <a:rPr lang="en-US" dirty="0" smtClean="0">
                <a:latin typeface="Calibri" panose="020F0502020204030204" pitchFamily="34" charset="0"/>
              </a:rPr>
              <a:t>The experiences should be –</a:t>
            </a:r>
          </a:p>
          <a:p>
            <a:r>
              <a:rPr lang="en-US" b="0" dirty="0" smtClean="0">
                <a:latin typeface="Calibri" panose="020F0502020204030204" pitchFamily="34" charset="0"/>
              </a:rPr>
              <a:t>engaging, </a:t>
            </a:r>
          </a:p>
          <a:p>
            <a:r>
              <a:rPr lang="en-US" b="0" dirty="0" smtClean="0">
                <a:latin typeface="Calibri" panose="020F0502020204030204" pitchFamily="34" charset="0"/>
              </a:rPr>
              <a:t>rigorous with higher level thinking questions, </a:t>
            </a:r>
          </a:p>
          <a:p>
            <a:r>
              <a:rPr lang="en-US" b="0" dirty="0" smtClean="0">
                <a:latin typeface="Calibri" panose="020F0502020204030204" pitchFamily="34" charset="0"/>
              </a:rPr>
              <a:t>relevant                                       (connecting time periods, places, and events to the present day).</a:t>
            </a:r>
            <a:endParaRPr lang="en-US" b="0" dirty="0">
              <a:latin typeface="Calibri" panose="020F0502020204030204" pitchFamily="34" charset="0"/>
            </a:endParaRPr>
          </a:p>
        </p:txBody>
      </p:sp>
    </p:spTree>
    <p:extLst>
      <p:ext uri="{BB962C8B-B14F-4D97-AF65-F5344CB8AC3E}">
        <p14:creationId xmlns:p14="http://schemas.microsoft.com/office/powerpoint/2010/main" val="372255847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hape 460"/>
          <p:cNvSpPr txBox="1">
            <a:spLocks noGrp="1"/>
          </p:cNvSpPr>
          <p:nvPr>
            <p:ph type="title"/>
          </p:nvPr>
        </p:nvSpPr>
        <p:spPr>
          <a:xfrm>
            <a:off x="-266700" y="76200"/>
            <a:ext cx="8877300" cy="1143000"/>
          </a:xfrm>
        </p:spPr>
        <p:txBody>
          <a:bodyPr tIns="45700" bIns="45700"/>
          <a:lstStyle/>
          <a:p>
            <a:pPr eaLnBrk="1" hangingPunct="1">
              <a:spcBef>
                <a:spcPct val="0"/>
              </a:spcBef>
              <a:spcAft>
                <a:spcPct val="0"/>
              </a:spcAft>
              <a:buSzPct val="25000"/>
              <a:buFont typeface="Times New Roman" pitchFamily="18" charset="0"/>
              <a:buNone/>
            </a:pPr>
            <a:r>
              <a:rPr lang="en-US" altLang="en-US" sz="3600" dirty="0" smtClean="0">
                <a:latin typeface="Times New Roman" pitchFamily="18" charset="0"/>
                <a:cs typeface="Times New Roman" pitchFamily="18" charset="0"/>
                <a:sym typeface="Times New Roman" pitchFamily="18" charset="0"/>
              </a:rPr>
              <a:t>Document C: </a:t>
            </a:r>
            <a:br>
              <a:rPr lang="en-US" altLang="en-US" sz="3600" dirty="0" smtClean="0">
                <a:latin typeface="Times New Roman" pitchFamily="18" charset="0"/>
                <a:cs typeface="Times New Roman" pitchFamily="18" charset="0"/>
                <a:sym typeface="Times New Roman" pitchFamily="18" charset="0"/>
              </a:rPr>
            </a:br>
            <a:r>
              <a:rPr lang="en-US" altLang="en-US" sz="3600" dirty="0" smtClean="0">
                <a:latin typeface="Times New Roman" pitchFamily="18" charset="0"/>
                <a:cs typeface="Times New Roman" pitchFamily="18" charset="0"/>
                <a:sym typeface="Times New Roman" pitchFamily="18" charset="0"/>
                <a:hlinkClick r:id="rId3"/>
              </a:rPr>
              <a:t>Soviet Ambassador Telegram </a:t>
            </a:r>
            <a:r>
              <a:rPr lang="en-US" altLang="en-US" sz="3600" dirty="0" smtClean="0">
                <a:latin typeface="Times New Roman" pitchFamily="18" charset="0"/>
                <a:cs typeface="Times New Roman" pitchFamily="18" charset="0"/>
                <a:sym typeface="Times New Roman" pitchFamily="18" charset="0"/>
              </a:rPr>
              <a:t>(modified)</a:t>
            </a:r>
          </a:p>
        </p:txBody>
      </p:sp>
      <p:sp>
        <p:nvSpPr>
          <p:cNvPr id="461" name="Shape 461"/>
          <p:cNvSpPr txBox="1">
            <a:spLocks noGrp="1"/>
          </p:cNvSpPr>
          <p:nvPr>
            <p:ph type="body" idx="1"/>
          </p:nvPr>
        </p:nvSpPr>
        <p:spPr>
          <a:xfrm>
            <a:off x="152400" y="1295400"/>
            <a:ext cx="8153400" cy="4525963"/>
          </a:xfrm>
        </p:spPr>
        <p:txBody>
          <a:bodyPr tIns="45700" bIns="45700">
            <a:noAutofit/>
          </a:bodyPr>
          <a:lstStyle/>
          <a:p>
            <a:pPr marL="0" indent="3175" eaLnBrk="1" fontAlgn="auto" hangingPunct="1">
              <a:lnSpc>
                <a:spcPct val="80000"/>
              </a:lnSpc>
              <a:spcBef>
                <a:spcPts val="0"/>
              </a:spcBef>
              <a:buSzPct val="25000"/>
              <a:buFont typeface="Arial"/>
              <a:buNone/>
              <a:defRPr/>
            </a:pPr>
            <a:r>
              <a:rPr lang="en-US" sz="1800" b="0" i="1" dirty="0">
                <a:solidFill>
                  <a:srgbClr val="000000"/>
                </a:solidFill>
                <a:latin typeface="Times New Roman" panose="02020603050405020304" pitchFamily="18" charset="0"/>
                <a:ea typeface="Calibri"/>
                <a:cs typeface="Times New Roman" panose="02020603050405020304" pitchFamily="18" charset="0"/>
                <a:sym typeface="Calibri"/>
              </a:rPr>
              <a:t>The foreign policy of the United States, which reflects the imperialist tendencies of American monopolistic capital, is characterized in the postwar period of a striving for world supremacy. This is the real meaning of the many statements by President Truman and other representatives of American ruling circles; that the United States has the right to lead the world. All the forces of American diplomacy – the army, the air force, the navy, industry, and science – are enlisted in the service of this foreign policy. For this purpose broad plans for expansion have been developed and are being implemented through diplomacy and the establishment of a system of naval and air bases stretching far beyond the boundaries of the United States, through the arms race, and through the creation of ever newer types of weapons . . . </a:t>
            </a:r>
          </a:p>
          <a:p>
            <a:pPr marL="0" indent="3175" eaLnBrk="1" fontAlgn="auto" hangingPunct="1">
              <a:lnSpc>
                <a:spcPct val="80000"/>
              </a:lnSpc>
              <a:spcBef>
                <a:spcPts val="0"/>
              </a:spcBef>
              <a:buSzPct val="25000"/>
              <a:buFont typeface="Arial"/>
              <a:buNone/>
              <a:defRPr/>
            </a:pPr>
            <a:endParaRPr sz="1800" b="0" i="1" dirty="0">
              <a:solidFill>
                <a:srgbClr val="000000"/>
              </a:solidFill>
              <a:latin typeface="Times New Roman" panose="02020603050405020304" pitchFamily="18" charset="0"/>
              <a:ea typeface="Calibri"/>
              <a:cs typeface="Times New Roman" panose="02020603050405020304" pitchFamily="18" charset="0"/>
              <a:sym typeface="Calibri"/>
            </a:endParaRPr>
          </a:p>
          <a:p>
            <a:pPr marL="0" indent="3175" eaLnBrk="1" fontAlgn="auto" hangingPunct="1">
              <a:lnSpc>
                <a:spcPct val="80000"/>
              </a:lnSpc>
              <a:spcBef>
                <a:spcPts val="0"/>
              </a:spcBef>
              <a:buSzPct val="25000"/>
              <a:buFont typeface="Arial"/>
              <a:buNone/>
              <a:defRPr/>
            </a:pPr>
            <a:r>
              <a:rPr lang="en-US" sz="1800" b="0" i="1" dirty="0">
                <a:solidFill>
                  <a:srgbClr val="000000"/>
                </a:solidFill>
                <a:latin typeface="Times New Roman" panose="02020603050405020304" pitchFamily="18" charset="0"/>
                <a:ea typeface="Calibri"/>
                <a:cs typeface="Times New Roman" panose="02020603050405020304" pitchFamily="18" charset="0"/>
                <a:sym typeface="Calibri"/>
              </a:rPr>
              <a:t>During the Second World War . . . [American leaders] calculated that the United States of America, if it could avoid direct participation in the war, would enter it only at the last minute, when it could easily affect the outcome of the war, completely ensuring its interests. </a:t>
            </a:r>
          </a:p>
          <a:p>
            <a:pPr marL="0" indent="3175" eaLnBrk="1" fontAlgn="auto" hangingPunct="1">
              <a:lnSpc>
                <a:spcPct val="80000"/>
              </a:lnSpc>
              <a:spcBef>
                <a:spcPts val="0"/>
              </a:spcBef>
              <a:buSzPct val="25000"/>
              <a:buFont typeface="Arial"/>
              <a:buNone/>
              <a:defRPr/>
            </a:pPr>
            <a:endParaRPr sz="1800" b="0" i="1" dirty="0">
              <a:solidFill>
                <a:srgbClr val="000000"/>
              </a:solidFill>
              <a:latin typeface="Times New Roman" panose="02020603050405020304" pitchFamily="18" charset="0"/>
              <a:ea typeface="Calibri"/>
              <a:cs typeface="Times New Roman" panose="02020603050405020304" pitchFamily="18" charset="0"/>
              <a:sym typeface="Calibri"/>
            </a:endParaRPr>
          </a:p>
          <a:p>
            <a:pPr marL="0" indent="3175" eaLnBrk="1" fontAlgn="auto" hangingPunct="1">
              <a:lnSpc>
                <a:spcPct val="80000"/>
              </a:lnSpc>
              <a:spcBef>
                <a:spcPts val="0"/>
              </a:spcBef>
              <a:buSzPct val="25000"/>
              <a:buFont typeface="Arial"/>
              <a:buNone/>
              <a:defRPr/>
            </a:pPr>
            <a:r>
              <a:rPr lang="en-US" sz="1800" b="0" i="1" dirty="0">
                <a:solidFill>
                  <a:srgbClr val="000000"/>
                </a:solidFill>
                <a:latin typeface="Times New Roman" panose="02020603050405020304" pitchFamily="18" charset="0"/>
                <a:ea typeface="Calibri"/>
                <a:cs typeface="Times New Roman" panose="02020603050405020304" pitchFamily="18" charset="0"/>
                <a:sym typeface="Calibri"/>
              </a:rPr>
              <a:t>In this regard, it was thought that the main competitors of the United States would be crushed or greatly weakened in the war, and the United States by virtue of this circumstance would assume the role of the most powerful factor in resolving the fundamental questions of the postwar world. </a:t>
            </a:r>
          </a:p>
          <a:p>
            <a:pPr marL="228600" indent="-228600" eaLnBrk="1" fontAlgn="auto" hangingPunct="1">
              <a:lnSpc>
                <a:spcPct val="80000"/>
              </a:lnSpc>
              <a:spcBef>
                <a:spcPts val="1000"/>
              </a:spcBef>
              <a:buSzPct val="25000"/>
              <a:buFont typeface="Arial"/>
              <a:buNone/>
              <a:defRPr/>
            </a:pPr>
            <a:endParaRPr sz="1300" b="0" dirty="0">
              <a:solidFill>
                <a:srgbClr val="000000"/>
              </a:solidFill>
              <a:latin typeface="Calibri"/>
              <a:ea typeface="Calibri"/>
              <a:cs typeface="Calibri"/>
              <a:sym typeface="Calibri"/>
            </a:endParaRPr>
          </a:p>
          <a:p>
            <a:pPr marL="228600" indent="-228600" eaLnBrk="1" fontAlgn="auto" hangingPunct="1">
              <a:lnSpc>
                <a:spcPct val="80000"/>
              </a:lnSpc>
              <a:spcBef>
                <a:spcPts val="1000"/>
              </a:spcBef>
              <a:buSzPct val="25000"/>
              <a:buFont typeface="Arial"/>
              <a:buNone/>
              <a:defRPr/>
            </a:pPr>
            <a:r>
              <a:rPr lang="en-US" sz="1300" i="1" dirty="0">
                <a:solidFill>
                  <a:srgbClr val="000000"/>
                </a:solidFill>
                <a:latin typeface="Calibri"/>
                <a:ea typeface="Calibri"/>
                <a:cs typeface="Calibri"/>
                <a:sym typeface="Calibri"/>
              </a:rPr>
              <a:t>Source: </a:t>
            </a:r>
            <a:r>
              <a:rPr lang="en-US" sz="1300" b="0" i="1" dirty="0">
                <a:solidFill>
                  <a:srgbClr val="000000"/>
                </a:solidFill>
                <a:latin typeface="Calibri"/>
                <a:ea typeface="Calibri"/>
                <a:cs typeface="Calibri"/>
                <a:sym typeface="Calibri"/>
              </a:rPr>
              <a:t>Excerpt from a telegram sent by Soviet ambassador Nikolai </a:t>
            </a:r>
            <a:r>
              <a:rPr lang="en-US" sz="1300" b="0" i="1" dirty="0" err="1">
                <a:solidFill>
                  <a:srgbClr val="000000"/>
                </a:solidFill>
                <a:latin typeface="Calibri"/>
                <a:ea typeface="Calibri"/>
                <a:cs typeface="Calibri"/>
                <a:sym typeface="Calibri"/>
              </a:rPr>
              <a:t>Novikov</a:t>
            </a:r>
            <a:r>
              <a:rPr lang="en-US" sz="1300" b="0" i="1" dirty="0">
                <a:solidFill>
                  <a:srgbClr val="000000"/>
                </a:solidFill>
                <a:latin typeface="Calibri"/>
                <a:ea typeface="Calibri"/>
                <a:cs typeface="Calibri"/>
                <a:sym typeface="Calibri"/>
              </a:rPr>
              <a:t> to Soviet Leadership in September 1946.</a:t>
            </a:r>
          </a:p>
          <a:p>
            <a:pPr indent="-114300" eaLnBrk="1" fontAlgn="auto" hangingPunct="1">
              <a:buFont typeface="Arial"/>
              <a:buNone/>
              <a:defRPr/>
            </a:pPr>
            <a:endParaRPr sz="1300" b="0" i="1" dirty="0">
              <a:solidFill>
                <a:srgbClr val="000000"/>
              </a:solidFill>
              <a:latin typeface="Calibri"/>
              <a:ea typeface="Calibri"/>
              <a:cs typeface="Calibri"/>
              <a:sym typeface="Calibri"/>
            </a:endParaRPr>
          </a:p>
        </p:txBody>
      </p:sp>
      <p:sp>
        <p:nvSpPr>
          <p:cNvPr id="84996" name="Shape 462"/>
          <p:cNvSpPr txBox="1">
            <a:spLocks noChangeArrowheads="1"/>
          </p:cNvSpPr>
          <p:nvPr/>
        </p:nvSpPr>
        <p:spPr bwMode="auto">
          <a:xfrm>
            <a:off x="8305800" y="6340475"/>
            <a:ext cx="381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sz="1400">
                <a:solidFill>
                  <a:srgbClr val="000000"/>
                </a:solidFill>
                <a:latin typeface="Arial" charset="0"/>
                <a:cs typeface="Arial" charset="0"/>
                <a:sym typeface="Arial" charset="0"/>
              </a:defRPr>
            </a:lvl1pPr>
            <a:lvl2pPr marL="742950" indent="-285750">
              <a:defRPr sz="1400">
                <a:solidFill>
                  <a:srgbClr val="000000"/>
                </a:solidFill>
                <a:latin typeface="Arial" charset="0"/>
                <a:cs typeface="Arial" charset="0"/>
                <a:sym typeface="Arial" charset="0"/>
              </a:defRPr>
            </a:lvl2pPr>
            <a:lvl3pPr marL="1143000" indent="-228600">
              <a:defRPr sz="1400">
                <a:solidFill>
                  <a:srgbClr val="000000"/>
                </a:solidFill>
                <a:latin typeface="Arial" charset="0"/>
                <a:cs typeface="Arial" charset="0"/>
                <a:sym typeface="Arial" charset="0"/>
              </a:defRPr>
            </a:lvl3pPr>
            <a:lvl4pPr marL="1600200" indent="-228600">
              <a:defRPr sz="1400">
                <a:solidFill>
                  <a:srgbClr val="000000"/>
                </a:solidFill>
                <a:latin typeface="Arial" charset="0"/>
                <a:cs typeface="Arial" charset="0"/>
                <a:sym typeface="Arial" charset="0"/>
              </a:defRPr>
            </a:lvl4pPr>
            <a:lvl5pPr marL="2057400" indent="-22860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r" eaLnBrk="1" hangingPunct="1">
              <a:buClr>
                <a:srgbClr val="FFFFFF"/>
              </a:buClr>
              <a:buSzPct val="25000"/>
              <a:buFont typeface="Calibri" pitchFamily="34" charset="0"/>
              <a:buNone/>
            </a:pPr>
            <a:fld id="{1FFCA493-B6BA-489E-AE9A-E7A32C5CE904}" type="slidenum">
              <a:rPr lang="en-US" altLang="en-US" sz="1200" b="1">
                <a:solidFill>
                  <a:srgbClr val="FFFFFF"/>
                </a:solidFill>
                <a:latin typeface="Calibri" pitchFamily="34" charset="0"/>
                <a:sym typeface="Calibri" pitchFamily="34" charset="0"/>
              </a:rPr>
              <a:pPr algn="r" eaLnBrk="1" hangingPunct="1">
                <a:buClr>
                  <a:srgbClr val="FFFFFF"/>
                </a:buClr>
                <a:buSzPct val="25000"/>
                <a:buFont typeface="Calibri" pitchFamily="34" charset="0"/>
                <a:buNone/>
              </a:pPr>
              <a:t>90</a:t>
            </a:fld>
            <a:endParaRPr lang="en-US" altLang="en-US" sz="1200" b="1">
              <a:solidFill>
                <a:srgbClr val="FFFFFF"/>
              </a:solidFill>
              <a:latin typeface="Calibri" pitchFamily="34" charset="0"/>
              <a:sym typeface="Calibri" pitchFamily="34" charset="0"/>
            </a:endParaRPr>
          </a:p>
        </p:txBody>
      </p:sp>
    </p:spTree>
    <p:extLst>
      <p:ext uri="{BB962C8B-B14F-4D97-AF65-F5344CB8AC3E}">
        <p14:creationId xmlns:p14="http://schemas.microsoft.com/office/powerpoint/2010/main" val="1989034486"/>
      </p:ext>
    </p:extLst>
  </p:cSld>
  <p:clrMapOvr>
    <a:masterClrMapping/>
  </p:clrMapOvr>
  <p:transition>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hape 467"/>
          <p:cNvSpPr txBox="1">
            <a:spLocks noGrp="1"/>
          </p:cNvSpPr>
          <p:nvPr>
            <p:ph type="title"/>
          </p:nvPr>
        </p:nvSpPr>
        <p:spPr>
          <a:xfrm>
            <a:off x="457200" y="0"/>
            <a:ext cx="7543800" cy="1143000"/>
          </a:xfrm>
        </p:spPr>
        <p:txBody>
          <a:bodyPr tIns="45700" bIns="45700"/>
          <a:lstStyle/>
          <a:p>
            <a:pPr eaLnBrk="1" hangingPunct="1">
              <a:spcBef>
                <a:spcPct val="0"/>
              </a:spcBef>
              <a:spcAft>
                <a:spcPct val="0"/>
              </a:spcAft>
              <a:buSzPct val="25000"/>
              <a:buFont typeface="Times New Roman" pitchFamily="18" charset="0"/>
              <a:buNone/>
            </a:pPr>
            <a:r>
              <a:rPr lang="en-US" altLang="en-US" sz="3600" dirty="0" smtClean="0">
                <a:latin typeface="Times New Roman" pitchFamily="18" charset="0"/>
                <a:cs typeface="Times New Roman" pitchFamily="18" charset="0"/>
                <a:sym typeface="Times New Roman" pitchFamily="18" charset="0"/>
              </a:rPr>
              <a:t>Document D: </a:t>
            </a:r>
            <a:br>
              <a:rPr lang="en-US" altLang="en-US" sz="3600" dirty="0" smtClean="0">
                <a:latin typeface="Times New Roman" pitchFamily="18" charset="0"/>
                <a:cs typeface="Times New Roman" pitchFamily="18" charset="0"/>
                <a:sym typeface="Times New Roman" pitchFamily="18" charset="0"/>
              </a:rPr>
            </a:br>
            <a:r>
              <a:rPr lang="en-US" altLang="en-US" sz="3600" dirty="0" smtClean="0">
                <a:latin typeface="Times New Roman" pitchFamily="18" charset="0"/>
                <a:cs typeface="Times New Roman" pitchFamily="18" charset="0"/>
                <a:sym typeface="Times New Roman" pitchFamily="18" charset="0"/>
                <a:hlinkClick r:id="rId3"/>
              </a:rPr>
              <a:t>Henry Wallace </a:t>
            </a:r>
            <a:r>
              <a:rPr lang="en-US" altLang="en-US" sz="3600" dirty="0" smtClean="0">
                <a:latin typeface="Times New Roman" pitchFamily="18" charset="0"/>
                <a:cs typeface="Times New Roman" pitchFamily="18" charset="0"/>
                <a:sym typeface="Times New Roman" pitchFamily="18" charset="0"/>
              </a:rPr>
              <a:t>(modified)</a:t>
            </a:r>
          </a:p>
        </p:txBody>
      </p:sp>
      <p:sp>
        <p:nvSpPr>
          <p:cNvPr id="468" name="Shape 468"/>
          <p:cNvSpPr txBox="1">
            <a:spLocks noGrp="1"/>
          </p:cNvSpPr>
          <p:nvPr>
            <p:ph type="body" idx="1"/>
          </p:nvPr>
        </p:nvSpPr>
        <p:spPr>
          <a:xfrm>
            <a:off x="152400" y="1295400"/>
            <a:ext cx="8153400" cy="5045075"/>
          </a:xfrm>
        </p:spPr>
        <p:txBody>
          <a:bodyPr tIns="45700" bIns="45700">
            <a:noAutofit/>
          </a:bodyPr>
          <a:lstStyle/>
          <a:p>
            <a:pPr marL="0" indent="0" eaLnBrk="1" fontAlgn="auto" hangingPunct="1">
              <a:lnSpc>
                <a:spcPct val="70000"/>
              </a:lnSpc>
              <a:spcBef>
                <a:spcPts val="0"/>
              </a:spcBef>
              <a:buSzPct val="25000"/>
              <a:buFont typeface="Arial"/>
              <a:buNone/>
              <a:defRPr/>
            </a:pPr>
            <a:r>
              <a:rPr lang="en-US" sz="2000" b="0" i="1" dirty="0">
                <a:solidFill>
                  <a:srgbClr val="000000"/>
                </a:solidFill>
                <a:latin typeface="Times New Roman" panose="02020603050405020304" pitchFamily="18" charset="0"/>
                <a:ea typeface="Calibri"/>
                <a:cs typeface="Times New Roman" panose="02020603050405020304" pitchFamily="18" charset="0"/>
                <a:sym typeface="Calibri"/>
              </a:rPr>
              <a:t>I have been increasingly disturbed about the trend of international affairs since the end of the war. </a:t>
            </a:r>
          </a:p>
          <a:p>
            <a:pPr marL="0" indent="0" eaLnBrk="1" fontAlgn="auto" hangingPunct="1">
              <a:lnSpc>
                <a:spcPct val="70000"/>
              </a:lnSpc>
              <a:spcBef>
                <a:spcPts val="0"/>
              </a:spcBef>
              <a:buSzPct val="25000"/>
              <a:buFont typeface="Arial"/>
              <a:buNone/>
              <a:defRPr/>
            </a:pPr>
            <a:endParaRPr sz="2000" b="0" i="1" dirty="0">
              <a:solidFill>
                <a:srgbClr val="000000"/>
              </a:solidFill>
              <a:latin typeface="Times New Roman" panose="02020603050405020304" pitchFamily="18" charset="0"/>
              <a:ea typeface="Calibri"/>
              <a:cs typeface="Times New Roman" panose="02020603050405020304" pitchFamily="18" charset="0"/>
              <a:sym typeface="Calibri"/>
            </a:endParaRPr>
          </a:p>
          <a:p>
            <a:pPr marL="0" indent="0" eaLnBrk="1" fontAlgn="auto" hangingPunct="1">
              <a:lnSpc>
                <a:spcPct val="70000"/>
              </a:lnSpc>
              <a:spcBef>
                <a:spcPts val="0"/>
              </a:spcBef>
              <a:buSzPct val="25000"/>
              <a:buFont typeface="Arial"/>
              <a:buNone/>
              <a:defRPr/>
            </a:pPr>
            <a:r>
              <a:rPr lang="en-US" sz="2000" b="0" i="1" dirty="0">
                <a:solidFill>
                  <a:srgbClr val="000000"/>
                </a:solidFill>
                <a:latin typeface="Times New Roman" panose="02020603050405020304" pitchFamily="18" charset="0"/>
                <a:ea typeface="Calibri"/>
                <a:cs typeface="Times New Roman" panose="02020603050405020304" pitchFamily="18" charset="0"/>
                <a:sym typeface="Calibri"/>
              </a:rPr>
              <a:t>How do American actions appear to other nations? I mean actions [like] the Bikini tests of the atomic bomb and continued production of bombs, the plan to arm Latin America with our weapons, and the effort to secure air bases spread over half the globe from which the other half of the globe can be bombed. I cannot but feel that these actions must make it look to the rest of the world as if we were only paying lip service to peace at the conference table. </a:t>
            </a:r>
          </a:p>
          <a:p>
            <a:pPr marL="0" indent="0" eaLnBrk="1" fontAlgn="auto" hangingPunct="1">
              <a:lnSpc>
                <a:spcPct val="70000"/>
              </a:lnSpc>
              <a:spcBef>
                <a:spcPts val="0"/>
              </a:spcBef>
              <a:buSzPct val="25000"/>
              <a:buFont typeface="Arial"/>
              <a:buNone/>
              <a:defRPr/>
            </a:pPr>
            <a:endParaRPr sz="2000" b="0" i="1" dirty="0">
              <a:solidFill>
                <a:srgbClr val="000000"/>
              </a:solidFill>
              <a:latin typeface="Times New Roman" panose="02020603050405020304" pitchFamily="18" charset="0"/>
              <a:ea typeface="Calibri"/>
              <a:cs typeface="Times New Roman" panose="02020603050405020304" pitchFamily="18" charset="0"/>
              <a:sym typeface="Calibri"/>
            </a:endParaRPr>
          </a:p>
          <a:p>
            <a:pPr marL="0" indent="0" eaLnBrk="1" fontAlgn="auto" hangingPunct="1">
              <a:lnSpc>
                <a:spcPct val="70000"/>
              </a:lnSpc>
              <a:spcBef>
                <a:spcPts val="0"/>
              </a:spcBef>
              <a:buSzPct val="25000"/>
              <a:buFont typeface="Arial"/>
              <a:buNone/>
              <a:defRPr/>
            </a:pPr>
            <a:r>
              <a:rPr lang="en-US" sz="2000" b="0" i="1" dirty="0">
                <a:solidFill>
                  <a:srgbClr val="000000"/>
                </a:solidFill>
                <a:latin typeface="Times New Roman" panose="02020603050405020304" pitchFamily="18" charset="0"/>
                <a:ea typeface="Calibri"/>
                <a:cs typeface="Times New Roman" panose="02020603050405020304" pitchFamily="18" charset="0"/>
                <a:sym typeface="Calibri"/>
              </a:rPr>
              <a:t>These facts rather make it appear either (1) that are preparing ourselves to win the war which we regard as inevitable or (2) that we are trying to build up a predominance [largest amount] of force to intimidate the rest of mankind. </a:t>
            </a:r>
          </a:p>
          <a:p>
            <a:pPr marL="0" indent="0" eaLnBrk="1" fontAlgn="auto" hangingPunct="1">
              <a:lnSpc>
                <a:spcPct val="70000"/>
              </a:lnSpc>
              <a:spcBef>
                <a:spcPts val="0"/>
              </a:spcBef>
              <a:buSzPct val="25000"/>
              <a:buFont typeface="Arial"/>
              <a:buNone/>
              <a:defRPr/>
            </a:pPr>
            <a:endParaRPr sz="2000" b="0" i="1" dirty="0">
              <a:solidFill>
                <a:srgbClr val="000000"/>
              </a:solidFill>
              <a:latin typeface="Times New Roman" panose="02020603050405020304" pitchFamily="18" charset="0"/>
              <a:ea typeface="Calibri"/>
              <a:cs typeface="Times New Roman" panose="02020603050405020304" pitchFamily="18" charset="0"/>
              <a:sym typeface="Calibri"/>
            </a:endParaRPr>
          </a:p>
          <a:p>
            <a:pPr marL="0" indent="0" eaLnBrk="1" fontAlgn="auto" hangingPunct="1">
              <a:lnSpc>
                <a:spcPct val="70000"/>
              </a:lnSpc>
              <a:spcBef>
                <a:spcPts val="0"/>
              </a:spcBef>
              <a:buSzPct val="25000"/>
              <a:buFont typeface="Arial"/>
              <a:buNone/>
              <a:defRPr/>
            </a:pPr>
            <a:r>
              <a:rPr lang="en-US" sz="2000" b="0" i="1" dirty="0">
                <a:solidFill>
                  <a:srgbClr val="000000"/>
                </a:solidFill>
                <a:latin typeface="Times New Roman" panose="02020603050405020304" pitchFamily="18" charset="0"/>
                <a:ea typeface="Calibri"/>
                <a:cs typeface="Times New Roman" panose="02020603050405020304" pitchFamily="18" charset="0"/>
                <a:sym typeface="Calibri"/>
              </a:rPr>
              <a:t>Our interest in establishing democracy in Eastern Europe, where democracy by and large has never existed, seems to [the Soviets] an attempt to reestablish the encirclement of unfriendly neighbors which might serve as a springboard of still another effort to destroy [them]. </a:t>
            </a:r>
          </a:p>
          <a:p>
            <a:pPr marL="0" indent="0" eaLnBrk="1" fontAlgn="auto" hangingPunct="1">
              <a:lnSpc>
                <a:spcPct val="70000"/>
              </a:lnSpc>
              <a:spcBef>
                <a:spcPts val="0"/>
              </a:spcBef>
              <a:buSzPct val="25000"/>
              <a:buFont typeface="Arial"/>
              <a:buNone/>
              <a:defRPr/>
            </a:pPr>
            <a:endParaRPr sz="1400" b="0" dirty="0">
              <a:solidFill>
                <a:srgbClr val="000000"/>
              </a:solidFill>
              <a:latin typeface="Times New Roman" panose="02020603050405020304" pitchFamily="18" charset="0"/>
              <a:ea typeface="Calibri"/>
              <a:cs typeface="Times New Roman" panose="02020603050405020304" pitchFamily="18" charset="0"/>
              <a:sym typeface="Calibri"/>
            </a:endParaRPr>
          </a:p>
          <a:p>
            <a:pPr marL="0" indent="0" eaLnBrk="1" fontAlgn="auto" hangingPunct="1">
              <a:lnSpc>
                <a:spcPct val="70000"/>
              </a:lnSpc>
              <a:spcBef>
                <a:spcPts val="0"/>
              </a:spcBef>
              <a:buSzPct val="25000"/>
              <a:buFont typeface="Arial"/>
              <a:buNone/>
              <a:defRPr/>
            </a:pPr>
            <a:endParaRPr lang="en-US" sz="1400" i="1" dirty="0" smtClean="0">
              <a:solidFill>
                <a:srgbClr val="000000"/>
              </a:solidFill>
              <a:latin typeface="Times New Roman" panose="02020603050405020304" pitchFamily="18" charset="0"/>
              <a:ea typeface="Calibri"/>
              <a:cs typeface="Times New Roman" panose="02020603050405020304" pitchFamily="18" charset="0"/>
              <a:sym typeface="Calibri"/>
            </a:endParaRPr>
          </a:p>
          <a:p>
            <a:pPr marL="0" indent="0" eaLnBrk="1" fontAlgn="auto" hangingPunct="1">
              <a:lnSpc>
                <a:spcPct val="70000"/>
              </a:lnSpc>
              <a:spcBef>
                <a:spcPts val="0"/>
              </a:spcBef>
              <a:buSzPct val="25000"/>
              <a:buFont typeface="Arial"/>
              <a:buNone/>
              <a:defRPr/>
            </a:pPr>
            <a:r>
              <a:rPr lang="en-US" sz="1400" i="1" dirty="0" smtClean="0">
                <a:solidFill>
                  <a:srgbClr val="000000"/>
                </a:solidFill>
                <a:latin typeface="Times New Roman" panose="02020603050405020304" pitchFamily="18" charset="0"/>
                <a:ea typeface="Calibri"/>
                <a:cs typeface="Times New Roman" panose="02020603050405020304" pitchFamily="18" charset="0"/>
                <a:sym typeface="Calibri"/>
              </a:rPr>
              <a:t>Source</a:t>
            </a:r>
            <a:r>
              <a:rPr lang="en-US" sz="1400" i="1" dirty="0">
                <a:solidFill>
                  <a:srgbClr val="000000"/>
                </a:solidFill>
                <a:latin typeface="Times New Roman" panose="02020603050405020304" pitchFamily="18" charset="0"/>
                <a:ea typeface="Calibri"/>
                <a:cs typeface="Times New Roman" panose="02020603050405020304" pitchFamily="18" charset="0"/>
                <a:sym typeface="Calibri"/>
              </a:rPr>
              <a:t>: </a:t>
            </a:r>
            <a:r>
              <a:rPr lang="en-US" sz="1400" b="0" i="1" dirty="0">
                <a:solidFill>
                  <a:srgbClr val="000000"/>
                </a:solidFill>
                <a:latin typeface="Times New Roman" panose="02020603050405020304" pitchFamily="18" charset="0"/>
                <a:ea typeface="Calibri"/>
                <a:cs typeface="Times New Roman" panose="02020603050405020304" pitchFamily="18" charset="0"/>
                <a:sym typeface="Calibri"/>
              </a:rPr>
              <a:t>Secretary of Commerce and former Vice President Henry A. Wallace letter to President Harry S. Truman, July 23, 1946. Truman asked Wallace to resign shortly after this letter. </a:t>
            </a:r>
          </a:p>
          <a:p>
            <a:pPr indent="-114300" eaLnBrk="1" fontAlgn="auto" hangingPunct="1">
              <a:buFont typeface="Arial"/>
              <a:buNone/>
              <a:defRPr/>
            </a:pPr>
            <a:endParaRPr sz="1400" b="0" i="1" dirty="0">
              <a:solidFill>
                <a:srgbClr val="000000"/>
              </a:solidFill>
              <a:latin typeface="Calibri"/>
              <a:ea typeface="Calibri"/>
              <a:cs typeface="Calibri"/>
              <a:sym typeface="Calibri"/>
            </a:endParaRPr>
          </a:p>
        </p:txBody>
      </p:sp>
      <p:sp>
        <p:nvSpPr>
          <p:cNvPr id="87044" name="Shape 469"/>
          <p:cNvSpPr txBox="1">
            <a:spLocks noChangeArrowheads="1"/>
          </p:cNvSpPr>
          <p:nvPr/>
        </p:nvSpPr>
        <p:spPr bwMode="auto">
          <a:xfrm>
            <a:off x="8305800" y="6340475"/>
            <a:ext cx="381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sz="1400">
                <a:solidFill>
                  <a:srgbClr val="000000"/>
                </a:solidFill>
                <a:latin typeface="Arial" charset="0"/>
                <a:cs typeface="Arial" charset="0"/>
                <a:sym typeface="Arial" charset="0"/>
              </a:defRPr>
            </a:lvl1pPr>
            <a:lvl2pPr marL="742950" indent="-285750">
              <a:defRPr sz="1400">
                <a:solidFill>
                  <a:srgbClr val="000000"/>
                </a:solidFill>
                <a:latin typeface="Arial" charset="0"/>
                <a:cs typeface="Arial" charset="0"/>
                <a:sym typeface="Arial" charset="0"/>
              </a:defRPr>
            </a:lvl2pPr>
            <a:lvl3pPr marL="1143000" indent="-228600">
              <a:defRPr sz="1400">
                <a:solidFill>
                  <a:srgbClr val="000000"/>
                </a:solidFill>
                <a:latin typeface="Arial" charset="0"/>
                <a:cs typeface="Arial" charset="0"/>
                <a:sym typeface="Arial" charset="0"/>
              </a:defRPr>
            </a:lvl3pPr>
            <a:lvl4pPr marL="1600200" indent="-228600">
              <a:defRPr sz="1400">
                <a:solidFill>
                  <a:srgbClr val="000000"/>
                </a:solidFill>
                <a:latin typeface="Arial" charset="0"/>
                <a:cs typeface="Arial" charset="0"/>
                <a:sym typeface="Arial" charset="0"/>
              </a:defRPr>
            </a:lvl4pPr>
            <a:lvl5pPr marL="2057400" indent="-22860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r" eaLnBrk="1" hangingPunct="1">
              <a:buClr>
                <a:srgbClr val="FFFFFF"/>
              </a:buClr>
              <a:buSzPct val="25000"/>
              <a:buFont typeface="Calibri" pitchFamily="34" charset="0"/>
              <a:buNone/>
            </a:pPr>
            <a:fld id="{88143AE1-1CA6-4DAA-A747-13A5ACC3AF14}" type="slidenum">
              <a:rPr lang="en-US" altLang="en-US" sz="1200" b="1">
                <a:solidFill>
                  <a:srgbClr val="FFFFFF"/>
                </a:solidFill>
                <a:latin typeface="Calibri" pitchFamily="34" charset="0"/>
                <a:sym typeface="Calibri" pitchFamily="34" charset="0"/>
              </a:rPr>
              <a:pPr algn="r" eaLnBrk="1" hangingPunct="1">
                <a:buClr>
                  <a:srgbClr val="FFFFFF"/>
                </a:buClr>
                <a:buSzPct val="25000"/>
                <a:buFont typeface="Calibri" pitchFamily="34" charset="0"/>
                <a:buNone/>
              </a:pPr>
              <a:t>91</a:t>
            </a:fld>
            <a:endParaRPr lang="en-US" altLang="en-US" sz="1200" b="1">
              <a:solidFill>
                <a:srgbClr val="FFFFFF"/>
              </a:solidFill>
              <a:latin typeface="Calibri" pitchFamily="34" charset="0"/>
              <a:sym typeface="Calibri" pitchFamily="34" charset="0"/>
            </a:endParaRPr>
          </a:p>
        </p:txBody>
      </p:sp>
    </p:spTree>
    <p:extLst>
      <p:ext uri="{BB962C8B-B14F-4D97-AF65-F5344CB8AC3E}">
        <p14:creationId xmlns:p14="http://schemas.microsoft.com/office/powerpoint/2010/main" val="3564804395"/>
      </p:ext>
    </p:extLst>
  </p:cSld>
  <p:clrMapOvr>
    <a:masterClrMapping/>
  </p:clrMapOvr>
  <p:transition>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hape 474"/>
          <p:cNvSpPr txBox="1">
            <a:spLocks noGrp="1"/>
          </p:cNvSpPr>
          <p:nvPr>
            <p:ph type="title"/>
          </p:nvPr>
        </p:nvSpPr>
        <p:spPr>
          <a:xfrm>
            <a:off x="457200" y="0"/>
            <a:ext cx="7543800" cy="1143000"/>
          </a:xfrm>
        </p:spPr>
        <p:txBody>
          <a:bodyPr tIns="45700" bIns="45700"/>
          <a:lstStyle/>
          <a:p>
            <a:pPr eaLnBrk="1" hangingPunct="1">
              <a:spcBef>
                <a:spcPct val="0"/>
              </a:spcBef>
              <a:spcAft>
                <a:spcPct val="0"/>
              </a:spcAft>
              <a:buSzPct val="25000"/>
              <a:buFont typeface="Times New Roman" pitchFamily="18" charset="0"/>
              <a:buNone/>
            </a:pPr>
            <a:r>
              <a:rPr lang="en-US" altLang="en-US" dirty="0" smtClean="0">
                <a:latin typeface="Times New Roman" pitchFamily="18" charset="0"/>
                <a:cs typeface="Times New Roman" pitchFamily="18" charset="0"/>
                <a:sym typeface="Times New Roman" pitchFamily="18" charset="0"/>
              </a:rPr>
              <a:t>Guiding Questions</a:t>
            </a:r>
          </a:p>
        </p:txBody>
      </p:sp>
      <p:sp>
        <p:nvSpPr>
          <p:cNvPr id="89091" name="Shape 475"/>
          <p:cNvSpPr txBox="1">
            <a:spLocks noGrp="1"/>
          </p:cNvSpPr>
          <p:nvPr>
            <p:ph type="body" idx="1"/>
          </p:nvPr>
        </p:nvSpPr>
        <p:spPr>
          <a:xfrm>
            <a:off x="304800" y="1265237"/>
            <a:ext cx="7772400" cy="4830763"/>
          </a:xfrm>
        </p:spPr>
        <p:txBody>
          <a:bodyPr tIns="45700" bIns="45700"/>
          <a:lstStyle/>
          <a:p>
            <a:pPr marL="228600" indent="-228600" eaLnBrk="1" hangingPunct="1">
              <a:lnSpc>
                <a:spcPct val="70000"/>
              </a:lnSpc>
              <a:spcBef>
                <a:spcPts val="0"/>
              </a:spcBef>
              <a:spcAft>
                <a:spcPct val="0"/>
              </a:spcAft>
              <a:buClr>
                <a:srgbClr val="000000"/>
              </a:buClr>
              <a:buSzPct val="25000"/>
              <a:buFontTx/>
              <a:buNone/>
            </a:pPr>
            <a:r>
              <a:rPr lang="en-US" altLang="en-US" sz="2400" dirty="0" smtClean="0">
                <a:solidFill>
                  <a:srgbClr val="000000"/>
                </a:solidFill>
                <a:latin typeface="Times New Roman" panose="02020603050405020304" pitchFamily="18" charset="0"/>
                <a:cs typeface="Times New Roman" panose="02020603050405020304" pitchFamily="18" charset="0"/>
                <a:sym typeface="Calibri" pitchFamily="34" charset="0"/>
              </a:rPr>
              <a:t>Iron Curtain Speech</a:t>
            </a:r>
          </a:p>
          <a:p>
            <a:pPr marL="457200" indent="-457200" eaLnBrk="1" hangingPunct="1">
              <a:lnSpc>
                <a:spcPct val="70000"/>
              </a:lnSpc>
              <a:spcBef>
                <a:spcPts val="0"/>
              </a:spcBef>
              <a:spcAft>
                <a:spcPct val="0"/>
              </a:spcAft>
              <a:buClr>
                <a:srgbClr val="000000"/>
              </a:buClr>
              <a:buSzPct val="102000"/>
              <a:buFont typeface="+mj-lt"/>
              <a:buAutoNum type="arabicPeriod"/>
            </a:pPr>
            <a:r>
              <a:rPr lang="en-US" altLang="en-US" sz="2400" b="0" dirty="0" smtClean="0">
                <a:solidFill>
                  <a:srgbClr val="000000"/>
                </a:solidFill>
                <a:latin typeface="Times New Roman" panose="02020603050405020304" pitchFamily="18" charset="0"/>
                <a:cs typeface="Times New Roman" panose="02020603050405020304" pitchFamily="18" charset="0"/>
                <a:sym typeface="Calibri" pitchFamily="34" charset="0"/>
              </a:rPr>
              <a:t>Who was Winston Churchill? Why would Americans trust what he has to say about the Soviet Union?</a:t>
            </a:r>
          </a:p>
          <a:p>
            <a:pPr marL="457200" indent="-457200" eaLnBrk="1" hangingPunct="1">
              <a:lnSpc>
                <a:spcPct val="70000"/>
              </a:lnSpc>
              <a:spcBef>
                <a:spcPts val="0"/>
              </a:spcBef>
              <a:spcAft>
                <a:spcPct val="0"/>
              </a:spcAft>
              <a:buClr>
                <a:srgbClr val="000000"/>
              </a:buClr>
              <a:buSzPct val="102000"/>
              <a:buFont typeface="+mj-lt"/>
              <a:buAutoNum type="arabicPeriod"/>
            </a:pPr>
            <a:r>
              <a:rPr lang="en-US" altLang="en-US" sz="2400" b="0" dirty="0" smtClean="0">
                <a:solidFill>
                  <a:srgbClr val="000000"/>
                </a:solidFill>
                <a:latin typeface="Times New Roman" panose="02020603050405020304" pitchFamily="18" charset="0"/>
                <a:cs typeface="Times New Roman" panose="02020603050405020304" pitchFamily="18" charset="0"/>
                <a:sym typeface="Calibri" pitchFamily="34" charset="0"/>
              </a:rPr>
              <a:t>What does Churchill claim that the Soviet Union wanted?</a:t>
            </a:r>
          </a:p>
          <a:p>
            <a:pPr marL="228600" indent="-228600" eaLnBrk="1" hangingPunct="1">
              <a:lnSpc>
                <a:spcPct val="70000"/>
              </a:lnSpc>
              <a:spcBef>
                <a:spcPts val="0"/>
              </a:spcBef>
              <a:spcAft>
                <a:spcPct val="0"/>
              </a:spcAft>
              <a:buClr>
                <a:srgbClr val="000000"/>
              </a:buClr>
              <a:buSzPct val="25000"/>
              <a:buFontTx/>
              <a:buNone/>
            </a:pPr>
            <a:endParaRPr lang="en-US" altLang="en-US" sz="2400" b="0" dirty="0" smtClean="0">
              <a:solidFill>
                <a:srgbClr val="000000"/>
              </a:solidFill>
              <a:latin typeface="Times New Roman" panose="02020603050405020304" pitchFamily="18" charset="0"/>
              <a:cs typeface="Times New Roman" panose="02020603050405020304" pitchFamily="18" charset="0"/>
              <a:sym typeface="Calibri" pitchFamily="34" charset="0"/>
            </a:endParaRPr>
          </a:p>
          <a:p>
            <a:pPr marL="228600" indent="-228600" eaLnBrk="1" hangingPunct="1">
              <a:lnSpc>
                <a:spcPct val="70000"/>
              </a:lnSpc>
              <a:spcBef>
                <a:spcPts val="0"/>
              </a:spcBef>
              <a:spcAft>
                <a:spcPct val="0"/>
              </a:spcAft>
              <a:buClr>
                <a:srgbClr val="000000"/>
              </a:buClr>
              <a:buSzPct val="25000"/>
              <a:buFontTx/>
              <a:buNone/>
            </a:pPr>
            <a:r>
              <a:rPr lang="en-US" altLang="en-US" sz="2400" dirty="0" smtClean="0">
                <a:solidFill>
                  <a:srgbClr val="000000"/>
                </a:solidFill>
                <a:latin typeface="Times New Roman" panose="02020603050405020304" pitchFamily="18" charset="0"/>
                <a:cs typeface="Times New Roman" panose="02020603050405020304" pitchFamily="18" charset="0"/>
                <a:sym typeface="Calibri" pitchFamily="34" charset="0"/>
              </a:rPr>
              <a:t>Truman Doctrine</a:t>
            </a:r>
          </a:p>
          <a:p>
            <a:pPr marL="457200" indent="-457200" eaLnBrk="1" hangingPunct="1">
              <a:lnSpc>
                <a:spcPct val="70000"/>
              </a:lnSpc>
              <a:spcBef>
                <a:spcPts val="0"/>
              </a:spcBef>
              <a:spcAft>
                <a:spcPct val="0"/>
              </a:spcAft>
              <a:buClr>
                <a:srgbClr val="000000"/>
              </a:buClr>
              <a:buSzPct val="102000"/>
              <a:buFont typeface="+mj-lt"/>
              <a:buAutoNum type="arabicPeriod"/>
            </a:pPr>
            <a:r>
              <a:rPr lang="en-US" altLang="en-US" sz="2400" b="0" dirty="0" smtClean="0">
                <a:solidFill>
                  <a:srgbClr val="000000"/>
                </a:solidFill>
                <a:latin typeface="Times New Roman" panose="02020603050405020304" pitchFamily="18" charset="0"/>
                <a:cs typeface="Times New Roman" panose="02020603050405020304" pitchFamily="18" charset="0"/>
                <a:sym typeface="Calibri" pitchFamily="34" charset="0"/>
              </a:rPr>
              <a:t>Why did Truman believe Greece needed American aid in 1947?</a:t>
            </a:r>
          </a:p>
          <a:p>
            <a:pPr marL="457200" indent="-457200" eaLnBrk="1" hangingPunct="1">
              <a:lnSpc>
                <a:spcPct val="70000"/>
              </a:lnSpc>
              <a:spcBef>
                <a:spcPts val="0"/>
              </a:spcBef>
              <a:spcAft>
                <a:spcPct val="0"/>
              </a:spcAft>
              <a:buClr>
                <a:srgbClr val="000000"/>
              </a:buClr>
              <a:buSzPct val="102000"/>
              <a:buFont typeface="+mj-lt"/>
              <a:buAutoNum type="arabicPeriod"/>
            </a:pPr>
            <a:r>
              <a:rPr lang="en-US" altLang="en-US" sz="2400" b="0" dirty="0" smtClean="0">
                <a:solidFill>
                  <a:srgbClr val="000000"/>
                </a:solidFill>
                <a:latin typeface="Times New Roman" panose="02020603050405020304" pitchFamily="18" charset="0"/>
                <a:cs typeface="Times New Roman" panose="02020603050405020304" pitchFamily="18" charset="0"/>
                <a:sym typeface="Calibri" pitchFamily="34" charset="0"/>
              </a:rPr>
              <a:t>What does Truman mean when he claims, “Should we fail to aid Greece and Turkey in this fateful hour, the effect will be far reaching to the West as well as to the East?</a:t>
            </a:r>
          </a:p>
          <a:p>
            <a:pPr marL="457200" indent="-457200" eaLnBrk="1" hangingPunct="1">
              <a:lnSpc>
                <a:spcPct val="70000"/>
              </a:lnSpc>
              <a:spcBef>
                <a:spcPts val="0"/>
              </a:spcBef>
              <a:spcAft>
                <a:spcPct val="0"/>
              </a:spcAft>
              <a:buClr>
                <a:srgbClr val="000000"/>
              </a:buClr>
              <a:buSzPct val="102000"/>
              <a:buFont typeface="+mj-lt"/>
              <a:buAutoNum type="arabicPeriod"/>
            </a:pPr>
            <a:r>
              <a:rPr lang="en-US" altLang="en-US" sz="2400" b="0" dirty="0" smtClean="0">
                <a:solidFill>
                  <a:srgbClr val="000000"/>
                </a:solidFill>
                <a:latin typeface="Times New Roman" panose="02020603050405020304" pitchFamily="18" charset="0"/>
                <a:cs typeface="Times New Roman" panose="02020603050405020304" pitchFamily="18" charset="0"/>
                <a:sym typeface="Calibri" pitchFamily="34" charset="0"/>
              </a:rPr>
              <a:t>Does Truman present American policy as offensive or defensive? What words or phrases does Truman use to present policy this way?</a:t>
            </a:r>
          </a:p>
          <a:p>
            <a:pPr marL="228600" indent="-228600" eaLnBrk="1" hangingPunct="1">
              <a:lnSpc>
                <a:spcPct val="70000"/>
              </a:lnSpc>
              <a:spcBef>
                <a:spcPts val="0"/>
              </a:spcBef>
              <a:spcAft>
                <a:spcPct val="0"/>
              </a:spcAft>
              <a:buClr>
                <a:srgbClr val="000000"/>
              </a:buClr>
              <a:buSzPct val="25000"/>
              <a:buFontTx/>
              <a:buNone/>
            </a:pPr>
            <a:endParaRPr lang="en-US" altLang="en-US" sz="2400" dirty="0" smtClean="0">
              <a:solidFill>
                <a:srgbClr val="000000"/>
              </a:solidFill>
              <a:latin typeface="Times New Roman" panose="02020603050405020304" pitchFamily="18" charset="0"/>
              <a:cs typeface="Times New Roman" panose="02020603050405020304" pitchFamily="18" charset="0"/>
              <a:sym typeface="Calibri" pitchFamily="34" charset="0"/>
            </a:endParaRPr>
          </a:p>
          <a:p>
            <a:pPr marL="228600" indent="-228600" eaLnBrk="1" hangingPunct="1">
              <a:lnSpc>
                <a:spcPct val="70000"/>
              </a:lnSpc>
              <a:spcBef>
                <a:spcPts val="0"/>
              </a:spcBef>
              <a:spcAft>
                <a:spcPct val="0"/>
              </a:spcAft>
              <a:buClr>
                <a:srgbClr val="000000"/>
              </a:buClr>
              <a:buSzPct val="25000"/>
              <a:buFontTx/>
              <a:buNone/>
            </a:pPr>
            <a:r>
              <a:rPr lang="en-US" altLang="en-US" sz="2400" dirty="0" smtClean="0">
                <a:solidFill>
                  <a:srgbClr val="000000"/>
                </a:solidFill>
                <a:latin typeface="Times New Roman" panose="02020603050405020304" pitchFamily="18" charset="0"/>
                <a:cs typeface="Times New Roman" panose="02020603050405020304" pitchFamily="18" charset="0"/>
                <a:sym typeface="Calibri" pitchFamily="34" charset="0"/>
              </a:rPr>
              <a:t>First Hypothesis: </a:t>
            </a:r>
            <a:r>
              <a:rPr lang="en-US" altLang="en-US" sz="2400" dirty="0">
                <a:solidFill>
                  <a:srgbClr val="000000"/>
                </a:solidFill>
                <a:latin typeface="Times New Roman" panose="02020603050405020304" pitchFamily="18" charset="0"/>
                <a:cs typeface="Times New Roman" panose="02020603050405020304" pitchFamily="18" charset="0"/>
                <a:sym typeface="Calibri" pitchFamily="34" charset="0"/>
              </a:rPr>
              <a:t> </a:t>
            </a:r>
            <a:r>
              <a:rPr lang="en-US" altLang="en-US" sz="2400" b="0" dirty="0" smtClean="0">
                <a:solidFill>
                  <a:srgbClr val="000000"/>
                </a:solidFill>
                <a:latin typeface="Times New Roman" panose="02020603050405020304" pitchFamily="18" charset="0"/>
                <a:cs typeface="Times New Roman" panose="02020603050405020304" pitchFamily="18" charset="0"/>
                <a:sym typeface="Calibri" pitchFamily="34" charset="0"/>
              </a:rPr>
              <a:t>Who was primarily responsible for the Cold War – the United States or the Soviet Union?</a:t>
            </a:r>
          </a:p>
          <a:p>
            <a:pPr marL="228600" indent="-228600" eaLnBrk="1" hangingPunct="1">
              <a:spcBef>
                <a:spcPts val="725"/>
              </a:spcBef>
              <a:spcAft>
                <a:spcPct val="0"/>
              </a:spcAft>
              <a:buClr>
                <a:srgbClr val="000000"/>
              </a:buClr>
              <a:buSzTx/>
              <a:buFontTx/>
              <a:buNone/>
            </a:pPr>
            <a:endParaRPr lang="en-US" altLang="en-US" sz="2000" b="0" dirty="0" smtClean="0">
              <a:solidFill>
                <a:srgbClr val="000000"/>
              </a:solidFill>
              <a:latin typeface="Calibri" pitchFamily="34" charset="0"/>
              <a:cs typeface="Arial" charset="0"/>
              <a:sym typeface="Calibri" pitchFamily="34" charset="0"/>
            </a:endParaRPr>
          </a:p>
        </p:txBody>
      </p:sp>
      <p:sp>
        <p:nvSpPr>
          <p:cNvPr id="89092" name="Shape 476"/>
          <p:cNvSpPr txBox="1">
            <a:spLocks noChangeArrowheads="1"/>
          </p:cNvSpPr>
          <p:nvPr/>
        </p:nvSpPr>
        <p:spPr bwMode="auto">
          <a:xfrm>
            <a:off x="8305800" y="6340475"/>
            <a:ext cx="381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sz="1400">
                <a:solidFill>
                  <a:srgbClr val="000000"/>
                </a:solidFill>
                <a:latin typeface="Arial" charset="0"/>
                <a:cs typeface="Arial" charset="0"/>
                <a:sym typeface="Arial" charset="0"/>
              </a:defRPr>
            </a:lvl1pPr>
            <a:lvl2pPr marL="742950" indent="-285750">
              <a:defRPr sz="1400">
                <a:solidFill>
                  <a:srgbClr val="000000"/>
                </a:solidFill>
                <a:latin typeface="Arial" charset="0"/>
                <a:cs typeface="Arial" charset="0"/>
                <a:sym typeface="Arial" charset="0"/>
              </a:defRPr>
            </a:lvl2pPr>
            <a:lvl3pPr marL="1143000" indent="-228600">
              <a:defRPr sz="1400">
                <a:solidFill>
                  <a:srgbClr val="000000"/>
                </a:solidFill>
                <a:latin typeface="Arial" charset="0"/>
                <a:cs typeface="Arial" charset="0"/>
                <a:sym typeface="Arial" charset="0"/>
              </a:defRPr>
            </a:lvl3pPr>
            <a:lvl4pPr marL="1600200" indent="-228600">
              <a:defRPr sz="1400">
                <a:solidFill>
                  <a:srgbClr val="000000"/>
                </a:solidFill>
                <a:latin typeface="Arial" charset="0"/>
                <a:cs typeface="Arial" charset="0"/>
                <a:sym typeface="Arial" charset="0"/>
              </a:defRPr>
            </a:lvl4pPr>
            <a:lvl5pPr marL="2057400" indent="-22860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r" eaLnBrk="1" hangingPunct="1">
              <a:buClr>
                <a:srgbClr val="FFFFFF"/>
              </a:buClr>
              <a:buSzPct val="25000"/>
              <a:buFont typeface="Calibri" pitchFamily="34" charset="0"/>
              <a:buNone/>
            </a:pPr>
            <a:fld id="{CAE95C0A-8272-419E-9156-D853B0B2A3F9}" type="slidenum">
              <a:rPr lang="en-US" altLang="en-US" sz="1200" b="1">
                <a:solidFill>
                  <a:srgbClr val="FFFFFF"/>
                </a:solidFill>
                <a:latin typeface="Calibri" pitchFamily="34" charset="0"/>
                <a:sym typeface="Calibri" pitchFamily="34" charset="0"/>
              </a:rPr>
              <a:pPr algn="r" eaLnBrk="1" hangingPunct="1">
                <a:buClr>
                  <a:srgbClr val="FFFFFF"/>
                </a:buClr>
                <a:buSzPct val="25000"/>
                <a:buFont typeface="Calibri" pitchFamily="34" charset="0"/>
                <a:buNone/>
              </a:pPr>
              <a:t>92</a:t>
            </a:fld>
            <a:endParaRPr lang="en-US" altLang="en-US" sz="1200" b="1">
              <a:solidFill>
                <a:srgbClr val="FFFFFF"/>
              </a:solidFill>
              <a:latin typeface="Calibri" pitchFamily="34" charset="0"/>
              <a:sym typeface="Calibri" pitchFamily="34" charset="0"/>
            </a:endParaRPr>
          </a:p>
        </p:txBody>
      </p:sp>
    </p:spTree>
    <p:extLst>
      <p:ext uri="{BB962C8B-B14F-4D97-AF65-F5344CB8AC3E}">
        <p14:creationId xmlns:p14="http://schemas.microsoft.com/office/powerpoint/2010/main" val="2816165042"/>
      </p:ext>
    </p:extLst>
  </p:cSld>
  <p:clrMapOvr>
    <a:masterClrMapping/>
  </p:clrMapOvr>
  <p:transition>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hape 481"/>
          <p:cNvSpPr txBox="1">
            <a:spLocks noGrp="1"/>
          </p:cNvSpPr>
          <p:nvPr>
            <p:ph type="title"/>
          </p:nvPr>
        </p:nvSpPr>
        <p:spPr>
          <a:xfrm>
            <a:off x="457200" y="274638"/>
            <a:ext cx="7543800" cy="1143000"/>
          </a:xfrm>
        </p:spPr>
        <p:txBody>
          <a:bodyPr tIns="45700" bIns="45700"/>
          <a:lstStyle/>
          <a:p>
            <a:pPr eaLnBrk="1" hangingPunct="1">
              <a:spcBef>
                <a:spcPct val="0"/>
              </a:spcBef>
              <a:spcAft>
                <a:spcPct val="0"/>
              </a:spcAft>
              <a:buSzPct val="25000"/>
              <a:buFont typeface="Times New Roman" pitchFamily="18" charset="0"/>
              <a:buNone/>
            </a:pPr>
            <a:r>
              <a:rPr lang="en-US" altLang="en-US" dirty="0" smtClean="0">
                <a:latin typeface="Times New Roman" pitchFamily="18" charset="0"/>
                <a:cs typeface="Times New Roman" pitchFamily="18" charset="0"/>
                <a:sym typeface="Times New Roman" pitchFamily="18" charset="0"/>
              </a:rPr>
              <a:t>Guiding Questions </a:t>
            </a:r>
            <a:br>
              <a:rPr lang="en-US" altLang="en-US" dirty="0" smtClean="0">
                <a:latin typeface="Times New Roman" pitchFamily="18" charset="0"/>
                <a:cs typeface="Times New Roman" pitchFamily="18" charset="0"/>
                <a:sym typeface="Times New Roman" pitchFamily="18" charset="0"/>
              </a:rPr>
            </a:br>
            <a:r>
              <a:rPr lang="en-US" altLang="en-US" dirty="0" smtClean="0">
                <a:latin typeface="Times New Roman" pitchFamily="18" charset="0"/>
                <a:cs typeface="Times New Roman" pitchFamily="18" charset="0"/>
                <a:sym typeface="Times New Roman" pitchFamily="18" charset="0"/>
              </a:rPr>
              <a:t>(continued)</a:t>
            </a:r>
          </a:p>
        </p:txBody>
      </p:sp>
      <p:sp>
        <p:nvSpPr>
          <p:cNvPr id="91139" name="Shape 482"/>
          <p:cNvSpPr txBox="1">
            <a:spLocks noGrp="1"/>
          </p:cNvSpPr>
          <p:nvPr>
            <p:ph type="body" idx="1"/>
          </p:nvPr>
        </p:nvSpPr>
        <p:spPr>
          <a:xfrm>
            <a:off x="457200" y="1600200"/>
            <a:ext cx="7543800" cy="4525963"/>
          </a:xfrm>
        </p:spPr>
        <p:txBody>
          <a:bodyPr tIns="45700" bIns="45700"/>
          <a:lstStyle/>
          <a:p>
            <a:pPr marL="228600" indent="-228600" eaLnBrk="1" hangingPunct="1">
              <a:lnSpc>
                <a:spcPct val="80000"/>
              </a:lnSpc>
              <a:spcBef>
                <a:spcPts val="0"/>
              </a:spcBef>
              <a:spcAft>
                <a:spcPct val="0"/>
              </a:spcAft>
              <a:buClr>
                <a:srgbClr val="000000"/>
              </a:buClr>
              <a:buSzPct val="25000"/>
              <a:buFontTx/>
              <a:buNone/>
            </a:pPr>
            <a:r>
              <a:rPr lang="en-US" altLang="en-US" sz="2400" dirty="0" smtClean="0">
                <a:solidFill>
                  <a:srgbClr val="000000"/>
                </a:solidFill>
                <a:latin typeface="Times New Roman" panose="02020603050405020304" pitchFamily="18" charset="0"/>
                <a:cs typeface="Times New Roman" panose="02020603050405020304" pitchFamily="18" charset="0"/>
                <a:sym typeface="Calibri" pitchFamily="34" charset="0"/>
              </a:rPr>
              <a:t>Soviet Ambassador Telegram</a:t>
            </a:r>
          </a:p>
          <a:p>
            <a:pPr marL="457200" indent="-457200" eaLnBrk="1" hangingPunct="1">
              <a:lnSpc>
                <a:spcPct val="80000"/>
              </a:lnSpc>
              <a:spcBef>
                <a:spcPts val="0"/>
              </a:spcBef>
              <a:spcAft>
                <a:spcPct val="0"/>
              </a:spcAft>
              <a:buClr>
                <a:srgbClr val="000000"/>
              </a:buClr>
              <a:buSzPct val="101000"/>
              <a:buFont typeface="+mj-lt"/>
              <a:buAutoNum type="arabicPeriod"/>
            </a:pPr>
            <a:r>
              <a:rPr lang="en-US" altLang="en-US" sz="2400" b="0" dirty="0" smtClean="0">
                <a:solidFill>
                  <a:srgbClr val="000000"/>
                </a:solidFill>
                <a:latin typeface="Times New Roman" panose="02020603050405020304" pitchFamily="18" charset="0"/>
                <a:cs typeface="Times New Roman" panose="02020603050405020304" pitchFamily="18" charset="0"/>
                <a:sym typeface="Calibri" pitchFamily="34" charset="0"/>
              </a:rPr>
              <a:t>Who was Nicholas </a:t>
            </a:r>
            <a:r>
              <a:rPr lang="en-US" altLang="en-US" sz="2400" b="0" dirty="0" err="1" smtClean="0">
                <a:solidFill>
                  <a:srgbClr val="000000"/>
                </a:solidFill>
                <a:latin typeface="Times New Roman" panose="02020603050405020304" pitchFamily="18" charset="0"/>
                <a:cs typeface="Times New Roman" panose="02020603050405020304" pitchFamily="18" charset="0"/>
                <a:sym typeface="Calibri" pitchFamily="34" charset="0"/>
              </a:rPr>
              <a:t>Nivikov</a:t>
            </a:r>
            <a:r>
              <a:rPr lang="en-US" altLang="en-US" sz="2400" b="0" dirty="0" smtClean="0">
                <a:solidFill>
                  <a:srgbClr val="000000"/>
                </a:solidFill>
                <a:latin typeface="Times New Roman" panose="02020603050405020304" pitchFamily="18" charset="0"/>
                <a:cs typeface="Times New Roman" panose="02020603050405020304" pitchFamily="18" charset="0"/>
                <a:sym typeface="Calibri" pitchFamily="34" charset="0"/>
              </a:rPr>
              <a:t>? When did he write this telegram?</a:t>
            </a:r>
          </a:p>
          <a:p>
            <a:pPr marL="457200" indent="-457200" eaLnBrk="1" hangingPunct="1">
              <a:lnSpc>
                <a:spcPct val="80000"/>
              </a:lnSpc>
              <a:spcBef>
                <a:spcPts val="0"/>
              </a:spcBef>
              <a:spcAft>
                <a:spcPct val="0"/>
              </a:spcAft>
              <a:buClr>
                <a:srgbClr val="000000"/>
              </a:buClr>
              <a:buSzPct val="101000"/>
              <a:buFont typeface="+mj-lt"/>
              <a:buAutoNum type="arabicPeriod"/>
            </a:pPr>
            <a:r>
              <a:rPr lang="en-US" altLang="en-US" sz="2400" b="0" dirty="0" smtClean="0">
                <a:solidFill>
                  <a:srgbClr val="000000"/>
                </a:solidFill>
                <a:latin typeface="Times New Roman" panose="02020603050405020304" pitchFamily="18" charset="0"/>
                <a:cs typeface="Times New Roman" panose="02020603050405020304" pitchFamily="18" charset="0"/>
                <a:sym typeface="Calibri" pitchFamily="34" charset="0"/>
              </a:rPr>
              <a:t>How does </a:t>
            </a:r>
            <a:r>
              <a:rPr lang="en-US" altLang="en-US" sz="2400" b="0" dirty="0" err="1" smtClean="0">
                <a:solidFill>
                  <a:srgbClr val="000000"/>
                </a:solidFill>
                <a:latin typeface="Times New Roman" panose="02020603050405020304" pitchFamily="18" charset="0"/>
                <a:cs typeface="Times New Roman" panose="02020603050405020304" pitchFamily="18" charset="0"/>
                <a:sym typeface="Calibri" pitchFamily="34" charset="0"/>
              </a:rPr>
              <a:t>Novikov</a:t>
            </a:r>
            <a:r>
              <a:rPr lang="en-US" altLang="en-US" sz="2400" b="0" dirty="0" smtClean="0">
                <a:solidFill>
                  <a:srgbClr val="000000"/>
                </a:solidFill>
                <a:latin typeface="Times New Roman" panose="02020603050405020304" pitchFamily="18" charset="0"/>
                <a:cs typeface="Times New Roman" panose="02020603050405020304" pitchFamily="18" charset="0"/>
                <a:sym typeface="Calibri" pitchFamily="34" charset="0"/>
              </a:rPr>
              <a:t> describe the United States? What evidence does he use to support his description?</a:t>
            </a:r>
          </a:p>
          <a:p>
            <a:pPr marL="228600" indent="-228600" eaLnBrk="1" hangingPunct="1">
              <a:lnSpc>
                <a:spcPct val="80000"/>
              </a:lnSpc>
              <a:spcBef>
                <a:spcPts val="0"/>
              </a:spcBef>
              <a:spcAft>
                <a:spcPct val="0"/>
              </a:spcAft>
              <a:buClr>
                <a:srgbClr val="000000"/>
              </a:buClr>
              <a:buSzPct val="25000"/>
              <a:buFontTx/>
              <a:buNone/>
            </a:pPr>
            <a:endParaRPr lang="en-US" altLang="en-US" sz="2400" dirty="0" smtClean="0">
              <a:solidFill>
                <a:srgbClr val="000000"/>
              </a:solidFill>
              <a:latin typeface="Times New Roman" panose="02020603050405020304" pitchFamily="18" charset="0"/>
              <a:cs typeface="Times New Roman" panose="02020603050405020304" pitchFamily="18" charset="0"/>
              <a:sym typeface="Calibri" pitchFamily="34" charset="0"/>
            </a:endParaRPr>
          </a:p>
          <a:p>
            <a:pPr marL="228600" indent="-228600" eaLnBrk="1" hangingPunct="1">
              <a:lnSpc>
                <a:spcPct val="80000"/>
              </a:lnSpc>
              <a:spcBef>
                <a:spcPts val="0"/>
              </a:spcBef>
              <a:spcAft>
                <a:spcPct val="0"/>
              </a:spcAft>
              <a:buClr>
                <a:srgbClr val="000000"/>
              </a:buClr>
              <a:buSzPct val="25000"/>
              <a:buFontTx/>
              <a:buNone/>
            </a:pPr>
            <a:r>
              <a:rPr lang="en-US" altLang="en-US" sz="2400" dirty="0" smtClean="0">
                <a:solidFill>
                  <a:srgbClr val="000000"/>
                </a:solidFill>
                <a:latin typeface="Times New Roman" panose="02020603050405020304" pitchFamily="18" charset="0"/>
                <a:cs typeface="Times New Roman" panose="02020603050405020304" pitchFamily="18" charset="0"/>
                <a:sym typeface="Calibri" pitchFamily="34" charset="0"/>
              </a:rPr>
              <a:t>Henry Wallace Letter</a:t>
            </a:r>
          </a:p>
          <a:p>
            <a:pPr marL="457200" indent="-457200" eaLnBrk="1" hangingPunct="1">
              <a:lnSpc>
                <a:spcPct val="80000"/>
              </a:lnSpc>
              <a:spcBef>
                <a:spcPts val="0"/>
              </a:spcBef>
              <a:spcAft>
                <a:spcPct val="0"/>
              </a:spcAft>
              <a:buClr>
                <a:srgbClr val="000000"/>
              </a:buClr>
              <a:buSzPct val="101000"/>
              <a:buFont typeface="+mj-lt"/>
              <a:buAutoNum type="arabicPeriod"/>
            </a:pPr>
            <a:r>
              <a:rPr lang="en-US" altLang="en-US" sz="2400" b="0" dirty="0" smtClean="0">
                <a:solidFill>
                  <a:srgbClr val="000000"/>
                </a:solidFill>
                <a:latin typeface="Times New Roman" panose="02020603050405020304" pitchFamily="18" charset="0"/>
                <a:cs typeface="Times New Roman" panose="02020603050405020304" pitchFamily="18" charset="0"/>
                <a:sym typeface="Calibri" pitchFamily="34" charset="0"/>
              </a:rPr>
              <a:t>Who was Henry Wallace? When did he write this letter?</a:t>
            </a:r>
          </a:p>
          <a:p>
            <a:pPr marL="457200" indent="-457200" eaLnBrk="1" hangingPunct="1">
              <a:lnSpc>
                <a:spcPct val="80000"/>
              </a:lnSpc>
              <a:spcBef>
                <a:spcPts val="0"/>
              </a:spcBef>
              <a:spcAft>
                <a:spcPct val="0"/>
              </a:spcAft>
              <a:buClr>
                <a:srgbClr val="000000"/>
              </a:buClr>
              <a:buSzPct val="101000"/>
              <a:buFont typeface="+mj-lt"/>
              <a:buAutoNum type="arabicPeriod"/>
            </a:pPr>
            <a:r>
              <a:rPr lang="en-US" altLang="en-US" sz="2400" b="0" dirty="0" smtClean="0">
                <a:solidFill>
                  <a:srgbClr val="000000"/>
                </a:solidFill>
                <a:latin typeface="Times New Roman" panose="02020603050405020304" pitchFamily="18" charset="0"/>
                <a:cs typeface="Times New Roman" panose="02020603050405020304" pitchFamily="18" charset="0"/>
                <a:sym typeface="Calibri" pitchFamily="34" charset="0"/>
              </a:rPr>
              <a:t>What is Wallace’s main argument?</a:t>
            </a:r>
          </a:p>
          <a:p>
            <a:pPr marL="457200" indent="-457200" eaLnBrk="1" hangingPunct="1">
              <a:lnSpc>
                <a:spcPct val="80000"/>
              </a:lnSpc>
              <a:spcBef>
                <a:spcPts val="0"/>
              </a:spcBef>
              <a:spcAft>
                <a:spcPct val="0"/>
              </a:spcAft>
              <a:buClr>
                <a:srgbClr val="000000"/>
              </a:buClr>
              <a:buSzPct val="101000"/>
              <a:buFont typeface="+mj-lt"/>
              <a:buAutoNum type="arabicPeriod"/>
            </a:pPr>
            <a:r>
              <a:rPr lang="en-US" altLang="en-US" sz="2400" b="0" dirty="0" smtClean="0">
                <a:solidFill>
                  <a:srgbClr val="000000"/>
                </a:solidFill>
                <a:latin typeface="Times New Roman" panose="02020603050405020304" pitchFamily="18" charset="0"/>
                <a:cs typeface="Times New Roman" panose="02020603050405020304" pitchFamily="18" charset="0"/>
                <a:sym typeface="Calibri" pitchFamily="34" charset="0"/>
              </a:rPr>
              <a:t>How does Wallace’s description of American foreign policy compare to Truman’s and </a:t>
            </a:r>
            <a:r>
              <a:rPr lang="en-US" altLang="en-US" sz="2400" b="0" dirty="0" err="1" smtClean="0">
                <a:solidFill>
                  <a:srgbClr val="000000"/>
                </a:solidFill>
                <a:latin typeface="Times New Roman" panose="02020603050405020304" pitchFamily="18" charset="0"/>
                <a:cs typeface="Times New Roman" panose="02020603050405020304" pitchFamily="18" charset="0"/>
                <a:sym typeface="Calibri" pitchFamily="34" charset="0"/>
              </a:rPr>
              <a:t>Noikov’s</a:t>
            </a:r>
            <a:r>
              <a:rPr lang="en-US" altLang="en-US" sz="2400" b="0" dirty="0" smtClean="0">
                <a:solidFill>
                  <a:srgbClr val="000000"/>
                </a:solidFill>
                <a:latin typeface="Times New Roman" panose="02020603050405020304" pitchFamily="18" charset="0"/>
                <a:cs typeface="Times New Roman" panose="02020603050405020304" pitchFamily="18" charset="0"/>
                <a:sym typeface="Calibri" pitchFamily="34" charset="0"/>
              </a:rPr>
              <a:t>?</a:t>
            </a:r>
          </a:p>
          <a:p>
            <a:pPr marL="228600" indent="-228600" eaLnBrk="1" hangingPunct="1">
              <a:lnSpc>
                <a:spcPct val="80000"/>
              </a:lnSpc>
              <a:spcBef>
                <a:spcPts val="0"/>
              </a:spcBef>
              <a:spcAft>
                <a:spcPct val="0"/>
              </a:spcAft>
              <a:buClr>
                <a:srgbClr val="000000"/>
              </a:buClr>
              <a:buSzPct val="25000"/>
              <a:buFontTx/>
              <a:buNone/>
            </a:pPr>
            <a:endParaRPr lang="en-US" altLang="en-US" sz="2400" dirty="0" smtClean="0">
              <a:solidFill>
                <a:srgbClr val="000000"/>
              </a:solidFill>
              <a:latin typeface="Times New Roman" panose="02020603050405020304" pitchFamily="18" charset="0"/>
              <a:cs typeface="Times New Roman" panose="02020603050405020304" pitchFamily="18" charset="0"/>
              <a:sym typeface="Calibri" pitchFamily="34" charset="0"/>
            </a:endParaRPr>
          </a:p>
          <a:p>
            <a:pPr marL="228600" indent="-228600" eaLnBrk="1" hangingPunct="1">
              <a:lnSpc>
                <a:spcPct val="80000"/>
              </a:lnSpc>
              <a:spcBef>
                <a:spcPts val="0"/>
              </a:spcBef>
              <a:spcAft>
                <a:spcPct val="0"/>
              </a:spcAft>
              <a:buClr>
                <a:srgbClr val="000000"/>
              </a:buClr>
              <a:buSzPct val="25000"/>
              <a:buFontTx/>
              <a:buNone/>
            </a:pPr>
            <a:r>
              <a:rPr lang="en-US" altLang="en-US" sz="2400" dirty="0" smtClean="0">
                <a:solidFill>
                  <a:srgbClr val="000000"/>
                </a:solidFill>
                <a:latin typeface="Times New Roman" panose="02020603050405020304" pitchFamily="18" charset="0"/>
                <a:cs typeface="Times New Roman" panose="02020603050405020304" pitchFamily="18" charset="0"/>
                <a:sym typeface="Calibri" pitchFamily="34" charset="0"/>
              </a:rPr>
              <a:t>Second Hypothesis: </a:t>
            </a:r>
            <a:r>
              <a:rPr lang="en-US" altLang="en-US" sz="2400" b="0" dirty="0" smtClean="0">
                <a:solidFill>
                  <a:srgbClr val="000000"/>
                </a:solidFill>
                <a:latin typeface="Times New Roman" panose="02020603050405020304" pitchFamily="18" charset="0"/>
                <a:cs typeface="Times New Roman" panose="02020603050405020304" pitchFamily="18" charset="0"/>
                <a:sym typeface="Calibri" pitchFamily="34" charset="0"/>
              </a:rPr>
              <a:t>Who was primarily responsible for the Cold War – the United States or the Soviet Union?</a:t>
            </a:r>
          </a:p>
          <a:p>
            <a:pPr marL="228600" indent="-228600" eaLnBrk="1" hangingPunct="1">
              <a:spcBef>
                <a:spcPts val="725"/>
              </a:spcBef>
              <a:spcAft>
                <a:spcPct val="0"/>
              </a:spcAft>
              <a:buClr>
                <a:srgbClr val="000000"/>
              </a:buClr>
              <a:buSzTx/>
              <a:buFontTx/>
              <a:buNone/>
            </a:pPr>
            <a:endParaRPr lang="en-US" altLang="en-US" sz="2200" b="0" dirty="0" smtClean="0">
              <a:solidFill>
                <a:srgbClr val="000000"/>
              </a:solidFill>
              <a:latin typeface="Calibri" pitchFamily="34" charset="0"/>
              <a:cs typeface="Arial" charset="0"/>
              <a:sym typeface="Calibri" pitchFamily="34" charset="0"/>
            </a:endParaRPr>
          </a:p>
        </p:txBody>
      </p:sp>
      <p:sp>
        <p:nvSpPr>
          <p:cNvPr id="91140" name="Shape 483"/>
          <p:cNvSpPr txBox="1">
            <a:spLocks noChangeArrowheads="1"/>
          </p:cNvSpPr>
          <p:nvPr/>
        </p:nvSpPr>
        <p:spPr bwMode="auto">
          <a:xfrm>
            <a:off x="8305800" y="6340475"/>
            <a:ext cx="381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sz="1400">
                <a:solidFill>
                  <a:srgbClr val="000000"/>
                </a:solidFill>
                <a:latin typeface="Arial" charset="0"/>
                <a:cs typeface="Arial" charset="0"/>
                <a:sym typeface="Arial" charset="0"/>
              </a:defRPr>
            </a:lvl1pPr>
            <a:lvl2pPr marL="742950" indent="-285750">
              <a:defRPr sz="1400">
                <a:solidFill>
                  <a:srgbClr val="000000"/>
                </a:solidFill>
                <a:latin typeface="Arial" charset="0"/>
                <a:cs typeface="Arial" charset="0"/>
                <a:sym typeface="Arial" charset="0"/>
              </a:defRPr>
            </a:lvl2pPr>
            <a:lvl3pPr marL="1143000" indent="-228600">
              <a:defRPr sz="1400">
                <a:solidFill>
                  <a:srgbClr val="000000"/>
                </a:solidFill>
                <a:latin typeface="Arial" charset="0"/>
                <a:cs typeface="Arial" charset="0"/>
                <a:sym typeface="Arial" charset="0"/>
              </a:defRPr>
            </a:lvl3pPr>
            <a:lvl4pPr marL="1600200" indent="-228600">
              <a:defRPr sz="1400">
                <a:solidFill>
                  <a:srgbClr val="000000"/>
                </a:solidFill>
                <a:latin typeface="Arial" charset="0"/>
                <a:cs typeface="Arial" charset="0"/>
                <a:sym typeface="Arial" charset="0"/>
              </a:defRPr>
            </a:lvl4pPr>
            <a:lvl5pPr marL="2057400" indent="-22860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r" eaLnBrk="1" hangingPunct="1">
              <a:buClr>
                <a:srgbClr val="FFFFFF"/>
              </a:buClr>
              <a:buSzPct val="25000"/>
              <a:buFont typeface="Calibri" pitchFamily="34" charset="0"/>
              <a:buNone/>
            </a:pPr>
            <a:fld id="{A95DA47B-C077-443F-AF9B-DAC195A400F2}" type="slidenum">
              <a:rPr lang="en-US" altLang="en-US" sz="1200" b="1">
                <a:solidFill>
                  <a:srgbClr val="FFFFFF"/>
                </a:solidFill>
                <a:latin typeface="Calibri" pitchFamily="34" charset="0"/>
                <a:sym typeface="Calibri" pitchFamily="34" charset="0"/>
              </a:rPr>
              <a:pPr algn="r" eaLnBrk="1" hangingPunct="1">
                <a:buClr>
                  <a:srgbClr val="FFFFFF"/>
                </a:buClr>
                <a:buSzPct val="25000"/>
                <a:buFont typeface="Calibri" pitchFamily="34" charset="0"/>
                <a:buNone/>
              </a:pPr>
              <a:t>93</a:t>
            </a:fld>
            <a:endParaRPr lang="en-US" altLang="en-US" sz="1200" b="1">
              <a:solidFill>
                <a:srgbClr val="FFFFFF"/>
              </a:solidFill>
              <a:latin typeface="Calibri" pitchFamily="34" charset="0"/>
              <a:sym typeface="Calibri" pitchFamily="34" charset="0"/>
            </a:endParaRPr>
          </a:p>
        </p:txBody>
      </p:sp>
    </p:spTree>
    <p:extLst>
      <p:ext uri="{BB962C8B-B14F-4D97-AF65-F5344CB8AC3E}">
        <p14:creationId xmlns:p14="http://schemas.microsoft.com/office/powerpoint/2010/main" val="4271255078"/>
      </p:ext>
    </p:extLst>
  </p:cSld>
  <p:clrMapOvr>
    <a:masterClrMapping/>
  </p:clrMapOvr>
  <p:transition>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005"/>
        <p:cNvGrpSpPr/>
        <p:nvPr/>
      </p:nvGrpSpPr>
      <p:grpSpPr>
        <a:xfrm>
          <a:off x="0" y="0"/>
          <a:ext cx="0" cy="0"/>
          <a:chOff x="0" y="0"/>
          <a:chExt cx="0" cy="0"/>
        </a:xfrm>
      </p:grpSpPr>
      <p:sp>
        <p:nvSpPr>
          <p:cNvPr id="1006" name="Shape 1006"/>
          <p:cNvSpPr txBox="1">
            <a:spLocks noGrp="1"/>
          </p:cNvSpPr>
          <p:nvPr>
            <p:ph type="title"/>
          </p:nvPr>
        </p:nvSpPr>
        <p:spPr>
          <a:xfrm>
            <a:off x="457200" y="274637"/>
            <a:ext cx="7543800" cy="1143000"/>
          </a:xfrm>
          <a:prstGeom prst="rect">
            <a:avLst/>
          </a:prstGeom>
        </p:spPr>
        <p:txBody>
          <a:bodyPr lIns="91425" tIns="91425" rIns="91425" bIns="91425" anchor="ctr" anchorCtr="0">
            <a:noAutofit/>
          </a:bodyPr>
          <a:lstStyle/>
          <a:p>
            <a:pPr lvl="0" rtl="0">
              <a:spcBef>
                <a:spcPts val="0"/>
              </a:spcBef>
              <a:buNone/>
            </a:pPr>
            <a:r>
              <a:rPr lang="en-US"/>
              <a:t>Resources</a:t>
            </a:r>
          </a:p>
        </p:txBody>
      </p:sp>
      <p:sp>
        <p:nvSpPr>
          <p:cNvPr id="1007" name="Shape 1007"/>
          <p:cNvSpPr txBox="1">
            <a:spLocks noGrp="1"/>
          </p:cNvSpPr>
          <p:nvPr>
            <p:ph type="body" idx="1"/>
          </p:nvPr>
        </p:nvSpPr>
        <p:spPr>
          <a:xfrm>
            <a:off x="178800" y="1528075"/>
            <a:ext cx="7822200" cy="4013400"/>
          </a:xfrm>
          <a:prstGeom prst="rect">
            <a:avLst/>
          </a:prstGeom>
        </p:spPr>
        <p:txBody>
          <a:bodyPr lIns="91425" tIns="91425" rIns="91425" bIns="91425" anchor="t" anchorCtr="0">
            <a:noAutofit/>
          </a:bodyPr>
          <a:lstStyle/>
          <a:p>
            <a:pPr marL="0" lvl="0" indent="0" algn="ctr" rtl="0">
              <a:spcBef>
                <a:spcPts val="0"/>
              </a:spcBef>
              <a:buNone/>
            </a:pPr>
            <a:r>
              <a:rPr lang="en-US" sz="2400" u="sng"/>
              <a:t>Current Affairs</a:t>
            </a:r>
          </a:p>
          <a:p>
            <a:pPr marL="0" lvl="0" indent="0" algn="ctr" rtl="0">
              <a:spcBef>
                <a:spcPts val="0"/>
              </a:spcBef>
              <a:buNone/>
            </a:pPr>
            <a:r>
              <a:rPr lang="en-US" sz="2400" u="sng">
                <a:solidFill>
                  <a:schemeClr val="hlink"/>
                </a:solidFill>
                <a:hlinkClick r:id="rId3"/>
              </a:rPr>
              <a:t>www.newsela.com</a:t>
            </a:r>
            <a:r>
              <a:rPr lang="en-US" sz="2400"/>
              <a:t> </a:t>
            </a:r>
          </a:p>
          <a:p>
            <a:pPr marL="0" lvl="0" indent="0" algn="ctr" rtl="0">
              <a:spcBef>
                <a:spcPts val="0"/>
              </a:spcBef>
              <a:buNone/>
            </a:pPr>
            <a:r>
              <a:rPr lang="en-US" sz="2400" u="sng">
                <a:solidFill>
                  <a:schemeClr val="hlink"/>
                </a:solidFill>
                <a:hlinkClick r:id="rId4"/>
              </a:rPr>
              <a:t>www.thegaurdian.com</a:t>
            </a:r>
            <a:r>
              <a:rPr lang="en-US" sz="2400"/>
              <a:t> </a:t>
            </a:r>
            <a:br>
              <a:rPr lang="en-US" sz="2400"/>
            </a:br>
            <a:r>
              <a:rPr lang="en-US" sz="2400" u="sng">
                <a:solidFill>
                  <a:schemeClr val="hlink"/>
                </a:solidFill>
                <a:hlinkClick r:id="rId5"/>
              </a:rPr>
              <a:t>www.procon.org</a:t>
            </a:r>
            <a:r>
              <a:rPr lang="en-US" sz="2400"/>
              <a:t> </a:t>
            </a:r>
          </a:p>
          <a:p>
            <a:pPr marL="0" lvl="0" indent="0" algn="ctr" rtl="0">
              <a:spcBef>
                <a:spcPts val="0"/>
              </a:spcBef>
              <a:buNone/>
            </a:pPr>
            <a:r>
              <a:rPr lang="en-US" sz="2400" u="sng">
                <a:solidFill>
                  <a:schemeClr val="hlink"/>
                </a:solidFill>
                <a:hlinkClick r:id="rId6"/>
              </a:rPr>
              <a:t>www.theday.co.uk</a:t>
            </a:r>
            <a:r>
              <a:rPr lang="en-US" sz="2400"/>
              <a:t> </a:t>
            </a:r>
          </a:p>
          <a:p>
            <a:pPr marL="0" lvl="0" indent="-69850" algn="ctr" rtl="0">
              <a:spcBef>
                <a:spcPts val="0"/>
              </a:spcBef>
              <a:buClr>
                <a:schemeClr val="dk1"/>
              </a:buClr>
              <a:buSzPct val="78571"/>
              <a:buFont typeface="Arial"/>
              <a:buNone/>
            </a:pPr>
            <a:r>
              <a:rPr lang="en-US" sz="1400" i="1"/>
              <a:t>(note - theday.co.uk is for a trial period only)</a:t>
            </a:r>
          </a:p>
          <a:p>
            <a:pPr lvl="0" algn="ctr" rtl="0">
              <a:spcBef>
                <a:spcPts val="0"/>
              </a:spcBef>
              <a:buNone/>
            </a:pPr>
            <a:endParaRPr sz="2400"/>
          </a:p>
          <a:p>
            <a:pPr lvl="0" algn="ctr" rtl="0">
              <a:spcBef>
                <a:spcPts val="0"/>
              </a:spcBef>
              <a:buNone/>
            </a:pPr>
            <a:r>
              <a:rPr lang="en-US" sz="2400" u="sng"/>
              <a:t>Economics</a:t>
            </a:r>
          </a:p>
          <a:p>
            <a:pPr lvl="0" algn="ctr" rtl="0">
              <a:spcBef>
                <a:spcPts val="0"/>
              </a:spcBef>
              <a:buNone/>
            </a:pPr>
            <a:r>
              <a:rPr lang="en-US" sz="2400" u="sng">
                <a:solidFill>
                  <a:schemeClr val="hlink"/>
                </a:solidFill>
                <a:hlinkClick r:id="rId7"/>
              </a:rPr>
              <a:t>www.vcee.org</a:t>
            </a:r>
            <a:r>
              <a:rPr lang="en-US" sz="2400"/>
              <a:t> </a:t>
            </a:r>
          </a:p>
          <a:p>
            <a:pPr lvl="0" algn="ctr" rtl="0">
              <a:spcBef>
                <a:spcPts val="0"/>
              </a:spcBef>
              <a:buNone/>
            </a:pPr>
            <a:endParaRPr sz="2400"/>
          </a:p>
        </p:txBody>
      </p:sp>
      <p:sp>
        <p:nvSpPr>
          <p:cNvPr id="1008" name="Shape 1008"/>
          <p:cNvSpPr txBox="1">
            <a:spLocks noGrp="1"/>
          </p:cNvSpPr>
          <p:nvPr>
            <p:ph type="sldNum" idx="12"/>
          </p:nvPr>
        </p:nvSpPr>
        <p:spPr>
          <a:xfrm>
            <a:off x="8305800" y="6340475"/>
            <a:ext cx="3810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US"/>
              <a:t>94</a:t>
            </a:fld>
            <a:endParaRPr lang="en-US"/>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Shape 339"/>
          <p:cNvSpPr>
            <a:spLocks noGrp="1"/>
          </p:cNvSpPr>
          <p:nvPr>
            <p:ph type="title"/>
          </p:nvPr>
        </p:nvSpPr>
        <p:spPr>
          <a:prstGeom prst="rect">
            <a:avLst/>
          </a:prstGeom>
        </p:spPr>
        <p:txBody>
          <a:bodyPr lIns="45699" tIns="45699" rIns="45699" bIns="45699"/>
          <a:lstStyle/>
          <a:p>
            <a:r>
              <a:t>Reflections:</a:t>
            </a:r>
          </a:p>
        </p:txBody>
      </p:sp>
      <p:sp>
        <p:nvSpPr>
          <p:cNvPr id="340" name="Shape 340"/>
          <p:cNvSpPr>
            <a:spLocks noGrp="1"/>
          </p:cNvSpPr>
          <p:nvPr>
            <p:ph type="body" idx="1"/>
          </p:nvPr>
        </p:nvSpPr>
        <p:spPr>
          <a:xfrm>
            <a:off x="457200" y="1600199"/>
            <a:ext cx="7543800" cy="4526102"/>
          </a:xfrm>
          <a:prstGeom prst="rect">
            <a:avLst/>
          </a:prstGeom>
        </p:spPr>
        <p:txBody>
          <a:bodyPr lIns="45699" tIns="45699" rIns="45699" bIns="45699"/>
          <a:lstStyle/>
          <a:p>
            <a:pPr marL="228600" indent="0">
              <a:spcBef>
                <a:spcPts val="0"/>
              </a:spcBef>
              <a:buNone/>
              <a:defRPr u="sng"/>
            </a:pPr>
            <a:r>
              <a:rPr dirty="0">
                <a:latin typeface="Times New Roman" panose="02020603050405020304" pitchFamily="18" charset="0"/>
                <a:cs typeface="Times New Roman" panose="02020603050405020304" pitchFamily="18" charset="0"/>
              </a:rPr>
              <a:t>3</a:t>
            </a:r>
            <a:r>
              <a:rPr b="0" u="none" dirty="0">
                <a:latin typeface="Times New Roman" panose="02020603050405020304" pitchFamily="18" charset="0"/>
                <a:cs typeface="Times New Roman" panose="02020603050405020304" pitchFamily="18" charset="0"/>
              </a:rPr>
              <a:t> things you learned,</a:t>
            </a:r>
          </a:p>
          <a:p>
            <a:pPr marL="228600" indent="0">
              <a:buNone/>
              <a:defRPr u="sng"/>
            </a:pPr>
            <a:r>
              <a:rPr dirty="0">
                <a:latin typeface="Times New Roman" panose="02020603050405020304" pitchFamily="18" charset="0"/>
                <a:cs typeface="Times New Roman" panose="02020603050405020304" pitchFamily="18" charset="0"/>
              </a:rPr>
              <a:t>2</a:t>
            </a:r>
            <a:r>
              <a:rPr b="0" u="none" dirty="0">
                <a:latin typeface="Times New Roman" panose="02020603050405020304" pitchFamily="18" charset="0"/>
                <a:cs typeface="Times New Roman" panose="02020603050405020304" pitchFamily="18" charset="0"/>
              </a:rPr>
              <a:t> ways you can use this learning in your class, and</a:t>
            </a:r>
          </a:p>
          <a:p>
            <a:pPr marL="228600" indent="0">
              <a:buNone/>
              <a:defRPr u="sng"/>
            </a:pPr>
            <a:r>
              <a:rPr dirty="0">
                <a:latin typeface="Times New Roman" panose="02020603050405020304" pitchFamily="18" charset="0"/>
                <a:cs typeface="Times New Roman" panose="02020603050405020304" pitchFamily="18" charset="0"/>
              </a:rPr>
              <a:t>1</a:t>
            </a:r>
            <a:r>
              <a:rPr b="0" u="none" dirty="0">
                <a:latin typeface="Times New Roman" panose="02020603050405020304" pitchFamily="18" charset="0"/>
                <a:cs typeface="Times New Roman" panose="02020603050405020304" pitchFamily="18" charset="0"/>
              </a:rPr>
              <a:t> question you still have</a:t>
            </a:r>
          </a:p>
        </p:txBody>
      </p:sp>
      <p:sp>
        <p:nvSpPr>
          <p:cNvPr id="341" name="Shape 341"/>
          <p:cNvSpPr>
            <a:spLocks noGrp="1"/>
          </p:cNvSpPr>
          <p:nvPr>
            <p:ph type="sldNum" sz="quarter" idx="4294967295"/>
          </p:nvPr>
        </p:nvSpPr>
        <p:spPr>
          <a:xfrm>
            <a:off x="8404106" y="6388425"/>
            <a:ext cx="282694" cy="2692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95</a:t>
            </a:fld>
            <a:endParaRPr/>
          </a:p>
        </p:txBody>
      </p:sp>
    </p:spTree>
    <p:extLst>
      <p:ext uri="{BB962C8B-B14F-4D97-AF65-F5344CB8AC3E}">
        <p14:creationId xmlns:p14="http://schemas.microsoft.com/office/powerpoint/2010/main" val="53061387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sp>
        <p:nvSpPr>
          <p:cNvPr id="1014" name="Shape 1014"/>
          <p:cNvSpPr txBox="1">
            <a:spLocks noGrp="1"/>
          </p:cNvSpPr>
          <p:nvPr>
            <p:ph type="title"/>
          </p:nvPr>
        </p:nvSpPr>
        <p:spPr>
          <a:xfrm>
            <a:off x="457200" y="274637"/>
            <a:ext cx="75438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Batang"/>
              <a:buNone/>
            </a:pPr>
            <a:r>
              <a:rPr lang="en-US" sz="4800" b="1" i="0" u="none" strike="noStrike" cap="none">
                <a:solidFill>
                  <a:schemeClr val="dk1"/>
                </a:solidFill>
                <a:latin typeface="Batang"/>
                <a:ea typeface="Batang"/>
                <a:cs typeface="Batang"/>
                <a:sym typeface="Batang"/>
              </a:rPr>
              <a:t>Questions?</a:t>
            </a:r>
          </a:p>
        </p:txBody>
      </p:sp>
      <p:sp>
        <p:nvSpPr>
          <p:cNvPr id="1015" name="Shape 1015"/>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Times New Roman"/>
                <a:ea typeface="Times New Roman"/>
                <a:cs typeface="Times New Roman"/>
                <a:sym typeface="Times New Roman"/>
              </a:rPr>
              <a:t>96</a:t>
            </a:fld>
            <a:endParaRPr lang="en-US" sz="1200">
              <a:solidFill>
                <a:schemeClr val="lt1"/>
              </a:solidFill>
              <a:latin typeface="Times New Roman"/>
              <a:ea typeface="Times New Roman"/>
              <a:cs typeface="Times New Roman"/>
              <a:sym typeface="Times New Roman"/>
            </a:endParaRPr>
          </a:p>
        </p:txBody>
      </p:sp>
      <p:pic>
        <p:nvPicPr>
          <p:cNvPr id="1016" name="Shape 1016" descr="C:\Users\christonya.brown@doe.virginia.gov\AppData\Local\Microsoft\Windows\Temporary Internet Files\Content.IE5\385NU2DS\MC900434411[1].wmf"/>
          <p:cNvPicPr preferRelativeResize="0"/>
          <p:nvPr/>
        </p:nvPicPr>
        <p:blipFill rotWithShape="1">
          <a:blip r:embed="rId3">
            <a:alphaModFix/>
          </a:blip>
          <a:srcRect/>
          <a:stretch/>
        </p:blipFill>
        <p:spPr>
          <a:xfrm>
            <a:off x="1814285" y="1371600"/>
            <a:ext cx="4419599" cy="4972049"/>
          </a:xfrm>
          <a:prstGeom prst="rect">
            <a:avLst/>
          </a:prstGeom>
          <a:noFill/>
          <a:ln>
            <a:noFill/>
          </a:ln>
        </p:spPr>
      </p:pic>
    </p:spTree>
  </p:cSld>
  <p:clrMapOvr>
    <a:masterClrMapping/>
  </p:clrMapOvr>
  <p:transition spd="slow">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020"/>
        <p:cNvGrpSpPr/>
        <p:nvPr/>
      </p:nvGrpSpPr>
      <p:grpSpPr>
        <a:xfrm>
          <a:off x="0" y="0"/>
          <a:ext cx="0" cy="0"/>
          <a:chOff x="0" y="0"/>
          <a:chExt cx="0" cy="0"/>
        </a:xfrm>
      </p:grpSpPr>
      <p:sp>
        <p:nvSpPr>
          <p:cNvPr id="1021" name="Shape 1021"/>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Times New Roman"/>
                <a:ea typeface="Times New Roman"/>
                <a:cs typeface="Times New Roman"/>
                <a:sym typeface="Times New Roman"/>
              </a:rPr>
              <a:t>97</a:t>
            </a:fld>
            <a:endParaRPr lang="en-US" sz="1200">
              <a:solidFill>
                <a:schemeClr val="lt1"/>
              </a:solidFill>
              <a:latin typeface="Times New Roman"/>
              <a:ea typeface="Times New Roman"/>
              <a:cs typeface="Times New Roman"/>
              <a:sym typeface="Times New Roman"/>
            </a:endParaRPr>
          </a:p>
        </p:txBody>
      </p:sp>
      <p:pic>
        <p:nvPicPr>
          <p:cNvPr id="1022" name="Shape 1022" descr="C:\Users\christonya.brown@doe.virginia.gov\Desktop\National_Thank_You_Day.png"/>
          <p:cNvPicPr preferRelativeResize="0"/>
          <p:nvPr/>
        </p:nvPicPr>
        <p:blipFill rotWithShape="1">
          <a:blip r:embed="rId3">
            <a:alphaModFix/>
          </a:blip>
          <a:srcRect/>
          <a:stretch/>
        </p:blipFill>
        <p:spPr>
          <a:xfrm>
            <a:off x="1219200" y="163551"/>
            <a:ext cx="6324601" cy="2209800"/>
          </a:xfrm>
          <a:prstGeom prst="rect">
            <a:avLst/>
          </a:prstGeom>
          <a:noFill/>
          <a:ln>
            <a:noFill/>
          </a:ln>
        </p:spPr>
      </p:pic>
      <p:graphicFrame>
        <p:nvGraphicFramePr>
          <p:cNvPr id="2" name="Table 1"/>
          <p:cNvGraphicFramePr>
            <a:graphicFrameLocks noGrp="1"/>
          </p:cNvGraphicFramePr>
          <p:nvPr>
            <p:extLst>
              <p:ext uri="{D42A27DB-BD31-4B8C-83A1-F6EECF244321}">
                <p14:modId xmlns:p14="http://schemas.microsoft.com/office/powerpoint/2010/main" val="2752285257"/>
              </p:ext>
            </p:extLst>
          </p:nvPr>
        </p:nvGraphicFramePr>
        <p:xfrm>
          <a:off x="377283" y="2532024"/>
          <a:ext cx="7848600" cy="3779089"/>
        </p:xfrm>
        <a:graphic>
          <a:graphicData uri="http://schemas.openxmlformats.org/drawingml/2006/table">
            <a:tbl>
              <a:tblPr firstRow="1" firstCol="1" bandRow="1">
                <a:tableStyleId>{CDC88DA0-638D-444F-9E83-3242E6911E14}</a:tableStyleId>
              </a:tblPr>
              <a:tblGrid>
                <a:gridCol w="2362200"/>
                <a:gridCol w="2057400"/>
                <a:gridCol w="3429000"/>
              </a:tblGrid>
              <a:tr h="820776">
                <a:tc gridSpan="3">
                  <a:txBody>
                    <a:bodyPr/>
                    <a:lstStyle/>
                    <a:p>
                      <a:pPr marL="0" marR="0" algn="ctr">
                        <a:lnSpc>
                          <a:spcPct val="115000"/>
                        </a:lnSpc>
                        <a:spcBef>
                          <a:spcPts val="0"/>
                        </a:spcBef>
                        <a:spcAft>
                          <a:spcPts val="0"/>
                        </a:spcAft>
                      </a:pPr>
                      <a:r>
                        <a:rPr lang="en-US" sz="18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Times New Roman" panose="02020603050405020304" pitchFamily="18" charset="0"/>
                          <a:ea typeface="Calibri"/>
                          <a:cs typeface="Times New Roman" panose="02020603050405020304" pitchFamily="18" charset="0"/>
                        </a:rPr>
                        <a:t>World History and Geography:</a:t>
                      </a:r>
                      <a:r>
                        <a:rPr lang="en-US" sz="1800" b="1" cap="none" spc="0"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Times New Roman" panose="02020603050405020304" pitchFamily="18" charset="0"/>
                          <a:ea typeface="Calibri"/>
                          <a:cs typeface="Times New Roman" panose="02020603050405020304" pitchFamily="18" charset="0"/>
                        </a:rPr>
                        <a:t>  1500 A.D. (C.E.) to the Present </a:t>
                      </a:r>
                    </a:p>
                    <a:p>
                      <a:pPr marL="0" marR="0" algn="ctr">
                        <a:lnSpc>
                          <a:spcPct val="115000"/>
                        </a:lnSpc>
                        <a:spcBef>
                          <a:spcPts val="0"/>
                        </a:spcBef>
                        <a:spcAft>
                          <a:spcPts val="0"/>
                        </a:spcAft>
                      </a:pPr>
                      <a:r>
                        <a:rPr lang="en-US" sz="1800" b="1" cap="none" spc="0"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Times New Roman" panose="02020603050405020304" pitchFamily="18" charset="0"/>
                          <a:ea typeface="Calibri"/>
                          <a:cs typeface="Times New Roman" panose="02020603050405020304" pitchFamily="18" charset="0"/>
                        </a:rPr>
                        <a:t>Presenters</a:t>
                      </a:r>
                      <a:endParaRPr lang="en-US" sz="18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Times New Roman" panose="02020603050405020304" pitchFamily="18" charset="0"/>
                        <a:ea typeface="Calibri"/>
                        <a:cs typeface="Times New Roman" panose="02020603050405020304" pitchFamily="18" charset="0"/>
                      </a:endParaRPr>
                    </a:p>
                  </a:txBody>
                  <a:tcPr marL="68580" marR="68580" marT="0" marB="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a:lnSpc>
                          <a:spcPct val="115000"/>
                        </a:lnSpc>
                        <a:spcBef>
                          <a:spcPts val="0"/>
                        </a:spcBef>
                        <a:spcAft>
                          <a:spcPts val="0"/>
                        </a:spcAft>
                      </a:pPr>
                      <a:endParaRPr lang="en-US" sz="1800" dirty="0">
                        <a:effectLst/>
                        <a:latin typeface="Times New Roman" panose="02020603050405020304" pitchFamily="18" charset="0"/>
                        <a:ea typeface="Calibri"/>
                        <a:cs typeface="Times New Roman" panose="02020603050405020304" pitchFamily="18" charset="0"/>
                      </a:endParaRPr>
                    </a:p>
                  </a:txBody>
                  <a:tcPr marL="68580" marR="68580" marT="0" marB="0"/>
                </a:tc>
                <a:tc hMerge="1">
                  <a:txBody>
                    <a:bodyPr/>
                    <a:lstStyle/>
                    <a:p>
                      <a:pPr marL="0" marR="0">
                        <a:lnSpc>
                          <a:spcPct val="115000"/>
                        </a:lnSpc>
                        <a:spcBef>
                          <a:spcPts val="0"/>
                        </a:spcBef>
                        <a:spcAft>
                          <a:spcPts val="0"/>
                        </a:spcAft>
                      </a:pPr>
                      <a:endParaRPr lang="en-US" sz="1800" dirty="0">
                        <a:effectLst/>
                        <a:latin typeface="Times New Roman" panose="02020603050405020304" pitchFamily="18" charset="0"/>
                        <a:ea typeface="Calibri"/>
                        <a:cs typeface="Times New Roman" panose="02020603050405020304" pitchFamily="18" charset="0"/>
                      </a:endParaRPr>
                    </a:p>
                  </a:txBody>
                  <a:tcPr marL="68580" marR="68580" marT="0" marB="0"/>
                </a:tc>
              </a:tr>
              <a:tr h="369789">
                <a:tc>
                  <a:txBody>
                    <a:bodyPr/>
                    <a:lstStyle/>
                    <a:p>
                      <a:pPr marL="0" marR="0">
                        <a:lnSpc>
                          <a:spcPct val="115000"/>
                        </a:lnSpc>
                        <a:spcBef>
                          <a:spcPts val="0"/>
                        </a:spcBef>
                        <a:spcAft>
                          <a:spcPts val="0"/>
                        </a:spcAft>
                      </a:pPr>
                      <a:r>
                        <a:rPr lang="en-US" sz="1800" dirty="0">
                          <a:effectLst/>
                          <a:latin typeface="Times New Roman" panose="02020603050405020304" pitchFamily="18" charset="0"/>
                          <a:cs typeface="Times New Roman" panose="02020603050405020304" pitchFamily="18" charset="0"/>
                        </a:rPr>
                        <a:t>Maria Newby</a:t>
                      </a:r>
                      <a:endParaRPr lang="en-US" sz="180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800" dirty="0">
                          <a:effectLst/>
                          <a:latin typeface="Times New Roman" panose="02020603050405020304" pitchFamily="18" charset="0"/>
                          <a:cs typeface="Times New Roman" panose="02020603050405020304" pitchFamily="18" charset="0"/>
                        </a:rPr>
                        <a:t>Powhatan County</a:t>
                      </a:r>
                      <a:endParaRPr lang="en-US" sz="1800" dirty="0">
                        <a:effectLst/>
                        <a:latin typeface="Times New Roman" panose="02020603050405020304" pitchFamily="18" charset="0"/>
                        <a:ea typeface="Calibri"/>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800" u="sng" dirty="0">
                          <a:effectLst/>
                          <a:latin typeface="Times New Roman" panose="02020603050405020304" pitchFamily="18" charset="0"/>
                          <a:cs typeface="Times New Roman" panose="02020603050405020304" pitchFamily="18" charset="0"/>
                          <a:hlinkClick r:id="rId4"/>
                        </a:rPr>
                        <a:t>maria.newby@powhatan.k12.va.us</a:t>
                      </a:r>
                      <a:endParaRPr lang="en-US" sz="1800" dirty="0">
                        <a:effectLst/>
                        <a:latin typeface="Times New Roman" panose="02020603050405020304" pitchFamily="18" charset="0"/>
                        <a:ea typeface="Calibri"/>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39579">
                <a:tc>
                  <a:txBody>
                    <a:bodyPr/>
                    <a:lstStyle/>
                    <a:p>
                      <a:pPr marL="0" marR="0">
                        <a:lnSpc>
                          <a:spcPct val="115000"/>
                        </a:lnSpc>
                        <a:spcBef>
                          <a:spcPts val="0"/>
                        </a:spcBef>
                        <a:spcAft>
                          <a:spcPts val="0"/>
                        </a:spcAft>
                      </a:pPr>
                      <a:r>
                        <a:rPr lang="en-US" sz="1800">
                          <a:effectLst/>
                          <a:latin typeface="Times New Roman" panose="02020603050405020304" pitchFamily="18" charset="0"/>
                          <a:cs typeface="Times New Roman" panose="02020603050405020304" pitchFamily="18" charset="0"/>
                        </a:rPr>
                        <a:t>Candace Schafer-Southard</a:t>
                      </a:r>
                      <a:endParaRPr lang="en-US" sz="1800">
                        <a:effectLst/>
                        <a:latin typeface="Times New Roman" panose="02020603050405020304" pitchFamily="18" charset="0"/>
                        <a:ea typeface="Calibri"/>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solidFill>
                      <a:schemeClr val="bg1"/>
                    </a:solidFill>
                  </a:tcPr>
                </a:tc>
                <a:tc>
                  <a:txBody>
                    <a:bodyPr/>
                    <a:lstStyle/>
                    <a:p>
                      <a:pPr marL="0" marR="0">
                        <a:lnSpc>
                          <a:spcPct val="115000"/>
                        </a:lnSpc>
                        <a:spcBef>
                          <a:spcPts val="0"/>
                        </a:spcBef>
                        <a:spcAft>
                          <a:spcPts val="0"/>
                        </a:spcAft>
                      </a:pPr>
                      <a:r>
                        <a:rPr lang="en-US" sz="1800" dirty="0">
                          <a:effectLst/>
                          <a:latin typeface="Times New Roman" panose="02020603050405020304" pitchFamily="18" charset="0"/>
                          <a:cs typeface="Times New Roman" panose="02020603050405020304" pitchFamily="18" charset="0"/>
                        </a:rPr>
                        <a:t>Williamsburg-James City County</a:t>
                      </a:r>
                      <a:endParaRPr lang="en-US" sz="1800" dirty="0">
                        <a:effectLst/>
                        <a:latin typeface="Times New Roman" panose="02020603050405020304" pitchFamily="18" charset="0"/>
                        <a:ea typeface="Calibri"/>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solidFill>
                      <a:schemeClr val="bg1"/>
                    </a:solidFill>
                  </a:tcPr>
                </a:tc>
                <a:tc>
                  <a:txBody>
                    <a:bodyPr/>
                    <a:lstStyle/>
                    <a:p>
                      <a:pPr marL="0" marR="0">
                        <a:lnSpc>
                          <a:spcPct val="115000"/>
                        </a:lnSpc>
                        <a:spcBef>
                          <a:spcPts val="0"/>
                        </a:spcBef>
                        <a:spcAft>
                          <a:spcPts val="0"/>
                        </a:spcAft>
                      </a:pPr>
                      <a:r>
                        <a:rPr lang="en-US" sz="1800" u="sng" dirty="0">
                          <a:effectLst/>
                          <a:latin typeface="Times New Roman" panose="02020603050405020304" pitchFamily="18" charset="0"/>
                          <a:cs typeface="Times New Roman" panose="02020603050405020304" pitchFamily="18" charset="0"/>
                          <a:hlinkClick r:id="rId5"/>
                        </a:rPr>
                        <a:t>Candace.Schafer-Southard@wjccschools.org</a:t>
                      </a:r>
                      <a:endParaRPr lang="en-US" sz="1800" dirty="0">
                        <a:effectLst/>
                        <a:latin typeface="Times New Roman" panose="02020603050405020304" pitchFamily="18" charset="0"/>
                        <a:ea typeface="Calibri"/>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solidFill>
                      <a:schemeClr val="bg1"/>
                    </a:solidFill>
                  </a:tcPr>
                </a:tc>
              </a:tr>
              <a:tr h="369789">
                <a:tc>
                  <a:txBody>
                    <a:bodyPr/>
                    <a:lstStyle/>
                    <a:p>
                      <a:pPr marL="0" marR="0">
                        <a:lnSpc>
                          <a:spcPct val="115000"/>
                        </a:lnSpc>
                        <a:spcBef>
                          <a:spcPts val="0"/>
                        </a:spcBef>
                        <a:spcAft>
                          <a:spcPts val="0"/>
                        </a:spcAft>
                      </a:pPr>
                      <a:r>
                        <a:rPr lang="en-US" sz="1800" dirty="0">
                          <a:effectLst/>
                          <a:latin typeface="Times New Roman" panose="02020603050405020304" pitchFamily="18" charset="0"/>
                          <a:cs typeface="Times New Roman" panose="02020603050405020304" pitchFamily="18" charset="0"/>
                        </a:rPr>
                        <a:t>Thomas Callahan</a:t>
                      </a:r>
                      <a:endParaRPr lang="en-US" sz="1800" dirty="0">
                        <a:effectLst/>
                        <a:latin typeface="Times New Roman" panose="02020603050405020304" pitchFamily="18" charset="0"/>
                        <a:ea typeface="Calibri"/>
                        <a:cs typeface="Times New Roman" panose="02020603050405020304" pitchFamily="18" charset="0"/>
                      </a:endParaRPr>
                    </a:p>
                  </a:txBody>
                  <a:tcPr marL="68580" marR="68580" marT="0" marB="0">
                    <a:solidFill>
                      <a:schemeClr val="bg1"/>
                    </a:solidFill>
                  </a:tcPr>
                </a:tc>
                <a:tc>
                  <a:txBody>
                    <a:bodyPr/>
                    <a:lstStyle/>
                    <a:p>
                      <a:pPr marL="0" marR="0">
                        <a:lnSpc>
                          <a:spcPct val="115000"/>
                        </a:lnSpc>
                        <a:spcBef>
                          <a:spcPts val="0"/>
                        </a:spcBef>
                        <a:spcAft>
                          <a:spcPts val="0"/>
                        </a:spcAft>
                      </a:pPr>
                      <a:r>
                        <a:rPr lang="en-US" sz="1800">
                          <a:effectLst/>
                          <a:latin typeface="Times New Roman" panose="02020603050405020304" pitchFamily="18" charset="0"/>
                          <a:cs typeface="Times New Roman" panose="02020603050405020304" pitchFamily="18" charset="0"/>
                        </a:rPr>
                        <a:t>Culpepper</a:t>
                      </a:r>
                      <a:endParaRPr lang="en-US" sz="1800">
                        <a:effectLst/>
                        <a:latin typeface="Times New Roman" panose="02020603050405020304" pitchFamily="18" charset="0"/>
                        <a:ea typeface="Calibri"/>
                        <a:cs typeface="Times New Roman" panose="02020603050405020304" pitchFamily="18" charset="0"/>
                      </a:endParaRPr>
                    </a:p>
                  </a:txBody>
                  <a:tcPr marL="68580" marR="68580" marT="0" marB="0">
                    <a:solidFill>
                      <a:schemeClr val="bg1"/>
                    </a:solidFill>
                  </a:tcPr>
                </a:tc>
                <a:tc>
                  <a:txBody>
                    <a:bodyPr/>
                    <a:lstStyle/>
                    <a:p>
                      <a:pPr marL="0" marR="0">
                        <a:lnSpc>
                          <a:spcPct val="115000"/>
                        </a:lnSpc>
                        <a:spcBef>
                          <a:spcPts val="0"/>
                        </a:spcBef>
                        <a:spcAft>
                          <a:spcPts val="0"/>
                        </a:spcAft>
                      </a:pPr>
                      <a:r>
                        <a:rPr lang="en-US" sz="1800" u="sng" dirty="0">
                          <a:effectLst/>
                          <a:latin typeface="Times New Roman" panose="02020603050405020304" pitchFamily="18" charset="0"/>
                          <a:cs typeface="Times New Roman" panose="02020603050405020304" pitchFamily="18" charset="0"/>
                          <a:hlinkClick r:id="rId6"/>
                        </a:rPr>
                        <a:t>tcallahan@culpeperschools.org</a:t>
                      </a:r>
                      <a:endParaRPr lang="en-US" sz="1800" dirty="0">
                        <a:effectLst/>
                        <a:latin typeface="Times New Roman" panose="02020603050405020304" pitchFamily="18" charset="0"/>
                        <a:ea typeface="Calibri"/>
                        <a:cs typeface="Times New Roman" panose="02020603050405020304" pitchFamily="18" charset="0"/>
                      </a:endParaRPr>
                    </a:p>
                  </a:txBody>
                  <a:tcPr marL="68580" marR="68580" marT="0" marB="0">
                    <a:solidFill>
                      <a:schemeClr val="bg1"/>
                    </a:solidFill>
                  </a:tcPr>
                </a:tc>
              </a:tr>
              <a:tr h="369789">
                <a:tc>
                  <a:txBody>
                    <a:bodyPr/>
                    <a:lstStyle/>
                    <a:p>
                      <a:pPr marL="0" marR="0">
                        <a:lnSpc>
                          <a:spcPct val="115000"/>
                        </a:lnSpc>
                        <a:spcBef>
                          <a:spcPts val="0"/>
                        </a:spcBef>
                        <a:spcAft>
                          <a:spcPts val="0"/>
                        </a:spcAft>
                      </a:pPr>
                      <a:r>
                        <a:rPr lang="en-US" sz="1800" dirty="0">
                          <a:effectLst/>
                          <a:latin typeface="Times New Roman" panose="02020603050405020304" pitchFamily="18" charset="0"/>
                          <a:cs typeface="Times New Roman" panose="02020603050405020304" pitchFamily="18" charset="0"/>
                        </a:rPr>
                        <a:t>Michael Nagy</a:t>
                      </a:r>
                      <a:endParaRPr lang="en-US" sz="1800" dirty="0">
                        <a:effectLst/>
                        <a:latin typeface="Times New Roman" panose="02020603050405020304" pitchFamily="18" charset="0"/>
                        <a:ea typeface="Calibri"/>
                        <a:cs typeface="Times New Roman" panose="02020603050405020304" pitchFamily="18" charset="0"/>
                      </a:endParaRPr>
                    </a:p>
                  </a:txBody>
                  <a:tcPr marL="68580" marR="68580" marT="0" marB="0">
                    <a:solidFill>
                      <a:schemeClr val="bg1"/>
                    </a:solidFill>
                  </a:tcPr>
                </a:tc>
                <a:tc>
                  <a:txBody>
                    <a:bodyPr/>
                    <a:lstStyle/>
                    <a:p>
                      <a:pPr marL="0" marR="0">
                        <a:lnSpc>
                          <a:spcPct val="115000"/>
                        </a:lnSpc>
                        <a:spcBef>
                          <a:spcPts val="0"/>
                        </a:spcBef>
                        <a:spcAft>
                          <a:spcPts val="0"/>
                        </a:spcAft>
                      </a:pPr>
                      <a:r>
                        <a:rPr lang="en-US" sz="1800">
                          <a:effectLst/>
                          <a:latin typeface="Times New Roman" panose="02020603050405020304" pitchFamily="18" charset="0"/>
                          <a:cs typeface="Times New Roman" panose="02020603050405020304" pitchFamily="18" charset="0"/>
                        </a:rPr>
                        <a:t>Campbell County</a:t>
                      </a:r>
                      <a:endParaRPr lang="en-US" sz="1800">
                        <a:effectLst/>
                        <a:latin typeface="Times New Roman" panose="02020603050405020304" pitchFamily="18" charset="0"/>
                        <a:ea typeface="Calibri"/>
                        <a:cs typeface="Times New Roman" panose="02020603050405020304" pitchFamily="18" charset="0"/>
                      </a:endParaRPr>
                    </a:p>
                  </a:txBody>
                  <a:tcPr marL="68580" marR="68580" marT="0" marB="0">
                    <a:solidFill>
                      <a:schemeClr val="bg1"/>
                    </a:solidFill>
                  </a:tcPr>
                </a:tc>
                <a:tc>
                  <a:txBody>
                    <a:bodyPr/>
                    <a:lstStyle/>
                    <a:p>
                      <a:pPr marL="0" marR="0">
                        <a:lnSpc>
                          <a:spcPct val="115000"/>
                        </a:lnSpc>
                        <a:spcBef>
                          <a:spcPts val="0"/>
                        </a:spcBef>
                        <a:spcAft>
                          <a:spcPts val="0"/>
                        </a:spcAft>
                      </a:pPr>
                      <a:r>
                        <a:rPr lang="en-US" sz="1800" u="sng" dirty="0">
                          <a:effectLst/>
                          <a:latin typeface="Times New Roman" panose="02020603050405020304" pitchFamily="18" charset="0"/>
                          <a:cs typeface="Times New Roman" panose="02020603050405020304" pitchFamily="18" charset="0"/>
                          <a:hlinkClick r:id="rId7"/>
                        </a:rPr>
                        <a:t>mnagy@campbell.k12.va.us</a:t>
                      </a:r>
                      <a:endParaRPr lang="en-US" sz="1800" dirty="0">
                        <a:effectLst/>
                        <a:latin typeface="Times New Roman" panose="02020603050405020304" pitchFamily="18" charset="0"/>
                        <a:ea typeface="Calibri"/>
                        <a:cs typeface="Times New Roman" panose="02020603050405020304" pitchFamily="18" charset="0"/>
                      </a:endParaRPr>
                    </a:p>
                  </a:txBody>
                  <a:tcPr marL="68580" marR="68580" marT="0" marB="0">
                    <a:solidFill>
                      <a:schemeClr val="bg1"/>
                    </a:solidFill>
                  </a:tcPr>
                </a:tc>
              </a:tr>
              <a:tr h="369789">
                <a:tc>
                  <a:txBody>
                    <a:bodyPr/>
                    <a:lstStyle/>
                    <a:p>
                      <a:pPr marL="0" marR="0">
                        <a:lnSpc>
                          <a:spcPct val="115000"/>
                        </a:lnSpc>
                        <a:spcBef>
                          <a:spcPts val="0"/>
                        </a:spcBef>
                        <a:spcAft>
                          <a:spcPts val="0"/>
                        </a:spcAft>
                      </a:pPr>
                      <a:r>
                        <a:rPr lang="en-US" sz="1800" dirty="0">
                          <a:effectLst/>
                          <a:latin typeface="Times New Roman" panose="02020603050405020304" pitchFamily="18" charset="0"/>
                          <a:cs typeface="Times New Roman" panose="02020603050405020304" pitchFamily="18" charset="0"/>
                        </a:rPr>
                        <a:t>Brianna Rhodes</a:t>
                      </a:r>
                      <a:endParaRPr lang="en-US" sz="1800" dirty="0">
                        <a:effectLst/>
                        <a:latin typeface="Times New Roman" panose="02020603050405020304" pitchFamily="18" charset="0"/>
                        <a:ea typeface="Calibri"/>
                        <a:cs typeface="Times New Roman" panose="02020603050405020304" pitchFamily="18" charset="0"/>
                      </a:endParaRPr>
                    </a:p>
                  </a:txBody>
                  <a:tcPr marL="68580" marR="68580" marT="0" marB="0">
                    <a:solidFill>
                      <a:schemeClr val="bg1"/>
                    </a:solidFill>
                  </a:tcPr>
                </a:tc>
                <a:tc>
                  <a:txBody>
                    <a:bodyPr/>
                    <a:lstStyle/>
                    <a:p>
                      <a:pPr marL="0" marR="0">
                        <a:lnSpc>
                          <a:spcPct val="115000"/>
                        </a:lnSpc>
                        <a:spcBef>
                          <a:spcPts val="0"/>
                        </a:spcBef>
                        <a:spcAft>
                          <a:spcPts val="0"/>
                        </a:spcAft>
                      </a:pPr>
                      <a:r>
                        <a:rPr lang="en-US" sz="1800">
                          <a:effectLst/>
                          <a:latin typeface="Times New Roman" panose="02020603050405020304" pitchFamily="18" charset="0"/>
                          <a:cs typeface="Times New Roman" panose="02020603050405020304" pitchFamily="18" charset="0"/>
                        </a:rPr>
                        <a:t>Grayson County</a:t>
                      </a:r>
                      <a:endParaRPr lang="en-US" sz="1800">
                        <a:effectLst/>
                        <a:latin typeface="Times New Roman" panose="02020603050405020304" pitchFamily="18" charset="0"/>
                        <a:ea typeface="Calibri"/>
                        <a:cs typeface="Times New Roman" panose="02020603050405020304" pitchFamily="18" charset="0"/>
                      </a:endParaRPr>
                    </a:p>
                  </a:txBody>
                  <a:tcPr marL="68580" marR="68580" marT="0" marB="0">
                    <a:solidFill>
                      <a:schemeClr val="bg1"/>
                    </a:solidFill>
                  </a:tcPr>
                </a:tc>
                <a:tc>
                  <a:txBody>
                    <a:bodyPr/>
                    <a:lstStyle/>
                    <a:p>
                      <a:pPr marL="0" marR="0">
                        <a:lnSpc>
                          <a:spcPct val="115000"/>
                        </a:lnSpc>
                        <a:spcBef>
                          <a:spcPts val="0"/>
                        </a:spcBef>
                        <a:spcAft>
                          <a:spcPts val="0"/>
                        </a:spcAft>
                      </a:pPr>
                      <a:r>
                        <a:rPr lang="en-US" sz="1800" u="sng" dirty="0">
                          <a:effectLst/>
                          <a:latin typeface="Times New Roman" panose="02020603050405020304" pitchFamily="18" charset="0"/>
                          <a:cs typeface="Times New Roman" panose="02020603050405020304" pitchFamily="18" charset="0"/>
                          <a:hlinkClick r:id="rId8"/>
                        </a:rPr>
                        <a:t>brianna.rhodes@grayson.k12.va.us</a:t>
                      </a:r>
                      <a:endParaRPr lang="en-US" sz="1800" dirty="0">
                        <a:effectLst/>
                        <a:latin typeface="Times New Roman" panose="02020603050405020304" pitchFamily="18" charset="0"/>
                        <a:ea typeface="Calibri"/>
                        <a:cs typeface="Times New Roman" panose="02020603050405020304" pitchFamily="18" charset="0"/>
                      </a:endParaRPr>
                    </a:p>
                  </a:txBody>
                  <a:tcPr marL="68580" marR="68580" marT="0" marB="0">
                    <a:solidFill>
                      <a:schemeClr val="bg1"/>
                    </a:solidFill>
                  </a:tcPr>
                </a:tc>
              </a:tr>
              <a:tr h="369789">
                <a:tc>
                  <a:txBody>
                    <a:bodyPr/>
                    <a:lstStyle/>
                    <a:p>
                      <a:pPr marL="0" marR="0">
                        <a:lnSpc>
                          <a:spcPct val="115000"/>
                        </a:lnSpc>
                        <a:spcBef>
                          <a:spcPts val="0"/>
                        </a:spcBef>
                        <a:spcAft>
                          <a:spcPts val="0"/>
                        </a:spcAft>
                      </a:pPr>
                      <a:r>
                        <a:rPr lang="en-US" sz="1800">
                          <a:effectLst/>
                          <a:latin typeface="Times New Roman" panose="02020603050405020304" pitchFamily="18" charset="0"/>
                          <a:cs typeface="Times New Roman" panose="02020603050405020304" pitchFamily="18" charset="0"/>
                        </a:rPr>
                        <a:t>Joseph Servis</a:t>
                      </a:r>
                      <a:endParaRPr lang="en-US" sz="1800">
                        <a:effectLst/>
                        <a:latin typeface="Times New Roman" panose="02020603050405020304" pitchFamily="18" charset="0"/>
                        <a:ea typeface="Calibri"/>
                        <a:cs typeface="Times New Roman" panose="02020603050405020304" pitchFamily="18" charset="0"/>
                      </a:endParaRPr>
                    </a:p>
                  </a:txBody>
                  <a:tcPr marL="68580" marR="68580" marT="0" marB="0">
                    <a:solidFill>
                      <a:schemeClr val="bg1"/>
                    </a:solidFill>
                  </a:tcPr>
                </a:tc>
                <a:tc>
                  <a:txBody>
                    <a:bodyPr/>
                    <a:lstStyle/>
                    <a:p>
                      <a:pPr marL="0" marR="0">
                        <a:lnSpc>
                          <a:spcPct val="115000"/>
                        </a:lnSpc>
                        <a:spcBef>
                          <a:spcPts val="0"/>
                        </a:spcBef>
                        <a:spcAft>
                          <a:spcPts val="0"/>
                        </a:spcAft>
                      </a:pPr>
                      <a:r>
                        <a:rPr lang="en-US" sz="1800">
                          <a:effectLst/>
                          <a:latin typeface="Times New Roman" panose="02020603050405020304" pitchFamily="18" charset="0"/>
                          <a:cs typeface="Times New Roman" panose="02020603050405020304" pitchFamily="18" charset="0"/>
                        </a:rPr>
                        <a:t>Appomattox</a:t>
                      </a:r>
                      <a:endParaRPr lang="en-US" sz="1800">
                        <a:effectLst/>
                        <a:latin typeface="Times New Roman" panose="02020603050405020304" pitchFamily="18" charset="0"/>
                        <a:ea typeface="Calibri"/>
                        <a:cs typeface="Times New Roman" panose="02020603050405020304" pitchFamily="18" charset="0"/>
                      </a:endParaRPr>
                    </a:p>
                  </a:txBody>
                  <a:tcPr marL="68580" marR="68580" marT="0" marB="0">
                    <a:solidFill>
                      <a:schemeClr val="bg1"/>
                    </a:solidFill>
                  </a:tcPr>
                </a:tc>
                <a:tc>
                  <a:txBody>
                    <a:bodyPr/>
                    <a:lstStyle/>
                    <a:p>
                      <a:pPr marL="0" marR="0">
                        <a:lnSpc>
                          <a:spcPct val="115000"/>
                        </a:lnSpc>
                        <a:spcBef>
                          <a:spcPts val="0"/>
                        </a:spcBef>
                        <a:spcAft>
                          <a:spcPts val="0"/>
                        </a:spcAft>
                      </a:pPr>
                      <a:r>
                        <a:rPr lang="en-US" sz="1800" u="sng" dirty="0">
                          <a:effectLst/>
                          <a:latin typeface="Times New Roman" panose="02020603050405020304" pitchFamily="18" charset="0"/>
                          <a:cs typeface="Times New Roman" panose="02020603050405020304" pitchFamily="18" charset="0"/>
                          <a:hlinkClick r:id="rId9"/>
                        </a:rPr>
                        <a:t>jservis@acpsweb.com</a:t>
                      </a:r>
                      <a:endParaRPr lang="en-US" sz="1800" dirty="0">
                        <a:effectLst/>
                        <a:latin typeface="Times New Roman" panose="02020603050405020304" pitchFamily="18" charset="0"/>
                        <a:ea typeface="Calibri"/>
                        <a:cs typeface="Times New Roman" panose="02020603050405020304" pitchFamily="18" charset="0"/>
                      </a:endParaRPr>
                    </a:p>
                  </a:txBody>
                  <a:tcPr marL="68580" marR="68580" marT="0" marB="0">
                    <a:solidFill>
                      <a:schemeClr val="bg1"/>
                    </a:solidFill>
                  </a:tcPr>
                </a:tc>
              </a:tr>
              <a:tr h="369789">
                <a:tc>
                  <a:txBody>
                    <a:bodyPr/>
                    <a:lstStyle/>
                    <a:p>
                      <a:pPr marL="0" marR="0">
                        <a:lnSpc>
                          <a:spcPct val="115000"/>
                        </a:lnSpc>
                        <a:spcBef>
                          <a:spcPts val="0"/>
                        </a:spcBef>
                        <a:spcAft>
                          <a:spcPts val="0"/>
                        </a:spcAft>
                      </a:pPr>
                      <a:r>
                        <a:rPr lang="en-US" sz="1800" dirty="0">
                          <a:solidFill>
                            <a:schemeClr val="tx1"/>
                          </a:solidFill>
                          <a:effectLst/>
                          <a:latin typeface="Times New Roman" panose="02020603050405020304" pitchFamily="18" charset="0"/>
                          <a:cs typeface="Times New Roman" panose="02020603050405020304" pitchFamily="18" charset="0"/>
                        </a:rPr>
                        <a:t>Jessica Mitchell</a:t>
                      </a:r>
                      <a:endParaRPr lang="en-US" sz="1800" dirty="0">
                        <a:solidFill>
                          <a:schemeClr val="tx1"/>
                        </a:solidFill>
                        <a:effectLst/>
                        <a:latin typeface="Times New Roman" panose="02020603050405020304" pitchFamily="18" charset="0"/>
                        <a:ea typeface="Calibri"/>
                        <a:cs typeface="Times New Roman" panose="02020603050405020304" pitchFamily="18" charset="0"/>
                      </a:endParaRPr>
                    </a:p>
                  </a:txBody>
                  <a:tcPr marL="60755" marR="60755" marT="0" marB="0" anchor="ctr">
                    <a:solidFill>
                      <a:schemeClr val="bg1"/>
                    </a:solidFill>
                  </a:tcPr>
                </a:tc>
                <a:tc>
                  <a:txBody>
                    <a:bodyPr/>
                    <a:lstStyle/>
                    <a:p>
                      <a:pPr marL="0" marR="0">
                        <a:lnSpc>
                          <a:spcPct val="115000"/>
                        </a:lnSpc>
                        <a:spcBef>
                          <a:spcPts val="0"/>
                        </a:spcBef>
                        <a:spcAft>
                          <a:spcPts val="0"/>
                        </a:spcAft>
                      </a:pPr>
                      <a:r>
                        <a:rPr lang="en-US" sz="1800" b="0" dirty="0" smtClean="0">
                          <a:solidFill>
                            <a:schemeClr val="tx1"/>
                          </a:solidFill>
                          <a:effectLst/>
                          <a:latin typeface="Times New Roman" panose="02020603050405020304" pitchFamily="18" charset="0"/>
                          <a:cs typeface="Times New Roman" panose="02020603050405020304" pitchFamily="18" charset="0"/>
                        </a:rPr>
                        <a:t>Newport News</a:t>
                      </a:r>
                      <a:endParaRPr lang="en-US" sz="1800" b="0" dirty="0">
                        <a:solidFill>
                          <a:schemeClr val="tx1"/>
                        </a:solidFill>
                        <a:effectLst/>
                        <a:latin typeface="Times New Roman" panose="02020603050405020304" pitchFamily="18" charset="0"/>
                        <a:ea typeface="Calibri"/>
                        <a:cs typeface="Times New Roman" panose="02020603050405020304" pitchFamily="18" charset="0"/>
                      </a:endParaRPr>
                    </a:p>
                  </a:txBody>
                  <a:tcPr marL="60755" marR="60755" marT="0" marB="0" anchor="ctr">
                    <a:solidFill>
                      <a:schemeClr val="bg1"/>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800" u="sng" dirty="0" smtClean="0">
                          <a:solidFill>
                            <a:srgbClr val="0000FF"/>
                          </a:solidFill>
                          <a:effectLst/>
                          <a:latin typeface="Times New Roman" panose="02020603050405020304" pitchFamily="18" charset="0"/>
                          <a:ea typeface="Calibri"/>
                          <a:cs typeface="Times New Roman" panose="02020603050405020304" pitchFamily="18" charset="0"/>
                          <a:hlinkClick r:id="rId10"/>
                        </a:rPr>
                        <a:t>Jessica48.Mitchell@nn.k12.va.us</a:t>
                      </a:r>
                      <a:endParaRPr lang="en-US" sz="1800" dirty="0" smtClean="0">
                        <a:effectLst/>
                        <a:latin typeface="Times New Roman" panose="02020603050405020304" pitchFamily="18" charset="0"/>
                        <a:ea typeface="Calibri"/>
                        <a:cs typeface="Times New Roman" panose="02020603050405020304" pitchFamily="18" charset="0"/>
                      </a:endParaRPr>
                    </a:p>
                  </a:txBody>
                  <a:tcPr marL="60755" marR="60755" marT="0" marB="0" anchor="ctr">
                    <a:solidFill>
                      <a:schemeClr val="bg1"/>
                    </a:solidFill>
                  </a:tcPr>
                </a:tc>
              </a:tr>
            </a:tbl>
          </a:graphicData>
        </a:graphic>
      </p:graphicFrame>
    </p:spTree>
  </p:cSld>
  <p:clrMapOvr>
    <a:masterClrMapping/>
  </p:clrMapOvr>
  <p:transition spd="slow">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Shape 355"/>
          <p:cNvSpPr>
            <a:spLocks noGrp="1"/>
          </p:cNvSpPr>
          <p:nvPr>
            <p:ph type="sldNum" sz="quarter" idx="4294967295"/>
          </p:nvPr>
        </p:nvSpPr>
        <p:spPr>
          <a:xfrm>
            <a:off x="8506500" y="6393263"/>
            <a:ext cx="256501" cy="275427"/>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98</a:t>
            </a:fld>
            <a:endParaRPr/>
          </a:p>
        </p:txBody>
      </p:sp>
      <p:sp>
        <p:nvSpPr>
          <p:cNvPr id="356" name="Shape 356"/>
          <p:cNvSpPr/>
          <p:nvPr/>
        </p:nvSpPr>
        <p:spPr>
          <a:xfrm>
            <a:off x="228600" y="2455098"/>
            <a:ext cx="8458200" cy="764293"/>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sz="2400">
                <a:latin typeface="Times New Roman"/>
                <a:ea typeface="Times New Roman"/>
                <a:cs typeface="Times New Roman"/>
                <a:sym typeface="Times New Roman"/>
              </a:defRPr>
            </a:pPr>
            <a:r>
              <a:rPr dirty="0"/>
              <a:t>Christonya Brown, K-12, History and Social Science Coordinator </a:t>
            </a:r>
          </a:p>
          <a:p>
            <a:pPr>
              <a:defRPr sz="2400">
                <a:latin typeface="Times New Roman"/>
                <a:ea typeface="Times New Roman"/>
                <a:cs typeface="Times New Roman"/>
                <a:sym typeface="Times New Roman"/>
              </a:defRPr>
            </a:pPr>
            <a:r>
              <a:rPr dirty="0"/>
              <a:t>E-mail: </a:t>
            </a:r>
            <a:r>
              <a:rPr u="sng" dirty="0">
                <a:solidFill>
                  <a:srgbClr val="0000FF"/>
                </a:solidFill>
                <a:uFill>
                  <a:solidFill>
                    <a:srgbClr val="0000FF"/>
                  </a:solidFill>
                </a:uFill>
                <a:hlinkClick r:id="rId2"/>
              </a:rPr>
              <a:t>Christonya.Brown@doe.virginia.gov</a:t>
            </a:r>
            <a:r>
              <a:rPr dirty="0"/>
              <a:t> </a:t>
            </a:r>
          </a:p>
        </p:txBody>
      </p:sp>
      <p:sp>
        <p:nvSpPr>
          <p:cNvPr id="357" name="Shape 357"/>
          <p:cNvSpPr/>
          <p:nvPr/>
        </p:nvSpPr>
        <p:spPr>
          <a:xfrm>
            <a:off x="207523" y="3403381"/>
            <a:ext cx="8305801" cy="764293"/>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sz="2400">
                <a:latin typeface="Times New Roman"/>
                <a:ea typeface="Times New Roman"/>
                <a:cs typeface="Times New Roman"/>
                <a:sym typeface="Times New Roman"/>
              </a:defRPr>
            </a:pPr>
            <a:r>
              <a:rPr dirty="0"/>
              <a:t>Betsy Barton, Elementary, History and Social Science Specialist</a:t>
            </a:r>
          </a:p>
          <a:p>
            <a:pPr>
              <a:defRPr sz="2400">
                <a:latin typeface="Times New Roman"/>
                <a:ea typeface="Times New Roman"/>
                <a:cs typeface="Times New Roman"/>
                <a:sym typeface="Times New Roman"/>
              </a:defRPr>
            </a:pPr>
            <a:r>
              <a:rPr dirty="0"/>
              <a:t>E-mail: </a:t>
            </a:r>
            <a:r>
              <a:rPr u="sng" dirty="0">
                <a:solidFill>
                  <a:srgbClr val="0000FF"/>
                </a:solidFill>
                <a:uFill>
                  <a:solidFill>
                    <a:srgbClr val="0000FF"/>
                  </a:solidFill>
                </a:uFill>
                <a:hlinkClick r:id="rId3"/>
              </a:rPr>
              <a:t>Betsy.Barton@doe.virginia.gov</a:t>
            </a:r>
          </a:p>
        </p:txBody>
      </p:sp>
      <p:sp>
        <p:nvSpPr>
          <p:cNvPr id="358" name="Shape 358"/>
          <p:cNvSpPr/>
          <p:nvPr/>
        </p:nvSpPr>
        <p:spPr>
          <a:xfrm>
            <a:off x="457199" y="704671"/>
            <a:ext cx="7696201" cy="1200329"/>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3200">
                <a:latin typeface="Times New Roman"/>
                <a:ea typeface="Times New Roman"/>
                <a:cs typeface="Times New Roman"/>
                <a:sym typeface="Times New Roman"/>
              </a:defRPr>
            </a:pPr>
            <a:r>
              <a:rPr dirty="0"/>
              <a:t>and the </a:t>
            </a:r>
          </a:p>
          <a:p>
            <a:pPr algn="ctr">
              <a:defRPr sz="4000" b="1">
                <a:latin typeface="Times New Roman"/>
                <a:ea typeface="Times New Roman"/>
                <a:cs typeface="Times New Roman"/>
                <a:sym typeface="Times New Roman"/>
              </a:defRPr>
            </a:pPr>
            <a:r>
              <a:rPr dirty="0">
                <a:effectLst>
                  <a:outerShdw blurRad="38100" dist="38100" dir="2700000" algn="tl">
                    <a:srgbClr val="000000">
                      <a:alpha val="43137"/>
                    </a:srgbClr>
                  </a:outerShdw>
                </a:effectLst>
              </a:rPr>
              <a:t>Virginia Department of Education</a:t>
            </a:r>
          </a:p>
        </p:txBody>
      </p:sp>
      <p:sp>
        <p:nvSpPr>
          <p:cNvPr id="6" name="Shape 357"/>
          <p:cNvSpPr/>
          <p:nvPr/>
        </p:nvSpPr>
        <p:spPr>
          <a:xfrm>
            <a:off x="228599" y="4426803"/>
            <a:ext cx="8305801" cy="830997"/>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sz="2400">
                <a:latin typeface="Times New Roman"/>
                <a:ea typeface="Times New Roman"/>
                <a:cs typeface="Times New Roman"/>
                <a:sym typeface="Times New Roman"/>
              </a:defRPr>
            </a:pPr>
            <a:r>
              <a:rPr lang="en-US" dirty="0" smtClean="0"/>
              <a:t>Jill Nogueras, English and History </a:t>
            </a:r>
            <a:r>
              <a:rPr lang="en-US" dirty="0"/>
              <a:t>and Social Science Specialist</a:t>
            </a:r>
          </a:p>
          <a:p>
            <a:pPr>
              <a:defRPr sz="2400">
                <a:latin typeface="Times New Roman"/>
                <a:ea typeface="Times New Roman"/>
                <a:cs typeface="Times New Roman"/>
                <a:sym typeface="Times New Roman"/>
              </a:defRPr>
            </a:pPr>
            <a:r>
              <a:rPr lang="en-US" dirty="0" smtClean="0"/>
              <a:t>E-mail:  </a:t>
            </a:r>
            <a:r>
              <a:rPr lang="en-US" dirty="0" smtClean="0">
                <a:hlinkClick r:id="rId4"/>
              </a:rPr>
              <a:t>Jill.Nogueras@doe.virginia.gov</a:t>
            </a:r>
            <a:endParaRPr u="sng" dirty="0">
              <a:solidFill>
                <a:srgbClr val="0000FF"/>
              </a:solidFill>
              <a:uFill>
                <a:solidFill>
                  <a:srgbClr val="0000FF"/>
                </a:solidFill>
              </a:uFill>
              <a:hlinkClick r:id="rId3"/>
            </a:endParaRPr>
          </a:p>
        </p:txBody>
      </p:sp>
    </p:spTree>
    <p:extLst>
      <p:ext uri="{BB962C8B-B14F-4D97-AF65-F5344CB8AC3E}">
        <p14:creationId xmlns:p14="http://schemas.microsoft.com/office/powerpoint/2010/main" val="77330192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1666</TotalTime>
  <Words>5968</Words>
  <Application>Microsoft Office PowerPoint</Application>
  <PresentationFormat>On-screen Show (4:3)</PresentationFormat>
  <Paragraphs>558</Paragraphs>
  <Slides>98</Slides>
  <Notes>76</Notes>
  <HiddenSlides>0</HiddenSlides>
  <MMClips>0</MMClips>
  <ScaleCrop>false</ScaleCrop>
  <HeadingPairs>
    <vt:vector size="6" baseType="variant">
      <vt:variant>
        <vt:lpstr>Theme</vt:lpstr>
      </vt:variant>
      <vt:variant>
        <vt:i4>11</vt:i4>
      </vt:variant>
      <vt:variant>
        <vt:lpstr>Embedded OLE Servers</vt:lpstr>
      </vt:variant>
      <vt:variant>
        <vt:i4>1</vt:i4>
      </vt:variant>
      <vt:variant>
        <vt:lpstr>Slide Titles</vt:lpstr>
      </vt:variant>
      <vt:variant>
        <vt:i4>98</vt:i4>
      </vt:variant>
    </vt:vector>
  </HeadingPairs>
  <TitlesOfParts>
    <vt:vector size="110" baseType="lpstr">
      <vt:lpstr>Office Theme</vt: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Document</vt:lpstr>
      <vt:lpstr>PowerPoint Presentation</vt:lpstr>
      <vt:lpstr>Disclaimer</vt:lpstr>
      <vt:lpstr>Questions to Ask During Planning</vt:lpstr>
      <vt:lpstr>It starts with the . . .</vt:lpstr>
      <vt:lpstr>PowerPoint Presentation</vt:lpstr>
      <vt:lpstr>2015 SOL Skill Progression </vt:lpstr>
      <vt:lpstr>2015 SOL Skill Progression </vt:lpstr>
      <vt:lpstr>Experiences for Essential Skills</vt:lpstr>
      <vt:lpstr>PowerPoint Presentation</vt:lpstr>
      <vt:lpstr>Experiences</vt:lpstr>
      <vt:lpstr>PowerPoint Presentation</vt:lpstr>
      <vt:lpstr>Essential Skill Standards</vt:lpstr>
      <vt:lpstr>  WHII.9 The student will apply social science skills to understand global interactions between 1800 to about 1900 by </vt:lpstr>
      <vt:lpstr>Analyzing Political Cartoons</vt:lpstr>
      <vt:lpstr>PowerPoint Presentation</vt:lpstr>
      <vt:lpstr>Possible Guiding Questions:</vt:lpstr>
      <vt:lpstr>PowerPoint Presentation</vt:lpstr>
      <vt:lpstr>Possible Guiding Questions:</vt:lpstr>
      <vt:lpstr>PowerPoint Presentation</vt:lpstr>
      <vt:lpstr>Possible Guiding Questions:</vt:lpstr>
      <vt:lpstr>PowerPoint Presentation</vt:lpstr>
      <vt:lpstr>Possible Guiding Questions:</vt:lpstr>
      <vt:lpstr>PowerPoint Presentation</vt:lpstr>
      <vt:lpstr>Possible Guiding Questions:</vt:lpstr>
      <vt:lpstr>Reflection:</vt:lpstr>
      <vt:lpstr>Questions:</vt:lpstr>
      <vt:lpstr>One Step Further:  Does imperialism still exist?  Are the motives similar to motives during the late 19th –early 20th centuries?</vt:lpstr>
      <vt:lpstr>Analysis Tools from LOC Hard copies are available from presenter and from http://www.loc.gov.teachers </vt:lpstr>
      <vt:lpstr>The Class Discussion</vt:lpstr>
      <vt:lpstr>Create a learning experience for students to practice the following skills:</vt:lpstr>
      <vt:lpstr>Apply this skill to the following content Standards:</vt:lpstr>
      <vt:lpstr>Exploring topics</vt:lpstr>
      <vt:lpstr>The Armenian Genocide</vt:lpstr>
      <vt:lpstr>The Armenian Genocide</vt:lpstr>
      <vt:lpstr>The Armenian Genocide</vt:lpstr>
      <vt:lpstr>The Armenian Genocide</vt:lpstr>
      <vt:lpstr>The Armenian Genocide</vt:lpstr>
      <vt:lpstr>The Armenian Genocide</vt:lpstr>
      <vt:lpstr>Propaganda Gallery Walk</vt:lpstr>
      <vt:lpstr>Document-Analysis Tool</vt:lpstr>
      <vt:lpstr>Propaganda Gallery Walk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Propaganda Gallery Walk </vt:lpstr>
      <vt:lpstr>PowerPoint Presentation</vt:lpstr>
      <vt:lpstr>Website POV</vt:lpstr>
      <vt:lpstr>What additional documents do historians need to research this genocide? </vt:lpstr>
      <vt:lpstr>       Thesis/ Short Answer/ Essay </vt:lpstr>
      <vt:lpstr>Propaganda Gallery Walk Citations</vt:lpstr>
      <vt:lpstr>Propaganda Gallery Walk Citations (Continued)</vt:lpstr>
      <vt:lpstr>WHII.1f -  The student will demonstrate skills for historical thinking, geographical analysis, economic decision making, and responsible citizenship by explaining how indirect cause-and-effect relationships impacted people, places, and events in world history.</vt:lpstr>
      <vt:lpstr>PowerPoint Presentation</vt:lpstr>
      <vt:lpstr>Cause-and-Effect Chain</vt:lpstr>
      <vt:lpstr>Cause-and- (Multiple) Effect(s)</vt:lpstr>
      <vt:lpstr>Cause-and-Effect Interactions </vt:lpstr>
      <vt:lpstr>Showing Cause-and-Effect Analysis  Sentence Structures</vt:lpstr>
      <vt:lpstr>Examples of Learning Experiences </vt:lpstr>
      <vt:lpstr>Fall of the Soviet Union</vt:lpstr>
      <vt:lpstr>Event 1. D.  Economic and Political Liberalization of the Soviet Union – 1986 </vt:lpstr>
      <vt:lpstr>Event 2. F.  Glasnost is Tested by the Chernobyl Disaster </vt:lpstr>
      <vt:lpstr>Event 2. F.  Glasnost is Tested by the Chernobyl Disaster </vt:lpstr>
      <vt:lpstr>Event 3. A.   Loss of Economic Control </vt:lpstr>
      <vt:lpstr>Event 3. A.   Loss of Economic Control </vt:lpstr>
      <vt:lpstr>Event 4. G.  Loss of Political Control </vt:lpstr>
      <vt:lpstr>Event 5. C.  The Failed Coup  (August 19-21, 1991)</vt:lpstr>
      <vt:lpstr>Event 6. B.  Political Disintegration  of the Soviet Union</vt:lpstr>
      <vt:lpstr>Event 7. E.  A Civilized Divorce </vt:lpstr>
      <vt:lpstr>P.A.C.E.D. Grid (Problem – Alternatives – Criteria – Evaluate - Decision) </vt:lpstr>
      <vt:lpstr> Fall of the Soviet Union Activity  Citations  </vt:lpstr>
      <vt:lpstr> Fall of the Soviet Union Activity  Citations  </vt:lpstr>
      <vt:lpstr>Cold War</vt:lpstr>
      <vt:lpstr>Essential Skill Standards</vt:lpstr>
      <vt:lpstr>Primary Sources</vt:lpstr>
      <vt:lpstr>Primary Sources</vt:lpstr>
      <vt:lpstr>Timeline of Early Cold War Events</vt:lpstr>
      <vt:lpstr>PowerPoint Presentation</vt:lpstr>
      <vt:lpstr>Document A:  The Iron Curtain Speech (modified)</vt:lpstr>
      <vt:lpstr>Document B:  The Truman Doctrine (modified)</vt:lpstr>
      <vt:lpstr>Document C:  Soviet Ambassador Telegram (modified)</vt:lpstr>
      <vt:lpstr>Document D:  Henry Wallace (modified)</vt:lpstr>
      <vt:lpstr>Guiding Questions</vt:lpstr>
      <vt:lpstr>Guiding Questions  (continued)</vt:lpstr>
      <vt:lpstr>Resources</vt:lpstr>
      <vt:lpstr>Reflections:</vt:lpstr>
      <vt:lpstr>Questions?</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World Geography World History and Geography to 1500 World History and Geography 1500-Present</dc:title>
  <dc:creator>Meredith Rapp</dc:creator>
  <cp:lastModifiedBy>Christonya B Brown</cp:lastModifiedBy>
  <cp:revision>17</cp:revision>
  <dcterms:modified xsi:type="dcterms:W3CDTF">2017-01-10T20:39:26Z</dcterms:modified>
</cp:coreProperties>
</file>