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8" r:id="rId1"/>
    <p:sldMasterId id="2147483669" r:id="rId2"/>
  </p:sldMasterIdLst>
  <p:notesMasterIdLst>
    <p:notesMasterId r:id="rId48"/>
  </p:notesMasterIdLst>
  <p:sldIdLst>
    <p:sldId id="306" r:id="rId3"/>
    <p:sldId id="280" r:id="rId4"/>
    <p:sldId id="307" r:id="rId5"/>
    <p:sldId id="282" r:id="rId6"/>
    <p:sldId id="283" r:id="rId7"/>
    <p:sldId id="308" r:id="rId8"/>
    <p:sldId id="309" r:id="rId9"/>
    <p:sldId id="284" r:id="rId10"/>
    <p:sldId id="285" r:id="rId11"/>
    <p:sldId id="286" r:id="rId12"/>
    <p:sldId id="257" r:id="rId13"/>
    <p:sldId id="258" r:id="rId14"/>
    <p:sldId id="259" r:id="rId15"/>
    <p:sldId id="260" r:id="rId16"/>
    <p:sldId id="287" r:id="rId17"/>
    <p:sldId id="288" r:id="rId18"/>
    <p:sldId id="261" r:id="rId19"/>
    <p:sldId id="263" r:id="rId20"/>
    <p:sldId id="289" r:id="rId21"/>
    <p:sldId id="290" r:id="rId22"/>
    <p:sldId id="291" r:id="rId23"/>
    <p:sldId id="292" r:id="rId24"/>
    <p:sldId id="293" r:id="rId25"/>
    <p:sldId id="305" r:id="rId26"/>
    <p:sldId id="296" r:id="rId27"/>
    <p:sldId id="298" r:id="rId28"/>
    <p:sldId id="299" r:id="rId29"/>
    <p:sldId id="300" r:id="rId30"/>
    <p:sldId id="301" r:id="rId31"/>
    <p:sldId id="302" r:id="rId32"/>
    <p:sldId id="303" r:id="rId33"/>
    <p:sldId id="304" r:id="rId34"/>
    <p:sldId id="264" r:id="rId35"/>
    <p:sldId id="265" r:id="rId36"/>
    <p:sldId id="266" r:id="rId37"/>
    <p:sldId id="268" r:id="rId38"/>
    <p:sldId id="269" r:id="rId39"/>
    <p:sldId id="270" r:id="rId40"/>
    <p:sldId id="271" r:id="rId41"/>
    <p:sldId id="272" r:id="rId42"/>
    <p:sldId id="275" r:id="rId43"/>
    <p:sldId id="276" r:id="rId44"/>
    <p:sldId id="277" r:id="rId45"/>
    <p:sldId id="278" r:id="rId46"/>
    <p:sldId id="279" r:id="rId4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B65756D-5FE7-43D8-9F29-77FD2961BC66}">
  <a:tblStyle styleId="{5B65756D-5FE7-43D8-9F29-77FD2961BC66}"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22"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049938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theonion.com/article/us-citizenry-admits-it-could-kind-of-go-for-charis-3288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Shape 6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65" name="Shape 6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5" name="Shape 145"/>
          <p:cNvSpPr txBox="1">
            <a:spLocks noGrp="1"/>
          </p:cNvSpPr>
          <p:nvPr>
            <p:ph type="sldNum" idx="12"/>
          </p:nvPr>
        </p:nvSpPr>
        <p:spPr>
          <a:xfrm>
            <a:off x="3884612" y="8685213"/>
            <a:ext cx="2971800" cy="457200"/>
          </a:xfrm>
          <a:prstGeom prst="rect">
            <a:avLst/>
          </a:prstGeom>
          <a:noFill/>
          <a:ln>
            <a:noFill/>
          </a:ln>
        </p:spPr>
        <p:txBody>
          <a:bodyPr lIns="91425" tIns="91425" rIns="91425" bIns="91425" anchor="ctr" anchorCtr="0">
            <a:noAutofit/>
          </a:bodyPr>
          <a:lstStyle/>
          <a:p>
            <a:pPr lvl="0" rtl="0">
              <a:spcBef>
                <a:spcPts val="0"/>
              </a:spcBef>
              <a:buClr>
                <a:srgbClr val="000000"/>
              </a:buClr>
              <a:buFont typeface="Arial"/>
              <a:buNone/>
            </a:pPr>
            <a:fld id="{00000000-1234-1234-1234-123412341234}" type="slidenum">
              <a:rPr lang="en"/>
              <a:pPr lvl="0" rtl="0">
                <a:spcBef>
                  <a:spcPts val="0"/>
                </a:spcBef>
                <a:buClr>
                  <a:srgbClr val="000000"/>
                </a:buClr>
                <a:buFont typeface="Arial"/>
                <a:buNone/>
              </a:pPr>
              <a:t>16</a:t>
            </a:fld>
            <a:endParaRPr lang="e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49" name="Shape 14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ctr">
              <a:spcBef>
                <a:spcPts val="0"/>
              </a:spcBef>
              <a:buClr>
                <a:schemeClr val="dk1"/>
              </a:buClr>
              <a:buSzPct val="100000"/>
              <a:buFont typeface="Arial"/>
              <a:buNone/>
            </a:pPr>
            <a:r>
              <a:rPr lang="en-US" sz="1100">
                <a:solidFill>
                  <a:srgbClr val="0070C0"/>
                </a:solidFill>
                <a:latin typeface="Times New Roman"/>
                <a:ea typeface="Times New Roman"/>
                <a:cs typeface="Times New Roman"/>
                <a:sym typeface="Times New Roman"/>
              </a:rPr>
              <a:t>Hook for Next Lesson:</a:t>
            </a:r>
          </a:p>
          <a:p>
            <a:pPr lvl="0" algn="ctr">
              <a:spcBef>
                <a:spcPts val="0"/>
              </a:spcBef>
              <a:buClr>
                <a:schemeClr val="dk1"/>
              </a:buClr>
              <a:buSzPct val="100000"/>
              <a:buFont typeface="Arial"/>
              <a:buNone/>
            </a:pPr>
            <a:endParaRPr sz="1100">
              <a:solidFill>
                <a:srgbClr val="0070C0"/>
              </a:solidFill>
              <a:latin typeface="Times New Roman"/>
              <a:ea typeface="Times New Roman"/>
              <a:cs typeface="Times New Roman"/>
              <a:sym typeface="Times New Roman"/>
            </a:endParaRPr>
          </a:p>
          <a:p>
            <a:pPr lvl="0">
              <a:spcBef>
                <a:spcPts val="0"/>
              </a:spcBef>
              <a:buClr>
                <a:schemeClr val="dk1"/>
              </a:buClr>
              <a:buSzPct val="100000"/>
              <a:buFont typeface="Arial"/>
              <a:buNone/>
            </a:pPr>
            <a:r>
              <a:rPr lang="en-US" sz="1100">
                <a:solidFill>
                  <a:srgbClr val="0070C0"/>
                </a:solidFill>
                <a:latin typeface="Times New Roman"/>
                <a:ea typeface="Times New Roman"/>
                <a:cs typeface="Times New Roman"/>
                <a:sym typeface="Times New Roman"/>
              </a:rPr>
              <a:t>Before moving on, tell group an interesting article just came out that you want to get their opinion on given that they are all civics teachers. Handout a copy of the article linked below and host discussion about it (hoping someone will question the source of the information). Use this to introduce topic of next skills lesson - determining the accuracy and validity of sources</a:t>
            </a:r>
          </a:p>
          <a:p>
            <a:pPr lvl="0">
              <a:spcBef>
                <a:spcPts val="0"/>
              </a:spcBef>
              <a:buClr>
                <a:schemeClr val="dk1"/>
              </a:buClr>
              <a:buSzPct val="100000"/>
              <a:buFont typeface="Arial"/>
              <a:buNone/>
            </a:pPr>
            <a:endParaRPr sz="1100">
              <a:solidFill>
                <a:srgbClr val="0070C0"/>
              </a:solidFill>
              <a:latin typeface="Times New Roman"/>
              <a:ea typeface="Times New Roman"/>
              <a:cs typeface="Times New Roman"/>
              <a:sym typeface="Times New Roman"/>
            </a:endParaRPr>
          </a:p>
          <a:p>
            <a:pPr lvl="0" algn="ctr" rtl="0">
              <a:spcBef>
                <a:spcPts val="0"/>
              </a:spcBef>
              <a:buClr>
                <a:schemeClr val="dk1"/>
              </a:buClr>
              <a:buSzPct val="100000"/>
              <a:buFont typeface="Arial"/>
              <a:buNone/>
            </a:pPr>
            <a:r>
              <a:rPr lang="en-US" sz="1100" u="sng">
                <a:solidFill>
                  <a:schemeClr val="hlink"/>
                </a:solidFill>
                <a:latin typeface="Times New Roman"/>
                <a:ea typeface="Times New Roman"/>
                <a:cs typeface="Times New Roman"/>
                <a:sym typeface="Times New Roman"/>
                <a:hlinkClick r:id="rId3"/>
              </a:rPr>
              <a:t>Hook Article from the Onion</a:t>
            </a:r>
          </a:p>
        </p:txBody>
      </p:sp>
      <p:sp>
        <p:nvSpPr>
          <p:cNvPr id="165" name="Shape 16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95" name="Shape 195"/>
          <p:cNvSpPr txBox="1">
            <a:spLocks noGrp="1"/>
          </p:cNvSpPr>
          <p:nvPr>
            <p:ph type="sldNum" idx="12"/>
          </p:nvPr>
        </p:nvSpPr>
        <p:spPr>
          <a:xfrm>
            <a:off x="3884612" y="8685213"/>
            <a:ext cx="2971800" cy="457200"/>
          </a:xfrm>
          <a:prstGeom prst="rect">
            <a:avLst/>
          </a:prstGeom>
          <a:noFill/>
          <a:ln>
            <a:noFill/>
          </a:ln>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19</a:t>
            </a:fld>
            <a:endParaRPr lang="e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3" name="Shape 203"/>
          <p:cNvSpPr txBox="1">
            <a:spLocks noGrp="1"/>
          </p:cNvSpPr>
          <p:nvPr>
            <p:ph type="sldNum" idx="12"/>
          </p:nvPr>
        </p:nvSpPr>
        <p:spPr>
          <a:xfrm>
            <a:off x="3884612" y="8685213"/>
            <a:ext cx="2971800" cy="457200"/>
          </a:xfrm>
          <a:prstGeom prst="rect">
            <a:avLst/>
          </a:prstGeom>
          <a:noFill/>
          <a:ln>
            <a:noFill/>
          </a:ln>
        </p:spPr>
        <p:txBody>
          <a:bodyPr lIns="91425" tIns="91425" rIns="91425" bIns="91425" anchor="ctr" anchorCtr="0">
            <a:noAutofit/>
          </a:bodyPr>
          <a:lstStyle/>
          <a:p>
            <a:pPr lvl="0" rtl="0">
              <a:spcBef>
                <a:spcPts val="0"/>
              </a:spcBef>
              <a:buClr>
                <a:srgbClr val="000000"/>
              </a:buClr>
              <a:buFont typeface="Arial"/>
              <a:buNone/>
            </a:pPr>
            <a:fld id="{00000000-1234-1234-1234-123412341234}" type="slidenum">
              <a:rPr lang="en"/>
              <a:pPr lvl="0" rtl="0">
                <a:spcBef>
                  <a:spcPts val="0"/>
                </a:spcBef>
                <a:buClr>
                  <a:srgbClr val="000000"/>
                </a:buClr>
                <a:buFont typeface="Arial"/>
                <a:buNone/>
              </a:pPr>
              <a:t>21</a:t>
            </a:fld>
            <a:endParaRPr lang="e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1" name="Shape 211"/>
          <p:cNvSpPr txBox="1">
            <a:spLocks noGrp="1"/>
          </p:cNvSpPr>
          <p:nvPr>
            <p:ph type="sldNum" idx="12"/>
          </p:nvPr>
        </p:nvSpPr>
        <p:spPr>
          <a:xfrm>
            <a:off x="3884612" y="8685213"/>
            <a:ext cx="2971800" cy="457200"/>
          </a:xfrm>
          <a:prstGeom prst="rect">
            <a:avLst/>
          </a:prstGeom>
          <a:noFill/>
          <a:ln>
            <a:noFill/>
          </a:ln>
        </p:spPr>
        <p:txBody>
          <a:bodyPr lIns="91425" tIns="91425" rIns="91425" bIns="91425" anchor="ctr" anchorCtr="0">
            <a:noAutofit/>
          </a:bodyPr>
          <a:lstStyle/>
          <a:p>
            <a:pPr lvl="0" rtl="0">
              <a:spcBef>
                <a:spcPts val="0"/>
              </a:spcBef>
              <a:buClr>
                <a:srgbClr val="000000"/>
              </a:buClr>
              <a:buFont typeface="Arial"/>
              <a:buNone/>
            </a:pPr>
            <a:fld id="{00000000-1234-1234-1234-123412341234}" type="slidenum">
              <a:rPr lang="en"/>
              <a:pPr lvl="0" rtl="0">
                <a:spcBef>
                  <a:spcPts val="0"/>
                </a:spcBef>
                <a:buClr>
                  <a:srgbClr val="000000"/>
                </a:buClr>
                <a:buFont typeface="Arial"/>
                <a:buNone/>
              </a:pPr>
              <a:t>22</a:t>
            </a:fld>
            <a:endParaRPr lang="e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7" name="Shape 227"/>
          <p:cNvSpPr txBox="1">
            <a:spLocks noGrp="1"/>
          </p:cNvSpPr>
          <p:nvPr>
            <p:ph type="sldNum" idx="12"/>
          </p:nvPr>
        </p:nvSpPr>
        <p:spPr>
          <a:xfrm>
            <a:off x="3884612" y="8685213"/>
            <a:ext cx="2971800" cy="457200"/>
          </a:xfrm>
          <a:prstGeom prst="rect">
            <a:avLst/>
          </a:prstGeom>
          <a:noFill/>
          <a:ln>
            <a:noFill/>
          </a:ln>
        </p:spPr>
        <p:txBody>
          <a:bodyPr lIns="91425" tIns="91425" rIns="91425" bIns="91425" anchor="ctr" anchorCtr="0">
            <a:noAutofit/>
          </a:bodyPr>
          <a:lstStyle/>
          <a:p>
            <a:pPr lvl="0" rtl="0">
              <a:spcBef>
                <a:spcPts val="0"/>
              </a:spcBef>
              <a:buClr>
                <a:srgbClr val="000000"/>
              </a:buClr>
              <a:buFont typeface="Arial"/>
              <a:buNone/>
            </a:pPr>
            <a:fld id="{00000000-1234-1234-1234-123412341234}" type="slidenum">
              <a:rPr lang="en"/>
              <a:pPr lvl="0" rtl="0">
                <a:spcBef>
                  <a:spcPts val="0"/>
                </a:spcBef>
                <a:buClr>
                  <a:srgbClr val="000000"/>
                </a:buClr>
                <a:buFont typeface="Arial"/>
                <a:buNone/>
              </a:pPr>
              <a:t>23</a:t>
            </a:fld>
            <a:endParaRPr lang="e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4" name="Shape 254"/>
          <p:cNvSpPr txBox="1">
            <a:spLocks noGrp="1"/>
          </p:cNvSpPr>
          <p:nvPr>
            <p:ph type="sldNum" idx="12"/>
          </p:nvPr>
        </p:nvSpPr>
        <p:spPr>
          <a:xfrm>
            <a:off x="3884612" y="8685213"/>
            <a:ext cx="2971800" cy="457200"/>
          </a:xfrm>
          <a:prstGeom prst="rect">
            <a:avLst/>
          </a:prstGeom>
          <a:noFill/>
          <a:ln>
            <a:noFill/>
          </a:ln>
        </p:spPr>
        <p:txBody>
          <a:bodyPr lIns="91425" tIns="91425" rIns="91425" bIns="91425" anchor="ctr" anchorCtr="0">
            <a:noAutofit/>
          </a:bodyPr>
          <a:lstStyle/>
          <a:p>
            <a:pPr lvl="0" rtl="0">
              <a:spcBef>
                <a:spcPts val="0"/>
              </a:spcBef>
              <a:buClr>
                <a:srgbClr val="000000"/>
              </a:buClr>
              <a:buFont typeface="Arial"/>
              <a:buNone/>
            </a:pPr>
            <a:fld id="{00000000-1234-1234-1234-123412341234}" type="slidenum">
              <a:rPr lang="en"/>
              <a:pPr lvl="0" rtl="0">
                <a:spcBef>
                  <a:spcPts val="0"/>
                </a:spcBef>
                <a:buClr>
                  <a:srgbClr val="000000"/>
                </a:buClr>
                <a:buFont typeface="Arial"/>
                <a:buNone/>
              </a:pPr>
              <a:t>25</a:t>
            </a:fld>
            <a:endParaRPr lang="e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70" name="Shape 270"/>
          <p:cNvSpPr txBox="1">
            <a:spLocks noGrp="1"/>
          </p:cNvSpPr>
          <p:nvPr>
            <p:ph type="sldNum" idx="12"/>
          </p:nvPr>
        </p:nvSpPr>
        <p:spPr>
          <a:xfrm>
            <a:off x="3884612" y="8685213"/>
            <a:ext cx="2971800" cy="457200"/>
          </a:xfrm>
          <a:prstGeom prst="rect">
            <a:avLst/>
          </a:prstGeom>
          <a:noFill/>
          <a:ln>
            <a:noFill/>
          </a:ln>
        </p:spPr>
        <p:txBody>
          <a:bodyPr lIns="91425" tIns="91425" rIns="91425" bIns="91425" anchor="ctr" anchorCtr="0">
            <a:noAutofit/>
          </a:bodyPr>
          <a:lstStyle/>
          <a:p>
            <a:pPr lvl="0" rtl="0">
              <a:spcBef>
                <a:spcPts val="0"/>
              </a:spcBef>
              <a:buClr>
                <a:srgbClr val="000000"/>
              </a:buClr>
              <a:buFont typeface="Arial"/>
              <a:buNone/>
            </a:pPr>
            <a:fld id="{00000000-1234-1234-1234-123412341234}" type="slidenum">
              <a:rPr lang="en"/>
              <a:pPr lvl="0" rtl="0">
                <a:spcBef>
                  <a:spcPts val="0"/>
                </a:spcBef>
                <a:buClr>
                  <a:srgbClr val="000000"/>
                </a:buClr>
                <a:buFont typeface="Arial"/>
                <a:buNone/>
              </a:pPr>
              <a:t>26</a:t>
            </a:fld>
            <a:endParaRPr lang="e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Wingdings"/>
                <a:ea typeface="Wingdings"/>
                <a:cs typeface="Wingdings"/>
              </a:rPr>
              <a:t></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9" name="Shape 279"/>
          <p:cNvSpPr txBox="1">
            <a:spLocks noGrp="1"/>
          </p:cNvSpPr>
          <p:nvPr>
            <p:ph type="sldNum" idx="12"/>
          </p:nvPr>
        </p:nvSpPr>
        <p:spPr>
          <a:xfrm>
            <a:off x="3884612" y="8685213"/>
            <a:ext cx="2971800" cy="457200"/>
          </a:xfrm>
          <a:prstGeom prst="rect">
            <a:avLst/>
          </a:prstGeom>
          <a:noFill/>
          <a:ln>
            <a:noFill/>
          </a:ln>
        </p:spPr>
        <p:txBody>
          <a:bodyPr lIns="91425" tIns="91425" rIns="91425" bIns="91425" anchor="ctr" anchorCtr="0">
            <a:noAutofit/>
          </a:bodyPr>
          <a:lstStyle/>
          <a:p>
            <a:pPr lvl="0" rtl="0">
              <a:spcBef>
                <a:spcPts val="0"/>
              </a:spcBef>
              <a:buClr>
                <a:srgbClr val="000000"/>
              </a:buClr>
              <a:buFont typeface="Arial"/>
              <a:buNone/>
            </a:pPr>
            <a:fld id="{00000000-1234-1234-1234-123412341234}" type="slidenum">
              <a:rPr lang="en"/>
              <a:pPr lvl="0" rtl="0">
                <a:spcBef>
                  <a:spcPts val="0"/>
                </a:spcBef>
                <a:buClr>
                  <a:srgbClr val="000000"/>
                </a:buClr>
                <a:buFont typeface="Arial"/>
                <a:buNone/>
              </a:pPr>
              <a:t>27</a:t>
            </a:fld>
            <a:endParaRPr lang="e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7" name="Shape 287"/>
          <p:cNvSpPr txBox="1">
            <a:spLocks noGrp="1"/>
          </p:cNvSpPr>
          <p:nvPr>
            <p:ph type="sldNum" idx="12"/>
          </p:nvPr>
        </p:nvSpPr>
        <p:spPr>
          <a:xfrm>
            <a:off x="3884612" y="8685213"/>
            <a:ext cx="2971800" cy="457200"/>
          </a:xfrm>
          <a:prstGeom prst="rect">
            <a:avLst/>
          </a:prstGeom>
          <a:noFill/>
          <a:ln>
            <a:noFill/>
          </a:ln>
        </p:spPr>
        <p:txBody>
          <a:bodyPr lIns="91425" tIns="91425" rIns="91425" bIns="91425" anchor="ctr" anchorCtr="0">
            <a:noAutofit/>
          </a:bodyPr>
          <a:lstStyle/>
          <a:p>
            <a:pPr lvl="0" rtl="0">
              <a:spcBef>
                <a:spcPts val="0"/>
              </a:spcBef>
              <a:buClr>
                <a:srgbClr val="000000"/>
              </a:buClr>
              <a:buFont typeface="Arial"/>
              <a:buNone/>
            </a:pPr>
            <a:fld id="{00000000-1234-1234-1234-123412341234}" type="slidenum">
              <a:rPr lang="en"/>
              <a:pPr lvl="0" rtl="0">
                <a:spcBef>
                  <a:spcPts val="0"/>
                </a:spcBef>
                <a:buClr>
                  <a:srgbClr val="000000"/>
                </a:buClr>
                <a:buFont typeface="Arial"/>
                <a:buNone/>
              </a:pPr>
              <a:t>28</a:t>
            </a:fld>
            <a:endParaRPr lang="e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5" name="Shape 295"/>
          <p:cNvSpPr txBox="1">
            <a:spLocks noGrp="1"/>
          </p:cNvSpPr>
          <p:nvPr>
            <p:ph type="sldNum" idx="12"/>
          </p:nvPr>
        </p:nvSpPr>
        <p:spPr>
          <a:xfrm>
            <a:off x="3884612" y="8685213"/>
            <a:ext cx="2971800" cy="457200"/>
          </a:xfrm>
          <a:prstGeom prst="rect">
            <a:avLst/>
          </a:prstGeom>
          <a:noFill/>
          <a:ln>
            <a:noFill/>
          </a:ln>
        </p:spPr>
        <p:txBody>
          <a:bodyPr lIns="91425" tIns="91425" rIns="91425" bIns="91425" anchor="ctr" anchorCtr="0">
            <a:noAutofit/>
          </a:bodyPr>
          <a:lstStyle/>
          <a:p>
            <a:pPr lvl="0" rtl="0">
              <a:spcBef>
                <a:spcPts val="0"/>
              </a:spcBef>
              <a:buClr>
                <a:srgbClr val="000000"/>
              </a:buClr>
              <a:buFont typeface="Arial"/>
              <a:buNone/>
            </a:pPr>
            <a:fld id="{00000000-1234-1234-1234-123412341234}" type="slidenum">
              <a:rPr lang="en"/>
              <a:pPr lvl="0" rtl="0">
                <a:spcBef>
                  <a:spcPts val="0"/>
                </a:spcBef>
                <a:buClr>
                  <a:srgbClr val="000000"/>
                </a:buClr>
                <a:buFont typeface="Arial"/>
                <a:buNone/>
              </a:pPr>
              <a:t>29</a:t>
            </a:fld>
            <a:endParaRPr lang="e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Shape 30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3" name="Shape 303"/>
          <p:cNvSpPr txBox="1">
            <a:spLocks noGrp="1"/>
          </p:cNvSpPr>
          <p:nvPr>
            <p:ph type="sldNum" idx="12"/>
          </p:nvPr>
        </p:nvSpPr>
        <p:spPr>
          <a:xfrm>
            <a:off x="3884612" y="8685213"/>
            <a:ext cx="2971800" cy="457200"/>
          </a:xfrm>
          <a:prstGeom prst="rect">
            <a:avLst/>
          </a:prstGeom>
          <a:noFill/>
          <a:ln>
            <a:noFill/>
          </a:ln>
        </p:spPr>
        <p:txBody>
          <a:bodyPr lIns="91425" tIns="91425" rIns="91425" bIns="91425" anchor="ctr" anchorCtr="0">
            <a:noAutofit/>
          </a:bodyPr>
          <a:lstStyle/>
          <a:p>
            <a:pPr lvl="0" rtl="0">
              <a:spcBef>
                <a:spcPts val="0"/>
              </a:spcBef>
              <a:buClr>
                <a:srgbClr val="000000"/>
              </a:buClr>
              <a:buFont typeface="Arial"/>
              <a:buNone/>
            </a:pPr>
            <a:fld id="{00000000-1234-1234-1234-123412341234}" type="slidenum">
              <a:rPr lang="en"/>
              <a:pPr lvl="0" rtl="0">
                <a:spcBef>
                  <a:spcPts val="0"/>
                </a:spcBef>
                <a:buClr>
                  <a:srgbClr val="000000"/>
                </a:buClr>
                <a:buFont typeface="Arial"/>
                <a:buNone/>
              </a:pPr>
              <a:t>30</a:t>
            </a:fld>
            <a:endParaRPr lang="e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0" name="Shape 31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1" name="Shape 311"/>
          <p:cNvSpPr txBox="1">
            <a:spLocks noGrp="1"/>
          </p:cNvSpPr>
          <p:nvPr>
            <p:ph type="sldNum" idx="12"/>
          </p:nvPr>
        </p:nvSpPr>
        <p:spPr>
          <a:xfrm>
            <a:off x="3884612" y="8685213"/>
            <a:ext cx="2971800" cy="457200"/>
          </a:xfrm>
          <a:prstGeom prst="rect">
            <a:avLst/>
          </a:prstGeom>
          <a:noFill/>
          <a:ln>
            <a:noFill/>
          </a:ln>
        </p:spPr>
        <p:txBody>
          <a:bodyPr lIns="91425" tIns="91425" rIns="91425" bIns="91425" anchor="ctr" anchorCtr="0">
            <a:noAutofit/>
          </a:bodyPr>
          <a:lstStyle/>
          <a:p>
            <a:pPr lvl="0" rtl="0">
              <a:spcBef>
                <a:spcPts val="0"/>
              </a:spcBef>
              <a:buClr>
                <a:srgbClr val="000000"/>
              </a:buClr>
              <a:buFont typeface="Arial"/>
              <a:buNone/>
            </a:pPr>
            <a:fld id="{00000000-1234-1234-1234-123412341234}" type="slidenum">
              <a:rPr lang="en"/>
              <a:pPr lvl="0" rtl="0">
                <a:spcBef>
                  <a:spcPts val="0"/>
                </a:spcBef>
                <a:buClr>
                  <a:srgbClr val="000000"/>
                </a:buClr>
                <a:buFont typeface="Arial"/>
                <a:buNone/>
              </a:pPr>
              <a:t>31</a:t>
            </a:fld>
            <a:endParaRPr lang="e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9" name="Shape 319"/>
          <p:cNvSpPr txBox="1">
            <a:spLocks noGrp="1"/>
          </p:cNvSpPr>
          <p:nvPr>
            <p:ph type="sldNum" idx="12"/>
          </p:nvPr>
        </p:nvSpPr>
        <p:spPr>
          <a:xfrm>
            <a:off x="3884612" y="8685213"/>
            <a:ext cx="2971800" cy="457200"/>
          </a:xfrm>
          <a:prstGeom prst="rect">
            <a:avLst/>
          </a:prstGeom>
          <a:noFill/>
          <a:ln>
            <a:noFill/>
          </a:ln>
        </p:spPr>
        <p:txBody>
          <a:bodyPr lIns="91425" tIns="91425" rIns="91425" bIns="91425" anchor="ctr" anchorCtr="0">
            <a:noAutofit/>
          </a:bodyPr>
          <a:lstStyle/>
          <a:p>
            <a:pPr lvl="0" rtl="0">
              <a:spcBef>
                <a:spcPts val="0"/>
              </a:spcBef>
              <a:buClr>
                <a:srgbClr val="000000"/>
              </a:buClr>
              <a:buFont typeface="Arial"/>
              <a:buNone/>
            </a:pPr>
            <a:fld id="{00000000-1234-1234-1234-123412341234}" type="slidenum">
              <a:rPr lang="en"/>
              <a:pPr lvl="0" rtl="0">
                <a:spcBef>
                  <a:spcPts val="0"/>
                </a:spcBef>
                <a:buClr>
                  <a:srgbClr val="000000"/>
                </a:buClr>
                <a:buFont typeface="Arial"/>
                <a:buNone/>
              </a:pPr>
              <a:t>32</a:t>
            </a:fld>
            <a:endParaRPr lang="e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72" name="Shape 17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33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Define bias for group; in presentation view, audience will see only the image on the left side of the slide, ask they what they see in the picture, click to show image on the right side of the slide and discuss bias/perception, then audience will participate in “Sort the Source” learning experience</a:t>
            </a:r>
          </a:p>
        </p:txBody>
      </p:sp>
      <p:sp>
        <p:nvSpPr>
          <p:cNvPr id="180" name="Shape 180"/>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34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b="1"/>
              <a:t>Do not show skills until after debrief….we want audience to interact with skills and see if they can pick out the skill we were practicing</a:t>
            </a:r>
          </a:p>
          <a:p>
            <a:pPr lvl="0">
              <a:spcBef>
                <a:spcPts val="0"/>
              </a:spcBef>
              <a:buNone/>
            </a:pPr>
            <a:endParaRPr b="1"/>
          </a:p>
          <a:p>
            <a:pPr lvl="0">
              <a:spcBef>
                <a:spcPts val="0"/>
              </a:spcBef>
              <a:buClr>
                <a:schemeClr val="dk1"/>
              </a:buClr>
              <a:buSzPct val="91666"/>
              <a:buFont typeface="Arial"/>
              <a:buNone/>
            </a:pPr>
            <a:r>
              <a:rPr lang="en-US" b="1"/>
              <a:t>Debrief:  How did it play out? What did you have trouble with? What do you think your students will have trouble with? How can you use it in another way?</a:t>
            </a:r>
          </a:p>
          <a:p>
            <a:pPr lvl="0" rtl="0">
              <a:spcBef>
                <a:spcPts val="0"/>
              </a:spcBef>
              <a:buClr>
                <a:schemeClr val="dk1"/>
              </a:buClr>
              <a:buSzPct val="91666"/>
              <a:buFont typeface="Arial"/>
              <a:buNone/>
            </a:pPr>
            <a:r>
              <a:rPr lang="en-US" b="1"/>
              <a:t>How was this a “student learning experience”?</a:t>
            </a: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05" name="Shape 20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Wingdings"/>
                <a:ea typeface="Wingdings"/>
                <a:cs typeface="Wingdings"/>
              </a:rPr>
              <a:t>Discussion:</a:t>
            </a:r>
            <a:r>
              <a:rPr lang="en-US" baseline="0" dirty="0">
                <a:latin typeface="Wingdings"/>
                <a:ea typeface="Wingdings"/>
                <a:cs typeface="Wingdings"/>
              </a:rPr>
              <a:t> Conceptual Understanding, Scaffolding the Understanding, Analyzing the Understanding</a:t>
            </a:r>
          </a:p>
          <a:p>
            <a:endParaRPr lang="en-US" baseline="0" dirty="0">
              <a:latin typeface="Wingdings"/>
              <a:ea typeface="Wingdings"/>
              <a:cs typeface="Wingdings"/>
            </a:endParaRPr>
          </a:p>
          <a:p>
            <a:r>
              <a:rPr lang="en-US" baseline="0" dirty="0">
                <a:latin typeface="Wingdings"/>
                <a:ea typeface="Wingdings"/>
                <a:cs typeface="Wingdings"/>
              </a:rPr>
              <a:t>Arrow will rise up upon click after discussion to summarize difference between 2008 and 2015, then skills aligned with English </a:t>
            </a:r>
            <a:r>
              <a:rPr lang="en-US" baseline="0" dirty="0" err="1">
                <a:latin typeface="Wingdings"/>
                <a:ea typeface="Wingdings"/>
                <a:cs typeface="Wingdings"/>
              </a:rPr>
              <a:t>SOLs</a:t>
            </a:r>
            <a:r>
              <a:rPr lang="en-US" baseline="0" dirty="0">
                <a:latin typeface="Wingdings"/>
                <a:ea typeface="Wingdings"/>
                <a:cs typeface="Wingdings"/>
              </a:rPr>
              <a:t>.  Great opportunity for common planning!</a:t>
            </a:r>
          </a:p>
          <a:p>
            <a:endParaRPr lang="en-US" baseline="0" dirty="0">
              <a:latin typeface="Wingdings"/>
              <a:ea typeface="Wingdings"/>
              <a:cs typeface="Wingdings"/>
            </a:endParaRPr>
          </a:p>
          <a:p>
            <a:r>
              <a:rPr lang="en-US" baseline="0" dirty="0">
                <a:latin typeface="Wingdings"/>
                <a:ea typeface="Wingdings"/>
                <a:cs typeface="Wingdings"/>
              </a:rPr>
              <a:t>Purpose of today is to “teach” a lesson demonstrating skill based instruction, moving away from Lecture (Sit and Get)</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7</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Source: https://www.washingtonpost.com/news/the-fix/wp/2015/05/11/rip-american-idol-the-show-that-gave-us-an-easy-shorthand-for-americans-not-voting/</a:t>
            </a:r>
          </a:p>
          <a:p>
            <a:pPr lvl="0">
              <a:spcBef>
                <a:spcPts val="0"/>
              </a:spcBef>
              <a:buNone/>
            </a:pPr>
            <a:endParaRPr dirty="0"/>
          </a:p>
          <a:p>
            <a:pPr lvl="0">
              <a:spcBef>
                <a:spcPts val="0"/>
              </a:spcBef>
              <a:buNone/>
            </a:pPr>
            <a:r>
              <a:rPr lang="en-US" dirty="0"/>
              <a:t>Click present mode for this to see first graph shown to participants….</a:t>
            </a:r>
          </a:p>
          <a:p>
            <a:pPr lvl="0">
              <a:spcBef>
                <a:spcPts val="0"/>
              </a:spcBef>
              <a:buNone/>
            </a:pPr>
            <a:endParaRPr dirty="0"/>
          </a:p>
          <a:p>
            <a:pPr marL="457200" lvl="0" indent="-228600" rtl="0">
              <a:spcBef>
                <a:spcPts val="0"/>
              </a:spcBef>
              <a:buAutoNum type="arabicPeriod"/>
            </a:pPr>
            <a:r>
              <a:rPr lang="en-US" dirty="0"/>
              <a:t>Image analysis worksheet - what do you see?, what do know?, what questions do you have?</a:t>
            </a:r>
          </a:p>
          <a:p>
            <a:pPr marL="457200" lvl="0" indent="-228600" rtl="0">
              <a:spcBef>
                <a:spcPts val="0"/>
              </a:spcBef>
              <a:buAutoNum type="arabicPeriod"/>
            </a:pPr>
            <a:r>
              <a:rPr lang="en-US" dirty="0"/>
              <a:t>Participants will share out as a whole group the answers to these questions</a:t>
            </a:r>
          </a:p>
          <a:p>
            <a:pPr marL="457200" lvl="0" indent="-228600">
              <a:spcBef>
                <a:spcPts val="0"/>
              </a:spcBef>
              <a:buAutoNum type="arabicPeriod"/>
            </a:pPr>
            <a:r>
              <a:rPr lang="en-US" dirty="0"/>
              <a:t>Participants will be shown the second graph (as seen above) and will answer the question - what have you learned?</a:t>
            </a:r>
          </a:p>
        </p:txBody>
      </p:sp>
      <p:sp>
        <p:nvSpPr>
          <p:cNvPr id="212" name="Shape 21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Define costs and benefits for audience then teachers complete this individually then share out for discussion</a:t>
            </a:r>
          </a:p>
          <a:p>
            <a:pPr lvl="0">
              <a:spcBef>
                <a:spcPts val="0"/>
              </a:spcBef>
              <a:buNone/>
            </a:pPr>
            <a:endParaRPr/>
          </a:p>
          <a:p>
            <a:pPr lvl="0">
              <a:spcBef>
                <a:spcPts val="0"/>
              </a:spcBef>
              <a:buNone/>
            </a:pPr>
            <a:r>
              <a:rPr lang="en-US"/>
              <a:t>Have discussion about costs/benefits AND consequences of not voting/write in candidacy</a:t>
            </a:r>
          </a:p>
        </p:txBody>
      </p:sp>
      <p:sp>
        <p:nvSpPr>
          <p:cNvPr id="220" name="Shape 220"/>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buAutoNum type="arabicPeriod"/>
            </a:pPr>
            <a:r>
              <a:rPr lang="en-US"/>
              <a:t>Teachers will do this as a whole group</a:t>
            </a:r>
          </a:p>
          <a:p>
            <a:pPr marL="457200" lvl="0" indent="-228600" rtl="0">
              <a:spcBef>
                <a:spcPts val="0"/>
              </a:spcBef>
              <a:buAutoNum type="arabicPeriod"/>
            </a:pPr>
            <a:r>
              <a:rPr lang="en-US"/>
              <a:t>PACED acronym: Define the PROBLEM  2. List the ALTERNATIVES 3. Select CRITERIA  4. EVALUATE the alternatives  5. Make a DECISION </a:t>
            </a:r>
          </a:p>
          <a:p>
            <a:pPr marL="457200" lvl="0" indent="-228600" rtl="0">
              <a:spcBef>
                <a:spcPts val="0"/>
              </a:spcBef>
              <a:buAutoNum type="arabicPeriod"/>
            </a:pPr>
            <a:r>
              <a:rPr lang="en-US"/>
              <a:t>We are hoping they may suggest as the alternative choices: Make election day a national holiday, election day on a Saturday, online voting, compulsory voting, make it easier to get IDs</a:t>
            </a:r>
          </a:p>
          <a:p>
            <a:pPr marL="457200" lvl="0" indent="-228600" rtl="0">
              <a:spcBef>
                <a:spcPts val="0"/>
              </a:spcBef>
              <a:buAutoNum type="arabicPeriod"/>
            </a:pPr>
            <a:r>
              <a:rPr lang="en-US"/>
              <a:t>We are hoping they may suggest as the criteria:  Easy to do, Cost effective, biggest bang for our buck</a:t>
            </a:r>
          </a:p>
          <a:p>
            <a:pPr marL="457200" lvl="0" indent="-228600" rtl="0">
              <a:spcBef>
                <a:spcPts val="0"/>
              </a:spcBef>
              <a:buAutoNum type="arabicPeriod"/>
            </a:pPr>
            <a:r>
              <a:rPr lang="en-US"/>
              <a:t>We will model how to assigned “points” for each alternative based on the criteria set and discuss how the PACED grid can be used to make a decision</a:t>
            </a:r>
          </a:p>
          <a:p>
            <a:pPr lvl="0" rtl="0">
              <a:spcBef>
                <a:spcPts val="0"/>
              </a:spcBef>
              <a:buNone/>
            </a:pPr>
            <a:endParaRPr/>
          </a:p>
        </p:txBody>
      </p:sp>
      <p:sp>
        <p:nvSpPr>
          <p:cNvPr id="229" name="Shape 22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39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b="1"/>
              <a:t>Do not show skills until after debrief….we want audience to interact with skills and see if they can pick out the skill we were practicing</a:t>
            </a:r>
          </a:p>
          <a:p>
            <a:pPr lvl="0">
              <a:spcBef>
                <a:spcPts val="0"/>
              </a:spcBef>
              <a:buClr>
                <a:schemeClr val="dk1"/>
              </a:buClr>
              <a:buSzPct val="91666"/>
              <a:buFont typeface="Arial"/>
              <a:buNone/>
            </a:pPr>
            <a:endParaRPr b="1"/>
          </a:p>
          <a:p>
            <a:pPr lvl="0">
              <a:spcBef>
                <a:spcPts val="0"/>
              </a:spcBef>
              <a:buClr>
                <a:schemeClr val="dk1"/>
              </a:buClr>
              <a:buSzPct val="91666"/>
              <a:buFont typeface="Arial"/>
              <a:buNone/>
            </a:pPr>
            <a:r>
              <a:rPr lang="en-US" b="1"/>
              <a:t>Debrief:  How did it play out? What did you have trouble with? What do you think your students will have trouble with? How can you use it in another way?</a:t>
            </a:r>
          </a:p>
          <a:p>
            <a:pPr lvl="0" rtl="0">
              <a:spcBef>
                <a:spcPts val="0"/>
              </a:spcBef>
              <a:buClr>
                <a:schemeClr val="dk1"/>
              </a:buClr>
              <a:buSzPct val="91666"/>
              <a:buFont typeface="Arial"/>
              <a:buNone/>
            </a:pPr>
            <a:r>
              <a:rPr lang="en-US" b="1"/>
              <a:t>How was this a “student learning experience”?</a:t>
            </a:r>
          </a:p>
        </p:txBody>
      </p:sp>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60" name="Shape 260"/>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400" b="1">
                <a:solidFill>
                  <a:srgbClr val="000000"/>
                </a:solidFill>
              </a:rPr>
              <a:t>Teachers will personally reflect then turn and talk to pair-share</a:t>
            </a:r>
          </a:p>
        </p:txBody>
      </p:sp>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4" name="Shape 27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Answer parking lot questions that weren’t answered</a:t>
            </a:r>
          </a:p>
        </p:txBody>
      </p:sp>
      <p:sp>
        <p:nvSpPr>
          <p:cNvPr id="275" name="Shape 27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9" name="Shape 28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90" name="Shape 2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 attention to the Experiences and describe what they are and how they can be used. </a:t>
            </a:r>
          </a:p>
          <a:p>
            <a:r>
              <a:rPr lang="en-US" baseline="0" dirty="0" smtClean="0"/>
              <a:t>Provide teachers with “experiences” and give them an opportunity to:</a:t>
            </a:r>
          </a:p>
          <a:p>
            <a:pPr marL="171450" indent="-171450">
              <a:buFont typeface="Arial" panose="020B0604020202020204" pitchFamily="34" charset="0"/>
              <a:buChar char="•"/>
            </a:pPr>
            <a:r>
              <a:rPr lang="en-US" baseline="0" dirty="0" smtClean="0"/>
              <a:t>discuss what they are and how they can be used; and </a:t>
            </a:r>
          </a:p>
          <a:p>
            <a:pPr marL="171450" indent="-171450">
              <a:buFont typeface="Arial" panose="020B0604020202020204" pitchFamily="34" charset="0"/>
              <a:buChar char="•"/>
            </a:pPr>
            <a:r>
              <a:rPr lang="en-US" baseline="0" dirty="0" smtClean="0"/>
              <a:t>develop their own to share with the group.</a:t>
            </a:r>
            <a:endParaRPr lang="en-US" dirty="0"/>
          </a:p>
        </p:txBody>
      </p:sp>
      <p:sp>
        <p:nvSpPr>
          <p:cNvPr id="4" name="Slide Number Placeholder 3"/>
          <p:cNvSpPr>
            <a:spLocks noGrp="1"/>
          </p:cNvSpPr>
          <p:nvPr>
            <p:ph type="sldNum" sz="quarter" idx="10"/>
          </p:nvPr>
        </p:nvSpPr>
        <p:spPr/>
        <p:txBody>
          <a:bodyPr/>
          <a:lstStyle/>
          <a:p>
            <a:pPr>
              <a:defRPr/>
            </a:pPr>
            <a:fld id="{192E33D8-6BF3-40C5-82EF-AA93DCF212A3}" type="slidenum">
              <a:rPr lang="en-US" smtClean="0"/>
              <a:pPr>
                <a:defRPr/>
              </a:pPr>
              <a:t>8</a:t>
            </a:fld>
            <a:endParaRPr lang="en-US"/>
          </a:p>
        </p:txBody>
      </p:sp>
    </p:spTree>
    <p:extLst>
      <p:ext uri="{BB962C8B-B14F-4D97-AF65-F5344CB8AC3E}">
        <p14:creationId xmlns:p14="http://schemas.microsoft.com/office/powerpoint/2010/main" val="4203778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everyone needs a pep talk - play video and icebreaker activity (four corners - CE or GOVT?, Years of Experience, Familiarity with new standards, Whether they have seen Space Jam or not, </a:t>
            </a:r>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Emphasize this throughout the presentation.</a:t>
            </a:r>
          </a:p>
        </p:txBody>
      </p:sp>
      <p:sp>
        <p:nvSpPr>
          <p:cNvPr id="128" name="Shape 128"/>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36" name="Shape 136"/>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sz="1400" b="1">
              <a:solidFill>
                <a:srgbClr val="FF0000"/>
              </a:solidFill>
            </a:endParaRPr>
          </a:p>
        </p:txBody>
      </p:sp>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7" name="Shape 137"/>
          <p:cNvSpPr txBox="1">
            <a:spLocks noGrp="1"/>
          </p:cNvSpPr>
          <p:nvPr>
            <p:ph type="sldNum" idx="12"/>
          </p:nvPr>
        </p:nvSpPr>
        <p:spPr>
          <a:xfrm>
            <a:off x="3884612" y="8685213"/>
            <a:ext cx="2971800" cy="457200"/>
          </a:xfrm>
          <a:prstGeom prst="rect">
            <a:avLst/>
          </a:prstGeom>
          <a:noFill/>
          <a:ln>
            <a:noFill/>
          </a:ln>
        </p:spPr>
        <p:txBody>
          <a:bodyPr lIns="91425" tIns="91425" rIns="91425" bIns="91425" anchor="ctr" anchorCtr="0">
            <a:noAutofit/>
          </a:bodyPr>
          <a:lstStyle/>
          <a:p>
            <a:pPr lvl="0" rtl="0">
              <a:spcBef>
                <a:spcPts val="0"/>
              </a:spcBef>
              <a:buClr>
                <a:srgbClr val="000000"/>
              </a:buClr>
              <a:buFont typeface="Arial"/>
              <a:buNone/>
            </a:pPr>
            <a:fld id="{00000000-1234-1234-1234-123412341234}" type="slidenum">
              <a:rPr lang="en"/>
              <a:pPr lvl="0" rtl="0">
                <a:spcBef>
                  <a:spcPts val="0"/>
                </a:spcBef>
                <a:buClr>
                  <a:srgbClr val="000000"/>
                </a:buClr>
                <a:buFont typeface="Arial"/>
                <a:buNone/>
              </a:pPr>
              <a:t>15</a:t>
            </a:fld>
            <a:endParaRPr lang="e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15"/>
        <p:cNvGrpSpPr/>
        <p:nvPr/>
      </p:nvGrpSpPr>
      <p:grpSpPr>
        <a:xfrm>
          <a:off x="0" y="0"/>
          <a:ext cx="0" cy="0"/>
          <a:chOff x="0" y="0"/>
          <a:chExt cx="0" cy="0"/>
        </a:xfrm>
      </p:grpSpPr>
      <p:sp>
        <p:nvSpPr>
          <p:cNvPr id="16" name="Shape 16"/>
          <p:cNvSpPr/>
          <p:nvPr/>
        </p:nvSpPr>
        <p:spPr>
          <a:xfrm>
            <a:off x="0" y="0"/>
            <a:ext cx="8381999" cy="6858000"/>
          </a:xfrm>
          <a:prstGeom prst="rect">
            <a:avLst/>
          </a:prstGeom>
          <a:gradFill>
            <a:gsLst>
              <a:gs pos="0">
                <a:srgbClr val="97B4E4"/>
              </a:gs>
              <a:gs pos="50000">
                <a:srgbClr val="BFCFEC"/>
              </a:gs>
              <a:gs pos="100000">
                <a:srgbClr val="E0E8F4"/>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Times New Roman"/>
              <a:ea typeface="Times New Roman"/>
              <a:cs typeface="Times New Roman"/>
              <a:sym typeface="Times New Roman"/>
            </a:endParaRPr>
          </a:p>
        </p:txBody>
      </p:sp>
      <p:sp>
        <p:nvSpPr>
          <p:cNvPr id="17" name="Shape 17"/>
          <p:cNvSpPr/>
          <p:nvPr/>
        </p:nvSpPr>
        <p:spPr>
          <a:xfrm>
            <a:off x="990600" y="1371600"/>
            <a:ext cx="7391399" cy="4343400"/>
          </a:xfrm>
          <a:prstGeom prst="teardrop">
            <a:avLst>
              <a:gd name="adj" fmla="val 100000"/>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Times New Roman"/>
              <a:ea typeface="Times New Roman"/>
              <a:cs typeface="Times New Roman"/>
              <a:sym typeface="Times New Roman"/>
            </a:endParaRPr>
          </a:p>
        </p:txBody>
      </p:sp>
      <p:sp>
        <p:nvSpPr>
          <p:cNvPr id="18" name="Shape 18"/>
          <p:cNvSpPr/>
          <p:nvPr/>
        </p:nvSpPr>
        <p:spPr>
          <a:xfrm>
            <a:off x="990600" y="3657600"/>
            <a:ext cx="7391399" cy="3200399"/>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Times New Roman"/>
              <a:ea typeface="Times New Roman"/>
              <a:cs typeface="Times New Roman"/>
              <a:sym typeface="Times New Roman"/>
            </a:endParaRPr>
          </a:p>
        </p:txBody>
      </p:sp>
      <p:sp>
        <p:nvSpPr>
          <p:cNvPr id="19" name="Shape 19"/>
          <p:cNvSpPr/>
          <p:nvPr/>
        </p:nvSpPr>
        <p:spPr>
          <a:xfrm>
            <a:off x="1524000" y="4419600"/>
            <a:ext cx="6248399" cy="15240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a:solidFill>
                  <a:schemeClr val="dk1"/>
                </a:solidFill>
                <a:latin typeface="Calibri"/>
                <a:ea typeface="Calibri"/>
                <a:cs typeface="Calibri"/>
                <a:sym typeface="Calibri"/>
              </a:rPr>
              <a:t/>
            </a:r>
            <a:br>
              <a:rPr lang="en-US" sz="1800" b="0" i="0" u="none" strike="noStrike" cap="none">
                <a:solidFill>
                  <a:schemeClr val="dk1"/>
                </a:solidFill>
                <a:latin typeface="Calibri"/>
                <a:ea typeface="Calibri"/>
                <a:cs typeface="Calibri"/>
                <a:sym typeface="Calibri"/>
              </a:rPr>
            </a:br>
            <a:endParaRPr lang="en-US" sz="1800" b="0" i="0" u="none" strike="noStrike" cap="none">
              <a:solidFill>
                <a:schemeClr val="dk1"/>
              </a:solidFill>
              <a:latin typeface="Calibri"/>
              <a:ea typeface="Calibri"/>
              <a:cs typeface="Calibri"/>
              <a:sym typeface="Calibri"/>
            </a:endParaRPr>
          </a:p>
        </p:txBody>
      </p:sp>
      <p:sp>
        <p:nvSpPr>
          <p:cNvPr id="20" name="Shape 20"/>
          <p:cNvSpPr txBox="1">
            <a:spLocks noGrp="1"/>
          </p:cNvSpPr>
          <p:nvPr>
            <p:ph type="sldNum" idx="12"/>
          </p:nvPr>
        </p:nvSpPr>
        <p:spPr>
          <a:xfrm>
            <a:off x="83058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i="0" u="none" strike="noStrike" cap="none">
                <a:solidFill>
                  <a:schemeClr val="lt1"/>
                </a:solidFill>
                <a:latin typeface="Calibri"/>
                <a:ea typeface="Calibri"/>
                <a:cs typeface="Calibri"/>
                <a:sym typeface="Calibri"/>
              </a:rPr>
              <a:t>‹#›</a:t>
            </a:fld>
            <a:endParaRPr lang="en-US" sz="1200" b="1" i="0" u="none" strike="noStrike" cap="none">
              <a:solidFill>
                <a:schemeClr val="lt1"/>
              </a:solidFill>
              <a:latin typeface="Calibri"/>
              <a:ea typeface="Calibri"/>
              <a:cs typeface="Calibri"/>
              <a:sym typeface="Calibri"/>
            </a:endParaRPr>
          </a:p>
        </p:txBody>
      </p:sp>
      <p:pic>
        <p:nvPicPr>
          <p:cNvPr id="21" name="Shape 21" descr="VDOE-h-color sm.png"/>
          <p:cNvPicPr preferRelativeResize="0"/>
          <p:nvPr/>
        </p:nvPicPr>
        <p:blipFill rotWithShape="1">
          <a:blip r:embed="rId2">
            <a:alphaModFix/>
          </a:blip>
          <a:srcRect/>
          <a:stretch/>
        </p:blipFill>
        <p:spPr>
          <a:xfrm>
            <a:off x="6019800" y="6324600"/>
            <a:ext cx="2252476" cy="377952"/>
          </a:xfrm>
          <a:prstGeom prst="rect">
            <a:avLst/>
          </a:prstGeom>
          <a:noFill/>
          <a:ln>
            <a:noFill/>
          </a:ln>
        </p:spPr>
      </p:pic>
      <p:sp>
        <p:nvSpPr>
          <p:cNvPr id="22" name="Shape 22"/>
          <p:cNvSpPr txBox="1">
            <a:spLocks noGrp="1"/>
          </p:cNvSpPr>
          <p:nvPr>
            <p:ph type="ctrTitle"/>
          </p:nvPr>
        </p:nvSpPr>
        <p:spPr>
          <a:xfrm>
            <a:off x="1981200" y="2073275"/>
            <a:ext cx="6400799" cy="1470024"/>
          </a:xfrm>
          <a:prstGeom prst="rect">
            <a:avLst/>
          </a:prstGeom>
          <a:noFill/>
          <a:ln>
            <a:noFill/>
          </a:ln>
        </p:spPr>
        <p:txBody>
          <a:bodyPr lIns="91425" tIns="91425" rIns="91425" bIns="91425" anchor="ctr" anchorCtr="0"/>
          <a:lstStyle>
            <a:lvl1pPr marL="0" marR="0" lvl="0" indent="0" algn="ctr" rtl="0">
              <a:spcBef>
                <a:spcPts val="0"/>
              </a:spcBef>
              <a:buClr>
                <a:srgbClr val="0070C0"/>
              </a:buClr>
              <a:buFont typeface="Times New Roman"/>
              <a:buNone/>
              <a:defRPr sz="44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subTitle" idx="1"/>
          </p:nvPr>
        </p:nvSpPr>
        <p:spPr>
          <a:xfrm>
            <a:off x="2297722" y="3825875"/>
            <a:ext cx="5169877" cy="1752600"/>
          </a:xfrm>
          <a:prstGeom prst="rect">
            <a:avLst/>
          </a:prstGeom>
          <a:noFill/>
          <a:ln>
            <a:noFill/>
          </a:ln>
        </p:spPr>
        <p:txBody>
          <a:bodyPr lIns="91425" tIns="91425" rIns="91425" bIns="91425" anchor="t" anchorCtr="0"/>
          <a:lstStyle>
            <a:lvl1pPr marL="0" marR="0" lvl="0" indent="0" algn="ctr" rtl="0">
              <a:spcBef>
                <a:spcPts val="720"/>
              </a:spcBef>
              <a:buClr>
                <a:srgbClr val="888888"/>
              </a:buClr>
              <a:buFont typeface="Arial"/>
              <a:buNone/>
              <a:defRPr sz="3600" b="1" i="0" u="none" strike="noStrike" cap="none">
                <a:solidFill>
                  <a:srgbClr val="888888"/>
                </a:solidFill>
                <a:latin typeface="Arial"/>
                <a:ea typeface="Arial"/>
                <a:cs typeface="Arial"/>
                <a:sym typeface="Arial"/>
              </a:defRPr>
            </a:lvl1pPr>
            <a:lvl2pPr marL="457200" marR="0" lvl="1" indent="0" algn="ctr" rtl="0">
              <a:spcBef>
                <a:spcPts val="640"/>
              </a:spcBef>
              <a:buClr>
                <a:srgbClr val="888888"/>
              </a:buClr>
              <a:buFont typeface="Arial"/>
              <a:buNone/>
              <a:defRPr sz="3200" b="0" i="0" u="none" strike="noStrike" cap="none">
                <a:solidFill>
                  <a:srgbClr val="888888"/>
                </a:solidFill>
                <a:latin typeface="Arial"/>
                <a:ea typeface="Arial"/>
                <a:cs typeface="Arial"/>
                <a:sym typeface="Arial"/>
              </a:defRPr>
            </a:lvl2pPr>
            <a:lvl3pPr marL="914400" marR="0" lvl="2" indent="0" algn="ctr" rtl="0">
              <a:spcBef>
                <a:spcPts val="560"/>
              </a:spcBef>
              <a:buClr>
                <a:srgbClr val="888888"/>
              </a:buClr>
              <a:buFont typeface="Arial"/>
              <a:buNone/>
              <a:defRPr sz="2800" b="0" i="0" u="none" strike="noStrike" cap="none">
                <a:solidFill>
                  <a:srgbClr val="888888"/>
                </a:solidFill>
                <a:latin typeface="Arial"/>
                <a:ea typeface="Arial"/>
                <a:cs typeface="Arial"/>
                <a:sym typeface="Arial"/>
              </a:defRPr>
            </a:lvl3pPr>
            <a:lvl4pPr marL="1371600" marR="0" lvl="3" indent="0" algn="ctr" rtl="0">
              <a:spcBef>
                <a:spcPts val="480"/>
              </a:spcBef>
              <a:buClr>
                <a:srgbClr val="888888"/>
              </a:buClr>
              <a:buFont typeface="Arial"/>
              <a:buNone/>
              <a:defRPr sz="2400" b="0" i="0" u="none" strike="noStrike" cap="none">
                <a:solidFill>
                  <a:srgbClr val="888888"/>
                </a:solidFill>
                <a:latin typeface="Arial"/>
                <a:ea typeface="Arial"/>
                <a:cs typeface="Arial"/>
                <a:sym typeface="Arial"/>
              </a:defRPr>
            </a:lvl4pPr>
            <a:lvl5pPr marL="1828800" marR="0" lvl="4"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6pPr>
            <a:lvl7pPr marL="2743200" marR="0" lvl="6"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7pPr>
            <a:lvl8pPr marL="3200400" marR="0" lvl="7"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8pPr>
            <a:lvl9pPr marL="3657600" marR="0" lvl="8"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9pPr>
          </a:lstStyle>
          <a:p>
            <a:endParaRPr/>
          </a:p>
        </p:txBody>
      </p:sp>
      <p:pic>
        <p:nvPicPr>
          <p:cNvPr id="24" name="Shape 24"/>
          <p:cNvPicPr preferRelativeResize="0"/>
          <p:nvPr/>
        </p:nvPicPr>
        <p:blipFill rotWithShape="1">
          <a:blip r:embed="rId3">
            <a:alphaModFix/>
          </a:blip>
          <a:srcRect/>
          <a:stretch/>
        </p:blipFill>
        <p:spPr>
          <a:xfrm>
            <a:off x="-228600" y="152400"/>
            <a:ext cx="2121788"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57"/>
        <p:cNvGrpSpPr/>
        <p:nvPr/>
      </p:nvGrpSpPr>
      <p:grpSpPr>
        <a:xfrm>
          <a:off x="0" y="0"/>
          <a:ext cx="0" cy="0"/>
          <a:chOff x="0" y="0"/>
          <a:chExt cx="0" cy="0"/>
        </a:xfrm>
      </p:grpSpPr>
      <p:sp>
        <p:nvSpPr>
          <p:cNvPr id="58" name="Shape 58"/>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1" i="0" u="none" strike="noStrike" cap="none">
                <a:solidFill>
                  <a:schemeClr val="dk1"/>
                </a:solidFill>
                <a:latin typeface="Arial"/>
                <a:ea typeface="Arial"/>
                <a:cs typeface="Arial"/>
                <a:sym typeface="Arial"/>
              </a:defRPr>
            </a:lvl1pPr>
            <a:lvl2pPr marL="457200" marR="0" lvl="1" indent="0" algn="l" rtl="0">
              <a:spcBef>
                <a:spcPts val="560"/>
              </a:spcBef>
              <a:buClr>
                <a:srgbClr val="7F7F7F"/>
              </a:buClr>
              <a:buFont typeface="Arial"/>
              <a:buNone/>
              <a:defRPr sz="2800" b="0" i="0" u="none" strike="noStrike" cap="none">
                <a:solidFill>
                  <a:srgbClr val="7F7F7F"/>
                </a:solidFill>
                <a:latin typeface="Arial"/>
                <a:ea typeface="Arial"/>
                <a:cs typeface="Arial"/>
                <a:sym typeface="Arial"/>
              </a:defRPr>
            </a:lvl2pPr>
            <a:lvl3pPr marL="914400" marR="0" lvl="2" indent="0" algn="l" rtl="0">
              <a:spcBef>
                <a:spcPts val="480"/>
              </a:spcBef>
              <a:buClr>
                <a:srgbClr val="7F7F7F"/>
              </a:buClr>
              <a:buFont typeface="Arial"/>
              <a:buNone/>
              <a:defRPr sz="2400" b="0" i="0" u="none" strike="noStrike" cap="none">
                <a:solidFill>
                  <a:srgbClr val="7F7F7F"/>
                </a:solidFill>
                <a:latin typeface="Arial"/>
                <a:ea typeface="Arial"/>
                <a:cs typeface="Arial"/>
                <a:sym typeface="Arial"/>
              </a:defRPr>
            </a:lvl3pPr>
            <a:lvl4pPr marL="1371600" marR="0" lvl="3" indent="0" algn="l" rtl="0">
              <a:spcBef>
                <a:spcPts val="400"/>
              </a:spcBef>
              <a:buClr>
                <a:srgbClr val="7F7F7F"/>
              </a:buClr>
              <a:buFont typeface="Arial"/>
              <a:buNone/>
              <a:defRPr sz="2000" b="0" i="0" u="none" strike="noStrike" cap="none">
                <a:solidFill>
                  <a:srgbClr val="7F7F7F"/>
                </a:solidFill>
                <a:latin typeface="Arial"/>
                <a:ea typeface="Arial"/>
                <a:cs typeface="Arial"/>
                <a:sym typeface="Arial"/>
              </a:defRPr>
            </a:lvl4pPr>
            <a:lvl5pPr marL="1828800" marR="0" lvl="4" indent="0" algn="l" rtl="0">
              <a:spcBef>
                <a:spcPts val="400"/>
              </a:spcBef>
              <a:buClr>
                <a:srgbClr val="7F7F7F"/>
              </a:buClr>
              <a:buFont typeface="Arial"/>
              <a:buNone/>
              <a:defRPr sz="2000" b="0" i="0" u="none" strike="noStrike" cap="none">
                <a:solidFill>
                  <a:srgbClr val="7F7F7F"/>
                </a:solidFill>
                <a:latin typeface="Arial"/>
                <a:ea typeface="Arial"/>
                <a:cs typeface="Arial"/>
                <a:sym typeface="Arial"/>
              </a:defRPr>
            </a:lvl5pPr>
            <a:lvl6pPr marL="2286000" marR="0" lvl="5" indent="0" algn="l" rtl="0">
              <a:spcBef>
                <a:spcPts val="400"/>
              </a:spcBef>
              <a:buClr>
                <a:schemeClr val="dk1"/>
              </a:buClr>
              <a:buFont typeface="Arial"/>
              <a:buNone/>
              <a:defRPr sz="20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400"/>
              </a:spcBef>
              <a:buClr>
                <a:schemeClr val="dk1"/>
              </a:buClr>
              <a:buFont typeface="Arial"/>
              <a:buNone/>
              <a:defRPr sz="20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400"/>
              </a:spcBef>
              <a:buClr>
                <a:schemeClr val="dk1"/>
              </a:buClr>
              <a:buFont typeface="Arial"/>
              <a:buNone/>
              <a:defRPr sz="20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400"/>
              </a:spcBef>
              <a:buClr>
                <a:schemeClr val="dk1"/>
              </a:buClr>
              <a:buFont typeface="Arial"/>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59" name="Shape 59"/>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rgbClr val="7F7F7F"/>
              </a:buClr>
              <a:buFont typeface="Arial"/>
              <a:buNone/>
              <a:defRPr sz="1400" b="1" i="0" u="none" strike="noStrike" cap="none">
                <a:solidFill>
                  <a:srgbClr val="7F7F7F"/>
                </a:solidFill>
                <a:latin typeface="Arial"/>
                <a:ea typeface="Arial"/>
                <a:cs typeface="Arial"/>
                <a:sym typeface="Arial"/>
              </a:defRPr>
            </a:lvl1pPr>
            <a:lvl2pPr marL="457200" marR="0" lvl="1" indent="0" algn="l" rtl="0">
              <a:spcBef>
                <a:spcPts val="240"/>
              </a:spcBef>
              <a:buClr>
                <a:srgbClr val="7F7F7F"/>
              </a:buClr>
              <a:buFont typeface="Arial"/>
              <a:buNone/>
              <a:defRPr sz="1200" b="0" i="0" u="none" strike="noStrike" cap="none">
                <a:solidFill>
                  <a:srgbClr val="7F7F7F"/>
                </a:solidFill>
                <a:latin typeface="Arial"/>
                <a:ea typeface="Arial"/>
                <a:cs typeface="Arial"/>
                <a:sym typeface="Arial"/>
              </a:defRPr>
            </a:lvl2pPr>
            <a:lvl3pPr marL="914400" marR="0" lvl="2" indent="0" algn="l" rtl="0">
              <a:spcBef>
                <a:spcPts val="200"/>
              </a:spcBef>
              <a:buClr>
                <a:srgbClr val="7F7F7F"/>
              </a:buClr>
              <a:buFont typeface="Arial"/>
              <a:buNone/>
              <a:defRPr sz="1000" b="0" i="0" u="none" strike="noStrike" cap="none">
                <a:solidFill>
                  <a:srgbClr val="7F7F7F"/>
                </a:solidFill>
                <a:latin typeface="Arial"/>
                <a:ea typeface="Arial"/>
                <a:cs typeface="Arial"/>
                <a:sym typeface="Arial"/>
              </a:defRPr>
            </a:lvl3pPr>
            <a:lvl4pPr marL="1371600" marR="0" lvl="3" indent="0" algn="l" rtl="0">
              <a:spcBef>
                <a:spcPts val="180"/>
              </a:spcBef>
              <a:buClr>
                <a:srgbClr val="7F7F7F"/>
              </a:buClr>
              <a:buFont typeface="Arial"/>
              <a:buNone/>
              <a:defRPr sz="900" b="0" i="0" u="none" strike="noStrike" cap="none">
                <a:solidFill>
                  <a:srgbClr val="7F7F7F"/>
                </a:solidFill>
                <a:latin typeface="Arial"/>
                <a:ea typeface="Arial"/>
                <a:cs typeface="Arial"/>
                <a:sym typeface="Arial"/>
              </a:defRPr>
            </a:lvl4pPr>
            <a:lvl5pPr marL="1828800" marR="0" lvl="4" indent="0" algn="l" rtl="0">
              <a:spcBef>
                <a:spcPts val="180"/>
              </a:spcBef>
              <a:buClr>
                <a:srgbClr val="7F7F7F"/>
              </a:buClr>
              <a:buFont typeface="Arial"/>
              <a:buNone/>
              <a:defRPr sz="900" b="0" i="0" u="none" strike="noStrike" cap="none">
                <a:solidFill>
                  <a:srgbClr val="7F7F7F"/>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60" name="Shape 60"/>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Times New Roman"/>
                <a:ea typeface="Times New Roman"/>
                <a:cs typeface="Times New Roman"/>
                <a:sym typeface="Times New Roman"/>
              </a:rPr>
              <a:t>‹#›</a:t>
            </a:fld>
            <a:endParaRPr lang="en-US" sz="12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67"/>
        <p:cNvGrpSpPr/>
        <p:nvPr/>
      </p:nvGrpSpPr>
      <p:grpSpPr>
        <a:xfrm>
          <a:off x="0" y="0"/>
          <a:ext cx="0" cy="0"/>
          <a:chOff x="0" y="0"/>
          <a:chExt cx="0" cy="0"/>
        </a:xfrm>
      </p:grpSpPr>
      <p:sp>
        <p:nvSpPr>
          <p:cNvPr id="68" name="Shape 68"/>
          <p:cNvSpPr/>
          <p:nvPr/>
        </p:nvSpPr>
        <p:spPr>
          <a:xfrm>
            <a:off x="0" y="0"/>
            <a:ext cx="8382000" cy="6858000"/>
          </a:xfrm>
          <a:prstGeom prst="rect">
            <a:avLst/>
          </a:prstGeom>
          <a:gradFill>
            <a:gsLst>
              <a:gs pos="0">
                <a:srgbClr val="97B4E4"/>
              </a:gs>
              <a:gs pos="50000">
                <a:srgbClr val="BFCFEC"/>
              </a:gs>
              <a:gs pos="100000">
                <a:srgbClr val="E0E8F4"/>
              </a:gs>
            </a:gsLst>
            <a:lin ang="5400012"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69" name="Shape 69"/>
          <p:cNvSpPr/>
          <p:nvPr/>
        </p:nvSpPr>
        <p:spPr>
          <a:xfrm>
            <a:off x="990600" y="1371600"/>
            <a:ext cx="7391400" cy="4343400"/>
          </a:xfrm>
          <a:prstGeom prst="teardrop">
            <a:avLst>
              <a:gd name="adj" fmla="val 100000"/>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70" name="Shape 70"/>
          <p:cNvSpPr/>
          <p:nvPr/>
        </p:nvSpPr>
        <p:spPr>
          <a:xfrm>
            <a:off x="990600" y="3657600"/>
            <a:ext cx="7391400" cy="32004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71" name="Shape 71"/>
          <p:cNvSpPr/>
          <p:nvPr/>
        </p:nvSpPr>
        <p:spPr>
          <a:xfrm>
            <a:off x="1524000" y="4419600"/>
            <a:ext cx="6248400" cy="1524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
            </a:r>
            <a:br>
              <a:rPr lang="en-US" sz="1800" b="0" i="0" u="none" strike="noStrike" cap="none">
                <a:solidFill>
                  <a:schemeClr val="dk1"/>
                </a:solidFill>
                <a:latin typeface="Calibri"/>
                <a:ea typeface="Calibri"/>
                <a:cs typeface="Calibri"/>
                <a:sym typeface="Calibri"/>
              </a:rPr>
            </a:br>
            <a:endParaRPr lang="en-US" sz="1800" b="0" i="0" u="none" strike="noStrike" cap="none">
              <a:solidFill>
                <a:schemeClr val="dk1"/>
              </a:solidFill>
              <a:latin typeface="Calibri"/>
              <a:ea typeface="Calibri"/>
              <a:cs typeface="Calibri"/>
              <a:sym typeface="Calibri"/>
            </a:endParaRPr>
          </a:p>
        </p:txBody>
      </p:sp>
      <p:sp>
        <p:nvSpPr>
          <p:cNvPr id="72" name="Shape 72"/>
          <p:cNvSpPr txBox="1">
            <a:spLocks noGrp="1"/>
          </p:cNvSpPr>
          <p:nvPr>
            <p:ph type="sldNum" idx="12"/>
          </p:nvPr>
        </p:nvSpPr>
        <p:spPr>
          <a:xfrm>
            <a:off x="8305800" y="6356351"/>
            <a:ext cx="381000" cy="3491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lang="en-US" sz="1200" b="1" i="0" u="none" strike="noStrike" cap="none">
              <a:solidFill>
                <a:schemeClr val="lt1"/>
              </a:solidFill>
              <a:latin typeface="Calibri"/>
              <a:ea typeface="Calibri"/>
              <a:cs typeface="Calibri"/>
              <a:sym typeface="Calibri"/>
            </a:endParaRPr>
          </a:p>
        </p:txBody>
      </p:sp>
      <p:pic>
        <p:nvPicPr>
          <p:cNvPr id="73" name="Shape 73" descr="VDOE-h-color sm.png"/>
          <p:cNvPicPr preferRelativeResize="0"/>
          <p:nvPr/>
        </p:nvPicPr>
        <p:blipFill rotWithShape="1">
          <a:blip r:embed="rId2">
            <a:alphaModFix/>
          </a:blip>
          <a:srcRect/>
          <a:stretch/>
        </p:blipFill>
        <p:spPr>
          <a:xfrm>
            <a:off x="6019800" y="6324600"/>
            <a:ext cx="2252400" cy="378000"/>
          </a:xfrm>
          <a:prstGeom prst="rect">
            <a:avLst/>
          </a:prstGeom>
          <a:noFill/>
          <a:ln>
            <a:noFill/>
          </a:ln>
        </p:spPr>
      </p:pic>
      <p:sp>
        <p:nvSpPr>
          <p:cNvPr id="74" name="Shape 74"/>
          <p:cNvSpPr txBox="1">
            <a:spLocks noGrp="1"/>
          </p:cNvSpPr>
          <p:nvPr>
            <p:ph type="ctrTitle"/>
          </p:nvPr>
        </p:nvSpPr>
        <p:spPr>
          <a:xfrm>
            <a:off x="1981200" y="2073275"/>
            <a:ext cx="6400800" cy="1470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70C0"/>
              </a:buClr>
              <a:buFont typeface="Times New Roman"/>
              <a:buNone/>
              <a:defRPr sz="4400" b="1" i="0" u="none" strike="noStrike" cap="none">
                <a:solidFill>
                  <a:srgbClr val="0070C0"/>
                </a:solidFill>
                <a:latin typeface="Times New Roman"/>
                <a:ea typeface="Times New Roman"/>
                <a:cs typeface="Times New Roman"/>
                <a:sym typeface="Times New Roman"/>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75" name="Shape 75"/>
          <p:cNvSpPr txBox="1">
            <a:spLocks noGrp="1"/>
          </p:cNvSpPr>
          <p:nvPr>
            <p:ph type="subTitle" idx="1"/>
          </p:nvPr>
        </p:nvSpPr>
        <p:spPr>
          <a:xfrm>
            <a:off x="2297722" y="3825875"/>
            <a:ext cx="5169900" cy="1752600"/>
          </a:xfrm>
          <a:prstGeom prst="rect">
            <a:avLst/>
          </a:prstGeom>
          <a:noFill/>
          <a:ln>
            <a:noFill/>
          </a:ln>
        </p:spPr>
        <p:txBody>
          <a:bodyPr lIns="91425" tIns="91425" rIns="91425" bIns="91425" anchor="t" anchorCtr="0"/>
          <a:lstStyle>
            <a:lvl1pPr marL="0" marR="0" lvl="0" indent="0" algn="ctr" rtl="0">
              <a:lnSpc>
                <a:spcPct val="100000"/>
              </a:lnSpc>
              <a:spcBef>
                <a:spcPts val="720"/>
              </a:spcBef>
              <a:spcAft>
                <a:spcPts val="0"/>
              </a:spcAft>
              <a:buClr>
                <a:srgbClr val="888888"/>
              </a:buClr>
              <a:buFont typeface="Arial"/>
              <a:buNone/>
              <a:defRPr sz="3600" b="1" i="0" u="none" strike="noStrike" cap="none">
                <a:solidFill>
                  <a:srgbClr val="888888"/>
                </a:solidFill>
                <a:latin typeface="Arial"/>
                <a:ea typeface="Arial"/>
                <a:cs typeface="Arial"/>
                <a:sym typeface="Arial"/>
              </a:defRPr>
            </a:lvl1pPr>
            <a:lvl2pPr marL="457200" marR="0" lvl="1" indent="0" algn="ctr" rtl="0">
              <a:lnSpc>
                <a:spcPct val="100000"/>
              </a:lnSpc>
              <a:spcBef>
                <a:spcPts val="640"/>
              </a:spcBef>
              <a:spcAft>
                <a:spcPts val="0"/>
              </a:spcAft>
              <a:buClr>
                <a:srgbClr val="888888"/>
              </a:buClr>
              <a:buFont typeface="Arial"/>
              <a:buNone/>
              <a:defRPr sz="3200" b="0" i="0" u="none" strike="noStrike" cap="none">
                <a:solidFill>
                  <a:srgbClr val="888888"/>
                </a:solidFill>
                <a:latin typeface="Arial"/>
                <a:ea typeface="Arial"/>
                <a:cs typeface="Arial"/>
                <a:sym typeface="Arial"/>
              </a:defRPr>
            </a:lvl2pPr>
            <a:lvl3pPr marL="914400" marR="0" lvl="2" indent="0" algn="ctr" rtl="0">
              <a:lnSpc>
                <a:spcPct val="100000"/>
              </a:lnSpc>
              <a:spcBef>
                <a:spcPts val="560"/>
              </a:spcBef>
              <a:spcAft>
                <a:spcPts val="0"/>
              </a:spcAft>
              <a:buClr>
                <a:srgbClr val="888888"/>
              </a:buClr>
              <a:buFont typeface="Arial"/>
              <a:buNone/>
              <a:defRPr sz="2800" b="0" i="0" u="none" strike="noStrike" cap="none">
                <a:solidFill>
                  <a:srgbClr val="888888"/>
                </a:solidFill>
                <a:latin typeface="Arial"/>
                <a:ea typeface="Arial"/>
                <a:cs typeface="Arial"/>
                <a:sym typeface="Arial"/>
              </a:defRPr>
            </a:lvl3pPr>
            <a:lvl4pPr marL="1371600" marR="0" lvl="3"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4pPr>
            <a:lvl5pPr marL="1828800" marR="0" lvl="4"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9pPr>
          </a:lstStyle>
          <a:p>
            <a:endParaRPr/>
          </a:p>
        </p:txBody>
      </p:sp>
      <p:pic>
        <p:nvPicPr>
          <p:cNvPr id="76" name="Shape 76"/>
          <p:cNvPicPr preferRelativeResize="0"/>
          <p:nvPr/>
        </p:nvPicPr>
        <p:blipFill rotWithShape="1">
          <a:blip r:embed="rId3">
            <a:alphaModFix/>
          </a:blip>
          <a:srcRect/>
          <a:stretch/>
        </p:blipFill>
        <p:spPr>
          <a:xfrm>
            <a:off x="-228600" y="152400"/>
            <a:ext cx="2121900" cy="6858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274637"/>
            <a:ext cx="75438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79" name="Shape 79"/>
          <p:cNvSpPr txBox="1">
            <a:spLocks noGrp="1"/>
          </p:cNvSpPr>
          <p:nvPr>
            <p:ph type="body" idx="1"/>
          </p:nvPr>
        </p:nvSpPr>
        <p:spPr>
          <a:xfrm>
            <a:off x="457200" y="1600200"/>
            <a:ext cx="7543800" cy="4526100"/>
          </a:xfrm>
          <a:prstGeom prst="rect">
            <a:avLst/>
          </a:prstGeom>
          <a:noFill/>
          <a:ln>
            <a:noFill/>
          </a:ln>
        </p:spPr>
        <p:txBody>
          <a:bodyPr lIns="91425" tIns="91425" rIns="91425" bIns="91425" anchor="t" anchorCtr="0"/>
          <a:lstStyle>
            <a:lvl1pPr marL="342900" marR="0" lvl="0" indent="342900" algn="l" rtl="0">
              <a:lnSpc>
                <a:spcPct val="100000"/>
              </a:lnSpc>
              <a:spcBef>
                <a:spcPts val="720"/>
              </a:spcBef>
              <a:spcAft>
                <a:spcPts val="0"/>
              </a:spcAft>
              <a:buClr>
                <a:schemeClr val="dk1"/>
              </a:buClr>
              <a:buSzPct val="100000"/>
              <a:buFont typeface="Arial"/>
              <a:buChar char="•"/>
              <a:defRPr sz="3600" b="1" i="0" u="none" strike="noStrike" cap="none">
                <a:solidFill>
                  <a:schemeClr val="dk1"/>
                </a:solidFill>
                <a:latin typeface="Arial"/>
                <a:ea typeface="Arial"/>
                <a:cs typeface="Arial"/>
                <a:sym typeface="Arial"/>
              </a:defRPr>
            </a:lvl1pPr>
            <a:lvl2pPr marL="742950" marR="0" lvl="1" indent="323850" algn="l" rtl="0">
              <a:lnSpc>
                <a:spcPct val="100000"/>
              </a:lnSpc>
              <a:spcBef>
                <a:spcPts val="640"/>
              </a:spcBef>
              <a:spcAft>
                <a:spcPts val="0"/>
              </a:spcAft>
              <a:buClr>
                <a:srgbClr val="7F7F7F"/>
              </a:buClr>
              <a:buSzPct val="100000"/>
              <a:buFont typeface="Arial"/>
              <a:buChar char="•"/>
              <a:defRPr sz="3200" b="0" i="0" u="none" strike="noStrike" cap="none">
                <a:solidFill>
                  <a:srgbClr val="7F7F7F"/>
                </a:solidFill>
                <a:latin typeface="Arial"/>
                <a:ea typeface="Arial"/>
                <a:cs typeface="Arial"/>
                <a:sym typeface="Arial"/>
              </a:defRPr>
            </a:lvl2pPr>
            <a:lvl3pPr marL="1143000" marR="0" lvl="2" indent="304800" algn="l" rtl="0">
              <a:lnSpc>
                <a:spcPct val="100000"/>
              </a:lnSpc>
              <a:spcBef>
                <a:spcPts val="560"/>
              </a:spcBef>
              <a:spcAft>
                <a:spcPts val="0"/>
              </a:spcAft>
              <a:buClr>
                <a:srgbClr val="7F7F7F"/>
              </a:buClr>
              <a:buSzPct val="100000"/>
              <a:buFont typeface="Arial"/>
              <a:buChar char="•"/>
              <a:defRPr sz="2800" b="0" i="0" u="none" strike="noStrike" cap="none">
                <a:solidFill>
                  <a:srgbClr val="7F7F7F"/>
                </a:solidFill>
                <a:latin typeface="Arial"/>
                <a:ea typeface="Arial"/>
                <a:cs typeface="Arial"/>
                <a:sym typeface="Arial"/>
              </a:defRPr>
            </a:lvl3pPr>
            <a:lvl4pPr marL="1600200" marR="0" lvl="3" indent="228600" algn="l" rtl="0">
              <a:lnSpc>
                <a:spcPct val="100000"/>
              </a:lnSpc>
              <a:spcBef>
                <a:spcPts val="480"/>
              </a:spcBef>
              <a:spcAft>
                <a:spcPts val="0"/>
              </a:spcAft>
              <a:buClr>
                <a:srgbClr val="7F7F7F"/>
              </a:buClr>
              <a:buSzPct val="100000"/>
              <a:buFont typeface="Arial"/>
              <a:buChar char="–"/>
              <a:defRPr sz="2400" b="0" i="0" u="none" strike="noStrike" cap="none">
                <a:solidFill>
                  <a:srgbClr val="7F7F7F"/>
                </a:solidFill>
                <a:latin typeface="Arial"/>
                <a:ea typeface="Arial"/>
                <a:cs typeface="Arial"/>
                <a:sym typeface="Arial"/>
              </a:defRPr>
            </a:lvl4pPr>
            <a:lvl5pPr marL="2057400" marR="0" lvl="4" indent="152400" algn="l" rtl="0">
              <a:lnSpc>
                <a:spcPct val="100000"/>
              </a:lnSpc>
              <a:spcBef>
                <a:spcPts val="400"/>
              </a:spcBef>
              <a:spcAft>
                <a:spcPts val="0"/>
              </a:spcAft>
              <a:buClr>
                <a:srgbClr val="7F7F7F"/>
              </a:buClr>
              <a:buSzPct val="100000"/>
              <a:buFont typeface="Arial"/>
              <a:buChar char="»"/>
              <a:defRPr sz="2000" b="0" i="0" u="none" strike="noStrike" cap="none">
                <a:solidFill>
                  <a:srgbClr val="7F7F7F"/>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80" name="Shape 80"/>
          <p:cNvSpPr txBox="1">
            <a:spLocks noGrp="1"/>
          </p:cNvSpPr>
          <p:nvPr>
            <p:ph type="sldNum" idx="12"/>
          </p:nvPr>
        </p:nvSpPr>
        <p:spPr>
          <a:xfrm>
            <a:off x="8305800" y="6340475"/>
            <a:ext cx="3810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lang="en-US"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1"/>
        <p:cNvGrpSpPr/>
        <p:nvPr/>
      </p:nvGrpSpPr>
      <p:grpSpPr>
        <a:xfrm>
          <a:off x="0" y="0"/>
          <a:ext cx="0" cy="0"/>
          <a:chOff x="0" y="0"/>
          <a:chExt cx="0" cy="0"/>
        </a:xfrm>
      </p:grpSpPr>
      <p:sp>
        <p:nvSpPr>
          <p:cNvPr id="82" name="Shape 82"/>
          <p:cNvSpPr txBox="1">
            <a:spLocks noGrp="1"/>
          </p:cNvSpPr>
          <p:nvPr>
            <p:ph type="sldNum" idx="12"/>
          </p:nvPr>
        </p:nvSpPr>
        <p:spPr>
          <a:xfrm>
            <a:off x="8382000" y="6356351"/>
            <a:ext cx="381000" cy="3491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Times New Roman"/>
              <a:buNone/>
            </a:pPr>
            <a:fld id="{00000000-1234-1234-1234-123412341234}" type="slidenum">
              <a:rPr lang="en-US" sz="1200" b="0" i="0" u="none" strike="noStrike" cap="none">
                <a:solidFill>
                  <a:schemeClr val="lt1"/>
                </a:solidFill>
                <a:latin typeface="Times New Roman"/>
                <a:ea typeface="Times New Roman"/>
                <a:cs typeface="Times New Roman"/>
                <a:sym typeface="Times New Roman"/>
              </a:rPr>
              <a:t>‹#›</a:t>
            </a:fld>
            <a:endParaRPr lang="en-US" sz="12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Section Header">
    <p:spTree>
      <p:nvGrpSpPr>
        <p:cNvPr id="1" name="Shape 83"/>
        <p:cNvGrpSpPr/>
        <p:nvPr/>
      </p:nvGrpSpPr>
      <p:grpSpPr>
        <a:xfrm>
          <a:off x="0" y="0"/>
          <a:ext cx="0" cy="0"/>
          <a:chOff x="0" y="0"/>
          <a:chExt cx="0" cy="0"/>
        </a:xfrm>
      </p:grpSpPr>
      <p:sp>
        <p:nvSpPr>
          <p:cNvPr id="84" name="Shape 84"/>
          <p:cNvSpPr/>
          <p:nvPr/>
        </p:nvSpPr>
        <p:spPr>
          <a:xfrm>
            <a:off x="0" y="0"/>
            <a:ext cx="8382000" cy="6248400"/>
          </a:xfrm>
          <a:prstGeom prst="rect">
            <a:avLst/>
          </a:prstGeom>
          <a:gradFill>
            <a:gsLst>
              <a:gs pos="0">
                <a:srgbClr val="97B4E4"/>
              </a:gs>
              <a:gs pos="50000">
                <a:srgbClr val="BFCFEC"/>
              </a:gs>
              <a:gs pos="100000">
                <a:srgbClr val="E0E8F4"/>
              </a:gs>
            </a:gsLst>
            <a:lin ang="5400012"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85" name="Shape 85"/>
          <p:cNvSpPr/>
          <p:nvPr/>
        </p:nvSpPr>
        <p:spPr>
          <a:xfrm>
            <a:off x="990600" y="1371600"/>
            <a:ext cx="7391400" cy="4953000"/>
          </a:xfrm>
          <a:prstGeom prst="teardrop">
            <a:avLst>
              <a:gd name="adj" fmla="val 100000"/>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86" name="Shape 86"/>
          <p:cNvSpPr txBox="1">
            <a:spLocks noGrp="1"/>
          </p:cNvSpPr>
          <p:nvPr>
            <p:ph type="title"/>
          </p:nvPr>
        </p:nvSpPr>
        <p:spPr>
          <a:xfrm>
            <a:off x="1524000" y="3124200"/>
            <a:ext cx="6248400" cy="12954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7F7F7F"/>
              </a:buClr>
              <a:buFont typeface="Times New Roman"/>
              <a:buNone/>
              <a:defRPr sz="3600" b="1" i="0" u="none" strike="noStrike" cap="none">
                <a:solidFill>
                  <a:srgbClr val="7F7F7F"/>
                </a:solidFill>
                <a:latin typeface="Times New Roman"/>
                <a:ea typeface="Times New Roman"/>
                <a:cs typeface="Times New Roman"/>
                <a:sym typeface="Times New Roman"/>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87" name="Shape 87"/>
          <p:cNvSpPr txBox="1">
            <a:spLocks noGrp="1"/>
          </p:cNvSpPr>
          <p:nvPr>
            <p:ph type="sldNum" idx="12"/>
          </p:nvPr>
        </p:nvSpPr>
        <p:spPr>
          <a:xfrm>
            <a:off x="8382000" y="6356351"/>
            <a:ext cx="381000" cy="3491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Times New Roman"/>
              <a:buNone/>
            </a:pPr>
            <a:fld id="{00000000-1234-1234-1234-123412341234}" type="slidenum">
              <a:rPr lang="en-US" sz="1200" b="0" i="0" u="none" strike="noStrike" cap="none">
                <a:solidFill>
                  <a:schemeClr val="lt1"/>
                </a:solidFill>
                <a:latin typeface="Times New Roman"/>
                <a:ea typeface="Times New Roman"/>
                <a:cs typeface="Times New Roman"/>
                <a:sym typeface="Times New Roman"/>
              </a:rPr>
              <a:t>‹#›</a:t>
            </a:fld>
            <a:endParaRPr lang="en-US" sz="12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74637"/>
            <a:ext cx="75438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90" name="Shape 90"/>
          <p:cNvSpPr txBox="1">
            <a:spLocks noGrp="1"/>
          </p:cNvSpPr>
          <p:nvPr>
            <p:ph type="body" idx="1"/>
          </p:nvPr>
        </p:nvSpPr>
        <p:spPr>
          <a:xfrm>
            <a:off x="457200" y="1600200"/>
            <a:ext cx="4038600" cy="4526100"/>
          </a:xfrm>
          <a:prstGeom prst="rect">
            <a:avLst/>
          </a:prstGeom>
          <a:noFill/>
          <a:ln>
            <a:noFill/>
          </a:ln>
        </p:spPr>
        <p:txBody>
          <a:bodyPr lIns="91425" tIns="91425" rIns="91425" bIns="91425" anchor="t" anchorCtr="0"/>
          <a:lstStyle>
            <a:lvl1pPr marL="342900" marR="0" lvl="0" indent="190500" algn="l" rtl="0">
              <a:lnSpc>
                <a:spcPct val="100000"/>
              </a:lnSpc>
              <a:spcBef>
                <a:spcPts val="560"/>
              </a:spcBef>
              <a:spcAft>
                <a:spcPts val="0"/>
              </a:spcAft>
              <a:buClr>
                <a:schemeClr val="dk1"/>
              </a:buClr>
              <a:buSzPct val="100000"/>
              <a:buFont typeface="Arial"/>
              <a:buChar char="•"/>
              <a:defRPr sz="2800" b="1" i="0" u="none" strike="noStrike" cap="none">
                <a:solidFill>
                  <a:schemeClr val="dk1"/>
                </a:solidFill>
                <a:latin typeface="Arial"/>
                <a:ea typeface="Arial"/>
                <a:cs typeface="Arial"/>
                <a:sym typeface="Arial"/>
              </a:defRPr>
            </a:lvl1pPr>
            <a:lvl2pPr marL="742950" marR="0" lvl="1" indent="171450" algn="l" rtl="0">
              <a:lnSpc>
                <a:spcPct val="100000"/>
              </a:lnSpc>
              <a:spcBef>
                <a:spcPts val="480"/>
              </a:spcBef>
              <a:spcAft>
                <a:spcPts val="0"/>
              </a:spcAft>
              <a:buClr>
                <a:srgbClr val="7F7F7F"/>
              </a:buClr>
              <a:buSzPct val="100000"/>
              <a:buFont typeface="Arial"/>
              <a:buChar char="•"/>
              <a:defRPr sz="2400" b="0" i="0" u="none" strike="noStrike" cap="none">
                <a:solidFill>
                  <a:srgbClr val="7F7F7F"/>
                </a:solidFill>
                <a:latin typeface="Arial"/>
                <a:ea typeface="Arial"/>
                <a:cs typeface="Arial"/>
                <a:sym typeface="Arial"/>
              </a:defRPr>
            </a:lvl2pPr>
            <a:lvl3pPr marL="1143000" marR="0" lvl="2" indent="152400" algn="l" rtl="0">
              <a:lnSpc>
                <a:spcPct val="100000"/>
              </a:lnSpc>
              <a:spcBef>
                <a:spcPts val="400"/>
              </a:spcBef>
              <a:spcAft>
                <a:spcPts val="0"/>
              </a:spcAft>
              <a:buClr>
                <a:srgbClr val="7F7F7F"/>
              </a:buClr>
              <a:buSzPct val="100000"/>
              <a:buFont typeface="Arial"/>
              <a:buChar char="•"/>
              <a:defRPr sz="2000" b="0" i="0" u="none" strike="noStrike" cap="none">
                <a:solidFill>
                  <a:srgbClr val="7F7F7F"/>
                </a:solidFill>
                <a:latin typeface="Arial"/>
                <a:ea typeface="Arial"/>
                <a:cs typeface="Arial"/>
                <a:sym typeface="Arial"/>
              </a:defRPr>
            </a:lvl3pPr>
            <a:lvl4pPr marL="1600200" marR="0" lvl="3" indent="114300" algn="l" rtl="0">
              <a:lnSpc>
                <a:spcPct val="100000"/>
              </a:lnSpc>
              <a:spcBef>
                <a:spcPts val="360"/>
              </a:spcBef>
              <a:spcAft>
                <a:spcPts val="0"/>
              </a:spcAft>
              <a:buClr>
                <a:srgbClr val="7F7F7F"/>
              </a:buClr>
              <a:buSzPct val="100000"/>
              <a:buFont typeface="Arial"/>
              <a:buChar char="–"/>
              <a:defRPr sz="1800" b="0" i="0" u="none" strike="noStrike" cap="none">
                <a:solidFill>
                  <a:srgbClr val="7F7F7F"/>
                </a:solidFill>
                <a:latin typeface="Arial"/>
                <a:ea typeface="Arial"/>
                <a:cs typeface="Arial"/>
                <a:sym typeface="Arial"/>
              </a:defRPr>
            </a:lvl4pPr>
            <a:lvl5pPr marL="2057400" marR="0" lvl="4" indent="114300" algn="l" rtl="0">
              <a:lnSpc>
                <a:spcPct val="100000"/>
              </a:lnSpc>
              <a:spcBef>
                <a:spcPts val="360"/>
              </a:spcBef>
              <a:spcAft>
                <a:spcPts val="0"/>
              </a:spcAft>
              <a:buClr>
                <a:srgbClr val="7F7F7F"/>
              </a:buClr>
              <a:buSzPct val="100000"/>
              <a:buFont typeface="Arial"/>
              <a:buChar char="»"/>
              <a:defRPr sz="1800" b="0" i="0" u="none" strike="noStrike" cap="none">
                <a:solidFill>
                  <a:srgbClr val="7F7F7F"/>
                </a:solidFill>
                <a:latin typeface="Arial"/>
                <a:ea typeface="Arial"/>
                <a:cs typeface="Arial"/>
                <a:sym typeface="Arial"/>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91" name="Shape 91"/>
          <p:cNvSpPr txBox="1">
            <a:spLocks noGrp="1"/>
          </p:cNvSpPr>
          <p:nvPr>
            <p:ph type="body" idx="2"/>
          </p:nvPr>
        </p:nvSpPr>
        <p:spPr>
          <a:xfrm>
            <a:off x="4648200" y="1600200"/>
            <a:ext cx="4038600" cy="4526100"/>
          </a:xfrm>
          <a:prstGeom prst="rect">
            <a:avLst/>
          </a:prstGeom>
          <a:noFill/>
          <a:ln>
            <a:noFill/>
          </a:ln>
        </p:spPr>
        <p:txBody>
          <a:bodyPr lIns="91425" tIns="91425" rIns="91425" bIns="91425" anchor="t" anchorCtr="0"/>
          <a:lstStyle>
            <a:lvl1pPr marL="342900" marR="0" lvl="0" indent="190500" algn="l" rtl="0">
              <a:lnSpc>
                <a:spcPct val="100000"/>
              </a:lnSpc>
              <a:spcBef>
                <a:spcPts val="560"/>
              </a:spcBef>
              <a:spcAft>
                <a:spcPts val="0"/>
              </a:spcAft>
              <a:buClr>
                <a:schemeClr val="dk1"/>
              </a:buClr>
              <a:buSzPct val="100000"/>
              <a:buFont typeface="Arial"/>
              <a:buChar char="•"/>
              <a:defRPr sz="2800" b="1" i="0" u="none" strike="noStrike" cap="none">
                <a:solidFill>
                  <a:schemeClr val="dk1"/>
                </a:solidFill>
                <a:latin typeface="Arial"/>
                <a:ea typeface="Arial"/>
                <a:cs typeface="Arial"/>
                <a:sym typeface="Arial"/>
              </a:defRPr>
            </a:lvl1pPr>
            <a:lvl2pPr marL="742950" marR="0" lvl="1" indent="171450" algn="l" rtl="0">
              <a:lnSpc>
                <a:spcPct val="100000"/>
              </a:lnSpc>
              <a:spcBef>
                <a:spcPts val="480"/>
              </a:spcBef>
              <a:spcAft>
                <a:spcPts val="0"/>
              </a:spcAft>
              <a:buClr>
                <a:srgbClr val="7F7F7F"/>
              </a:buClr>
              <a:buSzPct val="100000"/>
              <a:buFont typeface="Arial"/>
              <a:buChar char="•"/>
              <a:defRPr sz="2400" b="0" i="0" u="none" strike="noStrike" cap="none">
                <a:solidFill>
                  <a:srgbClr val="7F7F7F"/>
                </a:solidFill>
                <a:latin typeface="Arial"/>
                <a:ea typeface="Arial"/>
                <a:cs typeface="Arial"/>
                <a:sym typeface="Arial"/>
              </a:defRPr>
            </a:lvl2pPr>
            <a:lvl3pPr marL="1143000" marR="0" lvl="2" indent="152400" algn="l" rtl="0">
              <a:lnSpc>
                <a:spcPct val="100000"/>
              </a:lnSpc>
              <a:spcBef>
                <a:spcPts val="400"/>
              </a:spcBef>
              <a:spcAft>
                <a:spcPts val="0"/>
              </a:spcAft>
              <a:buClr>
                <a:srgbClr val="7F7F7F"/>
              </a:buClr>
              <a:buSzPct val="100000"/>
              <a:buFont typeface="Arial"/>
              <a:buChar char="•"/>
              <a:defRPr sz="2000" b="0" i="0" u="none" strike="noStrike" cap="none">
                <a:solidFill>
                  <a:srgbClr val="7F7F7F"/>
                </a:solidFill>
                <a:latin typeface="Arial"/>
                <a:ea typeface="Arial"/>
                <a:cs typeface="Arial"/>
                <a:sym typeface="Arial"/>
              </a:defRPr>
            </a:lvl3pPr>
            <a:lvl4pPr marL="1600200" marR="0" lvl="3" indent="114300" algn="l" rtl="0">
              <a:lnSpc>
                <a:spcPct val="100000"/>
              </a:lnSpc>
              <a:spcBef>
                <a:spcPts val="360"/>
              </a:spcBef>
              <a:spcAft>
                <a:spcPts val="0"/>
              </a:spcAft>
              <a:buClr>
                <a:srgbClr val="7F7F7F"/>
              </a:buClr>
              <a:buSzPct val="100000"/>
              <a:buFont typeface="Arial"/>
              <a:buChar char="–"/>
              <a:defRPr sz="1800" b="0" i="0" u="none" strike="noStrike" cap="none">
                <a:solidFill>
                  <a:srgbClr val="7F7F7F"/>
                </a:solidFill>
                <a:latin typeface="Arial"/>
                <a:ea typeface="Arial"/>
                <a:cs typeface="Arial"/>
                <a:sym typeface="Arial"/>
              </a:defRPr>
            </a:lvl4pPr>
            <a:lvl5pPr marL="2057400" marR="0" lvl="4" indent="114300" algn="l" rtl="0">
              <a:lnSpc>
                <a:spcPct val="100000"/>
              </a:lnSpc>
              <a:spcBef>
                <a:spcPts val="360"/>
              </a:spcBef>
              <a:spcAft>
                <a:spcPts val="0"/>
              </a:spcAft>
              <a:buClr>
                <a:srgbClr val="7F7F7F"/>
              </a:buClr>
              <a:buSzPct val="100000"/>
              <a:buFont typeface="Arial"/>
              <a:buChar char="»"/>
              <a:defRPr sz="1800" b="0" i="0" u="none" strike="noStrike" cap="none">
                <a:solidFill>
                  <a:srgbClr val="7F7F7F"/>
                </a:solidFill>
                <a:latin typeface="Arial"/>
                <a:ea typeface="Arial"/>
                <a:cs typeface="Arial"/>
                <a:sym typeface="Arial"/>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92" name="Shape 92"/>
          <p:cNvSpPr txBox="1">
            <a:spLocks noGrp="1"/>
          </p:cNvSpPr>
          <p:nvPr>
            <p:ph type="sldNum" idx="12"/>
          </p:nvPr>
        </p:nvSpPr>
        <p:spPr>
          <a:xfrm>
            <a:off x="8382000" y="6356351"/>
            <a:ext cx="381000" cy="3491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Times New Roman"/>
              <a:buNone/>
            </a:pPr>
            <a:fld id="{00000000-1234-1234-1234-123412341234}" type="slidenum">
              <a:rPr lang="en-US" sz="1200" b="0" i="0" u="none" strike="noStrike" cap="none">
                <a:solidFill>
                  <a:schemeClr val="lt1"/>
                </a:solidFill>
                <a:latin typeface="Times New Roman"/>
                <a:ea typeface="Times New Roman"/>
                <a:cs typeface="Times New Roman"/>
                <a:sym typeface="Times New Roman"/>
              </a:rPr>
              <a:t>‹#›</a:t>
            </a:fld>
            <a:endParaRPr lang="en-US" sz="12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4637"/>
            <a:ext cx="75438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95" name="Shape 95"/>
          <p:cNvSpPr txBox="1">
            <a:spLocks noGrp="1"/>
          </p:cNvSpPr>
          <p:nvPr>
            <p:ph type="sldNum" idx="12"/>
          </p:nvPr>
        </p:nvSpPr>
        <p:spPr>
          <a:xfrm>
            <a:off x="8382000" y="6356351"/>
            <a:ext cx="381000" cy="3491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Times New Roman"/>
              <a:buNone/>
            </a:pPr>
            <a:fld id="{00000000-1234-1234-1234-123412341234}" type="slidenum">
              <a:rPr lang="en-US" sz="1200" b="0" i="0" u="none" strike="noStrike" cap="none">
                <a:solidFill>
                  <a:schemeClr val="lt1"/>
                </a:solidFill>
                <a:latin typeface="Times New Roman"/>
                <a:ea typeface="Times New Roman"/>
                <a:cs typeface="Times New Roman"/>
                <a:sym typeface="Times New Roman"/>
              </a:rPr>
              <a:t>‹#›</a:t>
            </a:fld>
            <a:endParaRPr lang="en-US" sz="12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304800" y="2133600"/>
            <a:ext cx="7924800" cy="1470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70C0"/>
              </a:buClr>
              <a:buFont typeface="Times New Roman"/>
              <a:buNone/>
              <a:defRPr sz="4400" b="1" i="0" u="none" strike="noStrike" cap="none">
                <a:solidFill>
                  <a:srgbClr val="0070C0"/>
                </a:solidFill>
                <a:latin typeface="Times New Roman"/>
                <a:ea typeface="Times New Roman"/>
                <a:cs typeface="Times New Roman"/>
                <a:sym typeface="Times New Roman"/>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98" name="Shape 98"/>
          <p:cNvSpPr txBox="1">
            <a:spLocks noGrp="1"/>
          </p:cNvSpPr>
          <p:nvPr>
            <p:ph type="subTitle" idx="1"/>
          </p:nvPr>
        </p:nvSpPr>
        <p:spPr>
          <a:xfrm>
            <a:off x="914400" y="3886200"/>
            <a:ext cx="6400800" cy="1752600"/>
          </a:xfrm>
          <a:prstGeom prst="rect">
            <a:avLst/>
          </a:prstGeom>
          <a:noFill/>
          <a:ln>
            <a:noFill/>
          </a:ln>
        </p:spPr>
        <p:txBody>
          <a:bodyPr lIns="91425" tIns="91425" rIns="91425" bIns="91425" anchor="t" anchorCtr="0"/>
          <a:lstStyle>
            <a:lvl1pPr marL="0" marR="0" lvl="0" indent="0" algn="ctr" rtl="0">
              <a:lnSpc>
                <a:spcPct val="100000"/>
              </a:lnSpc>
              <a:spcBef>
                <a:spcPts val="720"/>
              </a:spcBef>
              <a:spcAft>
                <a:spcPts val="0"/>
              </a:spcAft>
              <a:buClr>
                <a:srgbClr val="888888"/>
              </a:buClr>
              <a:buFont typeface="Arial"/>
              <a:buNone/>
              <a:defRPr sz="3600" b="1" i="0" u="none" strike="noStrike" cap="none">
                <a:solidFill>
                  <a:srgbClr val="888888"/>
                </a:solidFill>
                <a:latin typeface="Arial"/>
                <a:ea typeface="Arial"/>
                <a:cs typeface="Arial"/>
                <a:sym typeface="Arial"/>
              </a:defRPr>
            </a:lvl1pPr>
            <a:lvl2pPr marL="457200" marR="0" lvl="1" indent="0" algn="ctr" rtl="0">
              <a:lnSpc>
                <a:spcPct val="100000"/>
              </a:lnSpc>
              <a:spcBef>
                <a:spcPts val="640"/>
              </a:spcBef>
              <a:spcAft>
                <a:spcPts val="0"/>
              </a:spcAft>
              <a:buClr>
                <a:srgbClr val="888888"/>
              </a:buClr>
              <a:buFont typeface="Arial"/>
              <a:buNone/>
              <a:defRPr sz="3200" b="0" i="0" u="none" strike="noStrike" cap="none">
                <a:solidFill>
                  <a:srgbClr val="888888"/>
                </a:solidFill>
                <a:latin typeface="Arial"/>
                <a:ea typeface="Arial"/>
                <a:cs typeface="Arial"/>
                <a:sym typeface="Arial"/>
              </a:defRPr>
            </a:lvl2pPr>
            <a:lvl3pPr marL="914400" marR="0" lvl="2" indent="0" algn="ctr" rtl="0">
              <a:lnSpc>
                <a:spcPct val="100000"/>
              </a:lnSpc>
              <a:spcBef>
                <a:spcPts val="560"/>
              </a:spcBef>
              <a:spcAft>
                <a:spcPts val="0"/>
              </a:spcAft>
              <a:buClr>
                <a:srgbClr val="888888"/>
              </a:buClr>
              <a:buFont typeface="Arial"/>
              <a:buNone/>
              <a:defRPr sz="2800" b="0" i="0" u="none" strike="noStrike" cap="none">
                <a:solidFill>
                  <a:srgbClr val="888888"/>
                </a:solidFill>
                <a:latin typeface="Arial"/>
                <a:ea typeface="Arial"/>
                <a:cs typeface="Arial"/>
                <a:sym typeface="Arial"/>
              </a:defRPr>
            </a:lvl3pPr>
            <a:lvl4pPr marL="1371600" marR="0" lvl="3"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4pPr>
            <a:lvl5pPr marL="1828800" marR="0" lvl="4"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9pPr>
          </a:lstStyle>
          <a:p>
            <a:endParaRPr/>
          </a:p>
        </p:txBody>
      </p:sp>
      <p:sp>
        <p:nvSpPr>
          <p:cNvPr id="99" name="Shape 99"/>
          <p:cNvSpPr txBox="1">
            <a:spLocks noGrp="1"/>
          </p:cNvSpPr>
          <p:nvPr>
            <p:ph type="sldNum" idx="12"/>
          </p:nvPr>
        </p:nvSpPr>
        <p:spPr>
          <a:xfrm>
            <a:off x="8382000" y="6356351"/>
            <a:ext cx="381000" cy="3491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lang="en-US"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74637"/>
            <a:ext cx="75438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02" name="Shape 102"/>
          <p:cNvSpPr txBox="1">
            <a:spLocks noGrp="1"/>
          </p:cNvSpPr>
          <p:nvPr>
            <p:ph type="dt" idx="10"/>
          </p:nvPr>
        </p:nvSpPr>
        <p:spPr>
          <a:xfrm>
            <a:off x="5105400" y="6553201"/>
            <a:ext cx="838200" cy="1523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18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imes New Roman"/>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chemeClr val="dk1"/>
              </a:buClr>
              <a:buFont typeface="Times New Roman"/>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chemeClr val="dk1"/>
              </a:buClr>
              <a:buFont typeface="Times New Roman"/>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chemeClr val="dk1"/>
              </a:buClr>
              <a:buFont typeface="Times New Roman"/>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chemeClr val="dk1"/>
              </a:buClr>
              <a:buFont typeface="Times New Roman"/>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lnSpc>
                <a:spcPct val="100000"/>
              </a:lnSpc>
              <a:spcBef>
                <a:spcPts val="0"/>
              </a:spcBef>
              <a:spcAft>
                <a:spcPts val="0"/>
              </a:spcAft>
              <a:buClr>
                <a:schemeClr val="dk1"/>
              </a:buClr>
              <a:buFont typeface="Times New Roman"/>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lnSpc>
                <a:spcPct val="100000"/>
              </a:lnSpc>
              <a:spcBef>
                <a:spcPts val="0"/>
              </a:spcBef>
              <a:spcAft>
                <a:spcPts val="0"/>
              </a:spcAft>
              <a:buClr>
                <a:schemeClr val="dk1"/>
              </a:buClr>
              <a:buFont typeface="Times New Roman"/>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lnSpc>
                <a:spcPct val="100000"/>
              </a:lnSpc>
              <a:spcBef>
                <a:spcPts val="0"/>
              </a:spcBef>
              <a:spcAft>
                <a:spcPts val="0"/>
              </a:spcAft>
              <a:buClr>
                <a:schemeClr val="dk1"/>
              </a:buClr>
              <a:buFont typeface="Times New Roman"/>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03" name="Shape 103"/>
          <p:cNvSpPr/>
          <p:nvPr/>
        </p:nvSpPr>
        <p:spPr>
          <a:xfrm>
            <a:off x="4953000" y="6248400"/>
            <a:ext cx="3352800" cy="609600"/>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73050"/>
            <a:ext cx="3008400" cy="11619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70C0"/>
              </a:buClr>
              <a:buFont typeface="Times New Roman"/>
              <a:buNone/>
              <a:defRPr sz="2800" b="1" i="0" u="none" strike="noStrike" cap="none">
                <a:solidFill>
                  <a:srgbClr val="0070C0"/>
                </a:solidFill>
                <a:latin typeface="Times New Roman"/>
                <a:ea typeface="Times New Roman"/>
                <a:cs typeface="Times New Roman"/>
                <a:sym typeface="Times New Roman"/>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06" name="Shape 106"/>
          <p:cNvSpPr txBox="1">
            <a:spLocks noGrp="1"/>
          </p:cNvSpPr>
          <p:nvPr>
            <p:ph type="body" idx="1"/>
          </p:nvPr>
        </p:nvSpPr>
        <p:spPr>
          <a:xfrm>
            <a:off x="3575050" y="273050"/>
            <a:ext cx="5111700" cy="5853000"/>
          </a:xfrm>
          <a:prstGeom prst="rect">
            <a:avLst/>
          </a:prstGeom>
          <a:noFill/>
          <a:ln>
            <a:noFill/>
          </a:ln>
        </p:spPr>
        <p:txBody>
          <a:bodyPr lIns="91425" tIns="91425" rIns="91425" bIns="91425" anchor="t" anchorCtr="0"/>
          <a:lstStyle>
            <a:lvl1pPr marL="342900" marR="0" lvl="0" indent="266700" algn="l" rtl="0">
              <a:lnSpc>
                <a:spcPct val="100000"/>
              </a:lnSpc>
              <a:spcBef>
                <a:spcPts val="640"/>
              </a:spcBef>
              <a:spcAft>
                <a:spcPts val="0"/>
              </a:spcAft>
              <a:buClr>
                <a:schemeClr val="dk1"/>
              </a:buClr>
              <a:buSzPct val="100000"/>
              <a:buFont typeface="Arial"/>
              <a:buChar char="•"/>
              <a:defRPr sz="3200" b="1"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rgbClr val="7F7F7F"/>
              </a:buClr>
              <a:buSzPct val="100000"/>
              <a:buFont typeface="Arial"/>
              <a:buChar char="•"/>
              <a:defRPr sz="2800" b="0" i="0" u="none" strike="noStrike" cap="none">
                <a:solidFill>
                  <a:srgbClr val="7F7F7F"/>
                </a:solidFill>
                <a:latin typeface="Arial"/>
                <a:ea typeface="Arial"/>
                <a:cs typeface="Arial"/>
                <a:sym typeface="Arial"/>
              </a:defRPr>
            </a:lvl2pPr>
            <a:lvl3pPr marL="1143000" marR="0" lvl="2" indent="228600" algn="l" rtl="0">
              <a:lnSpc>
                <a:spcPct val="100000"/>
              </a:lnSpc>
              <a:spcBef>
                <a:spcPts val="480"/>
              </a:spcBef>
              <a:spcAft>
                <a:spcPts val="0"/>
              </a:spcAft>
              <a:buClr>
                <a:srgbClr val="7F7F7F"/>
              </a:buClr>
              <a:buSzPct val="100000"/>
              <a:buFont typeface="Arial"/>
              <a:buChar char="•"/>
              <a:defRPr sz="2400" b="0" i="0" u="none" strike="noStrike" cap="none">
                <a:solidFill>
                  <a:srgbClr val="7F7F7F"/>
                </a:solidFill>
                <a:latin typeface="Arial"/>
                <a:ea typeface="Arial"/>
                <a:cs typeface="Arial"/>
                <a:sym typeface="Arial"/>
              </a:defRPr>
            </a:lvl3pPr>
            <a:lvl4pPr marL="1600200" marR="0" lvl="3" indent="152400" algn="l" rtl="0">
              <a:lnSpc>
                <a:spcPct val="100000"/>
              </a:lnSpc>
              <a:spcBef>
                <a:spcPts val="400"/>
              </a:spcBef>
              <a:spcAft>
                <a:spcPts val="0"/>
              </a:spcAft>
              <a:buClr>
                <a:srgbClr val="7F7F7F"/>
              </a:buClr>
              <a:buSzPct val="100000"/>
              <a:buFont typeface="Arial"/>
              <a:buChar char="–"/>
              <a:defRPr sz="2000" b="0" i="0" u="none" strike="noStrike" cap="none">
                <a:solidFill>
                  <a:srgbClr val="7F7F7F"/>
                </a:solidFill>
                <a:latin typeface="Arial"/>
                <a:ea typeface="Arial"/>
                <a:cs typeface="Arial"/>
                <a:sym typeface="Arial"/>
              </a:defRPr>
            </a:lvl4pPr>
            <a:lvl5pPr marL="2057400" marR="0" lvl="4" indent="152400" algn="l" rtl="0">
              <a:lnSpc>
                <a:spcPct val="100000"/>
              </a:lnSpc>
              <a:spcBef>
                <a:spcPts val="400"/>
              </a:spcBef>
              <a:spcAft>
                <a:spcPts val="0"/>
              </a:spcAft>
              <a:buClr>
                <a:srgbClr val="7F7F7F"/>
              </a:buClr>
              <a:buSzPct val="100000"/>
              <a:buFont typeface="Arial"/>
              <a:buChar char="»"/>
              <a:defRPr sz="2000" b="0" i="0" u="none" strike="noStrike" cap="none">
                <a:solidFill>
                  <a:srgbClr val="7F7F7F"/>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07" name="Shape 107"/>
          <p:cNvSpPr txBox="1">
            <a:spLocks noGrp="1"/>
          </p:cNvSpPr>
          <p:nvPr>
            <p:ph type="body" idx="2"/>
          </p:nvPr>
        </p:nvSpPr>
        <p:spPr>
          <a:xfrm>
            <a:off x="457200" y="1435100"/>
            <a:ext cx="3008400" cy="4691100"/>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rgbClr val="7F7F7F"/>
              </a:buClr>
              <a:buFont typeface="Arial"/>
              <a:buNone/>
              <a:defRPr sz="1400" b="1" i="0" u="none" strike="noStrike" cap="none">
                <a:solidFill>
                  <a:srgbClr val="7F7F7F"/>
                </a:solidFill>
                <a:latin typeface="Arial"/>
                <a:ea typeface="Arial"/>
                <a:cs typeface="Arial"/>
                <a:sym typeface="Arial"/>
              </a:defRPr>
            </a:lvl1pPr>
            <a:lvl2pPr marL="457200" marR="0" lvl="1" indent="0" algn="l" rtl="0">
              <a:lnSpc>
                <a:spcPct val="100000"/>
              </a:lnSpc>
              <a:spcBef>
                <a:spcPts val="240"/>
              </a:spcBef>
              <a:spcAft>
                <a:spcPts val="0"/>
              </a:spcAft>
              <a:buClr>
                <a:srgbClr val="7F7F7F"/>
              </a:buClr>
              <a:buFont typeface="Arial"/>
              <a:buNone/>
              <a:defRPr sz="1200" b="0" i="0" u="none" strike="noStrike" cap="none">
                <a:solidFill>
                  <a:srgbClr val="7F7F7F"/>
                </a:solidFill>
                <a:latin typeface="Arial"/>
                <a:ea typeface="Arial"/>
                <a:cs typeface="Arial"/>
                <a:sym typeface="Arial"/>
              </a:defRPr>
            </a:lvl2pPr>
            <a:lvl3pPr marL="914400" marR="0" lvl="2" indent="0" algn="l" rtl="0">
              <a:lnSpc>
                <a:spcPct val="100000"/>
              </a:lnSpc>
              <a:spcBef>
                <a:spcPts val="200"/>
              </a:spcBef>
              <a:spcAft>
                <a:spcPts val="0"/>
              </a:spcAft>
              <a:buClr>
                <a:srgbClr val="7F7F7F"/>
              </a:buClr>
              <a:buFont typeface="Arial"/>
              <a:buNone/>
              <a:defRPr sz="1000" b="0" i="0" u="none" strike="noStrike" cap="none">
                <a:solidFill>
                  <a:srgbClr val="7F7F7F"/>
                </a:solidFill>
                <a:latin typeface="Arial"/>
                <a:ea typeface="Arial"/>
                <a:cs typeface="Arial"/>
                <a:sym typeface="Arial"/>
              </a:defRPr>
            </a:lvl3pPr>
            <a:lvl4pPr marL="1371600" marR="0" lvl="3" indent="0" algn="l" rtl="0">
              <a:lnSpc>
                <a:spcPct val="100000"/>
              </a:lnSpc>
              <a:spcBef>
                <a:spcPts val="180"/>
              </a:spcBef>
              <a:spcAft>
                <a:spcPts val="0"/>
              </a:spcAft>
              <a:buClr>
                <a:srgbClr val="7F7F7F"/>
              </a:buClr>
              <a:buFont typeface="Arial"/>
              <a:buNone/>
              <a:defRPr sz="900" b="0" i="0" u="none" strike="noStrike" cap="none">
                <a:solidFill>
                  <a:srgbClr val="7F7F7F"/>
                </a:solidFill>
                <a:latin typeface="Arial"/>
                <a:ea typeface="Arial"/>
                <a:cs typeface="Arial"/>
                <a:sym typeface="Arial"/>
              </a:defRPr>
            </a:lvl4pPr>
            <a:lvl5pPr marL="1828800" marR="0" lvl="4" indent="0" algn="l" rtl="0">
              <a:lnSpc>
                <a:spcPct val="100000"/>
              </a:lnSpc>
              <a:spcBef>
                <a:spcPts val="180"/>
              </a:spcBef>
              <a:spcAft>
                <a:spcPts val="0"/>
              </a:spcAft>
              <a:buClr>
                <a:srgbClr val="7F7F7F"/>
              </a:buClr>
              <a:buFont typeface="Arial"/>
              <a:buNone/>
              <a:defRPr sz="900" b="0" i="0" u="none" strike="noStrike" cap="none">
                <a:solidFill>
                  <a:srgbClr val="7F7F7F"/>
                </a:solidFill>
                <a:latin typeface="Arial"/>
                <a:ea typeface="Arial"/>
                <a:cs typeface="Arial"/>
                <a:sym typeface="Arial"/>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108" name="Shape 108"/>
          <p:cNvSpPr txBox="1">
            <a:spLocks noGrp="1"/>
          </p:cNvSpPr>
          <p:nvPr>
            <p:ph type="sldNum" idx="12"/>
          </p:nvPr>
        </p:nvSpPr>
        <p:spPr>
          <a:xfrm>
            <a:off x="8382000" y="6356351"/>
            <a:ext cx="381000" cy="3491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Times New Roman"/>
              <a:buNone/>
            </a:pPr>
            <a:fld id="{00000000-1234-1234-1234-123412341234}" type="slidenum">
              <a:rPr lang="en-US" sz="1200" b="0" i="0" u="none" strike="noStrike" cap="none">
                <a:solidFill>
                  <a:schemeClr val="lt1"/>
                </a:solidFill>
                <a:latin typeface="Times New Roman"/>
                <a:ea typeface="Times New Roman"/>
                <a:cs typeface="Times New Roman"/>
                <a:sym typeface="Times New Roman"/>
              </a:rPr>
              <a:t>‹#›</a:t>
            </a:fld>
            <a:endParaRPr lang="en-US" sz="12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7543800" cy="1143000"/>
          </a:xfrm>
          <a:prstGeom prst="rect">
            <a:avLst/>
          </a:prstGeom>
          <a:noFill/>
          <a:ln>
            <a:noFill/>
          </a:ln>
        </p:spPr>
        <p:txBody>
          <a:bodyPr lIns="91425" tIns="91425" rIns="91425" bIns="91425" anchor="ctr" anchorCtr="0"/>
          <a:lstStyle>
            <a:lvl1pPr marL="0" marR="0" lvl="0" indent="0" algn="ctr" rtl="0">
              <a:spcBef>
                <a:spcPts val="0"/>
              </a:spcBef>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body" idx="1"/>
          </p:nvPr>
        </p:nvSpPr>
        <p:spPr>
          <a:xfrm>
            <a:off x="457200" y="1600200"/>
            <a:ext cx="7543800" cy="4525963"/>
          </a:xfrm>
          <a:prstGeom prst="rect">
            <a:avLst/>
          </a:prstGeom>
          <a:noFill/>
          <a:ln>
            <a:noFill/>
          </a:ln>
        </p:spPr>
        <p:txBody>
          <a:bodyPr lIns="91425" tIns="91425" rIns="91425" bIns="91425" anchor="t" anchorCtr="0"/>
          <a:lstStyle>
            <a:lvl1pPr marL="342900" marR="0" lvl="0" indent="-114300" algn="l" rtl="0">
              <a:spcBef>
                <a:spcPts val="720"/>
              </a:spcBef>
              <a:buClr>
                <a:schemeClr val="dk1"/>
              </a:buClr>
              <a:buSzPct val="100000"/>
              <a:buFont typeface="Arial"/>
              <a:buChar char="•"/>
              <a:defRPr sz="3600" b="1" i="0" u="none" strike="noStrike" cap="none">
                <a:solidFill>
                  <a:schemeClr val="dk1"/>
                </a:solidFill>
                <a:latin typeface="Arial"/>
                <a:ea typeface="Arial"/>
                <a:cs typeface="Arial"/>
                <a:sym typeface="Arial"/>
              </a:defRPr>
            </a:lvl1pPr>
            <a:lvl2pPr marL="742950" marR="0" lvl="1" indent="-82550" algn="l" rtl="0">
              <a:spcBef>
                <a:spcPts val="640"/>
              </a:spcBef>
              <a:buClr>
                <a:srgbClr val="7F7F7F"/>
              </a:buClr>
              <a:buSzPct val="100000"/>
              <a:buFont typeface="Arial"/>
              <a:buChar char="•"/>
              <a:defRPr sz="3200" b="0" i="0" u="none" strike="noStrike" cap="none">
                <a:solidFill>
                  <a:srgbClr val="7F7F7F"/>
                </a:solidFill>
                <a:latin typeface="Arial"/>
                <a:ea typeface="Arial"/>
                <a:cs typeface="Arial"/>
                <a:sym typeface="Arial"/>
              </a:defRPr>
            </a:lvl2pPr>
            <a:lvl3pPr marL="1143000" marR="0" lvl="2" indent="-50800" algn="l" rtl="0">
              <a:spcBef>
                <a:spcPts val="560"/>
              </a:spcBef>
              <a:buClr>
                <a:srgbClr val="7F7F7F"/>
              </a:buClr>
              <a:buSzPct val="100000"/>
              <a:buFont typeface="Arial"/>
              <a:buChar char="•"/>
              <a:defRPr sz="2800" b="0" i="0" u="none" strike="noStrike" cap="none">
                <a:solidFill>
                  <a:srgbClr val="7F7F7F"/>
                </a:solidFill>
                <a:latin typeface="Arial"/>
                <a:ea typeface="Arial"/>
                <a:cs typeface="Arial"/>
                <a:sym typeface="Arial"/>
              </a:defRPr>
            </a:lvl3pPr>
            <a:lvl4pPr marL="1600200" marR="0" lvl="3" indent="-76200" algn="l" rtl="0">
              <a:spcBef>
                <a:spcPts val="480"/>
              </a:spcBef>
              <a:buClr>
                <a:srgbClr val="7F7F7F"/>
              </a:buClr>
              <a:buSzPct val="100000"/>
              <a:buFont typeface="Arial"/>
              <a:buChar char="–"/>
              <a:defRPr sz="2400" b="0" i="0" u="none" strike="noStrike" cap="none">
                <a:solidFill>
                  <a:srgbClr val="7F7F7F"/>
                </a:solidFill>
                <a:latin typeface="Arial"/>
                <a:ea typeface="Arial"/>
                <a:cs typeface="Arial"/>
                <a:sym typeface="Arial"/>
              </a:defRPr>
            </a:lvl4pPr>
            <a:lvl5pPr marL="2057400" marR="0" lvl="4" indent="-101600" algn="l" rtl="0">
              <a:spcBef>
                <a:spcPts val="400"/>
              </a:spcBef>
              <a:buClr>
                <a:srgbClr val="7F7F7F"/>
              </a:buClr>
              <a:buSzPct val="100000"/>
              <a:buFont typeface="Arial"/>
              <a:buChar char="»"/>
              <a:defRPr sz="2000" b="0" i="0" u="none" strike="noStrike" cap="none">
                <a:solidFill>
                  <a:srgbClr val="7F7F7F"/>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8" name="Shape 28"/>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i="0" u="none" strike="noStrike" cap="none">
                <a:solidFill>
                  <a:schemeClr val="lt1"/>
                </a:solidFill>
                <a:latin typeface="Calibri"/>
                <a:ea typeface="Calibri"/>
                <a:cs typeface="Calibri"/>
                <a:sym typeface="Calibri"/>
              </a:rPr>
              <a:t>‹#›</a:t>
            </a:fld>
            <a:endParaRPr lang="en-US"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109"/>
        <p:cNvGrpSpPr/>
        <p:nvPr/>
      </p:nvGrpSpPr>
      <p:grpSpPr>
        <a:xfrm>
          <a:off x="0" y="0"/>
          <a:ext cx="0" cy="0"/>
          <a:chOff x="0" y="0"/>
          <a:chExt cx="0" cy="0"/>
        </a:xfrm>
      </p:grpSpPr>
      <p:sp>
        <p:nvSpPr>
          <p:cNvPr id="110" name="Shape 110"/>
          <p:cNvSpPr>
            <a:spLocks noGrp="1"/>
          </p:cNvSpPr>
          <p:nvPr>
            <p:ph type="pic" idx="2"/>
          </p:nvPr>
        </p:nvSpPr>
        <p:spPr>
          <a:xfrm>
            <a:off x="1792288" y="612775"/>
            <a:ext cx="5486400"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1" i="0" u="none" strike="noStrike" cap="none">
                <a:solidFill>
                  <a:schemeClr val="dk1"/>
                </a:solidFill>
                <a:latin typeface="Arial"/>
                <a:ea typeface="Arial"/>
                <a:cs typeface="Arial"/>
                <a:sym typeface="Arial"/>
              </a:defRPr>
            </a:lvl1pPr>
            <a:lvl2pPr marL="457200" marR="0" lvl="1" indent="0" algn="l" rtl="0">
              <a:lnSpc>
                <a:spcPct val="100000"/>
              </a:lnSpc>
              <a:spcBef>
                <a:spcPts val="560"/>
              </a:spcBef>
              <a:spcAft>
                <a:spcPts val="0"/>
              </a:spcAft>
              <a:buClr>
                <a:srgbClr val="7F7F7F"/>
              </a:buClr>
              <a:buFont typeface="Arial"/>
              <a:buNone/>
              <a:defRPr sz="2800" b="0" i="0" u="none" strike="noStrike" cap="none">
                <a:solidFill>
                  <a:srgbClr val="7F7F7F"/>
                </a:solidFill>
                <a:latin typeface="Arial"/>
                <a:ea typeface="Arial"/>
                <a:cs typeface="Arial"/>
                <a:sym typeface="Arial"/>
              </a:defRPr>
            </a:lvl2pPr>
            <a:lvl3pPr marL="914400" marR="0" lvl="2" indent="0" algn="l" rtl="0">
              <a:lnSpc>
                <a:spcPct val="100000"/>
              </a:lnSpc>
              <a:spcBef>
                <a:spcPts val="480"/>
              </a:spcBef>
              <a:spcAft>
                <a:spcPts val="0"/>
              </a:spcAft>
              <a:buClr>
                <a:srgbClr val="7F7F7F"/>
              </a:buClr>
              <a:buFont typeface="Arial"/>
              <a:buNone/>
              <a:defRPr sz="2400" b="0" i="0" u="none" strike="noStrike" cap="none">
                <a:solidFill>
                  <a:srgbClr val="7F7F7F"/>
                </a:solidFill>
                <a:latin typeface="Arial"/>
                <a:ea typeface="Arial"/>
                <a:cs typeface="Arial"/>
                <a:sym typeface="Arial"/>
              </a:defRPr>
            </a:lvl3pPr>
            <a:lvl4pPr marL="1371600" marR="0" lvl="3" indent="0" algn="l" rtl="0">
              <a:lnSpc>
                <a:spcPct val="100000"/>
              </a:lnSpc>
              <a:spcBef>
                <a:spcPts val="400"/>
              </a:spcBef>
              <a:spcAft>
                <a:spcPts val="0"/>
              </a:spcAft>
              <a:buClr>
                <a:srgbClr val="7F7F7F"/>
              </a:buClr>
              <a:buFont typeface="Arial"/>
              <a:buNone/>
              <a:defRPr sz="2000" b="0" i="0" u="none" strike="noStrike" cap="none">
                <a:solidFill>
                  <a:srgbClr val="7F7F7F"/>
                </a:solidFill>
                <a:latin typeface="Arial"/>
                <a:ea typeface="Arial"/>
                <a:cs typeface="Arial"/>
                <a:sym typeface="Arial"/>
              </a:defRPr>
            </a:lvl4pPr>
            <a:lvl5pPr marL="1828800" marR="0" lvl="4" indent="0" algn="l" rtl="0">
              <a:lnSpc>
                <a:spcPct val="100000"/>
              </a:lnSpc>
              <a:spcBef>
                <a:spcPts val="400"/>
              </a:spcBef>
              <a:spcAft>
                <a:spcPts val="0"/>
              </a:spcAft>
              <a:buClr>
                <a:srgbClr val="7F7F7F"/>
              </a:buClr>
              <a:buFont typeface="Arial"/>
              <a:buNone/>
              <a:defRPr sz="2000" b="0" i="0" u="none" strike="noStrike" cap="none">
                <a:solidFill>
                  <a:srgbClr val="7F7F7F"/>
                </a:solidFill>
                <a:latin typeface="Arial"/>
                <a:ea typeface="Arial"/>
                <a:cs typeface="Arial"/>
                <a:sym typeface="Arial"/>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Times New Roman"/>
                <a:ea typeface="Times New Roman"/>
                <a:cs typeface="Times New Roman"/>
                <a:sym typeface="Times New Roman"/>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Times New Roman"/>
                <a:ea typeface="Times New Roman"/>
                <a:cs typeface="Times New Roman"/>
                <a:sym typeface="Times New Roman"/>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Times New Roman"/>
                <a:ea typeface="Times New Roman"/>
                <a:cs typeface="Times New Roman"/>
                <a:sym typeface="Times New Roman"/>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11" name="Shape 111"/>
          <p:cNvSpPr txBox="1">
            <a:spLocks noGrp="1"/>
          </p:cNvSpPr>
          <p:nvPr>
            <p:ph type="body" idx="1"/>
          </p:nvPr>
        </p:nvSpPr>
        <p:spPr>
          <a:xfrm>
            <a:off x="1792288" y="5367337"/>
            <a:ext cx="5486400" cy="804900"/>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rgbClr val="7F7F7F"/>
              </a:buClr>
              <a:buFont typeface="Arial"/>
              <a:buNone/>
              <a:defRPr sz="1400" b="1" i="0" u="none" strike="noStrike" cap="none">
                <a:solidFill>
                  <a:srgbClr val="7F7F7F"/>
                </a:solidFill>
                <a:latin typeface="Arial"/>
                <a:ea typeface="Arial"/>
                <a:cs typeface="Arial"/>
                <a:sym typeface="Arial"/>
              </a:defRPr>
            </a:lvl1pPr>
            <a:lvl2pPr marL="457200" marR="0" lvl="1" indent="0" algn="l" rtl="0">
              <a:lnSpc>
                <a:spcPct val="100000"/>
              </a:lnSpc>
              <a:spcBef>
                <a:spcPts val="240"/>
              </a:spcBef>
              <a:spcAft>
                <a:spcPts val="0"/>
              </a:spcAft>
              <a:buClr>
                <a:srgbClr val="7F7F7F"/>
              </a:buClr>
              <a:buFont typeface="Arial"/>
              <a:buNone/>
              <a:defRPr sz="1200" b="0" i="0" u="none" strike="noStrike" cap="none">
                <a:solidFill>
                  <a:srgbClr val="7F7F7F"/>
                </a:solidFill>
                <a:latin typeface="Arial"/>
                <a:ea typeface="Arial"/>
                <a:cs typeface="Arial"/>
                <a:sym typeface="Arial"/>
              </a:defRPr>
            </a:lvl2pPr>
            <a:lvl3pPr marL="914400" marR="0" lvl="2" indent="0" algn="l" rtl="0">
              <a:lnSpc>
                <a:spcPct val="100000"/>
              </a:lnSpc>
              <a:spcBef>
                <a:spcPts val="200"/>
              </a:spcBef>
              <a:spcAft>
                <a:spcPts val="0"/>
              </a:spcAft>
              <a:buClr>
                <a:srgbClr val="7F7F7F"/>
              </a:buClr>
              <a:buFont typeface="Arial"/>
              <a:buNone/>
              <a:defRPr sz="1000" b="0" i="0" u="none" strike="noStrike" cap="none">
                <a:solidFill>
                  <a:srgbClr val="7F7F7F"/>
                </a:solidFill>
                <a:latin typeface="Arial"/>
                <a:ea typeface="Arial"/>
                <a:cs typeface="Arial"/>
                <a:sym typeface="Arial"/>
              </a:defRPr>
            </a:lvl3pPr>
            <a:lvl4pPr marL="1371600" marR="0" lvl="3" indent="0" algn="l" rtl="0">
              <a:lnSpc>
                <a:spcPct val="100000"/>
              </a:lnSpc>
              <a:spcBef>
                <a:spcPts val="180"/>
              </a:spcBef>
              <a:spcAft>
                <a:spcPts val="0"/>
              </a:spcAft>
              <a:buClr>
                <a:srgbClr val="7F7F7F"/>
              </a:buClr>
              <a:buFont typeface="Arial"/>
              <a:buNone/>
              <a:defRPr sz="900" b="0" i="0" u="none" strike="noStrike" cap="none">
                <a:solidFill>
                  <a:srgbClr val="7F7F7F"/>
                </a:solidFill>
                <a:latin typeface="Arial"/>
                <a:ea typeface="Arial"/>
                <a:cs typeface="Arial"/>
                <a:sym typeface="Arial"/>
              </a:defRPr>
            </a:lvl4pPr>
            <a:lvl5pPr marL="1828800" marR="0" lvl="4" indent="0" algn="l" rtl="0">
              <a:lnSpc>
                <a:spcPct val="100000"/>
              </a:lnSpc>
              <a:spcBef>
                <a:spcPts val="180"/>
              </a:spcBef>
              <a:spcAft>
                <a:spcPts val="0"/>
              </a:spcAft>
              <a:buClr>
                <a:srgbClr val="7F7F7F"/>
              </a:buClr>
              <a:buFont typeface="Arial"/>
              <a:buNone/>
              <a:defRPr sz="900" b="0" i="0" u="none" strike="noStrike" cap="none">
                <a:solidFill>
                  <a:srgbClr val="7F7F7F"/>
                </a:solidFill>
                <a:latin typeface="Arial"/>
                <a:ea typeface="Arial"/>
                <a:cs typeface="Arial"/>
                <a:sym typeface="Arial"/>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112" name="Shape 112"/>
          <p:cNvSpPr txBox="1">
            <a:spLocks noGrp="1"/>
          </p:cNvSpPr>
          <p:nvPr>
            <p:ph type="sldNum" idx="12"/>
          </p:nvPr>
        </p:nvSpPr>
        <p:spPr>
          <a:xfrm>
            <a:off x="8382000" y="6356351"/>
            <a:ext cx="381000" cy="3491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Times New Roman"/>
              <a:buNone/>
            </a:pPr>
            <a:fld id="{00000000-1234-1234-1234-123412341234}" type="slidenum">
              <a:rPr lang="en-US" sz="1200" b="0" i="0" u="none" strike="noStrike" cap="none">
                <a:solidFill>
                  <a:schemeClr val="lt1"/>
                </a:solidFill>
                <a:latin typeface="Times New Roman"/>
                <a:ea typeface="Times New Roman"/>
                <a:cs typeface="Times New Roman"/>
                <a:sym typeface="Times New Roman"/>
              </a:rPr>
              <a:t>‹#›</a:t>
            </a:fld>
            <a:endParaRPr lang="en-US" sz="12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9"/>
        <p:cNvGrpSpPr/>
        <p:nvPr/>
      </p:nvGrpSpPr>
      <p:grpSpPr>
        <a:xfrm>
          <a:off x="0" y="0"/>
          <a:ext cx="0" cy="0"/>
          <a:chOff x="0" y="0"/>
          <a:chExt cx="0" cy="0"/>
        </a:xfrm>
      </p:grpSpPr>
      <p:sp>
        <p:nvSpPr>
          <p:cNvPr id="30" name="Shape 30"/>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Times New Roman"/>
                <a:ea typeface="Times New Roman"/>
                <a:cs typeface="Times New Roman"/>
                <a:sym typeface="Times New Roman"/>
              </a:rPr>
              <a:t>‹#›</a:t>
            </a:fld>
            <a:endParaRPr lang="en-US" sz="12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Section Header">
    <p:spTree>
      <p:nvGrpSpPr>
        <p:cNvPr id="1" name="Shape 31"/>
        <p:cNvGrpSpPr/>
        <p:nvPr/>
      </p:nvGrpSpPr>
      <p:grpSpPr>
        <a:xfrm>
          <a:off x="0" y="0"/>
          <a:ext cx="0" cy="0"/>
          <a:chOff x="0" y="0"/>
          <a:chExt cx="0" cy="0"/>
        </a:xfrm>
      </p:grpSpPr>
      <p:sp>
        <p:nvSpPr>
          <p:cNvPr id="32" name="Shape 32"/>
          <p:cNvSpPr/>
          <p:nvPr/>
        </p:nvSpPr>
        <p:spPr>
          <a:xfrm>
            <a:off x="0" y="0"/>
            <a:ext cx="8381999" cy="6248399"/>
          </a:xfrm>
          <a:prstGeom prst="rect">
            <a:avLst/>
          </a:prstGeom>
          <a:gradFill>
            <a:gsLst>
              <a:gs pos="0">
                <a:srgbClr val="97B4E4"/>
              </a:gs>
              <a:gs pos="50000">
                <a:srgbClr val="BFCFEC"/>
              </a:gs>
              <a:gs pos="100000">
                <a:srgbClr val="E0E8F4"/>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Times New Roman"/>
              <a:ea typeface="Times New Roman"/>
              <a:cs typeface="Times New Roman"/>
              <a:sym typeface="Times New Roman"/>
            </a:endParaRPr>
          </a:p>
        </p:txBody>
      </p:sp>
      <p:sp>
        <p:nvSpPr>
          <p:cNvPr id="33" name="Shape 33"/>
          <p:cNvSpPr/>
          <p:nvPr/>
        </p:nvSpPr>
        <p:spPr>
          <a:xfrm>
            <a:off x="990600" y="1371600"/>
            <a:ext cx="7391399" cy="4953000"/>
          </a:xfrm>
          <a:prstGeom prst="teardrop">
            <a:avLst>
              <a:gd name="adj" fmla="val 100000"/>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Times New Roman"/>
              <a:ea typeface="Times New Roman"/>
              <a:cs typeface="Times New Roman"/>
              <a:sym typeface="Times New Roman"/>
            </a:endParaRPr>
          </a:p>
        </p:txBody>
      </p:sp>
      <p:sp>
        <p:nvSpPr>
          <p:cNvPr id="34" name="Shape 34"/>
          <p:cNvSpPr txBox="1">
            <a:spLocks noGrp="1"/>
          </p:cNvSpPr>
          <p:nvPr>
            <p:ph type="title"/>
          </p:nvPr>
        </p:nvSpPr>
        <p:spPr>
          <a:xfrm>
            <a:off x="1524000" y="3124200"/>
            <a:ext cx="6248399" cy="1295400"/>
          </a:xfrm>
          <a:prstGeom prst="rect">
            <a:avLst/>
          </a:prstGeom>
          <a:noFill/>
          <a:ln>
            <a:noFill/>
          </a:ln>
        </p:spPr>
        <p:txBody>
          <a:bodyPr lIns="91425" tIns="91425" rIns="91425" bIns="91425" anchor="t" anchorCtr="0"/>
          <a:lstStyle>
            <a:lvl1pPr marL="0" marR="0" lvl="0" indent="0" algn="ctr" rtl="0">
              <a:spcBef>
                <a:spcPts val="0"/>
              </a:spcBef>
              <a:spcAft>
                <a:spcPts val="0"/>
              </a:spcAft>
              <a:buClr>
                <a:srgbClr val="7F7F7F"/>
              </a:buClr>
              <a:buFont typeface="Times New Roman"/>
              <a:buNone/>
              <a:defRPr sz="3600" b="1" i="0" u="none" strike="noStrike" cap="none">
                <a:solidFill>
                  <a:srgbClr val="7F7F7F"/>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Times New Roman"/>
                <a:ea typeface="Times New Roman"/>
                <a:cs typeface="Times New Roman"/>
                <a:sym typeface="Times New Roman"/>
              </a:rPr>
              <a:t>‹#›</a:t>
            </a:fld>
            <a:endParaRPr lang="en-US" sz="12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7543800" cy="1143000"/>
          </a:xfrm>
          <a:prstGeom prst="rect">
            <a:avLst/>
          </a:prstGeom>
          <a:noFill/>
          <a:ln>
            <a:noFill/>
          </a:ln>
        </p:spPr>
        <p:txBody>
          <a:bodyPr lIns="91425" tIns="91425" rIns="91425" bIns="91425" anchor="ctr" anchorCtr="0"/>
          <a:lstStyle>
            <a:lvl1pPr marL="0" marR="0" lvl="0" indent="0" algn="ctr" rtl="0">
              <a:spcBef>
                <a:spcPts val="0"/>
              </a:spcBef>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Times New Roman"/>
                <a:ea typeface="Times New Roman"/>
                <a:cs typeface="Times New Roman"/>
                <a:sym typeface="Times New Roman"/>
              </a:rPr>
              <a:t>‹#›</a:t>
            </a:fld>
            <a:endParaRPr lang="en-US" sz="12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9"/>
        <p:cNvGrpSpPr/>
        <p:nvPr/>
      </p:nvGrpSpPr>
      <p:grpSpPr>
        <a:xfrm>
          <a:off x="0" y="0"/>
          <a:ext cx="0" cy="0"/>
          <a:chOff x="0" y="0"/>
          <a:chExt cx="0" cy="0"/>
        </a:xfrm>
      </p:grpSpPr>
      <p:sp>
        <p:nvSpPr>
          <p:cNvPr id="40" name="Shape 40"/>
          <p:cNvSpPr txBox="1">
            <a:spLocks noGrp="1"/>
          </p:cNvSpPr>
          <p:nvPr>
            <p:ph type="ctrTitle"/>
          </p:nvPr>
        </p:nvSpPr>
        <p:spPr>
          <a:xfrm>
            <a:off x="304800" y="2133600"/>
            <a:ext cx="7924799" cy="1470024"/>
          </a:xfrm>
          <a:prstGeom prst="rect">
            <a:avLst/>
          </a:prstGeom>
          <a:noFill/>
          <a:ln>
            <a:noFill/>
          </a:ln>
        </p:spPr>
        <p:txBody>
          <a:bodyPr lIns="91425" tIns="91425" rIns="91425" bIns="91425" anchor="ctr" anchorCtr="0"/>
          <a:lstStyle>
            <a:lvl1pPr marL="0" marR="0" lvl="0" indent="0" algn="ctr" rtl="0">
              <a:spcBef>
                <a:spcPts val="0"/>
              </a:spcBef>
              <a:buClr>
                <a:srgbClr val="0070C0"/>
              </a:buClr>
              <a:buFont typeface="Times New Roman"/>
              <a:buNone/>
              <a:defRPr sz="44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subTitle" idx="1"/>
          </p:nvPr>
        </p:nvSpPr>
        <p:spPr>
          <a:xfrm>
            <a:off x="914400" y="3886200"/>
            <a:ext cx="6400799" cy="1752600"/>
          </a:xfrm>
          <a:prstGeom prst="rect">
            <a:avLst/>
          </a:prstGeom>
          <a:noFill/>
          <a:ln>
            <a:noFill/>
          </a:ln>
        </p:spPr>
        <p:txBody>
          <a:bodyPr lIns="91425" tIns="91425" rIns="91425" bIns="91425" anchor="t" anchorCtr="0"/>
          <a:lstStyle>
            <a:lvl1pPr marL="0" marR="0" lvl="0" indent="0" algn="ctr" rtl="0">
              <a:spcBef>
                <a:spcPts val="720"/>
              </a:spcBef>
              <a:buClr>
                <a:srgbClr val="888888"/>
              </a:buClr>
              <a:buFont typeface="Arial"/>
              <a:buNone/>
              <a:defRPr sz="3600" b="1" i="0" u="none" strike="noStrike" cap="none">
                <a:solidFill>
                  <a:srgbClr val="888888"/>
                </a:solidFill>
                <a:latin typeface="Arial"/>
                <a:ea typeface="Arial"/>
                <a:cs typeface="Arial"/>
                <a:sym typeface="Arial"/>
              </a:defRPr>
            </a:lvl1pPr>
            <a:lvl2pPr marL="457200" marR="0" lvl="1" indent="0" algn="ctr" rtl="0">
              <a:spcBef>
                <a:spcPts val="640"/>
              </a:spcBef>
              <a:buClr>
                <a:srgbClr val="888888"/>
              </a:buClr>
              <a:buFont typeface="Arial"/>
              <a:buNone/>
              <a:defRPr sz="3200" b="0" i="0" u="none" strike="noStrike" cap="none">
                <a:solidFill>
                  <a:srgbClr val="888888"/>
                </a:solidFill>
                <a:latin typeface="Arial"/>
                <a:ea typeface="Arial"/>
                <a:cs typeface="Arial"/>
                <a:sym typeface="Arial"/>
              </a:defRPr>
            </a:lvl2pPr>
            <a:lvl3pPr marL="914400" marR="0" lvl="2" indent="0" algn="ctr" rtl="0">
              <a:spcBef>
                <a:spcPts val="560"/>
              </a:spcBef>
              <a:buClr>
                <a:srgbClr val="888888"/>
              </a:buClr>
              <a:buFont typeface="Arial"/>
              <a:buNone/>
              <a:defRPr sz="2800" b="0" i="0" u="none" strike="noStrike" cap="none">
                <a:solidFill>
                  <a:srgbClr val="888888"/>
                </a:solidFill>
                <a:latin typeface="Arial"/>
                <a:ea typeface="Arial"/>
                <a:cs typeface="Arial"/>
                <a:sym typeface="Arial"/>
              </a:defRPr>
            </a:lvl3pPr>
            <a:lvl4pPr marL="1371600" marR="0" lvl="3" indent="0" algn="ctr" rtl="0">
              <a:spcBef>
                <a:spcPts val="480"/>
              </a:spcBef>
              <a:buClr>
                <a:srgbClr val="888888"/>
              </a:buClr>
              <a:buFont typeface="Arial"/>
              <a:buNone/>
              <a:defRPr sz="2400" b="0" i="0" u="none" strike="noStrike" cap="none">
                <a:solidFill>
                  <a:srgbClr val="888888"/>
                </a:solidFill>
                <a:latin typeface="Arial"/>
                <a:ea typeface="Arial"/>
                <a:cs typeface="Arial"/>
                <a:sym typeface="Arial"/>
              </a:defRPr>
            </a:lvl4pPr>
            <a:lvl5pPr marL="1828800" marR="0" lvl="4"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6pPr>
            <a:lvl7pPr marL="2743200" marR="0" lvl="6"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7pPr>
            <a:lvl8pPr marL="3200400" marR="0" lvl="7"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8pPr>
            <a:lvl9pPr marL="3657600" marR="0" lvl="8"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9pPr>
          </a:lstStyle>
          <a:p>
            <a:endParaRPr/>
          </a:p>
        </p:txBody>
      </p:sp>
      <p:sp>
        <p:nvSpPr>
          <p:cNvPr id="42" name="Shape 42"/>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a:solidFill>
                  <a:schemeClr val="lt1"/>
                </a:solidFill>
                <a:latin typeface="Calibri"/>
                <a:ea typeface="Calibri"/>
                <a:cs typeface="Calibri"/>
                <a:sym typeface="Calibri"/>
              </a:rPr>
              <a:t>‹#›</a:t>
            </a:fld>
            <a:endParaRPr lang="en-US" sz="1200" b="1">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7543800" cy="1143000"/>
          </a:xfrm>
          <a:prstGeom prst="rect">
            <a:avLst/>
          </a:prstGeom>
          <a:noFill/>
          <a:ln>
            <a:noFill/>
          </a:ln>
        </p:spPr>
        <p:txBody>
          <a:bodyPr lIns="91425" tIns="91425" rIns="91425" bIns="91425" anchor="ctr" anchorCtr="0"/>
          <a:lstStyle>
            <a:lvl1pPr marL="0" marR="0" lvl="0" indent="0" algn="ctr" rtl="0">
              <a:spcBef>
                <a:spcPts val="0"/>
              </a:spcBef>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 name="Shape 4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1" i="0" u="none" strike="noStrike" cap="none">
                <a:solidFill>
                  <a:schemeClr val="dk1"/>
                </a:solidFill>
                <a:latin typeface="Arial"/>
                <a:ea typeface="Arial"/>
                <a:cs typeface="Arial"/>
                <a:sym typeface="Arial"/>
              </a:defRPr>
            </a:lvl1pPr>
            <a:lvl2pPr marL="742950" marR="0" lvl="1" indent="-133350" algn="l" rtl="0">
              <a:spcBef>
                <a:spcPts val="480"/>
              </a:spcBef>
              <a:buClr>
                <a:srgbClr val="7F7F7F"/>
              </a:buClr>
              <a:buSzPct val="100000"/>
              <a:buFont typeface="Arial"/>
              <a:buChar char="•"/>
              <a:defRPr sz="2400" b="0" i="0" u="none" strike="noStrike" cap="none">
                <a:solidFill>
                  <a:srgbClr val="7F7F7F"/>
                </a:solidFill>
                <a:latin typeface="Arial"/>
                <a:ea typeface="Arial"/>
                <a:cs typeface="Arial"/>
                <a:sym typeface="Arial"/>
              </a:defRPr>
            </a:lvl2pPr>
            <a:lvl3pPr marL="1143000" marR="0" lvl="2" indent="-101600" algn="l" rtl="0">
              <a:spcBef>
                <a:spcPts val="400"/>
              </a:spcBef>
              <a:buClr>
                <a:srgbClr val="7F7F7F"/>
              </a:buClr>
              <a:buSzPct val="100000"/>
              <a:buFont typeface="Arial"/>
              <a:buChar char="•"/>
              <a:defRPr sz="2000" b="0" i="0" u="none" strike="noStrike" cap="none">
                <a:solidFill>
                  <a:srgbClr val="7F7F7F"/>
                </a:solidFill>
                <a:latin typeface="Arial"/>
                <a:ea typeface="Arial"/>
                <a:cs typeface="Arial"/>
                <a:sym typeface="Arial"/>
              </a:defRPr>
            </a:lvl3pPr>
            <a:lvl4pPr marL="1600200" marR="0" lvl="3" indent="-11430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4pPr>
            <a:lvl5pPr marL="2057400" marR="0" lvl="4" indent="-11430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6" name="Shape 4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1" i="0" u="none" strike="noStrike" cap="none">
                <a:solidFill>
                  <a:schemeClr val="dk1"/>
                </a:solidFill>
                <a:latin typeface="Arial"/>
                <a:ea typeface="Arial"/>
                <a:cs typeface="Arial"/>
                <a:sym typeface="Arial"/>
              </a:defRPr>
            </a:lvl1pPr>
            <a:lvl2pPr marL="742950" marR="0" lvl="1" indent="-133350" algn="l" rtl="0">
              <a:spcBef>
                <a:spcPts val="480"/>
              </a:spcBef>
              <a:buClr>
                <a:srgbClr val="7F7F7F"/>
              </a:buClr>
              <a:buSzPct val="100000"/>
              <a:buFont typeface="Arial"/>
              <a:buChar char="•"/>
              <a:defRPr sz="2400" b="0" i="0" u="none" strike="noStrike" cap="none">
                <a:solidFill>
                  <a:srgbClr val="7F7F7F"/>
                </a:solidFill>
                <a:latin typeface="Arial"/>
                <a:ea typeface="Arial"/>
                <a:cs typeface="Arial"/>
                <a:sym typeface="Arial"/>
              </a:defRPr>
            </a:lvl2pPr>
            <a:lvl3pPr marL="1143000" marR="0" lvl="2" indent="-101600" algn="l" rtl="0">
              <a:spcBef>
                <a:spcPts val="400"/>
              </a:spcBef>
              <a:buClr>
                <a:srgbClr val="7F7F7F"/>
              </a:buClr>
              <a:buSzPct val="100000"/>
              <a:buFont typeface="Arial"/>
              <a:buChar char="•"/>
              <a:defRPr sz="2000" b="0" i="0" u="none" strike="noStrike" cap="none">
                <a:solidFill>
                  <a:srgbClr val="7F7F7F"/>
                </a:solidFill>
                <a:latin typeface="Arial"/>
                <a:ea typeface="Arial"/>
                <a:cs typeface="Arial"/>
                <a:sym typeface="Arial"/>
              </a:defRPr>
            </a:lvl3pPr>
            <a:lvl4pPr marL="1600200" marR="0" lvl="3" indent="-11430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4pPr>
            <a:lvl5pPr marL="2057400" marR="0" lvl="4" indent="-11430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7" name="Shape 47"/>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Times New Roman"/>
                <a:ea typeface="Times New Roman"/>
                <a:cs typeface="Times New Roman"/>
                <a:sym typeface="Times New Roman"/>
              </a:rPr>
              <a:t>‹#›</a:t>
            </a:fld>
            <a:endParaRPr lang="en-US" sz="12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7543800" cy="1143000"/>
          </a:xfrm>
          <a:prstGeom prst="rect">
            <a:avLst/>
          </a:prstGeom>
          <a:noFill/>
          <a:ln>
            <a:noFill/>
          </a:ln>
        </p:spPr>
        <p:txBody>
          <a:bodyPr lIns="91425" tIns="91425" rIns="91425" bIns="91425" anchor="ctr" anchorCtr="0"/>
          <a:lstStyle>
            <a:lvl1pPr marL="0" marR="0" lvl="0" indent="0" algn="ctr" rtl="0">
              <a:spcBef>
                <a:spcPts val="0"/>
              </a:spcBef>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dt" idx="10"/>
          </p:nvPr>
        </p:nvSpPr>
        <p:spPr>
          <a:xfrm>
            <a:off x="5105400" y="6553201"/>
            <a:ext cx="838199" cy="152399"/>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51" name="Shape 51"/>
          <p:cNvSpPr/>
          <p:nvPr/>
        </p:nvSpPr>
        <p:spPr>
          <a:xfrm>
            <a:off x="4953000" y="6248400"/>
            <a:ext cx="3352799" cy="609599"/>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rgbClr val="0070C0"/>
              </a:buClr>
              <a:buFont typeface="Times New Roman"/>
              <a:buNone/>
              <a:defRPr sz="28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4" name="Shape 54"/>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1" i="0" u="none" strike="noStrike" cap="none">
                <a:solidFill>
                  <a:schemeClr val="dk1"/>
                </a:solidFill>
                <a:latin typeface="Arial"/>
                <a:ea typeface="Arial"/>
                <a:cs typeface="Arial"/>
                <a:sym typeface="Arial"/>
              </a:defRPr>
            </a:lvl1pPr>
            <a:lvl2pPr marL="742950" marR="0" lvl="1" indent="-107950" algn="l" rtl="0">
              <a:spcBef>
                <a:spcPts val="560"/>
              </a:spcBef>
              <a:buClr>
                <a:srgbClr val="7F7F7F"/>
              </a:buClr>
              <a:buSzPct val="100000"/>
              <a:buFont typeface="Arial"/>
              <a:buChar char="•"/>
              <a:defRPr sz="2800" b="0" i="0" u="none" strike="noStrike" cap="none">
                <a:solidFill>
                  <a:srgbClr val="7F7F7F"/>
                </a:solidFill>
                <a:latin typeface="Arial"/>
                <a:ea typeface="Arial"/>
                <a:cs typeface="Arial"/>
                <a:sym typeface="Arial"/>
              </a:defRPr>
            </a:lvl2pPr>
            <a:lvl3pPr marL="1143000" marR="0" lvl="2" indent="-76200" algn="l" rtl="0">
              <a:spcBef>
                <a:spcPts val="480"/>
              </a:spcBef>
              <a:buClr>
                <a:srgbClr val="7F7F7F"/>
              </a:buClr>
              <a:buSzPct val="100000"/>
              <a:buFont typeface="Arial"/>
              <a:buChar char="•"/>
              <a:defRPr sz="2400" b="0" i="0" u="none" strike="noStrike" cap="none">
                <a:solidFill>
                  <a:srgbClr val="7F7F7F"/>
                </a:solidFill>
                <a:latin typeface="Arial"/>
                <a:ea typeface="Arial"/>
                <a:cs typeface="Arial"/>
                <a:sym typeface="Arial"/>
              </a:defRPr>
            </a:lvl3pPr>
            <a:lvl4pPr marL="1600200" marR="0" lvl="3" indent="-101600" algn="l" rtl="0">
              <a:spcBef>
                <a:spcPts val="400"/>
              </a:spcBef>
              <a:buClr>
                <a:srgbClr val="7F7F7F"/>
              </a:buClr>
              <a:buSzPct val="100000"/>
              <a:buFont typeface="Arial"/>
              <a:buChar char="–"/>
              <a:defRPr sz="2000" b="0" i="0" u="none" strike="noStrike" cap="none">
                <a:solidFill>
                  <a:srgbClr val="7F7F7F"/>
                </a:solidFill>
                <a:latin typeface="Arial"/>
                <a:ea typeface="Arial"/>
                <a:cs typeface="Arial"/>
                <a:sym typeface="Arial"/>
              </a:defRPr>
            </a:lvl4pPr>
            <a:lvl5pPr marL="2057400" marR="0" lvl="4" indent="-101600" algn="l" rtl="0">
              <a:spcBef>
                <a:spcPts val="400"/>
              </a:spcBef>
              <a:buClr>
                <a:srgbClr val="7F7F7F"/>
              </a:buClr>
              <a:buSzPct val="100000"/>
              <a:buFont typeface="Arial"/>
              <a:buChar char="»"/>
              <a:defRPr sz="2000" b="0" i="0" u="none" strike="noStrike" cap="none">
                <a:solidFill>
                  <a:srgbClr val="7F7F7F"/>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55" name="Shape 55"/>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rgbClr val="7F7F7F"/>
              </a:buClr>
              <a:buFont typeface="Arial"/>
              <a:buNone/>
              <a:defRPr sz="1400" b="1" i="0" u="none" strike="noStrike" cap="none">
                <a:solidFill>
                  <a:srgbClr val="7F7F7F"/>
                </a:solidFill>
                <a:latin typeface="Arial"/>
                <a:ea typeface="Arial"/>
                <a:cs typeface="Arial"/>
                <a:sym typeface="Arial"/>
              </a:defRPr>
            </a:lvl1pPr>
            <a:lvl2pPr marL="457200" marR="0" lvl="1" indent="0" algn="l" rtl="0">
              <a:spcBef>
                <a:spcPts val="240"/>
              </a:spcBef>
              <a:buClr>
                <a:srgbClr val="7F7F7F"/>
              </a:buClr>
              <a:buFont typeface="Arial"/>
              <a:buNone/>
              <a:defRPr sz="1200" b="0" i="0" u="none" strike="noStrike" cap="none">
                <a:solidFill>
                  <a:srgbClr val="7F7F7F"/>
                </a:solidFill>
                <a:latin typeface="Arial"/>
                <a:ea typeface="Arial"/>
                <a:cs typeface="Arial"/>
                <a:sym typeface="Arial"/>
              </a:defRPr>
            </a:lvl2pPr>
            <a:lvl3pPr marL="914400" marR="0" lvl="2" indent="0" algn="l" rtl="0">
              <a:spcBef>
                <a:spcPts val="200"/>
              </a:spcBef>
              <a:buClr>
                <a:srgbClr val="7F7F7F"/>
              </a:buClr>
              <a:buFont typeface="Arial"/>
              <a:buNone/>
              <a:defRPr sz="1000" b="0" i="0" u="none" strike="noStrike" cap="none">
                <a:solidFill>
                  <a:srgbClr val="7F7F7F"/>
                </a:solidFill>
                <a:latin typeface="Arial"/>
                <a:ea typeface="Arial"/>
                <a:cs typeface="Arial"/>
                <a:sym typeface="Arial"/>
              </a:defRPr>
            </a:lvl3pPr>
            <a:lvl4pPr marL="1371600" marR="0" lvl="3" indent="0" algn="l" rtl="0">
              <a:spcBef>
                <a:spcPts val="180"/>
              </a:spcBef>
              <a:buClr>
                <a:srgbClr val="7F7F7F"/>
              </a:buClr>
              <a:buFont typeface="Arial"/>
              <a:buNone/>
              <a:defRPr sz="900" b="0" i="0" u="none" strike="noStrike" cap="none">
                <a:solidFill>
                  <a:srgbClr val="7F7F7F"/>
                </a:solidFill>
                <a:latin typeface="Arial"/>
                <a:ea typeface="Arial"/>
                <a:cs typeface="Arial"/>
                <a:sym typeface="Arial"/>
              </a:defRPr>
            </a:lvl4pPr>
            <a:lvl5pPr marL="1828800" marR="0" lvl="4" indent="0" algn="l" rtl="0">
              <a:spcBef>
                <a:spcPts val="180"/>
              </a:spcBef>
              <a:buClr>
                <a:srgbClr val="7F7F7F"/>
              </a:buClr>
              <a:buFont typeface="Arial"/>
              <a:buNone/>
              <a:defRPr sz="900" b="0" i="0" u="none" strike="noStrike" cap="none">
                <a:solidFill>
                  <a:srgbClr val="7F7F7F"/>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56" name="Shape 56"/>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Times New Roman"/>
                <a:ea typeface="Times New Roman"/>
                <a:cs typeface="Times New Roman"/>
                <a:sym typeface="Times New Roman"/>
              </a:rPr>
              <a:t>‹#›</a:t>
            </a:fld>
            <a:endParaRPr lang="en-US" sz="1200">
              <a:solidFill>
                <a:schemeClr val="lt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rot="-5400000" flipH="1">
            <a:off x="5410199" y="2971800"/>
            <a:ext cx="6858000" cy="914400"/>
          </a:xfrm>
          <a:prstGeom prst="rect">
            <a:avLst/>
          </a:prstGeom>
          <a:gradFill>
            <a:gsLst>
              <a:gs pos="0">
                <a:srgbClr val="004177"/>
              </a:gs>
              <a:gs pos="50000">
                <a:srgbClr val="005EAC"/>
              </a:gs>
              <a:gs pos="100000">
                <a:srgbClr val="0072CE"/>
              </a:gs>
            </a:gsLst>
            <a:lin ang="162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0070C0"/>
              </a:solidFill>
              <a:latin typeface="Times New Roman"/>
              <a:ea typeface="Times New Roman"/>
              <a:cs typeface="Times New Roman"/>
              <a:sym typeface="Times New Roman"/>
            </a:endParaRPr>
          </a:p>
        </p:txBody>
      </p:sp>
      <p:sp>
        <p:nvSpPr>
          <p:cNvPr id="11" name="Shape 11"/>
          <p:cNvSpPr txBox="1">
            <a:spLocks noGrp="1"/>
          </p:cNvSpPr>
          <p:nvPr>
            <p:ph type="title"/>
          </p:nvPr>
        </p:nvSpPr>
        <p:spPr>
          <a:xfrm>
            <a:off x="457200" y="274637"/>
            <a:ext cx="7543800" cy="1143000"/>
          </a:xfrm>
          <a:prstGeom prst="rect">
            <a:avLst/>
          </a:prstGeom>
          <a:noFill/>
          <a:ln>
            <a:noFill/>
          </a:ln>
        </p:spPr>
        <p:txBody>
          <a:bodyPr lIns="91425" tIns="91425" rIns="91425" bIns="91425" anchor="ctr" anchorCtr="0"/>
          <a:lstStyle>
            <a:lvl1pPr marL="0" marR="0" lvl="0" indent="0" algn="ctr" rtl="0">
              <a:spcBef>
                <a:spcPts val="0"/>
              </a:spcBef>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457200" y="1600200"/>
            <a:ext cx="7543800" cy="4525963"/>
          </a:xfrm>
          <a:prstGeom prst="rect">
            <a:avLst/>
          </a:prstGeom>
          <a:noFill/>
          <a:ln>
            <a:noFill/>
          </a:ln>
        </p:spPr>
        <p:txBody>
          <a:bodyPr lIns="91425" tIns="91425" rIns="91425" bIns="91425" anchor="t" anchorCtr="0"/>
          <a:lstStyle>
            <a:lvl1pPr marL="342900" marR="0" lvl="0" indent="-114300" algn="l" rtl="0">
              <a:spcBef>
                <a:spcPts val="720"/>
              </a:spcBef>
              <a:buClr>
                <a:schemeClr val="dk1"/>
              </a:buClr>
              <a:buSzPct val="100000"/>
              <a:buFont typeface="Arial"/>
              <a:buChar char="•"/>
              <a:defRPr sz="3600" b="1" i="0" u="none" strike="noStrike" cap="none">
                <a:solidFill>
                  <a:schemeClr val="dk1"/>
                </a:solidFill>
                <a:latin typeface="Arial"/>
                <a:ea typeface="Arial"/>
                <a:cs typeface="Arial"/>
                <a:sym typeface="Arial"/>
              </a:defRPr>
            </a:lvl1pPr>
            <a:lvl2pPr marL="742950" marR="0" lvl="1" indent="-82550" algn="l" rtl="0">
              <a:spcBef>
                <a:spcPts val="640"/>
              </a:spcBef>
              <a:buClr>
                <a:srgbClr val="7F7F7F"/>
              </a:buClr>
              <a:buSzPct val="100000"/>
              <a:buFont typeface="Arial"/>
              <a:buChar char="•"/>
              <a:defRPr sz="3200" b="0" i="0" u="none" strike="noStrike" cap="none">
                <a:solidFill>
                  <a:srgbClr val="7F7F7F"/>
                </a:solidFill>
                <a:latin typeface="Arial"/>
                <a:ea typeface="Arial"/>
                <a:cs typeface="Arial"/>
                <a:sym typeface="Arial"/>
              </a:defRPr>
            </a:lvl2pPr>
            <a:lvl3pPr marL="1143000" marR="0" lvl="2" indent="-50800" algn="l" rtl="0">
              <a:spcBef>
                <a:spcPts val="560"/>
              </a:spcBef>
              <a:buClr>
                <a:srgbClr val="7F7F7F"/>
              </a:buClr>
              <a:buSzPct val="100000"/>
              <a:buFont typeface="Arial"/>
              <a:buChar char="•"/>
              <a:defRPr sz="2800" b="0" i="0" u="none" strike="noStrike" cap="none">
                <a:solidFill>
                  <a:srgbClr val="7F7F7F"/>
                </a:solidFill>
                <a:latin typeface="Arial"/>
                <a:ea typeface="Arial"/>
                <a:cs typeface="Arial"/>
                <a:sym typeface="Arial"/>
              </a:defRPr>
            </a:lvl3pPr>
            <a:lvl4pPr marL="1600200" marR="0" lvl="3" indent="-76200" algn="l" rtl="0">
              <a:spcBef>
                <a:spcPts val="480"/>
              </a:spcBef>
              <a:buClr>
                <a:srgbClr val="7F7F7F"/>
              </a:buClr>
              <a:buSzPct val="100000"/>
              <a:buFont typeface="Arial"/>
              <a:buChar char="–"/>
              <a:defRPr sz="2400" b="0" i="0" u="none" strike="noStrike" cap="none">
                <a:solidFill>
                  <a:srgbClr val="7F7F7F"/>
                </a:solidFill>
                <a:latin typeface="Arial"/>
                <a:ea typeface="Arial"/>
                <a:cs typeface="Arial"/>
                <a:sym typeface="Arial"/>
              </a:defRPr>
            </a:lvl4pPr>
            <a:lvl5pPr marL="2057400" marR="0" lvl="4" indent="-101600" algn="l" rtl="0">
              <a:spcBef>
                <a:spcPts val="400"/>
              </a:spcBef>
              <a:buClr>
                <a:srgbClr val="7F7F7F"/>
              </a:buClr>
              <a:buSzPct val="100000"/>
              <a:buFont typeface="Arial"/>
              <a:buChar char="»"/>
              <a:defRPr sz="2000" b="0" i="0" u="none" strike="noStrike" cap="none">
                <a:solidFill>
                  <a:srgbClr val="7F7F7F"/>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3" name="Shape 13"/>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Times New Roman"/>
                <a:ea typeface="Times New Roman"/>
                <a:cs typeface="Times New Roman"/>
                <a:sym typeface="Times New Roman"/>
              </a:rPr>
              <a:t>‹#›</a:t>
            </a:fld>
            <a:endParaRPr lang="en-US" sz="1200" b="0" i="0" u="none" strike="noStrike" cap="none">
              <a:solidFill>
                <a:schemeClr val="lt1"/>
              </a:solidFill>
              <a:latin typeface="Times New Roman"/>
              <a:ea typeface="Times New Roman"/>
              <a:cs typeface="Times New Roman"/>
              <a:sym typeface="Times New Roman"/>
            </a:endParaRPr>
          </a:p>
        </p:txBody>
      </p:sp>
      <p:pic>
        <p:nvPicPr>
          <p:cNvPr id="14" name="Shape 14" descr="VDOE-h-color sm.png"/>
          <p:cNvPicPr preferRelativeResize="0"/>
          <p:nvPr/>
        </p:nvPicPr>
        <p:blipFill rotWithShape="1">
          <a:blip r:embed="rId12">
            <a:alphaModFix/>
          </a:blip>
          <a:srcRect/>
          <a:stretch/>
        </p:blipFill>
        <p:spPr>
          <a:xfrm>
            <a:off x="6019800" y="6324600"/>
            <a:ext cx="2252476" cy="37795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sp>
        <p:nvSpPr>
          <p:cNvPr id="62" name="Shape 62"/>
          <p:cNvSpPr/>
          <p:nvPr/>
        </p:nvSpPr>
        <p:spPr>
          <a:xfrm rot="-5400000" flipH="1">
            <a:off x="5410199" y="2971800"/>
            <a:ext cx="6858000" cy="914400"/>
          </a:xfrm>
          <a:prstGeom prst="rect">
            <a:avLst/>
          </a:prstGeom>
          <a:gradFill>
            <a:gsLst>
              <a:gs pos="0">
                <a:srgbClr val="004177"/>
              </a:gs>
              <a:gs pos="50000">
                <a:srgbClr val="005EAC"/>
              </a:gs>
              <a:gs pos="100000">
                <a:srgbClr val="0072CE"/>
              </a:gs>
            </a:gsLst>
            <a:lin ang="16200038"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0070C0"/>
              </a:solidFill>
              <a:latin typeface="Times New Roman"/>
              <a:ea typeface="Times New Roman"/>
              <a:cs typeface="Times New Roman"/>
              <a:sym typeface="Times New Roman"/>
            </a:endParaRPr>
          </a:p>
        </p:txBody>
      </p:sp>
      <p:sp>
        <p:nvSpPr>
          <p:cNvPr id="63" name="Shape 63"/>
          <p:cNvSpPr txBox="1">
            <a:spLocks noGrp="1"/>
          </p:cNvSpPr>
          <p:nvPr>
            <p:ph type="title"/>
          </p:nvPr>
        </p:nvSpPr>
        <p:spPr>
          <a:xfrm>
            <a:off x="457200" y="274637"/>
            <a:ext cx="75438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64" name="Shape 64"/>
          <p:cNvSpPr txBox="1">
            <a:spLocks noGrp="1"/>
          </p:cNvSpPr>
          <p:nvPr>
            <p:ph type="body" idx="1"/>
          </p:nvPr>
        </p:nvSpPr>
        <p:spPr>
          <a:xfrm>
            <a:off x="457200" y="1600200"/>
            <a:ext cx="7543800" cy="4526100"/>
          </a:xfrm>
          <a:prstGeom prst="rect">
            <a:avLst/>
          </a:prstGeom>
          <a:noFill/>
          <a:ln>
            <a:noFill/>
          </a:ln>
        </p:spPr>
        <p:txBody>
          <a:bodyPr lIns="91425" tIns="91425" rIns="91425" bIns="91425" anchor="t" anchorCtr="0"/>
          <a:lstStyle>
            <a:lvl1pPr marL="342900" marR="0" lvl="0" indent="342900" algn="l" rtl="0">
              <a:lnSpc>
                <a:spcPct val="100000"/>
              </a:lnSpc>
              <a:spcBef>
                <a:spcPts val="720"/>
              </a:spcBef>
              <a:spcAft>
                <a:spcPts val="0"/>
              </a:spcAft>
              <a:buClr>
                <a:schemeClr val="dk1"/>
              </a:buClr>
              <a:buSzPct val="100000"/>
              <a:buFont typeface="Arial"/>
              <a:buChar char="•"/>
              <a:defRPr sz="3600" b="1" i="0" u="none" strike="noStrike" cap="none">
                <a:solidFill>
                  <a:schemeClr val="dk1"/>
                </a:solidFill>
                <a:latin typeface="Arial"/>
                <a:ea typeface="Arial"/>
                <a:cs typeface="Arial"/>
                <a:sym typeface="Arial"/>
              </a:defRPr>
            </a:lvl1pPr>
            <a:lvl2pPr marL="742950" marR="0" lvl="1" indent="323850" algn="l" rtl="0">
              <a:lnSpc>
                <a:spcPct val="100000"/>
              </a:lnSpc>
              <a:spcBef>
                <a:spcPts val="640"/>
              </a:spcBef>
              <a:spcAft>
                <a:spcPts val="0"/>
              </a:spcAft>
              <a:buClr>
                <a:srgbClr val="7F7F7F"/>
              </a:buClr>
              <a:buSzPct val="100000"/>
              <a:buFont typeface="Arial"/>
              <a:buChar char="•"/>
              <a:defRPr sz="3200" b="0" i="0" u="none" strike="noStrike" cap="none">
                <a:solidFill>
                  <a:srgbClr val="7F7F7F"/>
                </a:solidFill>
                <a:latin typeface="Arial"/>
                <a:ea typeface="Arial"/>
                <a:cs typeface="Arial"/>
                <a:sym typeface="Arial"/>
              </a:defRPr>
            </a:lvl2pPr>
            <a:lvl3pPr marL="1143000" marR="0" lvl="2" indent="304800" algn="l" rtl="0">
              <a:lnSpc>
                <a:spcPct val="100000"/>
              </a:lnSpc>
              <a:spcBef>
                <a:spcPts val="560"/>
              </a:spcBef>
              <a:spcAft>
                <a:spcPts val="0"/>
              </a:spcAft>
              <a:buClr>
                <a:srgbClr val="7F7F7F"/>
              </a:buClr>
              <a:buSzPct val="100000"/>
              <a:buFont typeface="Arial"/>
              <a:buChar char="•"/>
              <a:defRPr sz="2800" b="0" i="0" u="none" strike="noStrike" cap="none">
                <a:solidFill>
                  <a:srgbClr val="7F7F7F"/>
                </a:solidFill>
                <a:latin typeface="Arial"/>
                <a:ea typeface="Arial"/>
                <a:cs typeface="Arial"/>
                <a:sym typeface="Arial"/>
              </a:defRPr>
            </a:lvl3pPr>
            <a:lvl4pPr marL="1600200" marR="0" lvl="3" indent="228600" algn="l" rtl="0">
              <a:lnSpc>
                <a:spcPct val="100000"/>
              </a:lnSpc>
              <a:spcBef>
                <a:spcPts val="480"/>
              </a:spcBef>
              <a:spcAft>
                <a:spcPts val="0"/>
              </a:spcAft>
              <a:buClr>
                <a:srgbClr val="7F7F7F"/>
              </a:buClr>
              <a:buSzPct val="100000"/>
              <a:buFont typeface="Arial"/>
              <a:buChar char="–"/>
              <a:defRPr sz="2400" b="0" i="0" u="none" strike="noStrike" cap="none">
                <a:solidFill>
                  <a:srgbClr val="7F7F7F"/>
                </a:solidFill>
                <a:latin typeface="Arial"/>
                <a:ea typeface="Arial"/>
                <a:cs typeface="Arial"/>
                <a:sym typeface="Arial"/>
              </a:defRPr>
            </a:lvl4pPr>
            <a:lvl5pPr marL="2057400" marR="0" lvl="4" indent="152400" algn="l" rtl="0">
              <a:lnSpc>
                <a:spcPct val="100000"/>
              </a:lnSpc>
              <a:spcBef>
                <a:spcPts val="400"/>
              </a:spcBef>
              <a:spcAft>
                <a:spcPts val="0"/>
              </a:spcAft>
              <a:buClr>
                <a:srgbClr val="7F7F7F"/>
              </a:buClr>
              <a:buSzPct val="100000"/>
              <a:buFont typeface="Arial"/>
              <a:buChar char="»"/>
              <a:defRPr sz="2000" b="0" i="0" u="none" strike="noStrike" cap="none">
                <a:solidFill>
                  <a:srgbClr val="7F7F7F"/>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65" name="Shape 65"/>
          <p:cNvSpPr txBox="1">
            <a:spLocks noGrp="1"/>
          </p:cNvSpPr>
          <p:nvPr>
            <p:ph type="sldNum" idx="12"/>
          </p:nvPr>
        </p:nvSpPr>
        <p:spPr>
          <a:xfrm>
            <a:off x="8382000" y="6356351"/>
            <a:ext cx="381000" cy="3491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Times New Roman"/>
              <a:buNone/>
            </a:pPr>
            <a:fld id="{00000000-1234-1234-1234-123412341234}" type="slidenum">
              <a:rPr lang="en-US" sz="1200" b="0" i="0" u="none" strike="noStrike" cap="none">
                <a:solidFill>
                  <a:schemeClr val="lt1"/>
                </a:solidFill>
                <a:latin typeface="Times New Roman"/>
                <a:ea typeface="Times New Roman"/>
                <a:cs typeface="Times New Roman"/>
                <a:sym typeface="Times New Roman"/>
              </a:rPr>
              <a:t>‹#›</a:t>
            </a:fld>
            <a:endParaRPr lang="en-US" sz="1200" b="0" i="0" u="none" strike="noStrike" cap="none">
              <a:solidFill>
                <a:schemeClr val="lt1"/>
              </a:solidFill>
              <a:latin typeface="Times New Roman"/>
              <a:ea typeface="Times New Roman"/>
              <a:cs typeface="Times New Roman"/>
              <a:sym typeface="Times New Roman"/>
            </a:endParaRPr>
          </a:p>
        </p:txBody>
      </p:sp>
      <p:pic>
        <p:nvPicPr>
          <p:cNvPr id="66" name="Shape 66" descr="VDOE-h-color sm.png"/>
          <p:cNvPicPr preferRelativeResize="0"/>
          <p:nvPr/>
        </p:nvPicPr>
        <p:blipFill rotWithShape="1">
          <a:blip r:embed="rId12">
            <a:alphaModFix/>
          </a:blip>
          <a:srcRect/>
          <a:stretch/>
        </p:blipFill>
        <p:spPr>
          <a:xfrm>
            <a:off x="6019800" y="6324600"/>
            <a:ext cx="2252400" cy="37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edpuzzle.com/media/5796a8da76a37d28121e85c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bit.ly/CEGOVTskill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document/d/1Yiks0w48mcOntKsXSmF716AWH4n-j8W4_R-ktMF0yZY/edit?usp=shari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hyperlink" Target="https://edpuzzle.com/media/57fa53dbab116671626fe90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theonion.com/article/us-citizenry-admits-it-could-kind-of-go-for-charis-3288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library.salve.edu/website_eval.html" TargetMode="External"/><Relationship Id="rId5" Type="http://schemas.openxmlformats.org/officeDocument/2006/relationships/image" Target="../media/image10.gif"/><Relationship Id="rId4" Type="http://schemas.openxmlformats.org/officeDocument/2006/relationships/hyperlink" Target="https://drive.google.com/open?id=0B3YFldwqOYcJU0FQWXFlT04wMXc"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quoteaddicts.com/topic/people-vot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drive.google.com/open?id=0B3YFldwqOYcJU0FQWXFlT04wMXc"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loc.gov/" TargetMode="External"/><Relationship Id="rId7" Type="http://schemas.openxmlformats.org/officeDocument/2006/relationships/hyperlink" Target="http://www.livingroomcandidate.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php.radford.edu/~vga/" TargetMode="External"/><Relationship Id="rId5" Type="http://schemas.openxmlformats.org/officeDocument/2006/relationships/hyperlink" Target="http://vcee.org/" TargetMode="External"/><Relationship Id="rId4" Type="http://schemas.openxmlformats.org/officeDocument/2006/relationships/hyperlink" Target="https://www.docsteach.org/"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8" Type="http://schemas.openxmlformats.org/officeDocument/2006/relationships/hyperlink" Target="mailto:jjagodzinski@rcps.info" TargetMode="External"/><Relationship Id="rId3" Type="http://schemas.openxmlformats.org/officeDocument/2006/relationships/image" Target="../media/image17.png"/><Relationship Id="rId7" Type="http://schemas.openxmlformats.org/officeDocument/2006/relationships/hyperlink" Target="mailto:cyoung@nps.k12.va.us"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hyperlink" Target="mailto:dbrunner@culpeperschools.org" TargetMode="External"/><Relationship Id="rId5" Type="http://schemas.openxmlformats.org/officeDocument/2006/relationships/hyperlink" Target="mailto:crallefm@staffordschools.net" TargetMode="External"/><Relationship Id="rId4" Type="http://schemas.openxmlformats.org/officeDocument/2006/relationships/hyperlink" Target="mailto:Tracey_Zaval@ccpsnet.net" TargetMode="External"/><Relationship Id="rId9" Type="http://schemas.openxmlformats.org/officeDocument/2006/relationships/hyperlink" Target="mailto:cewilson@wisek12.org"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mailto:Christonya.Brown@doe.virginia.gov"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hyperlink" Target="mailto:Jill.Nogueras@doe.virginia.gov" TargetMode="External"/><Relationship Id="rId4" Type="http://schemas.openxmlformats.org/officeDocument/2006/relationships/hyperlink" Target="mailto:Betsy.Barton@doe.virginia.gov" TargetMode="Externa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27"/>
          <p:cNvSpPr txBox="1">
            <a:spLocks/>
          </p:cNvSpPr>
          <p:nvPr/>
        </p:nvSpPr>
        <p:spPr>
          <a:xfrm>
            <a:off x="1752600" y="1828800"/>
            <a:ext cx="6400799" cy="1790700"/>
          </a:xfrm>
          <a:prstGeom prst="rect">
            <a:avLst/>
          </a:prstGeom>
          <a:noFill/>
          <a:ln>
            <a:noFill/>
          </a:ln>
        </p:spPr>
        <p:txBody>
          <a:bodyPr lIns="45699" tIns="45699" rIns="45699" bIns="45699"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70C0"/>
              </a:buClr>
              <a:buFont typeface="Times New Roman"/>
              <a:buNone/>
              <a:defRPr sz="44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5400" kern="0" dirty="0" smtClean="0">
                <a:latin typeface="Batang" panose="02030600000101010101" pitchFamily="18" charset="-127"/>
                <a:ea typeface="Batang" panose="02030600000101010101" pitchFamily="18" charset="-127"/>
              </a:rPr>
              <a:t>Civics and Economics</a:t>
            </a:r>
            <a:endParaRPr lang="en-US" sz="5400" kern="0" dirty="0" smtClean="0">
              <a:latin typeface="Batang" panose="02030600000101010101" pitchFamily="18" charset="-127"/>
              <a:ea typeface="Batang" panose="02030600000101010101" pitchFamily="18" charset="-127"/>
            </a:endParaRPr>
          </a:p>
        </p:txBody>
      </p:sp>
      <p:sp>
        <p:nvSpPr>
          <p:cNvPr id="5" name="Text Placeholder 2"/>
          <p:cNvSpPr txBox="1">
            <a:spLocks/>
          </p:cNvSpPr>
          <p:nvPr/>
        </p:nvSpPr>
        <p:spPr>
          <a:xfrm>
            <a:off x="2286000" y="3962400"/>
            <a:ext cx="5169879" cy="1387475"/>
          </a:xfrm>
          <a:prstGeom prst="rect">
            <a:avLst/>
          </a:prstGeom>
          <a:noFill/>
          <a:ln>
            <a:noFill/>
          </a:ln>
        </p:spPr>
        <p:txBody>
          <a:bodyPr lIns="91425" tIns="91425" rIns="91425" bIns="91425" anchor="t" anchorCtr="0">
            <a:normAutofit fontScale="92500" lnSpcReduction="20000"/>
          </a:bodyPr>
          <a:lstStyle>
            <a:defPPr marR="0" lvl="0" algn="l" rtl="0">
              <a:lnSpc>
                <a:spcPct val="100000"/>
              </a:lnSpc>
              <a:spcBef>
                <a:spcPts val="0"/>
              </a:spcBef>
              <a:spcAft>
                <a:spcPts val="0"/>
              </a:spcAft>
            </a:defPPr>
            <a:lvl1pPr marL="0" marR="0" lvl="0" indent="0" algn="ctr" rtl="0">
              <a:lnSpc>
                <a:spcPct val="100000"/>
              </a:lnSpc>
              <a:spcBef>
                <a:spcPts val="720"/>
              </a:spcBef>
              <a:spcAft>
                <a:spcPts val="0"/>
              </a:spcAft>
              <a:buClr>
                <a:srgbClr val="888888"/>
              </a:buClr>
              <a:buSzPct val="100000"/>
              <a:buFont typeface="Arial"/>
              <a:buNone/>
              <a:defRPr sz="3600" b="1" i="0" u="none" strike="noStrike" cap="none">
                <a:solidFill>
                  <a:srgbClr val="888888"/>
                </a:solidFill>
                <a:latin typeface="Arial"/>
                <a:ea typeface="Arial"/>
                <a:cs typeface="Arial"/>
                <a:sym typeface="Arial"/>
              </a:defRPr>
            </a:lvl1pPr>
            <a:lvl2pPr marL="457200" marR="0" lvl="1" indent="0" algn="ctr" rtl="0">
              <a:lnSpc>
                <a:spcPct val="100000"/>
              </a:lnSpc>
              <a:spcBef>
                <a:spcPts val="640"/>
              </a:spcBef>
              <a:spcAft>
                <a:spcPts val="0"/>
              </a:spcAft>
              <a:buClr>
                <a:srgbClr val="888888"/>
              </a:buClr>
              <a:buSzPct val="100000"/>
              <a:buFont typeface="Arial"/>
              <a:buNone/>
              <a:defRPr sz="3200" b="0" i="0" u="none" strike="noStrike" cap="none">
                <a:solidFill>
                  <a:srgbClr val="888888"/>
                </a:solidFill>
                <a:latin typeface="Arial"/>
                <a:ea typeface="Arial"/>
                <a:cs typeface="Arial"/>
                <a:sym typeface="Arial"/>
              </a:defRPr>
            </a:lvl2pPr>
            <a:lvl3pPr marL="914400" marR="0" lvl="2" indent="0" algn="ctr" rtl="0">
              <a:lnSpc>
                <a:spcPct val="100000"/>
              </a:lnSpc>
              <a:spcBef>
                <a:spcPts val="560"/>
              </a:spcBef>
              <a:spcAft>
                <a:spcPts val="0"/>
              </a:spcAft>
              <a:buClr>
                <a:srgbClr val="888888"/>
              </a:buClr>
              <a:buSzPct val="100000"/>
              <a:buFont typeface="Arial"/>
              <a:buNone/>
              <a:defRPr sz="2800" b="0" i="0" u="none" strike="noStrike" cap="none">
                <a:solidFill>
                  <a:srgbClr val="888888"/>
                </a:solidFill>
                <a:latin typeface="Arial"/>
                <a:ea typeface="Arial"/>
                <a:cs typeface="Arial"/>
                <a:sym typeface="Arial"/>
              </a:defRPr>
            </a:lvl3pPr>
            <a:lvl4pPr marL="1371600" marR="0" lvl="3" indent="0" algn="ctr" rtl="0">
              <a:lnSpc>
                <a:spcPct val="100000"/>
              </a:lnSpc>
              <a:spcBef>
                <a:spcPts val="480"/>
              </a:spcBef>
              <a:spcAft>
                <a:spcPts val="0"/>
              </a:spcAft>
              <a:buClr>
                <a:srgbClr val="888888"/>
              </a:buClr>
              <a:buSzPct val="100000"/>
              <a:buFont typeface="Arial"/>
              <a:buNone/>
              <a:defRPr sz="2400" b="0" i="0" u="none" strike="noStrike" cap="none">
                <a:solidFill>
                  <a:srgbClr val="888888"/>
                </a:solidFill>
                <a:latin typeface="Arial"/>
                <a:ea typeface="Arial"/>
                <a:cs typeface="Arial"/>
                <a:sym typeface="Arial"/>
              </a:defRPr>
            </a:lvl4pPr>
            <a:lvl5pPr marL="1828800" marR="0" lvl="4" indent="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Arial"/>
                <a:ea typeface="Arial"/>
                <a:cs typeface="Arial"/>
                <a:sym typeface="Arial"/>
              </a:defRPr>
            </a:lvl5pPr>
            <a:lvl6pPr marL="2286000" marR="0" lvl="5" indent="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Times New Roman"/>
                <a:ea typeface="Times New Roman"/>
                <a:cs typeface="Times New Roman"/>
                <a:sym typeface="Times New Roman"/>
              </a:defRPr>
            </a:lvl6pPr>
            <a:lvl7pPr marL="2743200" marR="0" lvl="6" indent="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Times New Roman"/>
                <a:ea typeface="Times New Roman"/>
                <a:cs typeface="Times New Roman"/>
                <a:sym typeface="Times New Roman"/>
              </a:defRPr>
            </a:lvl7pPr>
            <a:lvl8pPr marL="3200400" marR="0" lvl="7" indent="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Times New Roman"/>
                <a:ea typeface="Times New Roman"/>
                <a:cs typeface="Times New Roman"/>
                <a:sym typeface="Times New Roman"/>
              </a:defRPr>
            </a:lvl8pPr>
            <a:lvl9pPr marL="3657600" marR="0" lvl="8" indent="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Times New Roman"/>
                <a:ea typeface="Times New Roman"/>
                <a:cs typeface="Times New Roman"/>
                <a:sym typeface="Times New Roman"/>
              </a:defRPr>
            </a:lvl9pPr>
          </a:lstStyle>
          <a:p>
            <a:r>
              <a:rPr lang="en-US" sz="2800" kern="0" dirty="0" smtClean="0">
                <a:solidFill>
                  <a:srgbClr val="000000"/>
                </a:solidFill>
              </a:rPr>
              <a:t>History and Social Science </a:t>
            </a:r>
          </a:p>
          <a:p>
            <a:r>
              <a:rPr lang="en-US" sz="2800" kern="0" dirty="0" smtClean="0">
                <a:solidFill>
                  <a:srgbClr val="000000"/>
                </a:solidFill>
              </a:rPr>
              <a:t>Fall Institute</a:t>
            </a:r>
          </a:p>
          <a:p>
            <a:r>
              <a:rPr lang="en-US" sz="2800" kern="0" dirty="0" smtClean="0">
                <a:solidFill>
                  <a:srgbClr val="000000"/>
                </a:solidFill>
              </a:rPr>
              <a:t>2016</a:t>
            </a:r>
            <a:endParaRPr lang="en-US" sz="2800" kern="0" dirty="0">
              <a:solidFill>
                <a:srgbClr val="000000"/>
              </a:solidFill>
            </a:endParaRPr>
          </a:p>
        </p:txBody>
      </p:sp>
    </p:spTree>
    <p:extLst>
      <p:ext uri="{BB962C8B-B14F-4D97-AF65-F5344CB8AC3E}">
        <p14:creationId xmlns:p14="http://schemas.microsoft.com/office/powerpoint/2010/main" val="2053778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effectLst>
                  <a:outerShdw blurRad="38100" dist="38100" dir="2700000" algn="tl">
                    <a:srgbClr val="000000">
                      <a:alpha val="43137"/>
                    </a:srgbClr>
                  </a:outerShdw>
                </a:effectLst>
              </a:rPr>
              <a:t>Experiences</a:t>
            </a:r>
            <a:endParaRPr lang="en-US" sz="5400"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fontScale="92500" lnSpcReduction="20000"/>
          </a:bodyPr>
          <a:lstStyle/>
          <a:p>
            <a:endParaRPr lang="en-US" b="0" dirty="0" smtClean="0">
              <a:latin typeface="+mn-lt"/>
            </a:endParaRPr>
          </a:p>
          <a:p>
            <a:r>
              <a:rPr lang="en-US" b="0" dirty="0" smtClean="0">
                <a:latin typeface="+mn-lt"/>
              </a:rPr>
              <a:t>Engaging- promoting discussion, collaboration, and understanding</a:t>
            </a:r>
          </a:p>
          <a:p>
            <a:r>
              <a:rPr lang="en-US" b="0" dirty="0" smtClean="0">
                <a:latin typeface="+mn-lt"/>
              </a:rPr>
              <a:t>Opportunities to practice social science skills using various content</a:t>
            </a:r>
          </a:p>
          <a:p>
            <a:r>
              <a:rPr lang="en-US" b="0" dirty="0" smtClean="0">
                <a:latin typeface="+mn-lt"/>
              </a:rPr>
              <a:t>Varied throughout the lesson to help students make connections</a:t>
            </a:r>
            <a:endParaRPr lang="en-US" b="0" dirty="0">
              <a:latin typeface="+mn-lt"/>
            </a:endParaRPr>
          </a:p>
        </p:txBody>
      </p:sp>
      <p:sp>
        <p:nvSpPr>
          <p:cNvPr id="4" name="Content Placeholder 3"/>
          <p:cNvSpPr>
            <a:spLocks noGrp="1"/>
          </p:cNvSpPr>
          <p:nvPr>
            <p:ph sz="half" idx="2"/>
          </p:nvPr>
        </p:nvSpPr>
        <p:spPr>
          <a:xfrm>
            <a:off x="4648200" y="1600200"/>
            <a:ext cx="3623185" cy="4525963"/>
          </a:xfrm>
        </p:spPr>
        <p:txBody>
          <a:bodyPr>
            <a:normAutofit fontScale="92500" lnSpcReduction="20000"/>
          </a:bodyPr>
          <a:lstStyle/>
          <a:p>
            <a:pPr marL="0" indent="0">
              <a:buNone/>
            </a:pPr>
            <a:endParaRPr lang="en-US" b="0" dirty="0" smtClean="0">
              <a:latin typeface="+mn-lt"/>
            </a:endParaRPr>
          </a:p>
          <a:p>
            <a:r>
              <a:rPr lang="en-US" b="0" dirty="0" smtClean="0">
                <a:latin typeface="+mn-lt"/>
              </a:rPr>
              <a:t>Worksheets</a:t>
            </a:r>
          </a:p>
          <a:p>
            <a:r>
              <a:rPr lang="en-US" b="0" dirty="0" smtClean="0">
                <a:latin typeface="+mn-lt"/>
              </a:rPr>
              <a:t>Specific to one Standard, topic, or course</a:t>
            </a:r>
          </a:p>
          <a:p>
            <a:endParaRPr lang="en-US" b="0" dirty="0">
              <a:latin typeface="+mn-lt"/>
            </a:endParaRPr>
          </a:p>
        </p:txBody>
      </p:sp>
      <p:sp>
        <p:nvSpPr>
          <p:cNvPr id="5" name="Slide Number Placeholder 4"/>
          <p:cNvSpPr>
            <a:spLocks noGrp="1"/>
          </p:cNvSpPr>
          <p:nvPr>
            <p:ph type="sldNum" sz="quarter" idx="12"/>
          </p:nvPr>
        </p:nvSpPr>
        <p:spPr/>
        <p:txBody>
          <a:bodyPr/>
          <a:lstStyle/>
          <a:p>
            <a:fld id="{0E35F3BA-FE8B-4E36-87EF-206F94BD42EB}" type="slidenum">
              <a:rPr lang="en-US" smtClean="0">
                <a:solidFill>
                  <a:prstClr val="white"/>
                </a:solidFill>
              </a:rPr>
              <a:pPr/>
              <a:t>10</a:t>
            </a:fld>
            <a:endParaRPr lang="en-US" dirty="0">
              <a:solidFill>
                <a:prstClr val="white"/>
              </a:solidFill>
            </a:endParaRPr>
          </a:p>
        </p:txBody>
      </p:sp>
      <p:sp>
        <p:nvSpPr>
          <p:cNvPr id="6" name="Rectangle 5"/>
          <p:cNvSpPr/>
          <p:nvPr/>
        </p:nvSpPr>
        <p:spPr>
          <a:xfrm>
            <a:off x="264201" y="1219200"/>
            <a:ext cx="2326599"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a:solidFill>
                  <a:srgbClr val="9BBB59"/>
                </a:solidFill>
                <a:cs typeface="Arial"/>
                <a:sym typeface="Arial"/>
              </a:rPr>
              <a:t>Are . . .</a:t>
            </a:r>
          </a:p>
        </p:txBody>
      </p:sp>
      <p:sp>
        <p:nvSpPr>
          <p:cNvPr id="7" name="Rectangle 6"/>
          <p:cNvSpPr/>
          <p:nvPr/>
        </p:nvSpPr>
        <p:spPr>
          <a:xfrm>
            <a:off x="4495800" y="1225621"/>
            <a:ext cx="377558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cs typeface="Arial"/>
                <a:sym typeface="Arial"/>
              </a:rPr>
              <a:t>Are NOT. . .</a:t>
            </a:r>
          </a:p>
        </p:txBody>
      </p:sp>
    </p:spTree>
    <p:extLst>
      <p:ext uri="{BB962C8B-B14F-4D97-AF65-F5344CB8AC3E}">
        <p14:creationId xmlns:p14="http://schemas.microsoft.com/office/powerpoint/2010/main" val="11500087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sldNum" idx="12"/>
          </p:nvPr>
        </p:nvSpPr>
        <p:spPr>
          <a:xfrm>
            <a:off x="8305800" y="6340475"/>
            <a:ext cx="3810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a:solidFill>
                  <a:schemeClr val="lt1"/>
                </a:solidFill>
                <a:latin typeface="Calibri"/>
                <a:ea typeface="Calibri"/>
                <a:cs typeface="Calibri"/>
                <a:sym typeface="Calibri"/>
              </a:rPr>
              <a:t>11</a:t>
            </a:fld>
            <a:endParaRPr lang="en-US" sz="1200" b="1">
              <a:solidFill>
                <a:schemeClr val="lt1"/>
              </a:solidFill>
              <a:latin typeface="Calibri"/>
              <a:ea typeface="Calibri"/>
              <a:cs typeface="Calibri"/>
              <a:sym typeface="Calibri"/>
            </a:endParaRPr>
          </a:p>
        </p:txBody>
      </p:sp>
      <p:pic>
        <p:nvPicPr>
          <p:cNvPr id="124" name="Shape 124">
            <a:hlinkClick r:id="rId3"/>
          </p:cNvPr>
          <p:cNvPicPr preferRelativeResize="0"/>
          <p:nvPr/>
        </p:nvPicPr>
        <p:blipFill>
          <a:blip r:embed="rId4">
            <a:alphaModFix/>
          </a:blip>
          <a:stretch>
            <a:fillRect/>
          </a:stretch>
        </p:blipFill>
        <p:spPr>
          <a:xfrm>
            <a:off x="289400" y="1115825"/>
            <a:ext cx="7879500" cy="4432224"/>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274637"/>
            <a:ext cx="7543800" cy="1143000"/>
          </a:xfrm>
          <a:prstGeom prst="rect">
            <a:avLst/>
          </a:prstGeom>
        </p:spPr>
        <p:txBody>
          <a:bodyPr lIns="91425" tIns="91425" rIns="91425" bIns="91425" anchor="ctr" anchorCtr="0">
            <a:noAutofit/>
          </a:bodyPr>
          <a:lstStyle/>
          <a:p>
            <a:pPr lvl="0">
              <a:spcBef>
                <a:spcPts val="0"/>
              </a:spcBef>
              <a:buNone/>
            </a:pPr>
            <a:r>
              <a:rPr lang="en-US">
                <a:solidFill>
                  <a:srgbClr val="000000"/>
                </a:solidFill>
              </a:rPr>
              <a:t>Student Learning Experiences</a:t>
            </a:r>
          </a:p>
        </p:txBody>
      </p:sp>
      <p:sp>
        <p:nvSpPr>
          <p:cNvPr id="131" name="Shape 131"/>
          <p:cNvSpPr txBox="1">
            <a:spLocks noGrp="1"/>
          </p:cNvSpPr>
          <p:nvPr>
            <p:ph type="body" idx="1"/>
          </p:nvPr>
        </p:nvSpPr>
        <p:spPr>
          <a:xfrm>
            <a:off x="457200" y="1223500"/>
            <a:ext cx="7543800" cy="5482200"/>
          </a:xfrm>
          <a:prstGeom prst="rect">
            <a:avLst/>
          </a:prstGeom>
        </p:spPr>
        <p:txBody>
          <a:bodyPr lIns="91425" tIns="91425" rIns="91425" bIns="91425" anchor="t" anchorCtr="0">
            <a:noAutofit/>
          </a:bodyPr>
          <a:lstStyle/>
          <a:p>
            <a:pPr lvl="0" indent="-69850">
              <a:lnSpc>
                <a:spcPct val="120000"/>
              </a:lnSpc>
              <a:spcBef>
                <a:spcPts val="0"/>
              </a:spcBef>
              <a:buClr>
                <a:schemeClr val="dk1"/>
              </a:buClr>
              <a:buSzPct val="31428"/>
              <a:buFont typeface="Arial"/>
              <a:buNone/>
            </a:pPr>
            <a:r>
              <a:rPr lang="en-US" sz="3500" b="0" dirty="0">
                <a:highlight>
                  <a:srgbClr val="FFFFFF"/>
                </a:highlight>
                <a:latin typeface="Times New Roman" panose="02020603050405020304" pitchFamily="18" charset="0"/>
                <a:cs typeface="Times New Roman" panose="02020603050405020304" pitchFamily="18" charset="0"/>
              </a:rPr>
              <a:t>What is a “Student Experience”?</a:t>
            </a:r>
          </a:p>
          <a:p>
            <a:pPr lvl="0" indent="-69850">
              <a:lnSpc>
                <a:spcPct val="120000"/>
              </a:lnSpc>
              <a:spcBef>
                <a:spcPts val="0"/>
              </a:spcBef>
              <a:buClr>
                <a:schemeClr val="dk1"/>
              </a:buClr>
              <a:buSzPct val="31428"/>
              <a:buFont typeface="Arial"/>
              <a:buNone/>
            </a:pPr>
            <a:r>
              <a:rPr lang="en-US" sz="3500" b="0" dirty="0">
                <a:highlight>
                  <a:srgbClr val="FFFFFF"/>
                </a:highlight>
                <a:latin typeface="Times New Roman" panose="02020603050405020304" pitchFamily="18" charset="0"/>
                <a:cs typeface="Times New Roman" panose="02020603050405020304" pitchFamily="18" charset="0"/>
              </a:rPr>
              <a:t>What it means:</a:t>
            </a:r>
          </a:p>
          <a:p>
            <a:pPr marL="457200" lvl="0" indent="-425450">
              <a:lnSpc>
                <a:spcPct val="120000"/>
              </a:lnSpc>
              <a:spcBef>
                <a:spcPts val="0"/>
              </a:spcBef>
              <a:buSzPct val="100000"/>
            </a:pPr>
            <a:r>
              <a:rPr lang="en-US" sz="3100" b="0" dirty="0">
                <a:highlight>
                  <a:srgbClr val="FFFFFF"/>
                </a:highlight>
                <a:latin typeface="Times New Roman" panose="02020603050405020304" pitchFamily="18" charset="0"/>
                <a:cs typeface="Times New Roman" panose="02020603050405020304" pitchFamily="18" charset="0"/>
              </a:rPr>
              <a:t>Students will be more engaged and active in the process</a:t>
            </a:r>
          </a:p>
          <a:p>
            <a:pPr marL="457200" lvl="0" indent="-425450" rtl="0">
              <a:lnSpc>
                <a:spcPct val="120000"/>
              </a:lnSpc>
              <a:spcBef>
                <a:spcPts val="0"/>
              </a:spcBef>
              <a:buSzPct val="100000"/>
            </a:pPr>
            <a:r>
              <a:rPr lang="en-US" sz="3100" b="0" dirty="0">
                <a:highlight>
                  <a:srgbClr val="FFFFFF"/>
                </a:highlight>
                <a:latin typeface="Times New Roman" panose="02020603050405020304" pitchFamily="18" charset="0"/>
                <a:cs typeface="Times New Roman" panose="02020603050405020304" pitchFamily="18" charset="0"/>
              </a:rPr>
              <a:t>They will be able to create a “product” that will demonstrate their mastery of the historical content and concepts in a contemporary concept.</a:t>
            </a:r>
          </a:p>
          <a:p>
            <a:pPr marL="457200" lvl="0" indent="-266700" rtl="0">
              <a:lnSpc>
                <a:spcPct val="120000"/>
              </a:lnSpc>
              <a:spcBef>
                <a:spcPts val="0"/>
              </a:spcBef>
              <a:buSzPct val="100000"/>
            </a:pPr>
            <a:endParaRPr sz="600" b="0" dirty="0">
              <a:highlight>
                <a:srgbClr val="FFFFFF"/>
              </a:highlight>
            </a:endParaRPr>
          </a:p>
          <a:p>
            <a:pPr marL="0" lvl="0" indent="0" algn="ctr">
              <a:lnSpc>
                <a:spcPct val="120000"/>
              </a:lnSpc>
              <a:spcBef>
                <a:spcPts val="0"/>
              </a:spcBef>
              <a:buNone/>
            </a:pPr>
            <a:r>
              <a:rPr lang="en-US" sz="3100" b="0" u="sng" dirty="0">
                <a:solidFill>
                  <a:schemeClr val="hlink"/>
                </a:solidFill>
                <a:highlight>
                  <a:srgbClr val="FFFFFF"/>
                </a:highlight>
                <a:hlinkClick r:id="rId3"/>
              </a:rPr>
              <a:t>bit.ly/</a:t>
            </a:r>
            <a:r>
              <a:rPr lang="en-US" sz="3100" b="0" u="sng" dirty="0" err="1">
                <a:solidFill>
                  <a:schemeClr val="hlink"/>
                </a:solidFill>
                <a:highlight>
                  <a:srgbClr val="FFFFFF"/>
                </a:highlight>
                <a:hlinkClick r:id="rId3"/>
              </a:rPr>
              <a:t>CEGOVTskills</a:t>
            </a:r>
            <a:endParaRPr lang="en-US" sz="3100" b="0" u="sng" dirty="0">
              <a:solidFill>
                <a:schemeClr val="hlink"/>
              </a:solidFill>
              <a:highlight>
                <a:srgbClr val="FFFFFF"/>
              </a:highlight>
              <a:hlinkClick r:id="rId3"/>
            </a:endParaRPr>
          </a:p>
          <a:p>
            <a:pPr lvl="0">
              <a:spcBef>
                <a:spcPts val="0"/>
              </a:spcBef>
              <a:buNone/>
            </a:pPr>
            <a:endParaRPr dirty="0"/>
          </a:p>
          <a:p>
            <a:pPr lvl="0">
              <a:spcBef>
                <a:spcPts val="0"/>
              </a:spcBef>
              <a:buNone/>
            </a:pPr>
            <a:endParaRPr dirty="0"/>
          </a:p>
          <a:p>
            <a:pPr lvl="0">
              <a:spcBef>
                <a:spcPts val="0"/>
              </a:spcBef>
              <a:buNone/>
            </a:pPr>
            <a:endParaRPr dirty="0"/>
          </a:p>
        </p:txBody>
      </p:sp>
      <p:sp>
        <p:nvSpPr>
          <p:cNvPr id="132" name="Shape 132"/>
          <p:cNvSpPr txBox="1">
            <a:spLocks noGrp="1"/>
          </p:cNvSpPr>
          <p:nvPr>
            <p:ph type="sldNum" idx="12"/>
          </p:nvPr>
        </p:nvSpPr>
        <p:spPr>
          <a:xfrm>
            <a:off x="8305800" y="6340475"/>
            <a:ext cx="3810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sldNum" idx="12"/>
          </p:nvPr>
        </p:nvSpPr>
        <p:spPr>
          <a:xfrm>
            <a:off x="8305800" y="6340475"/>
            <a:ext cx="3810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13</a:t>
            </a:fld>
            <a:endParaRPr lang="en-US"/>
          </a:p>
        </p:txBody>
      </p:sp>
      <p:sp>
        <p:nvSpPr>
          <p:cNvPr id="139" name="Shape 139"/>
          <p:cNvSpPr txBox="1"/>
          <p:nvPr/>
        </p:nvSpPr>
        <p:spPr>
          <a:xfrm>
            <a:off x="323625" y="339050"/>
            <a:ext cx="7859700" cy="5763900"/>
          </a:xfrm>
          <a:prstGeom prst="rect">
            <a:avLst/>
          </a:prstGeom>
          <a:noFill/>
          <a:ln>
            <a:noFill/>
          </a:ln>
        </p:spPr>
        <p:txBody>
          <a:bodyPr lIns="91425" tIns="91425" rIns="91425" bIns="91425" anchor="t" anchorCtr="0">
            <a:noAutofit/>
          </a:bodyPr>
          <a:lstStyle/>
          <a:p>
            <a:pPr lvl="0" rtl="0">
              <a:spcBef>
                <a:spcPts val="0"/>
              </a:spcBef>
              <a:buClr>
                <a:schemeClr val="dk1"/>
              </a:buClr>
              <a:buSzPct val="27500"/>
              <a:buFont typeface="Arial"/>
              <a:buNone/>
            </a:pPr>
            <a:r>
              <a:rPr lang="en-US" sz="4000" b="1" dirty="0">
                <a:solidFill>
                  <a:srgbClr val="0000FF"/>
                </a:solidFill>
                <a:latin typeface="Times New Roman"/>
                <a:ea typeface="Times New Roman"/>
                <a:cs typeface="Times New Roman"/>
                <a:sym typeface="Times New Roman"/>
              </a:rPr>
              <a:t>Start with the Content Standard...</a:t>
            </a:r>
          </a:p>
          <a:p>
            <a:pPr lvl="0" algn="ctr" rtl="0">
              <a:spcBef>
                <a:spcPts val="0"/>
              </a:spcBef>
              <a:buClr>
                <a:schemeClr val="dk1"/>
              </a:buClr>
              <a:buFont typeface="Arial"/>
              <a:buNone/>
            </a:pPr>
            <a:endParaRPr sz="4000" b="1" dirty="0">
              <a:solidFill>
                <a:srgbClr val="0000FF"/>
              </a:solidFill>
              <a:latin typeface="Times New Roman"/>
              <a:ea typeface="Times New Roman"/>
              <a:cs typeface="Times New Roman"/>
              <a:sym typeface="Times New Roman"/>
            </a:endParaRPr>
          </a:p>
          <a:p>
            <a:pPr lvl="0" algn="ctr" rtl="0">
              <a:spcBef>
                <a:spcPts val="0"/>
              </a:spcBef>
              <a:buNone/>
            </a:pPr>
            <a:r>
              <a:rPr lang="en-US" sz="4000" b="1" dirty="0">
                <a:solidFill>
                  <a:srgbClr val="0000FF"/>
                </a:solidFill>
                <a:latin typeface="Times New Roman"/>
                <a:ea typeface="Times New Roman"/>
                <a:cs typeface="Times New Roman"/>
                <a:sym typeface="Times New Roman"/>
              </a:rPr>
              <a:t>CE 5e - ...examining the history of and requirements for voter registration... </a:t>
            </a:r>
          </a:p>
          <a:p>
            <a:pPr lvl="0" algn="ctr" rtl="0">
              <a:spcBef>
                <a:spcPts val="0"/>
              </a:spcBef>
              <a:buNone/>
            </a:pPr>
            <a:endParaRPr sz="4000" b="1" dirty="0">
              <a:solidFill>
                <a:srgbClr val="0000FF"/>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96325" y="0"/>
            <a:ext cx="8113500" cy="5964300"/>
          </a:xfrm>
          <a:prstGeom prst="rect">
            <a:avLst/>
          </a:prstGeom>
          <a:noFill/>
          <a:ln>
            <a:noFill/>
          </a:ln>
        </p:spPr>
        <p:txBody>
          <a:bodyPr lIns="91425" tIns="45700" rIns="91425" bIns="45700" anchor="ctr" anchorCtr="0">
            <a:noAutofit/>
          </a:bodyPr>
          <a:lstStyle/>
          <a:p>
            <a:pPr marL="0" marR="0" lvl="0" indent="0" rtl="0">
              <a:spcBef>
                <a:spcPts val="0"/>
              </a:spcBef>
              <a:buClr>
                <a:srgbClr val="0070C0"/>
              </a:buClr>
              <a:buSzPct val="25000"/>
              <a:buFont typeface="Times New Roman"/>
              <a:buNone/>
            </a:pPr>
            <a:r>
              <a:rPr lang="en-US" dirty="0">
                <a:solidFill>
                  <a:srgbClr val="FF0000"/>
                </a:solidFill>
              </a:rPr>
              <a:t>Then choose a skill standard…</a:t>
            </a:r>
          </a:p>
          <a:p>
            <a:pPr marL="0" marR="0" lvl="0" indent="0" algn="l" rtl="0">
              <a:spcBef>
                <a:spcPts val="0"/>
              </a:spcBef>
              <a:buClr>
                <a:srgbClr val="0070C0"/>
              </a:buClr>
              <a:buSzPct val="25000"/>
              <a:buFont typeface="Times New Roman"/>
              <a:buNone/>
            </a:pPr>
            <a:endParaRPr dirty="0"/>
          </a:p>
          <a:p>
            <a:pPr marL="0" marR="0" lvl="0" indent="0" rtl="0">
              <a:spcBef>
                <a:spcPts val="0"/>
              </a:spcBef>
              <a:buClr>
                <a:srgbClr val="0070C0"/>
              </a:buClr>
              <a:buSzPct val="25000"/>
              <a:buFont typeface="Times New Roman"/>
              <a:buNone/>
            </a:pPr>
            <a:r>
              <a:rPr lang="en-US" sz="4000" b="1" i="0" u="none" strike="noStrike" cap="none" dirty="0" smtClean="0">
                <a:solidFill>
                  <a:srgbClr val="FF0000"/>
                </a:solidFill>
                <a:latin typeface="Times New Roman"/>
                <a:ea typeface="Times New Roman"/>
                <a:cs typeface="Times New Roman"/>
                <a:sym typeface="Times New Roman"/>
              </a:rPr>
              <a:t>CE </a:t>
            </a:r>
            <a:r>
              <a:rPr lang="en-US" sz="4000" b="1" i="0" u="none" strike="noStrike" cap="none" dirty="0">
                <a:solidFill>
                  <a:srgbClr val="FF0000"/>
                </a:solidFill>
                <a:latin typeface="Times New Roman"/>
                <a:ea typeface="Times New Roman"/>
                <a:cs typeface="Times New Roman"/>
                <a:sym typeface="Times New Roman"/>
              </a:rPr>
              <a:t>1b - ...analyzing how political and economic trends influence public policy, using demographic information and other data sources</a:t>
            </a:r>
          </a:p>
        </p:txBody>
      </p:sp>
      <p:sp>
        <p:nvSpPr>
          <p:cNvPr id="145" name="Shape 145"/>
          <p:cNvSpPr txBox="1">
            <a:spLocks noGrp="1"/>
          </p:cNvSpPr>
          <p:nvPr>
            <p:ph type="sldNum" idx="12"/>
          </p:nvPr>
        </p:nvSpPr>
        <p:spPr>
          <a:xfrm>
            <a:off x="8305800" y="6340475"/>
            <a:ext cx="3810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a:solidFill>
                  <a:schemeClr val="lt1"/>
                </a:solidFill>
                <a:latin typeface="Calibri"/>
                <a:ea typeface="Calibri"/>
                <a:cs typeface="Calibri"/>
                <a:sym typeface="Calibri"/>
              </a:rPr>
              <a:t>14</a:t>
            </a:fld>
            <a:endParaRPr lang="en-US" sz="1200" b="1">
              <a:solidFill>
                <a:schemeClr val="lt1"/>
              </a:solidFill>
              <a:latin typeface="Calibri"/>
              <a:ea typeface="Calibri"/>
              <a:cs typeface="Calibri"/>
              <a:sym typeface="Calibri"/>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74637"/>
            <a:ext cx="7543800" cy="1143200"/>
          </a:xfrm>
          <a:prstGeom prst="rect">
            <a:avLst/>
          </a:prstGeom>
        </p:spPr>
        <p:txBody>
          <a:bodyPr lIns="91425" tIns="91425" rIns="91425" bIns="91425" anchor="ctr" anchorCtr="0">
            <a:noAutofit/>
          </a:bodyPr>
          <a:lstStyle/>
          <a:p>
            <a:pPr lvl="0" rtl="0">
              <a:spcBef>
                <a:spcPts val="0"/>
              </a:spcBef>
              <a:buNone/>
            </a:pPr>
            <a:r>
              <a:rPr lang="en" dirty="0"/>
              <a:t>1b Essential Understandings</a:t>
            </a:r>
          </a:p>
        </p:txBody>
      </p:sp>
      <p:sp>
        <p:nvSpPr>
          <p:cNvPr id="140" name="Shape 140"/>
          <p:cNvSpPr txBox="1">
            <a:spLocks noGrp="1"/>
          </p:cNvSpPr>
          <p:nvPr>
            <p:ph type="body" idx="1"/>
          </p:nvPr>
        </p:nvSpPr>
        <p:spPr>
          <a:xfrm>
            <a:off x="0" y="1498600"/>
            <a:ext cx="8305800" cy="5384800"/>
          </a:xfrm>
          <a:prstGeom prst="rect">
            <a:avLst/>
          </a:prstGeom>
        </p:spPr>
        <p:txBody>
          <a:bodyPr lIns="91425" tIns="91425" rIns="91425" bIns="91425" anchor="t" anchorCtr="0">
            <a:noAutofit/>
          </a:bodyPr>
          <a:lstStyle/>
          <a:p>
            <a:pPr marL="457200" marR="0" lvl="0" indent="-419100" algn="l" rtl="0">
              <a:lnSpc>
                <a:spcPct val="100000"/>
              </a:lnSpc>
              <a:spcBef>
                <a:spcPts val="0"/>
              </a:spcBef>
              <a:spcAft>
                <a:spcPts val="0"/>
              </a:spcAft>
              <a:buSzPct val="100000"/>
            </a:pPr>
            <a:r>
              <a:rPr lang="en" sz="3000" dirty="0">
                <a:latin typeface="Times New Roman" panose="02020603050405020304" pitchFamily="18" charset="0"/>
                <a:cs typeface="Times New Roman" panose="02020603050405020304" pitchFamily="18" charset="0"/>
              </a:rPr>
              <a:t>Analysis includes identifying important trends based on demographic information and other data sources.</a:t>
            </a:r>
          </a:p>
          <a:p>
            <a:pPr marL="457200" marR="0" lvl="0" indent="-419100" algn="l" rtl="0">
              <a:lnSpc>
                <a:spcPct val="100000"/>
              </a:lnSpc>
              <a:spcBef>
                <a:spcPts val="0"/>
              </a:spcBef>
              <a:spcAft>
                <a:spcPts val="0"/>
              </a:spcAft>
              <a:buSzPct val="100000"/>
            </a:pPr>
            <a:r>
              <a:rPr lang="en" sz="3000" dirty="0">
                <a:latin typeface="Times New Roman" panose="02020603050405020304" pitchFamily="18" charset="0"/>
                <a:cs typeface="Times New Roman" panose="02020603050405020304" pitchFamily="18" charset="0"/>
              </a:rPr>
              <a:t>Demographic information is often used by governments and businesses in the development of policies and decisions.</a:t>
            </a:r>
          </a:p>
        </p:txBody>
      </p:sp>
      <p:sp>
        <p:nvSpPr>
          <p:cNvPr id="141" name="Shape 141"/>
          <p:cNvSpPr txBox="1">
            <a:spLocks noGrp="1"/>
          </p:cNvSpPr>
          <p:nvPr>
            <p:ph type="sldNum" idx="12"/>
          </p:nvPr>
        </p:nvSpPr>
        <p:spPr>
          <a:xfrm>
            <a:off x="8305800" y="6340475"/>
            <a:ext cx="381000" cy="3652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
              <a:pPr lvl="0" rtl="0">
                <a:spcBef>
                  <a:spcPts val="0"/>
                </a:spcBef>
                <a:buNone/>
              </a:pPr>
              <a:t>15</a:t>
            </a:fld>
            <a:endParaRPr lang="en"/>
          </a:p>
        </p:txBody>
      </p:sp>
    </p:spTree>
    <p:extLst>
      <p:ext uri="{BB962C8B-B14F-4D97-AF65-F5344CB8AC3E}">
        <p14:creationId xmlns:p14="http://schemas.microsoft.com/office/powerpoint/2010/main" val="1180429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74637"/>
            <a:ext cx="7543800" cy="1143200"/>
          </a:xfrm>
          <a:prstGeom prst="rect">
            <a:avLst/>
          </a:prstGeom>
        </p:spPr>
        <p:txBody>
          <a:bodyPr lIns="91425" tIns="91425" rIns="91425" bIns="91425" anchor="ctr" anchorCtr="0">
            <a:noAutofit/>
          </a:bodyPr>
          <a:lstStyle/>
          <a:p>
            <a:pPr lvl="0" rtl="0">
              <a:spcBef>
                <a:spcPts val="0"/>
              </a:spcBef>
              <a:buClr>
                <a:schemeClr val="dk1"/>
              </a:buClr>
              <a:buSzPct val="27500"/>
              <a:buFont typeface="Arial"/>
              <a:buNone/>
            </a:pPr>
            <a:r>
              <a:rPr lang="en"/>
              <a:t>1b Essential Understandings</a:t>
            </a:r>
          </a:p>
          <a:p>
            <a:pPr lvl="0" rtl="0">
              <a:spcBef>
                <a:spcPts val="0"/>
              </a:spcBef>
              <a:buNone/>
            </a:pPr>
            <a:endParaRPr/>
          </a:p>
        </p:txBody>
      </p:sp>
      <p:sp>
        <p:nvSpPr>
          <p:cNvPr id="148" name="Shape 148"/>
          <p:cNvSpPr txBox="1">
            <a:spLocks noGrp="1"/>
          </p:cNvSpPr>
          <p:nvPr>
            <p:ph type="body" idx="1"/>
          </p:nvPr>
        </p:nvSpPr>
        <p:spPr>
          <a:xfrm>
            <a:off x="21770" y="990600"/>
            <a:ext cx="8284029" cy="4526000"/>
          </a:xfrm>
          <a:prstGeom prst="rect">
            <a:avLst/>
          </a:prstGeom>
        </p:spPr>
        <p:txBody>
          <a:bodyPr lIns="91425" tIns="91425" rIns="91425" bIns="91425" anchor="t" anchorCtr="0">
            <a:noAutofit/>
          </a:bodyPr>
          <a:lstStyle/>
          <a:p>
            <a:pPr marL="457200" lvl="0" indent="-228600" rtl="0">
              <a:spcBef>
                <a:spcPts val="0"/>
              </a:spcBef>
            </a:pPr>
            <a:r>
              <a:rPr lang="en" dirty="0">
                <a:latin typeface="Times New Roman" panose="02020603050405020304" pitchFamily="18" charset="0"/>
                <a:cs typeface="Times New Roman" panose="02020603050405020304" pitchFamily="18" charset="0"/>
              </a:rPr>
              <a:t>Demographic information is presented in a variety of forms, including the following:</a:t>
            </a:r>
          </a:p>
          <a:p>
            <a:pPr marL="914400" lvl="1" indent="-228600" rtl="0">
              <a:spcBef>
                <a:spcPts val="0"/>
              </a:spcBef>
            </a:pPr>
            <a:r>
              <a:rPr lang="en" dirty="0">
                <a:solidFill>
                  <a:schemeClr val="tx1"/>
                </a:solidFill>
                <a:latin typeface="Times New Roman" panose="02020603050405020304" pitchFamily="18" charset="0"/>
                <a:cs typeface="Times New Roman" panose="02020603050405020304" pitchFamily="18" charset="0"/>
              </a:rPr>
              <a:t>Election data</a:t>
            </a:r>
          </a:p>
          <a:p>
            <a:pPr marL="914400" lvl="1" indent="-228600" rtl="0">
              <a:spcBef>
                <a:spcPts val="0"/>
              </a:spcBef>
            </a:pPr>
            <a:r>
              <a:rPr lang="en" dirty="0">
                <a:solidFill>
                  <a:schemeClr val="tx1"/>
                </a:solidFill>
                <a:latin typeface="Times New Roman" panose="02020603050405020304" pitchFamily="18" charset="0"/>
                <a:cs typeface="Times New Roman" panose="02020603050405020304" pitchFamily="18" charset="0"/>
              </a:rPr>
              <a:t>Economic data</a:t>
            </a:r>
          </a:p>
          <a:p>
            <a:pPr marL="914400" lvl="1" indent="-228600" rtl="0">
              <a:spcBef>
                <a:spcPts val="0"/>
              </a:spcBef>
            </a:pPr>
            <a:r>
              <a:rPr lang="en" dirty="0">
                <a:solidFill>
                  <a:schemeClr val="tx1"/>
                </a:solidFill>
                <a:latin typeface="Times New Roman" panose="02020603050405020304" pitchFamily="18" charset="0"/>
                <a:cs typeface="Times New Roman" panose="02020603050405020304" pitchFamily="18" charset="0"/>
              </a:rPr>
              <a:t>Census data</a:t>
            </a:r>
          </a:p>
        </p:txBody>
      </p:sp>
      <p:sp>
        <p:nvSpPr>
          <p:cNvPr id="149" name="Shape 149"/>
          <p:cNvSpPr txBox="1">
            <a:spLocks noGrp="1"/>
          </p:cNvSpPr>
          <p:nvPr>
            <p:ph type="sldNum" idx="12"/>
          </p:nvPr>
        </p:nvSpPr>
        <p:spPr>
          <a:xfrm>
            <a:off x="8305800" y="6340475"/>
            <a:ext cx="381000" cy="3652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
              <a:pPr lvl="0" rtl="0">
                <a:spcBef>
                  <a:spcPts val="0"/>
                </a:spcBef>
                <a:buNone/>
              </a:pPr>
              <a:t>16</a:t>
            </a:fld>
            <a:endParaRPr lang="en"/>
          </a:p>
        </p:txBody>
      </p:sp>
    </p:spTree>
    <p:extLst>
      <p:ext uri="{BB962C8B-B14F-4D97-AF65-F5344CB8AC3E}">
        <p14:creationId xmlns:p14="http://schemas.microsoft.com/office/powerpoint/2010/main" val="3803918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57200" y="274637"/>
            <a:ext cx="7543800" cy="1143000"/>
          </a:xfrm>
          <a:prstGeom prst="rect">
            <a:avLst/>
          </a:prstGeom>
        </p:spPr>
        <p:txBody>
          <a:bodyPr lIns="91425" tIns="91425" rIns="91425" bIns="91425" anchor="ctr" anchorCtr="0">
            <a:noAutofit/>
          </a:bodyPr>
          <a:lstStyle/>
          <a:p>
            <a:pPr lvl="0">
              <a:spcBef>
                <a:spcPts val="0"/>
              </a:spcBef>
              <a:buNone/>
            </a:pPr>
            <a:r>
              <a:rPr lang="en-US" u="sng" dirty="0">
                <a:solidFill>
                  <a:schemeClr val="hlink"/>
                </a:solidFill>
                <a:hlinkClick r:id="rId3"/>
              </a:rPr>
              <a:t>Voter Speed Dating</a:t>
            </a:r>
          </a:p>
        </p:txBody>
      </p:sp>
      <p:sp>
        <p:nvSpPr>
          <p:cNvPr id="152" name="Shape 152"/>
          <p:cNvSpPr txBox="1">
            <a:spLocks noGrp="1"/>
          </p:cNvSpPr>
          <p:nvPr>
            <p:ph type="sldNum" idx="12"/>
          </p:nvPr>
        </p:nvSpPr>
        <p:spPr>
          <a:xfrm>
            <a:off x="8305800" y="6340475"/>
            <a:ext cx="3810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17</a:t>
            </a:fld>
            <a:endParaRPr lang="en-US"/>
          </a:p>
        </p:txBody>
      </p:sp>
      <p:pic>
        <p:nvPicPr>
          <p:cNvPr id="153" name="Shape 153" descr="Voter Characteristics Speed Dating.jpg">
            <a:hlinkClick r:id="rId4"/>
          </p:cNvPr>
          <p:cNvPicPr preferRelativeResize="0"/>
          <p:nvPr/>
        </p:nvPicPr>
        <p:blipFill>
          <a:blip r:embed="rId5">
            <a:alphaModFix/>
          </a:blip>
          <a:stretch>
            <a:fillRect/>
          </a:stretch>
        </p:blipFill>
        <p:spPr>
          <a:xfrm>
            <a:off x="2358012" y="1531100"/>
            <a:ext cx="3742174" cy="4989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Another</a:t>
            </a:r>
            <a:endParaRPr lang="en-US" dirty="0"/>
          </a:p>
        </p:txBody>
      </p:sp>
      <p:sp>
        <p:nvSpPr>
          <p:cNvPr id="167" name="Shape 167"/>
          <p:cNvSpPr txBox="1">
            <a:spLocks noGrp="1"/>
          </p:cNvSpPr>
          <p:nvPr>
            <p:ph type="sldNum" idx="12"/>
          </p:nvPr>
        </p:nvSpPr>
        <p:spPr>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74637"/>
            <a:ext cx="7543800" cy="1143200"/>
          </a:xfrm>
          <a:prstGeom prst="rect">
            <a:avLst/>
          </a:prstGeom>
        </p:spPr>
        <p:txBody>
          <a:bodyPr lIns="91425" tIns="91425" rIns="91425" bIns="91425" anchor="ctr" anchorCtr="0">
            <a:noAutofit/>
          </a:bodyPr>
          <a:lstStyle/>
          <a:p>
            <a:pPr lvl="0" rtl="0">
              <a:spcBef>
                <a:spcPts val="0"/>
              </a:spcBef>
              <a:buNone/>
            </a:pPr>
            <a:r>
              <a:rPr lang="en" dirty="0">
                <a:solidFill>
                  <a:schemeClr val="dk2"/>
                </a:solidFill>
              </a:rPr>
              <a:t>Choose an Applicable Content Strand</a:t>
            </a:r>
          </a:p>
        </p:txBody>
      </p:sp>
      <p:sp>
        <p:nvSpPr>
          <p:cNvPr id="198" name="Shape 198"/>
          <p:cNvSpPr txBox="1">
            <a:spLocks noGrp="1"/>
          </p:cNvSpPr>
          <p:nvPr>
            <p:ph type="body" idx="1"/>
          </p:nvPr>
        </p:nvSpPr>
        <p:spPr>
          <a:xfrm>
            <a:off x="457200" y="1600200"/>
            <a:ext cx="7543800" cy="4526000"/>
          </a:xfrm>
          <a:prstGeom prst="rect">
            <a:avLst/>
          </a:prstGeom>
        </p:spPr>
        <p:txBody>
          <a:bodyPr lIns="91425" tIns="91425" rIns="91425" bIns="91425" anchor="t" anchorCtr="0">
            <a:noAutofit/>
          </a:bodyPr>
          <a:lstStyle/>
          <a:p>
            <a:pPr marL="0" lvl="0" indent="-69850" algn="l" rtl="0">
              <a:spcBef>
                <a:spcPts val="0"/>
              </a:spcBef>
              <a:buClr>
                <a:schemeClr val="dk1"/>
              </a:buClr>
              <a:buSzPct val="27500"/>
              <a:buFont typeface="Arial"/>
              <a:buNone/>
            </a:pPr>
            <a:r>
              <a:rPr lang="en" sz="4000" dirty="0">
                <a:solidFill>
                  <a:srgbClr val="0070C0"/>
                </a:solidFill>
                <a:latin typeface="Times New Roman" panose="02020603050405020304" pitchFamily="18" charset="0"/>
                <a:ea typeface="Times New Roman"/>
                <a:cs typeface="Times New Roman" panose="02020603050405020304" pitchFamily="18" charset="0"/>
                <a:sym typeface="Times New Roman"/>
              </a:rPr>
              <a:t>SOL CE.5c</a:t>
            </a:r>
          </a:p>
          <a:p>
            <a:pPr marL="457200" lvl="0" indent="-381000" rtl="0">
              <a:spcBef>
                <a:spcPts val="0"/>
              </a:spcBef>
              <a:buSzPct val="100000"/>
            </a:pPr>
            <a:r>
              <a:rPr lang="en" sz="2400" dirty="0">
                <a:latin typeface="Times New Roman" panose="02020603050405020304" pitchFamily="18" charset="0"/>
                <a:cs typeface="Times New Roman" panose="02020603050405020304" pitchFamily="18" charset="0"/>
              </a:rPr>
              <a:t>Strategies for evaluating campaign speeches, literature, and advertisements for accuracy.</a:t>
            </a:r>
          </a:p>
          <a:p>
            <a:pPr marL="914400" lvl="1" indent="-381000" rtl="0">
              <a:spcBef>
                <a:spcPts val="0"/>
              </a:spcBef>
              <a:buSzPct val="100000"/>
            </a:pPr>
            <a:r>
              <a:rPr lang="en" sz="2400" dirty="0">
                <a:latin typeface="Times New Roman" panose="02020603050405020304" pitchFamily="18" charset="0"/>
                <a:cs typeface="Times New Roman" panose="02020603050405020304" pitchFamily="18" charset="0"/>
              </a:rPr>
              <a:t>Separating fact from opinion</a:t>
            </a:r>
          </a:p>
          <a:p>
            <a:pPr marL="914400" lvl="1" indent="-381000" rtl="0">
              <a:spcBef>
                <a:spcPts val="0"/>
              </a:spcBef>
              <a:buSzPct val="100000"/>
            </a:pPr>
            <a:r>
              <a:rPr lang="en" sz="2400" dirty="0">
                <a:latin typeface="Times New Roman" panose="02020603050405020304" pitchFamily="18" charset="0"/>
                <a:cs typeface="Times New Roman" panose="02020603050405020304" pitchFamily="18" charset="0"/>
              </a:rPr>
              <a:t>Detecting Bias</a:t>
            </a:r>
          </a:p>
          <a:p>
            <a:pPr marL="914400" lvl="1" indent="-381000" rtl="0">
              <a:spcBef>
                <a:spcPts val="0"/>
              </a:spcBef>
              <a:buSzPct val="100000"/>
            </a:pPr>
            <a:r>
              <a:rPr lang="en" sz="2400" dirty="0">
                <a:latin typeface="Times New Roman" panose="02020603050405020304" pitchFamily="18" charset="0"/>
                <a:cs typeface="Times New Roman" panose="02020603050405020304" pitchFamily="18" charset="0"/>
              </a:rPr>
              <a:t>Evaluating sources</a:t>
            </a:r>
          </a:p>
          <a:p>
            <a:pPr marL="914400" lvl="1" indent="-381000" rtl="0">
              <a:spcBef>
                <a:spcPts val="0"/>
              </a:spcBef>
              <a:buSzPct val="100000"/>
            </a:pPr>
            <a:r>
              <a:rPr lang="en" sz="2400" dirty="0">
                <a:latin typeface="Times New Roman" panose="02020603050405020304" pitchFamily="18" charset="0"/>
                <a:cs typeface="Times New Roman" panose="02020603050405020304" pitchFamily="18" charset="0"/>
              </a:rPr>
              <a:t>Identifying propaganda</a:t>
            </a:r>
          </a:p>
        </p:txBody>
      </p:sp>
      <p:sp>
        <p:nvSpPr>
          <p:cNvPr id="199" name="Shape 199"/>
          <p:cNvSpPr txBox="1">
            <a:spLocks noGrp="1"/>
          </p:cNvSpPr>
          <p:nvPr>
            <p:ph type="sldNum" idx="12"/>
          </p:nvPr>
        </p:nvSpPr>
        <p:spPr>
          <a:xfrm>
            <a:off x="8305800" y="6340475"/>
            <a:ext cx="381000" cy="365200"/>
          </a:xfrm>
          <a:prstGeom prst="rect">
            <a:avLst/>
          </a:prstGeom>
        </p:spPr>
        <p:txBody>
          <a:bodyPr lIns="91425" tIns="45700" rIns="91425" bIns="45700" anchor="ctr" anchorCtr="0">
            <a:noAutofit/>
          </a:bodyPr>
          <a:lstStyle/>
          <a:p>
            <a:pPr lvl="0" rtl="0">
              <a:spcBef>
                <a:spcPts val="0"/>
              </a:spcBef>
              <a:buClr>
                <a:srgbClr val="000000"/>
              </a:buClr>
              <a:buSzPct val="91666"/>
              <a:buFont typeface="Arial"/>
              <a:buNone/>
            </a:pPr>
            <a:fld id="{00000000-1234-1234-1234-123412341234}" type="slidenum">
              <a:rPr lang="en"/>
              <a:pPr lvl="0" rtl="0">
                <a:spcBef>
                  <a:spcPts val="0"/>
                </a:spcBef>
                <a:buClr>
                  <a:srgbClr val="000000"/>
                </a:buClr>
                <a:buSzPct val="91666"/>
                <a:buFont typeface="Arial"/>
                <a:buNone/>
              </a:pPr>
              <a:t>19</a:t>
            </a:fld>
            <a:endParaRPr lang="en"/>
          </a:p>
        </p:txBody>
      </p:sp>
    </p:spTree>
    <p:extLst>
      <p:ext uri="{BB962C8B-B14F-4D97-AF65-F5344CB8AC3E}">
        <p14:creationId xmlns:p14="http://schemas.microsoft.com/office/powerpoint/2010/main" val="3315785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543800" cy="1143001"/>
          </a:xfrm>
        </p:spPr>
        <p:txBody>
          <a:bodyPr>
            <a:normAutofit/>
          </a:bodyPr>
          <a:lstStyle/>
          <a:p>
            <a:r>
              <a:rPr lang="en-US" sz="4800" u="sng" cap="all"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Disclaimer</a:t>
            </a:r>
            <a:endParaRPr lang="en-US" sz="4800" u="sng" cap="all"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
        <p:nvSpPr>
          <p:cNvPr id="3" name="Text Placeholder 2"/>
          <p:cNvSpPr>
            <a:spLocks noGrp="1"/>
          </p:cNvSpPr>
          <p:nvPr>
            <p:ph type="body" idx="1"/>
          </p:nvPr>
        </p:nvSpPr>
        <p:spPr>
          <a:xfrm>
            <a:off x="152400" y="1219200"/>
            <a:ext cx="8801100" cy="4830763"/>
          </a:xfrm>
          <a:solidFill>
            <a:srgbClr val="95B3D7">
              <a:alpha val="87059"/>
            </a:srgbClr>
          </a:solidFill>
          <a:ln>
            <a:solidFill>
              <a:schemeClr val="tx1">
                <a:lumMod val="95000"/>
                <a:lumOff val="5000"/>
              </a:schemeClr>
            </a:solidFill>
          </a:ln>
        </p:spPr>
        <p:txBody>
          <a:bodyPr>
            <a:normAutofit/>
          </a:bodyPr>
          <a:lstStyle/>
          <a:p>
            <a:pPr marL="228600" indent="0" algn="ctr">
              <a:buNone/>
            </a:pPr>
            <a:r>
              <a:rPr lang="en-US" dirty="0" smtClean="0"/>
              <a:t>Reference within this presentation to any specific commercial or non-commercial product, process, or service by trade name, trademark, manufacturer or otherwise does not constitute or imply an endorsement, recommendation, or favoring by the </a:t>
            </a:r>
            <a:r>
              <a:rPr lang="en-US" dirty="0" smtClean="0">
                <a:effectLst>
                  <a:outerShdw blurRad="38100" dist="38100" dir="2700000" algn="tl">
                    <a:srgbClr val="000000">
                      <a:alpha val="43137"/>
                    </a:srgbClr>
                  </a:outerShdw>
                </a:effectLst>
              </a:rPr>
              <a:t>Virginia Department of Education</a:t>
            </a:r>
            <a:r>
              <a:rPr lang="en-US" dirty="0" smtClean="0"/>
              <a:t>. </a:t>
            </a:r>
            <a:endParaRPr lang="en-US" dirty="0"/>
          </a:p>
        </p:txBody>
      </p:sp>
    </p:spTree>
    <p:extLst>
      <p:ext uri="{BB962C8B-B14F-4D97-AF65-F5344CB8AC3E}">
        <p14:creationId xmlns:p14="http://schemas.microsoft.com/office/powerpoint/2010/main" val="906325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192300" y="2661529"/>
            <a:ext cx="8113500" cy="1883200"/>
          </a:xfrm>
          <a:prstGeom prst="rect">
            <a:avLst/>
          </a:prstGeom>
          <a:noFill/>
          <a:ln>
            <a:noFill/>
          </a:ln>
        </p:spPr>
        <p:txBody>
          <a:bodyPr lIns="91425" tIns="45700" rIns="91425" bIns="45700" anchor="ctr" anchorCtr="0">
            <a:noAutofit/>
          </a:bodyPr>
          <a:lstStyle/>
          <a:p>
            <a:pPr marL="0" marR="0" lvl="0" indent="0" algn="l" rtl="0">
              <a:spcBef>
                <a:spcPts val="0"/>
              </a:spcBef>
              <a:buClr>
                <a:srgbClr val="0070C0"/>
              </a:buClr>
              <a:buSzPct val="25000"/>
              <a:buFont typeface="Times New Roman"/>
              <a:buNone/>
            </a:pPr>
            <a:r>
              <a:rPr lang="en" dirty="0"/>
              <a:t>SOL </a:t>
            </a:r>
            <a:r>
              <a:rPr lang="en" b="1" i="0" u="none" strike="noStrike" cap="none" dirty="0">
                <a:solidFill>
                  <a:srgbClr val="0070C0"/>
                </a:solidFill>
                <a:latin typeface="Times New Roman"/>
                <a:ea typeface="Times New Roman"/>
                <a:cs typeface="Times New Roman"/>
                <a:sym typeface="Times New Roman"/>
              </a:rPr>
              <a:t>CE 1</a:t>
            </a:r>
            <a:r>
              <a:rPr lang="en" dirty="0"/>
              <a:t>d</a:t>
            </a:r>
            <a:r>
              <a:rPr lang="en" b="1" i="0" u="none" strike="noStrike" cap="none" dirty="0">
                <a:solidFill>
                  <a:srgbClr val="0070C0"/>
                </a:solidFill>
                <a:latin typeface="Times New Roman"/>
                <a:ea typeface="Times New Roman"/>
                <a:cs typeface="Times New Roman"/>
                <a:sym typeface="Times New Roman"/>
              </a:rPr>
              <a:t> - </a:t>
            </a:r>
          </a:p>
          <a:p>
            <a:pPr marL="0" marR="0" lvl="0" indent="0" algn="l" rtl="0">
              <a:spcBef>
                <a:spcPts val="0"/>
              </a:spcBef>
              <a:buClr>
                <a:srgbClr val="0070C0"/>
              </a:buClr>
              <a:buSzPct val="25000"/>
              <a:buFont typeface="Times New Roman"/>
              <a:buNone/>
            </a:pPr>
            <a:r>
              <a:rPr lang="en" sz="3600" b="1" i="0" u="none" strike="noStrike" cap="none" dirty="0">
                <a:solidFill>
                  <a:srgbClr val="000000"/>
                </a:solidFill>
                <a:latin typeface="Times New Roman"/>
                <a:ea typeface="Times New Roman"/>
                <a:cs typeface="Times New Roman"/>
                <a:sym typeface="Times New Roman"/>
              </a:rPr>
              <a:t>...</a:t>
            </a:r>
            <a:r>
              <a:rPr lang="en" sz="3600" dirty="0">
                <a:solidFill>
                  <a:srgbClr val="000000"/>
                </a:solidFill>
              </a:rPr>
              <a:t>determining the accuracy and validity of information by separating fact and opinion and recognizing bias</a:t>
            </a:r>
          </a:p>
        </p:txBody>
      </p:sp>
      <p:sp>
        <p:nvSpPr>
          <p:cNvPr id="190" name="Shape 190"/>
          <p:cNvSpPr txBox="1">
            <a:spLocks noGrp="1"/>
          </p:cNvSpPr>
          <p:nvPr>
            <p:ph type="sldNum" idx="12"/>
          </p:nvPr>
        </p:nvSpPr>
        <p:spPr>
          <a:xfrm>
            <a:off x="8305800" y="6340475"/>
            <a:ext cx="381000" cy="3652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1">
                <a:solidFill>
                  <a:schemeClr val="lt1"/>
                </a:solidFill>
                <a:latin typeface="Calibri"/>
                <a:ea typeface="Calibri"/>
                <a:cs typeface="Calibri"/>
                <a:sym typeface="Calibri"/>
              </a:rPr>
              <a:pPr marL="0" marR="0" lvl="0" indent="0" algn="r" rtl="0">
                <a:spcBef>
                  <a:spcPts val="0"/>
                </a:spcBef>
                <a:buSzPct val="25000"/>
                <a:buNone/>
              </a:pPr>
              <a:t>20</a:t>
            </a:fld>
            <a:endParaRPr lang="en" sz="1200" b="1">
              <a:solidFill>
                <a:schemeClr val="lt1"/>
              </a:solidFill>
              <a:latin typeface="Calibri"/>
              <a:ea typeface="Calibri"/>
              <a:cs typeface="Calibri"/>
              <a:sym typeface="Calibri"/>
            </a:endParaRPr>
          </a:p>
        </p:txBody>
      </p:sp>
      <p:sp>
        <p:nvSpPr>
          <p:cNvPr id="191" name="Shape 191"/>
          <p:cNvSpPr txBox="1">
            <a:spLocks noGrp="1"/>
          </p:cNvSpPr>
          <p:nvPr>
            <p:ph type="body" idx="1"/>
          </p:nvPr>
        </p:nvSpPr>
        <p:spPr>
          <a:xfrm>
            <a:off x="256350" y="514123"/>
            <a:ext cx="7600800" cy="7308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None/>
            </a:pPr>
            <a:r>
              <a:rPr lang="en">
                <a:solidFill>
                  <a:schemeClr val="dk2"/>
                </a:solidFill>
              </a:rPr>
              <a:t>Choose a Skill Strand-</a:t>
            </a:r>
          </a:p>
        </p:txBody>
      </p:sp>
    </p:spTree>
    <p:extLst>
      <p:ext uri="{BB962C8B-B14F-4D97-AF65-F5344CB8AC3E}">
        <p14:creationId xmlns:p14="http://schemas.microsoft.com/office/powerpoint/2010/main" val="2622696138"/>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274637"/>
            <a:ext cx="7543800" cy="1143200"/>
          </a:xfrm>
          <a:prstGeom prst="rect">
            <a:avLst/>
          </a:prstGeom>
        </p:spPr>
        <p:txBody>
          <a:bodyPr lIns="91425" tIns="91425" rIns="91425" bIns="91425" anchor="ctr" anchorCtr="0">
            <a:noAutofit/>
          </a:bodyPr>
          <a:lstStyle/>
          <a:p>
            <a:pPr lvl="0" rtl="0">
              <a:spcBef>
                <a:spcPts val="0"/>
              </a:spcBef>
              <a:buNone/>
            </a:pPr>
            <a:r>
              <a:rPr lang="en"/>
              <a:t>1d Essential Understandings</a:t>
            </a:r>
          </a:p>
        </p:txBody>
      </p:sp>
      <p:sp>
        <p:nvSpPr>
          <p:cNvPr id="206" name="Shape 206"/>
          <p:cNvSpPr txBox="1">
            <a:spLocks noGrp="1"/>
          </p:cNvSpPr>
          <p:nvPr>
            <p:ph type="body" idx="1"/>
          </p:nvPr>
        </p:nvSpPr>
        <p:spPr>
          <a:xfrm>
            <a:off x="457200" y="1600200"/>
            <a:ext cx="7543800" cy="4526000"/>
          </a:xfrm>
          <a:prstGeom prst="rect">
            <a:avLst/>
          </a:prstGeom>
        </p:spPr>
        <p:txBody>
          <a:bodyPr lIns="91425" tIns="91425" rIns="91425" bIns="91425" anchor="t" anchorCtr="0">
            <a:noAutofit/>
          </a:bodyPr>
          <a:lstStyle/>
          <a:p>
            <a:pPr marL="457200" lvl="0" indent="-419100" rtl="0">
              <a:spcBef>
                <a:spcPts val="0"/>
              </a:spcBef>
              <a:buSzPct val="100000"/>
            </a:pPr>
            <a:r>
              <a:rPr lang="en" sz="3000" dirty="0">
                <a:latin typeface="Times New Roman" panose="02020603050405020304" pitchFamily="18" charset="0"/>
                <a:cs typeface="Times New Roman" panose="02020603050405020304" pitchFamily="18" charset="0"/>
              </a:rPr>
              <a:t>Not all primary and secondary sources are reliable and accurate</a:t>
            </a:r>
          </a:p>
          <a:p>
            <a:pPr marL="457200" lvl="0" indent="-419100" rtl="0">
              <a:spcBef>
                <a:spcPts val="0"/>
              </a:spcBef>
              <a:buSzPct val="100000"/>
            </a:pPr>
            <a:r>
              <a:rPr lang="en" sz="3000" dirty="0">
                <a:latin typeface="Times New Roman" panose="02020603050405020304" pitchFamily="18" charset="0"/>
                <a:cs typeface="Times New Roman" panose="02020603050405020304" pitchFamily="18" charset="0"/>
              </a:rPr>
              <a:t>The context from the time period of the source can influence the information included</a:t>
            </a:r>
          </a:p>
        </p:txBody>
      </p:sp>
      <p:sp>
        <p:nvSpPr>
          <p:cNvPr id="207" name="Shape 207"/>
          <p:cNvSpPr txBox="1">
            <a:spLocks noGrp="1"/>
          </p:cNvSpPr>
          <p:nvPr>
            <p:ph type="sldNum" idx="12"/>
          </p:nvPr>
        </p:nvSpPr>
        <p:spPr>
          <a:xfrm>
            <a:off x="8305800" y="6340475"/>
            <a:ext cx="381000" cy="3652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
              <a:pPr lvl="0" rtl="0">
                <a:spcBef>
                  <a:spcPts val="0"/>
                </a:spcBef>
                <a:buNone/>
              </a:pPr>
              <a:t>21</a:t>
            </a:fld>
            <a:endParaRPr lang="en"/>
          </a:p>
        </p:txBody>
      </p:sp>
    </p:spTree>
    <p:extLst>
      <p:ext uri="{BB962C8B-B14F-4D97-AF65-F5344CB8AC3E}">
        <p14:creationId xmlns:p14="http://schemas.microsoft.com/office/powerpoint/2010/main" val="2392718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57200" y="274637"/>
            <a:ext cx="7543800" cy="1143200"/>
          </a:xfrm>
          <a:prstGeom prst="rect">
            <a:avLst/>
          </a:prstGeom>
        </p:spPr>
        <p:txBody>
          <a:bodyPr lIns="91425" tIns="91425" rIns="91425" bIns="91425" anchor="ctr" anchorCtr="0">
            <a:noAutofit/>
          </a:bodyPr>
          <a:lstStyle/>
          <a:p>
            <a:pPr lvl="0" rtl="0">
              <a:spcBef>
                <a:spcPts val="0"/>
              </a:spcBef>
              <a:buNone/>
            </a:pPr>
            <a:r>
              <a:rPr lang="en"/>
              <a:t>1d Essential Understandings</a:t>
            </a:r>
          </a:p>
          <a:p>
            <a:pPr lvl="0" rtl="0">
              <a:spcBef>
                <a:spcPts val="0"/>
              </a:spcBef>
              <a:buNone/>
            </a:pPr>
            <a:endParaRPr/>
          </a:p>
        </p:txBody>
      </p:sp>
      <p:sp>
        <p:nvSpPr>
          <p:cNvPr id="214" name="Shape 214"/>
          <p:cNvSpPr txBox="1">
            <a:spLocks noGrp="1"/>
          </p:cNvSpPr>
          <p:nvPr>
            <p:ph type="body" idx="1"/>
          </p:nvPr>
        </p:nvSpPr>
        <p:spPr>
          <a:xfrm>
            <a:off x="457200" y="1600200"/>
            <a:ext cx="7772400" cy="4526000"/>
          </a:xfrm>
          <a:prstGeom prst="rect">
            <a:avLst/>
          </a:prstGeom>
        </p:spPr>
        <p:txBody>
          <a:bodyPr lIns="91425" tIns="91425" rIns="91425" bIns="91425" anchor="t" anchorCtr="0">
            <a:noAutofit/>
          </a:bodyPr>
          <a:lstStyle/>
          <a:p>
            <a:pPr marL="228600" lvl="0" indent="0" rtl="0">
              <a:spcBef>
                <a:spcPts val="0"/>
              </a:spcBef>
              <a:buNone/>
            </a:pPr>
            <a:r>
              <a:rPr lang="en" dirty="0">
                <a:latin typeface="Times New Roman" panose="02020603050405020304" pitchFamily="18" charset="0"/>
                <a:cs typeface="Times New Roman" panose="02020603050405020304" pitchFamily="18" charset="0"/>
              </a:rPr>
              <a:t>It is critical to determine the accuracy and validity of information and recognize bias to draw informed conclusions, solve problems, and make informed decisions.</a:t>
            </a:r>
          </a:p>
        </p:txBody>
      </p:sp>
      <p:sp>
        <p:nvSpPr>
          <p:cNvPr id="215" name="Shape 215"/>
          <p:cNvSpPr txBox="1">
            <a:spLocks noGrp="1"/>
          </p:cNvSpPr>
          <p:nvPr>
            <p:ph type="sldNum" idx="12"/>
          </p:nvPr>
        </p:nvSpPr>
        <p:spPr>
          <a:xfrm>
            <a:off x="8305800" y="6340475"/>
            <a:ext cx="381000" cy="3652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
              <a:pPr lvl="0" rtl="0">
                <a:spcBef>
                  <a:spcPts val="0"/>
                </a:spcBef>
                <a:buNone/>
              </a:pPr>
              <a:t>22</a:t>
            </a:fld>
            <a:endParaRPr lang="en"/>
          </a:p>
        </p:txBody>
      </p:sp>
    </p:spTree>
    <p:extLst>
      <p:ext uri="{BB962C8B-B14F-4D97-AF65-F5344CB8AC3E}">
        <p14:creationId xmlns:p14="http://schemas.microsoft.com/office/powerpoint/2010/main" val="1143030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274637"/>
            <a:ext cx="7543800" cy="1143200"/>
          </a:xfrm>
          <a:prstGeom prst="rect">
            <a:avLst/>
          </a:prstGeom>
        </p:spPr>
        <p:txBody>
          <a:bodyPr lIns="91425" tIns="91425" rIns="91425" bIns="91425" anchor="ctr" anchorCtr="0">
            <a:noAutofit/>
          </a:bodyPr>
          <a:lstStyle/>
          <a:p>
            <a:pPr lvl="0" rtl="0">
              <a:spcBef>
                <a:spcPts val="0"/>
              </a:spcBef>
              <a:buNone/>
            </a:pPr>
            <a:r>
              <a:rPr lang="en" u="sng" dirty="0">
                <a:solidFill>
                  <a:schemeClr val="hlink"/>
                </a:solidFill>
                <a:hlinkClick r:id="rId3"/>
              </a:rPr>
              <a:t>Hook Article from the Onion</a:t>
            </a:r>
          </a:p>
        </p:txBody>
      </p:sp>
      <p:sp>
        <p:nvSpPr>
          <p:cNvPr id="230" name="Shape 230"/>
          <p:cNvSpPr txBox="1">
            <a:spLocks noGrp="1"/>
          </p:cNvSpPr>
          <p:nvPr>
            <p:ph type="body" idx="1"/>
          </p:nvPr>
        </p:nvSpPr>
        <p:spPr>
          <a:xfrm>
            <a:off x="457200" y="1600200"/>
            <a:ext cx="7543800" cy="4526000"/>
          </a:xfrm>
          <a:prstGeom prst="rect">
            <a:avLst/>
          </a:prstGeom>
        </p:spPr>
        <p:txBody>
          <a:bodyPr lIns="91425" tIns="91425" rIns="91425" bIns="91425" anchor="t" anchorCtr="0">
            <a:noAutofit/>
          </a:bodyPr>
          <a:lstStyle/>
          <a:p>
            <a:pPr lvl="0" algn="ctr" rtl="0">
              <a:spcBef>
                <a:spcPts val="0"/>
              </a:spcBef>
              <a:buNone/>
            </a:pPr>
            <a:r>
              <a:rPr lang="en" u="sng" dirty="0">
                <a:solidFill>
                  <a:schemeClr val="hlink"/>
                </a:solidFill>
                <a:latin typeface="Times New Roman" panose="02020603050405020304" pitchFamily="18" charset="0"/>
                <a:cs typeface="Times New Roman" panose="02020603050405020304" pitchFamily="18" charset="0"/>
                <a:hlinkClick r:id="rId4"/>
              </a:rPr>
              <a:t>Sort the Source!</a:t>
            </a:r>
          </a:p>
          <a:p>
            <a:pPr lvl="0" algn="ctr" rtl="0">
              <a:spcBef>
                <a:spcPts val="0"/>
              </a:spcBef>
              <a:buNone/>
            </a:pPr>
            <a:r>
              <a:rPr lang="en" sz="2400" dirty="0">
                <a:latin typeface="Times New Roman" panose="02020603050405020304" pitchFamily="18" charset="0"/>
                <a:cs typeface="Times New Roman" panose="02020603050405020304" pitchFamily="18" charset="0"/>
              </a:rPr>
              <a:t>learning experience where students use political cartoons to detect bias to evaluate sources</a:t>
            </a:r>
          </a:p>
        </p:txBody>
      </p:sp>
      <p:sp>
        <p:nvSpPr>
          <p:cNvPr id="231" name="Shape 231"/>
          <p:cNvSpPr txBox="1">
            <a:spLocks noGrp="1"/>
          </p:cNvSpPr>
          <p:nvPr>
            <p:ph type="sldNum" idx="12"/>
          </p:nvPr>
        </p:nvSpPr>
        <p:spPr>
          <a:xfrm>
            <a:off x="8305800" y="6340475"/>
            <a:ext cx="381000" cy="3652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
              <a:pPr lvl="0" rtl="0">
                <a:spcBef>
                  <a:spcPts val="0"/>
                </a:spcBef>
                <a:buClr>
                  <a:srgbClr val="000000"/>
                </a:buClr>
                <a:buSzPct val="25000"/>
                <a:buFont typeface="Arial"/>
                <a:buNone/>
              </a:pPr>
              <a:t>23</a:t>
            </a:fld>
            <a:endParaRPr lang="en"/>
          </a:p>
        </p:txBody>
      </p:sp>
      <p:pic>
        <p:nvPicPr>
          <p:cNvPr id="232" name="Shape 232"/>
          <p:cNvPicPr preferRelativeResize="0"/>
          <p:nvPr/>
        </p:nvPicPr>
        <p:blipFill>
          <a:blip r:embed="rId5">
            <a:alphaModFix/>
          </a:blip>
          <a:stretch>
            <a:fillRect/>
          </a:stretch>
        </p:blipFill>
        <p:spPr>
          <a:xfrm>
            <a:off x="1905000" y="3619608"/>
            <a:ext cx="4162256" cy="2959824"/>
          </a:xfrm>
          <a:prstGeom prst="rect">
            <a:avLst/>
          </a:prstGeom>
          <a:ln>
            <a:noFill/>
          </a:ln>
          <a:effectLst>
            <a:outerShdw blurRad="292100" dist="139700" dir="2700000" algn="tl" rotWithShape="0">
              <a:srgbClr val="333333">
                <a:alpha val="65000"/>
              </a:srgbClr>
            </a:outerShdw>
          </a:effectLst>
        </p:spPr>
      </p:pic>
      <p:sp>
        <p:nvSpPr>
          <p:cNvPr id="233" name="Shape 233"/>
          <p:cNvSpPr txBox="1"/>
          <p:nvPr/>
        </p:nvSpPr>
        <p:spPr>
          <a:xfrm>
            <a:off x="130150" y="6246775"/>
            <a:ext cx="1256100" cy="300000"/>
          </a:xfrm>
          <a:prstGeom prst="rect">
            <a:avLst/>
          </a:prstGeom>
          <a:noFill/>
          <a:ln>
            <a:noFill/>
          </a:ln>
        </p:spPr>
        <p:txBody>
          <a:bodyPr lIns="91425" tIns="91425" rIns="91425" bIns="91425" anchor="ctr" anchorCtr="0">
            <a:noAutofit/>
          </a:bodyPr>
          <a:lstStyle/>
          <a:p>
            <a:pPr lvl="0" rtl="0">
              <a:spcBef>
                <a:spcPts val="0"/>
              </a:spcBef>
              <a:buNone/>
            </a:pPr>
            <a:r>
              <a:rPr lang="en" sz="1100" u="sng">
                <a:solidFill>
                  <a:schemeClr val="hlink"/>
                </a:solidFill>
                <a:hlinkClick r:id="rId6"/>
              </a:rPr>
              <a:t>library.salve.edu</a:t>
            </a:r>
          </a:p>
        </p:txBody>
      </p:sp>
    </p:spTree>
    <p:extLst>
      <p:ext uri="{BB962C8B-B14F-4D97-AF65-F5344CB8AC3E}">
        <p14:creationId xmlns:p14="http://schemas.microsoft.com/office/powerpoint/2010/main" val="2409424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Another!</a:t>
            </a:r>
            <a:endParaRPr lang="en-US" dirty="0"/>
          </a:p>
        </p:txBody>
      </p:sp>
      <p:sp>
        <p:nvSpPr>
          <p:cNvPr id="3" name="Text Placeholder 2"/>
          <p:cNvSpPr>
            <a:spLocks noGrp="1"/>
          </p:cNvSpPr>
          <p:nvPr>
            <p:ph type="body" idx="1"/>
          </p:nvPr>
        </p:nvSpPr>
        <p:spPr>
          <a:xfrm>
            <a:off x="457200" y="1112837"/>
            <a:ext cx="7772400" cy="4525963"/>
          </a:xfrm>
        </p:spPr>
        <p:txBody>
          <a:bodyPr/>
          <a:lstStyle/>
          <a:p>
            <a:pPr marL="0" lvl="0" indent="-69850">
              <a:spcBef>
                <a:spcPts val="0"/>
              </a:spcBef>
              <a:buSzPct val="27500"/>
              <a:buNone/>
            </a:pPr>
            <a:r>
              <a:rPr lang="en" sz="2800" b="0" dirty="0">
                <a:solidFill>
                  <a:srgbClr val="0070C0"/>
                </a:solidFill>
                <a:latin typeface="Times New Roman" panose="02020603050405020304" pitchFamily="18" charset="0"/>
                <a:ea typeface="Times New Roman"/>
                <a:cs typeface="Times New Roman" panose="02020603050405020304" pitchFamily="18" charset="0"/>
                <a:sym typeface="Times New Roman"/>
              </a:rPr>
              <a:t>SOL </a:t>
            </a:r>
            <a:r>
              <a:rPr lang="en" sz="2800" b="0" dirty="0" smtClean="0">
                <a:solidFill>
                  <a:srgbClr val="0070C0"/>
                </a:solidFill>
                <a:latin typeface="Times New Roman" panose="02020603050405020304" pitchFamily="18" charset="0"/>
                <a:ea typeface="Times New Roman"/>
                <a:cs typeface="Times New Roman" panose="02020603050405020304" pitchFamily="18" charset="0"/>
                <a:sym typeface="Times New Roman"/>
              </a:rPr>
              <a:t>CE.3b (Content </a:t>
            </a:r>
            <a:r>
              <a:rPr lang="en" sz="2800" b="0" dirty="0" smtClean="0">
                <a:solidFill>
                  <a:srgbClr val="0070C0"/>
                </a:solidFill>
                <a:latin typeface="Times New Roman" panose="02020603050405020304" pitchFamily="18" charset="0"/>
                <a:ea typeface="Times New Roman"/>
                <a:cs typeface="Times New Roman" panose="02020603050405020304" pitchFamily="18" charset="0"/>
                <a:sym typeface="Times New Roman"/>
              </a:rPr>
              <a:t>Strand)</a:t>
            </a:r>
            <a:endParaRPr lang="en" sz="2800" b="0" dirty="0">
              <a:solidFill>
                <a:srgbClr val="0070C0"/>
              </a:solidFill>
              <a:latin typeface="Times New Roman" panose="02020603050405020304" pitchFamily="18" charset="0"/>
              <a:ea typeface="Times New Roman"/>
              <a:cs typeface="Times New Roman" panose="02020603050405020304" pitchFamily="18" charset="0"/>
              <a:sym typeface="Times New Roman"/>
            </a:endParaRPr>
          </a:p>
          <a:p>
            <a:pPr marL="0" lvl="0" indent="-69850">
              <a:spcBef>
                <a:spcPts val="0"/>
              </a:spcBef>
              <a:buSzPct val="27500"/>
              <a:buNone/>
            </a:pPr>
            <a:r>
              <a:rPr lang="en" sz="2400" b="0" dirty="0" smtClean="0">
                <a:solidFill>
                  <a:srgbClr val="000000"/>
                </a:solidFill>
                <a:latin typeface="Times New Roman" panose="02020603050405020304" pitchFamily="18" charset="0"/>
                <a:cs typeface="Times New Roman" panose="02020603050405020304" pitchFamily="18" charset="0"/>
              </a:rPr>
              <a:t>The </a:t>
            </a:r>
            <a:r>
              <a:rPr lang="en" sz="2400" b="0" dirty="0">
                <a:solidFill>
                  <a:srgbClr val="000000"/>
                </a:solidFill>
                <a:latin typeface="Times New Roman" panose="02020603050405020304" pitchFamily="18" charset="0"/>
                <a:cs typeface="Times New Roman" panose="02020603050405020304" pitchFamily="18" charset="0"/>
              </a:rPr>
              <a:t>student will apply social science skills to understand citizenship and the rights, duties, and responsibilities of citizens by</a:t>
            </a:r>
          </a:p>
          <a:p>
            <a:pPr marL="685800" marR="88900" lvl="0" indent="-342900">
              <a:lnSpc>
                <a:spcPct val="115000"/>
              </a:lnSpc>
              <a:spcBef>
                <a:spcPts val="0"/>
              </a:spcBef>
              <a:buAutoNum type="alphaLcParenR" startAt="2"/>
            </a:pPr>
            <a:r>
              <a:rPr lang="en" sz="2400" b="0" dirty="0" smtClean="0">
                <a:solidFill>
                  <a:srgbClr val="000000"/>
                </a:solidFill>
                <a:latin typeface="Times New Roman" panose="02020603050405020304" pitchFamily="18" charset="0"/>
                <a:cs typeface="Times New Roman" panose="02020603050405020304" pitchFamily="18" charset="0"/>
              </a:rPr>
              <a:t>describing </a:t>
            </a:r>
            <a:r>
              <a:rPr lang="en" sz="2400" b="0" dirty="0">
                <a:solidFill>
                  <a:srgbClr val="000000"/>
                </a:solidFill>
                <a:latin typeface="Times New Roman" panose="02020603050405020304" pitchFamily="18" charset="0"/>
                <a:cs typeface="Times New Roman" panose="02020603050405020304" pitchFamily="18" charset="0"/>
              </a:rPr>
              <a:t>the First Amendment freedoms of religion, speech, press, assembly, and petition, and the rights guaranteed by due process and equal protection of the </a:t>
            </a:r>
            <a:r>
              <a:rPr lang="en" sz="2400" b="0" dirty="0" smtClean="0">
                <a:solidFill>
                  <a:srgbClr val="000000"/>
                </a:solidFill>
                <a:latin typeface="Times New Roman" panose="02020603050405020304" pitchFamily="18" charset="0"/>
                <a:cs typeface="Times New Roman" panose="02020603050405020304" pitchFamily="18" charset="0"/>
              </a:rPr>
              <a:t>laws</a:t>
            </a:r>
          </a:p>
          <a:p>
            <a:pPr marR="88900" lvl="0" indent="0">
              <a:lnSpc>
                <a:spcPct val="115000"/>
              </a:lnSpc>
              <a:spcBef>
                <a:spcPts val="0"/>
              </a:spcBef>
              <a:buNone/>
            </a:pPr>
            <a:endParaRPr lang="en" sz="2400" b="0" dirty="0" smtClean="0">
              <a:solidFill>
                <a:srgbClr val="0070C0"/>
              </a:solidFill>
              <a:latin typeface="Times New Roman" panose="02020603050405020304" pitchFamily="18" charset="0"/>
              <a:ea typeface="Times New Roman"/>
              <a:cs typeface="Times New Roman" panose="02020603050405020304" pitchFamily="18" charset="0"/>
              <a:sym typeface="Times New Roman"/>
            </a:endParaRPr>
          </a:p>
          <a:p>
            <a:pPr marR="88900" lvl="0" indent="-342900">
              <a:lnSpc>
                <a:spcPct val="115000"/>
              </a:lnSpc>
              <a:spcBef>
                <a:spcPts val="0"/>
              </a:spcBef>
              <a:buNone/>
            </a:pPr>
            <a:r>
              <a:rPr lang="en" sz="2800" b="0" dirty="0" smtClean="0">
                <a:solidFill>
                  <a:srgbClr val="0070C0"/>
                </a:solidFill>
                <a:latin typeface="Times New Roman" panose="02020603050405020304" pitchFamily="18" charset="0"/>
                <a:ea typeface="Times New Roman"/>
                <a:cs typeface="Times New Roman" panose="02020603050405020304" pitchFamily="18" charset="0"/>
                <a:sym typeface="Times New Roman"/>
              </a:rPr>
              <a:t>SOL </a:t>
            </a:r>
            <a:r>
              <a:rPr lang="en" sz="2800" b="0" dirty="0" smtClean="0">
                <a:solidFill>
                  <a:srgbClr val="0070C0"/>
                </a:solidFill>
                <a:latin typeface="Times New Roman" panose="02020603050405020304" pitchFamily="18" charset="0"/>
                <a:ea typeface="Times New Roman"/>
                <a:cs typeface="Times New Roman" panose="02020603050405020304" pitchFamily="18" charset="0"/>
                <a:sym typeface="Times New Roman"/>
              </a:rPr>
              <a:t>CE.1a (Skill </a:t>
            </a:r>
            <a:r>
              <a:rPr lang="en" sz="2800" b="0" dirty="0" smtClean="0">
                <a:solidFill>
                  <a:srgbClr val="0070C0"/>
                </a:solidFill>
                <a:latin typeface="Times New Roman" panose="02020603050405020304" pitchFamily="18" charset="0"/>
                <a:ea typeface="Times New Roman"/>
                <a:cs typeface="Times New Roman" panose="02020603050405020304" pitchFamily="18" charset="0"/>
                <a:sym typeface="Times New Roman"/>
              </a:rPr>
              <a:t>Strand)</a:t>
            </a:r>
          </a:p>
          <a:p>
            <a:pPr marR="88900" lvl="0" indent="0">
              <a:lnSpc>
                <a:spcPct val="115000"/>
              </a:lnSpc>
              <a:spcBef>
                <a:spcPts val="0"/>
              </a:spcBef>
              <a:buNone/>
            </a:pPr>
            <a:r>
              <a:rPr lang="en" sz="2400" b="0" dirty="0" smtClean="0">
                <a:latin typeface="Times New Roman" panose="02020603050405020304" pitchFamily="18" charset="0"/>
                <a:cs typeface="Times New Roman" panose="02020603050405020304" pitchFamily="18" charset="0"/>
              </a:rPr>
              <a:t>analyzing </a:t>
            </a:r>
            <a:r>
              <a:rPr lang="en" sz="2400" b="0" dirty="0">
                <a:latin typeface="Times New Roman" panose="02020603050405020304" pitchFamily="18" charset="0"/>
                <a:cs typeface="Times New Roman" panose="02020603050405020304" pitchFamily="18" charset="0"/>
              </a:rPr>
              <a:t>and interpreting evidence from primary and secondary sources, including charts, graphs, and political cartoons;</a:t>
            </a:r>
            <a:endParaRPr lang="en-US" sz="2400"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1" i="0" u="none" strike="noStrike" cap="none" smtClean="0">
                <a:solidFill>
                  <a:schemeClr val="lt1"/>
                </a:solidFill>
                <a:latin typeface="Calibri"/>
                <a:ea typeface="Calibri"/>
                <a:cs typeface="Calibri"/>
                <a:sym typeface="Calibri"/>
              </a:rPr>
              <a:t>24</a:t>
            </a:fld>
            <a:endParaRPr lang="en-US" sz="1200" b="1"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673058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457200" y="274637"/>
            <a:ext cx="7543800" cy="1143200"/>
          </a:xfrm>
          <a:prstGeom prst="rect">
            <a:avLst/>
          </a:prstGeom>
        </p:spPr>
        <p:txBody>
          <a:bodyPr lIns="91425" tIns="91425" rIns="91425" bIns="91425" anchor="ctr" anchorCtr="0">
            <a:noAutofit/>
          </a:bodyPr>
          <a:lstStyle/>
          <a:p>
            <a:pPr lvl="0" rtl="0">
              <a:spcBef>
                <a:spcPts val="0"/>
              </a:spcBef>
              <a:buNone/>
            </a:pPr>
            <a:r>
              <a:rPr lang="en" dirty="0"/>
              <a:t>Art Gallery</a:t>
            </a:r>
          </a:p>
        </p:txBody>
      </p:sp>
      <p:sp>
        <p:nvSpPr>
          <p:cNvPr id="257" name="Shape 257"/>
          <p:cNvSpPr txBox="1">
            <a:spLocks noGrp="1"/>
          </p:cNvSpPr>
          <p:nvPr>
            <p:ph type="body" idx="1"/>
          </p:nvPr>
        </p:nvSpPr>
        <p:spPr>
          <a:xfrm>
            <a:off x="457200" y="1951000"/>
            <a:ext cx="7543800" cy="4526000"/>
          </a:xfrm>
          <a:prstGeom prst="rect">
            <a:avLst/>
          </a:prstGeom>
        </p:spPr>
        <p:txBody>
          <a:bodyPr lIns="91425" tIns="91425" rIns="91425" bIns="91425" anchor="t" anchorCtr="0">
            <a:noAutofit/>
          </a:bodyPr>
          <a:lstStyle/>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lgn="ctr" rtl="0">
              <a:spcBef>
                <a:spcPts val="0"/>
              </a:spcBef>
              <a:buNone/>
            </a:pPr>
            <a:r>
              <a:rPr lang="en" dirty="0"/>
              <a:t>Using  Primary Sources to </a:t>
            </a:r>
            <a:endParaRPr lang="en" dirty="0" smtClean="0"/>
          </a:p>
          <a:p>
            <a:pPr lvl="0" algn="ctr" rtl="0">
              <a:spcBef>
                <a:spcPts val="0"/>
              </a:spcBef>
              <a:buNone/>
            </a:pPr>
            <a:endParaRPr lang="en" dirty="0"/>
          </a:p>
          <a:p>
            <a:pPr lvl="0" algn="ctr" rtl="0">
              <a:spcBef>
                <a:spcPts val="0"/>
              </a:spcBef>
              <a:buNone/>
            </a:pPr>
            <a:endParaRPr lang="en" dirty="0" smtClean="0"/>
          </a:p>
          <a:p>
            <a:pPr lvl="0" algn="ctr" rtl="0">
              <a:spcBef>
                <a:spcPts val="0"/>
              </a:spcBef>
              <a:buNone/>
            </a:pPr>
            <a:r>
              <a:rPr lang="en" dirty="0" smtClean="0"/>
              <a:t>Teach </a:t>
            </a:r>
            <a:r>
              <a:rPr lang="en" dirty="0"/>
              <a:t>Civil Rights</a:t>
            </a:r>
          </a:p>
        </p:txBody>
      </p:sp>
      <p:sp>
        <p:nvSpPr>
          <p:cNvPr id="258" name="Shape 258"/>
          <p:cNvSpPr txBox="1">
            <a:spLocks noGrp="1"/>
          </p:cNvSpPr>
          <p:nvPr>
            <p:ph type="sldNum" idx="12"/>
          </p:nvPr>
        </p:nvSpPr>
        <p:spPr>
          <a:xfrm>
            <a:off x="8305800" y="6340475"/>
            <a:ext cx="381000" cy="3652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
              <a:pPr lvl="0" rtl="0">
                <a:spcBef>
                  <a:spcPts val="0"/>
                </a:spcBef>
                <a:buNone/>
              </a:pPr>
              <a:t>25</a:t>
            </a:fld>
            <a:endParaRPr lang="en"/>
          </a:p>
        </p:txBody>
      </p:sp>
      <p:pic>
        <p:nvPicPr>
          <p:cNvPr id="259" name="Shape 259"/>
          <p:cNvPicPr preferRelativeResize="0"/>
          <p:nvPr/>
        </p:nvPicPr>
        <p:blipFill>
          <a:blip r:embed="rId3">
            <a:alphaModFix/>
          </a:blip>
          <a:stretch>
            <a:fillRect/>
          </a:stretch>
        </p:blipFill>
        <p:spPr>
          <a:xfrm>
            <a:off x="604407" y="1171532"/>
            <a:ext cx="7446699" cy="45434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4761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457200" y="660200"/>
            <a:ext cx="7543800" cy="1143200"/>
          </a:xfrm>
          <a:prstGeom prst="rect">
            <a:avLst/>
          </a:prstGeom>
        </p:spPr>
        <p:txBody>
          <a:bodyPr lIns="91425" tIns="91425" rIns="91425" bIns="91425" anchor="ctr" anchorCtr="0">
            <a:noAutofit/>
          </a:bodyPr>
          <a:lstStyle/>
          <a:p>
            <a:pPr lvl="0" rtl="0">
              <a:spcBef>
                <a:spcPts val="0"/>
              </a:spcBef>
              <a:buNone/>
            </a:pPr>
            <a:r>
              <a:rPr lang="en" dirty="0" smtClean="0">
                <a:solidFill>
                  <a:schemeClr val="dk2"/>
                </a:solidFill>
              </a:rPr>
              <a:t>How About Another?</a:t>
            </a:r>
            <a:endParaRPr lang="en" dirty="0">
              <a:solidFill>
                <a:schemeClr val="dk2"/>
              </a:solidFill>
            </a:endParaRPr>
          </a:p>
          <a:p>
            <a:pPr lvl="0" rtl="0">
              <a:spcBef>
                <a:spcPts val="0"/>
              </a:spcBef>
              <a:buNone/>
            </a:pPr>
            <a:endParaRPr dirty="0"/>
          </a:p>
        </p:txBody>
      </p:sp>
      <p:sp>
        <p:nvSpPr>
          <p:cNvPr id="273" name="Shape 273"/>
          <p:cNvSpPr txBox="1">
            <a:spLocks noGrp="1"/>
          </p:cNvSpPr>
          <p:nvPr>
            <p:ph type="body" idx="1"/>
          </p:nvPr>
        </p:nvSpPr>
        <p:spPr>
          <a:xfrm>
            <a:off x="457200" y="1600200"/>
            <a:ext cx="8153400" cy="4526000"/>
          </a:xfrm>
          <a:prstGeom prst="rect">
            <a:avLst/>
          </a:prstGeom>
        </p:spPr>
        <p:txBody>
          <a:bodyPr lIns="91425" tIns="91425" rIns="91425" bIns="91425" anchor="t" anchorCtr="0">
            <a:noAutofit/>
          </a:bodyPr>
          <a:lstStyle/>
          <a:p>
            <a:pPr marL="0" lvl="0" indent="0" rtl="0">
              <a:spcBef>
                <a:spcPts val="0"/>
              </a:spcBef>
              <a:buNone/>
            </a:pPr>
            <a:r>
              <a:rPr lang="en" sz="3200" dirty="0">
                <a:solidFill>
                  <a:srgbClr val="0070C0"/>
                </a:solidFill>
                <a:latin typeface="Times New Roman" panose="02020603050405020304" pitchFamily="18" charset="0"/>
                <a:ea typeface="Times New Roman"/>
                <a:cs typeface="Times New Roman" panose="02020603050405020304" pitchFamily="18" charset="0"/>
                <a:sym typeface="Times New Roman"/>
              </a:rPr>
              <a:t>SOL CE.5e-</a:t>
            </a:r>
          </a:p>
          <a:p>
            <a:pPr marL="0" lvl="0" indent="0" rtl="0">
              <a:spcBef>
                <a:spcPts val="0"/>
              </a:spcBef>
              <a:buNone/>
            </a:pPr>
            <a:r>
              <a:rPr lang="en" sz="2400" dirty="0">
                <a:latin typeface="Times New Roman" panose="02020603050405020304" pitchFamily="18" charset="0"/>
                <a:cs typeface="Times New Roman" panose="02020603050405020304" pitchFamily="18" charset="0"/>
              </a:rPr>
              <a:t>Reasons why citizens fail to vote:</a:t>
            </a:r>
          </a:p>
          <a:p>
            <a:pPr marL="914400" lvl="1" indent="-228600">
              <a:spcBef>
                <a:spcPts val="0"/>
              </a:spcBef>
            </a:pPr>
            <a:r>
              <a:rPr lang="en" sz="2400" dirty="0">
                <a:solidFill>
                  <a:schemeClr val="tx1"/>
                </a:solidFill>
                <a:latin typeface="Times New Roman" panose="02020603050405020304" pitchFamily="18" charset="0"/>
                <a:cs typeface="Times New Roman" panose="02020603050405020304" pitchFamily="18" charset="0"/>
              </a:rPr>
              <a:t>Lack of interest</a:t>
            </a:r>
          </a:p>
          <a:p>
            <a:pPr marL="914400" lvl="1" indent="-228600">
              <a:spcBef>
                <a:spcPts val="0"/>
              </a:spcBef>
            </a:pPr>
            <a:r>
              <a:rPr lang="en" sz="2400" dirty="0">
                <a:solidFill>
                  <a:schemeClr val="tx1"/>
                </a:solidFill>
                <a:latin typeface="Times New Roman" panose="02020603050405020304" pitchFamily="18" charset="0"/>
                <a:cs typeface="Times New Roman" panose="02020603050405020304" pitchFamily="18" charset="0"/>
              </a:rPr>
              <a:t>Failure to register</a:t>
            </a:r>
          </a:p>
          <a:p>
            <a:pPr marL="914400" lvl="1" indent="-228600">
              <a:spcBef>
                <a:spcPts val="0"/>
              </a:spcBef>
            </a:pPr>
            <a:r>
              <a:rPr lang="en" sz="2400" dirty="0">
                <a:solidFill>
                  <a:schemeClr val="tx1"/>
                </a:solidFill>
                <a:latin typeface="Times New Roman" panose="02020603050405020304" pitchFamily="18" charset="0"/>
                <a:cs typeface="Times New Roman" panose="02020603050405020304" pitchFamily="18" charset="0"/>
              </a:rPr>
              <a:t>Belief that vote does not count…</a:t>
            </a:r>
          </a:p>
          <a:p>
            <a:pPr marL="914400" lvl="1" indent="-228600">
              <a:spcBef>
                <a:spcPts val="0"/>
              </a:spcBef>
            </a:pPr>
            <a:r>
              <a:rPr lang="en" sz="2400" u="sng" dirty="0">
                <a:solidFill>
                  <a:schemeClr val="tx1"/>
                </a:solidFill>
                <a:latin typeface="Times New Roman" panose="02020603050405020304" pitchFamily="18" charset="0"/>
                <a:cs typeface="Times New Roman" panose="02020603050405020304" pitchFamily="18" charset="0"/>
              </a:rPr>
              <a:t>No time or too </a:t>
            </a:r>
            <a:r>
              <a:rPr lang="en" sz="2400" u="sng" dirty="0" smtClean="0">
                <a:solidFill>
                  <a:schemeClr val="tx1"/>
                </a:solidFill>
                <a:latin typeface="Times New Roman" panose="02020603050405020304" pitchFamily="18" charset="0"/>
                <a:cs typeface="Times New Roman" panose="02020603050405020304" pitchFamily="18" charset="0"/>
              </a:rPr>
              <a:t>busy</a:t>
            </a:r>
          </a:p>
          <a:p>
            <a:pPr marL="685800" lvl="1" indent="0">
              <a:spcBef>
                <a:spcPts val="0"/>
              </a:spcBef>
              <a:buNone/>
            </a:pPr>
            <a:endParaRPr lang="en" sz="2400" u="sng" dirty="0" smtClean="0">
              <a:solidFill>
                <a:schemeClr val="tx1"/>
              </a:solidFill>
              <a:latin typeface="Times New Roman" panose="02020603050405020304" pitchFamily="18" charset="0"/>
              <a:cs typeface="Times New Roman" panose="02020603050405020304" pitchFamily="18" charset="0"/>
            </a:endParaRPr>
          </a:p>
          <a:p>
            <a:pPr marL="0" lvl="0" indent="0">
              <a:spcBef>
                <a:spcPts val="0"/>
              </a:spcBef>
              <a:buClr>
                <a:srgbClr val="0070C0"/>
              </a:buClr>
              <a:buSzPct val="25000"/>
              <a:buNone/>
            </a:pPr>
            <a:r>
              <a:rPr lang="en" sz="3200" dirty="0">
                <a:latin typeface="Times New Roman" panose="02020603050405020304" pitchFamily="18" charset="0"/>
                <a:cs typeface="Times New Roman" panose="02020603050405020304" pitchFamily="18" charset="0"/>
              </a:rPr>
              <a:t>SOL </a:t>
            </a:r>
            <a:r>
              <a:rPr lang="en" sz="3200" dirty="0">
                <a:solidFill>
                  <a:srgbClr val="0070C0"/>
                </a:solidFill>
                <a:latin typeface="Times New Roman" panose="02020603050405020304" pitchFamily="18" charset="0"/>
                <a:ea typeface="Times New Roman"/>
                <a:cs typeface="Times New Roman" panose="02020603050405020304" pitchFamily="18" charset="0"/>
                <a:sym typeface="Times New Roman"/>
              </a:rPr>
              <a:t>CE </a:t>
            </a:r>
            <a:r>
              <a:rPr lang="en" sz="3200" dirty="0" smtClean="0">
                <a:solidFill>
                  <a:srgbClr val="0070C0"/>
                </a:solidFill>
                <a:latin typeface="Times New Roman" panose="02020603050405020304" pitchFamily="18" charset="0"/>
                <a:ea typeface="Times New Roman"/>
                <a:cs typeface="Times New Roman" panose="02020603050405020304" pitchFamily="18" charset="0"/>
                <a:sym typeface="Times New Roman"/>
              </a:rPr>
              <a:t>1h </a:t>
            </a:r>
            <a:r>
              <a:rPr lang="en" sz="3200" dirty="0">
                <a:solidFill>
                  <a:srgbClr val="0070C0"/>
                </a:solidFill>
                <a:latin typeface="Times New Roman" panose="02020603050405020304" pitchFamily="18" charset="0"/>
                <a:ea typeface="Times New Roman"/>
                <a:cs typeface="Times New Roman" panose="02020603050405020304" pitchFamily="18" charset="0"/>
                <a:sym typeface="Times New Roman"/>
              </a:rPr>
              <a:t>- </a:t>
            </a:r>
          </a:p>
          <a:p>
            <a:pPr marL="0" lvl="0" indent="0">
              <a:spcBef>
                <a:spcPts val="0"/>
              </a:spcBef>
              <a:buClr>
                <a:srgbClr val="0070C0"/>
              </a:buClr>
              <a:buSzPct val="25000"/>
              <a:buNone/>
            </a:pPr>
            <a:r>
              <a:rPr lang="en" sz="2400" b="0" dirty="0">
                <a:solidFill>
                  <a:srgbClr val="000000"/>
                </a:solidFill>
                <a:latin typeface="Times New Roman" panose="02020603050405020304" pitchFamily="18" charset="0"/>
                <a:ea typeface="Times New Roman"/>
                <a:cs typeface="Times New Roman" panose="02020603050405020304" pitchFamily="18" charset="0"/>
                <a:sym typeface="Times New Roman"/>
              </a:rPr>
              <a:t>...</a:t>
            </a:r>
            <a:r>
              <a:rPr lang="en" sz="2400" b="0" dirty="0">
                <a:solidFill>
                  <a:srgbClr val="000000"/>
                </a:solidFill>
                <a:latin typeface="Times New Roman" panose="02020603050405020304" pitchFamily="18" charset="0"/>
                <a:cs typeface="Times New Roman" panose="02020603050405020304" pitchFamily="18" charset="0"/>
              </a:rPr>
              <a:t>using a decision-making model to analyze and explain the costs and benefits of a specific choice</a:t>
            </a:r>
            <a:endParaRPr lang="en" sz="2400" b="0" u="sng" dirty="0">
              <a:solidFill>
                <a:schemeClr val="tx1"/>
              </a:solidFill>
              <a:latin typeface="Times New Roman" panose="02020603050405020304" pitchFamily="18" charset="0"/>
              <a:cs typeface="Times New Roman" panose="02020603050405020304" pitchFamily="18" charset="0"/>
            </a:endParaRPr>
          </a:p>
          <a:p>
            <a:pPr marL="457200" lvl="0" indent="0" rtl="0">
              <a:spcBef>
                <a:spcPts val="0"/>
              </a:spcBef>
              <a:buNone/>
            </a:pPr>
            <a:endParaRPr dirty="0"/>
          </a:p>
        </p:txBody>
      </p:sp>
      <p:sp>
        <p:nvSpPr>
          <p:cNvPr id="274" name="Shape 274"/>
          <p:cNvSpPr txBox="1">
            <a:spLocks noGrp="1"/>
          </p:cNvSpPr>
          <p:nvPr>
            <p:ph type="sldNum" idx="12"/>
          </p:nvPr>
        </p:nvSpPr>
        <p:spPr>
          <a:xfrm>
            <a:off x="8305800" y="6340475"/>
            <a:ext cx="381000" cy="3652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
              <a:pPr lvl="0" rtl="0">
                <a:spcBef>
                  <a:spcPts val="0"/>
                </a:spcBef>
                <a:buClr>
                  <a:srgbClr val="000000"/>
                </a:buClr>
                <a:buSzPct val="25000"/>
                <a:buFont typeface="Arial"/>
                <a:buNone/>
              </a:pPr>
              <a:t>26</a:t>
            </a:fld>
            <a:endParaRPr lang="en"/>
          </a:p>
        </p:txBody>
      </p:sp>
      <p:sp>
        <p:nvSpPr>
          <p:cNvPr id="275" name="Shape 275"/>
          <p:cNvSpPr txBox="1"/>
          <p:nvPr/>
        </p:nvSpPr>
        <p:spPr>
          <a:xfrm>
            <a:off x="6448625" y="5779849"/>
            <a:ext cx="1278300" cy="264800"/>
          </a:xfrm>
          <a:prstGeom prst="rect">
            <a:avLst/>
          </a:prstGeom>
          <a:noFill/>
          <a:ln>
            <a:noFill/>
          </a:ln>
        </p:spPr>
        <p:txBody>
          <a:bodyPr lIns="91425" tIns="91425" rIns="91425" bIns="91425" anchor="ctr" anchorCtr="0">
            <a:noAutofit/>
          </a:bodyPr>
          <a:lstStyle/>
          <a:p>
            <a:pPr lvl="0" rtl="0">
              <a:spcBef>
                <a:spcPts val="0"/>
              </a:spcBef>
              <a:buNone/>
            </a:pPr>
            <a:endParaRPr lang="en" sz="1100" u="sng" dirty="0">
              <a:solidFill>
                <a:schemeClr val="hlink"/>
              </a:solidFill>
              <a:hlinkClick r:id="rId3"/>
            </a:endParaRPr>
          </a:p>
        </p:txBody>
      </p:sp>
    </p:spTree>
    <p:extLst>
      <p:ext uri="{BB962C8B-B14F-4D97-AF65-F5344CB8AC3E}">
        <p14:creationId xmlns:p14="http://schemas.microsoft.com/office/powerpoint/2010/main" val="4268564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57200" y="274637"/>
            <a:ext cx="7543800" cy="1143200"/>
          </a:xfrm>
          <a:prstGeom prst="rect">
            <a:avLst/>
          </a:prstGeom>
        </p:spPr>
        <p:txBody>
          <a:bodyPr lIns="91425" tIns="91425" rIns="91425" bIns="91425" anchor="ctr" anchorCtr="0">
            <a:noAutofit/>
          </a:bodyPr>
          <a:lstStyle/>
          <a:p>
            <a:pPr lvl="0" rtl="0">
              <a:spcBef>
                <a:spcPts val="0"/>
              </a:spcBef>
              <a:buNone/>
            </a:pPr>
            <a:r>
              <a:rPr lang="en"/>
              <a:t>1h Essential Understandings</a:t>
            </a:r>
          </a:p>
        </p:txBody>
      </p:sp>
      <p:sp>
        <p:nvSpPr>
          <p:cNvPr id="282" name="Shape 282"/>
          <p:cNvSpPr txBox="1">
            <a:spLocks noGrp="1"/>
          </p:cNvSpPr>
          <p:nvPr>
            <p:ph type="body" idx="1"/>
          </p:nvPr>
        </p:nvSpPr>
        <p:spPr>
          <a:xfrm>
            <a:off x="76200" y="1524000"/>
            <a:ext cx="8153400" cy="4851400"/>
          </a:xfrm>
          <a:prstGeom prst="rect">
            <a:avLst/>
          </a:prstGeom>
        </p:spPr>
        <p:txBody>
          <a:bodyPr lIns="91425" tIns="91425" rIns="91425" bIns="91425" anchor="t" anchorCtr="0">
            <a:noAutofit/>
          </a:bodyPr>
          <a:lstStyle/>
          <a:p>
            <a:pPr marL="457200" lvl="0" indent="-228600" rtl="0">
              <a:spcBef>
                <a:spcPts val="0"/>
              </a:spcBef>
            </a:pPr>
            <a:r>
              <a:rPr lang="en" sz="3200" dirty="0">
                <a:latin typeface="Times New Roman" panose="02020603050405020304" pitchFamily="18" charset="0"/>
                <a:cs typeface="Times New Roman" panose="02020603050405020304" pitchFamily="18" charset="0"/>
              </a:rPr>
              <a:t>Decision making models serve several purposes.  </a:t>
            </a:r>
            <a:endParaRPr lang="en" sz="3200" dirty="0" smtClean="0">
              <a:latin typeface="Times New Roman" panose="02020603050405020304" pitchFamily="18" charset="0"/>
              <a:cs typeface="Times New Roman" panose="02020603050405020304" pitchFamily="18" charset="0"/>
            </a:endParaRPr>
          </a:p>
          <a:p>
            <a:pPr marL="457200" lvl="0" indent="-228600" rtl="0">
              <a:spcBef>
                <a:spcPts val="0"/>
              </a:spcBef>
            </a:pPr>
            <a:r>
              <a:rPr lang="en" sz="3200" dirty="0" smtClean="0">
                <a:latin typeface="Times New Roman" panose="02020603050405020304" pitchFamily="18" charset="0"/>
                <a:cs typeface="Times New Roman" panose="02020603050405020304" pitchFamily="18" charset="0"/>
              </a:rPr>
              <a:t>They </a:t>
            </a:r>
            <a:r>
              <a:rPr lang="en" sz="3200" dirty="0">
                <a:latin typeface="Times New Roman" panose="02020603050405020304" pitchFamily="18" charset="0"/>
                <a:cs typeface="Times New Roman" panose="02020603050405020304" pitchFamily="18" charset="0"/>
              </a:rPr>
              <a:t>can help us</a:t>
            </a:r>
          </a:p>
          <a:p>
            <a:pPr marL="914400" lvl="1" indent="-228600" rtl="0">
              <a:spcBef>
                <a:spcPts val="0"/>
              </a:spcBef>
            </a:pPr>
            <a:r>
              <a:rPr lang="en" sz="2800" dirty="0">
                <a:latin typeface="Times New Roman" panose="02020603050405020304" pitchFamily="18" charset="0"/>
                <a:cs typeface="Times New Roman" panose="02020603050405020304" pitchFamily="18" charset="0"/>
              </a:rPr>
              <a:t>make decisions for the future</a:t>
            </a:r>
          </a:p>
          <a:p>
            <a:pPr marL="914400" lvl="1" indent="-228600" rtl="0">
              <a:spcBef>
                <a:spcPts val="0"/>
              </a:spcBef>
            </a:pPr>
            <a:r>
              <a:rPr lang="en" sz="2800" dirty="0">
                <a:latin typeface="Times New Roman" panose="02020603050405020304" pitchFamily="18" charset="0"/>
                <a:cs typeface="Times New Roman" panose="02020603050405020304" pitchFamily="18" charset="0"/>
              </a:rPr>
              <a:t>better understand the choices people faced in the past</a:t>
            </a:r>
          </a:p>
          <a:p>
            <a:pPr marL="914400" lvl="1" indent="-228600" rtl="0">
              <a:spcBef>
                <a:spcPts val="0"/>
              </a:spcBef>
            </a:pPr>
            <a:r>
              <a:rPr lang="en" sz="2800" dirty="0">
                <a:latin typeface="Times New Roman" panose="02020603050405020304" pitchFamily="18" charset="0"/>
                <a:cs typeface="Times New Roman" panose="02020603050405020304" pitchFamily="18" charset="0"/>
              </a:rPr>
              <a:t>analyze the outcomes of the decisions that people already made</a:t>
            </a:r>
          </a:p>
        </p:txBody>
      </p:sp>
      <p:sp>
        <p:nvSpPr>
          <p:cNvPr id="283" name="Shape 283"/>
          <p:cNvSpPr txBox="1">
            <a:spLocks noGrp="1"/>
          </p:cNvSpPr>
          <p:nvPr>
            <p:ph type="sldNum" idx="12"/>
          </p:nvPr>
        </p:nvSpPr>
        <p:spPr>
          <a:xfrm>
            <a:off x="8305800" y="6340475"/>
            <a:ext cx="381000" cy="3652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
              <a:pPr lvl="0" rtl="0">
                <a:spcBef>
                  <a:spcPts val="0"/>
                </a:spcBef>
                <a:buNone/>
              </a:pPr>
              <a:t>27</a:t>
            </a:fld>
            <a:endParaRPr lang="en"/>
          </a:p>
        </p:txBody>
      </p:sp>
    </p:spTree>
    <p:extLst>
      <p:ext uri="{BB962C8B-B14F-4D97-AF65-F5344CB8AC3E}">
        <p14:creationId xmlns:p14="http://schemas.microsoft.com/office/powerpoint/2010/main" val="1308969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457200" y="1600200"/>
            <a:ext cx="7543800" cy="4526000"/>
          </a:xfrm>
          <a:prstGeom prst="rect">
            <a:avLst/>
          </a:prstGeom>
        </p:spPr>
        <p:txBody>
          <a:bodyPr lIns="91425" tIns="91425" rIns="91425" bIns="91425" anchor="t" anchorCtr="0">
            <a:noAutofit/>
          </a:bodyPr>
          <a:lstStyle/>
          <a:p>
            <a:pPr marL="228600" lvl="0" indent="0" rtl="0">
              <a:spcBef>
                <a:spcPts val="0"/>
              </a:spcBef>
              <a:buNone/>
            </a:pPr>
            <a:r>
              <a:rPr lang="en" b="0" dirty="0">
                <a:latin typeface="Times New Roman" panose="02020603050405020304" pitchFamily="18" charset="0"/>
                <a:cs typeface="Times New Roman" panose="02020603050405020304" pitchFamily="18" charset="0"/>
              </a:rPr>
              <a:t>Effective decision making requires weighing the expected costs and benefits and recommending solutions, using a decision-making model.</a:t>
            </a:r>
          </a:p>
        </p:txBody>
      </p:sp>
      <p:sp>
        <p:nvSpPr>
          <p:cNvPr id="290" name="Shape 290"/>
          <p:cNvSpPr txBox="1">
            <a:spLocks noGrp="1"/>
          </p:cNvSpPr>
          <p:nvPr>
            <p:ph type="sldNum" idx="12"/>
          </p:nvPr>
        </p:nvSpPr>
        <p:spPr>
          <a:xfrm>
            <a:off x="8305800" y="6340475"/>
            <a:ext cx="381000" cy="3652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
              <a:pPr lvl="0" rtl="0">
                <a:spcBef>
                  <a:spcPts val="0"/>
                </a:spcBef>
                <a:buNone/>
              </a:pPr>
              <a:t>28</a:t>
            </a:fld>
            <a:endParaRPr lang="en"/>
          </a:p>
        </p:txBody>
      </p:sp>
      <p:sp>
        <p:nvSpPr>
          <p:cNvPr id="291" name="Shape 291"/>
          <p:cNvSpPr txBox="1">
            <a:spLocks noGrp="1"/>
          </p:cNvSpPr>
          <p:nvPr>
            <p:ph type="title"/>
          </p:nvPr>
        </p:nvSpPr>
        <p:spPr>
          <a:xfrm>
            <a:off x="457200" y="350837"/>
            <a:ext cx="7543800" cy="1143200"/>
          </a:xfrm>
          <a:prstGeom prst="rect">
            <a:avLst/>
          </a:prstGeom>
        </p:spPr>
        <p:txBody>
          <a:bodyPr lIns="91425" tIns="91425" rIns="91425" bIns="91425" anchor="ctr" anchorCtr="0">
            <a:noAutofit/>
          </a:bodyPr>
          <a:lstStyle/>
          <a:p>
            <a:pPr lvl="0" rtl="0">
              <a:spcBef>
                <a:spcPts val="0"/>
              </a:spcBef>
              <a:buNone/>
            </a:pPr>
            <a:r>
              <a:rPr lang="en"/>
              <a:t>1h Essential Understandings</a:t>
            </a:r>
          </a:p>
        </p:txBody>
      </p:sp>
    </p:spTree>
    <p:extLst>
      <p:ext uri="{BB962C8B-B14F-4D97-AF65-F5344CB8AC3E}">
        <p14:creationId xmlns:p14="http://schemas.microsoft.com/office/powerpoint/2010/main" val="4148011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152400" y="1397000"/>
            <a:ext cx="8153400" cy="4526000"/>
          </a:xfrm>
          <a:prstGeom prst="rect">
            <a:avLst/>
          </a:prstGeom>
        </p:spPr>
        <p:txBody>
          <a:bodyPr lIns="91425" tIns="91425" rIns="91425" bIns="91425" anchor="t" anchorCtr="0">
            <a:noAutofit/>
          </a:bodyPr>
          <a:lstStyle/>
          <a:p>
            <a:pPr marL="457200" lvl="0" indent="-228600" rtl="0">
              <a:spcBef>
                <a:spcPts val="0"/>
              </a:spcBef>
            </a:pPr>
            <a:r>
              <a:rPr lang="en" b="0" dirty="0">
                <a:latin typeface="Times New Roman" panose="02020603050405020304" pitchFamily="18" charset="0"/>
                <a:cs typeface="Times New Roman" panose="02020603050405020304" pitchFamily="18" charset="0"/>
              </a:rPr>
              <a:t>Citizens manage their lives by making choices</a:t>
            </a:r>
          </a:p>
          <a:p>
            <a:pPr marL="457200" lvl="0" indent="-228600" rtl="0">
              <a:spcBef>
                <a:spcPts val="0"/>
              </a:spcBef>
            </a:pPr>
            <a:r>
              <a:rPr lang="en" b="0" dirty="0">
                <a:latin typeface="Times New Roman" panose="02020603050405020304" pitchFamily="18" charset="0"/>
                <a:cs typeface="Times New Roman" panose="02020603050405020304" pitchFamily="18" charset="0"/>
              </a:rPr>
              <a:t>Choices are based upon alternatives that seem to be the best because they involve the least cost and the greatest benefit.</a:t>
            </a:r>
          </a:p>
        </p:txBody>
      </p:sp>
      <p:sp>
        <p:nvSpPr>
          <p:cNvPr id="298" name="Shape 298"/>
          <p:cNvSpPr txBox="1">
            <a:spLocks noGrp="1"/>
          </p:cNvSpPr>
          <p:nvPr>
            <p:ph type="sldNum" idx="12"/>
          </p:nvPr>
        </p:nvSpPr>
        <p:spPr>
          <a:xfrm>
            <a:off x="8305800" y="6340475"/>
            <a:ext cx="381000" cy="3652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
              <a:pPr lvl="0" rtl="0">
                <a:spcBef>
                  <a:spcPts val="0"/>
                </a:spcBef>
                <a:buNone/>
              </a:pPr>
              <a:t>29</a:t>
            </a:fld>
            <a:endParaRPr lang="en"/>
          </a:p>
        </p:txBody>
      </p:sp>
      <p:sp>
        <p:nvSpPr>
          <p:cNvPr id="299" name="Shape 299"/>
          <p:cNvSpPr txBox="1">
            <a:spLocks noGrp="1"/>
          </p:cNvSpPr>
          <p:nvPr>
            <p:ph type="title"/>
          </p:nvPr>
        </p:nvSpPr>
        <p:spPr>
          <a:xfrm>
            <a:off x="457200" y="274637"/>
            <a:ext cx="7543800" cy="1143200"/>
          </a:xfrm>
          <a:prstGeom prst="rect">
            <a:avLst/>
          </a:prstGeom>
        </p:spPr>
        <p:txBody>
          <a:bodyPr lIns="91425" tIns="91425" rIns="91425" bIns="91425" anchor="ctr" anchorCtr="0">
            <a:noAutofit/>
          </a:bodyPr>
          <a:lstStyle/>
          <a:p>
            <a:pPr lvl="0" rtl="0">
              <a:spcBef>
                <a:spcPts val="0"/>
              </a:spcBef>
              <a:buNone/>
            </a:pPr>
            <a:r>
              <a:rPr lang="en"/>
              <a:t>1h Essential Understandings</a:t>
            </a:r>
          </a:p>
        </p:txBody>
      </p:sp>
    </p:spTree>
    <p:extLst>
      <p:ext uri="{BB962C8B-B14F-4D97-AF65-F5344CB8AC3E}">
        <p14:creationId xmlns:p14="http://schemas.microsoft.com/office/powerpoint/2010/main" val="3124395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Shape 667"/>
          <p:cNvSpPr txBox="1">
            <a:spLocks noGrp="1"/>
          </p:cNvSpPr>
          <p:nvPr>
            <p:ph type="title"/>
          </p:nvPr>
        </p:nvSpPr>
        <p:spPr>
          <a:xfrm>
            <a:off x="0" y="-23647"/>
            <a:ext cx="83820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70C0"/>
              </a:buClr>
              <a:buSzPct val="25000"/>
              <a:buFont typeface="Times New Roman"/>
              <a:buNone/>
            </a:pPr>
            <a:r>
              <a:rPr lang="en-US" sz="4400" b="1" i="0" u="none" strike="noStrike" cap="none" dirty="0">
                <a:solidFill>
                  <a:srgbClr val="0070C0"/>
                </a:solidFill>
                <a:latin typeface="Times New Roman"/>
                <a:ea typeface="Times New Roman"/>
                <a:cs typeface="Times New Roman"/>
                <a:sym typeface="Times New Roman"/>
              </a:rPr>
              <a:t>Questions to Ask During Planning</a:t>
            </a:r>
          </a:p>
        </p:txBody>
      </p:sp>
      <p:sp>
        <p:nvSpPr>
          <p:cNvPr id="668" name="Shape 668"/>
          <p:cNvSpPr txBox="1">
            <a:spLocks noGrp="1"/>
          </p:cNvSpPr>
          <p:nvPr>
            <p:ph type="body" idx="1"/>
          </p:nvPr>
        </p:nvSpPr>
        <p:spPr>
          <a:xfrm>
            <a:off x="228600" y="1143000"/>
            <a:ext cx="7924800" cy="5105399"/>
          </a:xfrm>
          <a:prstGeom prst="rect">
            <a:avLst/>
          </a:prstGeom>
          <a:noFill/>
          <a:ln>
            <a:noFill/>
          </a:ln>
        </p:spPr>
        <p:txBody>
          <a:bodyPr lIns="91425" tIns="91425" rIns="91425" bIns="91425" anchor="t" anchorCtr="0">
            <a:noAutofit/>
          </a:bodyPr>
          <a:lstStyle/>
          <a:p>
            <a:pPr marL="228600" indent="0" algn="ctr">
              <a:spcBef>
                <a:spcPts val="0"/>
              </a:spcBef>
              <a:buNone/>
            </a:pPr>
            <a:r>
              <a:rPr lang="en-US" sz="2400" b="0" i="0" u="none" strike="noStrike" cap="none" dirty="0">
                <a:solidFill>
                  <a:schemeClr val="dk1"/>
                </a:solidFill>
                <a:latin typeface="Times New Roman" panose="02020603050405020304" pitchFamily="18" charset="0"/>
                <a:cs typeface="Times New Roman" panose="02020603050405020304" pitchFamily="18" charset="0"/>
                <a:sym typeface="Arial"/>
              </a:rPr>
              <a:t>Essential Components in Planning an Effective Lesson </a:t>
            </a:r>
            <a:endParaRPr lang="en-US" sz="2400" b="0" i="0" u="none" strike="noStrike" cap="none" dirty="0" smtClean="0">
              <a:solidFill>
                <a:schemeClr val="dk1"/>
              </a:solidFill>
              <a:latin typeface="Times New Roman" panose="02020603050405020304" pitchFamily="18" charset="0"/>
              <a:cs typeface="Times New Roman" panose="02020603050405020304" pitchFamily="18" charset="0"/>
              <a:sym typeface="Arial"/>
            </a:endParaRPr>
          </a:p>
          <a:p>
            <a:pPr marL="228600" indent="0" algn="ctr">
              <a:spcBef>
                <a:spcPts val="0"/>
              </a:spcBef>
              <a:buNone/>
            </a:pPr>
            <a:r>
              <a:rPr lang="en-US" sz="24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using </a:t>
            </a:r>
            <a:r>
              <a:rPr lang="en-US" sz="2400" b="0" i="0" u="none" strike="noStrike" cap="none" dirty="0">
                <a:solidFill>
                  <a:schemeClr val="dk1"/>
                </a:solidFill>
                <a:latin typeface="Times New Roman" panose="02020603050405020304" pitchFamily="18" charset="0"/>
                <a:cs typeface="Times New Roman" panose="02020603050405020304" pitchFamily="18" charset="0"/>
                <a:sym typeface="Arial"/>
              </a:rPr>
              <a:t>the </a:t>
            </a:r>
            <a:r>
              <a:rPr lang="en-US" sz="24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2015 </a:t>
            </a:r>
            <a:r>
              <a:rPr lang="en-US" sz="2400" b="0" i="1" u="none" strike="noStrike" cap="none" dirty="0" smtClean="0">
                <a:solidFill>
                  <a:schemeClr val="dk1"/>
                </a:solidFill>
                <a:latin typeface="Times New Roman" panose="02020603050405020304" pitchFamily="18" charset="0"/>
                <a:cs typeface="Times New Roman" panose="02020603050405020304" pitchFamily="18" charset="0"/>
                <a:sym typeface="Arial"/>
              </a:rPr>
              <a:t>History and Social Science Standards of Learning</a:t>
            </a:r>
          </a:p>
          <a:p>
            <a:pPr marL="228600" indent="0" algn="ctr">
              <a:spcBef>
                <a:spcPts val="0"/>
              </a:spcBef>
              <a:buNone/>
            </a:pPr>
            <a:endParaRPr lang="en-US" sz="2400" b="0" i="1"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514350" indent="-285750"/>
            <a:r>
              <a:rPr lang="en-US" sz="18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What </a:t>
            </a:r>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do students need to know and understand by the end of this lesson?</a:t>
            </a:r>
          </a:p>
          <a:p>
            <a:pPr marL="514350" indent="-285750"/>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What do students need to do during this lesson?</a:t>
            </a:r>
          </a:p>
          <a:p>
            <a:pPr marL="514350" indent="-285750"/>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Which historical thinking skills are best suited for this standard?</a:t>
            </a:r>
          </a:p>
          <a:p>
            <a:pPr marL="514350" indent="-285750"/>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What other content material should be added to provide historical context and richness to the lesson in order to maximize student understanding of the standard?</a:t>
            </a:r>
          </a:p>
          <a:p>
            <a:pPr marL="514350" indent="-285750"/>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What student learning experiences would be most effective during this lesson?</a:t>
            </a:r>
          </a:p>
          <a:p>
            <a:pPr marL="514350" indent="-285750"/>
            <a:r>
              <a:rPr lang="en-US" sz="18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How can I check for understanding effectively </a:t>
            </a:r>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and </a:t>
            </a:r>
            <a:r>
              <a:rPr lang="en-US" sz="18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accurately to </a:t>
            </a:r>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measure the students’ content knowledge and historical thinking skills</a:t>
            </a:r>
            <a:r>
              <a:rPr lang="en-US" sz="18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a:t>
            </a:r>
            <a:endPar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endParaRPr>
          </a:p>
        </p:txBody>
      </p:sp>
      <p:sp>
        <p:nvSpPr>
          <p:cNvPr id="669" name="Shape 669"/>
          <p:cNvSpPr txBox="1">
            <a:spLocks noGrp="1"/>
          </p:cNvSpPr>
          <p:nvPr>
            <p:ph type="sldNum" idx="12"/>
          </p:nvPr>
        </p:nvSpPr>
        <p:spPr>
          <a:xfrm>
            <a:off x="8305800" y="6340476"/>
            <a:ext cx="381000" cy="365125"/>
          </a:xfrm>
          <a:prstGeom prst="rect">
            <a:avLst/>
          </a:prstGeom>
          <a:noFill/>
          <a:ln>
            <a:noFill/>
          </a:ln>
        </p:spPr>
        <p:txBody>
          <a:bodyPr lIns="91425" tIns="45700" rIns="91425" bIns="45700" anchor="ctr" anchorCtr="0">
            <a:noAutofit/>
          </a:bodyPr>
          <a:lstStyle/>
          <a:p>
            <a:pPr algn="r">
              <a:buClr>
                <a:srgbClr val="FFFFFF"/>
              </a:buClr>
              <a:buSzPct val="25000"/>
              <a:buFont typeface="Calibri"/>
              <a:buNone/>
            </a:pPr>
            <a:fld id="{00000000-1234-1234-1234-123412341234}" type="slidenum">
              <a:rPr lang="en-US" sz="1200" b="1">
                <a:solidFill>
                  <a:srgbClr val="FFFFFF"/>
                </a:solidFill>
                <a:latin typeface="Calibri"/>
                <a:ea typeface="Calibri"/>
                <a:cs typeface="Calibri"/>
                <a:sym typeface="Calibri"/>
              </a:rPr>
              <a:pPr algn="r">
                <a:buClr>
                  <a:srgbClr val="FFFFFF"/>
                </a:buClr>
                <a:buSzPct val="25000"/>
                <a:buFont typeface="Calibri"/>
                <a:buNone/>
              </a:pPr>
              <a:t>3</a:t>
            </a:fld>
            <a:endParaRPr lang="en-US" sz="1200" b="1">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4624126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457200" y="274637"/>
            <a:ext cx="7543800" cy="1143200"/>
          </a:xfrm>
          <a:prstGeom prst="rect">
            <a:avLst/>
          </a:prstGeom>
        </p:spPr>
        <p:txBody>
          <a:bodyPr lIns="91425" tIns="91425" rIns="91425" bIns="91425" anchor="ctr" anchorCtr="0">
            <a:noAutofit/>
          </a:bodyPr>
          <a:lstStyle/>
          <a:p>
            <a:pPr lvl="0" rtl="0">
              <a:spcBef>
                <a:spcPts val="0"/>
              </a:spcBef>
              <a:buNone/>
            </a:pPr>
            <a:r>
              <a:rPr lang="en" sz="3600">
                <a:solidFill>
                  <a:schemeClr val="dk1"/>
                </a:solidFill>
                <a:latin typeface="Arial"/>
                <a:ea typeface="Arial"/>
                <a:cs typeface="Arial"/>
                <a:sym typeface="Arial"/>
              </a:rPr>
              <a:t>Cost/Benefit Analysis</a:t>
            </a:r>
          </a:p>
        </p:txBody>
      </p:sp>
      <p:sp>
        <p:nvSpPr>
          <p:cNvPr id="306" name="Shape 306"/>
          <p:cNvSpPr txBox="1">
            <a:spLocks noGrp="1"/>
          </p:cNvSpPr>
          <p:nvPr>
            <p:ph type="body" idx="1"/>
          </p:nvPr>
        </p:nvSpPr>
        <p:spPr>
          <a:xfrm>
            <a:off x="457200" y="1219200"/>
            <a:ext cx="7543800" cy="4526000"/>
          </a:xfrm>
          <a:prstGeom prst="rect">
            <a:avLst/>
          </a:prstGeom>
        </p:spPr>
        <p:txBody>
          <a:bodyPr lIns="91425" tIns="91425" rIns="91425" bIns="91425" anchor="t" anchorCtr="0">
            <a:noAutofit/>
          </a:bodyPr>
          <a:lstStyle/>
          <a:p>
            <a:pPr lvl="0" algn="ctr" rtl="0">
              <a:spcBef>
                <a:spcPts val="0"/>
              </a:spcBef>
              <a:buNone/>
            </a:pPr>
            <a:r>
              <a:rPr lang="en" dirty="0">
                <a:latin typeface="Times New Roman" panose="02020603050405020304" pitchFamily="18" charset="0"/>
                <a:cs typeface="Times New Roman" panose="02020603050405020304" pitchFamily="18" charset="0"/>
              </a:rPr>
              <a:t>Why Are You Here?</a:t>
            </a:r>
          </a:p>
          <a:p>
            <a:pPr lvl="0" rtl="0">
              <a:spcBef>
                <a:spcPts val="0"/>
              </a:spcBef>
              <a:buNone/>
            </a:pPr>
            <a:endParaRPr dirty="0">
              <a:latin typeface="Times New Roman" panose="02020603050405020304" pitchFamily="18" charset="0"/>
              <a:cs typeface="Times New Roman" panose="02020603050405020304" pitchFamily="18" charset="0"/>
            </a:endParaRPr>
          </a:p>
          <a:p>
            <a:pPr lvl="0" rtl="0">
              <a:spcBef>
                <a:spcPts val="0"/>
              </a:spcBef>
              <a:buNone/>
            </a:pPr>
            <a:r>
              <a:rPr lang="en" dirty="0">
                <a:latin typeface="Times New Roman" panose="02020603050405020304" pitchFamily="18" charset="0"/>
                <a:cs typeface="Times New Roman" panose="02020603050405020304" pitchFamily="18" charset="0"/>
              </a:rPr>
              <a:t>Costs:					</a:t>
            </a:r>
            <a:r>
              <a:rPr lang="en" dirty="0" smtClean="0">
                <a:latin typeface="Times New Roman" panose="02020603050405020304" pitchFamily="18" charset="0"/>
                <a:cs typeface="Times New Roman" panose="02020603050405020304" pitchFamily="18" charset="0"/>
              </a:rPr>
              <a:t>Benefits</a:t>
            </a:r>
            <a:r>
              <a:rPr lang="en" dirty="0">
                <a:latin typeface="Times New Roman" panose="02020603050405020304" pitchFamily="18" charset="0"/>
                <a:cs typeface="Times New Roman" panose="02020603050405020304" pitchFamily="18" charset="0"/>
              </a:rPr>
              <a:t>:</a:t>
            </a:r>
          </a:p>
        </p:txBody>
      </p:sp>
      <p:sp>
        <p:nvSpPr>
          <p:cNvPr id="307" name="Shape 307"/>
          <p:cNvSpPr txBox="1">
            <a:spLocks noGrp="1"/>
          </p:cNvSpPr>
          <p:nvPr>
            <p:ph type="sldNum" idx="12"/>
          </p:nvPr>
        </p:nvSpPr>
        <p:spPr>
          <a:xfrm>
            <a:off x="8305800" y="6340475"/>
            <a:ext cx="381000" cy="3652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
              <a:pPr lvl="0" rtl="0">
                <a:spcBef>
                  <a:spcPts val="0"/>
                </a:spcBef>
                <a:buNone/>
              </a:pPr>
              <a:t>30</a:t>
            </a:fld>
            <a:endParaRPr lang="en"/>
          </a:p>
        </p:txBody>
      </p:sp>
    </p:spTree>
    <p:extLst>
      <p:ext uri="{BB962C8B-B14F-4D97-AF65-F5344CB8AC3E}">
        <p14:creationId xmlns:p14="http://schemas.microsoft.com/office/powerpoint/2010/main" val="3595189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457200" y="144500"/>
            <a:ext cx="7543800" cy="6560800"/>
          </a:xfrm>
          <a:prstGeom prst="rect">
            <a:avLst/>
          </a:prstGeom>
        </p:spPr>
        <p:txBody>
          <a:bodyPr lIns="91425" tIns="91425" rIns="91425" bIns="91425" anchor="t" anchorCtr="0">
            <a:noAutofit/>
          </a:bodyPr>
          <a:lstStyle/>
          <a:p>
            <a:pPr lvl="0" algn="ctr" rtl="0">
              <a:spcBef>
                <a:spcPts val="0"/>
              </a:spcBef>
              <a:buNone/>
            </a:pPr>
            <a:r>
              <a:rPr lang="en" dirty="0" smtClean="0">
                <a:latin typeface="Times New Roman" panose="02020603050405020304" pitchFamily="18" charset="0"/>
                <a:cs typeface="Times New Roman" panose="02020603050405020304" pitchFamily="18" charset="0"/>
              </a:rPr>
              <a:t>What should I get for my first car?</a:t>
            </a:r>
            <a:endParaRPr lang="en" dirty="0">
              <a:latin typeface="Times New Roman" panose="02020603050405020304" pitchFamily="18" charset="0"/>
              <a:cs typeface="Times New Roman" panose="02020603050405020304" pitchFamily="18" charset="0"/>
            </a:endParaRPr>
          </a:p>
          <a:p>
            <a:pPr lvl="0" rtl="0">
              <a:spcBef>
                <a:spcPts val="0"/>
              </a:spcBef>
              <a:buNone/>
            </a:pPr>
            <a:endParaRPr dirty="0"/>
          </a:p>
          <a:p>
            <a:pPr lvl="0" rtl="0">
              <a:spcBef>
                <a:spcPts val="0"/>
              </a:spcBef>
              <a:buNone/>
            </a:pPr>
            <a:endParaRPr dirty="0"/>
          </a:p>
        </p:txBody>
      </p:sp>
      <p:sp>
        <p:nvSpPr>
          <p:cNvPr id="314" name="Shape 314"/>
          <p:cNvSpPr txBox="1">
            <a:spLocks noGrp="1"/>
          </p:cNvSpPr>
          <p:nvPr>
            <p:ph type="sldNum" idx="12"/>
          </p:nvPr>
        </p:nvSpPr>
        <p:spPr>
          <a:xfrm>
            <a:off x="8305800" y="6340475"/>
            <a:ext cx="381000" cy="3652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
              <a:pPr lvl="0" rtl="0">
                <a:spcBef>
                  <a:spcPts val="0"/>
                </a:spcBef>
                <a:buClr>
                  <a:srgbClr val="000000"/>
                </a:buClr>
                <a:buSzPct val="25000"/>
                <a:buFont typeface="Arial"/>
                <a:buNone/>
              </a:pPr>
              <a:t>31</a:t>
            </a:fld>
            <a:endParaRPr lang="en"/>
          </a:p>
        </p:txBody>
      </p:sp>
      <p:pic>
        <p:nvPicPr>
          <p:cNvPr id="315" name="Shape 315"/>
          <p:cNvPicPr preferRelativeResize="0"/>
          <p:nvPr/>
        </p:nvPicPr>
        <p:blipFill rotWithShape="1">
          <a:blip r:embed="rId3">
            <a:alphaModFix/>
          </a:blip>
          <a:srcRect l="8616" t="28082" r="6556" b="6427"/>
          <a:stretch/>
        </p:blipFill>
        <p:spPr>
          <a:xfrm>
            <a:off x="76200" y="989556"/>
            <a:ext cx="8225425" cy="5845480"/>
          </a:xfrm>
          <a:prstGeom prst="rect">
            <a:avLst/>
          </a:prstGeom>
          <a:noFill/>
          <a:ln>
            <a:noFill/>
          </a:ln>
        </p:spPr>
      </p:pic>
    </p:spTree>
    <p:extLst>
      <p:ext uri="{BB962C8B-B14F-4D97-AF65-F5344CB8AC3E}">
        <p14:creationId xmlns:p14="http://schemas.microsoft.com/office/powerpoint/2010/main" val="508385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457200" y="274637"/>
            <a:ext cx="7543800" cy="1143200"/>
          </a:xfrm>
          <a:prstGeom prst="rect">
            <a:avLst/>
          </a:prstGeom>
        </p:spPr>
        <p:txBody>
          <a:bodyPr lIns="91425" tIns="91425" rIns="91425" bIns="91425" anchor="ctr" anchorCtr="0">
            <a:noAutofit/>
          </a:bodyPr>
          <a:lstStyle/>
          <a:p>
            <a:pPr marL="342900" lvl="0" indent="-184150" rtl="0">
              <a:spcBef>
                <a:spcPts val="720"/>
              </a:spcBef>
              <a:buClr>
                <a:schemeClr val="dk1"/>
              </a:buClr>
              <a:buSzPct val="30555"/>
              <a:buFont typeface="Arial"/>
              <a:buNone/>
            </a:pPr>
            <a:r>
              <a:rPr lang="en" sz="3600" dirty="0">
                <a:solidFill>
                  <a:schemeClr val="dk2"/>
                </a:solidFill>
                <a:latin typeface="Times New Roman" panose="02020603050405020304" pitchFamily="18" charset="0"/>
                <a:ea typeface="Arial"/>
                <a:cs typeface="Times New Roman" panose="02020603050405020304" pitchFamily="18" charset="0"/>
                <a:sym typeface="Arial"/>
              </a:rPr>
              <a:t>C/B Analysis Indep Practice</a:t>
            </a:r>
          </a:p>
        </p:txBody>
      </p:sp>
      <p:sp>
        <p:nvSpPr>
          <p:cNvPr id="322" name="Shape 322"/>
          <p:cNvSpPr txBox="1">
            <a:spLocks noGrp="1"/>
          </p:cNvSpPr>
          <p:nvPr>
            <p:ph type="body" idx="1"/>
          </p:nvPr>
        </p:nvSpPr>
        <p:spPr>
          <a:xfrm>
            <a:off x="-152400" y="2108200"/>
            <a:ext cx="4572000" cy="4526000"/>
          </a:xfrm>
          <a:prstGeom prst="rect">
            <a:avLst/>
          </a:prstGeom>
        </p:spPr>
        <p:txBody>
          <a:bodyPr lIns="91425" tIns="91425" rIns="91425" bIns="91425" anchor="t" anchorCtr="0">
            <a:noAutofit/>
          </a:bodyPr>
          <a:lstStyle/>
          <a:p>
            <a:pPr lvl="0" indent="-4763" rtl="0">
              <a:spcBef>
                <a:spcPts val="0"/>
              </a:spcBef>
              <a:buClr>
                <a:schemeClr val="dk1"/>
              </a:buClr>
              <a:buSzPct val="30555"/>
              <a:buFont typeface="Arial"/>
              <a:buNone/>
            </a:pPr>
            <a:r>
              <a:rPr lang="en" dirty="0" smtClean="0">
                <a:latin typeface="Times New Roman" panose="02020603050405020304" pitchFamily="18" charset="0"/>
                <a:cs typeface="Times New Roman" panose="02020603050405020304" pitchFamily="18" charset="0"/>
              </a:rPr>
              <a:t>Should </a:t>
            </a:r>
            <a:r>
              <a:rPr lang="en" dirty="0">
                <a:latin typeface="Times New Roman" panose="02020603050405020304" pitchFamily="18" charset="0"/>
                <a:cs typeface="Times New Roman" panose="02020603050405020304" pitchFamily="18" charset="0"/>
              </a:rPr>
              <a:t>Election </a:t>
            </a:r>
            <a:r>
              <a:rPr lang="en" dirty="0" smtClean="0">
                <a:latin typeface="Times New Roman" panose="02020603050405020304" pitchFamily="18" charset="0"/>
                <a:cs typeface="Times New Roman" panose="02020603050405020304" pitchFamily="18" charset="0"/>
              </a:rPr>
              <a:t>Day be </a:t>
            </a:r>
            <a:r>
              <a:rPr lang="en" dirty="0">
                <a:latin typeface="Times New Roman" panose="02020603050405020304" pitchFamily="18" charset="0"/>
                <a:cs typeface="Times New Roman" panose="02020603050405020304" pitchFamily="18" charset="0"/>
              </a:rPr>
              <a:t>a </a:t>
            </a:r>
            <a:r>
              <a:rPr lang="en" dirty="0" smtClean="0">
                <a:latin typeface="Times New Roman" panose="02020603050405020304" pitchFamily="18" charset="0"/>
                <a:cs typeface="Times New Roman" panose="02020603050405020304" pitchFamily="18" charset="0"/>
              </a:rPr>
              <a:t>National </a:t>
            </a:r>
            <a:r>
              <a:rPr lang="en" dirty="0">
                <a:latin typeface="Times New Roman" panose="02020603050405020304" pitchFamily="18" charset="0"/>
                <a:cs typeface="Times New Roman" panose="02020603050405020304" pitchFamily="18" charset="0"/>
              </a:rPr>
              <a:t>Holiday?</a:t>
            </a:r>
          </a:p>
        </p:txBody>
      </p:sp>
      <p:sp>
        <p:nvSpPr>
          <p:cNvPr id="323" name="Shape 323"/>
          <p:cNvSpPr txBox="1">
            <a:spLocks noGrp="1"/>
          </p:cNvSpPr>
          <p:nvPr>
            <p:ph type="sldNum" idx="12"/>
          </p:nvPr>
        </p:nvSpPr>
        <p:spPr>
          <a:xfrm>
            <a:off x="8305800" y="6340475"/>
            <a:ext cx="381000" cy="3652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
              <a:pPr lvl="0" rtl="0">
                <a:spcBef>
                  <a:spcPts val="0"/>
                </a:spcBef>
                <a:buNone/>
              </a:pPr>
              <a:t>32</a:t>
            </a:fld>
            <a:endParaRPr lang="en"/>
          </a:p>
        </p:txBody>
      </p:sp>
      <p:pic>
        <p:nvPicPr>
          <p:cNvPr id="324" name="Shape 324"/>
          <p:cNvPicPr preferRelativeResize="0"/>
          <p:nvPr/>
        </p:nvPicPr>
        <p:blipFill>
          <a:blip r:embed="rId3">
            <a:alphaModFix/>
          </a:blip>
          <a:stretch>
            <a:fillRect/>
          </a:stretch>
        </p:blipFill>
        <p:spPr>
          <a:xfrm>
            <a:off x="4191000" y="1211943"/>
            <a:ext cx="3962400" cy="528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31289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sldNum" idx="12"/>
          </p:nvPr>
        </p:nvSpPr>
        <p:spPr>
          <a:xfrm>
            <a:off x="8305800" y="6340475"/>
            <a:ext cx="3810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33</a:t>
            </a:fld>
            <a:endParaRPr lang="en-US"/>
          </a:p>
        </p:txBody>
      </p:sp>
      <p:sp>
        <p:nvSpPr>
          <p:cNvPr id="175" name="Shape 175"/>
          <p:cNvSpPr txBox="1">
            <a:spLocks noGrp="1"/>
          </p:cNvSpPr>
          <p:nvPr>
            <p:ph type="title"/>
          </p:nvPr>
        </p:nvSpPr>
        <p:spPr>
          <a:xfrm>
            <a:off x="75375" y="0"/>
            <a:ext cx="8230500" cy="878400"/>
          </a:xfrm>
          <a:prstGeom prst="rect">
            <a:avLst/>
          </a:prstGeom>
          <a:noFill/>
          <a:ln>
            <a:noFill/>
          </a:ln>
        </p:spPr>
        <p:txBody>
          <a:bodyPr lIns="91425" tIns="45700" rIns="91425" bIns="45700" anchor="ctr" anchorCtr="0">
            <a:noAutofit/>
          </a:bodyPr>
          <a:lstStyle/>
          <a:p>
            <a:pPr marL="0" marR="0" lvl="0" indent="0" rtl="0">
              <a:spcBef>
                <a:spcPts val="0"/>
              </a:spcBef>
              <a:buClr>
                <a:srgbClr val="0070C0"/>
              </a:buClr>
              <a:buSzPct val="25000"/>
              <a:buFont typeface="Times New Roman"/>
              <a:buNone/>
            </a:pPr>
            <a:r>
              <a:rPr lang="en-US"/>
              <a:t>Content Standards</a:t>
            </a:r>
          </a:p>
        </p:txBody>
      </p:sp>
      <p:sp>
        <p:nvSpPr>
          <p:cNvPr id="176" name="Shape 176"/>
          <p:cNvSpPr txBox="1"/>
          <p:nvPr/>
        </p:nvSpPr>
        <p:spPr>
          <a:xfrm>
            <a:off x="122475" y="1524000"/>
            <a:ext cx="8136300" cy="4486350"/>
          </a:xfrm>
          <a:prstGeom prst="rect">
            <a:avLst/>
          </a:prstGeom>
          <a:noFill/>
          <a:ln>
            <a:noFill/>
          </a:ln>
        </p:spPr>
        <p:txBody>
          <a:bodyPr lIns="91425" tIns="91425" rIns="91425" bIns="91425" anchor="t" anchorCtr="0">
            <a:noAutofit/>
          </a:bodyPr>
          <a:lstStyle/>
          <a:p>
            <a:pPr lvl="0" algn="ctr" rtl="0">
              <a:spcBef>
                <a:spcPts val="0"/>
              </a:spcBef>
              <a:buNone/>
            </a:pPr>
            <a:r>
              <a:rPr lang="en-US" sz="4000" b="1" dirty="0">
                <a:solidFill>
                  <a:srgbClr val="0000FF"/>
                </a:solidFill>
                <a:latin typeface="Times New Roman"/>
                <a:ea typeface="Times New Roman"/>
                <a:cs typeface="Times New Roman"/>
                <a:sym typeface="Times New Roman"/>
              </a:rPr>
              <a:t>CE 5c - ...analyzing campaigns for elective office, with emphasis on the role of the media</a:t>
            </a:r>
          </a:p>
          <a:p>
            <a:pPr lvl="0" algn="ctr" rtl="0">
              <a:spcBef>
                <a:spcPts val="0"/>
              </a:spcBef>
              <a:buNone/>
            </a:pPr>
            <a:endParaRPr sz="4000" b="1" dirty="0">
              <a:solidFill>
                <a:srgbClr val="0000FF"/>
              </a:solidFill>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488025" y="215750"/>
            <a:ext cx="7543800" cy="5602200"/>
          </a:xfrm>
          <a:prstGeom prst="rect">
            <a:avLst/>
          </a:prstGeom>
        </p:spPr>
        <p:txBody>
          <a:bodyPr lIns="91425" tIns="91425" rIns="91425" bIns="91425" anchor="t" anchorCtr="0">
            <a:noAutofit/>
          </a:bodyPr>
          <a:lstStyle/>
          <a:p>
            <a:pPr lvl="0" algn="ctr" rtl="0">
              <a:spcBef>
                <a:spcPts val="0"/>
              </a:spcBef>
              <a:buNone/>
            </a:pPr>
            <a:r>
              <a:rPr lang="en-US"/>
              <a:t>Detecting Bias</a:t>
            </a:r>
          </a:p>
        </p:txBody>
      </p:sp>
      <p:sp>
        <p:nvSpPr>
          <p:cNvPr id="183" name="Shape 183"/>
          <p:cNvSpPr txBox="1">
            <a:spLocks noGrp="1"/>
          </p:cNvSpPr>
          <p:nvPr>
            <p:ph type="sldNum" idx="12"/>
          </p:nvPr>
        </p:nvSpPr>
        <p:spPr>
          <a:xfrm>
            <a:off x="8305800" y="6340475"/>
            <a:ext cx="3810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34</a:t>
            </a:fld>
            <a:endParaRPr lang="en-US"/>
          </a:p>
        </p:txBody>
      </p:sp>
      <p:pic>
        <p:nvPicPr>
          <p:cNvPr id="184" name="Shape 184"/>
          <p:cNvPicPr preferRelativeResize="0"/>
          <p:nvPr/>
        </p:nvPicPr>
        <p:blipFill rotWithShape="1">
          <a:blip r:embed="rId3">
            <a:alphaModFix/>
          </a:blip>
          <a:srcRect t="43870" r="50114"/>
          <a:stretch/>
        </p:blipFill>
        <p:spPr>
          <a:xfrm>
            <a:off x="318500" y="1142999"/>
            <a:ext cx="3496233" cy="4572000"/>
          </a:xfrm>
          <a:prstGeom prst="rect">
            <a:avLst/>
          </a:prstGeom>
          <a:ln>
            <a:noFill/>
          </a:ln>
          <a:effectLst>
            <a:outerShdw blurRad="292100" dist="139700" dir="2700000" algn="tl" rotWithShape="0">
              <a:srgbClr val="333333">
                <a:alpha val="65000"/>
              </a:srgbClr>
            </a:outerShdw>
          </a:effectLst>
        </p:spPr>
      </p:pic>
      <p:pic>
        <p:nvPicPr>
          <p:cNvPr id="185" name="Shape 185"/>
          <p:cNvPicPr preferRelativeResize="0"/>
          <p:nvPr/>
        </p:nvPicPr>
        <p:blipFill>
          <a:blip r:embed="rId3">
            <a:alphaModFix/>
          </a:blip>
          <a:stretch>
            <a:fillRect/>
          </a:stretch>
        </p:blipFill>
        <p:spPr>
          <a:xfrm>
            <a:off x="4097987" y="1143000"/>
            <a:ext cx="3933825" cy="4572000"/>
          </a:xfrm>
          <a:prstGeom prst="rect">
            <a:avLst/>
          </a:prstGeom>
          <a:ln>
            <a:noFill/>
          </a:ln>
          <a:effectLst>
            <a:outerShdw blurRad="292100" dist="139700" dir="2700000" algn="tl" rotWithShape="0">
              <a:srgbClr val="333333">
                <a:alpha val="65000"/>
              </a:srgbClr>
            </a:outerShdw>
          </a:effectLst>
        </p:spPr>
      </p:pic>
      <p:sp>
        <p:nvSpPr>
          <p:cNvPr id="186" name="Shape 186"/>
          <p:cNvSpPr txBox="1"/>
          <p:nvPr/>
        </p:nvSpPr>
        <p:spPr>
          <a:xfrm>
            <a:off x="-78000" y="5630350"/>
            <a:ext cx="8383800" cy="888600"/>
          </a:xfrm>
          <a:prstGeom prst="rect">
            <a:avLst/>
          </a:prstGeom>
          <a:noFill/>
          <a:ln>
            <a:noFill/>
          </a:ln>
        </p:spPr>
        <p:txBody>
          <a:bodyPr lIns="91425" tIns="91425" rIns="91425" bIns="91425" anchor="ctr" anchorCtr="0">
            <a:noAutofit/>
          </a:bodyPr>
          <a:lstStyle/>
          <a:p>
            <a:pPr marL="342900" lvl="0" indent="-114300" algn="ctr" rtl="0">
              <a:spcBef>
                <a:spcPts val="720"/>
              </a:spcBef>
              <a:buNone/>
            </a:pPr>
            <a:r>
              <a:rPr lang="en-US" sz="3600" b="1" u="sng">
                <a:solidFill>
                  <a:schemeClr val="hlink"/>
                </a:solidFill>
                <a:hlinkClick r:id="rId4"/>
              </a:rPr>
              <a:t>Sort the Source!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1"/>
                                        <p:tgtEl>
                                          <p:spTgt spid="1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
                                            <p:txEl>
                                              <p:pRg st="0" end="0"/>
                                            </p:txEl>
                                          </p:spTgt>
                                        </p:tgtEl>
                                        <p:attrNameLst>
                                          <p:attrName>style.visibility</p:attrName>
                                        </p:attrNameLst>
                                      </p:cBhvr>
                                      <p:to>
                                        <p:strVal val="visible"/>
                                      </p:to>
                                    </p:set>
                                    <p:animEffect transition="in" filter="fade">
                                      <p:cBhvr>
                                        <p:cTn id="12" dur="1"/>
                                        <p:tgtEl>
                                          <p:spTgt spid="1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96325" y="1772300"/>
            <a:ext cx="8113500" cy="4685100"/>
          </a:xfrm>
          <a:prstGeom prst="rect">
            <a:avLst/>
          </a:prstGeom>
          <a:noFill/>
          <a:ln>
            <a:noFill/>
          </a:ln>
        </p:spPr>
        <p:txBody>
          <a:bodyPr lIns="91425" tIns="45700" rIns="91425" bIns="45700" anchor="ctr" anchorCtr="0">
            <a:noAutofit/>
          </a:bodyPr>
          <a:lstStyle/>
          <a:p>
            <a:pPr marL="0" marR="0" lvl="0" indent="0" rtl="0">
              <a:spcBef>
                <a:spcPts val="0"/>
              </a:spcBef>
              <a:buClr>
                <a:srgbClr val="0070C0"/>
              </a:buClr>
              <a:buSzPct val="25000"/>
              <a:buFont typeface="Times New Roman"/>
              <a:buNone/>
            </a:pPr>
            <a:r>
              <a:rPr lang="en-US" sz="4000" b="1" i="0" u="none" strike="noStrike" cap="none" dirty="0">
                <a:solidFill>
                  <a:srgbClr val="FF0000"/>
                </a:solidFill>
                <a:latin typeface="Times New Roman"/>
                <a:ea typeface="Times New Roman"/>
                <a:cs typeface="Times New Roman"/>
                <a:sym typeface="Times New Roman"/>
              </a:rPr>
              <a:t>CE 1</a:t>
            </a:r>
            <a:r>
              <a:rPr lang="en-US" dirty="0">
                <a:solidFill>
                  <a:srgbClr val="FF0000"/>
                </a:solidFill>
              </a:rPr>
              <a:t>d</a:t>
            </a:r>
            <a:r>
              <a:rPr lang="en-US" sz="4000" b="1" i="0" u="none" strike="noStrike" cap="none" dirty="0">
                <a:solidFill>
                  <a:srgbClr val="FF0000"/>
                </a:solidFill>
                <a:latin typeface="Times New Roman"/>
                <a:ea typeface="Times New Roman"/>
                <a:cs typeface="Times New Roman"/>
                <a:sym typeface="Times New Roman"/>
              </a:rPr>
              <a:t> - ...</a:t>
            </a:r>
            <a:r>
              <a:rPr lang="en-US" dirty="0">
                <a:solidFill>
                  <a:srgbClr val="FF0000"/>
                </a:solidFill>
              </a:rPr>
              <a:t>determining the accuracy and validity of information by separating fact and opinion and recognizing bias</a:t>
            </a:r>
          </a:p>
          <a:p>
            <a:pPr marL="0" marR="0" lvl="0" indent="0" algn="ctr" rtl="0">
              <a:spcBef>
                <a:spcPts val="0"/>
              </a:spcBef>
              <a:buClr>
                <a:srgbClr val="0070C0"/>
              </a:buClr>
              <a:buSzPct val="25000"/>
              <a:buFont typeface="Times New Roman"/>
              <a:buNone/>
            </a:pPr>
            <a:endParaRPr dirty="0">
              <a:solidFill>
                <a:srgbClr val="FF0000"/>
              </a:solidFill>
            </a:endParaRPr>
          </a:p>
        </p:txBody>
      </p:sp>
      <p:sp>
        <p:nvSpPr>
          <p:cNvPr id="192" name="Shape 192"/>
          <p:cNvSpPr txBox="1">
            <a:spLocks noGrp="1"/>
          </p:cNvSpPr>
          <p:nvPr>
            <p:ph type="sldNum" idx="12"/>
          </p:nvPr>
        </p:nvSpPr>
        <p:spPr>
          <a:xfrm>
            <a:off x="8305800" y="6340475"/>
            <a:ext cx="3810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a:solidFill>
                  <a:schemeClr val="lt1"/>
                </a:solidFill>
                <a:latin typeface="Calibri"/>
                <a:ea typeface="Calibri"/>
                <a:cs typeface="Calibri"/>
                <a:sym typeface="Calibri"/>
              </a:rPr>
              <a:t>35</a:t>
            </a:fld>
            <a:endParaRPr lang="en-US" sz="1200" b="1">
              <a:solidFill>
                <a:schemeClr val="lt1"/>
              </a:solidFill>
              <a:latin typeface="Calibri"/>
              <a:ea typeface="Calibri"/>
              <a:cs typeface="Calibri"/>
              <a:sym typeface="Calibri"/>
            </a:endParaRPr>
          </a:p>
        </p:txBody>
      </p:sp>
      <p:sp>
        <p:nvSpPr>
          <p:cNvPr id="193" name="Shape 193"/>
          <p:cNvSpPr txBox="1">
            <a:spLocks noGrp="1"/>
          </p:cNvSpPr>
          <p:nvPr>
            <p:ph type="title"/>
          </p:nvPr>
        </p:nvSpPr>
        <p:spPr>
          <a:xfrm>
            <a:off x="76200" y="914400"/>
            <a:ext cx="8230500" cy="755099"/>
          </a:xfrm>
          <a:prstGeom prst="rect">
            <a:avLst/>
          </a:prstGeom>
          <a:noFill/>
          <a:ln>
            <a:noFill/>
          </a:ln>
        </p:spPr>
        <p:txBody>
          <a:bodyPr lIns="91425" tIns="45700" rIns="91425" bIns="45700" anchor="ctr" anchorCtr="0">
            <a:noAutofit/>
          </a:bodyPr>
          <a:lstStyle/>
          <a:p>
            <a:pPr marL="0" marR="0" lvl="0" indent="0" rtl="0">
              <a:spcBef>
                <a:spcPts val="0"/>
              </a:spcBef>
              <a:buClr>
                <a:srgbClr val="0070C0"/>
              </a:buClr>
              <a:buSzPct val="25000"/>
              <a:buFont typeface="Times New Roman"/>
              <a:buNone/>
            </a:pPr>
            <a:r>
              <a:rPr lang="en-US" dirty="0">
                <a:solidFill>
                  <a:srgbClr val="FF0000"/>
                </a:solidFill>
              </a:rPr>
              <a:t>Which skill did we practice?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animEffect transition="in" filter="fade">
                                      <p:cBhvr>
                                        <p:cTn id="7" dur="1"/>
                                        <p:tgtEl>
                                          <p:spTgt spid="1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sldNum" idx="12"/>
          </p:nvPr>
        </p:nvSpPr>
        <p:spPr>
          <a:xfrm>
            <a:off x="8305800" y="6340475"/>
            <a:ext cx="3810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36</a:t>
            </a:fld>
            <a:endParaRPr lang="en-US"/>
          </a:p>
        </p:txBody>
      </p:sp>
      <p:sp>
        <p:nvSpPr>
          <p:cNvPr id="208" name="Shape 208"/>
          <p:cNvSpPr txBox="1"/>
          <p:nvPr/>
        </p:nvSpPr>
        <p:spPr>
          <a:xfrm>
            <a:off x="323625" y="339050"/>
            <a:ext cx="7859700" cy="5763900"/>
          </a:xfrm>
          <a:prstGeom prst="rect">
            <a:avLst/>
          </a:prstGeom>
          <a:noFill/>
          <a:ln>
            <a:noFill/>
          </a:ln>
        </p:spPr>
        <p:txBody>
          <a:bodyPr lIns="91425" tIns="91425" rIns="91425" bIns="91425" anchor="t" anchorCtr="0">
            <a:noAutofit/>
          </a:bodyPr>
          <a:lstStyle/>
          <a:p>
            <a:pPr lvl="0" algn="ctr" rtl="0">
              <a:spcBef>
                <a:spcPts val="0"/>
              </a:spcBef>
              <a:buNone/>
            </a:pPr>
            <a:r>
              <a:rPr lang="en-US" sz="4000" b="1" dirty="0">
                <a:solidFill>
                  <a:srgbClr val="0000FF"/>
                </a:solidFill>
                <a:latin typeface="Times New Roman"/>
                <a:ea typeface="Times New Roman"/>
                <a:cs typeface="Times New Roman"/>
                <a:sym typeface="Times New Roman"/>
              </a:rPr>
              <a:t>Content Standards</a:t>
            </a:r>
          </a:p>
          <a:p>
            <a:pPr lvl="0" algn="ctr" rtl="0">
              <a:spcBef>
                <a:spcPts val="0"/>
              </a:spcBef>
              <a:buNone/>
            </a:pPr>
            <a:endParaRPr sz="4000" b="1" dirty="0">
              <a:solidFill>
                <a:srgbClr val="0000FF"/>
              </a:solidFill>
              <a:latin typeface="Times New Roman"/>
              <a:ea typeface="Times New Roman"/>
              <a:cs typeface="Times New Roman"/>
              <a:sym typeface="Times New Roman"/>
            </a:endParaRPr>
          </a:p>
          <a:p>
            <a:pPr lvl="0" algn="ctr" rtl="0">
              <a:spcBef>
                <a:spcPts val="0"/>
              </a:spcBef>
              <a:buNone/>
            </a:pPr>
            <a:r>
              <a:rPr lang="en-US" sz="4000" b="1" dirty="0">
                <a:solidFill>
                  <a:srgbClr val="0000FF"/>
                </a:solidFill>
                <a:latin typeface="Times New Roman"/>
                <a:ea typeface="Times New Roman"/>
                <a:cs typeface="Times New Roman"/>
                <a:sym typeface="Times New Roman"/>
              </a:rPr>
              <a:t>CE 5e - ...examining the history of and requirements for voter registration...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sldNum" idx="12"/>
          </p:nvPr>
        </p:nvSpPr>
        <p:spPr>
          <a:xfrm>
            <a:off x="8305800" y="6340475"/>
            <a:ext cx="3810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37</a:t>
            </a:fld>
            <a:endParaRPr lang="en-US"/>
          </a:p>
        </p:txBody>
      </p:sp>
      <p:pic>
        <p:nvPicPr>
          <p:cNvPr id="216" name="Shape 216"/>
          <p:cNvPicPr preferRelativeResize="0"/>
          <p:nvPr/>
        </p:nvPicPr>
        <p:blipFill>
          <a:blip r:embed="rId3">
            <a:alphaModFix/>
          </a:blip>
          <a:stretch>
            <a:fillRect/>
          </a:stretch>
        </p:blipFill>
        <p:spPr>
          <a:xfrm>
            <a:off x="685800" y="609600"/>
            <a:ext cx="7400804" cy="4903024"/>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52400" y="5943600"/>
            <a:ext cx="4572000" cy="738664"/>
          </a:xfrm>
          <a:prstGeom prst="rect">
            <a:avLst/>
          </a:prstGeom>
        </p:spPr>
        <p:txBody>
          <a:bodyPr>
            <a:spAutoFit/>
          </a:bodyPr>
          <a:lstStyle/>
          <a:p>
            <a:pPr lvl="0"/>
            <a:r>
              <a:rPr lang="en-US" dirty="0"/>
              <a:t>Source: https://www.washingtonpost.com/news/the-fix/wp/2015/05/11/rip-american-idol-the-show-that-gave-us-an-easy-shorthand-for-americans-not-voting/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1"/>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609600" y="92475"/>
            <a:ext cx="7239000" cy="2234700"/>
          </a:xfrm>
          <a:prstGeom prst="rect">
            <a:avLst/>
          </a:prstGeom>
        </p:spPr>
        <p:txBody>
          <a:bodyPr lIns="91425" tIns="91425" rIns="91425" bIns="91425" anchor="t" anchorCtr="0">
            <a:noAutofit/>
          </a:bodyPr>
          <a:lstStyle/>
          <a:p>
            <a:pPr lvl="0" algn="ctr" rtl="0">
              <a:spcBef>
                <a:spcPts val="0"/>
              </a:spcBef>
              <a:buNone/>
            </a:pPr>
            <a:r>
              <a:rPr lang="en-US" dirty="0">
                <a:latin typeface="Times New Roman"/>
                <a:ea typeface="Times New Roman"/>
                <a:cs typeface="Times New Roman"/>
                <a:sym typeface="Times New Roman"/>
              </a:rPr>
              <a:t>Cost/Benefit Analysis:</a:t>
            </a:r>
          </a:p>
          <a:p>
            <a:pPr lvl="0" algn="ctr" rtl="0">
              <a:spcBef>
                <a:spcPts val="0"/>
              </a:spcBef>
              <a:buNone/>
            </a:pPr>
            <a:r>
              <a:rPr lang="en-US" dirty="0">
                <a:latin typeface="Times New Roman"/>
                <a:ea typeface="Times New Roman"/>
                <a:cs typeface="Times New Roman"/>
                <a:sym typeface="Times New Roman"/>
              </a:rPr>
              <a:t>Should I vote in this year’s presidential election?</a:t>
            </a:r>
          </a:p>
          <a:p>
            <a:pPr lvl="0" algn="ctr" rtl="0">
              <a:spcBef>
                <a:spcPts val="0"/>
              </a:spcBef>
              <a:buNone/>
            </a:pPr>
            <a:endParaRPr dirty="0">
              <a:latin typeface="Times New Roman"/>
              <a:ea typeface="Times New Roman"/>
              <a:cs typeface="Times New Roman"/>
              <a:sym typeface="Times New Roman"/>
            </a:endParaRPr>
          </a:p>
          <a:p>
            <a:pPr lvl="0" algn="ctr">
              <a:spcBef>
                <a:spcPts val="0"/>
              </a:spcBef>
              <a:buNone/>
            </a:pPr>
            <a:r>
              <a:rPr lang="en-US" dirty="0"/>
              <a:t> </a:t>
            </a:r>
          </a:p>
          <a:p>
            <a:pPr lvl="0">
              <a:spcBef>
                <a:spcPts val="0"/>
              </a:spcBef>
              <a:buNone/>
            </a:pPr>
            <a:endParaRPr dirty="0"/>
          </a:p>
        </p:txBody>
      </p:sp>
      <p:sp>
        <p:nvSpPr>
          <p:cNvPr id="223" name="Shape 223"/>
          <p:cNvSpPr txBox="1">
            <a:spLocks noGrp="1"/>
          </p:cNvSpPr>
          <p:nvPr>
            <p:ph type="sldNum" idx="12"/>
          </p:nvPr>
        </p:nvSpPr>
        <p:spPr>
          <a:xfrm>
            <a:off x="8305800" y="6340475"/>
            <a:ext cx="3810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38</a:t>
            </a:fld>
            <a:endParaRPr lang="en-US"/>
          </a:p>
        </p:txBody>
      </p:sp>
      <p:graphicFrame>
        <p:nvGraphicFramePr>
          <p:cNvPr id="224" name="Shape 224"/>
          <p:cNvGraphicFramePr/>
          <p:nvPr/>
        </p:nvGraphicFramePr>
        <p:xfrm>
          <a:off x="609600" y="2400725"/>
          <a:ext cx="7239000" cy="3783940"/>
        </p:xfrm>
        <a:graphic>
          <a:graphicData uri="http://schemas.openxmlformats.org/drawingml/2006/table">
            <a:tbl>
              <a:tblPr>
                <a:noFill/>
                <a:tableStyleId>{5B65756D-5FE7-43D8-9F29-77FD2961BC66}</a:tableStyleId>
              </a:tblPr>
              <a:tblGrid>
                <a:gridCol w="3619500"/>
                <a:gridCol w="3619500"/>
              </a:tblGrid>
              <a:tr h="660825">
                <a:tc>
                  <a:txBody>
                    <a:bodyPr/>
                    <a:lstStyle/>
                    <a:p>
                      <a:pPr lvl="0" algn="ctr">
                        <a:spcBef>
                          <a:spcPts val="0"/>
                        </a:spcBef>
                        <a:buNone/>
                      </a:pPr>
                      <a:r>
                        <a:rPr lang="en-US" sz="3600" dirty="0">
                          <a:latin typeface="Times New Roman"/>
                          <a:ea typeface="Times New Roman"/>
                          <a:cs typeface="Times New Roman"/>
                          <a:sym typeface="Times New Roman"/>
                        </a:rPr>
                        <a:t>Costs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US" sz="3600">
                          <a:latin typeface="Times New Roman"/>
                          <a:ea typeface="Times New Roman"/>
                          <a:cs typeface="Times New Roman"/>
                          <a:sym typeface="Times New Roman"/>
                        </a:rPr>
                        <a:t>Benefits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052450">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dirty="0"/>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pic>
        <p:nvPicPr>
          <p:cNvPr id="225" name="Shape 225"/>
          <p:cNvPicPr preferRelativeResize="0"/>
          <p:nvPr/>
        </p:nvPicPr>
        <p:blipFill>
          <a:blip r:embed="rId3">
            <a:alphaModFix/>
          </a:blip>
          <a:stretch>
            <a:fillRect/>
          </a:stretch>
        </p:blipFill>
        <p:spPr>
          <a:xfrm>
            <a:off x="3545699" y="2065125"/>
            <a:ext cx="1366824" cy="13632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457200" y="92475"/>
            <a:ext cx="7543800" cy="1921800"/>
          </a:xfrm>
          <a:prstGeom prst="rect">
            <a:avLst/>
          </a:prstGeom>
        </p:spPr>
        <p:txBody>
          <a:bodyPr lIns="91425" tIns="91425" rIns="91425" bIns="91425" anchor="t" anchorCtr="0">
            <a:noAutofit/>
          </a:bodyPr>
          <a:lstStyle/>
          <a:p>
            <a:pPr lvl="0" algn="ctr" rtl="0">
              <a:spcBef>
                <a:spcPts val="0"/>
              </a:spcBef>
              <a:buNone/>
            </a:pPr>
            <a:r>
              <a:rPr lang="en-US">
                <a:latin typeface="Times New Roman"/>
                <a:ea typeface="Times New Roman"/>
                <a:cs typeface="Times New Roman"/>
                <a:sym typeface="Times New Roman"/>
              </a:rPr>
              <a:t>PACED Decision-Making Grid: What should our country do to increase voter turnout?</a:t>
            </a:r>
          </a:p>
          <a:p>
            <a:pPr lvl="0" rtl="0">
              <a:spcBef>
                <a:spcPts val="0"/>
              </a:spcBef>
              <a:buNone/>
            </a:pPr>
            <a:endParaRPr/>
          </a:p>
          <a:p>
            <a:pPr lvl="0" rtl="0">
              <a:spcBef>
                <a:spcPts val="0"/>
              </a:spcBef>
              <a:buNone/>
            </a:pPr>
            <a:endParaRPr/>
          </a:p>
        </p:txBody>
      </p:sp>
      <p:sp>
        <p:nvSpPr>
          <p:cNvPr id="232" name="Shape 232"/>
          <p:cNvSpPr txBox="1">
            <a:spLocks noGrp="1"/>
          </p:cNvSpPr>
          <p:nvPr>
            <p:ph type="sldNum" idx="12"/>
          </p:nvPr>
        </p:nvSpPr>
        <p:spPr>
          <a:xfrm>
            <a:off x="8305800" y="6340475"/>
            <a:ext cx="3810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39</a:t>
            </a:fld>
            <a:endParaRPr lang="en-US"/>
          </a:p>
        </p:txBody>
      </p:sp>
      <p:pic>
        <p:nvPicPr>
          <p:cNvPr id="233" name="Shape 233"/>
          <p:cNvPicPr preferRelativeResize="0"/>
          <p:nvPr/>
        </p:nvPicPr>
        <p:blipFill rotWithShape="1">
          <a:blip r:embed="rId3">
            <a:alphaModFix/>
          </a:blip>
          <a:srcRect l="8988" t="28422" r="7083" b="9357"/>
          <a:stretch/>
        </p:blipFill>
        <p:spPr>
          <a:xfrm>
            <a:off x="1015850" y="2166525"/>
            <a:ext cx="6426499" cy="4691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starts with the . . .</a:t>
            </a:r>
            <a:endParaRPr lang="en-US" dirty="0"/>
          </a:p>
        </p:txBody>
      </p:sp>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4</a:t>
            </a:fld>
            <a:endParaRPr lang="en-US" dirty="0">
              <a:solidFill>
                <a:prstClr val="white"/>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600200"/>
            <a:ext cx="5736167" cy="41300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690524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sldNum" idx="12"/>
          </p:nvPr>
        </p:nvSpPr>
        <p:spPr>
          <a:xfrm>
            <a:off x="8305800" y="6340475"/>
            <a:ext cx="3810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a:solidFill>
                  <a:schemeClr val="lt1"/>
                </a:solidFill>
                <a:latin typeface="Calibri"/>
                <a:ea typeface="Calibri"/>
                <a:cs typeface="Calibri"/>
                <a:sym typeface="Calibri"/>
              </a:rPr>
              <a:t>40</a:t>
            </a:fld>
            <a:endParaRPr lang="en-US" sz="1200" b="1">
              <a:solidFill>
                <a:schemeClr val="lt1"/>
              </a:solidFill>
              <a:latin typeface="Calibri"/>
              <a:ea typeface="Calibri"/>
              <a:cs typeface="Calibri"/>
              <a:sym typeface="Calibri"/>
            </a:endParaRPr>
          </a:p>
        </p:txBody>
      </p:sp>
      <p:sp>
        <p:nvSpPr>
          <p:cNvPr id="239" name="Shape 239"/>
          <p:cNvSpPr txBox="1"/>
          <p:nvPr/>
        </p:nvSpPr>
        <p:spPr>
          <a:xfrm>
            <a:off x="184925" y="1363700"/>
            <a:ext cx="7998600" cy="4908900"/>
          </a:xfrm>
          <a:prstGeom prst="rect">
            <a:avLst/>
          </a:prstGeom>
          <a:noFill/>
          <a:ln>
            <a:noFill/>
          </a:ln>
        </p:spPr>
        <p:txBody>
          <a:bodyPr lIns="91425" tIns="91425" rIns="91425" bIns="91425" anchor="t" anchorCtr="0">
            <a:noAutofit/>
          </a:bodyPr>
          <a:lstStyle/>
          <a:p>
            <a:pPr lvl="0" algn="ctr" rtl="0">
              <a:spcBef>
                <a:spcPts val="0"/>
              </a:spcBef>
              <a:buNone/>
            </a:pPr>
            <a:r>
              <a:rPr lang="en-US" sz="3800" b="1" dirty="0">
                <a:solidFill>
                  <a:srgbClr val="FF0000"/>
                </a:solidFill>
                <a:latin typeface="Times New Roman"/>
                <a:ea typeface="Times New Roman"/>
                <a:cs typeface="Times New Roman"/>
                <a:sym typeface="Times New Roman"/>
              </a:rPr>
              <a:t>CE 1h - ...using a decision-making model to analyze and explain the costs and benefits of a specific choice</a:t>
            </a:r>
          </a:p>
          <a:p>
            <a:pPr lvl="0">
              <a:spcBef>
                <a:spcPts val="0"/>
              </a:spcBef>
              <a:buNone/>
            </a:pPr>
            <a:endParaRPr dirty="0"/>
          </a:p>
        </p:txBody>
      </p:sp>
      <p:sp>
        <p:nvSpPr>
          <p:cNvPr id="240" name="Shape 240"/>
          <p:cNvSpPr txBox="1"/>
          <p:nvPr/>
        </p:nvSpPr>
        <p:spPr>
          <a:xfrm>
            <a:off x="276700" y="217400"/>
            <a:ext cx="7998600" cy="1146300"/>
          </a:xfrm>
          <a:prstGeom prst="rect">
            <a:avLst/>
          </a:prstGeom>
          <a:noFill/>
          <a:ln>
            <a:noFill/>
          </a:ln>
        </p:spPr>
        <p:txBody>
          <a:bodyPr lIns="91425" tIns="91425" rIns="91425" bIns="91425" anchor="t" anchorCtr="0">
            <a:noAutofit/>
          </a:bodyPr>
          <a:lstStyle/>
          <a:p>
            <a:pPr lvl="0" algn="ctr" rtl="0">
              <a:spcBef>
                <a:spcPts val="0"/>
              </a:spcBef>
              <a:buClr>
                <a:schemeClr val="dk1"/>
              </a:buClr>
              <a:buSzPct val="28947"/>
              <a:buFont typeface="Arial"/>
              <a:buNone/>
            </a:pPr>
            <a:r>
              <a:rPr lang="en-US" sz="3800" b="1">
                <a:solidFill>
                  <a:srgbClr val="FF0000"/>
                </a:solidFill>
                <a:latin typeface="Times New Roman"/>
                <a:ea typeface="Times New Roman"/>
                <a:cs typeface="Times New Roman"/>
                <a:sym typeface="Times New Roman"/>
              </a:rPr>
              <a:t>Which skill did we practice?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9">
                                            <p:txEl>
                                              <p:pRg st="0" end="0"/>
                                            </p:txEl>
                                          </p:spTgt>
                                        </p:tgtEl>
                                        <p:attrNameLst>
                                          <p:attrName>style.visibility</p:attrName>
                                        </p:attrNameLst>
                                      </p:cBhvr>
                                      <p:to>
                                        <p:strVal val="visible"/>
                                      </p:to>
                                    </p:set>
                                    <p:animEffect transition="in" filter="fade">
                                      <p:cBhvr>
                                        <p:cTn id="7" dur="100"/>
                                        <p:tgtEl>
                                          <p:spTgt spid="2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457200" y="0"/>
            <a:ext cx="7543800" cy="1109700"/>
          </a:xfrm>
          <a:prstGeom prst="rect">
            <a:avLst/>
          </a:prstGeom>
        </p:spPr>
        <p:txBody>
          <a:bodyPr lIns="91425" tIns="91425" rIns="91425" bIns="91425" anchor="ctr" anchorCtr="0">
            <a:noAutofit/>
          </a:bodyPr>
          <a:lstStyle/>
          <a:p>
            <a:pPr lvl="0">
              <a:spcBef>
                <a:spcPts val="0"/>
              </a:spcBef>
              <a:buNone/>
            </a:pPr>
            <a:r>
              <a:rPr lang="en-US"/>
              <a:t>Resources</a:t>
            </a:r>
          </a:p>
        </p:txBody>
      </p:sp>
      <p:sp>
        <p:nvSpPr>
          <p:cNvPr id="263" name="Shape 263"/>
          <p:cNvSpPr txBox="1">
            <a:spLocks noGrp="1"/>
          </p:cNvSpPr>
          <p:nvPr>
            <p:ph type="body" idx="1"/>
          </p:nvPr>
        </p:nvSpPr>
        <p:spPr>
          <a:xfrm>
            <a:off x="154100" y="1186675"/>
            <a:ext cx="8151600" cy="4939500"/>
          </a:xfrm>
          <a:prstGeom prst="rect">
            <a:avLst/>
          </a:prstGeom>
        </p:spPr>
        <p:txBody>
          <a:bodyPr lIns="91425" tIns="91425" rIns="91425" bIns="91425" anchor="t" anchorCtr="0">
            <a:noAutofit/>
          </a:bodyPr>
          <a:lstStyle/>
          <a:p>
            <a:pPr lvl="0">
              <a:spcBef>
                <a:spcPts val="0"/>
              </a:spcBef>
              <a:buNone/>
            </a:pPr>
            <a:r>
              <a:rPr lang="en-US" sz="3000" u="sng">
                <a:solidFill>
                  <a:schemeClr val="hlink"/>
                </a:solidFill>
                <a:hlinkClick r:id="rId3"/>
              </a:rPr>
              <a:t>Library of Congress</a:t>
            </a:r>
          </a:p>
          <a:p>
            <a:pPr lvl="0">
              <a:spcBef>
                <a:spcPts val="0"/>
              </a:spcBef>
              <a:buNone/>
            </a:pPr>
            <a:endParaRPr sz="3000"/>
          </a:p>
          <a:p>
            <a:pPr lvl="0">
              <a:spcBef>
                <a:spcPts val="0"/>
              </a:spcBef>
              <a:buNone/>
            </a:pPr>
            <a:r>
              <a:rPr lang="en-US" sz="3000" u="sng">
                <a:solidFill>
                  <a:schemeClr val="hlink"/>
                </a:solidFill>
                <a:hlinkClick r:id="rId4"/>
              </a:rPr>
              <a:t>National Archives (DocsTeach)</a:t>
            </a:r>
          </a:p>
          <a:p>
            <a:pPr lvl="0">
              <a:spcBef>
                <a:spcPts val="0"/>
              </a:spcBef>
              <a:buNone/>
            </a:pPr>
            <a:endParaRPr sz="3000"/>
          </a:p>
          <a:p>
            <a:pPr lvl="0">
              <a:spcBef>
                <a:spcPts val="0"/>
              </a:spcBef>
              <a:buNone/>
            </a:pPr>
            <a:r>
              <a:rPr lang="en-US" sz="3000" u="sng">
                <a:solidFill>
                  <a:schemeClr val="hlink"/>
                </a:solidFill>
                <a:hlinkClick r:id="rId5"/>
              </a:rPr>
              <a:t>Virginia Council for Economic Education</a:t>
            </a:r>
          </a:p>
          <a:p>
            <a:pPr lvl="0">
              <a:spcBef>
                <a:spcPts val="0"/>
              </a:spcBef>
              <a:buNone/>
            </a:pPr>
            <a:endParaRPr sz="3000"/>
          </a:p>
          <a:p>
            <a:pPr lvl="0">
              <a:spcBef>
                <a:spcPts val="0"/>
              </a:spcBef>
              <a:buNone/>
            </a:pPr>
            <a:r>
              <a:rPr lang="en-US" sz="3000" u="sng">
                <a:solidFill>
                  <a:schemeClr val="hlink"/>
                </a:solidFill>
                <a:hlinkClick r:id="rId6"/>
              </a:rPr>
              <a:t>Virginia Geographic Alliance</a:t>
            </a:r>
          </a:p>
          <a:p>
            <a:pPr lvl="0">
              <a:spcBef>
                <a:spcPts val="0"/>
              </a:spcBef>
              <a:buNone/>
            </a:pPr>
            <a:endParaRPr sz="3000"/>
          </a:p>
          <a:p>
            <a:pPr lvl="0">
              <a:spcBef>
                <a:spcPts val="0"/>
              </a:spcBef>
              <a:buNone/>
            </a:pPr>
            <a:r>
              <a:rPr lang="en-US" sz="3000" u="sng">
                <a:solidFill>
                  <a:schemeClr val="hlink"/>
                </a:solidFill>
                <a:hlinkClick r:id="rId7"/>
              </a:rPr>
              <a:t>Political Advertisements</a:t>
            </a:r>
          </a:p>
        </p:txBody>
      </p:sp>
      <p:sp>
        <p:nvSpPr>
          <p:cNvPr id="264" name="Shape 264"/>
          <p:cNvSpPr txBox="1">
            <a:spLocks noGrp="1"/>
          </p:cNvSpPr>
          <p:nvPr>
            <p:ph type="sldNum" idx="12"/>
          </p:nvPr>
        </p:nvSpPr>
        <p:spPr>
          <a:xfrm>
            <a:off x="8305800" y="6340475"/>
            <a:ext cx="3810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57200" y="274637"/>
            <a:ext cx="75438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70C0"/>
              </a:buClr>
              <a:buSzPct val="25000"/>
              <a:buFont typeface="Times New Roman"/>
              <a:buNone/>
            </a:pPr>
            <a:r>
              <a:rPr lang="en-US" sz="4000" b="1" i="0" u="none" strike="noStrike" cap="none">
                <a:solidFill>
                  <a:srgbClr val="0070C0"/>
                </a:solidFill>
                <a:latin typeface="Times New Roman"/>
                <a:ea typeface="Times New Roman"/>
                <a:cs typeface="Times New Roman"/>
                <a:sym typeface="Times New Roman"/>
              </a:rPr>
              <a:t>Reflections:</a:t>
            </a:r>
          </a:p>
        </p:txBody>
      </p:sp>
      <p:sp>
        <p:nvSpPr>
          <p:cNvPr id="270" name="Shape 270"/>
          <p:cNvSpPr txBox="1">
            <a:spLocks noGrp="1"/>
          </p:cNvSpPr>
          <p:nvPr>
            <p:ph type="body" idx="1"/>
          </p:nvPr>
        </p:nvSpPr>
        <p:spPr>
          <a:xfrm>
            <a:off x="457200" y="1600200"/>
            <a:ext cx="7543800" cy="452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600" b="1" i="0" u="sng" strike="noStrike" cap="none">
                <a:solidFill>
                  <a:schemeClr val="dk1"/>
                </a:solidFill>
                <a:latin typeface="Arial"/>
                <a:ea typeface="Arial"/>
                <a:cs typeface="Arial"/>
                <a:sym typeface="Arial"/>
              </a:rPr>
              <a:t>3</a:t>
            </a:r>
            <a:r>
              <a:rPr lang="en-US" sz="3600" b="0" i="0" u="none" strike="noStrike" cap="none">
                <a:solidFill>
                  <a:schemeClr val="dk1"/>
                </a:solidFill>
                <a:latin typeface="Arial"/>
                <a:ea typeface="Arial"/>
                <a:cs typeface="Arial"/>
                <a:sym typeface="Arial"/>
              </a:rPr>
              <a:t> things you learned,</a:t>
            </a:r>
          </a:p>
          <a:p>
            <a:pPr marL="342900" marR="0" lvl="0" indent="-342900" algn="l" rtl="0">
              <a:lnSpc>
                <a:spcPct val="100000"/>
              </a:lnSpc>
              <a:spcBef>
                <a:spcPts val="720"/>
              </a:spcBef>
              <a:spcAft>
                <a:spcPts val="0"/>
              </a:spcAft>
              <a:buClr>
                <a:schemeClr val="dk1"/>
              </a:buClr>
              <a:buSzPct val="100000"/>
              <a:buFont typeface="Arial"/>
              <a:buChar char="•"/>
            </a:pPr>
            <a:r>
              <a:rPr lang="en-US" sz="3600" b="1" i="0" u="sng" strike="noStrike" cap="none">
                <a:solidFill>
                  <a:schemeClr val="dk1"/>
                </a:solidFill>
                <a:latin typeface="Arial"/>
                <a:ea typeface="Arial"/>
                <a:cs typeface="Arial"/>
                <a:sym typeface="Arial"/>
              </a:rPr>
              <a:t>2</a:t>
            </a:r>
            <a:r>
              <a:rPr lang="en-US" sz="3600" b="0" i="0" u="none" strike="noStrike" cap="none">
                <a:solidFill>
                  <a:schemeClr val="dk1"/>
                </a:solidFill>
                <a:latin typeface="Arial"/>
                <a:ea typeface="Arial"/>
                <a:cs typeface="Arial"/>
                <a:sym typeface="Arial"/>
              </a:rPr>
              <a:t> ways you can use this learning in your class, and</a:t>
            </a:r>
          </a:p>
          <a:p>
            <a:pPr marL="342900" marR="0" lvl="0" indent="-342900" algn="l" rtl="0">
              <a:lnSpc>
                <a:spcPct val="100000"/>
              </a:lnSpc>
              <a:spcBef>
                <a:spcPts val="720"/>
              </a:spcBef>
              <a:spcAft>
                <a:spcPts val="0"/>
              </a:spcAft>
              <a:buClr>
                <a:schemeClr val="dk1"/>
              </a:buClr>
              <a:buSzPct val="100000"/>
              <a:buFont typeface="Arial"/>
              <a:buChar char="•"/>
            </a:pPr>
            <a:r>
              <a:rPr lang="en-US" sz="3600" b="1" i="0" u="sng" strike="noStrike" cap="none">
                <a:solidFill>
                  <a:schemeClr val="dk1"/>
                </a:solidFill>
                <a:latin typeface="Arial"/>
                <a:ea typeface="Arial"/>
                <a:cs typeface="Arial"/>
                <a:sym typeface="Arial"/>
              </a:rPr>
              <a:t>1</a:t>
            </a:r>
            <a:r>
              <a:rPr lang="en-US" sz="3600" b="0" i="0" u="none" strike="noStrike" cap="none">
                <a:solidFill>
                  <a:schemeClr val="dk1"/>
                </a:solidFill>
                <a:latin typeface="Arial"/>
                <a:ea typeface="Arial"/>
                <a:cs typeface="Arial"/>
                <a:sym typeface="Arial"/>
              </a:rPr>
              <a:t> question you still have</a:t>
            </a:r>
          </a:p>
        </p:txBody>
      </p:sp>
      <p:sp>
        <p:nvSpPr>
          <p:cNvPr id="271" name="Shape 271"/>
          <p:cNvSpPr txBox="1">
            <a:spLocks noGrp="1"/>
          </p:cNvSpPr>
          <p:nvPr>
            <p:ph type="sldNum" idx="12"/>
          </p:nvPr>
        </p:nvSpPr>
        <p:spPr>
          <a:xfrm>
            <a:off x="8305800" y="6340475"/>
            <a:ext cx="3810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1" i="0" u="none" strike="noStrike" cap="none">
                <a:solidFill>
                  <a:schemeClr val="lt1"/>
                </a:solidFill>
                <a:latin typeface="Calibri"/>
                <a:ea typeface="Calibri"/>
                <a:cs typeface="Calibri"/>
                <a:sym typeface="Calibri"/>
              </a:rPr>
              <a:t>42</a:t>
            </a:fld>
            <a:endParaRPr lang="en-US" sz="1200" b="1" i="0" u="none" strike="noStrike" cap="none">
              <a:solidFill>
                <a:schemeClr val="lt1"/>
              </a:solidFill>
              <a:latin typeface="Calibri"/>
              <a:ea typeface="Calibri"/>
              <a:cs typeface="Calibri"/>
              <a:sym typeface="Calibri"/>
            </a:endParaRPr>
          </a:p>
        </p:txBody>
      </p:sp>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457200" y="274637"/>
            <a:ext cx="75438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Batang"/>
              <a:buNone/>
            </a:pPr>
            <a:r>
              <a:rPr lang="en-US" sz="4800" b="1" i="0" u="none" strike="noStrike" cap="none">
                <a:solidFill>
                  <a:schemeClr val="dk1"/>
                </a:solidFill>
                <a:latin typeface="Batang"/>
                <a:ea typeface="Batang"/>
                <a:cs typeface="Batang"/>
                <a:sym typeface="Batang"/>
              </a:rPr>
              <a:t>Questions?</a:t>
            </a:r>
          </a:p>
        </p:txBody>
      </p:sp>
      <p:sp>
        <p:nvSpPr>
          <p:cNvPr id="278" name="Shape 278"/>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Times New Roman"/>
                <a:ea typeface="Times New Roman"/>
                <a:cs typeface="Times New Roman"/>
                <a:sym typeface="Times New Roman"/>
              </a:rPr>
              <a:t>43</a:t>
            </a:fld>
            <a:endParaRPr lang="en-US" sz="1200">
              <a:solidFill>
                <a:schemeClr val="lt1"/>
              </a:solidFill>
              <a:latin typeface="Times New Roman"/>
              <a:ea typeface="Times New Roman"/>
              <a:cs typeface="Times New Roman"/>
              <a:sym typeface="Times New Roman"/>
            </a:endParaRPr>
          </a:p>
        </p:txBody>
      </p:sp>
      <p:pic>
        <p:nvPicPr>
          <p:cNvPr id="279" name="Shape 279" descr="C:\Users\christonya.brown@doe.virginia.gov\AppData\Local\Microsoft\Windows\Temporary Internet Files\Content.IE5\385NU2DS\MC900434411[1].wmf"/>
          <p:cNvPicPr preferRelativeResize="0"/>
          <p:nvPr/>
        </p:nvPicPr>
        <p:blipFill rotWithShape="1">
          <a:blip r:embed="rId3">
            <a:alphaModFix/>
          </a:blip>
          <a:srcRect/>
          <a:stretch/>
        </p:blipFill>
        <p:spPr>
          <a:xfrm>
            <a:off x="1814285" y="1371600"/>
            <a:ext cx="4419599" cy="4972049"/>
          </a:xfrm>
          <a:prstGeom prst="rect">
            <a:avLst/>
          </a:prstGeom>
          <a:noFill/>
          <a:ln>
            <a:noFill/>
          </a:ln>
        </p:spPr>
      </p:pic>
    </p:spTree>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Times New Roman"/>
                <a:ea typeface="Times New Roman"/>
                <a:cs typeface="Times New Roman"/>
                <a:sym typeface="Times New Roman"/>
              </a:rPr>
              <a:t>44</a:t>
            </a:fld>
            <a:endParaRPr lang="en-US" sz="1200">
              <a:solidFill>
                <a:schemeClr val="lt1"/>
              </a:solidFill>
              <a:latin typeface="Times New Roman"/>
              <a:ea typeface="Times New Roman"/>
              <a:cs typeface="Times New Roman"/>
              <a:sym typeface="Times New Roman"/>
            </a:endParaRPr>
          </a:p>
        </p:txBody>
      </p:sp>
      <p:pic>
        <p:nvPicPr>
          <p:cNvPr id="285" name="Shape 285" descr="C:\Users\christonya.brown@doe.virginia.gov\Desktop\National_Thank_You_Day.png"/>
          <p:cNvPicPr preferRelativeResize="0"/>
          <p:nvPr/>
        </p:nvPicPr>
        <p:blipFill rotWithShape="1">
          <a:blip r:embed="rId3">
            <a:alphaModFix/>
          </a:blip>
          <a:srcRect/>
          <a:stretch/>
        </p:blipFill>
        <p:spPr>
          <a:xfrm>
            <a:off x="1600200" y="533400"/>
            <a:ext cx="5443603" cy="2125540"/>
          </a:xfrm>
          <a:prstGeom prst="rect">
            <a:avLst/>
          </a:prstGeom>
          <a:ln>
            <a:noFill/>
          </a:ln>
          <a:effectLst>
            <a:outerShdw blurRad="292100" dist="139700" dir="2700000" algn="tl" rotWithShape="0">
              <a:srgbClr val="333333">
                <a:alpha val="65000"/>
              </a:srgbClr>
            </a:outerShdw>
          </a:effectLst>
        </p:spPr>
      </p:pic>
      <p:sp>
        <p:nvSpPr>
          <p:cNvPr id="286" name="Shape 286"/>
          <p:cNvSpPr/>
          <p:nvPr/>
        </p:nvSpPr>
        <p:spPr>
          <a:xfrm>
            <a:off x="56400" y="3875200"/>
            <a:ext cx="8269200" cy="2344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Font typeface="Arial"/>
              <a:buNone/>
            </a:pPr>
            <a:endParaRPr sz="2400" dirty="0">
              <a:latin typeface="Times New Roman"/>
              <a:ea typeface="Times New Roman"/>
              <a:cs typeface="Times New Roman"/>
              <a:sym typeface="Times New Roman"/>
            </a:endParaRPr>
          </a:p>
          <a:p>
            <a:pPr marL="0" marR="0" lvl="0" indent="0" algn="l" rtl="0">
              <a:spcBef>
                <a:spcPts val="0"/>
              </a:spcBef>
              <a:spcAft>
                <a:spcPts val="0"/>
              </a:spcAft>
              <a:buClr>
                <a:srgbClr val="000000"/>
              </a:buClr>
              <a:buFont typeface="Arial"/>
              <a:buNone/>
            </a:pPr>
            <a:endParaRPr sz="2400" dirty="0">
              <a:latin typeface="Times New Roman"/>
              <a:ea typeface="Times New Roman"/>
              <a:cs typeface="Times New Roman"/>
              <a:sym typeface="Times New Roman"/>
            </a:endParaRPr>
          </a:p>
        </p:txBody>
      </p:sp>
      <p:graphicFrame>
        <p:nvGraphicFramePr>
          <p:cNvPr id="2" name="Table 1"/>
          <p:cNvGraphicFramePr>
            <a:graphicFrameLocks noGrp="1"/>
          </p:cNvGraphicFramePr>
          <p:nvPr>
            <p:extLst>
              <p:ext uri="{D42A27DB-BD31-4B8C-83A1-F6EECF244321}">
                <p14:modId xmlns:p14="http://schemas.microsoft.com/office/powerpoint/2010/main" val="4087485057"/>
              </p:ext>
            </p:extLst>
          </p:nvPr>
        </p:nvGraphicFramePr>
        <p:xfrm>
          <a:off x="304800" y="2779320"/>
          <a:ext cx="7868401" cy="3392880"/>
        </p:xfrm>
        <a:graphic>
          <a:graphicData uri="http://schemas.openxmlformats.org/drawingml/2006/table">
            <a:tbl>
              <a:tblPr firstRow="1" firstCol="1" bandRow="1">
                <a:tableStyleId>{5B65756D-5FE7-43D8-9F29-77FD2961BC66}</a:tableStyleId>
              </a:tblPr>
              <a:tblGrid>
                <a:gridCol w="2514601"/>
                <a:gridCol w="1905000"/>
                <a:gridCol w="3448800"/>
              </a:tblGrid>
              <a:tr h="516620">
                <a:tc>
                  <a:txBody>
                    <a:bodyPr/>
                    <a:lstStyle/>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Tracey Zaval Horvath</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Chesterfield County</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000" u="sng" dirty="0">
                          <a:effectLst/>
                          <a:latin typeface="Times New Roman" panose="02020603050405020304" pitchFamily="18" charset="0"/>
                          <a:cs typeface="Times New Roman" panose="02020603050405020304" pitchFamily="18" charset="0"/>
                          <a:hlinkClick r:id="rId4"/>
                        </a:rPr>
                        <a:t>Tracey_Zaval@ccpsnet.net</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516620">
                <a:tc>
                  <a:txBody>
                    <a:bodyPr/>
                    <a:lstStyle/>
                    <a:p>
                      <a:pPr marL="0" marR="0">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Ferida Cralle</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Stafford County</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000" u="sng">
                          <a:effectLst/>
                          <a:latin typeface="Times New Roman" panose="02020603050405020304" pitchFamily="18" charset="0"/>
                          <a:cs typeface="Times New Roman" panose="02020603050405020304" pitchFamily="18" charset="0"/>
                          <a:hlinkClick r:id="rId5"/>
                        </a:rPr>
                        <a:t>crallefm@staffordschools.net</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nchor="ctr"/>
                </a:tc>
              </a:tr>
              <a:tr h="516620">
                <a:tc>
                  <a:txBody>
                    <a:bodyPr/>
                    <a:lstStyle/>
                    <a:p>
                      <a:pPr marL="0" marR="0">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Don Brunner</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Culpepper</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000" u="sng">
                          <a:effectLst/>
                          <a:latin typeface="Times New Roman" panose="02020603050405020304" pitchFamily="18" charset="0"/>
                          <a:cs typeface="Times New Roman" panose="02020603050405020304" pitchFamily="18" charset="0"/>
                          <a:hlinkClick r:id="rId6"/>
                        </a:rPr>
                        <a:t>dbrunner@culpeperschools.org</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nchor="ctr"/>
                </a:tc>
              </a:tr>
              <a:tr h="570990">
                <a:tc>
                  <a:txBody>
                    <a:bodyPr/>
                    <a:lstStyle/>
                    <a:p>
                      <a:pPr marL="0" marR="0">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Curtis Young</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Norfolk City</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000" u="sng">
                          <a:effectLst/>
                          <a:latin typeface="Times New Roman" panose="02020603050405020304" pitchFamily="18" charset="0"/>
                          <a:cs typeface="Times New Roman" panose="02020603050405020304" pitchFamily="18" charset="0"/>
                          <a:hlinkClick r:id="rId7"/>
                        </a:rPr>
                        <a:t>cyoung@nps.k12.va.us</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nchor="ctr"/>
                </a:tc>
              </a:tr>
              <a:tr h="570990">
                <a:tc>
                  <a:txBody>
                    <a:bodyPr/>
                    <a:lstStyle/>
                    <a:p>
                      <a:pPr marL="0" marR="0">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Jack Jagodzinski</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Roanoke City</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000" u="sng">
                          <a:effectLst/>
                          <a:latin typeface="Times New Roman" panose="02020603050405020304" pitchFamily="18" charset="0"/>
                          <a:cs typeface="Times New Roman" panose="02020603050405020304" pitchFamily="18" charset="0"/>
                          <a:hlinkClick r:id="rId8"/>
                        </a:rPr>
                        <a:t>jjagodzinski@rcps.info</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nchor="ctr"/>
                </a:tc>
              </a:tr>
              <a:tr h="516620">
                <a:tc>
                  <a:txBody>
                    <a:bodyPr/>
                    <a:lstStyle/>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Christopher Wilson</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Wise County</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000" u="sng" dirty="0">
                          <a:effectLst/>
                          <a:latin typeface="Times New Roman" panose="02020603050405020304" pitchFamily="18" charset="0"/>
                          <a:cs typeface="Times New Roman" panose="02020603050405020304" pitchFamily="18" charset="0"/>
                          <a:hlinkClick r:id="rId9"/>
                        </a:rPr>
                        <a:t>cewilson@wisek12.org</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bl>
          </a:graphicData>
        </a:graphic>
      </p:graphicFrame>
    </p:spTree>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Times New Roman"/>
                <a:ea typeface="Times New Roman"/>
                <a:cs typeface="Times New Roman"/>
                <a:sym typeface="Times New Roman"/>
              </a:rPr>
              <a:t>45</a:t>
            </a:fld>
            <a:endParaRPr lang="en-US" sz="1200">
              <a:solidFill>
                <a:schemeClr val="lt1"/>
              </a:solidFill>
              <a:latin typeface="Times New Roman"/>
              <a:ea typeface="Times New Roman"/>
              <a:cs typeface="Times New Roman"/>
              <a:sym typeface="Times New Roman"/>
            </a:endParaRPr>
          </a:p>
        </p:txBody>
      </p:sp>
      <p:sp>
        <p:nvSpPr>
          <p:cNvPr id="293" name="Shape 293"/>
          <p:cNvSpPr/>
          <p:nvPr/>
        </p:nvSpPr>
        <p:spPr>
          <a:xfrm>
            <a:off x="228600" y="2140802"/>
            <a:ext cx="8458200" cy="83099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SzPct val="25000"/>
              <a:buFont typeface="Arial"/>
              <a:buNone/>
            </a:pPr>
            <a:r>
              <a:rPr lang="en-US" sz="2400">
                <a:solidFill>
                  <a:srgbClr val="000000"/>
                </a:solidFill>
                <a:latin typeface="Times New Roman"/>
                <a:ea typeface="Times New Roman"/>
                <a:cs typeface="Times New Roman"/>
                <a:sym typeface="Times New Roman"/>
              </a:rPr>
              <a:t>Christonya Brown, K-12, History and Social Science Coordinator </a:t>
            </a:r>
          </a:p>
          <a:p>
            <a:pPr marL="0" marR="0" lvl="0" indent="0" algn="l" rtl="0">
              <a:spcBef>
                <a:spcPts val="0"/>
              </a:spcBef>
              <a:spcAft>
                <a:spcPts val="0"/>
              </a:spcAft>
              <a:buClr>
                <a:srgbClr val="000000"/>
              </a:buClr>
              <a:buSzPct val="25000"/>
              <a:buFont typeface="Arial"/>
              <a:buNone/>
            </a:pPr>
            <a:r>
              <a:rPr lang="en-US" sz="2400">
                <a:solidFill>
                  <a:srgbClr val="000000"/>
                </a:solidFill>
                <a:latin typeface="Times New Roman"/>
                <a:ea typeface="Times New Roman"/>
                <a:cs typeface="Times New Roman"/>
                <a:sym typeface="Times New Roman"/>
              </a:rPr>
              <a:t>E-mail: </a:t>
            </a:r>
            <a:r>
              <a:rPr lang="en-US" sz="2400" u="sng">
                <a:solidFill>
                  <a:schemeClr val="hlink"/>
                </a:solidFill>
                <a:latin typeface="Times New Roman"/>
                <a:ea typeface="Times New Roman"/>
                <a:cs typeface="Times New Roman"/>
                <a:sym typeface="Times New Roman"/>
                <a:hlinkClick r:id="rId3"/>
              </a:rPr>
              <a:t>Christonya.Brown@doe.virginia.gov</a:t>
            </a:r>
            <a:r>
              <a:rPr lang="en-US" sz="2400">
                <a:solidFill>
                  <a:srgbClr val="000000"/>
                </a:solidFill>
                <a:latin typeface="Times New Roman"/>
                <a:ea typeface="Times New Roman"/>
                <a:cs typeface="Times New Roman"/>
                <a:sym typeface="Times New Roman"/>
              </a:rPr>
              <a:t> </a:t>
            </a:r>
          </a:p>
        </p:txBody>
      </p:sp>
      <p:sp>
        <p:nvSpPr>
          <p:cNvPr id="294" name="Shape 294"/>
          <p:cNvSpPr/>
          <p:nvPr/>
        </p:nvSpPr>
        <p:spPr>
          <a:xfrm>
            <a:off x="228600" y="3105833"/>
            <a:ext cx="8305799" cy="83099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SzPct val="25000"/>
              <a:buFont typeface="Arial"/>
              <a:buNone/>
            </a:pPr>
            <a:r>
              <a:rPr lang="en-US" sz="2400" dirty="0">
                <a:solidFill>
                  <a:srgbClr val="000000"/>
                </a:solidFill>
                <a:latin typeface="Times New Roman"/>
                <a:ea typeface="Times New Roman"/>
                <a:cs typeface="Times New Roman"/>
                <a:sym typeface="Times New Roman"/>
              </a:rPr>
              <a:t>Betsy Barton, Elementary, History and Social Science </a:t>
            </a:r>
            <a:r>
              <a:rPr lang="en-US" sz="2400" dirty="0" smtClean="0">
                <a:solidFill>
                  <a:srgbClr val="000000"/>
                </a:solidFill>
                <a:latin typeface="Times New Roman"/>
                <a:ea typeface="Times New Roman"/>
                <a:cs typeface="Times New Roman"/>
                <a:sym typeface="Times New Roman"/>
              </a:rPr>
              <a:t>Specialist</a:t>
            </a:r>
          </a:p>
          <a:p>
            <a:pPr marL="0" marR="0" lvl="0" indent="0" algn="l" rtl="0">
              <a:spcBef>
                <a:spcPts val="0"/>
              </a:spcBef>
              <a:spcAft>
                <a:spcPts val="0"/>
              </a:spcAft>
              <a:buClr>
                <a:srgbClr val="000000"/>
              </a:buClr>
              <a:buSzPct val="25000"/>
              <a:buFont typeface="Arial"/>
              <a:buNone/>
            </a:pPr>
            <a:r>
              <a:rPr lang="en-US" sz="2400" dirty="0" smtClean="0">
                <a:latin typeface="Times New Roman"/>
                <a:ea typeface="Times New Roman"/>
                <a:cs typeface="Times New Roman"/>
                <a:sym typeface="Times New Roman"/>
              </a:rPr>
              <a:t>Email: </a:t>
            </a:r>
            <a:r>
              <a:rPr lang="en-US" sz="2400" dirty="0" smtClean="0">
                <a:latin typeface="Times New Roman"/>
                <a:ea typeface="Times New Roman"/>
                <a:cs typeface="Times New Roman"/>
                <a:sym typeface="Times New Roman"/>
                <a:hlinkClick r:id="rId4"/>
              </a:rPr>
              <a:t>Betsy.Barton@doe.virginia.gov</a:t>
            </a:r>
            <a:endParaRPr lang="en-US" sz="2400" dirty="0" smtClean="0">
              <a:latin typeface="Times New Roman"/>
              <a:ea typeface="Times New Roman"/>
              <a:cs typeface="Times New Roman"/>
              <a:sym typeface="Times New Roman"/>
            </a:endParaRPr>
          </a:p>
          <a:p>
            <a:pPr marL="0" marR="0" lvl="0" indent="0" algn="l" rtl="0">
              <a:spcBef>
                <a:spcPts val="0"/>
              </a:spcBef>
              <a:spcAft>
                <a:spcPts val="0"/>
              </a:spcAft>
              <a:buClr>
                <a:srgbClr val="000000"/>
              </a:buClr>
              <a:buSzPct val="25000"/>
              <a:buFont typeface="Arial"/>
              <a:buNone/>
            </a:pPr>
            <a:endParaRPr lang="en-US" sz="2400" dirty="0" smtClean="0">
              <a:solidFill>
                <a:srgbClr val="000000"/>
              </a:solidFill>
              <a:latin typeface="Times New Roman"/>
              <a:ea typeface="Times New Roman"/>
              <a:cs typeface="Times New Roman"/>
              <a:sym typeface="Times New Roman"/>
            </a:endParaRPr>
          </a:p>
          <a:p>
            <a:pPr marL="0" marR="0" lvl="0" indent="0" algn="l" rtl="0">
              <a:spcBef>
                <a:spcPts val="0"/>
              </a:spcBef>
              <a:spcAft>
                <a:spcPts val="0"/>
              </a:spcAft>
              <a:buClr>
                <a:srgbClr val="000000"/>
              </a:buClr>
              <a:buSzPct val="25000"/>
              <a:buFont typeface="Arial"/>
              <a:buNone/>
            </a:pPr>
            <a:r>
              <a:rPr lang="en-US" sz="2400" dirty="0" smtClean="0">
                <a:latin typeface="Times New Roman"/>
                <a:ea typeface="Times New Roman"/>
                <a:cs typeface="Times New Roman"/>
                <a:sym typeface="Times New Roman"/>
              </a:rPr>
              <a:t>Jill Nogueras, English &amp; History and Social Science Specialist</a:t>
            </a:r>
          </a:p>
          <a:p>
            <a:pPr marL="0" marR="0" lvl="0" indent="0" algn="l" rtl="0">
              <a:spcBef>
                <a:spcPts val="0"/>
              </a:spcBef>
              <a:spcAft>
                <a:spcPts val="0"/>
              </a:spcAft>
              <a:buClr>
                <a:srgbClr val="000000"/>
              </a:buClr>
              <a:buSzPct val="25000"/>
              <a:buFont typeface="Arial"/>
              <a:buNone/>
            </a:pPr>
            <a:r>
              <a:rPr lang="en-US" sz="2400" dirty="0" smtClean="0">
                <a:solidFill>
                  <a:srgbClr val="000000"/>
                </a:solidFill>
                <a:latin typeface="Times New Roman"/>
                <a:ea typeface="Times New Roman"/>
                <a:cs typeface="Times New Roman"/>
                <a:sym typeface="Times New Roman"/>
              </a:rPr>
              <a:t>Email: </a:t>
            </a:r>
            <a:r>
              <a:rPr lang="en-US" sz="2400" dirty="0" smtClean="0">
                <a:solidFill>
                  <a:srgbClr val="000000"/>
                </a:solidFill>
                <a:latin typeface="Times New Roman"/>
                <a:ea typeface="Times New Roman"/>
                <a:cs typeface="Times New Roman"/>
                <a:sym typeface="Times New Roman"/>
                <a:hlinkClick r:id="rId5"/>
              </a:rPr>
              <a:t>Jill.Nogueras@doe.virginia.gov</a:t>
            </a:r>
            <a:endParaRPr lang="en-US" sz="2400" dirty="0" smtClean="0">
              <a:solidFill>
                <a:srgbClr val="000000"/>
              </a:solidFill>
              <a:latin typeface="Times New Roman"/>
              <a:ea typeface="Times New Roman"/>
              <a:cs typeface="Times New Roman"/>
              <a:sym typeface="Times New Roman"/>
            </a:endParaRPr>
          </a:p>
          <a:p>
            <a:pPr marL="0" marR="0" lvl="0" indent="0" algn="l" rtl="0">
              <a:spcBef>
                <a:spcPts val="0"/>
              </a:spcBef>
              <a:spcAft>
                <a:spcPts val="0"/>
              </a:spcAft>
              <a:buClr>
                <a:srgbClr val="000000"/>
              </a:buClr>
              <a:buSzPct val="25000"/>
              <a:buFont typeface="Arial"/>
              <a:buNone/>
            </a:pPr>
            <a:endParaRPr lang="en-US" sz="2400" dirty="0">
              <a:solidFill>
                <a:srgbClr val="000000"/>
              </a:solidFill>
              <a:latin typeface="Times New Roman"/>
              <a:ea typeface="Times New Roman"/>
              <a:cs typeface="Times New Roman"/>
              <a:sym typeface="Times New Roman"/>
            </a:endParaRPr>
          </a:p>
          <a:p>
            <a:pPr marL="0" marR="0" lvl="0" indent="0" algn="l" rtl="0">
              <a:spcBef>
                <a:spcPts val="0"/>
              </a:spcBef>
              <a:spcAft>
                <a:spcPts val="0"/>
              </a:spcAft>
              <a:buClr>
                <a:srgbClr val="000000"/>
              </a:buClr>
              <a:buSzPct val="25000"/>
              <a:buFont typeface="Arial"/>
              <a:buNone/>
            </a:pPr>
            <a:endParaRPr lang="en-US" sz="2400" u="sng" dirty="0" smtClean="0">
              <a:solidFill>
                <a:schemeClr val="hlink"/>
              </a:solidFill>
              <a:latin typeface="Times New Roman"/>
              <a:ea typeface="Times New Roman"/>
              <a:cs typeface="Times New Roman"/>
              <a:sym typeface="Times New Roman"/>
              <a:hlinkClick r:id="rId4"/>
            </a:endParaRPr>
          </a:p>
          <a:p>
            <a:pPr marL="0" marR="0" lvl="0" indent="0" algn="l" rtl="0">
              <a:spcBef>
                <a:spcPts val="0"/>
              </a:spcBef>
              <a:spcAft>
                <a:spcPts val="0"/>
              </a:spcAft>
              <a:buClr>
                <a:srgbClr val="000000"/>
              </a:buClr>
              <a:buSzPct val="25000"/>
              <a:buFont typeface="Arial"/>
              <a:buNone/>
            </a:pPr>
            <a:endParaRPr lang="en-US" sz="2400" u="sng" dirty="0">
              <a:solidFill>
                <a:schemeClr val="hlink"/>
              </a:solidFill>
              <a:latin typeface="Times New Roman"/>
              <a:ea typeface="Times New Roman"/>
              <a:cs typeface="Times New Roman"/>
              <a:sym typeface="Times New Roman"/>
              <a:hlinkClick r:id="rId4"/>
            </a:endParaRPr>
          </a:p>
          <a:p>
            <a:pPr marL="0" marR="0" lvl="0" indent="0" algn="l" rtl="0">
              <a:spcBef>
                <a:spcPts val="0"/>
              </a:spcBef>
              <a:spcAft>
                <a:spcPts val="0"/>
              </a:spcAft>
              <a:buClr>
                <a:srgbClr val="000000"/>
              </a:buClr>
              <a:buSzPct val="25000"/>
              <a:buFont typeface="Arial"/>
              <a:buNone/>
            </a:pPr>
            <a:endParaRPr lang="en-US" sz="2400" u="sng" dirty="0">
              <a:solidFill>
                <a:schemeClr val="hlink"/>
              </a:solidFill>
              <a:latin typeface="Times New Roman"/>
              <a:ea typeface="Times New Roman"/>
              <a:cs typeface="Times New Roman"/>
              <a:sym typeface="Times New Roman"/>
              <a:hlinkClick r:id="rId4"/>
            </a:endParaRPr>
          </a:p>
        </p:txBody>
      </p:sp>
      <p:sp>
        <p:nvSpPr>
          <p:cNvPr id="295" name="Shape 295"/>
          <p:cNvSpPr/>
          <p:nvPr/>
        </p:nvSpPr>
        <p:spPr>
          <a:xfrm>
            <a:off x="457200" y="381000"/>
            <a:ext cx="7696199" cy="120032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000000"/>
              </a:buClr>
              <a:buSzPct val="25000"/>
              <a:buFont typeface="Arial"/>
              <a:buNone/>
            </a:pPr>
            <a:r>
              <a:rPr lang="en-US" sz="3200" dirty="0" smtClean="0">
                <a:solidFill>
                  <a:srgbClr val="000000"/>
                </a:solidFill>
                <a:latin typeface="Times New Roman"/>
                <a:ea typeface="Times New Roman"/>
                <a:cs typeface="Times New Roman"/>
                <a:sym typeface="Times New Roman"/>
              </a:rPr>
              <a:t> </a:t>
            </a:r>
            <a:endParaRPr lang="en-US" sz="3200" dirty="0">
              <a:solidFill>
                <a:srgbClr val="000000"/>
              </a:solidFill>
              <a:latin typeface="Times New Roman"/>
              <a:ea typeface="Times New Roman"/>
              <a:cs typeface="Times New Roman"/>
              <a:sym typeface="Times New Roman"/>
            </a:endParaRPr>
          </a:p>
          <a:p>
            <a:pPr marL="0" marR="0" lvl="0" indent="0" algn="ctr" rtl="0">
              <a:spcBef>
                <a:spcPts val="0"/>
              </a:spcBef>
              <a:spcAft>
                <a:spcPts val="0"/>
              </a:spcAft>
              <a:buClr>
                <a:srgbClr val="000000"/>
              </a:buClr>
              <a:buSzPct val="25000"/>
              <a:buFont typeface="Arial"/>
              <a:buNone/>
            </a:pPr>
            <a:r>
              <a:rPr lang="en-US" sz="4000" b="1" dirty="0">
                <a:solidFill>
                  <a:srgbClr val="000000"/>
                </a:solidFill>
                <a:latin typeface="Times New Roman"/>
                <a:ea typeface="Times New Roman"/>
                <a:cs typeface="Times New Roman"/>
                <a:sym typeface="Times New Roman"/>
              </a:rPr>
              <a:t>Virginia Department of Education</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35F3BA-FE8B-4E36-87EF-206F94BD42EB}" type="slidenum">
              <a:rPr lang="en-US" smtClean="0">
                <a:solidFill>
                  <a:prstClr val="white"/>
                </a:solidFill>
              </a:rPr>
              <a:pPr/>
              <a:t>5</a:t>
            </a:fld>
            <a:endParaRPr lang="en-US" dirty="0">
              <a:solidFill>
                <a:prstClr val="white"/>
              </a:solidFill>
            </a:endParaRPr>
          </a:p>
        </p:txBody>
      </p:sp>
      <p:pic>
        <p:nvPicPr>
          <p:cNvPr id="3" name="Picture 2" descr="skills - Google Search - Windows Internet Explorer provided by VA IT Infrastructure Partnership"/>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793" t="41081" r="35524" b="12628"/>
          <a:stretch/>
        </p:blipFill>
        <p:spPr>
          <a:xfrm>
            <a:off x="762000" y="1219200"/>
            <a:ext cx="7222299" cy="3352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4248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2015 SOL Skill Progression </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pPr/>
              <a:t>6</a:t>
            </a:fld>
            <a:endParaRPr lang="en-US" dirty="0"/>
          </a:p>
        </p:txBody>
      </p:sp>
      <p:pic>
        <p:nvPicPr>
          <p:cNvPr id="5" name="Picture 4"/>
          <p:cNvPicPr>
            <a:picLocks noChangeAspect="1"/>
          </p:cNvPicPr>
          <p:nvPr/>
        </p:nvPicPr>
        <p:blipFill>
          <a:blip r:embed="rId3"/>
          <a:stretch>
            <a:fillRect/>
          </a:stretch>
        </p:blipFill>
        <p:spPr>
          <a:xfrm>
            <a:off x="228600" y="1289050"/>
            <a:ext cx="8146981" cy="5568950"/>
          </a:xfrm>
          <a:prstGeom prst="rect">
            <a:avLst/>
          </a:prstGeom>
        </p:spPr>
      </p:pic>
    </p:spTree>
    <p:extLst>
      <p:ext uri="{BB962C8B-B14F-4D97-AF65-F5344CB8AC3E}">
        <p14:creationId xmlns:p14="http://schemas.microsoft.com/office/powerpoint/2010/main" val="15677283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mv="urn:schemas-microsoft-com:mac:vml">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2015 SOL Skill Progression </a:t>
            </a:r>
          </a:p>
        </p:txBody>
      </p:sp>
      <p:sp>
        <p:nvSpPr>
          <p:cNvPr id="4" name="Slide Number Placeholder 3"/>
          <p:cNvSpPr>
            <a:spLocks noGrp="1"/>
          </p:cNvSpPr>
          <p:nvPr>
            <p:ph type="sldNum" sz="quarter" idx="12"/>
          </p:nvPr>
        </p:nvSpPr>
        <p:spPr/>
        <p:txBody>
          <a:bodyPr/>
          <a:lstStyle/>
          <a:p>
            <a:fld id="{0E35F3BA-FE8B-4E36-87EF-206F94BD42EB}" type="slidenum">
              <a:rPr lang="en-US" smtClean="0"/>
              <a:pPr/>
              <a:t>7</a:t>
            </a:fld>
            <a:endParaRPr lang="en-US" dirty="0"/>
          </a:p>
        </p:txBody>
      </p:sp>
      <p:pic>
        <p:nvPicPr>
          <p:cNvPr id="7" name="Picture 6"/>
          <p:cNvPicPr>
            <a:picLocks noChangeAspect="1"/>
          </p:cNvPicPr>
          <p:nvPr/>
        </p:nvPicPr>
        <p:blipFill>
          <a:blip r:embed="rId3"/>
          <a:stretch>
            <a:fillRect/>
          </a:stretch>
        </p:blipFill>
        <p:spPr>
          <a:xfrm>
            <a:off x="228600" y="1676400"/>
            <a:ext cx="8153400" cy="5181600"/>
          </a:xfrm>
          <a:prstGeom prst="rect">
            <a:avLst/>
          </a:prstGeom>
        </p:spPr>
      </p:pic>
      <p:sp>
        <p:nvSpPr>
          <p:cNvPr id="8" name="Up Arrow Callout 7"/>
          <p:cNvSpPr/>
          <p:nvPr/>
        </p:nvSpPr>
        <p:spPr>
          <a:xfrm>
            <a:off x="2209800" y="1143000"/>
            <a:ext cx="4267200" cy="3886200"/>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a:t>2008 Standards: </a:t>
            </a:r>
            <a:endParaRPr lang="en-US" sz="2600" dirty="0" smtClean="0"/>
          </a:p>
          <a:p>
            <a:pPr algn="ctr"/>
            <a:r>
              <a:rPr lang="en-US" sz="2600" dirty="0" smtClean="0"/>
              <a:t>Understand </a:t>
            </a:r>
            <a:r>
              <a:rPr lang="en-US" sz="2600" dirty="0"/>
              <a:t>content</a:t>
            </a:r>
          </a:p>
          <a:p>
            <a:pPr algn="ctr"/>
            <a:endParaRPr lang="en-US" sz="2600" dirty="0"/>
          </a:p>
          <a:p>
            <a:pPr algn="ctr"/>
            <a:r>
              <a:rPr lang="en-US" sz="2600" dirty="0"/>
              <a:t>2015 Standards: </a:t>
            </a:r>
            <a:endParaRPr lang="en-US" sz="2600" dirty="0" smtClean="0"/>
          </a:p>
          <a:p>
            <a:pPr algn="ctr"/>
            <a:r>
              <a:rPr lang="en-US" sz="2600" dirty="0" smtClean="0"/>
              <a:t>Understand </a:t>
            </a:r>
            <a:r>
              <a:rPr lang="en-US" sz="2600" dirty="0"/>
              <a:t>content </a:t>
            </a:r>
            <a:r>
              <a:rPr lang="en-US" sz="2600" dirty="0" smtClean="0"/>
              <a:t>by applying the skill.</a:t>
            </a:r>
            <a:endParaRPr lang="en-US" sz="2600" dirty="0"/>
          </a:p>
        </p:txBody>
      </p:sp>
      <p:sp>
        <p:nvSpPr>
          <p:cNvPr id="9" name="TextBox 8"/>
          <p:cNvSpPr txBox="1"/>
          <p:nvPr/>
        </p:nvSpPr>
        <p:spPr>
          <a:xfrm>
            <a:off x="762000" y="5410200"/>
            <a:ext cx="6781798" cy="523220"/>
          </a:xfrm>
          <a:prstGeom prst="rect">
            <a:avLst/>
          </a:prstGeom>
          <a:noFill/>
        </p:spPr>
        <p:txBody>
          <a:bodyPr wrap="square" rtlCol="0">
            <a:spAutoFit/>
          </a:bodyPr>
          <a:lstStyle/>
          <a:p>
            <a:r>
              <a:rPr lang="en-US" sz="2800" dirty="0">
                <a:latin typeface="Iowan Old Style Black"/>
                <a:cs typeface="Iowan Old Style Black"/>
              </a:rPr>
              <a:t>Skills are aligned with English </a:t>
            </a:r>
            <a:r>
              <a:rPr lang="en-US" sz="2800" dirty="0" smtClean="0">
                <a:latin typeface="Iowan Old Style Black"/>
                <a:cs typeface="Iowan Old Style Black"/>
              </a:rPr>
              <a:t>Standards</a:t>
            </a:r>
            <a:endParaRPr lang="en-US" sz="2800" dirty="0">
              <a:latin typeface="Iowan Old Style Black"/>
              <a:cs typeface="Iowan Old Style Black"/>
            </a:endParaRPr>
          </a:p>
        </p:txBody>
      </p:sp>
    </p:spTree>
    <p:extLst>
      <p:ext uri="{BB962C8B-B14F-4D97-AF65-F5344CB8AC3E}">
        <p14:creationId xmlns:p14="http://schemas.microsoft.com/office/powerpoint/2010/main" val="22585720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mv="urn:schemas-microsoft-com:mac:vml">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Experiences for Essential Skills</a:t>
            </a:r>
            <a:endParaRPr lang="en-US" dirty="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
        <p:nvSpPr>
          <p:cNvPr id="3" name="Slide Number Placeholder 2"/>
          <p:cNvSpPr>
            <a:spLocks noGrp="1"/>
          </p:cNvSpPr>
          <p:nvPr>
            <p:ph type="sldNum" sz="quarter" idx="12"/>
          </p:nvPr>
        </p:nvSpPr>
        <p:spPr/>
        <p:txBody>
          <a:bodyPr/>
          <a:lstStyle/>
          <a:p>
            <a:pPr>
              <a:defRPr/>
            </a:pPr>
            <a:fld id="{3401E261-CCB0-49C5-A0AF-9D10FC252207}" type="slidenum">
              <a:rPr lang="en-US" smtClean="0">
                <a:solidFill>
                  <a:prstClr val="white"/>
                </a:solidFill>
              </a:rPr>
              <a:pPr>
                <a:defRPr/>
              </a:pPr>
              <a:t>8</a:t>
            </a:fld>
            <a:endParaRPr lang="en-US" dirty="0">
              <a:solidFill>
                <a:prstClr val="white"/>
              </a:solidFill>
            </a:endParaRPr>
          </a:p>
        </p:txBody>
      </p:sp>
      <p:pic>
        <p:nvPicPr>
          <p:cNvPr id="4" name="Picture 3" descr="http://www.doe.virginia.gov/testing/sol/frameworks/history_socialscience_framewks/2015/framewks - Windows Internet Explorer pro"/>
          <p:cNvPicPr>
            <a:picLocks noChangeAspect="1"/>
          </p:cNvPicPr>
          <p:nvPr/>
        </p:nvPicPr>
        <p:blipFill rotWithShape="1">
          <a:blip r:embed="rId3">
            <a:extLst>
              <a:ext uri="{28A0092B-C50C-407E-A947-70E740481C1C}">
                <a14:useLocalDpi xmlns:a14="http://schemas.microsoft.com/office/drawing/2010/main" val="0"/>
              </a:ext>
            </a:extLst>
          </a:blip>
          <a:srcRect l="18767" t="16254" r="20000" b="3819"/>
          <a:stretch/>
        </p:blipFill>
        <p:spPr>
          <a:xfrm>
            <a:off x="381000" y="1295400"/>
            <a:ext cx="7848600" cy="524757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667000" y="3810000"/>
            <a:ext cx="6019800" cy="2123658"/>
          </a:xfrm>
          <a:prstGeom prst="rect">
            <a:avLst/>
          </a:prstGeom>
          <a:solidFill>
            <a:srgbClr val="FFFF00"/>
          </a:solidFill>
          <a:ln>
            <a:solidFill>
              <a:schemeClr val="tx1"/>
            </a:solidFill>
          </a:ln>
        </p:spPr>
        <p:txBody>
          <a:bodyPr wrap="square" rtlCol="0">
            <a:spAutoFit/>
          </a:bodyPr>
          <a:lstStyle/>
          <a:p>
            <a:pPr algn="ctr"/>
            <a:r>
              <a:rPr lang="en-US" sz="6600" kern="0" dirty="0">
                <a:solidFill>
                  <a:srgbClr val="000000"/>
                </a:solidFill>
                <a:latin typeface="Batang" panose="02030600000101010101" pitchFamily="18" charset="-127"/>
                <a:ea typeface="Batang" panose="02030600000101010101" pitchFamily="18" charset="-127"/>
                <a:cs typeface="Arial"/>
                <a:sym typeface="Arial"/>
              </a:rPr>
              <a:t>What are Experiences?</a:t>
            </a:r>
          </a:p>
        </p:txBody>
      </p:sp>
    </p:spTree>
    <p:extLst>
      <p:ext uri="{BB962C8B-B14F-4D97-AF65-F5344CB8AC3E}">
        <p14:creationId xmlns:p14="http://schemas.microsoft.com/office/powerpoint/2010/main" val="23495268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543800" cy="4525963"/>
          </a:xfrm>
        </p:spPr>
        <p:txBody>
          <a:bodyPr>
            <a:normAutofit/>
          </a:bodyPr>
          <a:lstStyle/>
          <a:p>
            <a:pPr marL="0" indent="0">
              <a:buNone/>
            </a:pPr>
            <a:r>
              <a:rPr lang="en-US" dirty="0" smtClean="0">
                <a:latin typeface="Calibri" panose="020F0502020204030204" pitchFamily="34" charset="0"/>
              </a:rPr>
              <a:t>The experiences should be –</a:t>
            </a:r>
          </a:p>
          <a:p>
            <a:r>
              <a:rPr lang="en-US" b="0" dirty="0" smtClean="0">
                <a:latin typeface="Calibri" panose="020F0502020204030204" pitchFamily="34" charset="0"/>
              </a:rPr>
              <a:t>engaging, </a:t>
            </a:r>
          </a:p>
          <a:p>
            <a:r>
              <a:rPr lang="en-US" b="0" dirty="0" smtClean="0">
                <a:latin typeface="Calibri" panose="020F0502020204030204" pitchFamily="34" charset="0"/>
              </a:rPr>
              <a:t>rigorous with higher level thinking questions, </a:t>
            </a:r>
          </a:p>
          <a:p>
            <a:r>
              <a:rPr lang="en-US" b="0" dirty="0" smtClean="0">
                <a:latin typeface="Calibri" panose="020F0502020204030204" pitchFamily="34" charset="0"/>
              </a:rPr>
              <a:t>relevant                                       (connecting time periods, places, and events to the present day).</a:t>
            </a:r>
            <a:endParaRPr lang="en-US" b="0" dirty="0">
              <a:latin typeface="Calibri" panose="020F0502020204030204" pitchFamily="34" charset="0"/>
            </a:endParaRPr>
          </a:p>
        </p:txBody>
      </p:sp>
    </p:spTree>
    <p:extLst>
      <p:ext uri="{BB962C8B-B14F-4D97-AF65-F5344CB8AC3E}">
        <p14:creationId xmlns:p14="http://schemas.microsoft.com/office/powerpoint/2010/main" val="32160304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1852</Words>
  <Application>Microsoft Office PowerPoint</Application>
  <PresentationFormat>On-screen Show (4:3)</PresentationFormat>
  <Paragraphs>306</Paragraphs>
  <Slides>45</Slides>
  <Notes>38</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Office Theme</vt:lpstr>
      <vt:lpstr>Office Theme</vt:lpstr>
      <vt:lpstr>PowerPoint Presentation</vt:lpstr>
      <vt:lpstr>Disclaimer</vt:lpstr>
      <vt:lpstr>Questions to Ask During Planning</vt:lpstr>
      <vt:lpstr>It starts with the . . .</vt:lpstr>
      <vt:lpstr>PowerPoint Presentation</vt:lpstr>
      <vt:lpstr>2015 SOL Skill Progression </vt:lpstr>
      <vt:lpstr>2015 SOL Skill Progression </vt:lpstr>
      <vt:lpstr>Experiences for Essential Skills</vt:lpstr>
      <vt:lpstr>PowerPoint Presentation</vt:lpstr>
      <vt:lpstr>Experiences</vt:lpstr>
      <vt:lpstr>PowerPoint Presentation</vt:lpstr>
      <vt:lpstr>Student Learning Experiences</vt:lpstr>
      <vt:lpstr>PowerPoint Presentation</vt:lpstr>
      <vt:lpstr>Then choose a skill standard…  CE 1b - ...analyzing how political and economic trends influence public policy, using demographic information and other data sources</vt:lpstr>
      <vt:lpstr>1b Essential Understandings</vt:lpstr>
      <vt:lpstr>1b Essential Understandings </vt:lpstr>
      <vt:lpstr>Voter Speed Dating</vt:lpstr>
      <vt:lpstr>Let’s Try Another</vt:lpstr>
      <vt:lpstr>Choose an Applicable Content Strand</vt:lpstr>
      <vt:lpstr>SOL CE 1d -  ...determining the accuracy and validity of information by separating fact and opinion and recognizing bias</vt:lpstr>
      <vt:lpstr>1d Essential Understandings</vt:lpstr>
      <vt:lpstr>1d Essential Understandings </vt:lpstr>
      <vt:lpstr>Hook Article from the Onion</vt:lpstr>
      <vt:lpstr>And Another!</vt:lpstr>
      <vt:lpstr>Art Gallery</vt:lpstr>
      <vt:lpstr>How About Another? </vt:lpstr>
      <vt:lpstr>1h Essential Understandings</vt:lpstr>
      <vt:lpstr>1h Essential Understandings</vt:lpstr>
      <vt:lpstr>1h Essential Understandings</vt:lpstr>
      <vt:lpstr>Cost/Benefit Analysis</vt:lpstr>
      <vt:lpstr>PowerPoint Presentation</vt:lpstr>
      <vt:lpstr>C/B Analysis Indep Practice</vt:lpstr>
      <vt:lpstr>Content Standards</vt:lpstr>
      <vt:lpstr>PowerPoint Presentation</vt:lpstr>
      <vt:lpstr>CE 1d - ...determining the accuracy and validity of information by separating fact and opinion and recognizing bias </vt:lpstr>
      <vt:lpstr>PowerPoint Presentation</vt:lpstr>
      <vt:lpstr>PowerPoint Presentation</vt:lpstr>
      <vt:lpstr>PowerPoint Presentation</vt:lpstr>
      <vt:lpstr>PowerPoint Presentation</vt:lpstr>
      <vt:lpstr>PowerPoint Presentation</vt:lpstr>
      <vt:lpstr>Resources</vt:lpstr>
      <vt:lpstr>Reflections:</vt:lpstr>
      <vt:lpstr>Questions?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Civics and Economics US and Virginia Government</dc:title>
  <dc:creator>Nogueras, Jill (DOE)</dc:creator>
  <cp:lastModifiedBy>Christonya B Brown</cp:lastModifiedBy>
  <cp:revision>11</cp:revision>
  <dcterms:modified xsi:type="dcterms:W3CDTF">2016-12-21T19:49:56Z</dcterms:modified>
</cp:coreProperties>
</file>