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258" r:id="rId2"/>
    <p:sldId id="256" r:id="rId3"/>
    <p:sldId id="257" r:id="rId4"/>
    <p:sldId id="269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/>
    <p:restoredTop sz="96327"/>
  </p:normalViewPr>
  <p:slideViewPr>
    <p:cSldViewPr snapToGrid="0" snapToObjects="1">
      <p:cViewPr varScale="1">
        <p:scale>
          <a:sx n="51" d="100"/>
          <a:sy n="51" d="100"/>
        </p:scale>
        <p:origin x="58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10/27/2021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Legal Aspects of Transporting Children with Disabilities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the legal background to special education is important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Laws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 </a:t>
            </a:r>
          </a:p>
          <a:p>
            <a:r>
              <a:rPr lang="en-US" dirty="0" smtClean="0"/>
              <a:t>Section 504</a:t>
            </a:r>
          </a:p>
          <a:p>
            <a:r>
              <a:rPr lang="en-US" dirty="0" smtClean="0"/>
              <a:t>IDEA</a:t>
            </a:r>
          </a:p>
          <a:p>
            <a:r>
              <a:rPr lang="en-US" dirty="0" smtClean="0"/>
              <a:t>ADA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and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FAPE</a:t>
            </a:r>
          </a:p>
          <a:p>
            <a:r>
              <a:rPr lang="en-US" dirty="0" smtClean="0"/>
              <a:t>LRE</a:t>
            </a:r>
          </a:p>
          <a:p>
            <a:r>
              <a:rPr lang="en-US" dirty="0" smtClean="0"/>
              <a:t>IEP</a:t>
            </a:r>
          </a:p>
          <a:p>
            <a:r>
              <a:rPr lang="en-US" dirty="0" smtClean="0"/>
              <a:t>Inclusion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Liability and Mistakes to Avoid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Knowingly breaking a law or regulations </a:t>
            </a:r>
          </a:p>
          <a:p>
            <a:r>
              <a:rPr lang="en-US" dirty="0" smtClean="0"/>
              <a:t>Failing to follow a known school policy or procedures </a:t>
            </a:r>
          </a:p>
          <a:p>
            <a:r>
              <a:rPr lang="en-US" dirty="0" smtClean="0"/>
              <a:t>Knowingly ignoring hazardous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3 Review: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key federal laws have extended educational opportunities to children with special needs?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 FAPE, LRE, and IEP stand for and why are they important to transporters?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What’s the best way to reduce the potential for liability when transporting children?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192</TotalTime>
  <Words>116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VDOE</vt:lpstr>
      <vt:lpstr>Unit 3:  Legal Aspects of Transporting Children with Disabilities </vt:lpstr>
      <vt:lpstr>Understanding the legal background to special education is important </vt:lpstr>
      <vt:lpstr>Key Laws </vt:lpstr>
      <vt:lpstr>Key Terms and Concepts</vt:lpstr>
      <vt:lpstr>Liability and Mistakes to Avoid </vt:lpstr>
      <vt:lpstr>Unit 3 Review: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CUSTOM TITLE PAGE</dc:title>
  <dc:creator>Timothy Nuthall</dc:creator>
  <cp:lastModifiedBy>VITA Program</cp:lastModifiedBy>
  <cp:revision>25</cp:revision>
  <dcterms:created xsi:type="dcterms:W3CDTF">2020-06-29T15:52:04Z</dcterms:created>
  <dcterms:modified xsi:type="dcterms:W3CDTF">2021-10-27T18:59:31Z</dcterms:modified>
</cp:coreProperties>
</file>