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61" r:id="rId2"/>
    <p:sldId id="257" r:id="rId3"/>
    <p:sldId id="263" r:id="rId4"/>
    <p:sldId id="256" r:id="rId5"/>
    <p:sldId id="258" r:id="rId6"/>
    <p:sldId id="266" r:id="rId7"/>
    <p:sldId id="276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6" y="12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93443-21A3-4B13-82F5-CA03148BEFA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52913-498A-440C-92B7-900DF15CDD5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Current Name</a:t>
          </a:r>
          <a:endParaRPr lang="en-US" dirty="0"/>
        </a:p>
      </dgm:t>
    </dgm:pt>
    <dgm:pt modelId="{BBA1753F-D8A6-4368-9A4D-A24A66A22329}" type="parTrans" cxnId="{07A369DE-26B7-41ED-BA1F-D214FFFBA268}">
      <dgm:prSet/>
      <dgm:spPr/>
      <dgm:t>
        <a:bodyPr/>
        <a:lstStyle/>
        <a:p>
          <a:endParaRPr lang="en-US"/>
        </a:p>
      </dgm:t>
    </dgm:pt>
    <dgm:pt modelId="{2F40902B-1C19-4FFE-A64F-409337E19855}" type="sibTrans" cxnId="{07A369DE-26B7-41ED-BA1F-D214FFFBA268}">
      <dgm:prSet/>
      <dgm:spPr/>
      <dgm:t>
        <a:bodyPr/>
        <a:lstStyle/>
        <a:p>
          <a:endParaRPr lang="en-US"/>
        </a:p>
      </dgm:t>
    </dgm:pt>
    <dgm:pt modelId="{6D9501DB-3F5D-42D9-BE23-CD5895EB635B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smtClean="0"/>
            <a:t>Computer Technology Standards of Learning</a:t>
          </a:r>
          <a:endParaRPr lang="en-US" dirty="0"/>
        </a:p>
      </dgm:t>
    </dgm:pt>
    <dgm:pt modelId="{09A5C763-505E-48BA-A4D3-BD29A6A3C049}" type="parTrans" cxnId="{E3DE5693-3099-485C-AE0E-5BECECB43DBA}">
      <dgm:prSet/>
      <dgm:spPr/>
      <dgm:t>
        <a:bodyPr/>
        <a:lstStyle/>
        <a:p>
          <a:endParaRPr lang="en-US"/>
        </a:p>
      </dgm:t>
    </dgm:pt>
    <dgm:pt modelId="{6AA3D029-BC1A-410E-9093-571AADFF48B8}" type="sibTrans" cxnId="{E3DE5693-3099-485C-AE0E-5BECECB43DBA}">
      <dgm:prSet/>
      <dgm:spPr/>
      <dgm:t>
        <a:bodyPr/>
        <a:lstStyle/>
        <a:p>
          <a:endParaRPr lang="en-US"/>
        </a:p>
      </dgm:t>
    </dgm:pt>
    <dgm:pt modelId="{44BB8E62-C1E7-438C-BD40-B96D37BFC1BE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Change in Mindset</a:t>
          </a:r>
          <a:endParaRPr lang="en-US" dirty="0"/>
        </a:p>
      </dgm:t>
    </dgm:pt>
    <dgm:pt modelId="{B92C97F3-94FB-48DA-A056-DA2281E52F65}" type="parTrans" cxnId="{9390368A-57FA-4944-8BE8-87D038047B7B}">
      <dgm:prSet/>
      <dgm:spPr/>
      <dgm:t>
        <a:bodyPr/>
        <a:lstStyle/>
        <a:p>
          <a:endParaRPr lang="en-US"/>
        </a:p>
      </dgm:t>
    </dgm:pt>
    <dgm:pt modelId="{9BF66B76-CF77-4086-B48D-C5D35775EF99}" type="sibTrans" cxnId="{9390368A-57FA-4944-8BE8-87D038047B7B}">
      <dgm:prSet/>
      <dgm:spPr/>
      <dgm:t>
        <a:bodyPr/>
        <a:lstStyle/>
        <a:p>
          <a:endParaRPr lang="en-US"/>
        </a:p>
      </dgm:t>
    </dgm:pt>
    <dgm:pt modelId="{991174EA-E60E-4A98-B38C-74D18DFB3D7E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Essential Role of Technology in Learning</a:t>
          </a:r>
          <a:endParaRPr lang="en-US" dirty="0"/>
        </a:p>
      </dgm:t>
    </dgm:pt>
    <dgm:pt modelId="{AF5331D8-87E0-4EC9-A27F-48EEE990CCD1}" type="parTrans" cxnId="{98FC3245-DFFA-4341-8F54-7C884D7F05FA}">
      <dgm:prSet/>
      <dgm:spPr/>
      <dgm:t>
        <a:bodyPr/>
        <a:lstStyle/>
        <a:p>
          <a:endParaRPr lang="en-US"/>
        </a:p>
      </dgm:t>
    </dgm:pt>
    <dgm:pt modelId="{3C22D2BB-B8D6-41D6-87C2-727B3BF6EAAE}" type="sibTrans" cxnId="{98FC3245-DFFA-4341-8F54-7C884D7F05FA}">
      <dgm:prSet/>
      <dgm:spPr/>
      <dgm:t>
        <a:bodyPr/>
        <a:lstStyle/>
        <a:p>
          <a:endParaRPr lang="en-US"/>
        </a:p>
      </dgm:t>
    </dgm:pt>
    <dgm:pt modelId="{B2B5606C-A996-47B3-B680-684DD5AC15A2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New Name</a:t>
          </a:r>
          <a:endParaRPr lang="en-US" b="1" dirty="0"/>
        </a:p>
      </dgm:t>
    </dgm:pt>
    <dgm:pt modelId="{7063CBB7-879A-4A4C-9820-4B070E8CA93C}" type="parTrans" cxnId="{63EE1B0D-9AE0-45DC-98A1-7DC22C053628}">
      <dgm:prSet/>
      <dgm:spPr/>
      <dgm:t>
        <a:bodyPr/>
        <a:lstStyle/>
        <a:p>
          <a:endParaRPr lang="en-US"/>
        </a:p>
      </dgm:t>
    </dgm:pt>
    <dgm:pt modelId="{B572824A-815F-4757-ADB0-0D83C4A97627}" type="sibTrans" cxnId="{63EE1B0D-9AE0-45DC-98A1-7DC22C053628}">
      <dgm:prSet/>
      <dgm:spPr/>
      <dgm:t>
        <a:bodyPr/>
        <a:lstStyle/>
        <a:p>
          <a:endParaRPr lang="en-US"/>
        </a:p>
      </dgm:t>
    </dgm:pt>
    <dgm:pt modelId="{C2F235FE-3EB6-470B-B88B-FB844200912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Digital Learning Integration Standards of Learning</a:t>
          </a:r>
          <a:endParaRPr lang="en-US" sz="1600" b="1" dirty="0">
            <a:solidFill>
              <a:schemeClr val="tx1"/>
            </a:solidFill>
          </a:endParaRPr>
        </a:p>
      </dgm:t>
    </dgm:pt>
    <dgm:pt modelId="{1D85FF5C-7CB4-4632-A547-C5AFAEFC8EEA}" type="parTrans" cxnId="{4E112023-30F6-4759-BFD9-FA32B3FF066C}">
      <dgm:prSet/>
      <dgm:spPr/>
      <dgm:t>
        <a:bodyPr/>
        <a:lstStyle/>
        <a:p>
          <a:endParaRPr lang="en-US"/>
        </a:p>
      </dgm:t>
    </dgm:pt>
    <dgm:pt modelId="{AA3995EA-A698-490B-8121-79CAD1B0EED7}" type="sibTrans" cxnId="{4E112023-30F6-4759-BFD9-FA32B3FF066C}">
      <dgm:prSet/>
      <dgm:spPr/>
      <dgm:t>
        <a:bodyPr/>
        <a:lstStyle/>
        <a:p>
          <a:endParaRPr lang="en-US"/>
        </a:p>
      </dgm:t>
    </dgm:pt>
    <dgm:pt modelId="{29A31C54-E91F-4C19-8ABB-123459515117}" type="pres">
      <dgm:prSet presAssocID="{05D93443-21A3-4B13-82F5-CA03148BEFA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EC8814-869F-4292-A0F2-BE837BD66A42}" type="pres">
      <dgm:prSet presAssocID="{24D52913-498A-440C-92B7-900DF15CDD52}" presName="compNode" presStyleCnt="0"/>
      <dgm:spPr/>
    </dgm:pt>
    <dgm:pt modelId="{90077E31-F838-4E81-ADF8-EAB7880D35F6}" type="pres">
      <dgm:prSet presAssocID="{24D52913-498A-440C-92B7-900DF15CDD52}" presName="noGeometry" presStyleCnt="0"/>
      <dgm:spPr/>
    </dgm:pt>
    <dgm:pt modelId="{5398F366-BEDD-46F4-95C0-966CDF484161}" type="pres">
      <dgm:prSet presAssocID="{24D52913-498A-440C-92B7-900DF15CDD52}" presName="childTextVisible" presStyleLbl="bgAccFollowNode1" presStyleIdx="0" presStyleCnt="3" custScaleX="79980" custScaleY="84854" custLinFactNeighborX="-6358" custLinFactNeighborY="1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E2418-A400-4AC5-9B1D-6D16C22E2D53}" type="pres">
      <dgm:prSet presAssocID="{24D52913-498A-440C-92B7-900DF15CDD52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59EC6DFC-E9FF-45BA-AF58-C3167543EE90}" type="pres">
      <dgm:prSet presAssocID="{24D52913-498A-440C-92B7-900DF15CDD52}" presName="parentText" presStyleLbl="node1" presStyleIdx="0" presStyleCnt="3" custScaleX="91524" custScaleY="861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89ADD-74FA-4844-A079-A160195C0E60}" type="pres">
      <dgm:prSet presAssocID="{24D52913-498A-440C-92B7-900DF15CDD52}" presName="aSpace" presStyleCnt="0"/>
      <dgm:spPr/>
    </dgm:pt>
    <dgm:pt modelId="{C7FAB8CF-A04A-4297-AB11-F6244B1786E3}" type="pres">
      <dgm:prSet presAssocID="{44BB8E62-C1E7-438C-BD40-B96D37BFC1BE}" presName="compNode" presStyleCnt="0"/>
      <dgm:spPr/>
    </dgm:pt>
    <dgm:pt modelId="{B5F99849-D009-4EDF-8BDF-AA8F2F85E18D}" type="pres">
      <dgm:prSet presAssocID="{44BB8E62-C1E7-438C-BD40-B96D37BFC1BE}" presName="noGeometry" presStyleCnt="0"/>
      <dgm:spPr/>
    </dgm:pt>
    <dgm:pt modelId="{76E591BF-1B05-4200-BBE0-1FCAE01758CE}" type="pres">
      <dgm:prSet presAssocID="{44BB8E62-C1E7-438C-BD40-B96D37BFC1BE}" presName="childTextVisible" presStyleLbl="bgAccFollowNode1" presStyleIdx="1" presStyleCnt="3" custLinFactNeighborX="-13422" custLinFactNeighborY="-2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8E034-652E-4A61-8F34-2C3BC64BFDB8}" type="pres">
      <dgm:prSet presAssocID="{44BB8E62-C1E7-438C-BD40-B96D37BFC1B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129B9C-E30F-4E38-9758-CC7611AD8E35}" type="pres">
      <dgm:prSet presAssocID="{44BB8E62-C1E7-438C-BD40-B96D37BFC1BE}" presName="parentText" presStyleLbl="node1" presStyleIdx="1" presStyleCnt="3" custLinFactNeighborX="-268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227B2-50C4-4425-98A9-FE9CC6EF7883}" type="pres">
      <dgm:prSet presAssocID="{44BB8E62-C1E7-438C-BD40-B96D37BFC1BE}" presName="aSpace" presStyleCnt="0"/>
      <dgm:spPr/>
    </dgm:pt>
    <dgm:pt modelId="{B5ACAC67-404F-42D9-AB0D-0125E0CC5032}" type="pres">
      <dgm:prSet presAssocID="{B2B5606C-A996-47B3-B680-684DD5AC15A2}" presName="compNode" presStyleCnt="0"/>
      <dgm:spPr/>
    </dgm:pt>
    <dgm:pt modelId="{F10C91DC-C093-4939-A2AE-721A1E947599}" type="pres">
      <dgm:prSet presAssocID="{B2B5606C-A996-47B3-B680-684DD5AC15A2}" presName="noGeometry" presStyleCnt="0"/>
      <dgm:spPr/>
    </dgm:pt>
    <dgm:pt modelId="{B597F7BE-1D0B-4089-B003-371CFEFF7150}" type="pres">
      <dgm:prSet presAssocID="{B2B5606C-A996-47B3-B680-684DD5AC15A2}" presName="childTextVisible" presStyleLbl="bgAccFollowNode1" presStyleIdx="2" presStyleCnt="3" custScaleX="164569" custScaleY="134263" custLinFactNeighborX="155" custLinFactNeighborY="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9432C-984E-4AF9-B4F4-D6130228A8A0}" type="pres">
      <dgm:prSet presAssocID="{B2B5606C-A996-47B3-B680-684DD5AC15A2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6E4C311D-6A3C-4ABC-BC30-A70071047EFA}" type="pres">
      <dgm:prSet presAssocID="{B2B5606C-A996-47B3-B680-684DD5AC15A2}" presName="parentText" presStyleLbl="node1" presStyleIdx="2" presStyleCnt="3" custScaleX="106336" custScaleY="94659" custLinFactNeighborX="-256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1DB28B-44C6-4227-B013-5C2B8F2E0E8F}" type="presOf" srcId="{05D93443-21A3-4B13-82F5-CA03148BEFAB}" destId="{29A31C54-E91F-4C19-8ABB-123459515117}" srcOrd="0" destOrd="0" presId="urn:microsoft.com/office/officeart/2005/8/layout/hProcess6"/>
    <dgm:cxn modelId="{07A369DE-26B7-41ED-BA1F-D214FFFBA268}" srcId="{05D93443-21A3-4B13-82F5-CA03148BEFAB}" destId="{24D52913-498A-440C-92B7-900DF15CDD52}" srcOrd="0" destOrd="0" parTransId="{BBA1753F-D8A6-4368-9A4D-A24A66A22329}" sibTransId="{2F40902B-1C19-4FFE-A64F-409337E19855}"/>
    <dgm:cxn modelId="{5BB93086-23A2-45BA-B66C-859C7DA6460E}" type="presOf" srcId="{6D9501DB-3F5D-42D9-BE23-CD5895EB635B}" destId="{77EE2418-A400-4AC5-9B1D-6D16C22E2D53}" srcOrd="1" destOrd="0" presId="urn:microsoft.com/office/officeart/2005/8/layout/hProcess6"/>
    <dgm:cxn modelId="{70C52161-B98F-4612-8EF4-2FC0CE260387}" type="presOf" srcId="{C2F235FE-3EB6-470B-B88B-FB8442009124}" destId="{8739432C-984E-4AF9-B4F4-D6130228A8A0}" srcOrd="1" destOrd="0" presId="urn:microsoft.com/office/officeart/2005/8/layout/hProcess6"/>
    <dgm:cxn modelId="{047377A8-A74E-4F75-A793-7F453250FFA1}" type="presOf" srcId="{B2B5606C-A996-47B3-B680-684DD5AC15A2}" destId="{6E4C311D-6A3C-4ABC-BC30-A70071047EFA}" srcOrd="0" destOrd="0" presId="urn:microsoft.com/office/officeart/2005/8/layout/hProcess6"/>
    <dgm:cxn modelId="{039F6FB8-3EE1-492C-B90C-72CBA0E2340F}" type="presOf" srcId="{6D9501DB-3F5D-42D9-BE23-CD5895EB635B}" destId="{5398F366-BEDD-46F4-95C0-966CDF484161}" srcOrd="0" destOrd="0" presId="urn:microsoft.com/office/officeart/2005/8/layout/hProcess6"/>
    <dgm:cxn modelId="{4E112023-30F6-4759-BFD9-FA32B3FF066C}" srcId="{B2B5606C-A996-47B3-B680-684DD5AC15A2}" destId="{C2F235FE-3EB6-470B-B88B-FB8442009124}" srcOrd="0" destOrd="0" parTransId="{1D85FF5C-7CB4-4632-A547-C5AFAEFC8EEA}" sibTransId="{AA3995EA-A698-490B-8121-79CAD1B0EED7}"/>
    <dgm:cxn modelId="{C4E00DF2-2DDC-4EDB-A439-F6B4B2C3B40C}" type="presOf" srcId="{991174EA-E60E-4A98-B38C-74D18DFB3D7E}" destId="{7788E034-652E-4A61-8F34-2C3BC64BFDB8}" srcOrd="1" destOrd="0" presId="urn:microsoft.com/office/officeart/2005/8/layout/hProcess6"/>
    <dgm:cxn modelId="{98FC3245-DFFA-4341-8F54-7C884D7F05FA}" srcId="{44BB8E62-C1E7-438C-BD40-B96D37BFC1BE}" destId="{991174EA-E60E-4A98-B38C-74D18DFB3D7E}" srcOrd="0" destOrd="0" parTransId="{AF5331D8-87E0-4EC9-A27F-48EEE990CCD1}" sibTransId="{3C22D2BB-B8D6-41D6-87C2-727B3BF6EAAE}"/>
    <dgm:cxn modelId="{5A63F1B5-6832-4DD1-83CB-669928B97C55}" type="presOf" srcId="{44BB8E62-C1E7-438C-BD40-B96D37BFC1BE}" destId="{4E129B9C-E30F-4E38-9758-CC7611AD8E35}" srcOrd="0" destOrd="0" presId="urn:microsoft.com/office/officeart/2005/8/layout/hProcess6"/>
    <dgm:cxn modelId="{1B0C5234-007D-4023-A502-AE65F3B51957}" type="presOf" srcId="{C2F235FE-3EB6-470B-B88B-FB8442009124}" destId="{B597F7BE-1D0B-4089-B003-371CFEFF7150}" srcOrd="0" destOrd="0" presId="urn:microsoft.com/office/officeart/2005/8/layout/hProcess6"/>
    <dgm:cxn modelId="{C642EA5F-DCBF-467D-945A-96FA7A35D28D}" type="presOf" srcId="{24D52913-498A-440C-92B7-900DF15CDD52}" destId="{59EC6DFC-E9FF-45BA-AF58-C3167543EE90}" srcOrd="0" destOrd="0" presId="urn:microsoft.com/office/officeart/2005/8/layout/hProcess6"/>
    <dgm:cxn modelId="{503039CF-4E56-4CCE-93B9-0686F2F55157}" type="presOf" srcId="{991174EA-E60E-4A98-B38C-74D18DFB3D7E}" destId="{76E591BF-1B05-4200-BBE0-1FCAE01758CE}" srcOrd="0" destOrd="0" presId="urn:microsoft.com/office/officeart/2005/8/layout/hProcess6"/>
    <dgm:cxn modelId="{9390368A-57FA-4944-8BE8-87D038047B7B}" srcId="{05D93443-21A3-4B13-82F5-CA03148BEFAB}" destId="{44BB8E62-C1E7-438C-BD40-B96D37BFC1BE}" srcOrd="1" destOrd="0" parTransId="{B92C97F3-94FB-48DA-A056-DA2281E52F65}" sibTransId="{9BF66B76-CF77-4086-B48D-C5D35775EF99}"/>
    <dgm:cxn modelId="{63EE1B0D-9AE0-45DC-98A1-7DC22C053628}" srcId="{05D93443-21A3-4B13-82F5-CA03148BEFAB}" destId="{B2B5606C-A996-47B3-B680-684DD5AC15A2}" srcOrd="2" destOrd="0" parTransId="{7063CBB7-879A-4A4C-9820-4B070E8CA93C}" sibTransId="{B572824A-815F-4757-ADB0-0D83C4A97627}"/>
    <dgm:cxn modelId="{E3DE5693-3099-485C-AE0E-5BECECB43DBA}" srcId="{24D52913-498A-440C-92B7-900DF15CDD52}" destId="{6D9501DB-3F5D-42D9-BE23-CD5895EB635B}" srcOrd="0" destOrd="0" parTransId="{09A5C763-505E-48BA-A4D3-BD29A6A3C049}" sibTransId="{6AA3D029-BC1A-410E-9093-571AADFF48B8}"/>
    <dgm:cxn modelId="{462FFADF-5B2C-4B6A-8382-E696AC022216}" type="presParOf" srcId="{29A31C54-E91F-4C19-8ABB-123459515117}" destId="{67EC8814-869F-4292-A0F2-BE837BD66A42}" srcOrd="0" destOrd="0" presId="urn:microsoft.com/office/officeart/2005/8/layout/hProcess6"/>
    <dgm:cxn modelId="{DE8FA012-1AF0-4C0A-A083-F1AD0D9EFF0B}" type="presParOf" srcId="{67EC8814-869F-4292-A0F2-BE837BD66A42}" destId="{90077E31-F838-4E81-ADF8-EAB7880D35F6}" srcOrd="0" destOrd="0" presId="urn:microsoft.com/office/officeart/2005/8/layout/hProcess6"/>
    <dgm:cxn modelId="{77672DE0-FC56-4D9C-90A5-C7A439C00C1C}" type="presParOf" srcId="{67EC8814-869F-4292-A0F2-BE837BD66A42}" destId="{5398F366-BEDD-46F4-95C0-966CDF484161}" srcOrd="1" destOrd="0" presId="urn:microsoft.com/office/officeart/2005/8/layout/hProcess6"/>
    <dgm:cxn modelId="{837D5647-C23C-4E55-86C8-8FAF4B9C3CE5}" type="presParOf" srcId="{67EC8814-869F-4292-A0F2-BE837BD66A42}" destId="{77EE2418-A400-4AC5-9B1D-6D16C22E2D53}" srcOrd="2" destOrd="0" presId="urn:microsoft.com/office/officeart/2005/8/layout/hProcess6"/>
    <dgm:cxn modelId="{8502FB46-CEF3-4578-8638-59DCE4375C38}" type="presParOf" srcId="{67EC8814-869F-4292-A0F2-BE837BD66A42}" destId="{59EC6DFC-E9FF-45BA-AF58-C3167543EE90}" srcOrd="3" destOrd="0" presId="urn:microsoft.com/office/officeart/2005/8/layout/hProcess6"/>
    <dgm:cxn modelId="{61BC7C00-6354-457E-8AB9-3128B517780C}" type="presParOf" srcId="{29A31C54-E91F-4C19-8ABB-123459515117}" destId="{88689ADD-74FA-4844-A079-A160195C0E60}" srcOrd="1" destOrd="0" presId="urn:microsoft.com/office/officeart/2005/8/layout/hProcess6"/>
    <dgm:cxn modelId="{90975BEF-212B-4106-96FD-6AADC825214E}" type="presParOf" srcId="{29A31C54-E91F-4C19-8ABB-123459515117}" destId="{C7FAB8CF-A04A-4297-AB11-F6244B1786E3}" srcOrd="2" destOrd="0" presId="urn:microsoft.com/office/officeart/2005/8/layout/hProcess6"/>
    <dgm:cxn modelId="{A7D98ACF-5255-4F5D-9927-97B605A6CA02}" type="presParOf" srcId="{C7FAB8CF-A04A-4297-AB11-F6244B1786E3}" destId="{B5F99849-D009-4EDF-8BDF-AA8F2F85E18D}" srcOrd="0" destOrd="0" presId="urn:microsoft.com/office/officeart/2005/8/layout/hProcess6"/>
    <dgm:cxn modelId="{5638D46C-23E0-45BD-9B2B-68A5080A72FF}" type="presParOf" srcId="{C7FAB8CF-A04A-4297-AB11-F6244B1786E3}" destId="{76E591BF-1B05-4200-BBE0-1FCAE01758CE}" srcOrd="1" destOrd="0" presId="urn:microsoft.com/office/officeart/2005/8/layout/hProcess6"/>
    <dgm:cxn modelId="{800BDDBD-9026-4C4F-8C13-134D5FBF5CEF}" type="presParOf" srcId="{C7FAB8CF-A04A-4297-AB11-F6244B1786E3}" destId="{7788E034-652E-4A61-8F34-2C3BC64BFDB8}" srcOrd="2" destOrd="0" presId="urn:microsoft.com/office/officeart/2005/8/layout/hProcess6"/>
    <dgm:cxn modelId="{348BF162-B09B-4C36-99DA-26E63B0E31F2}" type="presParOf" srcId="{C7FAB8CF-A04A-4297-AB11-F6244B1786E3}" destId="{4E129B9C-E30F-4E38-9758-CC7611AD8E35}" srcOrd="3" destOrd="0" presId="urn:microsoft.com/office/officeart/2005/8/layout/hProcess6"/>
    <dgm:cxn modelId="{C815EDFE-5598-4139-B771-1329503649D3}" type="presParOf" srcId="{29A31C54-E91F-4C19-8ABB-123459515117}" destId="{530227B2-50C4-4425-98A9-FE9CC6EF7883}" srcOrd="3" destOrd="0" presId="urn:microsoft.com/office/officeart/2005/8/layout/hProcess6"/>
    <dgm:cxn modelId="{8BD1C030-93FC-47D2-864A-C4BDE0AE0E78}" type="presParOf" srcId="{29A31C54-E91F-4C19-8ABB-123459515117}" destId="{B5ACAC67-404F-42D9-AB0D-0125E0CC5032}" srcOrd="4" destOrd="0" presId="urn:microsoft.com/office/officeart/2005/8/layout/hProcess6"/>
    <dgm:cxn modelId="{99A3DC61-DE88-4760-B074-5F8CF8761179}" type="presParOf" srcId="{B5ACAC67-404F-42D9-AB0D-0125E0CC5032}" destId="{F10C91DC-C093-4939-A2AE-721A1E947599}" srcOrd="0" destOrd="0" presId="urn:microsoft.com/office/officeart/2005/8/layout/hProcess6"/>
    <dgm:cxn modelId="{F785422C-1D99-436A-A28F-2F1FC8588ADE}" type="presParOf" srcId="{B5ACAC67-404F-42D9-AB0D-0125E0CC5032}" destId="{B597F7BE-1D0B-4089-B003-371CFEFF7150}" srcOrd="1" destOrd="0" presId="urn:microsoft.com/office/officeart/2005/8/layout/hProcess6"/>
    <dgm:cxn modelId="{831ABCEC-1EE4-40C0-9D3D-2A66489A955A}" type="presParOf" srcId="{B5ACAC67-404F-42D9-AB0D-0125E0CC5032}" destId="{8739432C-984E-4AF9-B4F4-D6130228A8A0}" srcOrd="2" destOrd="0" presId="urn:microsoft.com/office/officeart/2005/8/layout/hProcess6"/>
    <dgm:cxn modelId="{AF1EC7F7-CA5E-4F36-BD23-AB281D6BF4C4}" type="presParOf" srcId="{B5ACAC67-404F-42D9-AB0D-0125E0CC5032}" destId="{6E4C311D-6A3C-4ABC-BC30-A70071047EF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B3D10-B673-4EC9-B41B-0E89080B1F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34694F-EC08-4BB8-9468-51263F90176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Empowered Learner</a:t>
          </a:r>
          <a:endParaRPr lang="en-US" sz="1800" dirty="0">
            <a:solidFill>
              <a:schemeClr val="tx1"/>
            </a:solidFill>
          </a:endParaRPr>
        </a:p>
      </dgm:t>
    </dgm:pt>
    <dgm:pt modelId="{3530EDB5-433D-4109-9F1F-F2BFEECA8D11}" type="parTrans" cxnId="{C7F9D4E2-DA24-42AD-A7E9-5FA728DC469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67B7BD9-0EDB-4C36-AC20-80A77DFF4FF3}" type="sibTrans" cxnId="{C7F9D4E2-DA24-42AD-A7E9-5FA728DC469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478C995-5680-4AA8-81A1-56C0CEE55E9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Digital Citizen</a:t>
          </a:r>
          <a:endParaRPr lang="en-US" sz="1800" dirty="0">
            <a:solidFill>
              <a:schemeClr val="tx1"/>
            </a:solidFill>
          </a:endParaRPr>
        </a:p>
      </dgm:t>
    </dgm:pt>
    <dgm:pt modelId="{64A1DEEE-5073-4595-9ACD-19FA8846F82A}" type="parTrans" cxnId="{2F77E207-543D-4DF8-B651-1AC2EACC48E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92AFD3A-5EC7-47D1-8E4F-FB3A0F64B397}" type="sibTrans" cxnId="{2F77E207-543D-4DF8-B651-1AC2EACC48E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879954E-D0D0-4C1C-AA53-692E6AC49B3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Knowledge Constructor</a:t>
          </a:r>
          <a:endParaRPr lang="en-US" sz="1800" dirty="0">
            <a:solidFill>
              <a:schemeClr val="tx1"/>
            </a:solidFill>
          </a:endParaRPr>
        </a:p>
      </dgm:t>
    </dgm:pt>
    <dgm:pt modelId="{C3D06989-FA67-4C29-8ECE-9DC2BEE743AF}" type="parTrans" cxnId="{D9C10971-F5AD-4356-B84F-0A8EBC6EB65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ACB0070-58AC-40E7-8268-F2B48B71C301}" type="sibTrans" cxnId="{D9C10971-F5AD-4356-B84F-0A8EBC6EB65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93B0C60-AE59-4C5E-98F2-D88D8A496B0B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Innovative Designer</a:t>
          </a:r>
          <a:endParaRPr lang="en-US" sz="1800" dirty="0">
            <a:solidFill>
              <a:schemeClr val="tx1"/>
            </a:solidFill>
          </a:endParaRPr>
        </a:p>
      </dgm:t>
    </dgm:pt>
    <dgm:pt modelId="{29D05AAA-D4BA-4E15-9489-E3C37F67D74E}" type="parTrans" cxnId="{C2CB67B4-7767-4B55-B182-1FAA840DCC0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A1E79A2-25A9-40E6-8D4B-7FE8C23E2F59}" type="sibTrans" cxnId="{C2CB67B4-7767-4B55-B182-1FAA840DCC0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9F60E18-A56F-4FA5-9CB8-E57DD831525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Computational Thinker</a:t>
          </a:r>
          <a:endParaRPr lang="en-US" sz="1800" dirty="0">
            <a:solidFill>
              <a:schemeClr val="tx1"/>
            </a:solidFill>
          </a:endParaRPr>
        </a:p>
      </dgm:t>
    </dgm:pt>
    <dgm:pt modelId="{4000D7F1-F736-4B6D-AE0D-CFEB34993709}" type="parTrans" cxnId="{176A6E20-6570-4408-BC13-E04739A576A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0123587-8A26-495C-AD25-A9AC6A19D743}" type="sibTrans" cxnId="{176A6E20-6570-4408-BC13-E04739A576A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31C213F-3DC8-4253-A1C1-97E61C9B08C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Creative Communicator</a:t>
          </a:r>
          <a:endParaRPr lang="en-US" sz="1800" dirty="0">
            <a:solidFill>
              <a:schemeClr val="tx1"/>
            </a:solidFill>
          </a:endParaRPr>
        </a:p>
      </dgm:t>
    </dgm:pt>
    <dgm:pt modelId="{42F353DB-80F7-4811-8FFC-61A10057B7BB}" type="parTrans" cxnId="{4E056C52-E1C9-496C-914D-7D0E8969E73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3C6FFDB-E5E7-48D8-B372-82F1F018F7F7}" type="sibTrans" cxnId="{4E056C52-E1C9-496C-914D-7D0E8969E73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0BE3B7C-5037-4FD0-A486-36A937BE007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Global Collaborator</a:t>
          </a:r>
          <a:endParaRPr lang="en-US" sz="1800" dirty="0">
            <a:solidFill>
              <a:schemeClr val="tx1"/>
            </a:solidFill>
          </a:endParaRPr>
        </a:p>
      </dgm:t>
    </dgm:pt>
    <dgm:pt modelId="{701C24FB-5672-46CD-B0F3-95E872F3ED91}" type="parTrans" cxnId="{3CCAED22-6417-4133-8342-6F6F6470BB2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E687F8A-A5DC-4090-B5BD-7198A06F98D0}" type="sibTrans" cxnId="{3CCAED22-6417-4133-8342-6F6F6470BB2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312B79D-07EE-4AD5-883C-21B1BDE4A4CA}" type="pres">
      <dgm:prSet presAssocID="{12DB3D10-B673-4EC9-B41B-0E89080B1F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A3065-2DA0-4864-8481-7B98AE200793}" type="pres">
      <dgm:prSet presAssocID="{1734694F-EC08-4BB8-9468-51263F901761}" presName="parentLin" presStyleCnt="0"/>
      <dgm:spPr/>
    </dgm:pt>
    <dgm:pt modelId="{3A8F3EEF-2149-407E-B274-7B6B4731809A}" type="pres">
      <dgm:prSet presAssocID="{1734694F-EC08-4BB8-9468-51263F901761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49DCF17-DE10-411C-A782-AB15425A6E42}" type="pres">
      <dgm:prSet presAssocID="{1734694F-EC08-4BB8-9468-51263F90176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A94C1-231D-46C2-B3FB-3CC7A1993BCF}" type="pres">
      <dgm:prSet presAssocID="{1734694F-EC08-4BB8-9468-51263F901761}" presName="negativeSpace" presStyleCnt="0"/>
      <dgm:spPr/>
    </dgm:pt>
    <dgm:pt modelId="{7E8CE515-3306-4AC9-822C-3959648FE1A8}" type="pres">
      <dgm:prSet presAssocID="{1734694F-EC08-4BB8-9468-51263F901761}" presName="childText" presStyleLbl="conFgAcc1" presStyleIdx="0" presStyleCnt="7">
        <dgm:presLayoutVars>
          <dgm:bulletEnabled val="1"/>
        </dgm:presLayoutVars>
      </dgm:prSet>
      <dgm:spPr/>
    </dgm:pt>
    <dgm:pt modelId="{3049A9D5-207F-41F6-827A-28E0A0D45F40}" type="pres">
      <dgm:prSet presAssocID="{967B7BD9-0EDB-4C36-AC20-80A77DFF4FF3}" presName="spaceBetweenRectangles" presStyleCnt="0"/>
      <dgm:spPr/>
    </dgm:pt>
    <dgm:pt modelId="{A1DE1816-5EC4-4633-A2C0-597D1BB30EB8}" type="pres">
      <dgm:prSet presAssocID="{D478C995-5680-4AA8-81A1-56C0CEE55E9F}" presName="parentLin" presStyleCnt="0"/>
      <dgm:spPr/>
    </dgm:pt>
    <dgm:pt modelId="{EEF6DD51-3363-4C2B-8BBD-8CD286E7798C}" type="pres">
      <dgm:prSet presAssocID="{D478C995-5680-4AA8-81A1-56C0CEE55E9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9565A22-7A71-4B93-8083-FBFF92A8F73A}" type="pres">
      <dgm:prSet presAssocID="{D478C995-5680-4AA8-81A1-56C0CEE55E9F}" presName="parentText" presStyleLbl="node1" presStyleIdx="1" presStyleCnt="7" custLinFactNeighborX="197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37EF5-153D-45AA-B740-65C2168E0621}" type="pres">
      <dgm:prSet presAssocID="{D478C995-5680-4AA8-81A1-56C0CEE55E9F}" presName="negativeSpace" presStyleCnt="0"/>
      <dgm:spPr/>
    </dgm:pt>
    <dgm:pt modelId="{05C6B556-39D0-4E90-8F95-607BC78E6BC4}" type="pres">
      <dgm:prSet presAssocID="{D478C995-5680-4AA8-81A1-56C0CEE55E9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0A1-A127-46CB-A9A0-86E2F7A42649}" type="pres">
      <dgm:prSet presAssocID="{C92AFD3A-5EC7-47D1-8E4F-FB3A0F64B397}" presName="spaceBetweenRectangles" presStyleCnt="0"/>
      <dgm:spPr/>
    </dgm:pt>
    <dgm:pt modelId="{797E9EEC-C974-4E58-87B9-C7E07060B2F3}" type="pres">
      <dgm:prSet presAssocID="{6879954E-D0D0-4C1C-AA53-692E6AC49B39}" presName="parentLin" presStyleCnt="0"/>
      <dgm:spPr/>
    </dgm:pt>
    <dgm:pt modelId="{785A5CCB-3EE3-447A-843E-E4ED80348A4D}" type="pres">
      <dgm:prSet presAssocID="{6879954E-D0D0-4C1C-AA53-692E6AC49B39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D9AFCA31-D619-47DF-AC5C-299E1CCF813F}" type="pres">
      <dgm:prSet presAssocID="{6879954E-D0D0-4C1C-AA53-692E6AC49B39}" presName="parentText" presStyleLbl="node1" presStyleIdx="2" presStyleCnt="7" custLinFactNeighborX="11768" custLinFactNeighborY="1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F5042-87A4-48D4-A3BC-9021907916D5}" type="pres">
      <dgm:prSet presAssocID="{6879954E-D0D0-4C1C-AA53-692E6AC49B39}" presName="negativeSpace" presStyleCnt="0"/>
      <dgm:spPr/>
    </dgm:pt>
    <dgm:pt modelId="{B07341D0-C828-4804-99E4-0F25A8622421}" type="pres">
      <dgm:prSet presAssocID="{6879954E-D0D0-4C1C-AA53-692E6AC49B39}" presName="childText" presStyleLbl="conFgAcc1" presStyleIdx="2" presStyleCnt="7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C8D2F109-21D8-49DA-90B0-1722E8BE1BF1}" type="pres">
      <dgm:prSet presAssocID="{1ACB0070-58AC-40E7-8268-F2B48B71C301}" presName="spaceBetweenRectangles" presStyleCnt="0"/>
      <dgm:spPr/>
    </dgm:pt>
    <dgm:pt modelId="{324AB580-8F6B-45DF-A7AB-89043EFAFB0A}" type="pres">
      <dgm:prSet presAssocID="{493B0C60-AE59-4C5E-98F2-D88D8A496B0B}" presName="parentLin" presStyleCnt="0"/>
      <dgm:spPr/>
    </dgm:pt>
    <dgm:pt modelId="{FC15A480-6F9E-45C4-9D41-4CE887455A17}" type="pres">
      <dgm:prSet presAssocID="{493B0C60-AE59-4C5E-98F2-D88D8A496B0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09D3357E-DFB1-46FC-AFE5-EC8FF65C6430}" type="pres">
      <dgm:prSet presAssocID="{493B0C60-AE59-4C5E-98F2-D88D8A496B0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9438-B0FA-46E1-B05D-2EAA996559FF}" type="pres">
      <dgm:prSet presAssocID="{493B0C60-AE59-4C5E-98F2-D88D8A496B0B}" presName="negativeSpace" presStyleCnt="0"/>
      <dgm:spPr/>
    </dgm:pt>
    <dgm:pt modelId="{DE5E812C-4AB3-4FF1-A83A-747935CD4553}" type="pres">
      <dgm:prSet presAssocID="{493B0C60-AE59-4C5E-98F2-D88D8A496B0B}" presName="childText" presStyleLbl="conFgAcc1" presStyleIdx="3" presStyleCnt="7">
        <dgm:presLayoutVars>
          <dgm:bulletEnabled val="1"/>
        </dgm:presLayoutVars>
      </dgm:prSet>
      <dgm:spPr/>
    </dgm:pt>
    <dgm:pt modelId="{588FD7B4-70B0-453C-9B82-69EC8E0FE16F}" type="pres">
      <dgm:prSet presAssocID="{BA1E79A2-25A9-40E6-8D4B-7FE8C23E2F59}" presName="spaceBetweenRectangles" presStyleCnt="0"/>
      <dgm:spPr/>
    </dgm:pt>
    <dgm:pt modelId="{45700834-6DE9-4A73-8AD7-EE4EC174AEC0}" type="pres">
      <dgm:prSet presAssocID="{89F60E18-A56F-4FA5-9CB8-E57DD8315250}" presName="parentLin" presStyleCnt="0"/>
      <dgm:spPr/>
    </dgm:pt>
    <dgm:pt modelId="{84DB2530-B095-4F4C-820F-F6914931E307}" type="pres">
      <dgm:prSet presAssocID="{89F60E18-A56F-4FA5-9CB8-E57DD8315250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2FF5DB9A-0FE7-4D49-9AFD-00FF403FF972}" type="pres">
      <dgm:prSet presAssocID="{89F60E18-A56F-4FA5-9CB8-E57DD831525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CDF57-10CE-49CA-9C35-64558818100D}" type="pres">
      <dgm:prSet presAssocID="{89F60E18-A56F-4FA5-9CB8-E57DD8315250}" presName="negativeSpace" presStyleCnt="0"/>
      <dgm:spPr/>
    </dgm:pt>
    <dgm:pt modelId="{7CC8FC6A-EF42-449B-985A-07CB8E0E372F}" type="pres">
      <dgm:prSet presAssocID="{89F60E18-A56F-4FA5-9CB8-E57DD8315250}" presName="childText" presStyleLbl="conFgAcc1" presStyleIdx="4" presStyleCnt="7">
        <dgm:presLayoutVars>
          <dgm:bulletEnabled val="1"/>
        </dgm:presLayoutVars>
      </dgm:prSet>
      <dgm:spPr/>
    </dgm:pt>
    <dgm:pt modelId="{D2EE3C0B-D199-47C2-BC07-8D6D4BA15FF2}" type="pres">
      <dgm:prSet presAssocID="{90123587-8A26-495C-AD25-A9AC6A19D743}" presName="spaceBetweenRectangles" presStyleCnt="0"/>
      <dgm:spPr/>
    </dgm:pt>
    <dgm:pt modelId="{23F9A75E-593A-4AA5-BDE1-B0AEF400AE0E}" type="pres">
      <dgm:prSet presAssocID="{631C213F-3DC8-4253-A1C1-97E61C9B08CD}" presName="parentLin" presStyleCnt="0"/>
      <dgm:spPr/>
    </dgm:pt>
    <dgm:pt modelId="{6F5DCA2D-1F95-482A-B611-047C7EEBDF32}" type="pres">
      <dgm:prSet presAssocID="{631C213F-3DC8-4253-A1C1-97E61C9B08CD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04F77718-EDA3-4C55-B15E-F720992F2BC1}" type="pres">
      <dgm:prSet presAssocID="{631C213F-3DC8-4253-A1C1-97E61C9B08C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EEC62-E611-4743-9DB1-D4A9F0818E90}" type="pres">
      <dgm:prSet presAssocID="{631C213F-3DC8-4253-A1C1-97E61C9B08CD}" presName="negativeSpace" presStyleCnt="0"/>
      <dgm:spPr/>
    </dgm:pt>
    <dgm:pt modelId="{EEAA6906-64AB-4FA5-B8D7-6B4523018B7F}" type="pres">
      <dgm:prSet presAssocID="{631C213F-3DC8-4253-A1C1-97E61C9B08CD}" presName="childText" presStyleLbl="conFgAcc1" presStyleIdx="5" presStyleCnt="7">
        <dgm:presLayoutVars>
          <dgm:bulletEnabled val="1"/>
        </dgm:presLayoutVars>
      </dgm:prSet>
      <dgm:spPr/>
    </dgm:pt>
    <dgm:pt modelId="{1B7FD7C0-EF84-4945-82E7-1AC59016119C}" type="pres">
      <dgm:prSet presAssocID="{23C6FFDB-E5E7-48D8-B372-82F1F018F7F7}" presName="spaceBetweenRectangles" presStyleCnt="0"/>
      <dgm:spPr/>
    </dgm:pt>
    <dgm:pt modelId="{D7E1CAD8-4957-41F5-B0D3-496CB5E56C4D}" type="pres">
      <dgm:prSet presAssocID="{E0BE3B7C-5037-4FD0-A486-36A937BE007A}" presName="parentLin" presStyleCnt="0"/>
      <dgm:spPr/>
    </dgm:pt>
    <dgm:pt modelId="{EB686CAA-630C-4DCB-8274-4BE52CD6E766}" type="pres">
      <dgm:prSet presAssocID="{E0BE3B7C-5037-4FD0-A486-36A937BE007A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E2A11559-940A-4B1E-8F17-56FC891F42D1}" type="pres">
      <dgm:prSet presAssocID="{E0BE3B7C-5037-4FD0-A486-36A937BE007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9E0EB-DC1E-42F7-B673-BAFF0E5F1D51}" type="pres">
      <dgm:prSet presAssocID="{E0BE3B7C-5037-4FD0-A486-36A937BE007A}" presName="negativeSpace" presStyleCnt="0"/>
      <dgm:spPr/>
    </dgm:pt>
    <dgm:pt modelId="{48FBAC1B-54CB-4FA6-8601-D674E1390236}" type="pres">
      <dgm:prSet presAssocID="{E0BE3B7C-5037-4FD0-A486-36A937BE007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3BAE71D-89E7-4A95-8165-B61E368CEB83}" type="presOf" srcId="{493B0C60-AE59-4C5E-98F2-D88D8A496B0B}" destId="{FC15A480-6F9E-45C4-9D41-4CE887455A17}" srcOrd="0" destOrd="0" presId="urn:microsoft.com/office/officeart/2005/8/layout/list1"/>
    <dgm:cxn modelId="{4E056C52-E1C9-496C-914D-7D0E8969E73F}" srcId="{12DB3D10-B673-4EC9-B41B-0E89080B1F3D}" destId="{631C213F-3DC8-4253-A1C1-97E61C9B08CD}" srcOrd="5" destOrd="0" parTransId="{42F353DB-80F7-4811-8FFC-61A10057B7BB}" sibTransId="{23C6FFDB-E5E7-48D8-B372-82F1F018F7F7}"/>
    <dgm:cxn modelId="{D9C10971-F5AD-4356-B84F-0A8EBC6EB651}" srcId="{12DB3D10-B673-4EC9-B41B-0E89080B1F3D}" destId="{6879954E-D0D0-4C1C-AA53-692E6AC49B39}" srcOrd="2" destOrd="0" parTransId="{C3D06989-FA67-4C29-8ECE-9DC2BEE743AF}" sibTransId="{1ACB0070-58AC-40E7-8268-F2B48B71C301}"/>
    <dgm:cxn modelId="{877F2002-53F4-47EB-8431-754423561D6A}" type="presOf" srcId="{631C213F-3DC8-4253-A1C1-97E61C9B08CD}" destId="{6F5DCA2D-1F95-482A-B611-047C7EEBDF32}" srcOrd="0" destOrd="0" presId="urn:microsoft.com/office/officeart/2005/8/layout/list1"/>
    <dgm:cxn modelId="{B9A22B1A-B937-44F4-ADB0-F277BAFA9106}" type="presOf" srcId="{D478C995-5680-4AA8-81A1-56C0CEE55E9F}" destId="{D9565A22-7A71-4B93-8083-FBFF92A8F73A}" srcOrd="1" destOrd="0" presId="urn:microsoft.com/office/officeart/2005/8/layout/list1"/>
    <dgm:cxn modelId="{176A6E20-6570-4408-BC13-E04739A576A8}" srcId="{12DB3D10-B673-4EC9-B41B-0E89080B1F3D}" destId="{89F60E18-A56F-4FA5-9CB8-E57DD8315250}" srcOrd="4" destOrd="0" parTransId="{4000D7F1-F736-4B6D-AE0D-CFEB34993709}" sibTransId="{90123587-8A26-495C-AD25-A9AC6A19D743}"/>
    <dgm:cxn modelId="{C47AD247-BF12-47D7-89F9-A5C471F4DDB4}" type="presOf" srcId="{E0BE3B7C-5037-4FD0-A486-36A937BE007A}" destId="{EB686CAA-630C-4DCB-8274-4BE52CD6E766}" srcOrd="0" destOrd="0" presId="urn:microsoft.com/office/officeart/2005/8/layout/list1"/>
    <dgm:cxn modelId="{31919613-9FBF-4FF7-82F9-2EE210CE83C0}" type="presOf" srcId="{89F60E18-A56F-4FA5-9CB8-E57DD8315250}" destId="{2FF5DB9A-0FE7-4D49-9AFD-00FF403FF972}" srcOrd="1" destOrd="0" presId="urn:microsoft.com/office/officeart/2005/8/layout/list1"/>
    <dgm:cxn modelId="{C2CB67B4-7767-4B55-B182-1FAA840DCC02}" srcId="{12DB3D10-B673-4EC9-B41B-0E89080B1F3D}" destId="{493B0C60-AE59-4C5E-98F2-D88D8A496B0B}" srcOrd="3" destOrd="0" parTransId="{29D05AAA-D4BA-4E15-9489-E3C37F67D74E}" sibTransId="{BA1E79A2-25A9-40E6-8D4B-7FE8C23E2F59}"/>
    <dgm:cxn modelId="{27FBD9F4-3C2C-4DCA-909E-94858870953A}" type="presOf" srcId="{1734694F-EC08-4BB8-9468-51263F901761}" destId="{3A8F3EEF-2149-407E-B274-7B6B4731809A}" srcOrd="0" destOrd="0" presId="urn:microsoft.com/office/officeart/2005/8/layout/list1"/>
    <dgm:cxn modelId="{640F8981-C712-45E0-8AC1-9BB22D26CAA6}" type="presOf" srcId="{6879954E-D0D0-4C1C-AA53-692E6AC49B39}" destId="{D9AFCA31-D619-47DF-AC5C-299E1CCF813F}" srcOrd="1" destOrd="0" presId="urn:microsoft.com/office/officeart/2005/8/layout/list1"/>
    <dgm:cxn modelId="{C7F9D4E2-DA24-42AD-A7E9-5FA728DC469B}" srcId="{12DB3D10-B673-4EC9-B41B-0E89080B1F3D}" destId="{1734694F-EC08-4BB8-9468-51263F901761}" srcOrd="0" destOrd="0" parTransId="{3530EDB5-433D-4109-9F1F-F2BFEECA8D11}" sibTransId="{967B7BD9-0EDB-4C36-AC20-80A77DFF4FF3}"/>
    <dgm:cxn modelId="{CD72FBC7-4FEA-4A4D-B14C-A7BF4CB187B6}" type="presOf" srcId="{631C213F-3DC8-4253-A1C1-97E61C9B08CD}" destId="{04F77718-EDA3-4C55-B15E-F720992F2BC1}" srcOrd="1" destOrd="0" presId="urn:microsoft.com/office/officeart/2005/8/layout/list1"/>
    <dgm:cxn modelId="{E959E9A5-56DB-4AFA-8048-702171756B72}" type="presOf" srcId="{89F60E18-A56F-4FA5-9CB8-E57DD8315250}" destId="{84DB2530-B095-4F4C-820F-F6914931E307}" srcOrd="0" destOrd="0" presId="urn:microsoft.com/office/officeart/2005/8/layout/list1"/>
    <dgm:cxn modelId="{DA5C22D2-9B4A-4C1B-A262-D095C2BFB86D}" type="presOf" srcId="{D478C995-5680-4AA8-81A1-56C0CEE55E9F}" destId="{EEF6DD51-3363-4C2B-8BBD-8CD286E7798C}" srcOrd="0" destOrd="0" presId="urn:microsoft.com/office/officeart/2005/8/layout/list1"/>
    <dgm:cxn modelId="{B589C91D-184D-403E-9DEE-A2A875BD002D}" type="presOf" srcId="{6879954E-D0D0-4C1C-AA53-692E6AC49B39}" destId="{785A5CCB-3EE3-447A-843E-E4ED80348A4D}" srcOrd="0" destOrd="0" presId="urn:microsoft.com/office/officeart/2005/8/layout/list1"/>
    <dgm:cxn modelId="{D8FC646D-92F7-43D6-BCFD-924011DD6750}" type="presOf" srcId="{E0BE3B7C-5037-4FD0-A486-36A937BE007A}" destId="{E2A11559-940A-4B1E-8F17-56FC891F42D1}" srcOrd="1" destOrd="0" presId="urn:microsoft.com/office/officeart/2005/8/layout/list1"/>
    <dgm:cxn modelId="{AFEB8500-111A-4857-B5C8-97D574FF9B7D}" type="presOf" srcId="{12DB3D10-B673-4EC9-B41B-0E89080B1F3D}" destId="{E312B79D-07EE-4AD5-883C-21B1BDE4A4CA}" srcOrd="0" destOrd="0" presId="urn:microsoft.com/office/officeart/2005/8/layout/list1"/>
    <dgm:cxn modelId="{3CCAED22-6417-4133-8342-6F6F6470BB24}" srcId="{12DB3D10-B673-4EC9-B41B-0E89080B1F3D}" destId="{E0BE3B7C-5037-4FD0-A486-36A937BE007A}" srcOrd="6" destOrd="0" parTransId="{701C24FB-5672-46CD-B0F3-95E872F3ED91}" sibTransId="{6E687F8A-A5DC-4090-B5BD-7198A06F98D0}"/>
    <dgm:cxn modelId="{2F77E207-543D-4DF8-B651-1AC2EACC48E5}" srcId="{12DB3D10-B673-4EC9-B41B-0E89080B1F3D}" destId="{D478C995-5680-4AA8-81A1-56C0CEE55E9F}" srcOrd="1" destOrd="0" parTransId="{64A1DEEE-5073-4595-9ACD-19FA8846F82A}" sibTransId="{C92AFD3A-5EC7-47D1-8E4F-FB3A0F64B397}"/>
    <dgm:cxn modelId="{B8B83284-AEF9-46FE-A4A3-DCD031F9546C}" type="presOf" srcId="{493B0C60-AE59-4C5E-98F2-D88D8A496B0B}" destId="{09D3357E-DFB1-46FC-AFE5-EC8FF65C6430}" srcOrd="1" destOrd="0" presId="urn:microsoft.com/office/officeart/2005/8/layout/list1"/>
    <dgm:cxn modelId="{0FB1A1F4-7AD2-46F1-8646-A6AC9998A53F}" type="presOf" srcId="{1734694F-EC08-4BB8-9468-51263F901761}" destId="{649DCF17-DE10-411C-A782-AB15425A6E42}" srcOrd="1" destOrd="0" presId="urn:microsoft.com/office/officeart/2005/8/layout/list1"/>
    <dgm:cxn modelId="{76D8960D-F974-4013-ABEC-F152AC116C5D}" type="presParOf" srcId="{E312B79D-07EE-4AD5-883C-21B1BDE4A4CA}" destId="{602A3065-2DA0-4864-8481-7B98AE200793}" srcOrd="0" destOrd="0" presId="urn:microsoft.com/office/officeart/2005/8/layout/list1"/>
    <dgm:cxn modelId="{E53F1E68-8EB1-46EC-883D-DF2FC942D5D0}" type="presParOf" srcId="{602A3065-2DA0-4864-8481-7B98AE200793}" destId="{3A8F3EEF-2149-407E-B274-7B6B4731809A}" srcOrd="0" destOrd="0" presId="urn:microsoft.com/office/officeart/2005/8/layout/list1"/>
    <dgm:cxn modelId="{96BB4641-4F15-4CFE-A216-AD731B892219}" type="presParOf" srcId="{602A3065-2DA0-4864-8481-7B98AE200793}" destId="{649DCF17-DE10-411C-A782-AB15425A6E42}" srcOrd="1" destOrd="0" presId="urn:microsoft.com/office/officeart/2005/8/layout/list1"/>
    <dgm:cxn modelId="{41EBC032-AC59-4B7E-A43F-639F2910AB25}" type="presParOf" srcId="{E312B79D-07EE-4AD5-883C-21B1BDE4A4CA}" destId="{147A94C1-231D-46C2-B3FB-3CC7A1993BCF}" srcOrd="1" destOrd="0" presId="urn:microsoft.com/office/officeart/2005/8/layout/list1"/>
    <dgm:cxn modelId="{897AADC5-C14F-4AB8-87E5-63930229DF2F}" type="presParOf" srcId="{E312B79D-07EE-4AD5-883C-21B1BDE4A4CA}" destId="{7E8CE515-3306-4AC9-822C-3959648FE1A8}" srcOrd="2" destOrd="0" presId="urn:microsoft.com/office/officeart/2005/8/layout/list1"/>
    <dgm:cxn modelId="{A9512E6A-EE6C-4380-AC5F-3419D21369C8}" type="presParOf" srcId="{E312B79D-07EE-4AD5-883C-21B1BDE4A4CA}" destId="{3049A9D5-207F-41F6-827A-28E0A0D45F40}" srcOrd="3" destOrd="0" presId="urn:microsoft.com/office/officeart/2005/8/layout/list1"/>
    <dgm:cxn modelId="{246763C5-08A7-49A0-95BA-2B22EA9D39B2}" type="presParOf" srcId="{E312B79D-07EE-4AD5-883C-21B1BDE4A4CA}" destId="{A1DE1816-5EC4-4633-A2C0-597D1BB30EB8}" srcOrd="4" destOrd="0" presId="urn:microsoft.com/office/officeart/2005/8/layout/list1"/>
    <dgm:cxn modelId="{FAB44A67-3C88-4727-9B98-5A3DEA286290}" type="presParOf" srcId="{A1DE1816-5EC4-4633-A2C0-597D1BB30EB8}" destId="{EEF6DD51-3363-4C2B-8BBD-8CD286E7798C}" srcOrd="0" destOrd="0" presId="urn:microsoft.com/office/officeart/2005/8/layout/list1"/>
    <dgm:cxn modelId="{5775554E-4033-41FD-9A01-F22A54B1D56A}" type="presParOf" srcId="{A1DE1816-5EC4-4633-A2C0-597D1BB30EB8}" destId="{D9565A22-7A71-4B93-8083-FBFF92A8F73A}" srcOrd="1" destOrd="0" presId="urn:microsoft.com/office/officeart/2005/8/layout/list1"/>
    <dgm:cxn modelId="{C4FB1060-0DE1-448B-8136-3112E82F5F7F}" type="presParOf" srcId="{E312B79D-07EE-4AD5-883C-21B1BDE4A4CA}" destId="{BD837EF5-153D-45AA-B740-65C2168E0621}" srcOrd="5" destOrd="0" presId="urn:microsoft.com/office/officeart/2005/8/layout/list1"/>
    <dgm:cxn modelId="{FB34B53B-3537-4941-84E4-CA711A462C4D}" type="presParOf" srcId="{E312B79D-07EE-4AD5-883C-21B1BDE4A4CA}" destId="{05C6B556-39D0-4E90-8F95-607BC78E6BC4}" srcOrd="6" destOrd="0" presId="urn:microsoft.com/office/officeart/2005/8/layout/list1"/>
    <dgm:cxn modelId="{DD947534-F45E-4B49-A2D1-A3888216277F}" type="presParOf" srcId="{E312B79D-07EE-4AD5-883C-21B1BDE4A4CA}" destId="{7A6BF0A1-A127-46CB-A9A0-86E2F7A42649}" srcOrd="7" destOrd="0" presId="urn:microsoft.com/office/officeart/2005/8/layout/list1"/>
    <dgm:cxn modelId="{9CD5D345-5E73-46C7-BBA8-44D2244CFE2F}" type="presParOf" srcId="{E312B79D-07EE-4AD5-883C-21B1BDE4A4CA}" destId="{797E9EEC-C974-4E58-87B9-C7E07060B2F3}" srcOrd="8" destOrd="0" presId="urn:microsoft.com/office/officeart/2005/8/layout/list1"/>
    <dgm:cxn modelId="{6010302D-FF8F-4D0F-A707-8B8E76AF6F37}" type="presParOf" srcId="{797E9EEC-C974-4E58-87B9-C7E07060B2F3}" destId="{785A5CCB-3EE3-447A-843E-E4ED80348A4D}" srcOrd="0" destOrd="0" presId="urn:microsoft.com/office/officeart/2005/8/layout/list1"/>
    <dgm:cxn modelId="{EB53813D-BEFC-4910-9EC6-DE2EDD3AD816}" type="presParOf" srcId="{797E9EEC-C974-4E58-87B9-C7E07060B2F3}" destId="{D9AFCA31-D619-47DF-AC5C-299E1CCF813F}" srcOrd="1" destOrd="0" presId="urn:microsoft.com/office/officeart/2005/8/layout/list1"/>
    <dgm:cxn modelId="{2B30D367-8A70-48E9-A3DF-C3C6A968DDD3}" type="presParOf" srcId="{E312B79D-07EE-4AD5-883C-21B1BDE4A4CA}" destId="{2B7F5042-87A4-48D4-A3BC-9021907916D5}" srcOrd="9" destOrd="0" presId="urn:microsoft.com/office/officeart/2005/8/layout/list1"/>
    <dgm:cxn modelId="{0BBECD04-CEC6-4ED8-92C6-CE98632C33B1}" type="presParOf" srcId="{E312B79D-07EE-4AD5-883C-21B1BDE4A4CA}" destId="{B07341D0-C828-4804-99E4-0F25A8622421}" srcOrd="10" destOrd="0" presId="urn:microsoft.com/office/officeart/2005/8/layout/list1"/>
    <dgm:cxn modelId="{2C5584EA-8692-4FA5-8950-BB11BCC8639C}" type="presParOf" srcId="{E312B79D-07EE-4AD5-883C-21B1BDE4A4CA}" destId="{C8D2F109-21D8-49DA-90B0-1722E8BE1BF1}" srcOrd="11" destOrd="0" presId="urn:microsoft.com/office/officeart/2005/8/layout/list1"/>
    <dgm:cxn modelId="{39421CC7-1E43-4E3B-9615-4445F7F68BC2}" type="presParOf" srcId="{E312B79D-07EE-4AD5-883C-21B1BDE4A4CA}" destId="{324AB580-8F6B-45DF-A7AB-89043EFAFB0A}" srcOrd="12" destOrd="0" presId="urn:microsoft.com/office/officeart/2005/8/layout/list1"/>
    <dgm:cxn modelId="{F8C76452-7CB6-4333-84DF-7F78D3AFD53A}" type="presParOf" srcId="{324AB580-8F6B-45DF-A7AB-89043EFAFB0A}" destId="{FC15A480-6F9E-45C4-9D41-4CE887455A17}" srcOrd="0" destOrd="0" presId="urn:microsoft.com/office/officeart/2005/8/layout/list1"/>
    <dgm:cxn modelId="{7BB4F3AC-3A39-4E69-B7DA-6CE9BD335514}" type="presParOf" srcId="{324AB580-8F6B-45DF-A7AB-89043EFAFB0A}" destId="{09D3357E-DFB1-46FC-AFE5-EC8FF65C6430}" srcOrd="1" destOrd="0" presId="urn:microsoft.com/office/officeart/2005/8/layout/list1"/>
    <dgm:cxn modelId="{16D47671-4572-4789-8B3B-96E49EDBE32F}" type="presParOf" srcId="{E312B79D-07EE-4AD5-883C-21B1BDE4A4CA}" destId="{24F39438-B0FA-46E1-B05D-2EAA996559FF}" srcOrd="13" destOrd="0" presId="urn:microsoft.com/office/officeart/2005/8/layout/list1"/>
    <dgm:cxn modelId="{16309277-EDA6-43E2-BAA2-3F32E0CB09F8}" type="presParOf" srcId="{E312B79D-07EE-4AD5-883C-21B1BDE4A4CA}" destId="{DE5E812C-4AB3-4FF1-A83A-747935CD4553}" srcOrd="14" destOrd="0" presId="urn:microsoft.com/office/officeart/2005/8/layout/list1"/>
    <dgm:cxn modelId="{6097C7D8-85BA-4ADB-8ACF-3BDA445F102B}" type="presParOf" srcId="{E312B79D-07EE-4AD5-883C-21B1BDE4A4CA}" destId="{588FD7B4-70B0-453C-9B82-69EC8E0FE16F}" srcOrd="15" destOrd="0" presId="urn:microsoft.com/office/officeart/2005/8/layout/list1"/>
    <dgm:cxn modelId="{D70DD7EB-FA57-4AB8-A60C-91AF3C2D6006}" type="presParOf" srcId="{E312B79D-07EE-4AD5-883C-21B1BDE4A4CA}" destId="{45700834-6DE9-4A73-8AD7-EE4EC174AEC0}" srcOrd="16" destOrd="0" presId="urn:microsoft.com/office/officeart/2005/8/layout/list1"/>
    <dgm:cxn modelId="{0148E95F-1683-490F-B802-3747A5BC339B}" type="presParOf" srcId="{45700834-6DE9-4A73-8AD7-EE4EC174AEC0}" destId="{84DB2530-B095-4F4C-820F-F6914931E307}" srcOrd="0" destOrd="0" presId="urn:microsoft.com/office/officeart/2005/8/layout/list1"/>
    <dgm:cxn modelId="{F329D03E-2978-41E0-AD46-E9DB760BBA67}" type="presParOf" srcId="{45700834-6DE9-4A73-8AD7-EE4EC174AEC0}" destId="{2FF5DB9A-0FE7-4D49-9AFD-00FF403FF972}" srcOrd="1" destOrd="0" presId="urn:microsoft.com/office/officeart/2005/8/layout/list1"/>
    <dgm:cxn modelId="{4464A3B0-E419-48EB-8654-6227D3F16AFA}" type="presParOf" srcId="{E312B79D-07EE-4AD5-883C-21B1BDE4A4CA}" destId="{222CDF57-10CE-49CA-9C35-64558818100D}" srcOrd="17" destOrd="0" presId="urn:microsoft.com/office/officeart/2005/8/layout/list1"/>
    <dgm:cxn modelId="{1C3BD5F5-B040-4F53-96AA-5EB80F690F15}" type="presParOf" srcId="{E312B79D-07EE-4AD5-883C-21B1BDE4A4CA}" destId="{7CC8FC6A-EF42-449B-985A-07CB8E0E372F}" srcOrd="18" destOrd="0" presId="urn:microsoft.com/office/officeart/2005/8/layout/list1"/>
    <dgm:cxn modelId="{DBE8D790-79B0-4CC9-A315-FB598CB82D02}" type="presParOf" srcId="{E312B79D-07EE-4AD5-883C-21B1BDE4A4CA}" destId="{D2EE3C0B-D199-47C2-BC07-8D6D4BA15FF2}" srcOrd="19" destOrd="0" presId="urn:microsoft.com/office/officeart/2005/8/layout/list1"/>
    <dgm:cxn modelId="{371F8A00-61F3-42D6-9508-B40B86991E1D}" type="presParOf" srcId="{E312B79D-07EE-4AD5-883C-21B1BDE4A4CA}" destId="{23F9A75E-593A-4AA5-BDE1-B0AEF400AE0E}" srcOrd="20" destOrd="0" presId="urn:microsoft.com/office/officeart/2005/8/layout/list1"/>
    <dgm:cxn modelId="{7A461CD5-92D0-4188-A077-3DBE6FBF98DC}" type="presParOf" srcId="{23F9A75E-593A-4AA5-BDE1-B0AEF400AE0E}" destId="{6F5DCA2D-1F95-482A-B611-047C7EEBDF32}" srcOrd="0" destOrd="0" presId="urn:microsoft.com/office/officeart/2005/8/layout/list1"/>
    <dgm:cxn modelId="{AECDCDD3-526A-460C-8A05-51759FFF55AE}" type="presParOf" srcId="{23F9A75E-593A-4AA5-BDE1-B0AEF400AE0E}" destId="{04F77718-EDA3-4C55-B15E-F720992F2BC1}" srcOrd="1" destOrd="0" presId="urn:microsoft.com/office/officeart/2005/8/layout/list1"/>
    <dgm:cxn modelId="{7BF18A5E-62DC-49CA-9FB6-9896B0A1E3B0}" type="presParOf" srcId="{E312B79D-07EE-4AD5-883C-21B1BDE4A4CA}" destId="{258EEC62-E611-4743-9DB1-D4A9F0818E90}" srcOrd="21" destOrd="0" presId="urn:microsoft.com/office/officeart/2005/8/layout/list1"/>
    <dgm:cxn modelId="{C4D8E82D-8D1F-4EF0-9F59-4CE9D1F05E64}" type="presParOf" srcId="{E312B79D-07EE-4AD5-883C-21B1BDE4A4CA}" destId="{EEAA6906-64AB-4FA5-B8D7-6B4523018B7F}" srcOrd="22" destOrd="0" presId="urn:microsoft.com/office/officeart/2005/8/layout/list1"/>
    <dgm:cxn modelId="{05C260C8-4206-4E90-A9E4-254195C89FB6}" type="presParOf" srcId="{E312B79D-07EE-4AD5-883C-21B1BDE4A4CA}" destId="{1B7FD7C0-EF84-4945-82E7-1AC59016119C}" srcOrd="23" destOrd="0" presId="urn:microsoft.com/office/officeart/2005/8/layout/list1"/>
    <dgm:cxn modelId="{8CDD2248-8668-4620-BDAF-A660F36F51F1}" type="presParOf" srcId="{E312B79D-07EE-4AD5-883C-21B1BDE4A4CA}" destId="{D7E1CAD8-4957-41F5-B0D3-496CB5E56C4D}" srcOrd="24" destOrd="0" presId="urn:microsoft.com/office/officeart/2005/8/layout/list1"/>
    <dgm:cxn modelId="{F084EEE0-29E3-4BAE-9677-BA78AC2D7D56}" type="presParOf" srcId="{D7E1CAD8-4957-41F5-B0D3-496CB5E56C4D}" destId="{EB686CAA-630C-4DCB-8274-4BE52CD6E766}" srcOrd="0" destOrd="0" presId="urn:microsoft.com/office/officeart/2005/8/layout/list1"/>
    <dgm:cxn modelId="{225760C0-8C11-4F3F-A83A-598EE133F381}" type="presParOf" srcId="{D7E1CAD8-4957-41F5-B0D3-496CB5E56C4D}" destId="{E2A11559-940A-4B1E-8F17-56FC891F42D1}" srcOrd="1" destOrd="0" presId="urn:microsoft.com/office/officeart/2005/8/layout/list1"/>
    <dgm:cxn modelId="{C8C70EFA-E94A-4269-8F30-5F76E6A03402}" type="presParOf" srcId="{E312B79D-07EE-4AD5-883C-21B1BDE4A4CA}" destId="{67B9E0EB-DC1E-42F7-B673-BAFF0E5F1D51}" srcOrd="25" destOrd="0" presId="urn:microsoft.com/office/officeart/2005/8/layout/list1"/>
    <dgm:cxn modelId="{6E70DAB0-647C-4FC0-93D8-2F85A4183E20}" type="presParOf" srcId="{E312B79D-07EE-4AD5-883C-21B1BDE4A4CA}" destId="{48FBAC1B-54CB-4FA6-8601-D674E1390236}" srcOrd="26" destOrd="0" presId="urn:microsoft.com/office/officeart/2005/8/layout/list1"/>
  </dgm:cxnLst>
  <dgm:bg>
    <a:solidFill>
      <a:schemeClr val="bg1">
        <a:lumMod val="75000"/>
        <a:alpha val="2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6197F2-CA79-43CB-BBBB-C6C1388658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A2817-6172-4769-9950-2C5908F323F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Focus on learning, not technology</a:t>
          </a:r>
          <a:endParaRPr lang="en-US" dirty="0">
            <a:solidFill>
              <a:schemeClr val="tx1"/>
            </a:solidFill>
          </a:endParaRPr>
        </a:p>
      </dgm:t>
    </dgm:pt>
    <dgm:pt modelId="{D463CEFF-1063-4215-BAAC-D268E7DA52F4}" type="parTrans" cxnId="{B5A6963E-BC78-44F2-8AF9-790259BD90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4C8CAD-0AE5-450E-A278-D55FE6965FCD}" type="sibTrans" cxnId="{B5A6963E-BC78-44F2-8AF9-790259BD90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74A9EF-7E1F-49AA-8FDB-ABF793F3EE1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New strands based on student roles</a:t>
          </a:r>
          <a:endParaRPr lang="en-US" dirty="0">
            <a:solidFill>
              <a:schemeClr val="tx1"/>
            </a:solidFill>
          </a:endParaRPr>
        </a:p>
      </dgm:t>
    </dgm:pt>
    <dgm:pt modelId="{47742CB4-A6ED-4B98-800A-6D77810BF120}" type="parTrans" cxnId="{F0DB174F-21F0-45F3-9FC5-158C00EAEC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383982-A3B1-490D-9CD8-11C503F33ED4}" type="sibTrans" cxnId="{F0DB174F-21F0-45F3-9FC5-158C00EAEC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89B0CC-BEFB-42B9-B93B-2D509625A62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New format shows learning progression</a:t>
          </a:r>
          <a:endParaRPr lang="en-US" dirty="0">
            <a:solidFill>
              <a:schemeClr val="tx1"/>
            </a:solidFill>
          </a:endParaRPr>
        </a:p>
      </dgm:t>
    </dgm:pt>
    <dgm:pt modelId="{9FDEED32-2683-4035-A032-77EB085B1DD3}" type="parTrans" cxnId="{1E5BF1B0-E6B4-4AD1-844B-8CC8B5938B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669057-2F5F-4905-BA9C-AD29BFA15892}" type="sibTrans" cxnId="{1E5BF1B0-E6B4-4AD1-844B-8CC8B5938B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FC57CB-A5D0-4DE7-85AE-4DBF976D092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Learning Priority component</a:t>
          </a:r>
          <a:endParaRPr lang="en-US" dirty="0">
            <a:solidFill>
              <a:schemeClr val="tx1"/>
            </a:solidFill>
          </a:endParaRPr>
        </a:p>
      </dgm:t>
    </dgm:pt>
    <dgm:pt modelId="{FA1F44AB-9D65-4D0C-AB76-D7ADCF141F38}" type="parTrans" cxnId="{9D42796F-8DBA-443E-ACAC-2E30ECDFB4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4C6268-5965-4393-8533-4027F7BF820F}" type="sibTrans" cxnId="{9D42796F-8DBA-443E-ACAC-2E30ECDFB4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E3899F-9AB7-48BA-9F2C-5563950E6B8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Connection to the </a:t>
          </a:r>
        </a:p>
        <a:p>
          <a:r>
            <a:rPr lang="en-US" dirty="0" smtClean="0">
              <a:solidFill>
                <a:schemeClr val="tx1"/>
              </a:solidFill>
            </a:rPr>
            <a:t>5 C’s</a:t>
          </a:r>
          <a:endParaRPr lang="en-US" dirty="0">
            <a:solidFill>
              <a:schemeClr val="tx1"/>
            </a:solidFill>
          </a:endParaRPr>
        </a:p>
      </dgm:t>
    </dgm:pt>
    <dgm:pt modelId="{BC1C529A-C062-420A-8535-22939C5372B8}" type="parTrans" cxnId="{267FD4D0-84DD-45CC-975D-16B1EBEBF7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12A1C3-62B3-4C21-ADE0-A3F4139A609A}" type="sibTrans" cxnId="{267FD4D0-84DD-45CC-975D-16B1EBEBF7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6CDBAE-F400-4EAF-BFEA-D1BCE722EA14}" type="pres">
      <dgm:prSet presAssocID="{756197F2-CA79-43CB-BBBB-C6C1388658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32FC7-1A91-4E1C-B498-69E68FD87DC4}" type="pres">
      <dgm:prSet presAssocID="{EBEA2817-6172-4769-9950-2C5908F323F4}" presName="parentLin" presStyleCnt="0"/>
      <dgm:spPr/>
    </dgm:pt>
    <dgm:pt modelId="{0AFD6E5D-2532-4DAE-AE48-0EBFAF9D0B02}" type="pres">
      <dgm:prSet presAssocID="{EBEA2817-6172-4769-9950-2C5908F323F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78131D0-F0CC-435B-81D2-BE886232AD92}" type="pres">
      <dgm:prSet presAssocID="{EBEA2817-6172-4769-9950-2C5908F323F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6AC0C-64B0-4482-8735-90D4A6D93CF7}" type="pres">
      <dgm:prSet presAssocID="{EBEA2817-6172-4769-9950-2C5908F323F4}" presName="negativeSpace" presStyleCnt="0"/>
      <dgm:spPr/>
    </dgm:pt>
    <dgm:pt modelId="{858D6A5E-C683-4384-831D-0BBDE3AD73BB}" type="pres">
      <dgm:prSet presAssocID="{EBEA2817-6172-4769-9950-2C5908F323F4}" presName="childText" presStyleLbl="conFgAcc1" presStyleIdx="0" presStyleCnt="5">
        <dgm:presLayoutVars>
          <dgm:bulletEnabled val="1"/>
        </dgm:presLayoutVars>
      </dgm:prSet>
      <dgm:spPr/>
    </dgm:pt>
    <dgm:pt modelId="{FA1562F9-AC97-40E8-9CE3-E3AC29CC3608}" type="pres">
      <dgm:prSet presAssocID="{0E4C8CAD-0AE5-450E-A278-D55FE6965FCD}" presName="spaceBetweenRectangles" presStyleCnt="0"/>
      <dgm:spPr/>
    </dgm:pt>
    <dgm:pt modelId="{51549B2A-C672-49ED-AE70-09C9491CD49E}" type="pres">
      <dgm:prSet presAssocID="{1B74A9EF-7E1F-49AA-8FDB-ABF793F3EE11}" presName="parentLin" presStyleCnt="0"/>
      <dgm:spPr/>
    </dgm:pt>
    <dgm:pt modelId="{D6A71396-4FB3-4823-905E-56BE27A8569F}" type="pres">
      <dgm:prSet presAssocID="{1B74A9EF-7E1F-49AA-8FDB-ABF793F3EE1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2555031-174C-41C6-8D60-9E5AD431D935}" type="pres">
      <dgm:prSet presAssocID="{1B74A9EF-7E1F-49AA-8FDB-ABF793F3EE1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8A6DF-78E3-4A9F-A9AF-E11573552E9E}" type="pres">
      <dgm:prSet presAssocID="{1B74A9EF-7E1F-49AA-8FDB-ABF793F3EE11}" presName="negativeSpace" presStyleCnt="0"/>
      <dgm:spPr/>
    </dgm:pt>
    <dgm:pt modelId="{03AC70E2-E943-4D18-99BF-3A217C8A0584}" type="pres">
      <dgm:prSet presAssocID="{1B74A9EF-7E1F-49AA-8FDB-ABF793F3EE11}" presName="childText" presStyleLbl="conFgAcc1" presStyleIdx="1" presStyleCnt="5">
        <dgm:presLayoutVars>
          <dgm:bulletEnabled val="1"/>
        </dgm:presLayoutVars>
      </dgm:prSet>
      <dgm:spPr/>
    </dgm:pt>
    <dgm:pt modelId="{6393E3DC-4012-4867-99A3-02C341EA10AC}" type="pres">
      <dgm:prSet presAssocID="{40383982-A3B1-490D-9CD8-11C503F33ED4}" presName="spaceBetweenRectangles" presStyleCnt="0"/>
      <dgm:spPr/>
    </dgm:pt>
    <dgm:pt modelId="{394B37E7-AD27-483F-9052-90BC398479AF}" type="pres">
      <dgm:prSet presAssocID="{2389B0CC-BEFB-42B9-B93B-2D509625A628}" presName="parentLin" presStyleCnt="0"/>
      <dgm:spPr/>
    </dgm:pt>
    <dgm:pt modelId="{FD465D5A-CB51-4F73-B220-E40BE181D65D}" type="pres">
      <dgm:prSet presAssocID="{2389B0CC-BEFB-42B9-B93B-2D509625A62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97CD8D2-D479-4754-80F6-E940BB56D84C}" type="pres">
      <dgm:prSet presAssocID="{2389B0CC-BEFB-42B9-B93B-2D509625A62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CC6C2-3C80-426B-A3CE-43A036239AA3}" type="pres">
      <dgm:prSet presAssocID="{2389B0CC-BEFB-42B9-B93B-2D509625A628}" presName="negativeSpace" presStyleCnt="0"/>
      <dgm:spPr/>
    </dgm:pt>
    <dgm:pt modelId="{5EE4E10C-F863-47E9-943D-2D5095BF1FDF}" type="pres">
      <dgm:prSet presAssocID="{2389B0CC-BEFB-42B9-B93B-2D509625A628}" presName="childText" presStyleLbl="conFgAcc1" presStyleIdx="2" presStyleCnt="5">
        <dgm:presLayoutVars>
          <dgm:bulletEnabled val="1"/>
        </dgm:presLayoutVars>
      </dgm:prSet>
      <dgm:spPr/>
    </dgm:pt>
    <dgm:pt modelId="{140BF41A-5E52-4866-B740-CF4524138D52}" type="pres">
      <dgm:prSet presAssocID="{96669057-2F5F-4905-BA9C-AD29BFA15892}" presName="spaceBetweenRectangles" presStyleCnt="0"/>
      <dgm:spPr/>
    </dgm:pt>
    <dgm:pt modelId="{2DFCAC42-C169-4237-AFC8-C457AE7B0F97}" type="pres">
      <dgm:prSet presAssocID="{78FC57CB-A5D0-4DE7-85AE-4DBF976D092B}" presName="parentLin" presStyleCnt="0"/>
      <dgm:spPr/>
    </dgm:pt>
    <dgm:pt modelId="{5B9E0C34-ECF8-4306-B769-2A8964B0CA99}" type="pres">
      <dgm:prSet presAssocID="{78FC57CB-A5D0-4DE7-85AE-4DBF976D092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32528A0-3A2B-4E0A-AD20-33E3C126E903}" type="pres">
      <dgm:prSet presAssocID="{78FC57CB-A5D0-4DE7-85AE-4DBF976D092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58DA4-7E33-49E0-83AB-0FE11AF08571}" type="pres">
      <dgm:prSet presAssocID="{78FC57CB-A5D0-4DE7-85AE-4DBF976D092B}" presName="negativeSpace" presStyleCnt="0"/>
      <dgm:spPr/>
    </dgm:pt>
    <dgm:pt modelId="{C9156A1F-A754-4F4A-A079-4EE7CD5CEBA0}" type="pres">
      <dgm:prSet presAssocID="{78FC57CB-A5D0-4DE7-85AE-4DBF976D092B}" presName="childText" presStyleLbl="conFgAcc1" presStyleIdx="3" presStyleCnt="5">
        <dgm:presLayoutVars>
          <dgm:bulletEnabled val="1"/>
        </dgm:presLayoutVars>
      </dgm:prSet>
      <dgm:spPr/>
    </dgm:pt>
    <dgm:pt modelId="{FE300A11-D4FD-477F-B8E6-A5CBB32FFF94}" type="pres">
      <dgm:prSet presAssocID="{7E4C6268-5965-4393-8533-4027F7BF820F}" presName="spaceBetweenRectangles" presStyleCnt="0"/>
      <dgm:spPr/>
    </dgm:pt>
    <dgm:pt modelId="{94702290-D40B-4667-91BF-29E6D133A1B9}" type="pres">
      <dgm:prSet presAssocID="{A7E3899F-9AB7-48BA-9F2C-5563950E6B84}" presName="parentLin" presStyleCnt="0"/>
      <dgm:spPr/>
    </dgm:pt>
    <dgm:pt modelId="{8587022E-6A0C-4BB0-9829-89DBA15D24F5}" type="pres">
      <dgm:prSet presAssocID="{A7E3899F-9AB7-48BA-9F2C-5563950E6B8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D10E9F49-B353-4E8D-AFFB-459AC96903DF}" type="pres">
      <dgm:prSet presAssocID="{A7E3899F-9AB7-48BA-9F2C-5563950E6B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5E7BB-4E6A-4C98-B50E-D449A4D01B8D}" type="pres">
      <dgm:prSet presAssocID="{A7E3899F-9AB7-48BA-9F2C-5563950E6B84}" presName="negativeSpace" presStyleCnt="0"/>
      <dgm:spPr/>
    </dgm:pt>
    <dgm:pt modelId="{94A62A90-D2D4-4333-9860-4708F8D80FB7}" type="pres">
      <dgm:prSet presAssocID="{A7E3899F-9AB7-48BA-9F2C-5563950E6B8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66FE5B7-AE18-42A8-A854-E971D7751345}" type="presOf" srcId="{1B74A9EF-7E1F-49AA-8FDB-ABF793F3EE11}" destId="{62555031-174C-41C6-8D60-9E5AD431D935}" srcOrd="1" destOrd="0" presId="urn:microsoft.com/office/officeart/2005/8/layout/list1"/>
    <dgm:cxn modelId="{233F94DD-CCBB-4B1B-B15C-7AD105DCD324}" type="presOf" srcId="{2389B0CC-BEFB-42B9-B93B-2D509625A628}" destId="{FD465D5A-CB51-4F73-B220-E40BE181D65D}" srcOrd="0" destOrd="0" presId="urn:microsoft.com/office/officeart/2005/8/layout/list1"/>
    <dgm:cxn modelId="{9492E17D-C696-4051-B4BD-2827C5A660C2}" type="presOf" srcId="{A7E3899F-9AB7-48BA-9F2C-5563950E6B84}" destId="{8587022E-6A0C-4BB0-9829-89DBA15D24F5}" srcOrd="0" destOrd="0" presId="urn:microsoft.com/office/officeart/2005/8/layout/list1"/>
    <dgm:cxn modelId="{4C015B41-E69D-4EDC-80BF-5B4E2FAD32FB}" type="presOf" srcId="{1B74A9EF-7E1F-49AA-8FDB-ABF793F3EE11}" destId="{D6A71396-4FB3-4823-905E-56BE27A8569F}" srcOrd="0" destOrd="0" presId="urn:microsoft.com/office/officeart/2005/8/layout/list1"/>
    <dgm:cxn modelId="{5480F7B6-6CA4-48A9-A9D7-4B0B25E371B6}" type="presOf" srcId="{EBEA2817-6172-4769-9950-2C5908F323F4}" destId="{0AFD6E5D-2532-4DAE-AE48-0EBFAF9D0B02}" srcOrd="0" destOrd="0" presId="urn:microsoft.com/office/officeart/2005/8/layout/list1"/>
    <dgm:cxn modelId="{813B12AF-D057-4583-BB86-4F02F2717303}" type="presOf" srcId="{EBEA2817-6172-4769-9950-2C5908F323F4}" destId="{C78131D0-F0CC-435B-81D2-BE886232AD92}" srcOrd="1" destOrd="0" presId="urn:microsoft.com/office/officeart/2005/8/layout/list1"/>
    <dgm:cxn modelId="{E6C7960A-3257-4DE4-BE4D-39B1D807C95D}" type="presOf" srcId="{78FC57CB-A5D0-4DE7-85AE-4DBF976D092B}" destId="{F32528A0-3A2B-4E0A-AD20-33E3C126E903}" srcOrd="1" destOrd="0" presId="urn:microsoft.com/office/officeart/2005/8/layout/list1"/>
    <dgm:cxn modelId="{AB28792D-3140-4206-A2B1-6C74E1DB2996}" type="presOf" srcId="{78FC57CB-A5D0-4DE7-85AE-4DBF976D092B}" destId="{5B9E0C34-ECF8-4306-B769-2A8964B0CA99}" srcOrd="0" destOrd="0" presId="urn:microsoft.com/office/officeart/2005/8/layout/list1"/>
    <dgm:cxn modelId="{F0DB174F-21F0-45F3-9FC5-158C00EAEC38}" srcId="{756197F2-CA79-43CB-BBBB-C6C1388658AC}" destId="{1B74A9EF-7E1F-49AA-8FDB-ABF793F3EE11}" srcOrd="1" destOrd="0" parTransId="{47742CB4-A6ED-4B98-800A-6D77810BF120}" sibTransId="{40383982-A3B1-490D-9CD8-11C503F33ED4}"/>
    <dgm:cxn modelId="{06B24328-8B3E-4B66-994F-EBD6477CCD31}" type="presOf" srcId="{756197F2-CA79-43CB-BBBB-C6C1388658AC}" destId="{AB6CDBAE-F400-4EAF-BFEA-D1BCE722EA14}" srcOrd="0" destOrd="0" presId="urn:microsoft.com/office/officeart/2005/8/layout/list1"/>
    <dgm:cxn modelId="{B5A6963E-BC78-44F2-8AF9-790259BD9070}" srcId="{756197F2-CA79-43CB-BBBB-C6C1388658AC}" destId="{EBEA2817-6172-4769-9950-2C5908F323F4}" srcOrd="0" destOrd="0" parTransId="{D463CEFF-1063-4215-BAAC-D268E7DA52F4}" sibTransId="{0E4C8CAD-0AE5-450E-A278-D55FE6965FCD}"/>
    <dgm:cxn modelId="{267FD4D0-84DD-45CC-975D-16B1EBEBF78D}" srcId="{756197F2-CA79-43CB-BBBB-C6C1388658AC}" destId="{A7E3899F-9AB7-48BA-9F2C-5563950E6B84}" srcOrd="4" destOrd="0" parTransId="{BC1C529A-C062-420A-8535-22939C5372B8}" sibTransId="{D212A1C3-62B3-4C21-ADE0-A3F4139A609A}"/>
    <dgm:cxn modelId="{1E5BF1B0-E6B4-4AD1-844B-8CC8B5938BDC}" srcId="{756197F2-CA79-43CB-BBBB-C6C1388658AC}" destId="{2389B0CC-BEFB-42B9-B93B-2D509625A628}" srcOrd="2" destOrd="0" parTransId="{9FDEED32-2683-4035-A032-77EB085B1DD3}" sibTransId="{96669057-2F5F-4905-BA9C-AD29BFA15892}"/>
    <dgm:cxn modelId="{A5D63233-055C-4D9E-9052-954DE70D6310}" type="presOf" srcId="{2389B0CC-BEFB-42B9-B93B-2D509625A628}" destId="{897CD8D2-D479-4754-80F6-E940BB56D84C}" srcOrd="1" destOrd="0" presId="urn:microsoft.com/office/officeart/2005/8/layout/list1"/>
    <dgm:cxn modelId="{BF2D8A5E-8EDA-4E2D-84B2-5D5667E70E34}" type="presOf" srcId="{A7E3899F-9AB7-48BA-9F2C-5563950E6B84}" destId="{D10E9F49-B353-4E8D-AFFB-459AC96903DF}" srcOrd="1" destOrd="0" presId="urn:microsoft.com/office/officeart/2005/8/layout/list1"/>
    <dgm:cxn modelId="{9D42796F-8DBA-443E-ACAC-2E30ECDFB407}" srcId="{756197F2-CA79-43CB-BBBB-C6C1388658AC}" destId="{78FC57CB-A5D0-4DE7-85AE-4DBF976D092B}" srcOrd="3" destOrd="0" parTransId="{FA1F44AB-9D65-4D0C-AB76-D7ADCF141F38}" sibTransId="{7E4C6268-5965-4393-8533-4027F7BF820F}"/>
    <dgm:cxn modelId="{BA43F981-5FD5-4EAB-8C22-C2877990C4FA}" type="presParOf" srcId="{AB6CDBAE-F400-4EAF-BFEA-D1BCE722EA14}" destId="{3AA32FC7-1A91-4E1C-B498-69E68FD87DC4}" srcOrd="0" destOrd="0" presId="urn:microsoft.com/office/officeart/2005/8/layout/list1"/>
    <dgm:cxn modelId="{77BB49D0-5048-4E87-A5DF-98824D292F6D}" type="presParOf" srcId="{3AA32FC7-1A91-4E1C-B498-69E68FD87DC4}" destId="{0AFD6E5D-2532-4DAE-AE48-0EBFAF9D0B02}" srcOrd="0" destOrd="0" presId="urn:microsoft.com/office/officeart/2005/8/layout/list1"/>
    <dgm:cxn modelId="{7C6A9FDC-E5DA-4CA7-94F2-B4184B423BDD}" type="presParOf" srcId="{3AA32FC7-1A91-4E1C-B498-69E68FD87DC4}" destId="{C78131D0-F0CC-435B-81D2-BE886232AD92}" srcOrd="1" destOrd="0" presId="urn:microsoft.com/office/officeart/2005/8/layout/list1"/>
    <dgm:cxn modelId="{36A8849B-A30F-49D8-9E9C-5D6ED65AD7B4}" type="presParOf" srcId="{AB6CDBAE-F400-4EAF-BFEA-D1BCE722EA14}" destId="{9646AC0C-64B0-4482-8735-90D4A6D93CF7}" srcOrd="1" destOrd="0" presId="urn:microsoft.com/office/officeart/2005/8/layout/list1"/>
    <dgm:cxn modelId="{B319B27E-CE82-4E6E-AC1D-6C724604B40A}" type="presParOf" srcId="{AB6CDBAE-F400-4EAF-BFEA-D1BCE722EA14}" destId="{858D6A5E-C683-4384-831D-0BBDE3AD73BB}" srcOrd="2" destOrd="0" presId="urn:microsoft.com/office/officeart/2005/8/layout/list1"/>
    <dgm:cxn modelId="{EA5858BB-2E79-46E5-9796-0C79BE4B4D99}" type="presParOf" srcId="{AB6CDBAE-F400-4EAF-BFEA-D1BCE722EA14}" destId="{FA1562F9-AC97-40E8-9CE3-E3AC29CC3608}" srcOrd="3" destOrd="0" presId="urn:microsoft.com/office/officeart/2005/8/layout/list1"/>
    <dgm:cxn modelId="{44BC7BD0-55CA-46BD-828D-BED6AC872B4E}" type="presParOf" srcId="{AB6CDBAE-F400-4EAF-BFEA-D1BCE722EA14}" destId="{51549B2A-C672-49ED-AE70-09C9491CD49E}" srcOrd="4" destOrd="0" presId="urn:microsoft.com/office/officeart/2005/8/layout/list1"/>
    <dgm:cxn modelId="{E47872EF-E01B-4AA0-8C69-F94BC67147D7}" type="presParOf" srcId="{51549B2A-C672-49ED-AE70-09C9491CD49E}" destId="{D6A71396-4FB3-4823-905E-56BE27A8569F}" srcOrd="0" destOrd="0" presId="urn:microsoft.com/office/officeart/2005/8/layout/list1"/>
    <dgm:cxn modelId="{A5BE0D9B-3820-4D0B-9F39-160C302197EA}" type="presParOf" srcId="{51549B2A-C672-49ED-AE70-09C9491CD49E}" destId="{62555031-174C-41C6-8D60-9E5AD431D935}" srcOrd="1" destOrd="0" presId="urn:microsoft.com/office/officeart/2005/8/layout/list1"/>
    <dgm:cxn modelId="{AE77FECD-900A-4352-B38F-75BF26609AF3}" type="presParOf" srcId="{AB6CDBAE-F400-4EAF-BFEA-D1BCE722EA14}" destId="{7C08A6DF-78E3-4A9F-A9AF-E11573552E9E}" srcOrd="5" destOrd="0" presId="urn:microsoft.com/office/officeart/2005/8/layout/list1"/>
    <dgm:cxn modelId="{98B993D4-BC57-41F8-A49C-B9D85C1D14A3}" type="presParOf" srcId="{AB6CDBAE-F400-4EAF-BFEA-D1BCE722EA14}" destId="{03AC70E2-E943-4D18-99BF-3A217C8A0584}" srcOrd="6" destOrd="0" presId="urn:microsoft.com/office/officeart/2005/8/layout/list1"/>
    <dgm:cxn modelId="{8F076548-2BA1-4A63-A7F1-465DF0CB3A3C}" type="presParOf" srcId="{AB6CDBAE-F400-4EAF-BFEA-D1BCE722EA14}" destId="{6393E3DC-4012-4867-99A3-02C341EA10AC}" srcOrd="7" destOrd="0" presId="urn:microsoft.com/office/officeart/2005/8/layout/list1"/>
    <dgm:cxn modelId="{3FF9D26E-8ACC-4A5A-998B-52E134605716}" type="presParOf" srcId="{AB6CDBAE-F400-4EAF-BFEA-D1BCE722EA14}" destId="{394B37E7-AD27-483F-9052-90BC398479AF}" srcOrd="8" destOrd="0" presId="urn:microsoft.com/office/officeart/2005/8/layout/list1"/>
    <dgm:cxn modelId="{1AB33D88-6602-4C67-A55A-FB30AD07DB1D}" type="presParOf" srcId="{394B37E7-AD27-483F-9052-90BC398479AF}" destId="{FD465D5A-CB51-4F73-B220-E40BE181D65D}" srcOrd="0" destOrd="0" presId="urn:microsoft.com/office/officeart/2005/8/layout/list1"/>
    <dgm:cxn modelId="{0DD86AC3-2273-4213-BE61-9F8E6C0FABFB}" type="presParOf" srcId="{394B37E7-AD27-483F-9052-90BC398479AF}" destId="{897CD8D2-D479-4754-80F6-E940BB56D84C}" srcOrd="1" destOrd="0" presId="urn:microsoft.com/office/officeart/2005/8/layout/list1"/>
    <dgm:cxn modelId="{811FBD38-21CE-4F5A-BC84-988FEF7D6A61}" type="presParOf" srcId="{AB6CDBAE-F400-4EAF-BFEA-D1BCE722EA14}" destId="{B64CC6C2-3C80-426B-A3CE-43A036239AA3}" srcOrd="9" destOrd="0" presId="urn:microsoft.com/office/officeart/2005/8/layout/list1"/>
    <dgm:cxn modelId="{0446E940-4AAA-492C-AB2D-835D34E6A24B}" type="presParOf" srcId="{AB6CDBAE-F400-4EAF-BFEA-D1BCE722EA14}" destId="{5EE4E10C-F863-47E9-943D-2D5095BF1FDF}" srcOrd="10" destOrd="0" presId="urn:microsoft.com/office/officeart/2005/8/layout/list1"/>
    <dgm:cxn modelId="{04C7B288-4E80-4425-8D46-F98618FBBEC4}" type="presParOf" srcId="{AB6CDBAE-F400-4EAF-BFEA-D1BCE722EA14}" destId="{140BF41A-5E52-4866-B740-CF4524138D52}" srcOrd="11" destOrd="0" presId="urn:microsoft.com/office/officeart/2005/8/layout/list1"/>
    <dgm:cxn modelId="{6145DE1C-4924-4080-B4D4-0B2E3FF71811}" type="presParOf" srcId="{AB6CDBAE-F400-4EAF-BFEA-D1BCE722EA14}" destId="{2DFCAC42-C169-4237-AFC8-C457AE7B0F97}" srcOrd="12" destOrd="0" presId="urn:microsoft.com/office/officeart/2005/8/layout/list1"/>
    <dgm:cxn modelId="{A7A9B1BE-89E3-4FA9-8506-32849337F841}" type="presParOf" srcId="{2DFCAC42-C169-4237-AFC8-C457AE7B0F97}" destId="{5B9E0C34-ECF8-4306-B769-2A8964B0CA99}" srcOrd="0" destOrd="0" presId="urn:microsoft.com/office/officeart/2005/8/layout/list1"/>
    <dgm:cxn modelId="{7E74C020-27FD-402C-BBE1-03CC8F5FD7B2}" type="presParOf" srcId="{2DFCAC42-C169-4237-AFC8-C457AE7B0F97}" destId="{F32528A0-3A2B-4E0A-AD20-33E3C126E903}" srcOrd="1" destOrd="0" presId="urn:microsoft.com/office/officeart/2005/8/layout/list1"/>
    <dgm:cxn modelId="{CDDC4902-F4EE-4305-A43C-FAF7AA0153A4}" type="presParOf" srcId="{AB6CDBAE-F400-4EAF-BFEA-D1BCE722EA14}" destId="{76C58DA4-7E33-49E0-83AB-0FE11AF08571}" srcOrd="13" destOrd="0" presId="urn:microsoft.com/office/officeart/2005/8/layout/list1"/>
    <dgm:cxn modelId="{8B0D9F1B-5B31-4FA0-8E14-F31380E9BFC8}" type="presParOf" srcId="{AB6CDBAE-F400-4EAF-BFEA-D1BCE722EA14}" destId="{C9156A1F-A754-4F4A-A079-4EE7CD5CEBA0}" srcOrd="14" destOrd="0" presId="urn:microsoft.com/office/officeart/2005/8/layout/list1"/>
    <dgm:cxn modelId="{58AB3D8C-7D38-48A4-A1F0-D2692DECFF36}" type="presParOf" srcId="{AB6CDBAE-F400-4EAF-BFEA-D1BCE722EA14}" destId="{FE300A11-D4FD-477F-B8E6-A5CBB32FFF94}" srcOrd="15" destOrd="0" presId="urn:microsoft.com/office/officeart/2005/8/layout/list1"/>
    <dgm:cxn modelId="{9E951213-45ED-48CD-902B-0911F32F3CE1}" type="presParOf" srcId="{AB6CDBAE-F400-4EAF-BFEA-D1BCE722EA14}" destId="{94702290-D40B-4667-91BF-29E6D133A1B9}" srcOrd="16" destOrd="0" presId="urn:microsoft.com/office/officeart/2005/8/layout/list1"/>
    <dgm:cxn modelId="{1C4B4176-D8F6-449A-96E3-85620E6E1E8F}" type="presParOf" srcId="{94702290-D40B-4667-91BF-29E6D133A1B9}" destId="{8587022E-6A0C-4BB0-9829-89DBA15D24F5}" srcOrd="0" destOrd="0" presId="urn:microsoft.com/office/officeart/2005/8/layout/list1"/>
    <dgm:cxn modelId="{B47168D1-D950-4438-8074-5E80E82888C0}" type="presParOf" srcId="{94702290-D40B-4667-91BF-29E6D133A1B9}" destId="{D10E9F49-B353-4E8D-AFFB-459AC96903DF}" srcOrd="1" destOrd="0" presId="urn:microsoft.com/office/officeart/2005/8/layout/list1"/>
    <dgm:cxn modelId="{2E8E9CB8-09D5-410B-A9DD-CC9A7E83DC47}" type="presParOf" srcId="{AB6CDBAE-F400-4EAF-BFEA-D1BCE722EA14}" destId="{0DA5E7BB-4E6A-4C98-B50E-D449A4D01B8D}" srcOrd="17" destOrd="0" presId="urn:microsoft.com/office/officeart/2005/8/layout/list1"/>
    <dgm:cxn modelId="{F4C2773C-C9CA-4FE5-AFA8-990A17C0F732}" type="presParOf" srcId="{AB6CDBAE-F400-4EAF-BFEA-D1BCE722EA14}" destId="{94A62A90-D2D4-4333-9860-4708F8D80FB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8F366-BEDD-46F4-95C0-966CDF484161}">
      <dsp:nvSpPr>
        <dsp:cNvPr id="0" name=""/>
        <dsp:cNvSpPr/>
      </dsp:nvSpPr>
      <dsp:spPr>
        <a:xfrm>
          <a:off x="601429" y="1287203"/>
          <a:ext cx="1669814" cy="1548577"/>
        </a:xfrm>
        <a:prstGeom prst="rightArrow">
          <a:avLst>
            <a:gd name="adj1" fmla="val 70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Computer Technology Standards of Learning</a:t>
          </a:r>
          <a:endParaRPr lang="en-US" sz="1100" kern="1200" dirty="0"/>
        </a:p>
      </dsp:txBody>
      <dsp:txXfrm>
        <a:off x="1018882" y="1519490"/>
        <a:ext cx="814034" cy="1084003"/>
      </dsp:txXfrm>
    </dsp:sp>
    <dsp:sp modelId="{59EC6DFC-E9FF-45BA-AF58-C3167543EE90}">
      <dsp:nvSpPr>
        <dsp:cNvPr id="0" name=""/>
        <dsp:cNvSpPr/>
      </dsp:nvSpPr>
      <dsp:spPr>
        <a:xfrm>
          <a:off x="47475" y="1582175"/>
          <a:ext cx="955414" cy="89964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Current Name</a:t>
          </a:r>
          <a:endParaRPr lang="en-US" sz="1500" kern="1200" dirty="0"/>
        </a:p>
      </dsp:txBody>
      <dsp:txXfrm>
        <a:off x="187392" y="1713926"/>
        <a:ext cx="675580" cy="636147"/>
      </dsp:txXfrm>
    </dsp:sp>
    <dsp:sp modelId="{76E591BF-1B05-4200-BBE0-1FCAE01758CE}">
      <dsp:nvSpPr>
        <dsp:cNvPr id="0" name=""/>
        <dsp:cNvSpPr/>
      </dsp:nvSpPr>
      <dsp:spPr>
        <a:xfrm>
          <a:off x="2985183" y="1072200"/>
          <a:ext cx="2087789" cy="1824990"/>
        </a:xfrm>
        <a:prstGeom prst="rightArrow">
          <a:avLst>
            <a:gd name="adj1" fmla="val 70000"/>
            <a:gd name="adj2" fmla="val 50000"/>
          </a:avLst>
        </a:prstGeom>
        <a:solidFill>
          <a:srgbClr val="00B0F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Essential Role of Technology in Learning</a:t>
          </a:r>
          <a:endParaRPr lang="en-US" sz="1100" kern="1200" dirty="0"/>
        </a:p>
      </dsp:txBody>
      <dsp:txXfrm>
        <a:off x="3507131" y="1345949"/>
        <a:ext cx="1017797" cy="1277493"/>
      </dsp:txXfrm>
    </dsp:sp>
    <dsp:sp modelId="{4E129B9C-E30F-4E38-9758-CC7611AD8E35}">
      <dsp:nvSpPr>
        <dsp:cNvPr id="0" name=""/>
        <dsp:cNvSpPr/>
      </dsp:nvSpPr>
      <dsp:spPr>
        <a:xfrm>
          <a:off x="2463236" y="1510052"/>
          <a:ext cx="1043894" cy="104389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Change in Mindset</a:t>
          </a:r>
          <a:endParaRPr lang="en-US" sz="1500" kern="1200" dirty="0"/>
        </a:p>
      </dsp:txBody>
      <dsp:txXfrm>
        <a:off x="2616111" y="1662927"/>
        <a:ext cx="738144" cy="738144"/>
      </dsp:txXfrm>
    </dsp:sp>
    <dsp:sp modelId="{B597F7BE-1D0B-4089-B003-371CFEFF7150}">
      <dsp:nvSpPr>
        <dsp:cNvPr id="0" name=""/>
        <dsp:cNvSpPr/>
      </dsp:nvSpPr>
      <dsp:spPr>
        <a:xfrm>
          <a:off x="5486918" y="809046"/>
          <a:ext cx="3435854" cy="2450287"/>
        </a:xfrm>
        <a:prstGeom prst="rightArrow">
          <a:avLst>
            <a:gd name="adj1" fmla="val 7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Digital Learning Integration Standards of Learning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345882" y="1176589"/>
        <a:ext cx="1719290" cy="1715201"/>
      </dsp:txXfrm>
    </dsp:sp>
    <dsp:sp modelId="{6E4C311D-6A3C-4ABC-BC30-A70071047EFA}">
      <dsp:nvSpPr>
        <dsp:cNvPr id="0" name=""/>
        <dsp:cNvSpPr/>
      </dsp:nvSpPr>
      <dsp:spPr>
        <a:xfrm>
          <a:off x="5335011" y="1537929"/>
          <a:ext cx="1110035" cy="9881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New Name</a:t>
          </a:r>
          <a:endParaRPr lang="en-US" sz="1500" b="1" kern="1200" dirty="0"/>
        </a:p>
      </dsp:txBody>
      <dsp:txXfrm>
        <a:off x="5497572" y="1682639"/>
        <a:ext cx="784913" cy="698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E515-3306-4AC9-822C-3959648FE1A8}">
      <dsp:nvSpPr>
        <dsp:cNvPr id="0" name=""/>
        <dsp:cNvSpPr/>
      </dsp:nvSpPr>
      <dsp:spPr>
        <a:xfrm>
          <a:off x="0" y="202596"/>
          <a:ext cx="37903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DCF17-DE10-411C-A782-AB15425A6E42}">
      <dsp:nvSpPr>
        <dsp:cNvPr id="0" name=""/>
        <dsp:cNvSpPr/>
      </dsp:nvSpPr>
      <dsp:spPr>
        <a:xfrm>
          <a:off x="189516" y="25476"/>
          <a:ext cx="26532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86" tIns="0" rIns="1002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Empowered Learner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6809" y="42769"/>
        <a:ext cx="2618649" cy="319654"/>
      </dsp:txXfrm>
    </dsp:sp>
    <dsp:sp modelId="{05C6B556-39D0-4E90-8F95-607BC78E6BC4}">
      <dsp:nvSpPr>
        <dsp:cNvPr id="0" name=""/>
        <dsp:cNvSpPr/>
      </dsp:nvSpPr>
      <dsp:spPr>
        <a:xfrm>
          <a:off x="0" y="746916"/>
          <a:ext cx="37903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65A22-7A71-4B93-8083-FBFF92A8F73A}">
      <dsp:nvSpPr>
        <dsp:cNvPr id="0" name=""/>
        <dsp:cNvSpPr/>
      </dsp:nvSpPr>
      <dsp:spPr>
        <a:xfrm>
          <a:off x="226861" y="569796"/>
          <a:ext cx="26532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86" tIns="0" rIns="1002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Digital Citizen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44154" y="587089"/>
        <a:ext cx="2618649" cy="319654"/>
      </dsp:txXfrm>
    </dsp:sp>
    <dsp:sp modelId="{B07341D0-C828-4804-99E4-0F25A8622421}">
      <dsp:nvSpPr>
        <dsp:cNvPr id="0" name=""/>
        <dsp:cNvSpPr/>
      </dsp:nvSpPr>
      <dsp:spPr>
        <a:xfrm>
          <a:off x="0" y="1291236"/>
          <a:ext cx="3790336" cy="302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9AFCA31-D619-47DF-AC5C-299E1CCF813F}">
      <dsp:nvSpPr>
        <dsp:cNvPr id="0" name=""/>
        <dsp:cNvSpPr/>
      </dsp:nvSpPr>
      <dsp:spPr>
        <a:xfrm>
          <a:off x="211819" y="1118002"/>
          <a:ext cx="26532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86" tIns="0" rIns="1002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Knowledge Constructor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29112" y="1135295"/>
        <a:ext cx="2618649" cy="319654"/>
      </dsp:txXfrm>
    </dsp:sp>
    <dsp:sp modelId="{DE5E812C-4AB3-4FF1-A83A-747935CD4553}">
      <dsp:nvSpPr>
        <dsp:cNvPr id="0" name=""/>
        <dsp:cNvSpPr/>
      </dsp:nvSpPr>
      <dsp:spPr>
        <a:xfrm>
          <a:off x="0" y="1835556"/>
          <a:ext cx="37903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357E-DFB1-46FC-AFE5-EC8FF65C6430}">
      <dsp:nvSpPr>
        <dsp:cNvPr id="0" name=""/>
        <dsp:cNvSpPr/>
      </dsp:nvSpPr>
      <dsp:spPr>
        <a:xfrm>
          <a:off x="189516" y="1658436"/>
          <a:ext cx="26532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86" tIns="0" rIns="1002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Innovative Designer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6809" y="1675729"/>
        <a:ext cx="2618649" cy="319654"/>
      </dsp:txXfrm>
    </dsp:sp>
    <dsp:sp modelId="{7CC8FC6A-EF42-449B-985A-07CB8E0E372F}">
      <dsp:nvSpPr>
        <dsp:cNvPr id="0" name=""/>
        <dsp:cNvSpPr/>
      </dsp:nvSpPr>
      <dsp:spPr>
        <a:xfrm>
          <a:off x="0" y="2379876"/>
          <a:ext cx="37903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5DB9A-0FE7-4D49-9AFD-00FF403FF972}">
      <dsp:nvSpPr>
        <dsp:cNvPr id="0" name=""/>
        <dsp:cNvSpPr/>
      </dsp:nvSpPr>
      <dsp:spPr>
        <a:xfrm>
          <a:off x="189516" y="2202756"/>
          <a:ext cx="26532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86" tIns="0" rIns="1002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Computational Thinker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6809" y="2220049"/>
        <a:ext cx="2618649" cy="319654"/>
      </dsp:txXfrm>
    </dsp:sp>
    <dsp:sp modelId="{EEAA6906-64AB-4FA5-B8D7-6B4523018B7F}">
      <dsp:nvSpPr>
        <dsp:cNvPr id="0" name=""/>
        <dsp:cNvSpPr/>
      </dsp:nvSpPr>
      <dsp:spPr>
        <a:xfrm>
          <a:off x="0" y="2924196"/>
          <a:ext cx="37903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77718-EDA3-4C55-B15E-F720992F2BC1}">
      <dsp:nvSpPr>
        <dsp:cNvPr id="0" name=""/>
        <dsp:cNvSpPr/>
      </dsp:nvSpPr>
      <dsp:spPr>
        <a:xfrm>
          <a:off x="189516" y="2747076"/>
          <a:ext cx="26532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86" tIns="0" rIns="1002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Creative Communicator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6809" y="2764369"/>
        <a:ext cx="2618649" cy="319654"/>
      </dsp:txXfrm>
    </dsp:sp>
    <dsp:sp modelId="{48FBAC1B-54CB-4FA6-8601-D674E1390236}">
      <dsp:nvSpPr>
        <dsp:cNvPr id="0" name=""/>
        <dsp:cNvSpPr/>
      </dsp:nvSpPr>
      <dsp:spPr>
        <a:xfrm>
          <a:off x="0" y="3468516"/>
          <a:ext cx="37903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11559-940A-4B1E-8F17-56FC891F42D1}">
      <dsp:nvSpPr>
        <dsp:cNvPr id="0" name=""/>
        <dsp:cNvSpPr/>
      </dsp:nvSpPr>
      <dsp:spPr>
        <a:xfrm>
          <a:off x="189516" y="3291396"/>
          <a:ext cx="26532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86" tIns="0" rIns="1002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Global Collaborator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6809" y="3308689"/>
        <a:ext cx="2618649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D6A5E-C683-4384-831D-0BBDE3AD73BB}">
      <dsp:nvSpPr>
        <dsp:cNvPr id="0" name=""/>
        <dsp:cNvSpPr/>
      </dsp:nvSpPr>
      <dsp:spPr>
        <a:xfrm>
          <a:off x="0" y="391295"/>
          <a:ext cx="42917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131D0-F0CC-435B-81D2-BE886232AD92}">
      <dsp:nvSpPr>
        <dsp:cNvPr id="0" name=""/>
        <dsp:cNvSpPr/>
      </dsp:nvSpPr>
      <dsp:spPr>
        <a:xfrm>
          <a:off x="214589" y="81335"/>
          <a:ext cx="300424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3" tIns="0" rIns="1135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Focus on learning, not technology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44851" y="111597"/>
        <a:ext cx="2943722" cy="559396"/>
      </dsp:txXfrm>
    </dsp:sp>
    <dsp:sp modelId="{03AC70E2-E943-4D18-99BF-3A217C8A0584}">
      <dsp:nvSpPr>
        <dsp:cNvPr id="0" name=""/>
        <dsp:cNvSpPr/>
      </dsp:nvSpPr>
      <dsp:spPr>
        <a:xfrm>
          <a:off x="0" y="1343855"/>
          <a:ext cx="42917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55031-174C-41C6-8D60-9E5AD431D935}">
      <dsp:nvSpPr>
        <dsp:cNvPr id="0" name=""/>
        <dsp:cNvSpPr/>
      </dsp:nvSpPr>
      <dsp:spPr>
        <a:xfrm>
          <a:off x="214589" y="1033895"/>
          <a:ext cx="300424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3" tIns="0" rIns="1135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New strands based on student roles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44851" y="1064157"/>
        <a:ext cx="2943722" cy="559396"/>
      </dsp:txXfrm>
    </dsp:sp>
    <dsp:sp modelId="{5EE4E10C-F863-47E9-943D-2D5095BF1FDF}">
      <dsp:nvSpPr>
        <dsp:cNvPr id="0" name=""/>
        <dsp:cNvSpPr/>
      </dsp:nvSpPr>
      <dsp:spPr>
        <a:xfrm>
          <a:off x="0" y="2296415"/>
          <a:ext cx="42917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CD8D2-D479-4754-80F6-E940BB56D84C}">
      <dsp:nvSpPr>
        <dsp:cNvPr id="0" name=""/>
        <dsp:cNvSpPr/>
      </dsp:nvSpPr>
      <dsp:spPr>
        <a:xfrm>
          <a:off x="214589" y="1986455"/>
          <a:ext cx="300424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3" tIns="0" rIns="1135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New format shows learning progression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44851" y="2016717"/>
        <a:ext cx="2943722" cy="559396"/>
      </dsp:txXfrm>
    </dsp:sp>
    <dsp:sp modelId="{C9156A1F-A754-4F4A-A079-4EE7CD5CEBA0}">
      <dsp:nvSpPr>
        <dsp:cNvPr id="0" name=""/>
        <dsp:cNvSpPr/>
      </dsp:nvSpPr>
      <dsp:spPr>
        <a:xfrm>
          <a:off x="0" y="3248975"/>
          <a:ext cx="42917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528A0-3A2B-4E0A-AD20-33E3C126E903}">
      <dsp:nvSpPr>
        <dsp:cNvPr id="0" name=""/>
        <dsp:cNvSpPr/>
      </dsp:nvSpPr>
      <dsp:spPr>
        <a:xfrm>
          <a:off x="214589" y="2939015"/>
          <a:ext cx="300424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3" tIns="0" rIns="1135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Learning Priority component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44851" y="2969277"/>
        <a:ext cx="2943722" cy="559396"/>
      </dsp:txXfrm>
    </dsp:sp>
    <dsp:sp modelId="{94A62A90-D2D4-4333-9860-4708F8D80FB7}">
      <dsp:nvSpPr>
        <dsp:cNvPr id="0" name=""/>
        <dsp:cNvSpPr/>
      </dsp:nvSpPr>
      <dsp:spPr>
        <a:xfrm>
          <a:off x="0" y="4201535"/>
          <a:ext cx="42917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E9F49-B353-4E8D-AFFB-459AC96903DF}">
      <dsp:nvSpPr>
        <dsp:cNvPr id="0" name=""/>
        <dsp:cNvSpPr/>
      </dsp:nvSpPr>
      <dsp:spPr>
        <a:xfrm>
          <a:off x="214589" y="3891575"/>
          <a:ext cx="300424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3" tIns="0" rIns="1135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Connection to the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5 C’s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44851" y="3921837"/>
        <a:ext cx="294372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B65CF-30C5-C34A-B565-F401FE1BA5D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4B76-3727-6A49-B47B-952F58E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th_Computer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208" y="414937"/>
            <a:ext cx="7970174" cy="553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64841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96154" y="964841"/>
            <a:ext cx="4738077" cy="49726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77272" y="128052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7272" y="2135196"/>
            <a:ext cx="4040188" cy="31401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6" name="Picture 5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d_BW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44319"/>
            <a:ext cx="9144000" cy="61832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-244319"/>
            <a:ext cx="3419231" cy="61832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213217" y="0"/>
            <a:ext cx="2975708" cy="7910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753717"/>
            <a:ext cx="2975708" cy="465843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Images-50530882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153940"/>
            <a:ext cx="9305636" cy="609600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51057" y="117229"/>
            <a:ext cx="4414716" cy="3994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4777272" y="117229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7272" y="971904"/>
            <a:ext cx="4040188" cy="31401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6" y="3013150"/>
            <a:ext cx="4432685" cy="2955122"/>
          </a:xfrm>
          <a:prstGeom prst="rect">
            <a:avLst/>
          </a:prstGeom>
        </p:spPr>
      </p:pic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51057" y="4357077"/>
            <a:ext cx="7332173" cy="14165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97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Images-50530882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153940"/>
            <a:ext cx="9305636" cy="609600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51057" y="117229"/>
            <a:ext cx="4414716" cy="3994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4777272" y="117229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7272" y="971904"/>
            <a:ext cx="4040188" cy="31401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3" name="Picture 2" descr="EdEquityProCov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33" y="2754922"/>
            <a:ext cx="2515057" cy="3187137"/>
          </a:xfrm>
          <a:prstGeom prst="rect">
            <a:avLst/>
          </a:prstGeom>
        </p:spPr>
      </p:pic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51057" y="4357077"/>
            <a:ext cx="7332173" cy="14165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Images-50530882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153940"/>
            <a:ext cx="9305636" cy="609600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51057" y="117229"/>
            <a:ext cx="4414716" cy="3994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4777272" y="117229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7272" y="971904"/>
            <a:ext cx="4040188" cy="31401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2" name="Picture 1" descr="HS_Studen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4" y="3094785"/>
            <a:ext cx="2963629" cy="2847276"/>
          </a:xfrm>
          <a:prstGeom prst="rect">
            <a:avLst/>
          </a:prstGeom>
        </p:spPr>
      </p:pic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51057" y="4357077"/>
            <a:ext cx="7332173" cy="14165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1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Images-50530882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153940"/>
            <a:ext cx="9305636" cy="609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84849" y="384849"/>
            <a:ext cx="4033212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693614" y="384849"/>
            <a:ext cx="4033212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21618" y="502079"/>
            <a:ext cx="3757305" cy="33644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840152" y="527482"/>
            <a:ext cx="3757305" cy="33644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rbsb2_18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2542105"/>
            <a:ext cx="1606296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wor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8" y="-156309"/>
            <a:ext cx="9144000" cy="6096000"/>
          </a:xfrm>
          <a:prstGeom prst="rect">
            <a:avLst/>
          </a:prstGeom>
        </p:spPr>
      </p:pic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156309"/>
            <a:ext cx="4261812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22385" y="209002"/>
            <a:ext cx="3839307" cy="352284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Images-50530882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153940"/>
            <a:ext cx="9305636" cy="609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84849" y="384849"/>
            <a:ext cx="4033212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393818" y="384849"/>
            <a:ext cx="4024243" cy="3364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818" y="3749285"/>
            <a:ext cx="4024243" cy="1076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666143" y="384849"/>
            <a:ext cx="4033212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675112" y="384849"/>
            <a:ext cx="4024243" cy="3364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75912" y="3749285"/>
            <a:ext cx="4024243" cy="1076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1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4692" y="371471"/>
            <a:ext cx="8675077" cy="18656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42692" y="2376639"/>
            <a:ext cx="4357077" cy="33644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228600" y="2376640"/>
            <a:ext cx="4024243" cy="3364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6" y="3013150"/>
            <a:ext cx="4432685" cy="2955122"/>
          </a:xfrm>
          <a:prstGeom prst="rect">
            <a:avLst/>
          </a:prstGeom>
        </p:spPr>
      </p:pic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semb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031" y="1"/>
            <a:ext cx="9251758" cy="593477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34061" y="0"/>
            <a:ext cx="3709939" cy="5934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46733" y="205906"/>
            <a:ext cx="32725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46733" y="1060581"/>
            <a:ext cx="3272575" cy="31401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0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th_Computer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05" y="-730666"/>
            <a:ext cx="9621213" cy="66758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61698" y="-148837"/>
            <a:ext cx="9636606" cy="609401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64841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6" name="Picture 5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" y="1084630"/>
            <a:ext cx="9090121" cy="225644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-1" y="3518879"/>
            <a:ext cx="9090121" cy="225644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Backpack_Blackboard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8" y="0"/>
            <a:ext cx="8890494" cy="59367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0"/>
            <a:ext cx="4572000" cy="59367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-4577"/>
            <a:ext cx="9444182" cy="996029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endParaRPr dirty="0"/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44349" y="122368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4349" y="2078362"/>
            <a:ext cx="4040188" cy="31401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81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Backpack_Blackboard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735"/>
            <a:ext cx="9444182" cy="63065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54000" y="-156534"/>
            <a:ext cx="9636606" cy="609401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-4577"/>
            <a:ext cx="9444182" cy="996029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135435" y="1143003"/>
            <a:ext cx="5954685" cy="459807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86" y="2055883"/>
            <a:ext cx="3008313" cy="3685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12"/>
          </p:nvPr>
        </p:nvSpPr>
        <p:spPr>
          <a:xfrm>
            <a:off x="20885" y="1133671"/>
            <a:ext cx="3008313" cy="810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0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HS_Student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534"/>
            <a:ext cx="9144000" cy="6101715"/>
          </a:xfrm>
          <a:prstGeom prst="rect">
            <a:avLst/>
          </a:prstGeom>
        </p:spPr>
      </p:pic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-78154" y="-156534"/>
            <a:ext cx="930030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-78154" y="1306897"/>
            <a:ext cx="9300308" cy="510180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HS_Student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534"/>
            <a:ext cx="9144000" cy="6101715"/>
          </a:xfrm>
          <a:prstGeom prst="rect">
            <a:avLst/>
          </a:prstGeom>
        </p:spPr>
      </p:pic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-78154" y="-156534"/>
            <a:ext cx="9300308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HS_Student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534"/>
            <a:ext cx="9144000" cy="61017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92364" y="-156534"/>
            <a:ext cx="9382606" cy="609401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4692" y="371471"/>
            <a:ext cx="8675077" cy="18656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24692" y="2376639"/>
            <a:ext cx="4357077" cy="33644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875526" y="2376640"/>
            <a:ext cx="4024243" cy="3364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Blackboard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3" y="-133443"/>
            <a:ext cx="9144000" cy="60721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364788" y="1262303"/>
            <a:ext cx="4033212" cy="46744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endParaRPr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631232" y="1548958"/>
            <a:ext cx="3512768" cy="5562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46615" y="2322213"/>
            <a:ext cx="3512768" cy="32755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endParaRPr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46078" y="1548958"/>
            <a:ext cx="3512768" cy="5562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1461" y="2322213"/>
            <a:ext cx="3512768" cy="32755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7" name="Picture 6" descr="VDOE_v_blk_Sta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5218546"/>
            <a:ext cx="1736732" cy="74972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4761523" y="1548958"/>
            <a:ext cx="4024243" cy="3364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60286" y="5949887"/>
            <a:ext cx="9658286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tx2"/>
          </a:solidFill>
        </p:spPr>
        <p:txBody>
          <a:bodyPr vert="horz" lIns="457200" tIns="0" rIns="45720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0" name="Picture 9" descr="VAisforLearners4VDOE reversed150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18" y="5993444"/>
            <a:ext cx="1737635" cy="8150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-261935" y="5949887"/>
            <a:ext cx="965998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32495" y="6218392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9A99E5-874A-49CA-9832-270E778BFF44}" type="slidenum">
              <a:rPr lang="en-US" sz="2400" smtClean="0">
                <a:solidFill>
                  <a:schemeClr val="bg1"/>
                </a:solidFill>
              </a:rPr>
              <a:pPr algn="l"/>
              <a:t>‹#›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0" r:id="rId2"/>
    <p:sldLayoutId id="2147483677" r:id="rId3"/>
    <p:sldLayoutId id="2147483689" r:id="rId4"/>
    <p:sldLayoutId id="2147483688" r:id="rId5"/>
    <p:sldLayoutId id="2147483696" r:id="rId6"/>
    <p:sldLayoutId id="2147483676" r:id="rId7"/>
    <p:sldLayoutId id="2147483687" r:id="rId8"/>
    <p:sldLayoutId id="2147483699" r:id="rId9"/>
    <p:sldLayoutId id="2147483700" r:id="rId10"/>
    <p:sldLayoutId id="2147483691" r:id="rId11"/>
    <p:sldLayoutId id="2147483697" r:id="rId12"/>
    <p:sldLayoutId id="2147483698" r:id="rId13"/>
    <p:sldLayoutId id="2147483694" r:id="rId14"/>
    <p:sldLayoutId id="2147483701" r:id="rId15"/>
    <p:sldLayoutId id="2147483695" r:id="rId16"/>
    <p:sldLayoutId id="2147483692" r:id="rId17"/>
    <p:sldLayoutId id="214748369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ctr" defTabSz="914400" rtl="0" eaLnBrk="1" latinLnBrk="0" hangingPunct="1">
        <a:spcBef>
          <a:spcPts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0"/>
        </a:spcBef>
        <a:buClr>
          <a:schemeClr val="accent1"/>
        </a:buClr>
        <a:buFont typeface="Arial"/>
        <a:buNone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Courier New"/>
        <a:buChar char="o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2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First Review of the Proposed 2020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Computer </a:t>
            </a:r>
            <a:r>
              <a:rPr lang="en-US" sz="3200" dirty="0"/>
              <a:t>Technology Standards of Learning</a:t>
            </a:r>
          </a:p>
        </p:txBody>
      </p:sp>
    </p:spTree>
    <p:extLst>
      <p:ext uri="{BB962C8B-B14F-4D97-AF65-F5344CB8AC3E}">
        <p14:creationId xmlns:p14="http://schemas.microsoft.com/office/powerpoint/2010/main" val="41753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0877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First Review of the Proposed 2020 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Computer Technology Standards of Learning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7602346"/>
              </p:ext>
            </p:extLst>
          </p:nvPr>
        </p:nvGraphicFramePr>
        <p:xfrm>
          <a:off x="0" y="1279012"/>
          <a:ext cx="89227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8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First Review of the Proposed 2020 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Computer Technology Standards of Learning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0165166"/>
              </p:ext>
            </p:extLst>
          </p:nvPr>
        </p:nvGraphicFramePr>
        <p:xfrm>
          <a:off x="5508702" y="1371236"/>
          <a:ext cx="3790336" cy="379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" y="1262304"/>
            <a:ext cx="4763729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Strands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6129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First Review of the Proposed 2020 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Computer Technology Standards of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761" y="2079523"/>
            <a:ext cx="4542504" cy="1828799"/>
          </a:xfrm>
        </p:spPr>
        <p:txBody>
          <a:bodyPr/>
          <a:lstStyle/>
          <a:p>
            <a:pPr algn="ctr"/>
            <a:r>
              <a:rPr lang="en-US" dirty="0" smtClean="0"/>
              <a:t>Comments Received </a:t>
            </a:r>
          </a:p>
          <a:p>
            <a:pPr algn="ctr"/>
            <a:r>
              <a:rPr lang="en-US" dirty="0" smtClean="0"/>
              <a:t>(13) </a:t>
            </a:r>
          </a:p>
          <a:p>
            <a:pPr algn="ctr"/>
            <a:r>
              <a:rPr lang="en-US" dirty="0" smtClean="0"/>
              <a:t>October 2019 – 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First Review of the Proposed 2020 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Computer Technology Standards of Learning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3362933"/>
              </p:ext>
            </p:extLst>
          </p:nvPr>
        </p:nvGraphicFramePr>
        <p:xfrm>
          <a:off x="117986" y="1165123"/>
          <a:ext cx="4291781" cy="481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9987" y="1580621"/>
            <a:ext cx="315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Differences: </a:t>
            </a:r>
          </a:p>
          <a:p>
            <a:r>
              <a:rPr lang="en-US" sz="2400" dirty="0" smtClean="0"/>
              <a:t>current standards vs. new standards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0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7986" y="-107190"/>
            <a:ext cx="9026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First Review of the Proposed 2020 </a:t>
            </a:r>
            <a:b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Computer Technology Standards of Learning</a:t>
            </a:r>
            <a:endParaRPr lang="en-US" sz="2000" dirty="0"/>
          </a:p>
        </p:txBody>
      </p:sp>
      <p:pic>
        <p:nvPicPr>
          <p:cNvPr id="28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986" y="737419"/>
            <a:ext cx="7106091" cy="48683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552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0877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First Review of the Proposed 2020 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Computer Technology Standards of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715915"/>
            <a:ext cx="3493325" cy="4151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3684" y="1120877"/>
            <a:ext cx="565067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</a:t>
            </a:r>
            <a:r>
              <a:rPr lang="en-US" b="1" dirty="0" smtClean="0"/>
              <a:t>earning Priority Examples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Citizen: </a:t>
            </a:r>
            <a:r>
              <a:rPr lang="en-US" i="1" dirty="0" smtClean="0"/>
              <a:t>Cultivate </a:t>
            </a:r>
            <a:r>
              <a:rPr lang="en-US" i="1" dirty="0"/>
              <a:t>and manage </a:t>
            </a:r>
            <a:r>
              <a:rPr lang="en-US" i="1" dirty="0" smtClean="0"/>
              <a:t>digital </a:t>
            </a:r>
            <a:r>
              <a:rPr lang="en-US" i="1" dirty="0"/>
              <a:t>identity and </a:t>
            </a:r>
            <a:r>
              <a:rPr lang="en-US" i="1" dirty="0" smtClean="0"/>
              <a:t>reputation.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Innovative Designer</a:t>
            </a:r>
            <a:r>
              <a:rPr lang="en-US" dirty="0"/>
              <a:t>: </a:t>
            </a:r>
            <a:r>
              <a:rPr lang="en-US" i="1" dirty="0" smtClean="0"/>
              <a:t>Know </a:t>
            </a:r>
            <a:r>
              <a:rPr lang="en-US" i="1" dirty="0"/>
              <a:t>and use appropriate technologies in a purposeful design </a:t>
            </a:r>
            <a:r>
              <a:rPr lang="en-US" i="1" dirty="0" smtClean="0"/>
              <a:t>process.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Creative Communicator</a:t>
            </a:r>
            <a:r>
              <a:rPr lang="en-US" dirty="0"/>
              <a:t>: </a:t>
            </a:r>
            <a:r>
              <a:rPr lang="en-US" i="1" dirty="0" smtClean="0"/>
              <a:t>Create </a:t>
            </a:r>
            <a:r>
              <a:rPr lang="en-US" i="1" dirty="0"/>
              <a:t>original works or responsibly repurpose or remix digital </a:t>
            </a:r>
            <a:r>
              <a:rPr lang="en-US" i="1" dirty="0" smtClean="0"/>
              <a:t>resources. 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Global </a:t>
            </a:r>
            <a:r>
              <a:rPr lang="en-US" dirty="0"/>
              <a:t>Collaborator: </a:t>
            </a:r>
            <a:r>
              <a:rPr lang="en-US" i="1" dirty="0" smtClean="0"/>
              <a:t>Use </a:t>
            </a:r>
            <a:r>
              <a:rPr lang="en-US" i="1" dirty="0"/>
              <a:t>collaborative technologies to work with </a:t>
            </a:r>
            <a:r>
              <a:rPr lang="en-US" i="1" dirty="0" smtClean="0"/>
              <a:t>others.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Computational Thinker: </a:t>
            </a:r>
            <a:r>
              <a:rPr lang="en-US" i="1" dirty="0" smtClean="0"/>
              <a:t>Formulate </a:t>
            </a:r>
            <a:r>
              <a:rPr lang="en-US" i="1" dirty="0"/>
              <a:t>problem definitions suited for technology-assisted 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methods in finding solutions. </a:t>
            </a:r>
            <a:endParaRPr lang="en-US" i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154" y="-156534"/>
            <a:ext cx="9300308" cy="805463"/>
          </a:xfrm>
        </p:spPr>
        <p:txBody>
          <a:bodyPr/>
          <a:lstStyle/>
          <a:p>
            <a:pPr lvl="0"/>
            <a: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  <a:t>First Review of the Proposed 2020 </a:t>
            </a:r>
            <a:b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  <a:t>Computer Technology Standards of Learning</a:t>
            </a:r>
            <a:endParaRPr lang="en-US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8154" y="648929"/>
            <a:ext cx="9300308" cy="51018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22879</TotalTime>
  <Words>201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 2</vt:lpstr>
      <vt:lpstr>Perception</vt:lpstr>
      <vt:lpstr>First Review of the Proposed 2020  Computer Technology Standards of Learning</vt:lpstr>
      <vt:lpstr>First Review of the Proposed 2020  Computer Technology Standards of Learning</vt:lpstr>
      <vt:lpstr>First Review of the Proposed 2020  Computer Technology Standards of Learning</vt:lpstr>
      <vt:lpstr>First Review of the Proposed 2020  Computer Technology Standards of Learning</vt:lpstr>
      <vt:lpstr>First Review of the Proposed 2020  Computer Technology Standards of Learning</vt:lpstr>
      <vt:lpstr>PowerPoint Presentation</vt:lpstr>
      <vt:lpstr>First Review of the Proposed 2020  Computer Technology Standards of Learning</vt:lpstr>
      <vt:lpstr>First Review of the Proposed 2020  Computer Technology Standards of Learning</vt:lpstr>
    </vt:vector>
  </TitlesOfParts>
  <Company>Virginia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 Coles</dc:creator>
  <cp:lastModifiedBy>Broady, Sonya (DOE)</cp:lastModifiedBy>
  <cp:revision>91</cp:revision>
  <dcterms:created xsi:type="dcterms:W3CDTF">2018-11-29T14:38:14Z</dcterms:created>
  <dcterms:modified xsi:type="dcterms:W3CDTF">2020-04-29T17:11:38Z</dcterms:modified>
</cp:coreProperties>
</file>