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handoutMasterIdLst>
    <p:handoutMasterId r:id="rId15"/>
  </p:handoutMasterIdLst>
  <p:sldIdLst>
    <p:sldId id="256" r:id="rId2"/>
    <p:sldId id="258" r:id="rId3"/>
    <p:sldId id="274" r:id="rId4"/>
    <p:sldId id="257" r:id="rId5"/>
    <p:sldId id="275" r:id="rId6"/>
    <p:sldId id="276" r:id="rId7"/>
    <p:sldId id="277" r:id="rId8"/>
    <p:sldId id="278" r:id="rId9"/>
    <p:sldId id="279" r:id="rId10"/>
    <p:sldId id="280" r:id="rId11"/>
    <p:sldId id="281" r:id="rId12"/>
    <p:sldId id="282" r:id="rId13"/>
    <p:sldId id="28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20D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536" y="78"/>
      </p:cViewPr>
      <p:guideLst>
        <p:guide orient="horz" pos="4319"/>
        <p:guide pos="575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31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DB65CF-30C5-C34A-B565-F401FE1BA5DE}" type="datetimeFigureOut">
              <a:rPr lang="en-US" smtClean="0"/>
              <a:t>8/17/2021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C94B76-3727-6A49-B47B-952F58E7195D}" type="slidenum">
              <a:rPr lang="en-US" smtClean="0"/>
              <a:t>‹#›</a:t>
            </a:fld>
            <a:endParaRPr lang="en-US" dirty="0"/>
          </a:p>
        </p:txBody>
      </p:sp>
    </p:spTree>
    <p:extLst>
      <p:ext uri="{BB962C8B-B14F-4D97-AF65-F5344CB8AC3E}">
        <p14:creationId xmlns:p14="http://schemas.microsoft.com/office/powerpoint/2010/main" val="2568456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83208" y="414937"/>
            <a:ext cx="7970174" cy="5530244"/>
          </a:xfrm>
          <a:prstGeom prst="rect">
            <a:avLst/>
          </a:prstGeom>
        </p:spPr>
      </p:pic>
      <p:sp>
        <p:nvSpPr>
          <p:cNvPr id="2" name="Title 1"/>
          <p:cNvSpPr>
            <a:spLocks noGrp="1"/>
          </p:cNvSpPr>
          <p:nvPr>
            <p:ph type="ctrTitle"/>
          </p:nvPr>
        </p:nvSpPr>
        <p:spPr>
          <a:xfrm>
            <a:off x="0" y="0"/>
            <a:ext cx="9144000" cy="964841"/>
          </a:xfrm>
        </p:spPr>
        <p:txBody>
          <a:bodyPr anchor="ctr">
            <a:noAutofit/>
          </a:bodyPr>
          <a:lstStyle>
            <a:lvl1pPr algn="l">
              <a:defRPr sz="4000"/>
            </a:lvl1pPr>
          </a:lstStyle>
          <a:p>
            <a:r>
              <a:rPr lang="en-US" dirty="0" smtClean="0"/>
              <a:t>Click to edit Master title style</a:t>
            </a:r>
            <a:endParaRPr dirty="0"/>
          </a:p>
        </p:txBody>
      </p:sp>
      <p:sp>
        <p:nvSpPr>
          <p:cNvPr id="4" name="Rectangle 3"/>
          <p:cNvSpPr/>
          <p:nvPr userDrawn="1"/>
        </p:nvSpPr>
        <p:spPr>
          <a:xfrm>
            <a:off x="4396154" y="964841"/>
            <a:ext cx="4738077" cy="497264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Text Placeholder 2"/>
          <p:cNvSpPr>
            <a:spLocks noGrp="1"/>
          </p:cNvSpPr>
          <p:nvPr>
            <p:ph type="body" idx="1"/>
          </p:nvPr>
        </p:nvSpPr>
        <p:spPr>
          <a:xfrm>
            <a:off x="4777272" y="1280521"/>
            <a:ext cx="4040188"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4777272" y="2135196"/>
            <a:ext cx="4040188"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Title Slide with Picture">
    <p:spTree>
      <p:nvGrpSpPr>
        <p:cNvPr id="1" name=""/>
        <p:cNvGrpSpPr/>
        <p:nvPr/>
      </p:nvGrpSpPr>
      <p:grpSpPr>
        <a:xfrm>
          <a:off x="0" y="0"/>
          <a:ext cx="0" cy="0"/>
          <a:chOff x="0" y="0"/>
          <a:chExt cx="0" cy="0"/>
        </a:xfrm>
      </p:grpSpPr>
      <p:pic>
        <p:nvPicPr>
          <p:cNvPr id="2" name="Picture 1" descr="Grad_BW.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28600" y="-244319"/>
            <a:ext cx="9144000" cy="6183278"/>
          </a:xfrm>
          <a:prstGeom prst="rect">
            <a:avLst/>
          </a:prstGeom>
        </p:spPr>
      </p:pic>
      <p:sp>
        <p:nvSpPr>
          <p:cNvPr id="10" name="Rectangle 9"/>
          <p:cNvSpPr/>
          <p:nvPr userDrawn="1"/>
        </p:nvSpPr>
        <p:spPr>
          <a:xfrm>
            <a:off x="-1" y="-244319"/>
            <a:ext cx="3419231" cy="6183278"/>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8" name="Content Placeholder 3"/>
          <p:cNvSpPr>
            <a:spLocks noGrp="1"/>
          </p:cNvSpPr>
          <p:nvPr>
            <p:ph sz="half" idx="2" hasCustomPrompt="1"/>
          </p:nvPr>
        </p:nvSpPr>
        <p:spPr>
          <a:xfrm>
            <a:off x="228600" y="753717"/>
            <a:ext cx="2975708" cy="4658437"/>
          </a:xfrm>
          <a:prstGeom prst="rect">
            <a:avLst/>
          </a:prstGeom>
        </p:spPr>
        <p:txBody>
          <a:bodyPr/>
          <a:lstStyle>
            <a:lvl1pPr>
              <a:defRPr sz="20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3" name="Title 2"/>
          <p:cNvSpPr>
            <a:spLocks noGrp="1"/>
          </p:cNvSpPr>
          <p:nvPr>
            <p:ph type="title"/>
          </p:nvPr>
        </p:nvSpPr>
        <p:spPr>
          <a:xfrm>
            <a:off x="1" y="-233265"/>
            <a:ext cx="3419230" cy="750100"/>
          </a:xfrm>
        </p:spPr>
        <p:txBody>
          <a:bodyPr/>
          <a:lstStyle/>
          <a:p>
            <a:r>
              <a:rPr lang="en-US" smtClean="0"/>
              <a:t>Click to edit Master title style</a:t>
            </a:r>
            <a:endParaRPr lang="en-US"/>
          </a:p>
        </p:txBody>
      </p:sp>
    </p:spTree>
    <p:extLst>
      <p:ext uri="{BB962C8B-B14F-4D97-AF65-F5344CB8AC3E}">
        <p14:creationId xmlns:p14="http://schemas.microsoft.com/office/powerpoint/2010/main" val="387026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13" name="Picture Placeholder 2"/>
          <p:cNvSpPr>
            <a:spLocks noGrp="1"/>
          </p:cNvSpPr>
          <p:nvPr>
            <p:ph type="pic" idx="1"/>
          </p:nvPr>
        </p:nvSpPr>
        <p:spPr>
          <a:xfrm>
            <a:off x="151057" y="117229"/>
            <a:ext cx="4414716"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2"/>
          <p:cNvSpPr>
            <a:spLocks noGrp="1"/>
          </p:cNvSpPr>
          <p:nvPr>
            <p:ph type="body" idx="12"/>
          </p:nvPr>
        </p:nvSpPr>
        <p:spPr>
          <a:xfrm>
            <a:off x="4777272" y="117229"/>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971904"/>
            <a:ext cx="4040188"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4" name="Picture 3" descr="hood1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3436" y="3013150"/>
            <a:ext cx="4432685" cy="2955122"/>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6" name="Content Placeholder 3"/>
          <p:cNvSpPr>
            <a:spLocks noGrp="1"/>
          </p:cNvSpPr>
          <p:nvPr>
            <p:ph sz="half" idx="13" hasCustomPrompt="1"/>
          </p:nvPr>
        </p:nvSpPr>
        <p:spPr>
          <a:xfrm>
            <a:off x="151057" y="4357077"/>
            <a:ext cx="7332173"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112975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13" name="Picture Placeholder 2"/>
          <p:cNvSpPr>
            <a:spLocks noGrp="1"/>
          </p:cNvSpPr>
          <p:nvPr>
            <p:ph type="pic" idx="1"/>
          </p:nvPr>
        </p:nvSpPr>
        <p:spPr>
          <a:xfrm>
            <a:off x="151057" y="117229"/>
            <a:ext cx="4414716"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2"/>
          <p:cNvSpPr>
            <a:spLocks noGrp="1"/>
          </p:cNvSpPr>
          <p:nvPr>
            <p:ph type="body" idx="12"/>
          </p:nvPr>
        </p:nvSpPr>
        <p:spPr>
          <a:xfrm>
            <a:off x="4777272" y="117229"/>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971904"/>
            <a:ext cx="4040188"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3" name="Picture 2" descr="EdEquityProCover.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652033" y="2754922"/>
            <a:ext cx="2515057" cy="3187137"/>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6" name="Content Placeholder 3"/>
          <p:cNvSpPr>
            <a:spLocks noGrp="1"/>
          </p:cNvSpPr>
          <p:nvPr>
            <p:ph sz="half" idx="13" hasCustomPrompt="1"/>
          </p:nvPr>
        </p:nvSpPr>
        <p:spPr>
          <a:xfrm>
            <a:off x="151057" y="4357077"/>
            <a:ext cx="7332173"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
        <p:nvSpPr>
          <p:cNvPr id="2" name="Title 1"/>
          <p:cNvSpPr>
            <a:spLocks noGrp="1"/>
          </p:cNvSpPr>
          <p:nvPr>
            <p:ph type="title"/>
          </p:nvPr>
        </p:nvSpPr>
        <p:spPr>
          <a:xfrm>
            <a:off x="331703" y="841985"/>
            <a:ext cx="5245264" cy="528376"/>
          </a:xfrm>
        </p:spPr>
        <p:txBody>
          <a:bodyPr/>
          <a:lstStyle/>
          <a:p>
            <a:r>
              <a:rPr lang="en-US" smtClean="0"/>
              <a:t>Click to edit Master title style</a:t>
            </a:r>
            <a:endParaRPr lang="en-US"/>
          </a:p>
        </p:txBody>
      </p:sp>
    </p:spTree>
    <p:extLst>
      <p:ext uri="{BB962C8B-B14F-4D97-AF65-F5344CB8AC3E}">
        <p14:creationId xmlns:p14="http://schemas.microsoft.com/office/powerpoint/2010/main" val="394887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13" name="Picture Placeholder 2"/>
          <p:cNvSpPr>
            <a:spLocks noGrp="1"/>
          </p:cNvSpPr>
          <p:nvPr>
            <p:ph type="pic" idx="1"/>
          </p:nvPr>
        </p:nvSpPr>
        <p:spPr>
          <a:xfrm>
            <a:off x="151057" y="117229"/>
            <a:ext cx="4414716" cy="39948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2"/>
          <p:cNvSpPr>
            <a:spLocks noGrp="1"/>
          </p:cNvSpPr>
          <p:nvPr>
            <p:ph type="body" idx="12"/>
          </p:nvPr>
        </p:nvSpPr>
        <p:spPr>
          <a:xfrm>
            <a:off x="4777272" y="117229"/>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hasCustomPrompt="1"/>
          </p:nvPr>
        </p:nvSpPr>
        <p:spPr>
          <a:xfrm>
            <a:off x="4777272" y="971904"/>
            <a:ext cx="4040188" cy="3140184"/>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2" name="Picture 1" descr="HS_Student.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799384" y="3094785"/>
            <a:ext cx="2963629" cy="2847276"/>
          </a:xfrm>
          <a:prstGeom prst="rect">
            <a:avLst/>
          </a:prstGeom>
        </p:spPr>
      </p:pic>
      <p:pic>
        <p:nvPicPr>
          <p:cNvPr id="7" name="Picture 6" descr="VDOE_v_blk_Stat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6" name="Content Placeholder 3"/>
          <p:cNvSpPr>
            <a:spLocks noGrp="1"/>
          </p:cNvSpPr>
          <p:nvPr>
            <p:ph sz="half" idx="13" hasCustomPrompt="1"/>
          </p:nvPr>
        </p:nvSpPr>
        <p:spPr>
          <a:xfrm>
            <a:off x="151057" y="4357077"/>
            <a:ext cx="7332173" cy="1416538"/>
          </a:xfrm>
          <a:prstGeom prst="rect">
            <a:avLst/>
          </a:prstGeom>
        </p:spPr>
        <p:txBody>
          <a:bodyPr/>
          <a:lstStyle>
            <a:lvl1pPr>
              <a:defRPr sz="2400">
                <a:solidFill>
                  <a:schemeClr val="bg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3781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6" name="Rectangle 5"/>
          <p:cNvSpPr/>
          <p:nvPr userDrawn="1"/>
        </p:nvSpPr>
        <p:spPr>
          <a:xfrm>
            <a:off x="384849" y="384849"/>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8" name="Rectangle 7"/>
          <p:cNvSpPr/>
          <p:nvPr userDrawn="1"/>
        </p:nvSpPr>
        <p:spPr>
          <a:xfrm>
            <a:off x="4693614" y="384849"/>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1" name="Content Placeholder 2"/>
          <p:cNvSpPr>
            <a:spLocks noGrp="1"/>
          </p:cNvSpPr>
          <p:nvPr>
            <p:ph idx="10"/>
          </p:nvPr>
        </p:nvSpPr>
        <p:spPr>
          <a:xfrm>
            <a:off x="521618" y="502079"/>
            <a:ext cx="3757305"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2"/>
          </p:nvPr>
        </p:nvSpPr>
        <p:spPr>
          <a:xfrm>
            <a:off x="4840152" y="527482"/>
            <a:ext cx="3757305"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3" name="Picture 2" descr="rbsb2_18.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067497" y="2542105"/>
            <a:ext cx="1606296" cy="3557016"/>
          </a:xfrm>
          <a:prstGeom prst="rect">
            <a:avLst/>
          </a:prstGeom>
        </p:spPr>
      </p:pic>
    </p:spTree>
    <p:extLst>
      <p:ext uri="{BB962C8B-B14F-4D97-AF65-F5344CB8AC3E}">
        <p14:creationId xmlns:p14="http://schemas.microsoft.com/office/powerpoint/2010/main" val="128736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with Picture">
    <p:spTree>
      <p:nvGrpSpPr>
        <p:cNvPr id="1" name=""/>
        <p:cNvGrpSpPr/>
        <p:nvPr/>
      </p:nvGrpSpPr>
      <p:grpSpPr>
        <a:xfrm>
          <a:off x="0" y="0"/>
          <a:ext cx="0" cy="0"/>
          <a:chOff x="0" y="0"/>
          <a:chExt cx="0" cy="0"/>
        </a:xfrm>
      </p:grpSpPr>
      <p:pic>
        <p:nvPicPr>
          <p:cNvPr id="2" name="Picture 1" descr="Homewor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53308" y="-156309"/>
            <a:ext cx="9144000" cy="6096000"/>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6" name="Rectangle 5"/>
          <p:cNvSpPr/>
          <p:nvPr userDrawn="1"/>
        </p:nvSpPr>
        <p:spPr>
          <a:xfrm>
            <a:off x="0" y="-156309"/>
            <a:ext cx="4261812" cy="6096000"/>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1" name="Content Placeholder 2"/>
          <p:cNvSpPr>
            <a:spLocks noGrp="1"/>
          </p:cNvSpPr>
          <p:nvPr>
            <p:ph idx="10"/>
          </p:nvPr>
        </p:nvSpPr>
        <p:spPr>
          <a:xfrm>
            <a:off x="322385" y="209002"/>
            <a:ext cx="3839307" cy="3522844"/>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a:xfrm>
            <a:off x="168965" y="4341078"/>
            <a:ext cx="3992727" cy="1252331"/>
          </a:xfrm>
        </p:spPr>
        <p:txBody>
          <a:bodyPr/>
          <a:lstStyle/>
          <a:p>
            <a:r>
              <a:rPr lang="en-US" smtClean="0"/>
              <a:t>Click to edit Master title style</a:t>
            </a:r>
            <a:endParaRPr lang="en-US"/>
          </a:p>
        </p:txBody>
      </p:sp>
    </p:spTree>
    <p:extLst>
      <p:ext uri="{BB962C8B-B14F-4D97-AF65-F5344CB8AC3E}">
        <p14:creationId xmlns:p14="http://schemas.microsoft.com/office/powerpoint/2010/main" val="359394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Slide with Picture">
    <p:spTree>
      <p:nvGrpSpPr>
        <p:cNvPr id="1" name=""/>
        <p:cNvGrpSpPr/>
        <p:nvPr/>
      </p:nvGrpSpPr>
      <p:grpSpPr>
        <a:xfrm>
          <a:off x="0" y="0"/>
          <a:ext cx="0" cy="0"/>
          <a:chOff x="0" y="0"/>
          <a:chExt cx="0" cy="0"/>
        </a:xfrm>
      </p:grpSpPr>
      <p:pic>
        <p:nvPicPr>
          <p:cNvPr id="5" name="Picture 4" descr="GettyImages-505308825.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38545" y="-153940"/>
            <a:ext cx="9305636" cy="6096000"/>
          </a:xfrm>
          <a:prstGeom prst="rect">
            <a:avLst/>
          </a:prstGeom>
        </p:spPr>
      </p:pic>
      <p:sp>
        <p:nvSpPr>
          <p:cNvPr id="6" name="Rectangle 5"/>
          <p:cNvSpPr/>
          <p:nvPr userDrawn="1"/>
        </p:nvSpPr>
        <p:spPr>
          <a:xfrm>
            <a:off x="384849" y="384849"/>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0" name="Picture Placeholder 2"/>
          <p:cNvSpPr>
            <a:spLocks noGrp="1"/>
          </p:cNvSpPr>
          <p:nvPr>
            <p:ph type="pic" idx="12"/>
          </p:nvPr>
        </p:nvSpPr>
        <p:spPr>
          <a:xfrm>
            <a:off x="393818" y="384849"/>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2"/>
          </p:nvPr>
        </p:nvSpPr>
        <p:spPr>
          <a:xfrm>
            <a:off x="393818" y="3749285"/>
            <a:ext cx="4024243"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Rectangle 11"/>
          <p:cNvSpPr/>
          <p:nvPr userDrawn="1"/>
        </p:nvSpPr>
        <p:spPr>
          <a:xfrm>
            <a:off x="4666143" y="384849"/>
            <a:ext cx="4033212" cy="4441151"/>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3" name="Picture Placeholder 2"/>
          <p:cNvSpPr>
            <a:spLocks noGrp="1"/>
          </p:cNvSpPr>
          <p:nvPr>
            <p:ph type="pic" idx="13"/>
          </p:nvPr>
        </p:nvSpPr>
        <p:spPr>
          <a:xfrm>
            <a:off x="4675112" y="384849"/>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Text Placeholder 3"/>
          <p:cNvSpPr>
            <a:spLocks noGrp="1"/>
          </p:cNvSpPr>
          <p:nvPr>
            <p:ph type="body" sz="half" idx="14"/>
          </p:nvPr>
        </p:nvSpPr>
        <p:spPr>
          <a:xfrm>
            <a:off x="4675912" y="3749285"/>
            <a:ext cx="4024243" cy="1076715"/>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341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Slide with Pictur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4692" y="371471"/>
            <a:ext cx="8675077"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4542692" y="2376639"/>
            <a:ext cx="4357077"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idx="12"/>
          </p:nvPr>
        </p:nvSpPr>
        <p:spPr>
          <a:xfrm>
            <a:off x="228600" y="2376640"/>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4" name="Picture 3" descr="hood1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3436" y="3013150"/>
            <a:ext cx="4432685" cy="2955122"/>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22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with Picture">
    <p:spTree>
      <p:nvGrpSpPr>
        <p:cNvPr id="1" name=""/>
        <p:cNvGrpSpPr/>
        <p:nvPr/>
      </p:nvGrpSpPr>
      <p:grpSpPr>
        <a:xfrm>
          <a:off x="0" y="0"/>
          <a:ext cx="0" cy="0"/>
          <a:chOff x="0" y="0"/>
          <a:chExt cx="0" cy="0"/>
        </a:xfrm>
      </p:grpSpPr>
      <p:pic>
        <p:nvPicPr>
          <p:cNvPr id="3" name="Picture 2" descr="Assembl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39031" y="1"/>
            <a:ext cx="9251758" cy="5934772"/>
          </a:xfrm>
          <a:prstGeom prst="rect">
            <a:avLst/>
          </a:prstGeom>
        </p:spPr>
      </p:pic>
      <p:sp>
        <p:nvSpPr>
          <p:cNvPr id="9" name="Rectangle 8"/>
          <p:cNvSpPr/>
          <p:nvPr userDrawn="1"/>
        </p:nvSpPr>
        <p:spPr>
          <a:xfrm>
            <a:off x="5434061" y="0"/>
            <a:ext cx="3709939" cy="5934772"/>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3" name="Text Placeholder 2"/>
          <p:cNvSpPr>
            <a:spLocks noGrp="1"/>
          </p:cNvSpPr>
          <p:nvPr>
            <p:ph type="body" idx="1"/>
          </p:nvPr>
        </p:nvSpPr>
        <p:spPr>
          <a:xfrm>
            <a:off x="5646733" y="205906"/>
            <a:ext cx="3272575"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2" hasCustomPrompt="1"/>
          </p:nvPr>
        </p:nvSpPr>
        <p:spPr>
          <a:xfrm>
            <a:off x="5646733" y="1060581"/>
            <a:ext cx="3272575"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
        <p:nvSpPr>
          <p:cNvPr id="2" name="Title 1"/>
          <p:cNvSpPr>
            <a:spLocks noGrp="1"/>
          </p:cNvSpPr>
          <p:nvPr>
            <p:ph type="title"/>
          </p:nvPr>
        </p:nvSpPr>
        <p:spPr>
          <a:xfrm>
            <a:off x="437835" y="4030444"/>
            <a:ext cx="7874892" cy="793269"/>
          </a:xfrm>
        </p:spPr>
        <p:txBody>
          <a:bodyPr/>
          <a:lstStyle/>
          <a:p>
            <a:r>
              <a:rPr lang="en-US" smtClean="0"/>
              <a:t>Click to edit Master title style</a:t>
            </a:r>
            <a:endParaRPr lang="en-US"/>
          </a:p>
        </p:txBody>
      </p:sp>
    </p:spTree>
    <p:extLst>
      <p:ext uri="{BB962C8B-B14F-4D97-AF65-F5344CB8AC3E}">
        <p14:creationId xmlns:p14="http://schemas.microsoft.com/office/powerpoint/2010/main" val="52307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with Picture">
    <p:spTree>
      <p:nvGrpSpPr>
        <p:cNvPr id="1" name=""/>
        <p:cNvGrpSpPr/>
        <p:nvPr/>
      </p:nvGrpSpPr>
      <p:grpSpPr>
        <a:xfrm>
          <a:off x="0" y="0"/>
          <a:ext cx="0" cy="0"/>
          <a:chOff x="0" y="0"/>
          <a:chExt cx="0" cy="0"/>
        </a:xfrm>
      </p:grpSpPr>
      <p:pic>
        <p:nvPicPr>
          <p:cNvPr id="3" name="Picture 2" descr="Youth_Computer.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46305" y="-730666"/>
            <a:ext cx="9621213" cy="6675847"/>
          </a:xfrm>
          <a:prstGeom prst="rect">
            <a:avLst/>
          </a:prstGeom>
        </p:spPr>
      </p:pic>
      <p:sp>
        <p:nvSpPr>
          <p:cNvPr id="7" name="Rectangle 6"/>
          <p:cNvSpPr/>
          <p:nvPr userDrawn="1"/>
        </p:nvSpPr>
        <p:spPr>
          <a:xfrm>
            <a:off x="-261698" y="-148837"/>
            <a:ext cx="9636606"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2" name="Title 1"/>
          <p:cNvSpPr>
            <a:spLocks noGrp="1"/>
          </p:cNvSpPr>
          <p:nvPr>
            <p:ph type="ctrTitle"/>
          </p:nvPr>
        </p:nvSpPr>
        <p:spPr>
          <a:xfrm>
            <a:off x="0" y="0"/>
            <a:ext cx="9144000" cy="964841"/>
          </a:xfrm>
        </p:spPr>
        <p:txBody>
          <a:bodyPr anchor="ctr">
            <a:noAutofit/>
          </a:bodyPr>
          <a:lstStyle>
            <a:lvl1pPr algn="l">
              <a:defRPr sz="4000"/>
            </a:lvl1pPr>
          </a:lstStyle>
          <a:p>
            <a:r>
              <a:rPr lang="en-US" dirty="0" smtClean="0"/>
              <a:t>Click to edit Master title style</a:t>
            </a:r>
            <a:endParaRPr dirty="0"/>
          </a:p>
        </p:txBody>
      </p:sp>
      <p:pic>
        <p:nvPicPr>
          <p:cNvPr id="6" name="Picture 5"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9" name="Content Placeholder 2"/>
          <p:cNvSpPr>
            <a:spLocks noGrp="1"/>
          </p:cNvSpPr>
          <p:nvPr>
            <p:ph idx="1"/>
          </p:nvPr>
        </p:nvSpPr>
        <p:spPr>
          <a:xfrm>
            <a:off x="-1" y="1084630"/>
            <a:ext cx="909012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3"/>
          </p:nvPr>
        </p:nvSpPr>
        <p:spPr>
          <a:xfrm>
            <a:off x="-1" y="3518879"/>
            <a:ext cx="9090121" cy="2256448"/>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Tree>
    <p:extLst>
      <p:ext uri="{BB962C8B-B14F-4D97-AF65-F5344CB8AC3E}">
        <p14:creationId xmlns:p14="http://schemas.microsoft.com/office/powerpoint/2010/main" val="36173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3688" y="0"/>
            <a:ext cx="8890494" cy="5936786"/>
          </a:xfrm>
          <a:prstGeom prst="rect">
            <a:avLst/>
          </a:prstGeom>
        </p:spPr>
      </p:pic>
      <p:sp>
        <p:nvSpPr>
          <p:cNvPr id="4" name="Rectangle 3"/>
          <p:cNvSpPr/>
          <p:nvPr userDrawn="1"/>
        </p:nvSpPr>
        <p:spPr>
          <a:xfrm>
            <a:off x="1" y="0"/>
            <a:ext cx="4572000" cy="5936786"/>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7"/>
            <a:ext cx="9444182" cy="996029"/>
          </a:xfrm>
          <a:solidFill>
            <a:schemeClr val="tx2"/>
          </a:solidFill>
        </p:spPr>
        <p:txBody>
          <a:bodyPr anchor="ctr">
            <a:noAutofit/>
          </a:bodyPr>
          <a:lstStyle>
            <a:lvl1pPr algn="l">
              <a:defRPr sz="4000"/>
            </a:lvl1pPr>
          </a:lstStyle>
          <a:p>
            <a:endParaRPr dirty="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8" name="Text Placeholder 2"/>
          <p:cNvSpPr>
            <a:spLocks noGrp="1"/>
          </p:cNvSpPr>
          <p:nvPr>
            <p:ph type="body" idx="1"/>
          </p:nvPr>
        </p:nvSpPr>
        <p:spPr>
          <a:xfrm>
            <a:off x="244349" y="1223687"/>
            <a:ext cx="4040188"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3"/>
          <p:cNvSpPr>
            <a:spLocks noGrp="1"/>
          </p:cNvSpPr>
          <p:nvPr>
            <p:ph sz="half" idx="2" hasCustomPrompt="1"/>
          </p:nvPr>
        </p:nvSpPr>
        <p:spPr>
          <a:xfrm>
            <a:off x="244349" y="2078362"/>
            <a:ext cx="4040188" cy="3140184"/>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spTree>
    <p:extLst>
      <p:ext uri="{BB962C8B-B14F-4D97-AF65-F5344CB8AC3E}">
        <p14:creationId xmlns:p14="http://schemas.microsoft.com/office/powerpoint/2010/main" val="162581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with Picture">
    <p:spTree>
      <p:nvGrpSpPr>
        <p:cNvPr id="1" name=""/>
        <p:cNvGrpSpPr/>
        <p:nvPr/>
      </p:nvGrpSpPr>
      <p:grpSpPr>
        <a:xfrm>
          <a:off x="0" y="0"/>
          <a:ext cx="0" cy="0"/>
          <a:chOff x="0" y="0"/>
          <a:chExt cx="0" cy="0"/>
        </a:xfrm>
      </p:grpSpPr>
      <p:pic>
        <p:nvPicPr>
          <p:cNvPr id="2" name="Picture 1" descr="Apple_Backpack_Blackboard.jpe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369735"/>
            <a:ext cx="9444182" cy="6306521"/>
          </a:xfrm>
          <a:prstGeom prst="rect">
            <a:avLst/>
          </a:prstGeom>
        </p:spPr>
      </p:pic>
      <p:sp>
        <p:nvSpPr>
          <p:cNvPr id="8" name="Rectangle 7"/>
          <p:cNvSpPr/>
          <p:nvPr userDrawn="1"/>
        </p:nvSpPr>
        <p:spPr>
          <a:xfrm>
            <a:off x="-254000" y="-156534"/>
            <a:ext cx="9636606" cy="6094018"/>
          </a:xfrm>
          <a:prstGeom prst="rect">
            <a:avLst/>
          </a:prstGeom>
          <a:solidFill>
            <a:schemeClr val="bg1">
              <a:alpha val="92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6" name="Title 1"/>
          <p:cNvSpPr>
            <a:spLocks noGrp="1"/>
          </p:cNvSpPr>
          <p:nvPr>
            <p:ph type="ctrTitle"/>
          </p:nvPr>
        </p:nvSpPr>
        <p:spPr>
          <a:xfrm>
            <a:off x="0" y="-4577"/>
            <a:ext cx="9444182" cy="996029"/>
          </a:xfrm>
          <a:solidFill>
            <a:schemeClr val="tx2"/>
          </a:solidFill>
        </p:spPr>
        <p:txBody>
          <a:bodyPr anchor="ctr">
            <a:noAutofit/>
          </a:bodyPr>
          <a:lstStyle>
            <a:lvl1pPr algn="l">
              <a:defRPr sz="4000"/>
            </a:lvl1pPr>
          </a:lstStyle>
          <a:p>
            <a:endParaRPr dirty="0"/>
          </a:p>
        </p:txBody>
      </p:sp>
      <p:sp>
        <p:nvSpPr>
          <p:cNvPr id="10" name="Content Placeholder 2"/>
          <p:cNvSpPr>
            <a:spLocks noGrp="1"/>
          </p:cNvSpPr>
          <p:nvPr>
            <p:ph idx="1"/>
          </p:nvPr>
        </p:nvSpPr>
        <p:spPr>
          <a:xfrm>
            <a:off x="3135435" y="1143003"/>
            <a:ext cx="5954685" cy="459807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17586" y="2055883"/>
            <a:ext cx="3008313" cy="3685194"/>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4" name="Text Placeholder 3"/>
          <p:cNvSpPr>
            <a:spLocks noGrp="1"/>
          </p:cNvSpPr>
          <p:nvPr>
            <p:ph type="body" sz="half" idx="12"/>
          </p:nvPr>
        </p:nvSpPr>
        <p:spPr>
          <a:xfrm>
            <a:off x="20885" y="1133671"/>
            <a:ext cx="3008313" cy="810406"/>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50504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9144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4" name="Title 1"/>
          <p:cNvSpPr>
            <a:spLocks noGrp="1"/>
          </p:cNvSpPr>
          <p:nvPr>
            <p:ph type="ctrTitle"/>
          </p:nvPr>
        </p:nvSpPr>
        <p:spPr>
          <a:xfrm>
            <a:off x="-78154" y="-156534"/>
            <a:ext cx="9300308" cy="1470025"/>
          </a:xfrm>
        </p:spPr>
        <p:txBody>
          <a:bodyPr/>
          <a:lstStyle/>
          <a:p>
            <a:r>
              <a:rPr lang="en-US" smtClean="0"/>
              <a:t>Click to edit Master title style</a:t>
            </a:r>
            <a:endParaRPr lang="en-US"/>
          </a:p>
        </p:txBody>
      </p:sp>
      <p:sp>
        <p:nvSpPr>
          <p:cNvPr id="15" name="Subtitle 2"/>
          <p:cNvSpPr>
            <a:spLocks noGrp="1"/>
          </p:cNvSpPr>
          <p:nvPr>
            <p:ph type="subTitle" idx="1"/>
          </p:nvPr>
        </p:nvSpPr>
        <p:spPr>
          <a:xfrm>
            <a:off x="-78154" y="1306897"/>
            <a:ext cx="9300308" cy="510180"/>
          </a:xfrm>
          <a:prstGeom prst="rect">
            <a:avLst/>
          </a:prstGeom>
          <a:solidFill>
            <a:schemeClr val="tx1">
              <a:alpha val="49000"/>
            </a:schemeClr>
          </a:solidFill>
        </p:spPr>
        <p:txBody>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1337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9144000" cy="6101715"/>
          </a:xfrm>
          <a:prstGeom prst="rect">
            <a:avLst/>
          </a:prstGeom>
        </p:spPr>
      </p:pic>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14" name="Title 1"/>
          <p:cNvSpPr>
            <a:spLocks noGrp="1"/>
          </p:cNvSpPr>
          <p:nvPr>
            <p:ph type="ctrTitle"/>
          </p:nvPr>
        </p:nvSpPr>
        <p:spPr>
          <a:xfrm>
            <a:off x="-78154" y="-156534"/>
            <a:ext cx="9300308" cy="1470025"/>
          </a:xfrm>
        </p:spPr>
        <p:txBody>
          <a:bodyPr>
            <a:normAutofit/>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27256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4" name="Rectangle 3"/>
          <p:cNvSpPr/>
          <p:nvPr userDrawn="1"/>
        </p:nvSpPr>
        <p:spPr>
          <a:xfrm>
            <a:off x="0" y="1026455"/>
            <a:ext cx="9144000" cy="4911029"/>
          </a:xfrm>
          <a:prstGeom prst="rect">
            <a:avLst/>
          </a:prstGeom>
          <a:solidFill>
            <a:schemeClr val="bg1">
              <a:alpha val="95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pic>
        <p:nvPicPr>
          <p:cNvPr id="3" name="Picture 2" descr="HS_Student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534"/>
            <a:ext cx="9144000" cy="6101715"/>
          </a:xfrm>
          <a:prstGeom prst="rect">
            <a:avLst/>
          </a:prstGeom>
        </p:spPr>
      </p:pic>
      <p:sp>
        <p:nvSpPr>
          <p:cNvPr id="8" name="Rectangle 7"/>
          <p:cNvSpPr/>
          <p:nvPr userDrawn="1"/>
        </p:nvSpPr>
        <p:spPr>
          <a:xfrm>
            <a:off x="-92364" y="-156534"/>
            <a:ext cx="9382606" cy="6094018"/>
          </a:xfrm>
          <a:prstGeom prst="rect">
            <a:avLst/>
          </a:prstGeom>
          <a:solidFill>
            <a:schemeClr val="bg1">
              <a:alpha val="77000"/>
            </a:schemeClr>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9" name="Content Placeholder 2"/>
          <p:cNvSpPr>
            <a:spLocks noGrp="1"/>
          </p:cNvSpPr>
          <p:nvPr>
            <p:ph idx="1"/>
          </p:nvPr>
        </p:nvSpPr>
        <p:spPr>
          <a:xfrm>
            <a:off x="224692" y="371471"/>
            <a:ext cx="8675077" cy="1865683"/>
          </a:xfrm>
          <a:prstGeom prst="rect">
            <a:avLst/>
          </a:prstGeom>
        </p:spPr>
        <p:txBody>
          <a:bodyPr/>
          <a:lstStyle>
            <a:lvl1pPr>
              <a:defRPr sz="2400">
                <a:solidFill>
                  <a:schemeClr val="tx1"/>
                </a:solidFill>
              </a:defRPr>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Content Placeholder 2"/>
          <p:cNvSpPr>
            <a:spLocks noGrp="1"/>
          </p:cNvSpPr>
          <p:nvPr>
            <p:ph idx="10"/>
          </p:nvPr>
        </p:nvSpPr>
        <p:spPr>
          <a:xfrm>
            <a:off x="224692" y="2376639"/>
            <a:ext cx="4357077" cy="3364437"/>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Picture Placeholder 2"/>
          <p:cNvSpPr>
            <a:spLocks noGrp="1"/>
          </p:cNvSpPr>
          <p:nvPr>
            <p:ph type="pic" idx="12"/>
          </p:nvPr>
        </p:nvSpPr>
        <p:spPr>
          <a:xfrm>
            <a:off x="4875526" y="2376640"/>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Tree>
    <p:extLst>
      <p:ext uri="{BB962C8B-B14F-4D97-AF65-F5344CB8AC3E}">
        <p14:creationId xmlns:p14="http://schemas.microsoft.com/office/powerpoint/2010/main" val="268545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with Picture">
    <p:spTree>
      <p:nvGrpSpPr>
        <p:cNvPr id="1" name=""/>
        <p:cNvGrpSpPr/>
        <p:nvPr/>
      </p:nvGrpSpPr>
      <p:grpSpPr>
        <a:xfrm>
          <a:off x="0" y="0"/>
          <a:ext cx="0" cy="0"/>
          <a:chOff x="0" y="0"/>
          <a:chExt cx="0" cy="0"/>
        </a:xfrm>
      </p:grpSpPr>
      <p:pic>
        <p:nvPicPr>
          <p:cNvPr id="2" name="Picture 1" descr="Apple_Blackboard_1.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46363" y="-133443"/>
            <a:ext cx="9144000" cy="6072188"/>
          </a:xfrm>
          <a:prstGeom prst="rect">
            <a:avLst/>
          </a:prstGeom>
        </p:spPr>
      </p:pic>
      <p:sp>
        <p:nvSpPr>
          <p:cNvPr id="8" name="Rectangle 7"/>
          <p:cNvSpPr/>
          <p:nvPr userDrawn="1"/>
        </p:nvSpPr>
        <p:spPr>
          <a:xfrm>
            <a:off x="5364788" y="1262303"/>
            <a:ext cx="4033212" cy="4674483"/>
          </a:xfrm>
          <a:prstGeom prst="rect">
            <a:avLst/>
          </a:prstGeom>
          <a:solidFill>
            <a:schemeClr val="bg1"/>
          </a:solidFill>
          <a:ln>
            <a:noFill/>
          </a:ln>
          <a:effectLst>
            <a:outerShdw blurRad="50800" dist="38100" dir="9000000" algn="tl" rotWithShape="0">
              <a:srgbClr val="000000">
                <a:alpha val="18000"/>
              </a:srgbClr>
            </a:outerShdw>
          </a:effectLst>
        </p:spPr>
        <p:style>
          <a:lnRef idx="1">
            <a:schemeClr val="accent1"/>
          </a:lnRef>
          <a:fillRef idx="3">
            <a:schemeClr val="accent1"/>
          </a:fillRef>
          <a:effectRef idx="2">
            <a:schemeClr val="accent1"/>
          </a:effectRef>
          <a:fontRef idx="minor">
            <a:schemeClr val="lt1"/>
          </a:fontRef>
        </p:style>
        <p:txBody>
          <a:bodyPr lIns="274320" tIns="91440" rIns="274320" rtlCol="0" anchor="t" anchorCtr="0"/>
          <a:lstStyle/>
          <a:p>
            <a:pPr algn="l"/>
            <a:r>
              <a:rPr lang="en-US" sz="1400" dirty="0" smtClean="0">
                <a:solidFill>
                  <a:schemeClr val="tx1"/>
                </a:solidFill>
              </a:rPr>
              <a:t/>
            </a:r>
            <a:br>
              <a:rPr lang="en-US" sz="1400" dirty="0" smtClean="0">
                <a:solidFill>
                  <a:schemeClr val="tx1"/>
                </a:solidFill>
              </a:rPr>
            </a:br>
            <a:endParaRPr lang="en-US" sz="1400" dirty="0">
              <a:solidFill>
                <a:schemeClr val="tx1"/>
              </a:solidFill>
            </a:endParaRPr>
          </a:p>
        </p:txBody>
      </p:sp>
      <p:sp>
        <p:nvSpPr>
          <p:cNvPr id="16" name="Title 1"/>
          <p:cNvSpPr>
            <a:spLocks noGrp="1"/>
          </p:cNvSpPr>
          <p:nvPr>
            <p:ph type="ctrTitle"/>
          </p:nvPr>
        </p:nvSpPr>
        <p:spPr>
          <a:xfrm>
            <a:off x="-346363" y="-133442"/>
            <a:ext cx="9744363"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5631232" y="1548958"/>
            <a:ext cx="3512768"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5646615" y="2322213"/>
            <a:ext cx="3512768"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Tree>
    <p:extLst>
      <p:ext uri="{BB962C8B-B14F-4D97-AF65-F5344CB8AC3E}">
        <p14:creationId xmlns:p14="http://schemas.microsoft.com/office/powerpoint/2010/main" val="235532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with Picture">
    <p:spTree>
      <p:nvGrpSpPr>
        <p:cNvPr id="1" name=""/>
        <p:cNvGrpSpPr/>
        <p:nvPr/>
      </p:nvGrpSpPr>
      <p:grpSpPr>
        <a:xfrm>
          <a:off x="0" y="0"/>
          <a:ext cx="0" cy="0"/>
          <a:chOff x="0" y="0"/>
          <a:chExt cx="0" cy="0"/>
        </a:xfrm>
      </p:grpSpPr>
      <p:sp>
        <p:nvSpPr>
          <p:cNvPr id="16" name="Title 1"/>
          <p:cNvSpPr>
            <a:spLocks noGrp="1"/>
          </p:cNvSpPr>
          <p:nvPr>
            <p:ph type="ctrTitle"/>
          </p:nvPr>
        </p:nvSpPr>
        <p:spPr>
          <a:xfrm>
            <a:off x="-346363" y="-133442"/>
            <a:ext cx="9744363" cy="1395746"/>
          </a:xfrm>
          <a:solidFill>
            <a:schemeClr val="tx2"/>
          </a:solidFill>
        </p:spPr>
        <p:txBody>
          <a:bodyPr anchor="ctr">
            <a:noAutofit/>
          </a:bodyPr>
          <a:lstStyle>
            <a:lvl1pPr algn="l">
              <a:defRPr sz="4000"/>
            </a:lvl1pPr>
          </a:lstStyle>
          <a:p>
            <a:endParaRPr dirty="0"/>
          </a:p>
        </p:txBody>
      </p:sp>
      <p:sp>
        <p:nvSpPr>
          <p:cNvPr id="17" name="Text Placeholder 2"/>
          <p:cNvSpPr>
            <a:spLocks noGrp="1"/>
          </p:cNvSpPr>
          <p:nvPr>
            <p:ph type="body" idx="1"/>
          </p:nvPr>
        </p:nvSpPr>
        <p:spPr>
          <a:xfrm>
            <a:off x="346078" y="1548958"/>
            <a:ext cx="3512768" cy="556245"/>
          </a:xfrm>
          <a:prstGeom prst="rect">
            <a:avLst/>
          </a:prstGeom>
        </p:spPr>
        <p:txBody>
          <a:bodyPr anchor="b"/>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3"/>
          <p:cNvSpPr>
            <a:spLocks noGrp="1"/>
          </p:cNvSpPr>
          <p:nvPr>
            <p:ph sz="half" idx="2" hasCustomPrompt="1"/>
          </p:nvPr>
        </p:nvSpPr>
        <p:spPr>
          <a:xfrm>
            <a:off x="361461" y="2322213"/>
            <a:ext cx="3512768" cy="327555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br>
              <a:rPr lang="en-US" dirty="0" smtClean="0"/>
            </a:br>
            <a:endParaRPr lang="en-US" dirty="0" smtClean="0"/>
          </a:p>
          <a:p>
            <a:pPr lvl="0"/>
            <a:endParaRPr lang="en-US" dirty="0" smtClean="0"/>
          </a:p>
        </p:txBody>
      </p:sp>
      <p:pic>
        <p:nvPicPr>
          <p:cNvPr id="7" name="Picture 6" descr="VDOE_v_blk_Stat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53389" y="5218546"/>
            <a:ext cx="1736732" cy="749726"/>
          </a:xfrm>
          <a:prstGeom prst="rect">
            <a:avLst/>
          </a:prstGeom>
        </p:spPr>
      </p:pic>
      <p:sp>
        <p:nvSpPr>
          <p:cNvPr id="9" name="Picture Placeholder 2"/>
          <p:cNvSpPr>
            <a:spLocks noGrp="1"/>
          </p:cNvSpPr>
          <p:nvPr>
            <p:ph type="pic" idx="12"/>
          </p:nvPr>
        </p:nvSpPr>
        <p:spPr>
          <a:xfrm>
            <a:off x="4761523" y="1548958"/>
            <a:ext cx="4024243" cy="336443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95794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260286" y="5949887"/>
            <a:ext cx="9658286" cy="914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61935" y="0"/>
            <a:ext cx="9659980" cy="973088"/>
          </a:xfrm>
          <a:prstGeom prst="rect">
            <a:avLst/>
          </a:prstGeom>
          <a:solidFill>
            <a:schemeClr val="tx2"/>
          </a:solidFill>
        </p:spPr>
        <p:txBody>
          <a:bodyPr vert="horz" lIns="457200" tIns="0" rIns="457200" bIns="0" rtlCol="0" anchor="ctr">
            <a:normAutofit/>
          </a:bodyPr>
          <a:lstStyle/>
          <a:p>
            <a:r>
              <a:rPr lang="en-US" dirty="0" smtClean="0"/>
              <a:t>Click to edit Master title style</a:t>
            </a:r>
            <a:endParaRPr dirty="0"/>
          </a:p>
        </p:txBody>
      </p:sp>
      <p:pic>
        <p:nvPicPr>
          <p:cNvPr id="10" name="Picture 9" descr="VAisforLearners4VDOE reversed150.png"/>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7330918" y="5993444"/>
            <a:ext cx="1737635" cy="815023"/>
          </a:xfrm>
          <a:prstGeom prst="rect">
            <a:avLst/>
          </a:prstGeom>
        </p:spPr>
      </p:pic>
      <p:cxnSp>
        <p:nvCxnSpPr>
          <p:cNvPr id="14" name="Straight Connector 13"/>
          <p:cNvCxnSpPr/>
          <p:nvPr userDrawn="1"/>
        </p:nvCxnSpPr>
        <p:spPr>
          <a:xfrm>
            <a:off x="-261935" y="5949887"/>
            <a:ext cx="9659980" cy="0"/>
          </a:xfrm>
          <a:prstGeom prst="line">
            <a:avLst/>
          </a:prstGeom>
          <a:ln>
            <a:solidFill>
              <a:srgbClr val="E20D38"/>
            </a:solidFill>
          </a:ln>
        </p:spPr>
        <p:style>
          <a:lnRef idx="2">
            <a:schemeClr val="accent1"/>
          </a:lnRef>
          <a:fillRef idx="0">
            <a:schemeClr val="accent1"/>
          </a:fillRef>
          <a:effectRef idx="1">
            <a:schemeClr val="accent1"/>
          </a:effectRef>
          <a:fontRef idx="minor">
            <a:schemeClr val="tx1"/>
          </a:fontRef>
        </p:style>
      </p:cxnSp>
      <p:sp>
        <p:nvSpPr>
          <p:cNvPr id="7" name="Slide Number Placeholder 5"/>
          <p:cNvSpPr txBox="1">
            <a:spLocks/>
          </p:cNvSpPr>
          <p:nvPr userDrawn="1"/>
        </p:nvSpPr>
        <p:spPr>
          <a:xfrm>
            <a:off x="232495" y="6218392"/>
            <a:ext cx="21336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D9A99E5-874A-49CA-9832-270E778BFF44}" type="slidenum">
              <a:rPr lang="en-US" sz="2400" smtClean="0">
                <a:solidFill>
                  <a:schemeClr val="bg1"/>
                </a:solidFill>
              </a:rPr>
              <a:pPr algn="l"/>
              <a:t>‹#›</a:t>
            </a:fld>
            <a:endParaRPr lang="en-US" sz="2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90" r:id="rId2"/>
    <p:sldLayoutId id="2147483677" r:id="rId3"/>
    <p:sldLayoutId id="2147483689" r:id="rId4"/>
    <p:sldLayoutId id="2147483688" r:id="rId5"/>
    <p:sldLayoutId id="2147483696" r:id="rId6"/>
    <p:sldLayoutId id="2147483676" r:id="rId7"/>
    <p:sldLayoutId id="2147483687" r:id="rId8"/>
    <p:sldLayoutId id="2147483699" r:id="rId9"/>
    <p:sldLayoutId id="2147483700" r:id="rId10"/>
    <p:sldLayoutId id="2147483691" r:id="rId11"/>
    <p:sldLayoutId id="2147483697" r:id="rId12"/>
    <p:sldLayoutId id="2147483698" r:id="rId13"/>
    <p:sldLayoutId id="2147483694" r:id="rId14"/>
    <p:sldLayoutId id="2147483701" r:id="rId15"/>
    <p:sldLayoutId id="2147483695" r:id="rId16"/>
    <p:sldLayoutId id="2147483692" r:id="rId17"/>
    <p:sldLayoutId id="2147483693" r:id="rId1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marL="0" indent="0" algn="ctr" defTabSz="914400" rtl="0" eaLnBrk="1" latinLnBrk="0" hangingPunct="1">
        <a:spcBef>
          <a:spcPts val="0"/>
        </a:spcBef>
        <a:buNone/>
        <a:defRPr sz="2400" kern="1200">
          <a:solidFill>
            <a:schemeClr val="bg1"/>
          </a:solidFill>
          <a:latin typeface="+mj-lt"/>
          <a:ea typeface="+mj-ea"/>
          <a:cs typeface="+mj-cs"/>
        </a:defRPr>
      </a:lvl1pPr>
    </p:titleStyle>
    <p:bodyStyle>
      <a:lvl1pPr marL="0" indent="0" algn="l" defTabSz="914400" rtl="0" eaLnBrk="1" latinLnBrk="0" hangingPunct="1">
        <a:spcBef>
          <a:spcPts val="2000"/>
        </a:spcBef>
        <a:buClr>
          <a:schemeClr val="accent1"/>
        </a:buClr>
        <a:buFont typeface="Arial"/>
        <a:buNone/>
        <a:defRPr sz="1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2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Courier New"/>
        <a:buChar char="o"/>
        <a:defRPr sz="12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2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2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2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2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hyperlink" Target="mailto:Tracy.Lee@doe.virginia.gov"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Homework and Study Strategies for Students with Disabilities</a:t>
            </a:r>
            <a:endParaRPr lang="en-US" sz="3200" dirty="0"/>
          </a:p>
        </p:txBody>
      </p:sp>
      <p:sp>
        <p:nvSpPr>
          <p:cNvPr id="3" name="Text Placeholder 2"/>
          <p:cNvSpPr>
            <a:spLocks noGrp="1"/>
          </p:cNvSpPr>
          <p:nvPr>
            <p:ph type="body" idx="1"/>
          </p:nvPr>
        </p:nvSpPr>
        <p:spPr/>
        <p:txBody>
          <a:bodyPr/>
          <a:lstStyle/>
          <a:p>
            <a:r>
              <a:rPr lang="en-US" dirty="0" smtClean="0"/>
              <a:t>Presented by</a:t>
            </a:r>
            <a:endParaRPr lang="en-US" dirty="0"/>
          </a:p>
        </p:txBody>
      </p:sp>
      <p:sp>
        <p:nvSpPr>
          <p:cNvPr id="4" name="Content Placeholder 3"/>
          <p:cNvSpPr>
            <a:spLocks noGrp="1"/>
          </p:cNvSpPr>
          <p:nvPr>
            <p:ph sz="half" idx="2"/>
          </p:nvPr>
        </p:nvSpPr>
        <p:spPr>
          <a:xfrm>
            <a:off x="4777272" y="1920283"/>
            <a:ext cx="4040188" cy="3355097"/>
          </a:xfrm>
        </p:spPr>
        <p:txBody>
          <a:bodyPr/>
          <a:lstStyle/>
          <a:p>
            <a:r>
              <a:rPr lang="en-US" b="1" dirty="0" smtClean="0"/>
              <a:t>Tracy Lee</a:t>
            </a:r>
          </a:p>
          <a:p>
            <a:r>
              <a:rPr lang="en-US" dirty="0" smtClean="0"/>
              <a:t>Coordinator of Family Engagement</a:t>
            </a:r>
          </a:p>
          <a:p>
            <a:r>
              <a:rPr lang="en-US" dirty="0" smtClean="0"/>
              <a:t>Virginia Department of Education</a:t>
            </a:r>
            <a:endParaRPr lang="en-US" dirty="0"/>
          </a:p>
        </p:txBody>
      </p:sp>
    </p:spTree>
    <p:extLst>
      <p:ext uri="{BB962C8B-B14F-4D97-AF65-F5344CB8AC3E}">
        <p14:creationId xmlns:p14="http://schemas.microsoft.com/office/powerpoint/2010/main" val="351018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322" y="1519027"/>
            <a:ext cx="9144000" cy="1890445"/>
          </a:xfrm>
          <a:noFill/>
        </p:spPr>
        <p:txBody>
          <a:bodyPr/>
          <a:lstStyle/>
          <a:p>
            <a:pPr algn="ctr"/>
            <a:r>
              <a:rPr lang="en-US" sz="5400" b="1" dirty="0">
                <a:solidFill>
                  <a:srgbClr val="C00000"/>
                </a:solidFill>
              </a:rPr>
              <a:t>Wrap Up—How Can Parents Help?</a:t>
            </a:r>
          </a:p>
        </p:txBody>
      </p:sp>
    </p:spTree>
    <p:extLst>
      <p:ext uri="{BB962C8B-B14F-4D97-AF65-F5344CB8AC3E}">
        <p14:creationId xmlns:p14="http://schemas.microsoft.com/office/powerpoint/2010/main" val="26012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045" y="254284"/>
            <a:ext cx="6421348" cy="4851972"/>
          </a:xfrm>
          <a:noFill/>
        </p:spPr>
        <p:txBody>
          <a:bodyPr>
            <a:normAutofit fontScale="90000"/>
          </a:bodyPr>
          <a:lstStyle/>
          <a:p>
            <a:r>
              <a:rPr lang="en-US" sz="3100" dirty="0"/>
              <a:t>It’s not only children who grow.  Parents do, too.  As much as we watch to see what our children do with their lives, they are watching to see what we do with ours.  I can’t tell my children to reach for the sun.  All I can do is reach for it, myself.</a:t>
            </a:r>
            <a:br>
              <a:rPr lang="en-US" sz="3100" dirty="0"/>
            </a:br>
            <a:r>
              <a:rPr lang="en-US" sz="3100" dirty="0"/>
              <a:t/>
            </a:r>
            <a:br>
              <a:rPr lang="en-US" sz="3100" dirty="0"/>
            </a:br>
            <a:r>
              <a:rPr lang="en-US" sz="3100" dirty="0"/>
              <a:t>Joyce Maynard</a:t>
            </a:r>
          </a:p>
        </p:txBody>
      </p:sp>
    </p:spTree>
    <p:extLst>
      <p:ext uri="{BB962C8B-B14F-4D97-AF65-F5344CB8AC3E}">
        <p14:creationId xmlns:p14="http://schemas.microsoft.com/office/powerpoint/2010/main" val="351956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44379" y="208547"/>
            <a:ext cx="3753853" cy="973088"/>
          </a:xfrm>
          <a:noFill/>
        </p:spPr>
        <p:txBody>
          <a:bodyPr>
            <a:normAutofit/>
          </a:bodyPr>
          <a:lstStyle/>
          <a:p>
            <a:r>
              <a:rPr lang="en-US" sz="2800" b="1" dirty="0" smtClean="0">
                <a:solidFill>
                  <a:schemeClr val="tx1"/>
                </a:solidFill>
              </a:rPr>
              <a:t>Set an Example</a:t>
            </a:r>
            <a:endParaRPr lang="en-US" sz="2800" b="1" dirty="0">
              <a:solidFill>
                <a:schemeClr val="tx1"/>
              </a:solidFill>
            </a:endParaRPr>
          </a:p>
        </p:txBody>
      </p:sp>
      <p:sp>
        <p:nvSpPr>
          <p:cNvPr id="2" name="Content Placeholder 1"/>
          <p:cNvSpPr>
            <a:spLocks noGrp="1"/>
          </p:cNvSpPr>
          <p:nvPr>
            <p:ph idx="1"/>
          </p:nvPr>
        </p:nvSpPr>
        <p:spPr>
          <a:xfrm>
            <a:off x="493159" y="1424661"/>
            <a:ext cx="7787811" cy="4051465"/>
          </a:xfrm>
        </p:spPr>
        <p:txBody>
          <a:bodyPr>
            <a:normAutofit/>
          </a:bodyPr>
          <a:lstStyle/>
          <a:p>
            <a:pPr marL="342900" indent="-342900">
              <a:buFont typeface="Arial" panose="020B0604020202020204" pitchFamily="34" charset="0"/>
              <a:buChar char="•"/>
            </a:pPr>
            <a:r>
              <a:rPr lang="en-US" dirty="0" smtClean="0"/>
              <a:t>Take care of your own needs.</a:t>
            </a:r>
          </a:p>
          <a:p>
            <a:pPr marL="342900" indent="-342900">
              <a:buFont typeface="Arial" panose="020B0604020202020204" pitchFamily="34" charset="0"/>
              <a:buChar char="•"/>
            </a:pPr>
            <a:r>
              <a:rPr lang="en-US" dirty="0" smtClean="0"/>
              <a:t>Model and teach organizational skills.</a:t>
            </a:r>
          </a:p>
          <a:p>
            <a:pPr marL="342900" indent="-342900">
              <a:buFont typeface="Arial" panose="020B0604020202020204" pitchFamily="34" charset="0"/>
              <a:buChar char="•"/>
            </a:pPr>
            <a:r>
              <a:rPr lang="en-US" dirty="0" smtClean="0"/>
              <a:t>Limit your own tech time.</a:t>
            </a:r>
          </a:p>
          <a:p>
            <a:pPr marL="342900" indent="-342900">
              <a:buFont typeface="Arial" panose="020B0604020202020204" pitchFamily="34" charset="0"/>
              <a:buChar char="•"/>
            </a:pPr>
            <a:r>
              <a:rPr lang="en-US" dirty="0" smtClean="0"/>
              <a:t>Don’t procrastinate.</a:t>
            </a:r>
          </a:p>
          <a:p>
            <a:pPr marL="342900" indent="-342900">
              <a:buFont typeface="Arial" panose="020B0604020202020204" pitchFamily="34" charset="0"/>
              <a:buChar char="•"/>
            </a:pPr>
            <a:r>
              <a:rPr lang="en-US" dirty="0" smtClean="0"/>
              <a:t>Let your kids see you reading, discovering, and learning, for fun.</a:t>
            </a:r>
            <a:endParaRPr lang="en-US" dirty="0"/>
          </a:p>
        </p:txBody>
      </p:sp>
    </p:spTree>
    <p:extLst>
      <p:ext uri="{BB962C8B-B14F-4D97-AF65-F5344CB8AC3E}">
        <p14:creationId xmlns:p14="http://schemas.microsoft.com/office/powerpoint/2010/main" val="46875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Contact Information</a:t>
            </a:r>
            <a:endParaRPr lang="en-US" dirty="0"/>
          </a:p>
        </p:txBody>
      </p:sp>
      <p:sp>
        <p:nvSpPr>
          <p:cNvPr id="3" name="Text Placeholder 2"/>
          <p:cNvSpPr>
            <a:spLocks noGrp="1"/>
          </p:cNvSpPr>
          <p:nvPr>
            <p:ph type="body" idx="1"/>
          </p:nvPr>
        </p:nvSpPr>
        <p:spPr>
          <a:xfrm>
            <a:off x="5631232" y="1262304"/>
            <a:ext cx="3512768" cy="2256751"/>
          </a:xfrm>
        </p:spPr>
        <p:txBody>
          <a:bodyPr/>
          <a:lstStyle/>
          <a:p>
            <a:r>
              <a:rPr lang="en-US" dirty="0" smtClean="0"/>
              <a:t>Tracy Lee, Coordinator of Family Engagement</a:t>
            </a:r>
            <a:endParaRPr lang="en-US" dirty="0"/>
          </a:p>
        </p:txBody>
      </p:sp>
      <p:sp>
        <p:nvSpPr>
          <p:cNvPr id="4" name="Content Placeholder 3"/>
          <p:cNvSpPr>
            <a:spLocks noGrp="1"/>
          </p:cNvSpPr>
          <p:nvPr>
            <p:ph sz="half" idx="2"/>
          </p:nvPr>
        </p:nvSpPr>
        <p:spPr>
          <a:xfrm>
            <a:off x="5646615" y="3754582"/>
            <a:ext cx="3512768" cy="1843186"/>
          </a:xfrm>
          <a:ln>
            <a:noFill/>
          </a:ln>
        </p:spPr>
        <p:txBody>
          <a:bodyPr/>
          <a:lstStyle/>
          <a:p>
            <a:r>
              <a:rPr lang="en-US" dirty="0" smtClean="0">
                <a:solidFill>
                  <a:srgbClr val="0000FF"/>
                </a:solidFill>
                <a:hlinkClick r:id="rId2"/>
              </a:rPr>
              <a:t>Tracy.Lee@doe.virginia.gov</a:t>
            </a:r>
            <a:endParaRPr lang="en-US" dirty="0" smtClean="0">
              <a:solidFill>
                <a:srgbClr val="0000FF"/>
              </a:solidFill>
            </a:endParaRPr>
          </a:p>
          <a:p>
            <a:r>
              <a:rPr lang="en-US" dirty="0" smtClean="0"/>
              <a:t>(804) 225-3492</a:t>
            </a:r>
            <a:endParaRPr lang="en-US" dirty="0"/>
          </a:p>
        </p:txBody>
      </p:sp>
    </p:spTree>
    <p:extLst>
      <p:ext uri="{BB962C8B-B14F-4D97-AF65-F5344CB8AC3E}">
        <p14:creationId xmlns:p14="http://schemas.microsoft.com/office/powerpoint/2010/main" val="334442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 all kids</a:t>
            </a:r>
            <a:endParaRPr lang="en-US" dirty="0"/>
          </a:p>
        </p:txBody>
      </p:sp>
      <p:sp>
        <p:nvSpPr>
          <p:cNvPr id="3" name="Text Placeholder 2"/>
          <p:cNvSpPr>
            <a:spLocks noGrp="1"/>
          </p:cNvSpPr>
          <p:nvPr>
            <p:ph type="body" idx="1"/>
          </p:nvPr>
        </p:nvSpPr>
        <p:spPr>
          <a:xfrm>
            <a:off x="244349" y="1223687"/>
            <a:ext cx="4040188" cy="438858"/>
          </a:xfrm>
        </p:spPr>
        <p:txBody>
          <a:bodyPr/>
          <a:lstStyle/>
          <a:p>
            <a:endParaRPr lang="en-US" sz="2800" dirty="0"/>
          </a:p>
        </p:txBody>
      </p:sp>
      <p:sp>
        <p:nvSpPr>
          <p:cNvPr id="4" name="Content Placeholder 3"/>
          <p:cNvSpPr>
            <a:spLocks noGrp="1"/>
          </p:cNvSpPr>
          <p:nvPr>
            <p:ph sz="half" idx="2"/>
          </p:nvPr>
        </p:nvSpPr>
        <p:spPr>
          <a:xfrm>
            <a:off x="244349" y="1223687"/>
            <a:ext cx="4040188" cy="4622930"/>
          </a:xfrm>
        </p:spPr>
        <p:txBody>
          <a:bodyPr/>
          <a:lstStyle/>
          <a:p>
            <a:pPr marL="342900" indent="-342900">
              <a:buFont typeface="Arial" panose="020B0604020202020204" pitchFamily="34" charset="0"/>
              <a:buChar char="•"/>
            </a:pPr>
            <a:r>
              <a:rPr lang="en-US" sz="2000" dirty="0" smtClean="0"/>
              <a:t>Have a specific place set up for school work</a:t>
            </a:r>
          </a:p>
          <a:p>
            <a:pPr marL="342900" indent="-342900">
              <a:buFont typeface="Arial" panose="020B0604020202020204" pitchFamily="34" charset="0"/>
              <a:buChar char="•"/>
            </a:pPr>
            <a:r>
              <a:rPr lang="en-US" sz="2000" dirty="0" smtClean="0"/>
              <a:t>Create a school work toolkit</a:t>
            </a:r>
          </a:p>
          <a:p>
            <a:pPr marL="342900" indent="-342900">
              <a:buFont typeface="Arial" panose="020B0604020202020204" pitchFamily="34" charset="0"/>
              <a:buChar char="•"/>
            </a:pPr>
            <a:r>
              <a:rPr lang="en-US" sz="2000" dirty="0" smtClean="0"/>
              <a:t>Allow music, but not visual media</a:t>
            </a:r>
          </a:p>
          <a:p>
            <a:pPr marL="342900" indent="-342900">
              <a:buFont typeface="Arial" panose="020B0604020202020204" pitchFamily="34" charset="0"/>
              <a:buChar char="•"/>
            </a:pPr>
            <a:r>
              <a:rPr lang="en-US" sz="2000" dirty="0" smtClean="0"/>
              <a:t>Break large projects into manageable chunks</a:t>
            </a:r>
          </a:p>
          <a:p>
            <a:pPr marL="342900" indent="-342900">
              <a:buFont typeface="Arial" panose="020B0604020202020204" pitchFamily="34" charset="0"/>
              <a:buChar char="•"/>
            </a:pPr>
            <a:r>
              <a:rPr lang="en-US" sz="2000" dirty="0" smtClean="0"/>
              <a:t>Have an idea of how your child likes to learn (learning preferences)</a:t>
            </a:r>
          </a:p>
        </p:txBody>
      </p:sp>
    </p:spTree>
    <p:extLst>
      <p:ext uri="{BB962C8B-B14F-4D97-AF65-F5344CB8AC3E}">
        <p14:creationId xmlns:p14="http://schemas.microsoft.com/office/powerpoint/2010/main" val="389302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Special considerations for virtual learners</a:t>
            </a:r>
            <a:endParaRPr lang="en-US" sz="3600" dirty="0"/>
          </a:p>
        </p:txBody>
      </p:sp>
      <p:sp>
        <p:nvSpPr>
          <p:cNvPr id="3" name="Text Placeholder 2"/>
          <p:cNvSpPr>
            <a:spLocks noGrp="1"/>
          </p:cNvSpPr>
          <p:nvPr>
            <p:ph type="body" idx="1"/>
          </p:nvPr>
        </p:nvSpPr>
        <p:spPr>
          <a:xfrm>
            <a:off x="244349" y="1223687"/>
            <a:ext cx="4040188" cy="438858"/>
          </a:xfrm>
        </p:spPr>
        <p:txBody>
          <a:bodyPr/>
          <a:lstStyle/>
          <a:p>
            <a:endParaRPr lang="en-US" sz="2800" dirty="0"/>
          </a:p>
        </p:txBody>
      </p:sp>
      <p:sp>
        <p:nvSpPr>
          <p:cNvPr id="4" name="Content Placeholder 3"/>
          <p:cNvSpPr>
            <a:spLocks noGrp="1"/>
          </p:cNvSpPr>
          <p:nvPr>
            <p:ph sz="half" idx="2"/>
          </p:nvPr>
        </p:nvSpPr>
        <p:spPr>
          <a:xfrm>
            <a:off x="244349" y="1662545"/>
            <a:ext cx="4040188" cy="4622930"/>
          </a:xfrm>
        </p:spPr>
        <p:txBody>
          <a:bodyPr/>
          <a:lstStyle/>
          <a:p>
            <a:pPr marL="342900" indent="-342900">
              <a:buFont typeface="Arial" panose="020B0604020202020204" pitchFamily="34" charset="0"/>
              <a:buChar char="•"/>
            </a:pPr>
            <a:r>
              <a:rPr lang="en-US" sz="2000" dirty="0" smtClean="0"/>
              <a:t>Maintain regular bedtime routines</a:t>
            </a:r>
          </a:p>
          <a:p>
            <a:pPr marL="342900" indent="-342900">
              <a:buFont typeface="Arial" panose="020B0604020202020204" pitchFamily="34" charset="0"/>
              <a:buChar char="•"/>
            </a:pPr>
            <a:r>
              <a:rPr lang="en-US" sz="2000" dirty="0" smtClean="0"/>
              <a:t>Establish and maintain routines</a:t>
            </a:r>
          </a:p>
          <a:p>
            <a:pPr marL="342900" indent="-342900">
              <a:buFont typeface="Arial" panose="020B0604020202020204" pitchFamily="34" charset="0"/>
              <a:buChar char="•"/>
            </a:pPr>
            <a:r>
              <a:rPr lang="en-US" sz="2000" dirty="0" smtClean="0"/>
              <a:t>Make and post schedules with words and pictures</a:t>
            </a:r>
          </a:p>
          <a:p>
            <a:pPr marL="342900" indent="-342900">
              <a:buFont typeface="Arial" panose="020B0604020202020204" pitchFamily="34" charset="0"/>
              <a:buChar char="•"/>
            </a:pPr>
            <a:r>
              <a:rPr lang="en-US" sz="2000" dirty="0" smtClean="0"/>
              <a:t>Ask for help when you need it</a:t>
            </a:r>
          </a:p>
          <a:p>
            <a:pPr marL="342900" indent="-342900">
              <a:buFont typeface="Arial" panose="020B0604020202020204" pitchFamily="34" charset="0"/>
              <a:buChar char="•"/>
            </a:pPr>
            <a:r>
              <a:rPr lang="en-US" sz="2000" dirty="0" smtClean="0"/>
              <a:t>Make time for movement and being outside</a:t>
            </a:r>
          </a:p>
          <a:p>
            <a:pPr marL="342900" indent="-34290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155359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257845"/>
            <a:ext cx="9144000" cy="2448916"/>
          </a:xfrm>
          <a:noFill/>
        </p:spPr>
        <p:txBody>
          <a:bodyPr/>
          <a:lstStyle/>
          <a:p>
            <a:pPr algn="ctr"/>
            <a:r>
              <a:rPr lang="en-US" sz="5400" b="1" dirty="0">
                <a:solidFill>
                  <a:srgbClr val="C00000"/>
                </a:solidFill>
              </a:rPr>
              <a:t>Different Issues</a:t>
            </a:r>
            <a:r>
              <a:rPr lang="en-US" sz="5400" b="1" dirty="0" smtClean="0">
                <a:solidFill>
                  <a:srgbClr val="C00000"/>
                </a:solidFill>
              </a:rPr>
              <a:t>/</a:t>
            </a:r>
            <a:br>
              <a:rPr lang="en-US" sz="5400" b="1" dirty="0" smtClean="0">
                <a:solidFill>
                  <a:srgbClr val="C00000"/>
                </a:solidFill>
              </a:rPr>
            </a:br>
            <a:r>
              <a:rPr lang="en-US" sz="5400" b="1" dirty="0" smtClean="0">
                <a:solidFill>
                  <a:srgbClr val="C00000"/>
                </a:solidFill>
              </a:rPr>
              <a:t>Different </a:t>
            </a:r>
            <a:r>
              <a:rPr lang="en-US" sz="5400" b="1" dirty="0">
                <a:solidFill>
                  <a:srgbClr val="C00000"/>
                </a:solidFill>
              </a:rPr>
              <a:t>Solutions</a:t>
            </a:r>
            <a:r>
              <a:rPr lang="en-US" b="1" dirty="0">
                <a:solidFill>
                  <a:srgbClr val="C00000"/>
                </a:solidFill>
              </a:rPr>
              <a:t/>
            </a:r>
            <a:br>
              <a:rPr lang="en-US" b="1" dirty="0">
                <a:solidFill>
                  <a:srgbClr val="C00000"/>
                </a:solidFill>
              </a:rPr>
            </a:br>
            <a:endParaRPr lang="en-US" dirty="0"/>
          </a:p>
        </p:txBody>
      </p:sp>
    </p:spTree>
    <p:extLst>
      <p:ext uri="{BB962C8B-B14F-4D97-AF65-F5344CB8AC3E}">
        <p14:creationId xmlns:p14="http://schemas.microsoft.com/office/powerpoint/2010/main" val="327886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32" y="30450"/>
            <a:ext cx="3818021" cy="750100"/>
          </a:xfrm>
          <a:noFill/>
        </p:spPr>
        <p:txBody>
          <a:bodyPr>
            <a:noAutofit/>
          </a:bodyPr>
          <a:lstStyle/>
          <a:p>
            <a:r>
              <a:rPr lang="en-US" sz="2800" b="1" dirty="0" smtClean="0">
                <a:solidFill>
                  <a:schemeClr val="tx1"/>
                </a:solidFill>
              </a:rPr>
              <a:t>Disorganization</a:t>
            </a:r>
            <a:endParaRPr lang="en-US" sz="2800" b="1" dirty="0">
              <a:solidFill>
                <a:schemeClr val="tx1"/>
              </a:solidFill>
            </a:endParaRPr>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dirty="0" smtClean="0"/>
              <a:t>A set place, time, and </a:t>
            </a:r>
            <a:r>
              <a:rPr lang="en-US" b="1" dirty="0" smtClean="0"/>
              <a:t>toolkit are essential </a:t>
            </a:r>
            <a:r>
              <a:rPr lang="en-US" dirty="0" smtClean="0"/>
              <a:t>for this kid.</a:t>
            </a:r>
          </a:p>
          <a:p>
            <a:pPr marL="342900" indent="-342900">
              <a:buFont typeface="Arial" panose="020B0604020202020204" pitchFamily="34" charset="0"/>
              <a:buChar char="•"/>
            </a:pPr>
            <a:r>
              <a:rPr lang="en-US" dirty="0" smtClean="0"/>
              <a:t>Help your child do a weekly “clean sweep”.</a:t>
            </a:r>
          </a:p>
          <a:p>
            <a:pPr marL="342900" indent="-342900">
              <a:buFont typeface="Arial" panose="020B0604020202020204" pitchFamily="34" charset="0"/>
              <a:buChar char="•"/>
            </a:pPr>
            <a:r>
              <a:rPr lang="en-US" dirty="0" smtClean="0"/>
              <a:t>Create a “launching pad” by the door.</a:t>
            </a:r>
          </a:p>
          <a:p>
            <a:pPr marL="342900" indent="-342900">
              <a:buFont typeface="Arial" panose="020B0604020202020204" pitchFamily="34" charset="0"/>
              <a:buChar char="•"/>
            </a:pPr>
            <a:r>
              <a:rPr lang="en-US" dirty="0" smtClean="0"/>
              <a:t>Utilize technology.</a:t>
            </a:r>
          </a:p>
          <a:p>
            <a:pPr marL="342900" indent="-342900">
              <a:buFont typeface="Arial" panose="020B0604020202020204" pitchFamily="34" charset="0"/>
              <a:buChar char="•"/>
            </a:pPr>
            <a:r>
              <a:rPr lang="en-US" dirty="0" smtClean="0"/>
              <a:t>Specific folder for work to be turned in.</a:t>
            </a:r>
          </a:p>
        </p:txBody>
      </p:sp>
    </p:spTree>
    <p:extLst>
      <p:ext uri="{BB962C8B-B14F-4D97-AF65-F5344CB8AC3E}">
        <p14:creationId xmlns:p14="http://schemas.microsoft.com/office/powerpoint/2010/main" val="110505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3290" y="33607"/>
            <a:ext cx="3818021" cy="750100"/>
          </a:xfrm>
          <a:noFill/>
        </p:spPr>
        <p:txBody>
          <a:bodyPr>
            <a:noAutofit/>
          </a:bodyPr>
          <a:lstStyle/>
          <a:p>
            <a:r>
              <a:rPr lang="en-US" sz="2800" b="1" dirty="0" smtClean="0">
                <a:solidFill>
                  <a:schemeClr val="tx1"/>
                </a:solidFill>
              </a:rPr>
              <a:t>Procrastination</a:t>
            </a:r>
            <a:endParaRPr lang="en-US" sz="2800" b="1" dirty="0">
              <a:solidFill>
                <a:schemeClr val="tx1"/>
              </a:solidFill>
            </a:endParaRPr>
          </a:p>
        </p:txBody>
      </p:sp>
      <p:sp>
        <p:nvSpPr>
          <p:cNvPr id="2" name="Content Placeholder 1"/>
          <p:cNvSpPr>
            <a:spLocks noGrp="1"/>
          </p:cNvSpPr>
          <p:nvPr>
            <p:ph idx="10"/>
          </p:nvPr>
        </p:nvSpPr>
        <p:spPr>
          <a:xfrm>
            <a:off x="123290" y="801383"/>
            <a:ext cx="3966483" cy="3713641"/>
          </a:xfrm>
        </p:spPr>
        <p:txBody>
          <a:bodyPr/>
          <a:lstStyle/>
          <a:p>
            <a:pPr marL="342900" indent="-342900">
              <a:buFont typeface="Arial" panose="020B0604020202020204" pitchFamily="34" charset="0"/>
              <a:buChar char="•"/>
            </a:pPr>
            <a:r>
              <a:rPr lang="en-US" sz="2000" dirty="0" smtClean="0"/>
              <a:t>Maintain a strict start time, allowing for a break right after school.</a:t>
            </a:r>
          </a:p>
          <a:p>
            <a:pPr marL="342900" indent="-342900">
              <a:buFont typeface="Arial" panose="020B0604020202020204" pitchFamily="34" charset="0"/>
              <a:buChar char="•"/>
            </a:pPr>
            <a:r>
              <a:rPr lang="en-US" sz="2000" dirty="0" smtClean="0"/>
              <a:t>With younger kids, play “Beat the Clock”.</a:t>
            </a:r>
          </a:p>
          <a:p>
            <a:pPr marL="342900" indent="-342900">
              <a:buFont typeface="Arial" panose="020B0604020202020204" pitchFamily="34" charset="0"/>
              <a:buChar char="•"/>
            </a:pPr>
            <a:r>
              <a:rPr lang="en-US" sz="2000" dirty="0" smtClean="0"/>
              <a:t>Use rewards (“time suckers”) for work completed.</a:t>
            </a:r>
          </a:p>
          <a:p>
            <a:pPr marL="342900" indent="-342900">
              <a:buFont typeface="Arial" panose="020B0604020202020204" pitchFamily="34" charset="0"/>
              <a:buChar char="•"/>
            </a:pPr>
            <a:r>
              <a:rPr lang="en-US" sz="2000" dirty="0" smtClean="0"/>
              <a:t>Discuss “have to’s versus want to’s”.</a:t>
            </a:r>
          </a:p>
          <a:p>
            <a:pPr marL="342900" indent="-342900">
              <a:buFont typeface="Arial" panose="020B0604020202020204" pitchFamily="34" charset="0"/>
              <a:buChar char="•"/>
            </a:pPr>
            <a:r>
              <a:rPr lang="en-US" sz="2000" dirty="0" smtClean="0"/>
              <a:t>Schedule short breaks.</a:t>
            </a:r>
          </a:p>
          <a:p>
            <a:pPr marL="342900" indent="-342900">
              <a:buFont typeface="Arial" panose="020B0604020202020204" pitchFamily="34" charset="0"/>
              <a:buChar char="•"/>
            </a:pPr>
            <a:r>
              <a:rPr lang="en-US" sz="2000" dirty="0" smtClean="0"/>
              <a:t>Be proactive about projects/tests.</a:t>
            </a:r>
          </a:p>
        </p:txBody>
      </p:sp>
    </p:spTree>
    <p:extLst>
      <p:ext uri="{BB962C8B-B14F-4D97-AF65-F5344CB8AC3E}">
        <p14:creationId xmlns:p14="http://schemas.microsoft.com/office/powerpoint/2010/main" val="404212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Set expectations for the assignment up front (complete sentences, etc.).</a:t>
            </a:r>
          </a:p>
          <a:p>
            <a:pPr marL="342900" indent="-342900">
              <a:buFont typeface="Arial" panose="020B0604020202020204" pitchFamily="34" charset="0"/>
              <a:buChar char="•"/>
            </a:pPr>
            <a:r>
              <a:rPr lang="en-US" sz="2000" dirty="0" smtClean="0"/>
              <a:t>Rewards are based upon such things as neatness/accuracy (not perfection).</a:t>
            </a:r>
          </a:p>
          <a:p>
            <a:pPr marL="342900" indent="-342900">
              <a:buFont typeface="Arial" panose="020B0604020202020204" pitchFamily="34" charset="0"/>
              <a:buChar char="•"/>
            </a:pPr>
            <a:r>
              <a:rPr lang="en-US" sz="2000" dirty="0" smtClean="0"/>
              <a:t>Set a dedicated work time and create a DWT menu.</a:t>
            </a:r>
            <a:endParaRPr lang="en-US" sz="2000" dirty="0"/>
          </a:p>
        </p:txBody>
      </p:sp>
      <p:sp>
        <p:nvSpPr>
          <p:cNvPr id="8" name="Title 7"/>
          <p:cNvSpPr>
            <a:spLocks noGrp="1"/>
          </p:cNvSpPr>
          <p:nvPr>
            <p:ph type="title"/>
          </p:nvPr>
        </p:nvSpPr>
        <p:spPr>
          <a:xfrm>
            <a:off x="5438809" y="219497"/>
            <a:ext cx="3688422" cy="510734"/>
          </a:xfrm>
          <a:noFill/>
        </p:spPr>
        <p:txBody>
          <a:bodyPr>
            <a:normAutofit/>
          </a:bodyPr>
          <a:lstStyle/>
          <a:p>
            <a:r>
              <a:rPr lang="en-US" sz="2800" b="1" dirty="0" smtClean="0">
                <a:solidFill>
                  <a:schemeClr val="tx1"/>
                </a:solidFill>
              </a:rPr>
              <a:t>Rushing</a:t>
            </a:r>
            <a:endParaRPr lang="en-US" sz="2800" b="1" dirty="0">
              <a:solidFill>
                <a:schemeClr val="tx1"/>
              </a:solidFill>
            </a:endParaRPr>
          </a:p>
        </p:txBody>
      </p:sp>
    </p:spTree>
    <p:extLst>
      <p:ext uri="{BB962C8B-B14F-4D97-AF65-F5344CB8AC3E}">
        <p14:creationId xmlns:p14="http://schemas.microsoft.com/office/powerpoint/2010/main" val="190576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8311" y="0"/>
            <a:ext cx="3818021" cy="750100"/>
          </a:xfrm>
          <a:noFill/>
        </p:spPr>
        <p:txBody>
          <a:bodyPr>
            <a:noAutofit/>
          </a:bodyPr>
          <a:lstStyle/>
          <a:p>
            <a:pPr algn="l"/>
            <a:r>
              <a:rPr lang="en-US" sz="2800" b="1" dirty="0" smtClean="0">
                <a:solidFill>
                  <a:schemeClr val="tx1"/>
                </a:solidFill>
              </a:rPr>
              <a:t>Easily Frustrated</a:t>
            </a:r>
            <a:endParaRPr lang="en-US" sz="2800" b="1" dirty="0">
              <a:solidFill>
                <a:schemeClr val="tx1"/>
              </a:solidFill>
            </a:endParaRPr>
          </a:p>
        </p:txBody>
      </p:sp>
      <p:sp>
        <p:nvSpPr>
          <p:cNvPr id="3" name="Content Placeholder 2"/>
          <p:cNvSpPr>
            <a:spLocks noGrp="1"/>
          </p:cNvSpPr>
          <p:nvPr>
            <p:ph sz="half" idx="2"/>
          </p:nvPr>
        </p:nvSpPr>
        <p:spPr>
          <a:xfrm>
            <a:off x="228600" y="791082"/>
            <a:ext cx="3124200" cy="4621072"/>
          </a:xfrm>
        </p:spPr>
        <p:txBody>
          <a:bodyPr/>
          <a:lstStyle/>
          <a:p>
            <a:pPr marL="342900" indent="-342900">
              <a:buFont typeface="Arial" panose="020B0604020202020204" pitchFamily="34" charset="0"/>
              <a:buChar char="•"/>
            </a:pPr>
            <a:r>
              <a:rPr lang="en-US" dirty="0" smtClean="0"/>
              <a:t>PNP – Positive Negative Positive</a:t>
            </a:r>
          </a:p>
          <a:p>
            <a:pPr marL="342900" indent="-342900">
              <a:buFont typeface="Arial" panose="020B0604020202020204" pitchFamily="34" charset="0"/>
              <a:buChar char="•"/>
            </a:pPr>
            <a:r>
              <a:rPr lang="en-US" dirty="0" smtClean="0"/>
              <a:t>Do easier assignments first.</a:t>
            </a:r>
          </a:p>
          <a:p>
            <a:pPr marL="342900" indent="-342900">
              <a:buFont typeface="Arial" panose="020B0604020202020204" pitchFamily="34" charset="0"/>
              <a:buChar char="•"/>
            </a:pPr>
            <a:r>
              <a:rPr lang="en-US" dirty="0" smtClean="0"/>
              <a:t>“Chunk” the work.</a:t>
            </a:r>
          </a:p>
          <a:p>
            <a:pPr marL="342900" indent="-342900">
              <a:buFont typeface="Arial" panose="020B0604020202020204" pitchFamily="34" charset="0"/>
              <a:buChar char="•"/>
            </a:pPr>
            <a:r>
              <a:rPr lang="en-US" dirty="0" smtClean="0"/>
              <a:t>Reward completion of work</a:t>
            </a:r>
          </a:p>
          <a:p>
            <a:endParaRPr lang="en-US" dirty="0" smtClean="0"/>
          </a:p>
        </p:txBody>
      </p:sp>
    </p:spTree>
    <p:extLst>
      <p:ext uri="{BB962C8B-B14F-4D97-AF65-F5344CB8AC3E}">
        <p14:creationId xmlns:p14="http://schemas.microsoft.com/office/powerpoint/2010/main" val="282750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322385" y="996593"/>
            <a:ext cx="3839307" cy="4905444"/>
          </a:xfrm>
        </p:spPr>
        <p:txBody>
          <a:bodyPr/>
          <a:lstStyle/>
          <a:p>
            <a:pPr marL="342900" indent="-342900">
              <a:buFont typeface="Arial" panose="020B0604020202020204" pitchFamily="34" charset="0"/>
              <a:buChar char="•"/>
            </a:pPr>
            <a:r>
              <a:rPr lang="en-US" sz="2000" dirty="0" smtClean="0"/>
              <a:t>Encourage movement prior to starting work.</a:t>
            </a:r>
          </a:p>
          <a:p>
            <a:pPr marL="342900" indent="-342900">
              <a:buFont typeface="Arial" panose="020B0604020202020204" pitchFamily="34" charset="0"/>
              <a:buChar char="•"/>
            </a:pPr>
            <a:r>
              <a:rPr lang="en-US" sz="2000" dirty="0" smtClean="0"/>
              <a:t>Let them move around, when possible.</a:t>
            </a:r>
          </a:p>
          <a:p>
            <a:pPr marL="342900" indent="-342900">
              <a:buFont typeface="Arial" panose="020B0604020202020204" pitchFamily="34" charset="0"/>
              <a:buChar char="•"/>
            </a:pPr>
            <a:r>
              <a:rPr lang="en-US" sz="2000" dirty="0" smtClean="0"/>
              <a:t>Frequent breaks are important.</a:t>
            </a:r>
          </a:p>
          <a:p>
            <a:pPr marL="342900" indent="-342900">
              <a:buFont typeface="Arial" panose="020B0604020202020204" pitchFamily="34" charset="0"/>
              <a:buChar char="•"/>
            </a:pPr>
            <a:r>
              <a:rPr lang="en-US" sz="2000" dirty="0" smtClean="0"/>
              <a:t>Remove as many distractions as you can.</a:t>
            </a:r>
          </a:p>
          <a:p>
            <a:pPr marL="342900" indent="-342900">
              <a:buFont typeface="Arial" panose="020B0604020202020204" pitchFamily="34" charset="0"/>
              <a:buChar char="•"/>
            </a:pPr>
            <a:r>
              <a:rPr lang="en-US" sz="2000" dirty="0" smtClean="0"/>
              <a:t>Be consistent with time and place.</a:t>
            </a:r>
          </a:p>
          <a:p>
            <a:pPr marL="342900" indent="-342900">
              <a:buFont typeface="Arial" panose="020B0604020202020204" pitchFamily="34" charset="0"/>
              <a:buChar char="•"/>
            </a:pPr>
            <a:r>
              <a:rPr lang="en-US" sz="2000" dirty="0" smtClean="0"/>
              <a:t>Reward completion of work.</a:t>
            </a:r>
          </a:p>
        </p:txBody>
      </p:sp>
      <p:sp>
        <p:nvSpPr>
          <p:cNvPr id="4" name="Title 1"/>
          <p:cNvSpPr>
            <a:spLocks noGrp="1"/>
          </p:cNvSpPr>
          <p:nvPr>
            <p:ph type="title"/>
          </p:nvPr>
        </p:nvSpPr>
        <p:spPr>
          <a:xfrm>
            <a:off x="231979" y="9902"/>
            <a:ext cx="3818021" cy="750100"/>
          </a:xfrm>
          <a:noFill/>
        </p:spPr>
        <p:txBody>
          <a:bodyPr>
            <a:noAutofit/>
          </a:bodyPr>
          <a:lstStyle/>
          <a:p>
            <a:r>
              <a:rPr lang="en-US" sz="2800" b="1" dirty="0" smtClean="0">
                <a:solidFill>
                  <a:schemeClr val="tx1"/>
                </a:solidFill>
              </a:rPr>
              <a:t>Inattentiveness</a:t>
            </a:r>
            <a:endParaRPr lang="en-US" sz="2800" b="1" dirty="0">
              <a:solidFill>
                <a:schemeClr val="tx1"/>
              </a:solidFill>
            </a:endParaRPr>
          </a:p>
        </p:txBody>
      </p:sp>
    </p:spTree>
    <p:extLst>
      <p:ext uri="{BB962C8B-B14F-4D97-AF65-F5344CB8AC3E}">
        <p14:creationId xmlns:p14="http://schemas.microsoft.com/office/powerpoint/2010/main" val="156167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Percept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429</Words>
  <Application>Microsoft Office PowerPoint</Application>
  <PresentationFormat>On-screen Show (4:3)</PresentationFormat>
  <Paragraphs>59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Wingdings 2</vt:lpstr>
      <vt:lpstr>Perception</vt:lpstr>
      <vt:lpstr>Homework and Study Strategies for Students with Disabilities</vt:lpstr>
      <vt:lpstr>For all kids</vt:lpstr>
      <vt:lpstr>Special considerations for virtual learners</vt:lpstr>
      <vt:lpstr>Different Issues/ Different Solutions </vt:lpstr>
      <vt:lpstr>Disorganization</vt:lpstr>
      <vt:lpstr>Procrastination</vt:lpstr>
      <vt:lpstr>Rushing</vt:lpstr>
      <vt:lpstr>Easily Frustrated</vt:lpstr>
      <vt:lpstr>Inattentiveness</vt:lpstr>
      <vt:lpstr>Wrap Up—How Can Parents Help?</vt:lpstr>
      <vt:lpstr>It’s not only children who grow.  Parents do, too.  As much as we watch to see what our children do with their lives, they are watching to see what we do with ours.  I can’t tell my children to reach for the sun.  All I can do is reach for it, myself.  Joyce Maynard</vt:lpstr>
      <vt:lpstr>Set an Example</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2021-08-16T19:15:12Z</dcterms:created>
  <dcterms:modified xsi:type="dcterms:W3CDTF">2021-08-17T16:20:09Z</dcterms:modified>
</cp:coreProperties>
</file>