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07" r:id="rId1"/>
  </p:sldMasterIdLst>
  <p:notesMasterIdLst>
    <p:notesMasterId r:id="rId43"/>
  </p:notesMasterIdLst>
  <p:sldIdLst>
    <p:sldId id="295" r:id="rId2"/>
    <p:sldId id="359" r:id="rId3"/>
    <p:sldId id="296" r:id="rId4"/>
    <p:sldId id="298" r:id="rId5"/>
    <p:sldId id="299" r:id="rId6"/>
    <p:sldId id="302" r:id="rId7"/>
    <p:sldId id="300" r:id="rId8"/>
    <p:sldId id="337" r:id="rId9"/>
    <p:sldId id="303" r:id="rId10"/>
    <p:sldId id="304" r:id="rId11"/>
    <p:sldId id="305" r:id="rId12"/>
    <p:sldId id="306" r:id="rId13"/>
    <p:sldId id="307" r:id="rId14"/>
    <p:sldId id="308" r:id="rId15"/>
    <p:sldId id="309" r:id="rId16"/>
    <p:sldId id="310" r:id="rId17"/>
    <p:sldId id="311" r:id="rId18"/>
    <p:sldId id="312" r:id="rId19"/>
    <p:sldId id="313" r:id="rId20"/>
    <p:sldId id="314" r:id="rId21"/>
    <p:sldId id="338" r:id="rId22"/>
    <p:sldId id="339" r:id="rId23"/>
    <p:sldId id="340" r:id="rId24"/>
    <p:sldId id="341" r:id="rId25"/>
    <p:sldId id="342" r:id="rId26"/>
    <p:sldId id="343" r:id="rId27"/>
    <p:sldId id="344" r:id="rId28"/>
    <p:sldId id="345" r:id="rId29"/>
    <p:sldId id="346" r:id="rId30"/>
    <p:sldId id="347" r:id="rId31"/>
    <p:sldId id="348" r:id="rId32"/>
    <p:sldId id="349" r:id="rId33"/>
    <p:sldId id="350" r:id="rId34"/>
    <p:sldId id="351" r:id="rId35"/>
    <p:sldId id="352" r:id="rId36"/>
    <p:sldId id="353" r:id="rId37"/>
    <p:sldId id="354" r:id="rId38"/>
    <p:sldId id="355" r:id="rId39"/>
    <p:sldId id="356" r:id="rId40"/>
    <p:sldId id="357" r:id="rId41"/>
    <p:sldId id="336" r:id="rId4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963F2C6-009F-42AD-8F5D-6172548CDC3F}">
  <a:tblStyle styleId="{E963F2C6-009F-42AD-8F5D-6172548CDC3F}"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C18CCB7F-9C3F-48A5-B853-36536E52678F}"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678" autoAdjust="0"/>
  </p:normalViewPr>
  <p:slideViewPr>
    <p:cSldViewPr snapToGrid="0">
      <p:cViewPr varScale="1">
        <p:scale>
          <a:sx n="141" d="100"/>
          <a:sy n="141" d="100"/>
        </p:scale>
        <p:origin x="744" y="11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9EAF4D-0B68-4E3E-ABBE-1D5A1AD7F5B2}" type="doc">
      <dgm:prSet loTypeId="urn:microsoft.com/office/officeart/2005/8/layout/hList3" loCatId="list" qsTypeId="urn:microsoft.com/office/officeart/2005/8/quickstyle/simple1" qsCatId="simple" csTypeId="urn:microsoft.com/office/officeart/2005/8/colors/accent2_1" csCatId="accent2" phldr="1"/>
      <dgm:spPr/>
      <dgm:t>
        <a:bodyPr/>
        <a:lstStyle/>
        <a:p>
          <a:endParaRPr lang="en-US"/>
        </a:p>
      </dgm:t>
    </dgm:pt>
    <dgm:pt modelId="{B3A87150-7672-4699-889C-CD76C14FDDEA}">
      <dgm:prSet phldrT="[Text]" custT="1"/>
      <dgm:spPr/>
      <dgm:t>
        <a:bodyPr/>
        <a:lstStyle/>
        <a:p>
          <a:r>
            <a:rPr lang="en-US" sz="2400" b="1" dirty="0" smtClean="0">
              <a:latin typeface="Trebuchet MS" panose="020B0603020202020204" pitchFamily="34" charset="0"/>
            </a:rPr>
            <a:t>Defining School Readiness</a:t>
          </a:r>
          <a:endParaRPr lang="en-US" sz="2400" b="1" dirty="0">
            <a:latin typeface="Trebuchet MS" panose="020B0603020202020204" pitchFamily="34" charset="0"/>
          </a:endParaRPr>
        </a:p>
      </dgm:t>
    </dgm:pt>
    <dgm:pt modelId="{447AF9E1-F20C-4E37-B034-4AC07B7D3781}" type="parTrans" cxnId="{661585E3-FA35-4A99-B866-C0A0223289ED}">
      <dgm:prSet/>
      <dgm:spPr/>
      <dgm:t>
        <a:bodyPr/>
        <a:lstStyle/>
        <a:p>
          <a:endParaRPr lang="en-US"/>
        </a:p>
      </dgm:t>
    </dgm:pt>
    <dgm:pt modelId="{988955AE-06B1-42D8-A7FF-08C1ED229C54}" type="sibTrans" cxnId="{661585E3-FA35-4A99-B866-C0A0223289ED}">
      <dgm:prSet/>
      <dgm:spPr/>
      <dgm:t>
        <a:bodyPr/>
        <a:lstStyle/>
        <a:p>
          <a:endParaRPr lang="en-US"/>
        </a:p>
      </dgm:t>
    </dgm:pt>
    <dgm:pt modelId="{4293B5FD-09A6-45DD-995A-AF723456FC96}">
      <dgm:prSet phldrT="[Text]" custT="1"/>
      <dgm:spPr/>
      <dgm:t>
        <a:bodyPr/>
        <a:lstStyle/>
        <a:p>
          <a:r>
            <a:rPr lang="en-US" sz="1400" dirty="0" smtClean="0">
              <a:latin typeface="Trebuchet MS" panose="020B0603020202020204" pitchFamily="34" charset="0"/>
            </a:rPr>
            <a:t>A </a:t>
          </a:r>
          <a:r>
            <a:rPr lang="en-US" sz="1400" b="1" dirty="0" smtClean="0">
              <a:latin typeface="Trebuchet MS" panose="020B0603020202020204" pitchFamily="34" charset="0"/>
            </a:rPr>
            <a:t>ready child</a:t>
          </a:r>
          <a:r>
            <a:rPr lang="en-US" sz="1400" dirty="0" smtClean="0">
              <a:latin typeface="Trebuchet MS" panose="020B0603020202020204" pitchFamily="34" charset="0"/>
            </a:rPr>
            <a:t> is prepared socially, personally, physically and intellectually within key developmental areas.</a:t>
          </a:r>
          <a:endParaRPr lang="en-US" sz="1400" dirty="0">
            <a:latin typeface="Trebuchet MS" panose="020B0603020202020204" pitchFamily="34" charset="0"/>
          </a:endParaRPr>
        </a:p>
      </dgm:t>
    </dgm:pt>
    <dgm:pt modelId="{E4DC77F0-BAD8-4806-A95F-87FECD2087E5}" type="parTrans" cxnId="{DB98DBEC-576B-455A-B493-9CE78D6413D5}">
      <dgm:prSet/>
      <dgm:spPr/>
      <dgm:t>
        <a:bodyPr/>
        <a:lstStyle/>
        <a:p>
          <a:endParaRPr lang="en-US"/>
        </a:p>
      </dgm:t>
    </dgm:pt>
    <dgm:pt modelId="{092622D0-B64A-4FE3-96F9-350F067F7BF5}" type="sibTrans" cxnId="{DB98DBEC-576B-455A-B493-9CE78D6413D5}">
      <dgm:prSet/>
      <dgm:spPr/>
      <dgm:t>
        <a:bodyPr/>
        <a:lstStyle/>
        <a:p>
          <a:endParaRPr lang="en-US"/>
        </a:p>
      </dgm:t>
    </dgm:pt>
    <dgm:pt modelId="{CC238824-08ED-4534-BCF6-6DDADD5A12D3}">
      <dgm:prSet phldrT="[Text]" custT="1"/>
      <dgm:spPr/>
      <dgm:t>
        <a:bodyPr/>
        <a:lstStyle/>
        <a:p>
          <a:pPr rtl="0"/>
          <a:r>
            <a:rPr lang="en-US" sz="1400" b="1" dirty="0" smtClean="0">
              <a:latin typeface="Trebuchet MS" panose="020B0603020202020204" pitchFamily="34" charset="0"/>
            </a:rPr>
            <a:t>Ready families</a:t>
          </a:r>
          <a:r>
            <a:rPr lang="en-US" sz="1400" dirty="0" smtClean="0">
              <a:latin typeface="Trebuchet MS" panose="020B0603020202020204" pitchFamily="34" charset="0"/>
            </a:rPr>
            <a:t> have adults who understand they are the most important people in the child’s life and take responsibility for the child’s school readiness through direct, frequent and positive involvement and interest in the child. </a:t>
          </a:r>
          <a:endParaRPr lang="en-US" sz="1400" dirty="0">
            <a:latin typeface="Trebuchet MS" panose="020B0603020202020204" pitchFamily="34" charset="0"/>
          </a:endParaRPr>
        </a:p>
      </dgm:t>
    </dgm:pt>
    <dgm:pt modelId="{B88E42D2-E745-4CCF-B585-D4E398E8F632}" type="parTrans" cxnId="{7D26D80F-0054-4CB1-88C4-3345C8C1E313}">
      <dgm:prSet/>
      <dgm:spPr/>
      <dgm:t>
        <a:bodyPr/>
        <a:lstStyle/>
        <a:p>
          <a:endParaRPr lang="en-US"/>
        </a:p>
      </dgm:t>
    </dgm:pt>
    <dgm:pt modelId="{46AE5510-83E9-4F62-81CC-708ACFA50164}" type="sibTrans" cxnId="{7D26D80F-0054-4CB1-88C4-3345C8C1E313}">
      <dgm:prSet/>
      <dgm:spPr/>
      <dgm:t>
        <a:bodyPr/>
        <a:lstStyle/>
        <a:p>
          <a:endParaRPr lang="en-US"/>
        </a:p>
      </dgm:t>
    </dgm:pt>
    <dgm:pt modelId="{5515129F-83B3-4B3D-BE15-6179DA11B910}">
      <dgm:prSet phldrT="[Text]" custT="1"/>
      <dgm:spPr/>
      <dgm:t>
        <a:bodyPr/>
        <a:lstStyle/>
        <a:p>
          <a:pPr rtl="0"/>
          <a:r>
            <a:rPr lang="en-US" sz="1400" b="1" dirty="0" smtClean="0">
              <a:latin typeface="Trebuchet MS" panose="020B0603020202020204" pitchFamily="34" charset="0"/>
            </a:rPr>
            <a:t>Ready Communities</a:t>
          </a:r>
          <a:r>
            <a:rPr lang="en-US" sz="1400" dirty="0" smtClean="0">
              <a:latin typeface="Trebuchet MS" panose="020B0603020202020204" pitchFamily="34" charset="0"/>
            </a:rPr>
            <a:t> support schools and families through information and access to high-quality child care and other early learning opportunities and services.</a:t>
          </a:r>
          <a:endParaRPr lang="en-US" sz="1400" dirty="0">
            <a:latin typeface="Trebuchet MS" panose="020B0603020202020204" pitchFamily="34" charset="0"/>
          </a:endParaRPr>
        </a:p>
      </dgm:t>
    </dgm:pt>
    <dgm:pt modelId="{DA9E0162-AC08-44B8-A309-2F8A95B6EC6B}" type="parTrans" cxnId="{F3B449AA-AC8E-4411-A417-C8790EBCB4D5}">
      <dgm:prSet/>
      <dgm:spPr/>
      <dgm:t>
        <a:bodyPr/>
        <a:lstStyle/>
        <a:p>
          <a:endParaRPr lang="en-US"/>
        </a:p>
      </dgm:t>
    </dgm:pt>
    <dgm:pt modelId="{8131F296-0D05-4873-9BED-DFBE0DF73AFA}" type="sibTrans" cxnId="{F3B449AA-AC8E-4411-A417-C8790EBCB4D5}">
      <dgm:prSet/>
      <dgm:spPr/>
      <dgm:t>
        <a:bodyPr/>
        <a:lstStyle/>
        <a:p>
          <a:endParaRPr lang="en-US"/>
        </a:p>
      </dgm:t>
    </dgm:pt>
    <dgm:pt modelId="{5763FCC6-284C-4369-8203-F5F96F841BEB}">
      <dgm:prSet/>
      <dgm:spPr/>
      <dgm:t>
        <a:bodyPr/>
        <a:lstStyle/>
        <a:p>
          <a:endParaRPr lang="en-US"/>
        </a:p>
      </dgm:t>
    </dgm:pt>
    <dgm:pt modelId="{0399D187-3BCE-49D2-8EB9-73AFF25D6F28}" type="parTrans" cxnId="{A7A07DF0-43C8-4D7D-9440-8CFDE26E1A52}">
      <dgm:prSet/>
      <dgm:spPr/>
      <dgm:t>
        <a:bodyPr/>
        <a:lstStyle/>
        <a:p>
          <a:endParaRPr lang="en-US"/>
        </a:p>
      </dgm:t>
    </dgm:pt>
    <dgm:pt modelId="{7BCB67F9-329B-4E16-B8D6-56AD1F8C658D}" type="sibTrans" cxnId="{A7A07DF0-43C8-4D7D-9440-8CFDE26E1A52}">
      <dgm:prSet/>
      <dgm:spPr/>
      <dgm:t>
        <a:bodyPr/>
        <a:lstStyle/>
        <a:p>
          <a:endParaRPr lang="en-US"/>
        </a:p>
      </dgm:t>
    </dgm:pt>
    <dgm:pt modelId="{E5A53987-D77E-48D0-BAE9-8943F92FF531}" type="pres">
      <dgm:prSet presAssocID="{499EAF4D-0B68-4E3E-ABBE-1D5A1AD7F5B2}" presName="composite" presStyleCnt="0">
        <dgm:presLayoutVars>
          <dgm:chMax val="1"/>
          <dgm:dir/>
          <dgm:resizeHandles val="exact"/>
        </dgm:presLayoutVars>
      </dgm:prSet>
      <dgm:spPr/>
      <dgm:t>
        <a:bodyPr/>
        <a:lstStyle/>
        <a:p>
          <a:endParaRPr lang="en-US"/>
        </a:p>
      </dgm:t>
    </dgm:pt>
    <dgm:pt modelId="{F92B3F49-D342-44E3-BE2E-1F8677167B9C}" type="pres">
      <dgm:prSet presAssocID="{B3A87150-7672-4699-889C-CD76C14FDDEA}" presName="roof" presStyleLbl="dkBgShp" presStyleIdx="0" presStyleCnt="2" custLinFactNeighborX="2236" custLinFactNeighborY="-19608"/>
      <dgm:spPr/>
      <dgm:t>
        <a:bodyPr/>
        <a:lstStyle/>
        <a:p>
          <a:endParaRPr lang="en-US"/>
        </a:p>
      </dgm:t>
    </dgm:pt>
    <dgm:pt modelId="{010EAA5B-79CA-4C25-A5B5-BBA355AFA415}" type="pres">
      <dgm:prSet presAssocID="{B3A87150-7672-4699-889C-CD76C14FDDEA}" presName="pillars" presStyleCnt="0"/>
      <dgm:spPr/>
    </dgm:pt>
    <dgm:pt modelId="{24792980-F125-4FCE-A0D7-7042A0F708A8}" type="pres">
      <dgm:prSet presAssocID="{B3A87150-7672-4699-889C-CD76C14FDDEA}" presName="pillar1" presStyleLbl="node1" presStyleIdx="0" presStyleCnt="3" custLinFactNeighborY="339">
        <dgm:presLayoutVars>
          <dgm:bulletEnabled val="1"/>
        </dgm:presLayoutVars>
      </dgm:prSet>
      <dgm:spPr/>
      <dgm:t>
        <a:bodyPr/>
        <a:lstStyle/>
        <a:p>
          <a:endParaRPr lang="en-US"/>
        </a:p>
      </dgm:t>
    </dgm:pt>
    <dgm:pt modelId="{994EE374-9252-47E9-96EB-8C1D4C5018B5}" type="pres">
      <dgm:prSet presAssocID="{CC238824-08ED-4534-BCF6-6DDADD5A12D3}" presName="pillarX" presStyleLbl="node1" presStyleIdx="1" presStyleCnt="3" custLinFactNeighborY="339">
        <dgm:presLayoutVars>
          <dgm:bulletEnabled val="1"/>
        </dgm:presLayoutVars>
      </dgm:prSet>
      <dgm:spPr/>
      <dgm:t>
        <a:bodyPr/>
        <a:lstStyle/>
        <a:p>
          <a:endParaRPr lang="en-US"/>
        </a:p>
      </dgm:t>
    </dgm:pt>
    <dgm:pt modelId="{BF26C40B-22F6-4DD7-A95E-9F1FF53AA204}" type="pres">
      <dgm:prSet presAssocID="{5515129F-83B3-4B3D-BE15-6179DA11B910}" presName="pillarX" presStyleLbl="node1" presStyleIdx="2" presStyleCnt="3" custLinFactNeighborY="339">
        <dgm:presLayoutVars>
          <dgm:bulletEnabled val="1"/>
        </dgm:presLayoutVars>
      </dgm:prSet>
      <dgm:spPr/>
      <dgm:t>
        <a:bodyPr/>
        <a:lstStyle/>
        <a:p>
          <a:endParaRPr lang="en-US"/>
        </a:p>
      </dgm:t>
    </dgm:pt>
    <dgm:pt modelId="{4FEF0E09-EB3C-4BEA-B91A-57F5C921D40F}" type="pres">
      <dgm:prSet presAssocID="{B3A87150-7672-4699-889C-CD76C14FDDEA}" presName="base" presStyleLbl="dkBgShp" presStyleIdx="1" presStyleCnt="2"/>
      <dgm:spPr/>
    </dgm:pt>
  </dgm:ptLst>
  <dgm:cxnLst>
    <dgm:cxn modelId="{F3B449AA-AC8E-4411-A417-C8790EBCB4D5}" srcId="{B3A87150-7672-4699-889C-CD76C14FDDEA}" destId="{5515129F-83B3-4B3D-BE15-6179DA11B910}" srcOrd="2" destOrd="0" parTransId="{DA9E0162-AC08-44B8-A309-2F8A95B6EC6B}" sibTransId="{8131F296-0D05-4873-9BED-DFBE0DF73AFA}"/>
    <dgm:cxn modelId="{BC5A6C81-90C5-4558-ACED-7397D1D35C15}" type="presOf" srcId="{B3A87150-7672-4699-889C-CD76C14FDDEA}" destId="{F92B3F49-D342-44E3-BE2E-1F8677167B9C}" srcOrd="0" destOrd="0" presId="urn:microsoft.com/office/officeart/2005/8/layout/hList3"/>
    <dgm:cxn modelId="{C93EB289-EF33-4DCA-BE64-FFBB424B92B6}" type="presOf" srcId="{4293B5FD-09A6-45DD-995A-AF723456FC96}" destId="{24792980-F125-4FCE-A0D7-7042A0F708A8}" srcOrd="0" destOrd="0" presId="urn:microsoft.com/office/officeart/2005/8/layout/hList3"/>
    <dgm:cxn modelId="{2359D53A-10CA-45E5-9134-F1AAD259346E}" type="presOf" srcId="{CC238824-08ED-4534-BCF6-6DDADD5A12D3}" destId="{994EE374-9252-47E9-96EB-8C1D4C5018B5}" srcOrd="0" destOrd="0" presId="urn:microsoft.com/office/officeart/2005/8/layout/hList3"/>
    <dgm:cxn modelId="{7D26D80F-0054-4CB1-88C4-3345C8C1E313}" srcId="{B3A87150-7672-4699-889C-CD76C14FDDEA}" destId="{CC238824-08ED-4534-BCF6-6DDADD5A12D3}" srcOrd="1" destOrd="0" parTransId="{B88E42D2-E745-4CCF-B585-D4E398E8F632}" sibTransId="{46AE5510-83E9-4F62-81CC-708ACFA50164}"/>
    <dgm:cxn modelId="{661585E3-FA35-4A99-B866-C0A0223289ED}" srcId="{499EAF4D-0B68-4E3E-ABBE-1D5A1AD7F5B2}" destId="{B3A87150-7672-4699-889C-CD76C14FDDEA}" srcOrd="0" destOrd="0" parTransId="{447AF9E1-F20C-4E37-B034-4AC07B7D3781}" sibTransId="{988955AE-06B1-42D8-A7FF-08C1ED229C54}"/>
    <dgm:cxn modelId="{B2B858B3-AAEC-4715-AC22-4D5F434E2AB3}" type="presOf" srcId="{499EAF4D-0B68-4E3E-ABBE-1D5A1AD7F5B2}" destId="{E5A53987-D77E-48D0-BAE9-8943F92FF531}" srcOrd="0" destOrd="0" presId="urn:microsoft.com/office/officeart/2005/8/layout/hList3"/>
    <dgm:cxn modelId="{DB98DBEC-576B-455A-B493-9CE78D6413D5}" srcId="{B3A87150-7672-4699-889C-CD76C14FDDEA}" destId="{4293B5FD-09A6-45DD-995A-AF723456FC96}" srcOrd="0" destOrd="0" parTransId="{E4DC77F0-BAD8-4806-A95F-87FECD2087E5}" sibTransId="{092622D0-B64A-4FE3-96F9-350F067F7BF5}"/>
    <dgm:cxn modelId="{05429AE1-9514-411F-800C-4105C4F11079}" type="presOf" srcId="{5515129F-83B3-4B3D-BE15-6179DA11B910}" destId="{BF26C40B-22F6-4DD7-A95E-9F1FF53AA204}" srcOrd="0" destOrd="0" presId="urn:microsoft.com/office/officeart/2005/8/layout/hList3"/>
    <dgm:cxn modelId="{A7A07DF0-43C8-4D7D-9440-8CFDE26E1A52}" srcId="{499EAF4D-0B68-4E3E-ABBE-1D5A1AD7F5B2}" destId="{5763FCC6-284C-4369-8203-F5F96F841BEB}" srcOrd="1" destOrd="0" parTransId="{0399D187-3BCE-49D2-8EB9-73AFF25D6F28}" sibTransId="{7BCB67F9-329B-4E16-B8D6-56AD1F8C658D}"/>
    <dgm:cxn modelId="{D06B1E8E-1AE5-49D1-ACD1-3AFE9522FA3E}" type="presParOf" srcId="{E5A53987-D77E-48D0-BAE9-8943F92FF531}" destId="{F92B3F49-D342-44E3-BE2E-1F8677167B9C}" srcOrd="0" destOrd="0" presId="urn:microsoft.com/office/officeart/2005/8/layout/hList3"/>
    <dgm:cxn modelId="{80C8EC5F-DFB9-4A46-8919-470800CE60D4}" type="presParOf" srcId="{E5A53987-D77E-48D0-BAE9-8943F92FF531}" destId="{010EAA5B-79CA-4C25-A5B5-BBA355AFA415}" srcOrd="1" destOrd="0" presId="urn:microsoft.com/office/officeart/2005/8/layout/hList3"/>
    <dgm:cxn modelId="{CAAAA0CC-436E-416C-9E6A-29629523EEA0}" type="presParOf" srcId="{010EAA5B-79CA-4C25-A5B5-BBA355AFA415}" destId="{24792980-F125-4FCE-A0D7-7042A0F708A8}" srcOrd="0" destOrd="0" presId="urn:microsoft.com/office/officeart/2005/8/layout/hList3"/>
    <dgm:cxn modelId="{F7EB8171-27FB-429A-870E-7D2D18B0FCD6}" type="presParOf" srcId="{010EAA5B-79CA-4C25-A5B5-BBA355AFA415}" destId="{994EE374-9252-47E9-96EB-8C1D4C5018B5}" srcOrd="1" destOrd="0" presId="urn:microsoft.com/office/officeart/2005/8/layout/hList3"/>
    <dgm:cxn modelId="{36A7320A-4D9B-478B-938B-922CB0846902}" type="presParOf" srcId="{010EAA5B-79CA-4C25-A5B5-BBA355AFA415}" destId="{BF26C40B-22F6-4DD7-A95E-9F1FF53AA204}" srcOrd="2" destOrd="0" presId="urn:microsoft.com/office/officeart/2005/8/layout/hList3"/>
    <dgm:cxn modelId="{CDD4C2D9-2FAC-435D-920F-DE82811A29D1}" type="presParOf" srcId="{E5A53987-D77E-48D0-BAE9-8943F92FF531}" destId="{4FEF0E09-EB3C-4BEA-B91A-57F5C921D40F}"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8EBEADF-4FEE-456C-B8DF-7DABD11478A7}" type="doc">
      <dgm:prSet loTypeId="urn:microsoft.com/office/officeart/2005/8/layout/chevronAccent+Icon" loCatId="process" qsTypeId="urn:microsoft.com/office/officeart/2005/8/quickstyle/simple1" qsCatId="simple" csTypeId="urn:microsoft.com/office/officeart/2005/8/colors/accent2_1" csCatId="accent2" phldr="1"/>
      <dgm:spPr/>
      <dgm:t>
        <a:bodyPr/>
        <a:lstStyle/>
        <a:p>
          <a:endParaRPr lang="en-US"/>
        </a:p>
      </dgm:t>
    </dgm:pt>
    <dgm:pt modelId="{4A9B9350-C7BE-4A6A-9F8F-9F2B2F9A8727}">
      <dgm:prSet phldrT="[Text]" custT="1"/>
      <dgm:spPr/>
      <dgm:t>
        <a:bodyPr/>
        <a:lstStyle/>
        <a:p>
          <a:pPr rtl="0"/>
          <a:r>
            <a:rPr lang="en-US" sz="1400" b="1" dirty="0" smtClean="0">
              <a:latin typeface="Calibri"/>
              <a:ea typeface="Calibri"/>
              <a:cs typeface="Calibri"/>
              <a:sym typeface="Calibri"/>
            </a:rPr>
            <a:t>At-Home Early Literacy Support</a:t>
          </a:r>
          <a:endParaRPr lang="en-US" sz="1400" b="1" dirty="0"/>
        </a:p>
      </dgm:t>
    </dgm:pt>
    <dgm:pt modelId="{04EE8ECE-8D20-41DC-93B7-116A958DF5C6}" type="parTrans" cxnId="{2E0B3FD1-DDF2-4D1E-9417-FB1AE891988B}">
      <dgm:prSet/>
      <dgm:spPr/>
      <dgm:t>
        <a:bodyPr/>
        <a:lstStyle/>
        <a:p>
          <a:endParaRPr lang="en-US"/>
        </a:p>
      </dgm:t>
    </dgm:pt>
    <dgm:pt modelId="{DFFF897B-D674-447F-8E05-4C054F42F20D}" type="sibTrans" cxnId="{2E0B3FD1-DDF2-4D1E-9417-FB1AE891988B}">
      <dgm:prSet/>
      <dgm:spPr/>
      <dgm:t>
        <a:bodyPr/>
        <a:lstStyle/>
        <a:p>
          <a:endParaRPr lang="en-US"/>
        </a:p>
      </dgm:t>
    </dgm:pt>
    <dgm:pt modelId="{D7B67996-E9A1-48B5-8B8F-67024C2A63AD}">
      <dgm:prSet phldrT="[Text]" custT="1"/>
      <dgm:spPr/>
      <dgm:t>
        <a:bodyPr/>
        <a:lstStyle/>
        <a:p>
          <a:pPr rtl="0"/>
          <a:r>
            <a:rPr lang="en-US" sz="1400" b="1" dirty="0" smtClean="0">
              <a:latin typeface="Calibri"/>
              <a:ea typeface="Calibri"/>
              <a:cs typeface="Calibri"/>
              <a:sym typeface="Calibri"/>
            </a:rPr>
            <a:t>Phonological Awareness and Alphabet Knowledge</a:t>
          </a:r>
          <a:endParaRPr lang="en-US" sz="1400" b="1" dirty="0"/>
        </a:p>
      </dgm:t>
    </dgm:pt>
    <dgm:pt modelId="{399F1786-EB6C-4AE2-B535-55B265BBEF7F}" type="parTrans" cxnId="{56FB59D6-4601-4787-84E5-D8B0E5C61EF0}">
      <dgm:prSet/>
      <dgm:spPr/>
      <dgm:t>
        <a:bodyPr/>
        <a:lstStyle/>
        <a:p>
          <a:endParaRPr lang="en-US"/>
        </a:p>
      </dgm:t>
    </dgm:pt>
    <dgm:pt modelId="{C094BD74-2968-494F-9F93-CB028A047D75}" type="sibTrans" cxnId="{56FB59D6-4601-4787-84E5-D8B0E5C61EF0}">
      <dgm:prSet/>
      <dgm:spPr/>
      <dgm:t>
        <a:bodyPr/>
        <a:lstStyle/>
        <a:p>
          <a:endParaRPr lang="en-US"/>
        </a:p>
      </dgm:t>
    </dgm:pt>
    <dgm:pt modelId="{BFF8FE9D-87A5-4F3E-B70E-0932B3BE3CE6}">
      <dgm:prSet phldrT="[Text]" custT="1"/>
      <dgm:spPr/>
      <dgm:t>
        <a:bodyPr/>
        <a:lstStyle/>
        <a:p>
          <a:pPr rtl="0"/>
          <a:r>
            <a:rPr lang="en-US" sz="1400" b="1" dirty="0" smtClean="0"/>
            <a:t>Language Development</a:t>
          </a:r>
          <a:endParaRPr lang="en-US" sz="1400" b="1" dirty="0"/>
        </a:p>
      </dgm:t>
    </dgm:pt>
    <dgm:pt modelId="{AAEED375-5A68-45FC-B1A6-84344AEFE266}" type="parTrans" cxnId="{52E20402-9DFE-49D2-9501-ED72FDDE2D3C}">
      <dgm:prSet/>
      <dgm:spPr/>
      <dgm:t>
        <a:bodyPr/>
        <a:lstStyle/>
        <a:p>
          <a:endParaRPr lang="en-US"/>
        </a:p>
      </dgm:t>
    </dgm:pt>
    <dgm:pt modelId="{F23A710A-7832-467D-BF2B-4B45A968342F}" type="sibTrans" cxnId="{52E20402-9DFE-49D2-9501-ED72FDDE2D3C}">
      <dgm:prSet/>
      <dgm:spPr/>
      <dgm:t>
        <a:bodyPr/>
        <a:lstStyle/>
        <a:p>
          <a:endParaRPr lang="en-US"/>
        </a:p>
      </dgm:t>
    </dgm:pt>
    <dgm:pt modelId="{1BCA29D9-8730-4E3D-B14B-C8438C3F4A50}" type="pres">
      <dgm:prSet presAssocID="{48EBEADF-4FEE-456C-B8DF-7DABD11478A7}" presName="Name0" presStyleCnt="0">
        <dgm:presLayoutVars>
          <dgm:dir/>
          <dgm:resizeHandles val="exact"/>
        </dgm:presLayoutVars>
      </dgm:prSet>
      <dgm:spPr/>
      <dgm:t>
        <a:bodyPr/>
        <a:lstStyle/>
        <a:p>
          <a:endParaRPr lang="en-US"/>
        </a:p>
      </dgm:t>
    </dgm:pt>
    <dgm:pt modelId="{F49D413F-1480-408D-AA71-04F2A64A7ECD}" type="pres">
      <dgm:prSet presAssocID="{4A9B9350-C7BE-4A6A-9F8F-9F2B2F9A8727}" presName="composite" presStyleCnt="0"/>
      <dgm:spPr/>
    </dgm:pt>
    <dgm:pt modelId="{8635A692-18E9-4376-BEEF-9BB98026A415}" type="pres">
      <dgm:prSet presAssocID="{4A9B9350-C7BE-4A6A-9F8F-9F2B2F9A8727}" presName="bgChev" presStyleLbl="node1" presStyleIdx="0" presStyleCnt="3"/>
      <dgm:spPr/>
    </dgm:pt>
    <dgm:pt modelId="{B1293719-D787-4DCE-BDBC-AE6980AB8B38}" type="pres">
      <dgm:prSet presAssocID="{4A9B9350-C7BE-4A6A-9F8F-9F2B2F9A8727}" presName="txNode" presStyleLbl="fgAcc1" presStyleIdx="0" presStyleCnt="3">
        <dgm:presLayoutVars>
          <dgm:bulletEnabled val="1"/>
        </dgm:presLayoutVars>
      </dgm:prSet>
      <dgm:spPr/>
      <dgm:t>
        <a:bodyPr/>
        <a:lstStyle/>
        <a:p>
          <a:endParaRPr lang="en-US"/>
        </a:p>
      </dgm:t>
    </dgm:pt>
    <dgm:pt modelId="{3616632F-91A3-46A6-A052-0856B2B23367}" type="pres">
      <dgm:prSet presAssocID="{DFFF897B-D674-447F-8E05-4C054F42F20D}" presName="compositeSpace" presStyleCnt="0"/>
      <dgm:spPr/>
    </dgm:pt>
    <dgm:pt modelId="{81C38880-1682-4F00-B68A-F82B1945E205}" type="pres">
      <dgm:prSet presAssocID="{D7B67996-E9A1-48B5-8B8F-67024C2A63AD}" presName="composite" presStyleCnt="0"/>
      <dgm:spPr/>
    </dgm:pt>
    <dgm:pt modelId="{22E82666-D9AF-467C-85AA-2F628AE1ECE1}" type="pres">
      <dgm:prSet presAssocID="{D7B67996-E9A1-48B5-8B8F-67024C2A63AD}" presName="bgChev" presStyleLbl="node1" presStyleIdx="1" presStyleCnt="3"/>
      <dgm:spPr/>
    </dgm:pt>
    <dgm:pt modelId="{604A06DF-09B5-4CE3-997A-188D4A6A70BA}" type="pres">
      <dgm:prSet presAssocID="{D7B67996-E9A1-48B5-8B8F-67024C2A63AD}" presName="txNode" presStyleLbl="fgAcc1" presStyleIdx="1" presStyleCnt="3">
        <dgm:presLayoutVars>
          <dgm:bulletEnabled val="1"/>
        </dgm:presLayoutVars>
      </dgm:prSet>
      <dgm:spPr/>
      <dgm:t>
        <a:bodyPr/>
        <a:lstStyle/>
        <a:p>
          <a:endParaRPr lang="en-US"/>
        </a:p>
      </dgm:t>
    </dgm:pt>
    <dgm:pt modelId="{911FF975-042D-4906-9CDF-CAC80B4A93B6}" type="pres">
      <dgm:prSet presAssocID="{C094BD74-2968-494F-9F93-CB028A047D75}" presName="compositeSpace" presStyleCnt="0"/>
      <dgm:spPr/>
    </dgm:pt>
    <dgm:pt modelId="{533BF2A2-253A-4D73-AE2B-8415C7B032F9}" type="pres">
      <dgm:prSet presAssocID="{BFF8FE9D-87A5-4F3E-B70E-0932B3BE3CE6}" presName="composite" presStyleCnt="0"/>
      <dgm:spPr/>
    </dgm:pt>
    <dgm:pt modelId="{767A9267-18FB-4E32-B279-251F9E1F6E76}" type="pres">
      <dgm:prSet presAssocID="{BFF8FE9D-87A5-4F3E-B70E-0932B3BE3CE6}" presName="bgChev" presStyleLbl="node1" presStyleIdx="2" presStyleCnt="3"/>
      <dgm:spPr/>
    </dgm:pt>
    <dgm:pt modelId="{4761622B-D811-453B-8858-2FDE4ECFE7EC}" type="pres">
      <dgm:prSet presAssocID="{BFF8FE9D-87A5-4F3E-B70E-0932B3BE3CE6}" presName="txNode" presStyleLbl="fgAcc1" presStyleIdx="2" presStyleCnt="3">
        <dgm:presLayoutVars>
          <dgm:bulletEnabled val="1"/>
        </dgm:presLayoutVars>
      </dgm:prSet>
      <dgm:spPr/>
      <dgm:t>
        <a:bodyPr/>
        <a:lstStyle/>
        <a:p>
          <a:endParaRPr lang="en-US"/>
        </a:p>
      </dgm:t>
    </dgm:pt>
  </dgm:ptLst>
  <dgm:cxnLst>
    <dgm:cxn modelId="{56FB59D6-4601-4787-84E5-D8B0E5C61EF0}" srcId="{48EBEADF-4FEE-456C-B8DF-7DABD11478A7}" destId="{D7B67996-E9A1-48B5-8B8F-67024C2A63AD}" srcOrd="1" destOrd="0" parTransId="{399F1786-EB6C-4AE2-B535-55B265BBEF7F}" sibTransId="{C094BD74-2968-494F-9F93-CB028A047D75}"/>
    <dgm:cxn modelId="{2E0B3FD1-DDF2-4D1E-9417-FB1AE891988B}" srcId="{48EBEADF-4FEE-456C-B8DF-7DABD11478A7}" destId="{4A9B9350-C7BE-4A6A-9F8F-9F2B2F9A8727}" srcOrd="0" destOrd="0" parTransId="{04EE8ECE-8D20-41DC-93B7-116A958DF5C6}" sibTransId="{DFFF897B-D674-447F-8E05-4C054F42F20D}"/>
    <dgm:cxn modelId="{FA49F71D-2F40-4B75-8163-0262BDE35754}" type="presOf" srcId="{BFF8FE9D-87A5-4F3E-B70E-0932B3BE3CE6}" destId="{4761622B-D811-453B-8858-2FDE4ECFE7EC}" srcOrd="0" destOrd="0" presId="urn:microsoft.com/office/officeart/2005/8/layout/chevronAccent+Icon"/>
    <dgm:cxn modelId="{ECD2760F-1821-49D2-A1E2-00185A60F29D}" type="presOf" srcId="{4A9B9350-C7BE-4A6A-9F8F-9F2B2F9A8727}" destId="{B1293719-D787-4DCE-BDBC-AE6980AB8B38}" srcOrd="0" destOrd="0" presId="urn:microsoft.com/office/officeart/2005/8/layout/chevronAccent+Icon"/>
    <dgm:cxn modelId="{52E20402-9DFE-49D2-9501-ED72FDDE2D3C}" srcId="{48EBEADF-4FEE-456C-B8DF-7DABD11478A7}" destId="{BFF8FE9D-87A5-4F3E-B70E-0932B3BE3CE6}" srcOrd="2" destOrd="0" parTransId="{AAEED375-5A68-45FC-B1A6-84344AEFE266}" sibTransId="{F23A710A-7832-467D-BF2B-4B45A968342F}"/>
    <dgm:cxn modelId="{2DB48549-D417-4002-8C51-EB0DA846CDE2}" type="presOf" srcId="{D7B67996-E9A1-48B5-8B8F-67024C2A63AD}" destId="{604A06DF-09B5-4CE3-997A-188D4A6A70BA}" srcOrd="0" destOrd="0" presId="urn:microsoft.com/office/officeart/2005/8/layout/chevronAccent+Icon"/>
    <dgm:cxn modelId="{D3A2C45F-F4A1-492B-BA7E-FFCEE2C0A2A2}" type="presOf" srcId="{48EBEADF-4FEE-456C-B8DF-7DABD11478A7}" destId="{1BCA29D9-8730-4E3D-B14B-C8438C3F4A50}" srcOrd="0" destOrd="0" presId="urn:microsoft.com/office/officeart/2005/8/layout/chevronAccent+Icon"/>
    <dgm:cxn modelId="{F6DD61AA-A1BA-4BAB-AFE5-60E184116305}" type="presParOf" srcId="{1BCA29D9-8730-4E3D-B14B-C8438C3F4A50}" destId="{F49D413F-1480-408D-AA71-04F2A64A7ECD}" srcOrd="0" destOrd="0" presId="urn:microsoft.com/office/officeart/2005/8/layout/chevronAccent+Icon"/>
    <dgm:cxn modelId="{12CBDAF7-DD3F-48B8-A212-2ED0ED2E48D3}" type="presParOf" srcId="{F49D413F-1480-408D-AA71-04F2A64A7ECD}" destId="{8635A692-18E9-4376-BEEF-9BB98026A415}" srcOrd="0" destOrd="0" presId="urn:microsoft.com/office/officeart/2005/8/layout/chevronAccent+Icon"/>
    <dgm:cxn modelId="{F2DCCEA4-60C8-420D-B39B-A04968224088}" type="presParOf" srcId="{F49D413F-1480-408D-AA71-04F2A64A7ECD}" destId="{B1293719-D787-4DCE-BDBC-AE6980AB8B38}" srcOrd="1" destOrd="0" presId="urn:microsoft.com/office/officeart/2005/8/layout/chevronAccent+Icon"/>
    <dgm:cxn modelId="{83548D03-C617-42EB-8A9A-CFEBFFD76908}" type="presParOf" srcId="{1BCA29D9-8730-4E3D-B14B-C8438C3F4A50}" destId="{3616632F-91A3-46A6-A052-0856B2B23367}" srcOrd="1" destOrd="0" presId="urn:microsoft.com/office/officeart/2005/8/layout/chevronAccent+Icon"/>
    <dgm:cxn modelId="{AA7C583E-F569-4768-AA36-7383CF616F6C}" type="presParOf" srcId="{1BCA29D9-8730-4E3D-B14B-C8438C3F4A50}" destId="{81C38880-1682-4F00-B68A-F82B1945E205}" srcOrd="2" destOrd="0" presId="urn:microsoft.com/office/officeart/2005/8/layout/chevronAccent+Icon"/>
    <dgm:cxn modelId="{1B72F0AE-0BF6-4471-8260-A82142FC50B4}" type="presParOf" srcId="{81C38880-1682-4F00-B68A-F82B1945E205}" destId="{22E82666-D9AF-467C-85AA-2F628AE1ECE1}" srcOrd="0" destOrd="0" presId="urn:microsoft.com/office/officeart/2005/8/layout/chevronAccent+Icon"/>
    <dgm:cxn modelId="{0C3160E5-562A-4F0A-8CD1-E276FD5AD540}" type="presParOf" srcId="{81C38880-1682-4F00-B68A-F82B1945E205}" destId="{604A06DF-09B5-4CE3-997A-188D4A6A70BA}" srcOrd="1" destOrd="0" presId="urn:microsoft.com/office/officeart/2005/8/layout/chevronAccent+Icon"/>
    <dgm:cxn modelId="{636441E0-D4FE-4E97-8B6B-636243ED93A6}" type="presParOf" srcId="{1BCA29D9-8730-4E3D-B14B-C8438C3F4A50}" destId="{911FF975-042D-4906-9CDF-CAC80B4A93B6}" srcOrd="3" destOrd="0" presId="urn:microsoft.com/office/officeart/2005/8/layout/chevronAccent+Icon"/>
    <dgm:cxn modelId="{9AB28EAF-0D63-4DD9-9782-A7883F0CB8C1}" type="presParOf" srcId="{1BCA29D9-8730-4E3D-B14B-C8438C3F4A50}" destId="{533BF2A2-253A-4D73-AE2B-8415C7B032F9}" srcOrd="4" destOrd="0" presId="urn:microsoft.com/office/officeart/2005/8/layout/chevronAccent+Icon"/>
    <dgm:cxn modelId="{55B7DAF1-0444-4E09-B19F-AB1FBE2B40E0}" type="presParOf" srcId="{533BF2A2-253A-4D73-AE2B-8415C7B032F9}" destId="{767A9267-18FB-4E32-B279-251F9E1F6E76}" srcOrd="0" destOrd="0" presId="urn:microsoft.com/office/officeart/2005/8/layout/chevronAccent+Icon"/>
    <dgm:cxn modelId="{664BE8B1-CB6B-4911-B2C7-612EB740B419}" type="presParOf" srcId="{533BF2A2-253A-4D73-AE2B-8415C7B032F9}" destId="{4761622B-D811-453B-8858-2FDE4ECFE7EC}" srcOrd="1" destOrd="0" presId="urn:microsoft.com/office/officeart/2005/8/layout/chevronAccent+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CE29EAF-5D45-4AA7-9488-D27F7A7FD874}" type="doc">
      <dgm:prSet loTypeId="urn:microsoft.com/office/officeart/2005/8/layout/vList2" loCatId="list" qsTypeId="urn:microsoft.com/office/officeart/2005/8/quickstyle/simple1" qsCatId="simple" csTypeId="urn:microsoft.com/office/officeart/2005/8/colors/accent2_3" csCatId="accent2" phldr="1"/>
      <dgm:spPr/>
      <dgm:t>
        <a:bodyPr/>
        <a:lstStyle/>
        <a:p>
          <a:endParaRPr lang="en-US"/>
        </a:p>
      </dgm:t>
    </dgm:pt>
    <dgm:pt modelId="{2887269A-EBE7-4271-BCEF-B9F3069C7570}">
      <dgm:prSet phldrT="[Text]" custT="1"/>
      <dgm:spPr/>
      <dgm:t>
        <a:bodyPr/>
        <a:lstStyle/>
        <a:p>
          <a:r>
            <a:rPr lang="en-US" sz="1600" b="1" dirty="0" smtClean="0"/>
            <a:t>Self-talk</a:t>
          </a:r>
          <a:endParaRPr lang="en-US" sz="1600" b="1" dirty="0"/>
        </a:p>
      </dgm:t>
    </dgm:pt>
    <dgm:pt modelId="{9E87B36E-286D-4E4A-B108-CDA35108B01A}" type="parTrans" cxnId="{9C51D098-3263-4AFE-88D4-62353E76C944}">
      <dgm:prSet/>
      <dgm:spPr/>
      <dgm:t>
        <a:bodyPr/>
        <a:lstStyle/>
        <a:p>
          <a:endParaRPr lang="en-US"/>
        </a:p>
      </dgm:t>
    </dgm:pt>
    <dgm:pt modelId="{96E20228-0B89-4630-A73B-B69207DC6938}" type="sibTrans" cxnId="{9C51D098-3263-4AFE-88D4-62353E76C944}">
      <dgm:prSet/>
      <dgm:spPr/>
      <dgm:t>
        <a:bodyPr/>
        <a:lstStyle/>
        <a:p>
          <a:endParaRPr lang="en-US"/>
        </a:p>
      </dgm:t>
    </dgm:pt>
    <dgm:pt modelId="{8D215D7D-0FA3-490A-AA29-2680D3CFFFC0}">
      <dgm:prSet phldrT="[Text]" custT="1"/>
      <dgm:spPr/>
      <dgm:t>
        <a:bodyPr/>
        <a:lstStyle/>
        <a:p>
          <a:r>
            <a:rPr lang="en-US" sz="1600" dirty="0" smtClean="0"/>
            <a:t>Describe what </a:t>
          </a:r>
          <a:r>
            <a:rPr lang="en-US" sz="1600" i="1" dirty="0" smtClean="0"/>
            <a:t>you</a:t>
          </a:r>
          <a:r>
            <a:rPr lang="en-US" sz="1600" dirty="0" smtClean="0"/>
            <a:t> are doing</a:t>
          </a:r>
          <a:endParaRPr lang="en-US" sz="1600" dirty="0"/>
        </a:p>
      </dgm:t>
    </dgm:pt>
    <dgm:pt modelId="{A759F065-3EF8-4A9A-991D-8C0B6711D333}" type="parTrans" cxnId="{E925B643-15AE-4F24-8B14-DF94F37E35EF}">
      <dgm:prSet/>
      <dgm:spPr/>
      <dgm:t>
        <a:bodyPr/>
        <a:lstStyle/>
        <a:p>
          <a:endParaRPr lang="en-US"/>
        </a:p>
      </dgm:t>
    </dgm:pt>
    <dgm:pt modelId="{2FC4AB53-03C3-43F7-9594-360D4478A8CB}" type="sibTrans" cxnId="{E925B643-15AE-4F24-8B14-DF94F37E35EF}">
      <dgm:prSet/>
      <dgm:spPr/>
      <dgm:t>
        <a:bodyPr/>
        <a:lstStyle/>
        <a:p>
          <a:endParaRPr lang="en-US"/>
        </a:p>
      </dgm:t>
    </dgm:pt>
    <dgm:pt modelId="{E61239B6-FB84-480C-AEAA-48B27D3ECBA8}">
      <dgm:prSet phldrT="[Text]" custT="1"/>
      <dgm:spPr/>
      <dgm:t>
        <a:bodyPr/>
        <a:lstStyle/>
        <a:p>
          <a:r>
            <a:rPr lang="en-US" sz="1600" b="1" dirty="0" smtClean="0"/>
            <a:t>Parallel Talk</a:t>
          </a:r>
          <a:endParaRPr lang="en-US" sz="1600" b="1" dirty="0"/>
        </a:p>
      </dgm:t>
    </dgm:pt>
    <dgm:pt modelId="{5D582FA9-F99B-4BBF-9362-F707B9438CCE}" type="parTrans" cxnId="{F189EF63-9FBB-4677-BC80-157D15F603E7}">
      <dgm:prSet/>
      <dgm:spPr/>
      <dgm:t>
        <a:bodyPr/>
        <a:lstStyle/>
        <a:p>
          <a:endParaRPr lang="en-US"/>
        </a:p>
      </dgm:t>
    </dgm:pt>
    <dgm:pt modelId="{0DCD55CB-0D82-4788-91EB-C31D04B072A0}" type="sibTrans" cxnId="{F189EF63-9FBB-4677-BC80-157D15F603E7}">
      <dgm:prSet/>
      <dgm:spPr/>
      <dgm:t>
        <a:bodyPr/>
        <a:lstStyle/>
        <a:p>
          <a:endParaRPr lang="en-US"/>
        </a:p>
      </dgm:t>
    </dgm:pt>
    <dgm:pt modelId="{936C8AFA-36D6-4566-AB90-25E06D26B54A}">
      <dgm:prSet phldrT="[Text]" custT="1"/>
      <dgm:spPr/>
      <dgm:t>
        <a:bodyPr/>
        <a:lstStyle/>
        <a:p>
          <a:r>
            <a:rPr lang="en-US" sz="1600" dirty="0" smtClean="0"/>
            <a:t>Describe what </a:t>
          </a:r>
          <a:r>
            <a:rPr lang="en-US" sz="1600" i="1" dirty="0" smtClean="0"/>
            <a:t>your child</a:t>
          </a:r>
          <a:r>
            <a:rPr lang="en-US" sz="1600" dirty="0" smtClean="0"/>
            <a:t> is doing</a:t>
          </a:r>
          <a:endParaRPr lang="en-US" sz="1600" dirty="0"/>
        </a:p>
      </dgm:t>
    </dgm:pt>
    <dgm:pt modelId="{A7D6069E-20AA-4626-BCA9-8DC5ACEFB72F}" type="parTrans" cxnId="{E2C73A4A-F8BA-4B3E-B82D-C0819F03C4D1}">
      <dgm:prSet/>
      <dgm:spPr/>
      <dgm:t>
        <a:bodyPr/>
        <a:lstStyle/>
        <a:p>
          <a:endParaRPr lang="en-US"/>
        </a:p>
      </dgm:t>
    </dgm:pt>
    <dgm:pt modelId="{7AA8DA5D-4581-4C6A-A938-BD10BC5F23FD}" type="sibTrans" cxnId="{E2C73A4A-F8BA-4B3E-B82D-C0819F03C4D1}">
      <dgm:prSet/>
      <dgm:spPr/>
      <dgm:t>
        <a:bodyPr/>
        <a:lstStyle/>
        <a:p>
          <a:endParaRPr lang="en-US"/>
        </a:p>
      </dgm:t>
    </dgm:pt>
    <dgm:pt modelId="{9141F91A-43BC-4857-A76F-BF480328935F}">
      <dgm:prSet phldrT="[Text]" custT="1"/>
      <dgm:spPr/>
      <dgm:t>
        <a:bodyPr/>
        <a:lstStyle/>
        <a:p>
          <a:r>
            <a:rPr lang="en-US" sz="1600" b="1" dirty="0" smtClean="0"/>
            <a:t>Repeat and extend</a:t>
          </a:r>
          <a:endParaRPr lang="en-US" sz="1600" b="1" dirty="0"/>
        </a:p>
      </dgm:t>
    </dgm:pt>
    <dgm:pt modelId="{50898107-5163-417D-AE58-5A678D366BF8}" type="parTrans" cxnId="{5532EDDF-8D2E-4637-AF4D-4D69871A8E7F}">
      <dgm:prSet/>
      <dgm:spPr/>
      <dgm:t>
        <a:bodyPr/>
        <a:lstStyle/>
        <a:p>
          <a:endParaRPr lang="en-US"/>
        </a:p>
      </dgm:t>
    </dgm:pt>
    <dgm:pt modelId="{4377DC65-C51F-4FF2-AA16-5EB4BB239D90}" type="sibTrans" cxnId="{5532EDDF-8D2E-4637-AF4D-4D69871A8E7F}">
      <dgm:prSet/>
      <dgm:spPr/>
      <dgm:t>
        <a:bodyPr/>
        <a:lstStyle/>
        <a:p>
          <a:endParaRPr lang="en-US"/>
        </a:p>
      </dgm:t>
    </dgm:pt>
    <dgm:pt modelId="{CFDA4706-B5C7-4CD1-9C94-0A85DC06F5B4}">
      <dgm:prSet phldrT="[Text]" custT="1"/>
      <dgm:spPr/>
      <dgm:t>
        <a:bodyPr/>
        <a:lstStyle/>
        <a:p>
          <a:r>
            <a:rPr lang="en-US" sz="1600" dirty="0" smtClean="0"/>
            <a:t>Ex: “Yes, it is a truck (repeat)– it’s a big, red, fire truck, and it has a ladder and hoses so firefighters can help put out fires” (extend).</a:t>
          </a:r>
          <a:endParaRPr lang="en-US" sz="1600" dirty="0"/>
        </a:p>
      </dgm:t>
    </dgm:pt>
    <dgm:pt modelId="{D2C34E6A-4C51-4A23-ACAE-9D4EB06D0BE1}" type="parTrans" cxnId="{355B442A-29FD-4C23-9E32-43932FAA0989}">
      <dgm:prSet/>
      <dgm:spPr/>
      <dgm:t>
        <a:bodyPr/>
        <a:lstStyle/>
        <a:p>
          <a:endParaRPr lang="en-US"/>
        </a:p>
      </dgm:t>
    </dgm:pt>
    <dgm:pt modelId="{81373C1D-E1A6-4F76-9FBB-818D1B5144AF}" type="sibTrans" cxnId="{355B442A-29FD-4C23-9E32-43932FAA0989}">
      <dgm:prSet/>
      <dgm:spPr/>
      <dgm:t>
        <a:bodyPr/>
        <a:lstStyle/>
        <a:p>
          <a:endParaRPr lang="en-US"/>
        </a:p>
      </dgm:t>
    </dgm:pt>
    <dgm:pt modelId="{EE48135A-5728-4102-B5B2-25676D8A385D}" type="pres">
      <dgm:prSet presAssocID="{2CE29EAF-5D45-4AA7-9488-D27F7A7FD874}" presName="linear" presStyleCnt="0">
        <dgm:presLayoutVars>
          <dgm:animLvl val="lvl"/>
          <dgm:resizeHandles val="exact"/>
        </dgm:presLayoutVars>
      </dgm:prSet>
      <dgm:spPr/>
      <dgm:t>
        <a:bodyPr/>
        <a:lstStyle/>
        <a:p>
          <a:endParaRPr lang="en-US"/>
        </a:p>
      </dgm:t>
    </dgm:pt>
    <dgm:pt modelId="{A8C7DC09-762F-49FA-A185-CE6C0DDBFF40}" type="pres">
      <dgm:prSet presAssocID="{2887269A-EBE7-4271-BCEF-B9F3069C7570}" presName="parentText" presStyleLbl="node1" presStyleIdx="0" presStyleCnt="3" custLinFactNeighborX="216" custLinFactNeighborY="3474">
        <dgm:presLayoutVars>
          <dgm:chMax val="0"/>
          <dgm:bulletEnabled val="1"/>
        </dgm:presLayoutVars>
      </dgm:prSet>
      <dgm:spPr/>
      <dgm:t>
        <a:bodyPr/>
        <a:lstStyle/>
        <a:p>
          <a:endParaRPr lang="en-US"/>
        </a:p>
      </dgm:t>
    </dgm:pt>
    <dgm:pt modelId="{3183BDAD-CA34-4902-961B-335DF1F51C4B}" type="pres">
      <dgm:prSet presAssocID="{2887269A-EBE7-4271-BCEF-B9F3069C7570}" presName="childText" presStyleLbl="revTx" presStyleIdx="0" presStyleCnt="3">
        <dgm:presLayoutVars>
          <dgm:bulletEnabled val="1"/>
        </dgm:presLayoutVars>
      </dgm:prSet>
      <dgm:spPr/>
      <dgm:t>
        <a:bodyPr/>
        <a:lstStyle/>
        <a:p>
          <a:endParaRPr lang="en-US"/>
        </a:p>
      </dgm:t>
    </dgm:pt>
    <dgm:pt modelId="{3C5C0ECB-6152-4F75-901D-C685C6858EA4}" type="pres">
      <dgm:prSet presAssocID="{E61239B6-FB84-480C-AEAA-48B27D3ECBA8}" presName="parentText" presStyleLbl="node1" presStyleIdx="1" presStyleCnt="3">
        <dgm:presLayoutVars>
          <dgm:chMax val="0"/>
          <dgm:bulletEnabled val="1"/>
        </dgm:presLayoutVars>
      </dgm:prSet>
      <dgm:spPr/>
      <dgm:t>
        <a:bodyPr/>
        <a:lstStyle/>
        <a:p>
          <a:endParaRPr lang="en-US"/>
        </a:p>
      </dgm:t>
    </dgm:pt>
    <dgm:pt modelId="{FCD7A85D-6ABA-4E8C-9A73-0F31A86A546A}" type="pres">
      <dgm:prSet presAssocID="{E61239B6-FB84-480C-AEAA-48B27D3ECBA8}" presName="childText" presStyleLbl="revTx" presStyleIdx="1" presStyleCnt="3">
        <dgm:presLayoutVars>
          <dgm:bulletEnabled val="1"/>
        </dgm:presLayoutVars>
      </dgm:prSet>
      <dgm:spPr/>
      <dgm:t>
        <a:bodyPr/>
        <a:lstStyle/>
        <a:p>
          <a:endParaRPr lang="en-US"/>
        </a:p>
      </dgm:t>
    </dgm:pt>
    <dgm:pt modelId="{7DF7B2DF-D6E7-473C-ACB2-27E20D94B879}" type="pres">
      <dgm:prSet presAssocID="{9141F91A-43BC-4857-A76F-BF480328935F}" presName="parentText" presStyleLbl="node1" presStyleIdx="2" presStyleCnt="3">
        <dgm:presLayoutVars>
          <dgm:chMax val="0"/>
          <dgm:bulletEnabled val="1"/>
        </dgm:presLayoutVars>
      </dgm:prSet>
      <dgm:spPr/>
      <dgm:t>
        <a:bodyPr/>
        <a:lstStyle/>
        <a:p>
          <a:endParaRPr lang="en-US"/>
        </a:p>
      </dgm:t>
    </dgm:pt>
    <dgm:pt modelId="{ADA543A5-3233-4B71-9E90-62E1618950EB}" type="pres">
      <dgm:prSet presAssocID="{9141F91A-43BC-4857-A76F-BF480328935F}" presName="childText" presStyleLbl="revTx" presStyleIdx="2" presStyleCnt="3">
        <dgm:presLayoutVars>
          <dgm:bulletEnabled val="1"/>
        </dgm:presLayoutVars>
      </dgm:prSet>
      <dgm:spPr/>
      <dgm:t>
        <a:bodyPr/>
        <a:lstStyle/>
        <a:p>
          <a:endParaRPr lang="en-US"/>
        </a:p>
      </dgm:t>
    </dgm:pt>
  </dgm:ptLst>
  <dgm:cxnLst>
    <dgm:cxn modelId="{723BF0AD-0F73-4087-8E46-1E4D623A6C4F}" type="presOf" srcId="{2CE29EAF-5D45-4AA7-9488-D27F7A7FD874}" destId="{EE48135A-5728-4102-B5B2-25676D8A385D}" srcOrd="0" destOrd="0" presId="urn:microsoft.com/office/officeart/2005/8/layout/vList2"/>
    <dgm:cxn modelId="{CDA5B361-2E79-4146-9925-8795428F2817}" type="presOf" srcId="{8D215D7D-0FA3-490A-AA29-2680D3CFFFC0}" destId="{3183BDAD-CA34-4902-961B-335DF1F51C4B}" srcOrd="0" destOrd="0" presId="urn:microsoft.com/office/officeart/2005/8/layout/vList2"/>
    <dgm:cxn modelId="{72306E96-BA0F-480F-A5DE-1B0A1D081E14}" type="presOf" srcId="{E61239B6-FB84-480C-AEAA-48B27D3ECBA8}" destId="{3C5C0ECB-6152-4F75-901D-C685C6858EA4}" srcOrd="0" destOrd="0" presId="urn:microsoft.com/office/officeart/2005/8/layout/vList2"/>
    <dgm:cxn modelId="{3CD174E6-89CF-47BE-80B9-2DB71E5EAF30}" type="presOf" srcId="{936C8AFA-36D6-4566-AB90-25E06D26B54A}" destId="{FCD7A85D-6ABA-4E8C-9A73-0F31A86A546A}" srcOrd="0" destOrd="0" presId="urn:microsoft.com/office/officeart/2005/8/layout/vList2"/>
    <dgm:cxn modelId="{46349EA3-524A-4144-89F1-6C34DBADB265}" type="presOf" srcId="{9141F91A-43BC-4857-A76F-BF480328935F}" destId="{7DF7B2DF-D6E7-473C-ACB2-27E20D94B879}" srcOrd="0" destOrd="0" presId="urn:microsoft.com/office/officeart/2005/8/layout/vList2"/>
    <dgm:cxn modelId="{F189EF63-9FBB-4677-BC80-157D15F603E7}" srcId="{2CE29EAF-5D45-4AA7-9488-D27F7A7FD874}" destId="{E61239B6-FB84-480C-AEAA-48B27D3ECBA8}" srcOrd="1" destOrd="0" parTransId="{5D582FA9-F99B-4BBF-9362-F707B9438CCE}" sibTransId="{0DCD55CB-0D82-4788-91EB-C31D04B072A0}"/>
    <dgm:cxn modelId="{E925B643-15AE-4F24-8B14-DF94F37E35EF}" srcId="{2887269A-EBE7-4271-BCEF-B9F3069C7570}" destId="{8D215D7D-0FA3-490A-AA29-2680D3CFFFC0}" srcOrd="0" destOrd="0" parTransId="{A759F065-3EF8-4A9A-991D-8C0B6711D333}" sibTransId="{2FC4AB53-03C3-43F7-9594-360D4478A8CB}"/>
    <dgm:cxn modelId="{5532EDDF-8D2E-4637-AF4D-4D69871A8E7F}" srcId="{2CE29EAF-5D45-4AA7-9488-D27F7A7FD874}" destId="{9141F91A-43BC-4857-A76F-BF480328935F}" srcOrd="2" destOrd="0" parTransId="{50898107-5163-417D-AE58-5A678D366BF8}" sibTransId="{4377DC65-C51F-4FF2-AA16-5EB4BB239D90}"/>
    <dgm:cxn modelId="{355B442A-29FD-4C23-9E32-43932FAA0989}" srcId="{9141F91A-43BC-4857-A76F-BF480328935F}" destId="{CFDA4706-B5C7-4CD1-9C94-0A85DC06F5B4}" srcOrd="0" destOrd="0" parTransId="{D2C34E6A-4C51-4A23-ACAE-9D4EB06D0BE1}" sibTransId="{81373C1D-E1A6-4F76-9FBB-818D1B5144AF}"/>
    <dgm:cxn modelId="{F356BDF9-86CF-4561-9764-ABAE790F32BA}" type="presOf" srcId="{2887269A-EBE7-4271-BCEF-B9F3069C7570}" destId="{A8C7DC09-762F-49FA-A185-CE6C0DDBFF40}" srcOrd="0" destOrd="0" presId="urn:microsoft.com/office/officeart/2005/8/layout/vList2"/>
    <dgm:cxn modelId="{EED6A340-4101-47C0-ABD0-8417E67310F8}" type="presOf" srcId="{CFDA4706-B5C7-4CD1-9C94-0A85DC06F5B4}" destId="{ADA543A5-3233-4B71-9E90-62E1618950EB}" srcOrd="0" destOrd="0" presId="urn:microsoft.com/office/officeart/2005/8/layout/vList2"/>
    <dgm:cxn modelId="{9C51D098-3263-4AFE-88D4-62353E76C944}" srcId="{2CE29EAF-5D45-4AA7-9488-D27F7A7FD874}" destId="{2887269A-EBE7-4271-BCEF-B9F3069C7570}" srcOrd="0" destOrd="0" parTransId="{9E87B36E-286D-4E4A-B108-CDA35108B01A}" sibTransId="{96E20228-0B89-4630-A73B-B69207DC6938}"/>
    <dgm:cxn modelId="{E2C73A4A-F8BA-4B3E-B82D-C0819F03C4D1}" srcId="{E61239B6-FB84-480C-AEAA-48B27D3ECBA8}" destId="{936C8AFA-36D6-4566-AB90-25E06D26B54A}" srcOrd="0" destOrd="0" parTransId="{A7D6069E-20AA-4626-BCA9-8DC5ACEFB72F}" sibTransId="{7AA8DA5D-4581-4C6A-A938-BD10BC5F23FD}"/>
    <dgm:cxn modelId="{545D7918-7585-4C19-B5FA-53654BF9AA35}" type="presParOf" srcId="{EE48135A-5728-4102-B5B2-25676D8A385D}" destId="{A8C7DC09-762F-49FA-A185-CE6C0DDBFF40}" srcOrd="0" destOrd="0" presId="urn:microsoft.com/office/officeart/2005/8/layout/vList2"/>
    <dgm:cxn modelId="{98105B2E-8D15-4658-85E7-02F2E418C71B}" type="presParOf" srcId="{EE48135A-5728-4102-B5B2-25676D8A385D}" destId="{3183BDAD-CA34-4902-961B-335DF1F51C4B}" srcOrd="1" destOrd="0" presId="urn:microsoft.com/office/officeart/2005/8/layout/vList2"/>
    <dgm:cxn modelId="{5ADC2DD9-6847-4E2C-AA41-4A5A9A458D99}" type="presParOf" srcId="{EE48135A-5728-4102-B5B2-25676D8A385D}" destId="{3C5C0ECB-6152-4F75-901D-C685C6858EA4}" srcOrd="2" destOrd="0" presId="urn:microsoft.com/office/officeart/2005/8/layout/vList2"/>
    <dgm:cxn modelId="{D61CD48A-AFEB-4D93-B72C-6C6A998EE737}" type="presParOf" srcId="{EE48135A-5728-4102-B5B2-25676D8A385D}" destId="{FCD7A85D-6ABA-4E8C-9A73-0F31A86A546A}" srcOrd="3" destOrd="0" presId="urn:microsoft.com/office/officeart/2005/8/layout/vList2"/>
    <dgm:cxn modelId="{DD670BB9-49E9-4C42-BC8A-221BF49EEFF8}" type="presParOf" srcId="{EE48135A-5728-4102-B5B2-25676D8A385D}" destId="{7DF7B2DF-D6E7-473C-ACB2-27E20D94B879}" srcOrd="4" destOrd="0" presId="urn:microsoft.com/office/officeart/2005/8/layout/vList2"/>
    <dgm:cxn modelId="{37D4ACC5-CD1E-4DB2-A270-F66B81D4DDC8}" type="presParOf" srcId="{EE48135A-5728-4102-B5B2-25676D8A385D}" destId="{ADA543A5-3233-4B71-9E90-62E1618950EB}"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EC52C34-7AAB-4C1B-A251-29F594279D03}" type="doc">
      <dgm:prSet loTypeId="urn:microsoft.com/office/officeart/2009/3/layout/StepUpProcess" loCatId="process" qsTypeId="urn:microsoft.com/office/officeart/2005/8/quickstyle/simple1" qsCatId="simple" csTypeId="urn:microsoft.com/office/officeart/2005/8/colors/accent2_4" csCatId="accent2" phldr="1"/>
      <dgm:spPr/>
    </dgm:pt>
    <dgm:pt modelId="{863EF69D-BA2B-42FD-9EC7-26DA3923EF40}">
      <dgm:prSet phldrT="[Text]"/>
      <dgm:spPr/>
      <dgm:t>
        <a:bodyPr/>
        <a:lstStyle/>
        <a:p>
          <a:r>
            <a:rPr lang="en-US" b="1" dirty="0" smtClean="0"/>
            <a:t>Share the focus</a:t>
          </a:r>
          <a:endParaRPr lang="en-US" b="1" dirty="0"/>
        </a:p>
      </dgm:t>
    </dgm:pt>
    <dgm:pt modelId="{DF003F9A-1570-4E2C-9788-9273CDA49078}" type="parTrans" cxnId="{8868DA17-B6FF-4789-BE59-9A5B7A48708C}">
      <dgm:prSet/>
      <dgm:spPr/>
      <dgm:t>
        <a:bodyPr/>
        <a:lstStyle/>
        <a:p>
          <a:endParaRPr lang="en-US"/>
        </a:p>
      </dgm:t>
    </dgm:pt>
    <dgm:pt modelId="{65EC208F-AC05-4A98-8124-3676B94AA44D}" type="sibTrans" cxnId="{8868DA17-B6FF-4789-BE59-9A5B7A48708C}">
      <dgm:prSet/>
      <dgm:spPr/>
      <dgm:t>
        <a:bodyPr/>
        <a:lstStyle/>
        <a:p>
          <a:endParaRPr lang="en-US"/>
        </a:p>
      </dgm:t>
    </dgm:pt>
    <dgm:pt modelId="{F41CD1CA-14C1-4DC2-9391-302E78EE9AEE}">
      <dgm:prSet phldrT="[Text]"/>
      <dgm:spPr/>
      <dgm:t>
        <a:bodyPr/>
        <a:lstStyle/>
        <a:p>
          <a:r>
            <a:rPr lang="en-US" b="1" dirty="0" smtClean="0"/>
            <a:t>Support and Encourage</a:t>
          </a:r>
          <a:endParaRPr lang="en-US" b="1" dirty="0"/>
        </a:p>
      </dgm:t>
    </dgm:pt>
    <dgm:pt modelId="{414768FC-E330-4BF3-BB36-0D687BF32269}" type="parTrans" cxnId="{6192AEC5-B148-41CD-BC1D-6F048FCF0E8D}">
      <dgm:prSet/>
      <dgm:spPr/>
      <dgm:t>
        <a:bodyPr/>
        <a:lstStyle/>
        <a:p>
          <a:endParaRPr lang="en-US"/>
        </a:p>
      </dgm:t>
    </dgm:pt>
    <dgm:pt modelId="{25EDD314-BB2F-481A-8E0C-72100A865090}" type="sibTrans" cxnId="{6192AEC5-B148-41CD-BC1D-6F048FCF0E8D}">
      <dgm:prSet/>
      <dgm:spPr/>
      <dgm:t>
        <a:bodyPr/>
        <a:lstStyle/>
        <a:p>
          <a:endParaRPr lang="en-US"/>
        </a:p>
      </dgm:t>
    </dgm:pt>
    <dgm:pt modelId="{DE587427-9C8A-45A8-A3B2-764788DBE96C}">
      <dgm:prSet phldrT="[Text]"/>
      <dgm:spPr/>
      <dgm:t>
        <a:bodyPr/>
        <a:lstStyle/>
        <a:p>
          <a:r>
            <a:rPr lang="en-US" b="1" dirty="0" smtClean="0"/>
            <a:t>Name it</a:t>
          </a:r>
          <a:endParaRPr lang="en-US" b="1" dirty="0"/>
        </a:p>
      </dgm:t>
    </dgm:pt>
    <dgm:pt modelId="{4A2A91CE-A1D4-4F8B-A62D-193970216456}" type="parTrans" cxnId="{4E0143FF-FF9B-4E78-A075-D956BA91D1B9}">
      <dgm:prSet/>
      <dgm:spPr/>
      <dgm:t>
        <a:bodyPr/>
        <a:lstStyle/>
        <a:p>
          <a:endParaRPr lang="en-US"/>
        </a:p>
      </dgm:t>
    </dgm:pt>
    <dgm:pt modelId="{0E9D6EEA-6D66-45EC-A50D-817ED01385D0}" type="sibTrans" cxnId="{4E0143FF-FF9B-4E78-A075-D956BA91D1B9}">
      <dgm:prSet/>
      <dgm:spPr/>
      <dgm:t>
        <a:bodyPr/>
        <a:lstStyle/>
        <a:p>
          <a:endParaRPr lang="en-US"/>
        </a:p>
      </dgm:t>
    </dgm:pt>
    <dgm:pt modelId="{3581ED52-0422-4F3C-9F06-AEBE8E80C299}">
      <dgm:prSet phldrT="[Text]"/>
      <dgm:spPr/>
      <dgm:t>
        <a:bodyPr/>
        <a:lstStyle/>
        <a:p>
          <a:r>
            <a:rPr lang="en-US" b="1" dirty="0" smtClean="0"/>
            <a:t>Take turns back and forth</a:t>
          </a:r>
          <a:endParaRPr lang="en-US" b="1" dirty="0"/>
        </a:p>
      </dgm:t>
    </dgm:pt>
    <dgm:pt modelId="{53C13947-F623-4744-995C-F9BBDB535A22}" type="parTrans" cxnId="{1BEABF34-262B-4719-9476-E667A6999F54}">
      <dgm:prSet/>
      <dgm:spPr/>
      <dgm:t>
        <a:bodyPr/>
        <a:lstStyle/>
        <a:p>
          <a:endParaRPr lang="en-US"/>
        </a:p>
      </dgm:t>
    </dgm:pt>
    <dgm:pt modelId="{010E3CA8-E0B7-4E3E-AD33-DE36FD1604F2}" type="sibTrans" cxnId="{1BEABF34-262B-4719-9476-E667A6999F54}">
      <dgm:prSet/>
      <dgm:spPr/>
      <dgm:t>
        <a:bodyPr/>
        <a:lstStyle/>
        <a:p>
          <a:endParaRPr lang="en-US"/>
        </a:p>
      </dgm:t>
    </dgm:pt>
    <dgm:pt modelId="{EF8CDC01-DA6D-48ED-BC8A-0E8B3ED8D265}">
      <dgm:prSet phldrT="[Text]"/>
      <dgm:spPr/>
      <dgm:t>
        <a:bodyPr/>
        <a:lstStyle/>
        <a:p>
          <a:r>
            <a:rPr lang="en-US" b="1" dirty="0" smtClean="0"/>
            <a:t>Practice endings and beginning</a:t>
          </a:r>
          <a:endParaRPr lang="en-US" b="1" dirty="0"/>
        </a:p>
      </dgm:t>
    </dgm:pt>
    <dgm:pt modelId="{AFDD698A-EE0A-43D4-853C-029991A82F49}" type="parTrans" cxnId="{7BAB0484-F705-4D5F-8615-FEECABCC2A9B}">
      <dgm:prSet/>
      <dgm:spPr/>
      <dgm:t>
        <a:bodyPr/>
        <a:lstStyle/>
        <a:p>
          <a:endParaRPr lang="en-US"/>
        </a:p>
      </dgm:t>
    </dgm:pt>
    <dgm:pt modelId="{7E07FF73-54D3-4E61-A904-883737C0011E}" type="sibTrans" cxnId="{7BAB0484-F705-4D5F-8615-FEECABCC2A9B}">
      <dgm:prSet/>
      <dgm:spPr/>
      <dgm:t>
        <a:bodyPr/>
        <a:lstStyle/>
        <a:p>
          <a:endParaRPr lang="en-US"/>
        </a:p>
      </dgm:t>
    </dgm:pt>
    <dgm:pt modelId="{3B4372AF-5C9D-4DD5-85B3-E1F33F585BF1}" type="pres">
      <dgm:prSet presAssocID="{3EC52C34-7AAB-4C1B-A251-29F594279D03}" presName="rootnode" presStyleCnt="0">
        <dgm:presLayoutVars>
          <dgm:chMax/>
          <dgm:chPref/>
          <dgm:dir/>
          <dgm:animLvl val="lvl"/>
        </dgm:presLayoutVars>
      </dgm:prSet>
      <dgm:spPr/>
    </dgm:pt>
    <dgm:pt modelId="{84CD87AF-3B18-4A65-A1F6-EE247670488A}" type="pres">
      <dgm:prSet presAssocID="{863EF69D-BA2B-42FD-9EC7-26DA3923EF40}" presName="composite" presStyleCnt="0"/>
      <dgm:spPr/>
    </dgm:pt>
    <dgm:pt modelId="{20A6B714-2397-4D51-AC54-C72C129CCE72}" type="pres">
      <dgm:prSet presAssocID="{863EF69D-BA2B-42FD-9EC7-26DA3923EF40}" presName="LShape" presStyleLbl="alignNode1" presStyleIdx="0" presStyleCnt="9"/>
      <dgm:spPr/>
    </dgm:pt>
    <dgm:pt modelId="{EA9D90C2-C099-4CEE-A1C8-57B9EE512A80}" type="pres">
      <dgm:prSet presAssocID="{863EF69D-BA2B-42FD-9EC7-26DA3923EF40}" presName="ParentText" presStyleLbl="revTx" presStyleIdx="0" presStyleCnt="5">
        <dgm:presLayoutVars>
          <dgm:chMax val="0"/>
          <dgm:chPref val="0"/>
          <dgm:bulletEnabled val="1"/>
        </dgm:presLayoutVars>
      </dgm:prSet>
      <dgm:spPr/>
      <dgm:t>
        <a:bodyPr/>
        <a:lstStyle/>
        <a:p>
          <a:endParaRPr lang="en-US"/>
        </a:p>
      </dgm:t>
    </dgm:pt>
    <dgm:pt modelId="{130C036B-9B97-49D9-B683-CC9D2AA8C5F0}" type="pres">
      <dgm:prSet presAssocID="{863EF69D-BA2B-42FD-9EC7-26DA3923EF40}" presName="Triangle" presStyleLbl="alignNode1" presStyleIdx="1" presStyleCnt="9"/>
      <dgm:spPr/>
    </dgm:pt>
    <dgm:pt modelId="{9C7481CD-6DA4-4C64-AFF4-C865B1E7733B}" type="pres">
      <dgm:prSet presAssocID="{65EC208F-AC05-4A98-8124-3676B94AA44D}" presName="sibTrans" presStyleCnt="0"/>
      <dgm:spPr/>
    </dgm:pt>
    <dgm:pt modelId="{367B3F62-B43E-4EB3-B79F-91753B470451}" type="pres">
      <dgm:prSet presAssocID="{65EC208F-AC05-4A98-8124-3676B94AA44D}" presName="space" presStyleCnt="0"/>
      <dgm:spPr/>
    </dgm:pt>
    <dgm:pt modelId="{5A71D05D-9FDB-46E5-885C-972231A2843B}" type="pres">
      <dgm:prSet presAssocID="{F41CD1CA-14C1-4DC2-9391-302E78EE9AEE}" presName="composite" presStyleCnt="0"/>
      <dgm:spPr/>
    </dgm:pt>
    <dgm:pt modelId="{0FB58319-6E4E-4361-A55A-35D954CA27F5}" type="pres">
      <dgm:prSet presAssocID="{F41CD1CA-14C1-4DC2-9391-302E78EE9AEE}" presName="LShape" presStyleLbl="alignNode1" presStyleIdx="2" presStyleCnt="9"/>
      <dgm:spPr/>
    </dgm:pt>
    <dgm:pt modelId="{E8401046-62AF-4587-8562-95F12704A5DD}" type="pres">
      <dgm:prSet presAssocID="{F41CD1CA-14C1-4DC2-9391-302E78EE9AEE}" presName="ParentText" presStyleLbl="revTx" presStyleIdx="1" presStyleCnt="5">
        <dgm:presLayoutVars>
          <dgm:chMax val="0"/>
          <dgm:chPref val="0"/>
          <dgm:bulletEnabled val="1"/>
        </dgm:presLayoutVars>
      </dgm:prSet>
      <dgm:spPr/>
      <dgm:t>
        <a:bodyPr/>
        <a:lstStyle/>
        <a:p>
          <a:endParaRPr lang="en-US"/>
        </a:p>
      </dgm:t>
    </dgm:pt>
    <dgm:pt modelId="{456F4C5B-D99C-404E-B5DE-A82C5740A2AB}" type="pres">
      <dgm:prSet presAssocID="{F41CD1CA-14C1-4DC2-9391-302E78EE9AEE}" presName="Triangle" presStyleLbl="alignNode1" presStyleIdx="3" presStyleCnt="9"/>
      <dgm:spPr/>
    </dgm:pt>
    <dgm:pt modelId="{03EB55C3-F73F-4FB9-B234-436134FA1B0D}" type="pres">
      <dgm:prSet presAssocID="{25EDD314-BB2F-481A-8E0C-72100A865090}" presName="sibTrans" presStyleCnt="0"/>
      <dgm:spPr/>
    </dgm:pt>
    <dgm:pt modelId="{1E17EDA5-0B31-4298-8EE4-6365EF69CCE7}" type="pres">
      <dgm:prSet presAssocID="{25EDD314-BB2F-481A-8E0C-72100A865090}" presName="space" presStyleCnt="0"/>
      <dgm:spPr/>
    </dgm:pt>
    <dgm:pt modelId="{63AF3747-231C-4ED6-87BF-F1B68EDF1FB3}" type="pres">
      <dgm:prSet presAssocID="{DE587427-9C8A-45A8-A3B2-764788DBE96C}" presName="composite" presStyleCnt="0"/>
      <dgm:spPr/>
    </dgm:pt>
    <dgm:pt modelId="{21534CAE-417A-458B-ACCD-9BBFEA8DFD52}" type="pres">
      <dgm:prSet presAssocID="{DE587427-9C8A-45A8-A3B2-764788DBE96C}" presName="LShape" presStyleLbl="alignNode1" presStyleIdx="4" presStyleCnt="9"/>
      <dgm:spPr/>
    </dgm:pt>
    <dgm:pt modelId="{7FB6972E-F601-417D-9128-2EC9D36BAEFD}" type="pres">
      <dgm:prSet presAssocID="{DE587427-9C8A-45A8-A3B2-764788DBE96C}" presName="ParentText" presStyleLbl="revTx" presStyleIdx="2" presStyleCnt="5">
        <dgm:presLayoutVars>
          <dgm:chMax val="0"/>
          <dgm:chPref val="0"/>
          <dgm:bulletEnabled val="1"/>
        </dgm:presLayoutVars>
      </dgm:prSet>
      <dgm:spPr/>
      <dgm:t>
        <a:bodyPr/>
        <a:lstStyle/>
        <a:p>
          <a:endParaRPr lang="en-US"/>
        </a:p>
      </dgm:t>
    </dgm:pt>
    <dgm:pt modelId="{16A1B937-90DD-44EB-A106-F981AFDB6788}" type="pres">
      <dgm:prSet presAssocID="{DE587427-9C8A-45A8-A3B2-764788DBE96C}" presName="Triangle" presStyleLbl="alignNode1" presStyleIdx="5" presStyleCnt="9"/>
      <dgm:spPr/>
    </dgm:pt>
    <dgm:pt modelId="{C4CEA244-6300-4A2D-8DD8-EC37A27E2B69}" type="pres">
      <dgm:prSet presAssocID="{0E9D6EEA-6D66-45EC-A50D-817ED01385D0}" presName="sibTrans" presStyleCnt="0"/>
      <dgm:spPr/>
    </dgm:pt>
    <dgm:pt modelId="{BBAC75A6-EA95-4B95-A1B6-C35F7B179D7A}" type="pres">
      <dgm:prSet presAssocID="{0E9D6EEA-6D66-45EC-A50D-817ED01385D0}" presName="space" presStyleCnt="0"/>
      <dgm:spPr/>
    </dgm:pt>
    <dgm:pt modelId="{3711ECB6-ED74-4F37-8D55-EB4223E3FA79}" type="pres">
      <dgm:prSet presAssocID="{3581ED52-0422-4F3C-9F06-AEBE8E80C299}" presName="composite" presStyleCnt="0"/>
      <dgm:spPr/>
    </dgm:pt>
    <dgm:pt modelId="{043E5E54-3406-40F4-9138-D0026B30B6DC}" type="pres">
      <dgm:prSet presAssocID="{3581ED52-0422-4F3C-9F06-AEBE8E80C299}" presName="LShape" presStyleLbl="alignNode1" presStyleIdx="6" presStyleCnt="9"/>
      <dgm:spPr/>
    </dgm:pt>
    <dgm:pt modelId="{7C6820C3-6641-4F11-B172-00393057BFBF}" type="pres">
      <dgm:prSet presAssocID="{3581ED52-0422-4F3C-9F06-AEBE8E80C299}" presName="ParentText" presStyleLbl="revTx" presStyleIdx="3" presStyleCnt="5">
        <dgm:presLayoutVars>
          <dgm:chMax val="0"/>
          <dgm:chPref val="0"/>
          <dgm:bulletEnabled val="1"/>
        </dgm:presLayoutVars>
      </dgm:prSet>
      <dgm:spPr/>
      <dgm:t>
        <a:bodyPr/>
        <a:lstStyle/>
        <a:p>
          <a:endParaRPr lang="en-US"/>
        </a:p>
      </dgm:t>
    </dgm:pt>
    <dgm:pt modelId="{D5C95071-00EA-452F-86D5-021F2B759D52}" type="pres">
      <dgm:prSet presAssocID="{3581ED52-0422-4F3C-9F06-AEBE8E80C299}" presName="Triangle" presStyleLbl="alignNode1" presStyleIdx="7" presStyleCnt="9"/>
      <dgm:spPr/>
    </dgm:pt>
    <dgm:pt modelId="{B53F47BA-0A70-49C2-8481-9C44205D5440}" type="pres">
      <dgm:prSet presAssocID="{010E3CA8-E0B7-4E3E-AD33-DE36FD1604F2}" presName="sibTrans" presStyleCnt="0"/>
      <dgm:spPr/>
    </dgm:pt>
    <dgm:pt modelId="{1D77B191-B735-40E1-81C6-53627D035CB9}" type="pres">
      <dgm:prSet presAssocID="{010E3CA8-E0B7-4E3E-AD33-DE36FD1604F2}" presName="space" presStyleCnt="0"/>
      <dgm:spPr/>
    </dgm:pt>
    <dgm:pt modelId="{79342BBB-777E-4B8B-83BC-1D294290D8E9}" type="pres">
      <dgm:prSet presAssocID="{EF8CDC01-DA6D-48ED-BC8A-0E8B3ED8D265}" presName="composite" presStyleCnt="0"/>
      <dgm:spPr/>
    </dgm:pt>
    <dgm:pt modelId="{7AB2A2BA-3CFA-4678-B5AD-C7C6FB6FE30A}" type="pres">
      <dgm:prSet presAssocID="{EF8CDC01-DA6D-48ED-BC8A-0E8B3ED8D265}" presName="LShape" presStyleLbl="alignNode1" presStyleIdx="8" presStyleCnt="9"/>
      <dgm:spPr/>
    </dgm:pt>
    <dgm:pt modelId="{52A016A1-8A9A-4AFC-8E84-931BB5F4138D}" type="pres">
      <dgm:prSet presAssocID="{EF8CDC01-DA6D-48ED-BC8A-0E8B3ED8D265}" presName="ParentText" presStyleLbl="revTx" presStyleIdx="4" presStyleCnt="5">
        <dgm:presLayoutVars>
          <dgm:chMax val="0"/>
          <dgm:chPref val="0"/>
          <dgm:bulletEnabled val="1"/>
        </dgm:presLayoutVars>
      </dgm:prSet>
      <dgm:spPr/>
      <dgm:t>
        <a:bodyPr/>
        <a:lstStyle/>
        <a:p>
          <a:endParaRPr lang="en-US"/>
        </a:p>
      </dgm:t>
    </dgm:pt>
  </dgm:ptLst>
  <dgm:cxnLst>
    <dgm:cxn modelId="{6192AEC5-B148-41CD-BC1D-6F048FCF0E8D}" srcId="{3EC52C34-7AAB-4C1B-A251-29F594279D03}" destId="{F41CD1CA-14C1-4DC2-9391-302E78EE9AEE}" srcOrd="1" destOrd="0" parTransId="{414768FC-E330-4BF3-BB36-0D687BF32269}" sibTransId="{25EDD314-BB2F-481A-8E0C-72100A865090}"/>
    <dgm:cxn modelId="{A367E43C-7672-4335-A198-8ECA997B037E}" type="presOf" srcId="{DE587427-9C8A-45A8-A3B2-764788DBE96C}" destId="{7FB6972E-F601-417D-9128-2EC9D36BAEFD}" srcOrd="0" destOrd="0" presId="urn:microsoft.com/office/officeart/2009/3/layout/StepUpProcess"/>
    <dgm:cxn modelId="{1BEABF34-262B-4719-9476-E667A6999F54}" srcId="{3EC52C34-7AAB-4C1B-A251-29F594279D03}" destId="{3581ED52-0422-4F3C-9F06-AEBE8E80C299}" srcOrd="3" destOrd="0" parTransId="{53C13947-F623-4744-995C-F9BBDB535A22}" sibTransId="{010E3CA8-E0B7-4E3E-AD33-DE36FD1604F2}"/>
    <dgm:cxn modelId="{8F14F710-6A53-4489-B925-F671B51839BE}" type="presOf" srcId="{EF8CDC01-DA6D-48ED-BC8A-0E8B3ED8D265}" destId="{52A016A1-8A9A-4AFC-8E84-931BB5F4138D}" srcOrd="0" destOrd="0" presId="urn:microsoft.com/office/officeart/2009/3/layout/StepUpProcess"/>
    <dgm:cxn modelId="{4E0143FF-FF9B-4E78-A075-D956BA91D1B9}" srcId="{3EC52C34-7AAB-4C1B-A251-29F594279D03}" destId="{DE587427-9C8A-45A8-A3B2-764788DBE96C}" srcOrd="2" destOrd="0" parTransId="{4A2A91CE-A1D4-4F8B-A62D-193970216456}" sibTransId="{0E9D6EEA-6D66-45EC-A50D-817ED01385D0}"/>
    <dgm:cxn modelId="{95A2E4D0-F5BF-4D8C-86D1-82C63BE58153}" type="presOf" srcId="{3581ED52-0422-4F3C-9F06-AEBE8E80C299}" destId="{7C6820C3-6641-4F11-B172-00393057BFBF}" srcOrd="0" destOrd="0" presId="urn:microsoft.com/office/officeart/2009/3/layout/StepUpProcess"/>
    <dgm:cxn modelId="{ECF96B3B-EF63-4E9D-8777-DF993434BF99}" type="presOf" srcId="{F41CD1CA-14C1-4DC2-9391-302E78EE9AEE}" destId="{E8401046-62AF-4587-8562-95F12704A5DD}" srcOrd="0" destOrd="0" presId="urn:microsoft.com/office/officeart/2009/3/layout/StepUpProcess"/>
    <dgm:cxn modelId="{E6E3CBA5-CC59-4351-A418-CE7B54DDC4F5}" type="presOf" srcId="{863EF69D-BA2B-42FD-9EC7-26DA3923EF40}" destId="{EA9D90C2-C099-4CEE-A1C8-57B9EE512A80}" srcOrd="0" destOrd="0" presId="urn:microsoft.com/office/officeart/2009/3/layout/StepUpProcess"/>
    <dgm:cxn modelId="{8868DA17-B6FF-4789-BE59-9A5B7A48708C}" srcId="{3EC52C34-7AAB-4C1B-A251-29F594279D03}" destId="{863EF69D-BA2B-42FD-9EC7-26DA3923EF40}" srcOrd="0" destOrd="0" parTransId="{DF003F9A-1570-4E2C-9788-9273CDA49078}" sibTransId="{65EC208F-AC05-4A98-8124-3676B94AA44D}"/>
    <dgm:cxn modelId="{F30BA1BF-38F2-44FD-BA95-D9F2402293A3}" type="presOf" srcId="{3EC52C34-7AAB-4C1B-A251-29F594279D03}" destId="{3B4372AF-5C9D-4DD5-85B3-E1F33F585BF1}" srcOrd="0" destOrd="0" presId="urn:microsoft.com/office/officeart/2009/3/layout/StepUpProcess"/>
    <dgm:cxn modelId="{7BAB0484-F705-4D5F-8615-FEECABCC2A9B}" srcId="{3EC52C34-7AAB-4C1B-A251-29F594279D03}" destId="{EF8CDC01-DA6D-48ED-BC8A-0E8B3ED8D265}" srcOrd="4" destOrd="0" parTransId="{AFDD698A-EE0A-43D4-853C-029991A82F49}" sibTransId="{7E07FF73-54D3-4E61-A904-883737C0011E}"/>
    <dgm:cxn modelId="{B1F20E70-4BD6-4B79-8E6E-533C83C2899F}" type="presParOf" srcId="{3B4372AF-5C9D-4DD5-85B3-E1F33F585BF1}" destId="{84CD87AF-3B18-4A65-A1F6-EE247670488A}" srcOrd="0" destOrd="0" presId="urn:microsoft.com/office/officeart/2009/3/layout/StepUpProcess"/>
    <dgm:cxn modelId="{A946696B-0448-4455-A30F-F286BC944F6E}" type="presParOf" srcId="{84CD87AF-3B18-4A65-A1F6-EE247670488A}" destId="{20A6B714-2397-4D51-AC54-C72C129CCE72}" srcOrd="0" destOrd="0" presId="urn:microsoft.com/office/officeart/2009/3/layout/StepUpProcess"/>
    <dgm:cxn modelId="{38B1DE76-23A5-4632-85C8-E95B935294EB}" type="presParOf" srcId="{84CD87AF-3B18-4A65-A1F6-EE247670488A}" destId="{EA9D90C2-C099-4CEE-A1C8-57B9EE512A80}" srcOrd="1" destOrd="0" presId="urn:microsoft.com/office/officeart/2009/3/layout/StepUpProcess"/>
    <dgm:cxn modelId="{B97D2C7A-4AA0-4E57-8D7B-89751EB92399}" type="presParOf" srcId="{84CD87AF-3B18-4A65-A1F6-EE247670488A}" destId="{130C036B-9B97-49D9-B683-CC9D2AA8C5F0}" srcOrd="2" destOrd="0" presId="urn:microsoft.com/office/officeart/2009/3/layout/StepUpProcess"/>
    <dgm:cxn modelId="{9792E964-B00E-446F-B0CF-1B0B80AA5554}" type="presParOf" srcId="{3B4372AF-5C9D-4DD5-85B3-E1F33F585BF1}" destId="{9C7481CD-6DA4-4C64-AFF4-C865B1E7733B}" srcOrd="1" destOrd="0" presId="urn:microsoft.com/office/officeart/2009/3/layout/StepUpProcess"/>
    <dgm:cxn modelId="{A4F9037C-5360-498D-B2CE-4EF584781E24}" type="presParOf" srcId="{9C7481CD-6DA4-4C64-AFF4-C865B1E7733B}" destId="{367B3F62-B43E-4EB3-B79F-91753B470451}" srcOrd="0" destOrd="0" presId="urn:microsoft.com/office/officeart/2009/3/layout/StepUpProcess"/>
    <dgm:cxn modelId="{A1A3D30A-4C04-4C58-B1C1-48CDD174138E}" type="presParOf" srcId="{3B4372AF-5C9D-4DD5-85B3-E1F33F585BF1}" destId="{5A71D05D-9FDB-46E5-885C-972231A2843B}" srcOrd="2" destOrd="0" presId="urn:microsoft.com/office/officeart/2009/3/layout/StepUpProcess"/>
    <dgm:cxn modelId="{C211A9F6-A90B-46DF-AD12-D71A4CF39879}" type="presParOf" srcId="{5A71D05D-9FDB-46E5-885C-972231A2843B}" destId="{0FB58319-6E4E-4361-A55A-35D954CA27F5}" srcOrd="0" destOrd="0" presId="urn:microsoft.com/office/officeart/2009/3/layout/StepUpProcess"/>
    <dgm:cxn modelId="{CACF4DB5-8291-449D-91FC-EABBE77898F2}" type="presParOf" srcId="{5A71D05D-9FDB-46E5-885C-972231A2843B}" destId="{E8401046-62AF-4587-8562-95F12704A5DD}" srcOrd="1" destOrd="0" presId="urn:microsoft.com/office/officeart/2009/3/layout/StepUpProcess"/>
    <dgm:cxn modelId="{A7B34435-3E43-4785-A3E7-C264D0164B20}" type="presParOf" srcId="{5A71D05D-9FDB-46E5-885C-972231A2843B}" destId="{456F4C5B-D99C-404E-B5DE-A82C5740A2AB}" srcOrd="2" destOrd="0" presId="urn:microsoft.com/office/officeart/2009/3/layout/StepUpProcess"/>
    <dgm:cxn modelId="{48F93534-B7FB-4627-9521-4CFD9167E0A7}" type="presParOf" srcId="{3B4372AF-5C9D-4DD5-85B3-E1F33F585BF1}" destId="{03EB55C3-F73F-4FB9-B234-436134FA1B0D}" srcOrd="3" destOrd="0" presId="urn:microsoft.com/office/officeart/2009/3/layout/StepUpProcess"/>
    <dgm:cxn modelId="{4A61DACC-6DE1-40A3-A109-51F082A0F158}" type="presParOf" srcId="{03EB55C3-F73F-4FB9-B234-436134FA1B0D}" destId="{1E17EDA5-0B31-4298-8EE4-6365EF69CCE7}" srcOrd="0" destOrd="0" presId="urn:microsoft.com/office/officeart/2009/3/layout/StepUpProcess"/>
    <dgm:cxn modelId="{A80961D8-B31C-43A0-924A-6000E987AA15}" type="presParOf" srcId="{3B4372AF-5C9D-4DD5-85B3-E1F33F585BF1}" destId="{63AF3747-231C-4ED6-87BF-F1B68EDF1FB3}" srcOrd="4" destOrd="0" presId="urn:microsoft.com/office/officeart/2009/3/layout/StepUpProcess"/>
    <dgm:cxn modelId="{411AE08F-E59C-4B4F-B095-D62033DCD15C}" type="presParOf" srcId="{63AF3747-231C-4ED6-87BF-F1B68EDF1FB3}" destId="{21534CAE-417A-458B-ACCD-9BBFEA8DFD52}" srcOrd="0" destOrd="0" presId="urn:microsoft.com/office/officeart/2009/3/layout/StepUpProcess"/>
    <dgm:cxn modelId="{1B63436D-2C0B-42B6-87D6-7667F9318D33}" type="presParOf" srcId="{63AF3747-231C-4ED6-87BF-F1B68EDF1FB3}" destId="{7FB6972E-F601-417D-9128-2EC9D36BAEFD}" srcOrd="1" destOrd="0" presId="urn:microsoft.com/office/officeart/2009/3/layout/StepUpProcess"/>
    <dgm:cxn modelId="{DC1B1904-777C-46CD-BB21-19FE556B8C15}" type="presParOf" srcId="{63AF3747-231C-4ED6-87BF-F1B68EDF1FB3}" destId="{16A1B937-90DD-44EB-A106-F981AFDB6788}" srcOrd="2" destOrd="0" presId="urn:microsoft.com/office/officeart/2009/3/layout/StepUpProcess"/>
    <dgm:cxn modelId="{CB504461-27A7-4B8D-93EA-11E817F28135}" type="presParOf" srcId="{3B4372AF-5C9D-4DD5-85B3-E1F33F585BF1}" destId="{C4CEA244-6300-4A2D-8DD8-EC37A27E2B69}" srcOrd="5" destOrd="0" presId="urn:microsoft.com/office/officeart/2009/3/layout/StepUpProcess"/>
    <dgm:cxn modelId="{4A6BF7ED-15D5-43EB-AA6A-865149216B36}" type="presParOf" srcId="{C4CEA244-6300-4A2D-8DD8-EC37A27E2B69}" destId="{BBAC75A6-EA95-4B95-A1B6-C35F7B179D7A}" srcOrd="0" destOrd="0" presId="urn:microsoft.com/office/officeart/2009/3/layout/StepUpProcess"/>
    <dgm:cxn modelId="{06D5CAA2-C8EF-4322-91FF-8E8A6CEFDED6}" type="presParOf" srcId="{3B4372AF-5C9D-4DD5-85B3-E1F33F585BF1}" destId="{3711ECB6-ED74-4F37-8D55-EB4223E3FA79}" srcOrd="6" destOrd="0" presId="urn:microsoft.com/office/officeart/2009/3/layout/StepUpProcess"/>
    <dgm:cxn modelId="{0C071DF5-0787-4DFE-B3F4-0C511E2D5F03}" type="presParOf" srcId="{3711ECB6-ED74-4F37-8D55-EB4223E3FA79}" destId="{043E5E54-3406-40F4-9138-D0026B30B6DC}" srcOrd="0" destOrd="0" presId="urn:microsoft.com/office/officeart/2009/3/layout/StepUpProcess"/>
    <dgm:cxn modelId="{AA6AB3C4-B50B-4897-929F-C3C187B6EE74}" type="presParOf" srcId="{3711ECB6-ED74-4F37-8D55-EB4223E3FA79}" destId="{7C6820C3-6641-4F11-B172-00393057BFBF}" srcOrd="1" destOrd="0" presId="urn:microsoft.com/office/officeart/2009/3/layout/StepUpProcess"/>
    <dgm:cxn modelId="{9BD13DA0-1A97-4160-981C-FF0CD34E0931}" type="presParOf" srcId="{3711ECB6-ED74-4F37-8D55-EB4223E3FA79}" destId="{D5C95071-00EA-452F-86D5-021F2B759D52}" srcOrd="2" destOrd="0" presId="urn:microsoft.com/office/officeart/2009/3/layout/StepUpProcess"/>
    <dgm:cxn modelId="{83CB5606-EFBD-43F3-BF1C-15037F090B13}" type="presParOf" srcId="{3B4372AF-5C9D-4DD5-85B3-E1F33F585BF1}" destId="{B53F47BA-0A70-49C2-8481-9C44205D5440}" srcOrd="7" destOrd="0" presId="urn:microsoft.com/office/officeart/2009/3/layout/StepUpProcess"/>
    <dgm:cxn modelId="{162F7E72-8B64-4ADA-BEA7-32FEACA52D12}" type="presParOf" srcId="{B53F47BA-0A70-49C2-8481-9C44205D5440}" destId="{1D77B191-B735-40E1-81C6-53627D035CB9}" srcOrd="0" destOrd="0" presId="urn:microsoft.com/office/officeart/2009/3/layout/StepUpProcess"/>
    <dgm:cxn modelId="{1D391EC8-C183-45F2-8FB2-CCB21070E51A}" type="presParOf" srcId="{3B4372AF-5C9D-4DD5-85B3-E1F33F585BF1}" destId="{79342BBB-777E-4B8B-83BC-1D294290D8E9}" srcOrd="8" destOrd="0" presId="urn:microsoft.com/office/officeart/2009/3/layout/StepUpProcess"/>
    <dgm:cxn modelId="{A9077248-2C95-44AA-B69D-8F4A2EE87DB6}" type="presParOf" srcId="{79342BBB-777E-4B8B-83BC-1D294290D8E9}" destId="{7AB2A2BA-3CFA-4678-B5AD-C7C6FB6FE30A}" srcOrd="0" destOrd="0" presId="urn:microsoft.com/office/officeart/2009/3/layout/StepUpProcess"/>
    <dgm:cxn modelId="{1E66AD26-F34D-4F98-B2CE-4E37FCA5713F}" type="presParOf" srcId="{79342BBB-777E-4B8B-83BC-1D294290D8E9}" destId="{52A016A1-8A9A-4AFC-8E84-931BB5F4138D}"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2B3F49-D342-44E3-BE2E-1F8677167B9C}">
      <dsp:nvSpPr>
        <dsp:cNvPr id="0" name=""/>
        <dsp:cNvSpPr/>
      </dsp:nvSpPr>
      <dsp:spPr>
        <a:xfrm>
          <a:off x="0" y="0"/>
          <a:ext cx="7735330" cy="1071330"/>
        </a:xfrm>
        <a:prstGeom prst="rect">
          <a:avLst/>
        </a:prstGeom>
        <a:solidFill>
          <a:schemeClr val="accent2">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latin typeface="Trebuchet MS" panose="020B0603020202020204" pitchFamily="34" charset="0"/>
            </a:rPr>
            <a:t>Defining School Readiness</a:t>
          </a:r>
          <a:endParaRPr lang="en-US" sz="2400" b="1" kern="1200" dirty="0">
            <a:latin typeface="Trebuchet MS" panose="020B0603020202020204" pitchFamily="34" charset="0"/>
          </a:endParaRPr>
        </a:p>
      </dsp:txBody>
      <dsp:txXfrm>
        <a:off x="0" y="0"/>
        <a:ext cx="7735330" cy="1071330"/>
      </dsp:txXfrm>
    </dsp:sp>
    <dsp:sp modelId="{24792980-F125-4FCE-A0D7-7042A0F708A8}">
      <dsp:nvSpPr>
        <dsp:cNvPr id="0" name=""/>
        <dsp:cNvSpPr/>
      </dsp:nvSpPr>
      <dsp:spPr>
        <a:xfrm>
          <a:off x="3777" y="1078956"/>
          <a:ext cx="2575925" cy="2249793"/>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latin typeface="Trebuchet MS" panose="020B0603020202020204" pitchFamily="34" charset="0"/>
            </a:rPr>
            <a:t>A </a:t>
          </a:r>
          <a:r>
            <a:rPr lang="en-US" sz="1400" b="1" kern="1200" dirty="0" smtClean="0">
              <a:latin typeface="Trebuchet MS" panose="020B0603020202020204" pitchFamily="34" charset="0"/>
            </a:rPr>
            <a:t>ready child</a:t>
          </a:r>
          <a:r>
            <a:rPr lang="en-US" sz="1400" kern="1200" dirty="0" smtClean="0">
              <a:latin typeface="Trebuchet MS" panose="020B0603020202020204" pitchFamily="34" charset="0"/>
            </a:rPr>
            <a:t> is prepared socially, personally, physically and intellectually within key developmental areas.</a:t>
          </a:r>
          <a:endParaRPr lang="en-US" sz="1400" kern="1200" dirty="0">
            <a:latin typeface="Trebuchet MS" panose="020B0603020202020204" pitchFamily="34" charset="0"/>
          </a:endParaRPr>
        </a:p>
      </dsp:txBody>
      <dsp:txXfrm>
        <a:off x="3777" y="1078956"/>
        <a:ext cx="2575925" cy="2249793"/>
      </dsp:txXfrm>
    </dsp:sp>
    <dsp:sp modelId="{994EE374-9252-47E9-96EB-8C1D4C5018B5}">
      <dsp:nvSpPr>
        <dsp:cNvPr id="0" name=""/>
        <dsp:cNvSpPr/>
      </dsp:nvSpPr>
      <dsp:spPr>
        <a:xfrm>
          <a:off x="2579702" y="1078956"/>
          <a:ext cx="2575925" cy="2249793"/>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b="1" kern="1200" dirty="0" smtClean="0">
              <a:latin typeface="Trebuchet MS" panose="020B0603020202020204" pitchFamily="34" charset="0"/>
            </a:rPr>
            <a:t>Ready families</a:t>
          </a:r>
          <a:r>
            <a:rPr lang="en-US" sz="1400" kern="1200" dirty="0" smtClean="0">
              <a:latin typeface="Trebuchet MS" panose="020B0603020202020204" pitchFamily="34" charset="0"/>
            </a:rPr>
            <a:t> have adults who understand they are the most important people in the child’s life and take responsibility for the child’s school readiness through direct, frequent and positive involvement and interest in the child. </a:t>
          </a:r>
          <a:endParaRPr lang="en-US" sz="1400" kern="1200" dirty="0">
            <a:latin typeface="Trebuchet MS" panose="020B0603020202020204" pitchFamily="34" charset="0"/>
          </a:endParaRPr>
        </a:p>
      </dsp:txBody>
      <dsp:txXfrm>
        <a:off x="2579702" y="1078956"/>
        <a:ext cx="2575925" cy="2249793"/>
      </dsp:txXfrm>
    </dsp:sp>
    <dsp:sp modelId="{BF26C40B-22F6-4DD7-A95E-9F1FF53AA204}">
      <dsp:nvSpPr>
        <dsp:cNvPr id="0" name=""/>
        <dsp:cNvSpPr/>
      </dsp:nvSpPr>
      <dsp:spPr>
        <a:xfrm>
          <a:off x="5155627" y="1078956"/>
          <a:ext cx="2575925" cy="2249793"/>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b="1" kern="1200" dirty="0" smtClean="0">
              <a:latin typeface="Trebuchet MS" panose="020B0603020202020204" pitchFamily="34" charset="0"/>
            </a:rPr>
            <a:t>Ready Communities</a:t>
          </a:r>
          <a:r>
            <a:rPr lang="en-US" sz="1400" kern="1200" dirty="0" smtClean="0">
              <a:latin typeface="Trebuchet MS" panose="020B0603020202020204" pitchFamily="34" charset="0"/>
            </a:rPr>
            <a:t> support schools and families through information and access to high-quality child care and other early learning opportunities and services.</a:t>
          </a:r>
          <a:endParaRPr lang="en-US" sz="1400" kern="1200" dirty="0">
            <a:latin typeface="Trebuchet MS" panose="020B0603020202020204" pitchFamily="34" charset="0"/>
          </a:endParaRPr>
        </a:p>
      </dsp:txBody>
      <dsp:txXfrm>
        <a:off x="5155627" y="1078956"/>
        <a:ext cx="2575925" cy="2249793"/>
      </dsp:txXfrm>
    </dsp:sp>
    <dsp:sp modelId="{4FEF0E09-EB3C-4BEA-B91A-57F5C921D40F}">
      <dsp:nvSpPr>
        <dsp:cNvPr id="0" name=""/>
        <dsp:cNvSpPr/>
      </dsp:nvSpPr>
      <dsp:spPr>
        <a:xfrm>
          <a:off x="0" y="3321123"/>
          <a:ext cx="7735330" cy="249977"/>
        </a:xfrm>
        <a:prstGeom prst="rect">
          <a:avLst/>
        </a:prstGeom>
        <a:solidFill>
          <a:schemeClr val="accent2">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35A692-18E9-4376-BEEF-9BB98026A415}">
      <dsp:nvSpPr>
        <dsp:cNvPr id="0" name=""/>
        <dsp:cNvSpPr/>
      </dsp:nvSpPr>
      <dsp:spPr>
        <a:xfrm>
          <a:off x="993" y="548055"/>
          <a:ext cx="2495835" cy="963392"/>
        </a:xfrm>
        <a:prstGeom prst="chevron">
          <a:avLst>
            <a:gd name="adj" fmla="val 4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293719-D787-4DCE-BDBC-AE6980AB8B38}">
      <dsp:nvSpPr>
        <dsp:cNvPr id="0" name=""/>
        <dsp:cNvSpPr/>
      </dsp:nvSpPr>
      <dsp:spPr>
        <a:xfrm>
          <a:off x="666549" y="788903"/>
          <a:ext cx="2107594" cy="963392"/>
        </a:xfrm>
        <a:prstGeom prst="roundRect">
          <a:avLst>
            <a:gd name="adj" fmla="val 10000"/>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ctr" anchorCtr="0">
          <a:noAutofit/>
        </a:bodyPr>
        <a:lstStyle/>
        <a:p>
          <a:pPr lvl="0" algn="ctr" defTabSz="622300" rtl="0">
            <a:lnSpc>
              <a:spcPct val="90000"/>
            </a:lnSpc>
            <a:spcBef>
              <a:spcPct val="0"/>
            </a:spcBef>
            <a:spcAft>
              <a:spcPct val="35000"/>
            </a:spcAft>
          </a:pPr>
          <a:r>
            <a:rPr lang="en-US" sz="1400" b="1" kern="1200" dirty="0" smtClean="0">
              <a:latin typeface="Calibri"/>
              <a:ea typeface="Calibri"/>
              <a:cs typeface="Calibri"/>
              <a:sym typeface="Calibri"/>
            </a:rPr>
            <a:t>At-Home Early Literacy Support</a:t>
          </a:r>
          <a:endParaRPr lang="en-US" sz="1400" b="1" kern="1200" dirty="0"/>
        </a:p>
      </dsp:txBody>
      <dsp:txXfrm>
        <a:off x="694766" y="817120"/>
        <a:ext cx="2051160" cy="906958"/>
      </dsp:txXfrm>
    </dsp:sp>
    <dsp:sp modelId="{22E82666-D9AF-467C-85AA-2F628AE1ECE1}">
      <dsp:nvSpPr>
        <dsp:cNvPr id="0" name=""/>
        <dsp:cNvSpPr/>
      </dsp:nvSpPr>
      <dsp:spPr>
        <a:xfrm>
          <a:off x="2851792" y="548055"/>
          <a:ext cx="2495835" cy="963392"/>
        </a:xfrm>
        <a:prstGeom prst="chevron">
          <a:avLst>
            <a:gd name="adj" fmla="val 4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04A06DF-09B5-4CE3-997A-188D4A6A70BA}">
      <dsp:nvSpPr>
        <dsp:cNvPr id="0" name=""/>
        <dsp:cNvSpPr/>
      </dsp:nvSpPr>
      <dsp:spPr>
        <a:xfrm>
          <a:off x="3517348" y="788903"/>
          <a:ext cx="2107594" cy="963392"/>
        </a:xfrm>
        <a:prstGeom prst="roundRect">
          <a:avLst>
            <a:gd name="adj" fmla="val 10000"/>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ctr" anchorCtr="0">
          <a:noAutofit/>
        </a:bodyPr>
        <a:lstStyle/>
        <a:p>
          <a:pPr lvl="0" algn="ctr" defTabSz="622300" rtl="0">
            <a:lnSpc>
              <a:spcPct val="90000"/>
            </a:lnSpc>
            <a:spcBef>
              <a:spcPct val="0"/>
            </a:spcBef>
            <a:spcAft>
              <a:spcPct val="35000"/>
            </a:spcAft>
          </a:pPr>
          <a:r>
            <a:rPr lang="en-US" sz="1400" b="1" kern="1200" dirty="0" smtClean="0">
              <a:latin typeface="Calibri"/>
              <a:ea typeface="Calibri"/>
              <a:cs typeface="Calibri"/>
              <a:sym typeface="Calibri"/>
            </a:rPr>
            <a:t>Phonological Awareness and Alphabet Knowledge</a:t>
          </a:r>
          <a:endParaRPr lang="en-US" sz="1400" b="1" kern="1200" dirty="0"/>
        </a:p>
      </dsp:txBody>
      <dsp:txXfrm>
        <a:off x="3545565" y="817120"/>
        <a:ext cx="2051160" cy="906958"/>
      </dsp:txXfrm>
    </dsp:sp>
    <dsp:sp modelId="{767A9267-18FB-4E32-B279-251F9E1F6E76}">
      <dsp:nvSpPr>
        <dsp:cNvPr id="0" name=""/>
        <dsp:cNvSpPr/>
      </dsp:nvSpPr>
      <dsp:spPr>
        <a:xfrm>
          <a:off x="5702591" y="548055"/>
          <a:ext cx="2495835" cy="963392"/>
        </a:xfrm>
        <a:prstGeom prst="chevron">
          <a:avLst>
            <a:gd name="adj" fmla="val 4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61622B-D811-453B-8858-2FDE4ECFE7EC}">
      <dsp:nvSpPr>
        <dsp:cNvPr id="0" name=""/>
        <dsp:cNvSpPr/>
      </dsp:nvSpPr>
      <dsp:spPr>
        <a:xfrm>
          <a:off x="6368147" y="788903"/>
          <a:ext cx="2107594" cy="963392"/>
        </a:xfrm>
        <a:prstGeom prst="roundRect">
          <a:avLst>
            <a:gd name="adj" fmla="val 10000"/>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ctr" anchorCtr="0">
          <a:noAutofit/>
        </a:bodyPr>
        <a:lstStyle/>
        <a:p>
          <a:pPr lvl="0" algn="ctr" defTabSz="622300" rtl="0">
            <a:lnSpc>
              <a:spcPct val="90000"/>
            </a:lnSpc>
            <a:spcBef>
              <a:spcPct val="0"/>
            </a:spcBef>
            <a:spcAft>
              <a:spcPct val="35000"/>
            </a:spcAft>
          </a:pPr>
          <a:r>
            <a:rPr lang="en-US" sz="1400" b="1" kern="1200" dirty="0" smtClean="0"/>
            <a:t>Language Development</a:t>
          </a:r>
          <a:endParaRPr lang="en-US" sz="1400" b="1" kern="1200" dirty="0"/>
        </a:p>
      </dsp:txBody>
      <dsp:txXfrm>
        <a:off x="6396364" y="817120"/>
        <a:ext cx="2051160" cy="9069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C7DC09-762F-49FA-A185-CE6C0DDBFF40}">
      <dsp:nvSpPr>
        <dsp:cNvPr id="0" name=""/>
        <dsp:cNvSpPr/>
      </dsp:nvSpPr>
      <dsp:spPr>
        <a:xfrm>
          <a:off x="0" y="24035"/>
          <a:ext cx="5952181" cy="449280"/>
        </a:xfrm>
        <a:prstGeom prst="round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b="1" kern="1200" dirty="0" smtClean="0"/>
            <a:t>Self-talk</a:t>
          </a:r>
          <a:endParaRPr lang="en-US" sz="1600" b="1" kern="1200" dirty="0"/>
        </a:p>
      </dsp:txBody>
      <dsp:txXfrm>
        <a:off x="21932" y="45967"/>
        <a:ext cx="5908317" cy="405416"/>
      </dsp:txXfrm>
    </dsp:sp>
    <dsp:sp modelId="{3183BDAD-CA34-4902-961B-335DF1F51C4B}">
      <dsp:nvSpPr>
        <dsp:cNvPr id="0" name=""/>
        <dsp:cNvSpPr/>
      </dsp:nvSpPr>
      <dsp:spPr>
        <a:xfrm>
          <a:off x="0" y="459508"/>
          <a:ext cx="5952181" cy="397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982"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kern="1200" dirty="0" smtClean="0"/>
            <a:t>Describe what </a:t>
          </a:r>
          <a:r>
            <a:rPr lang="en-US" sz="1600" i="1" kern="1200" dirty="0" smtClean="0"/>
            <a:t>you</a:t>
          </a:r>
          <a:r>
            <a:rPr lang="en-US" sz="1600" kern="1200" dirty="0" smtClean="0"/>
            <a:t> are doing</a:t>
          </a:r>
          <a:endParaRPr lang="en-US" sz="1600" kern="1200" dirty="0"/>
        </a:p>
      </dsp:txBody>
      <dsp:txXfrm>
        <a:off x="0" y="459508"/>
        <a:ext cx="5952181" cy="397440"/>
      </dsp:txXfrm>
    </dsp:sp>
    <dsp:sp modelId="{3C5C0ECB-6152-4F75-901D-C685C6858EA4}">
      <dsp:nvSpPr>
        <dsp:cNvPr id="0" name=""/>
        <dsp:cNvSpPr/>
      </dsp:nvSpPr>
      <dsp:spPr>
        <a:xfrm>
          <a:off x="0" y="856948"/>
          <a:ext cx="5952181" cy="449280"/>
        </a:xfrm>
        <a:prstGeom prst="roundRect">
          <a:avLst/>
        </a:prstGeom>
        <a:solidFill>
          <a:schemeClr val="accent2">
            <a:shade val="80000"/>
            <a:hueOff val="121707"/>
            <a:satOff val="-13036"/>
            <a:lumOff val="1564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b="1" kern="1200" dirty="0" smtClean="0"/>
            <a:t>Parallel Talk</a:t>
          </a:r>
          <a:endParaRPr lang="en-US" sz="1600" b="1" kern="1200" dirty="0"/>
        </a:p>
      </dsp:txBody>
      <dsp:txXfrm>
        <a:off x="21932" y="878880"/>
        <a:ext cx="5908317" cy="405416"/>
      </dsp:txXfrm>
    </dsp:sp>
    <dsp:sp modelId="{FCD7A85D-6ABA-4E8C-9A73-0F31A86A546A}">
      <dsp:nvSpPr>
        <dsp:cNvPr id="0" name=""/>
        <dsp:cNvSpPr/>
      </dsp:nvSpPr>
      <dsp:spPr>
        <a:xfrm>
          <a:off x="0" y="1306228"/>
          <a:ext cx="5952181" cy="397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982"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kern="1200" dirty="0" smtClean="0"/>
            <a:t>Describe what </a:t>
          </a:r>
          <a:r>
            <a:rPr lang="en-US" sz="1600" i="1" kern="1200" dirty="0" smtClean="0"/>
            <a:t>your child</a:t>
          </a:r>
          <a:r>
            <a:rPr lang="en-US" sz="1600" kern="1200" dirty="0" smtClean="0"/>
            <a:t> is doing</a:t>
          </a:r>
          <a:endParaRPr lang="en-US" sz="1600" kern="1200" dirty="0"/>
        </a:p>
      </dsp:txBody>
      <dsp:txXfrm>
        <a:off x="0" y="1306228"/>
        <a:ext cx="5952181" cy="397440"/>
      </dsp:txXfrm>
    </dsp:sp>
    <dsp:sp modelId="{7DF7B2DF-D6E7-473C-ACB2-27E20D94B879}">
      <dsp:nvSpPr>
        <dsp:cNvPr id="0" name=""/>
        <dsp:cNvSpPr/>
      </dsp:nvSpPr>
      <dsp:spPr>
        <a:xfrm>
          <a:off x="0" y="1703668"/>
          <a:ext cx="5952181" cy="449280"/>
        </a:xfrm>
        <a:prstGeom prst="roundRect">
          <a:avLst/>
        </a:prstGeom>
        <a:solidFill>
          <a:schemeClr val="accent2">
            <a:shade val="80000"/>
            <a:hueOff val="243413"/>
            <a:satOff val="-26073"/>
            <a:lumOff val="3129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b="1" kern="1200" dirty="0" smtClean="0"/>
            <a:t>Repeat and extend</a:t>
          </a:r>
          <a:endParaRPr lang="en-US" sz="1600" b="1" kern="1200" dirty="0"/>
        </a:p>
      </dsp:txBody>
      <dsp:txXfrm>
        <a:off x="21932" y="1725600"/>
        <a:ext cx="5908317" cy="405416"/>
      </dsp:txXfrm>
    </dsp:sp>
    <dsp:sp modelId="{ADA543A5-3233-4B71-9E90-62E1618950EB}">
      <dsp:nvSpPr>
        <dsp:cNvPr id="0" name=""/>
        <dsp:cNvSpPr/>
      </dsp:nvSpPr>
      <dsp:spPr>
        <a:xfrm>
          <a:off x="0" y="2152948"/>
          <a:ext cx="5952181" cy="683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982"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kern="1200" dirty="0" smtClean="0"/>
            <a:t>Ex: “Yes, it is a truck (repeat)– it’s a big, red, fire truck, and it has a ladder and hoses so firefighters can help put out fires” (extend).</a:t>
          </a:r>
          <a:endParaRPr lang="en-US" sz="1600" kern="1200" dirty="0"/>
        </a:p>
      </dsp:txBody>
      <dsp:txXfrm>
        <a:off x="0" y="2152948"/>
        <a:ext cx="5952181" cy="6831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A6B714-2397-4D51-AC54-C72C129CCE72}">
      <dsp:nvSpPr>
        <dsp:cNvPr id="0" name=""/>
        <dsp:cNvSpPr/>
      </dsp:nvSpPr>
      <dsp:spPr>
        <a:xfrm rot="5400000">
          <a:off x="266014" y="1417306"/>
          <a:ext cx="800796" cy="1332507"/>
        </a:xfrm>
        <a:prstGeom prst="corner">
          <a:avLst>
            <a:gd name="adj1" fmla="val 16120"/>
            <a:gd name="adj2" fmla="val 16110"/>
          </a:avLst>
        </a:prstGeom>
        <a:solidFill>
          <a:schemeClr val="accent2">
            <a:shade val="50000"/>
            <a:hueOff val="0"/>
            <a:satOff val="0"/>
            <a:lumOff val="0"/>
            <a:alphaOff val="0"/>
          </a:schemeClr>
        </a:solidFill>
        <a:ln w="25400" cap="flat" cmpd="sng" algn="ctr">
          <a:solidFill>
            <a:schemeClr val="accent2">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9D90C2-C099-4CEE-A1C8-57B9EE512A80}">
      <dsp:nvSpPr>
        <dsp:cNvPr id="0" name=""/>
        <dsp:cNvSpPr/>
      </dsp:nvSpPr>
      <dsp:spPr>
        <a:xfrm>
          <a:off x="132342" y="1815439"/>
          <a:ext cx="1202994" cy="1054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b="1" kern="1200" dirty="0" smtClean="0"/>
            <a:t>Share the focus</a:t>
          </a:r>
          <a:endParaRPr lang="en-US" sz="1600" b="1" kern="1200" dirty="0"/>
        </a:p>
      </dsp:txBody>
      <dsp:txXfrm>
        <a:off x="132342" y="1815439"/>
        <a:ext cx="1202994" cy="1054495"/>
      </dsp:txXfrm>
    </dsp:sp>
    <dsp:sp modelId="{130C036B-9B97-49D9-B683-CC9D2AA8C5F0}">
      <dsp:nvSpPr>
        <dsp:cNvPr id="0" name=""/>
        <dsp:cNvSpPr/>
      </dsp:nvSpPr>
      <dsp:spPr>
        <a:xfrm>
          <a:off x="1108356" y="1319206"/>
          <a:ext cx="226980" cy="226980"/>
        </a:xfrm>
        <a:prstGeom prst="triangle">
          <a:avLst>
            <a:gd name="adj" fmla="val 100000"/>
          </a:avLst>
        </a:prstGeom>
        <a:solidFill>
          <a:schemeClr val="accent2">
            <a:shade val="50000"/>
            <a:hueOff val="58739"/>
            <a:satOff val="-7105"/>
            <a:lumOff val="11427"/>
            <a:alphaOff val="0"/>
          </a:schemeClr>
        </a:solidFill>
        <a:ln w="25400" cap="flat" cmpd="sng" algn="ctr">
          <a:solidFill>
            <a:schemeClr val="accent2">
              <a:shade val="50000"/>
              <a:hueOff val="58739"/>
              <a:satOff val="-7105"/>
              <a:lumOff val="1142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B58319-6E4E-4361-A55A-35D954CA27F5}">
      <dsp:nvSpPr>
        <dsp:cNvPr id="0" name=""/>
        <dsp:cNvSpPr/>
      </dsp:nvSpPr>
      <dsp:spPr>
        <a:xfrm rot="5400000">
          <a:off x="1738715" y="1052885"/>
          <a:ext cx="800796" cy="1332507"/>
        </a:xfrm>
        <a:prstGeom prst="corner">
          <a:avLst>
            <a:gd name="adj1" fmla="val 16120"/>
            <a:gd name="adj2" fmla="val 16110"/>
          </a:avLst>
        </a:prstGeom>
        <a:solidFill>
          <a:schemeClr val="accent2">
            <a:shade val="50000"/>
            <a:hueOff val="117477"/>
            <a:satOff val="-14210"/>
            <a:lumOff val="22854"/>
            <a:alphaOff val="0"/>
          </a:schemeClr>
        </a:solidFill>
        <a:ln w="25400" cap="flat" cmpd="sng" algn="ctr">
          <a:solidFill>
            <a:schemeClr val="accent2">
              <a:shade val="50000"/>
              <a:hueOff val="117477"/>
              <a:satOff val="-14210"/>
              <a:lumOff val="2285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401046-62AF-4587-8562-95F12704A5DD}">
      <dsp:nvSpPr>
        <dsp:cNvPr id="0" name=""/>
        <dsp:cNvSpPr/>
      </dsp:nvSpPr>
      <dsp:spPr>
        <a:xfrm>
          <a:off x="1605042" y="1451018"/>
          <a:ext cx="1202994" cy="1054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b="1" kern="1200" dirty="0" smtClean="0"/>
            <a:t>Support and Encourage</a:t>
          </a:r>
          <a:endParaRPr lang="en-US" sz="1600" b="1" kern="1200" dirty="0"/>
        </a:p>
      </dsp:txBody>
      <dsp:txXfrm>
        <a:off x="1605042" y="1451018"/>
        <a:ext cx="1202994" cy="1054495"/>
      </dsp:txXfrm>
    </dsp:sp>
    <dsp:sp modelId="{456F4C5B-D99C-404E-B5DE-A82C5740A2AB}">
      <dsp:nvSpPr>
        <dsp:cNvPr id="0" name=""/>
        <dsp:cNvSpPr/>
      </dsp:nvSpPr>
      <dsp:spPr>
        <a:xfrm>
          <a:off x="2581057" y="954784"/>
          <a:ext cx="226980" cy="226980"/>
        </a:xfrm>
        <a:prstGeom prst="triangle">
          <a:avLst>
            <a:gd name="adj" fmla="val 100000"/>
          </a:avLst>
        </a:prstGeom>
        <a:solidFill>
          <a:schemeClr val="accent2">
            <a:shade val="50000"/>
            <a:hueOff val="176216"/>
            <a:satOff val="-21315"/>
            <a:lumOff val="34281"/>
            <a:alphaOff val="0"/>
          </a:schemeClr>
        </a:solidFill>
        <a:ln w="25400" cap="flat" cmpd="sng" algn="ctr">
          <a:solidFill>
            <a:schemeClr val="accent2">
              <a:shade val="50000"/>
              <a:hueOff val="176216"/>
              <a:satOff val="-21315"/>
              <a:lumOff val="3428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1534CAE-417A-458B-ACCD-9BBFEA8DFD52}">
      <dsp:nvSpPr>
        <dsp:cNvPr id="0" name=""/>
        <dsp:cNvSpPr/>
      </dsp:nvSpPr>
      <dsp:spPr>
        <a:xfrm rot="5400000">
          <a:off x="3211416" y="688464"/>
          <a:ext cx="800796" cy="1332507"/>
        </a:xfrm>
        <a:prstGeom prst="corner">
          <a:avLst>
            <a:gd name="adj1" fmla="val 16120"/>
            <a:gd name="adj2" fmla="val 16110"/>
          </a:avLst>
        </a:prstGeom>
        <a:solidFill>
          <a:schemeClr val="accent2">
            <a:shade val="50000"/>
            <a:hueOff val="234954"/>
            <a:satOff val="-28420"/>
            <a:lumOff val="45708"/>
            <a:alphaOff val="0"/>
          </a:schemeClr>
        </a:solidFill>
        <a:ln w="25400" cap="flat" cmpd="sng" algn="ctr">
          <a:solidFill>
            <a:schemeClr val="accent2">
              <a:shade val="50000"/>
              <a:hueOff val="234954"/>
              <a:satOff val="-28420"/>
              <a:lumOff val="4570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B6972E-F601-417D-9128-2EC9D36BAEFD}">
      <dsp:nvSpPr>
        <dsp:cNvPr id="0" name=""/>
        <dsp:cNvSpPr/>
      </dsp:nvSpPr>
      <dsp:spPr>
        <a:xfrm>
          <a:off x="3077743" y="1086596"/>
          <a:ext cx="1202994" cy="1054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b="1" kern="1200" dirty="0" smtClean="0"/>
            <a:t>Name it</a:t>
          </a:r>
          <a:endParaRPr lang="en-US" sz="1600" b="1" kern="1200" dirty="0"/>
        </a:p>
      </dsp:txBody>
      <dsp:txXfrm>
        <a:off x="3077743" y="1086596"/>
        <a:ext cx="1202994" cy="1054495"/>
      </dsp:txXfrm>
    </dsp:sp>
    <dsp:sp modelId="{16A1B937-90DD-44EB-A106-F981AFDB6788}">
      <dsp:nvSpPr>
        <dsp:cNvPr id="0" name=""/>
        <dsp:cNvSpPr/>
      </dsp:nvSpPr>
      <dsp:spPr>
        <a:xfrm>
          <a:off x="4053758" y="590363"/>
          <a:ext cx="226980" cy="226980"/>
        </a:xfrm>
        <a:prstGeom prst="triangle">
          <a:avLst>
            <a:gd name="adj" fmla="val 100000"/>
          </a:avLst>
        </a:prstGeom>
        <a:solidFill>
          <a:schemeClr val="accent2">
            <a:shade val="50000"/>
            <a:hueOff val="234954"/>
            <a:satOff val="-28420"/>
            <a:lumOff val="45708"/>
            <a:alphaOff val="0"/>
          </a:schemeClr>
        </a:solidFill>
        <a:ln w="25400" cap="flat" cmpd="sng" algn="ctr">
          <a:solidFill>
            <a:schemeClr val="accent2">
              <a:shade val="50000"/>
              <a:hueOff val="234954"/>
              <a:satOff val="-28420"/>
              <a:lumOff val="4570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3E5E54-3406-40F4-9138-D0026B30B6DC}">
      <dsp:nvSpPr>
        <dsp:cNvPr id="0" name=""/>
        <dsp:cNvSpPr/>
      </dsp:nvSpPr>
      <dsp:spPr>
        <a:xfrm rot="5400000">
          <a:off x="4684117" y="324042"/>
          <a:ext cx="800796" cy="1332507"/>
        </a:xfrm>
        <a:prstGeom prst="corner">
          <a:avLst>
            <a:gd name="adj1" fmla="val 16120"/>
            <a:gd name="adj2" fmla="val 16110"/>
          </a:avLst>
        </a:prstGeom>
        <a:solidFill>
          <a:schemeClr val="accent2">
            <a:shade val="50000"/>
            <a:hueOff val="176216"/>
            <a:satOff val="-21315"/>
            <a:lumOff val="34281"/>
            <a:alphaOff val="0"/>
          </a:schemeClr>
        </a:solidFill>
        <a:ln w="25400" cap="flat" cmpd="sng" algn="ctr">
          <a:solidFill>
            <a:schemeClr val="accent2">
              <a:shade val="50000"/>
              <a:hueOff val="176216"/>
              <a:satOff val="-21315"/>
              <a:lumOff val="3428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6820C3-6641-4F11-B172-00393057BFBF}">
      <dsp:nvSpPr>
        <dsp:cNvPr id="0" name=""/>
        <dsp:cNvSpPr/>
      </dsp:nvSpPr>
      <dsp:spPr>
        <a:xfrm>
          <a:off x="4550444" y="722175"/>
          <a:ext cx="1202994" cy="1054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b="1" kern="1200" dirty="0" smtClean="0"/>
            <a:t>Take turns back and forth</a:t>
          </a:r>
          <a:endParaRPr lang="en-US" sz="1600" b="1" kern="1200" dirty="0"/>
        </a:p>
      </dsp:txBody>
      <dsp:txXfrm>
        <a:off x="4550444" y="722175"/>
        <a:ext cx="1202994" cy="1054495"/>
      </dsp:txXfrm>
    </dsp:sp>
    <dsp:sp modelId="{D5C95071-00EA-452F-86D5-021F2B759D52}">
      <dsp:nvSpPr>
        <dsp:cNvPr id="0" name=""/>
        <dsp:cNvSpPr/>
      </dsp:nvSpPr>
      <dsp:spPr>
        <a:xfrm>
          <a:off x="5526459" y="225942"/>
          <a:ext cx="226980" cy="226980"/>
        </a:xfrm>
        <a:prstGeom prst="triangle">
          <a:avLst>
            <a:gd name="adj" fmla="val 100000"/>
          </a:avLst>
        </a:prstGeom>
        <a:solidFill>
          <a:schemeClr val="accent2">
            <a:shade val="50000"/>
            <a:hueOff val="117477"/>
            <a:satOff val="-14210"/>
            <a:lumOff val="22854"/>
            <a:alphaOff val="0"/>
          </a:schemeClr>
        </a:solidFill>
        <a:ln w="25400" cap="flat" cmpd="sng" algn="ctr">
          <a:solidFill>
            <a:schemeClr val="accent2">
              <a:shade val="50000"/>
              <a:hueOff val="117477"/>
              <a:satOff val="-14210"/>
              <a:lumOff val="2285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B2A2BA-3CFA-4678-B5AD-C7C6FB6FE30A}">
      <dsp:nvSpPr>
        <dsp:cNvPr id="0" name=""/>
        <dsp:cNvSpPr/>
      </dsp:nvSpPr>
      <dsp:spPr>
        <a:xfrm rot="5400000">
          <a:off x="6156818" y="-40378"/>
          <a:ext cx="800796" cy="1332507"/>
        </a:xfrm>
        <a:prstGeom prst="corner">
          <a:avLst>
            <a:gd name="adj1" fmla="val 16120"/>
            <a:gd name="adj2" fmla="val 16110"/>
          </a:avLst>
        </a:prstGeom>
        <a:solidFill>
          <a:schemeClr val="accent2">
            <a:shade val="50000"/>
            <a:hueOff val="58739"/>
            <a:satOff val="-7105"/>
            <a:lumOff val="11427"/>
            <a:alphaOff val="0"/>
          </a:schemeClr>
        </a:solidFill>
        <a:ln w="25400" cap="flat" cmpd="sng" algn="ctr">
          <a:solidFill>
            <a:schemeClr val="accent2">
              <a:shade val="50000"/>
              <a:hueOff val="58739"/>
              <a:satOff val="-7105"/>
              <a:lumOff val="1142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A016A1-8A9A-4AFC-8E84-931BB5F4138D}">
      <dsp:nvSpPr>
        <dsp:cNvPr id="0" name=""/>
        <dsp:cNvSpPr/>
      </dsp:nvSpPr>
      <dsp:spPr>
        <a:xfrm>
          <a:off x="6023145" y="357754"/>
          <a:ext cx="1202994" cy="1054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b="1" kern="1200" dirty="0" smtClean="0"/>
            <a:t>Practice endings and beginning</a:t>
          </a:r>
          <a:endParaRPr lang="en-US" sz="1600" b="1" kern="1200" dirty="0"/>
        </a:p>
      </dsp:txBody>
      <dsp:txXfrm>
        <a:off x="6023145" y="357754"/>
        <a:ext cx="1202994" cy="1054495"/>
      </dsp:txXfrm>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63346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ead851b474_0_1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ead851b474_0_1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09025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ead851b474_0_1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ead851b474_0_1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001250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ead851b474_0_17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ead851b474_0_17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English</a:t>
            </a:r>
            <a:r>
              <a:rPr lang="en-US" baseline="0" dirty="0" smtClean="0"/>
              <a:t> and Spanish checklist available</a:t>
            </a:r>
            <a:endParaRPr dirty="0"/>
          </a:p>
        </p:txBody>
      </p:sp>
    </p:spTree>
    <p:extLst>
      <p:ext uri="{BB962C8B-B14F-4D97-AF65-F5344CB8AC3E}">
        <p14:creationId xmlns:p14="http://schemas.microsoft.com/office/powerpoint/2010/main" val="166750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ead851b474_0_5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ead851b474_0_5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703493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ead851b474_0_17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ead851b474_0_17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525713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ead851b474_0_17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ead851b474_0_17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559004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ead851b474_0_17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ead851b474_0_17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140695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ead851b474_0_17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ead851b474_0_17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843116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ead851b474_0_17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ead851b474_0_17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465707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ead851b474_0_17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gead851b474_0_17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7021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ead851b474_0_6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gead851b474_0_6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83" name="Google Shape;383;gead851b474_0_6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22</a:t>
            </a:fld>
            <a:endParaRPr dirty="0"/>
          </a:p>
        </p:txBody>
      </p:sp>
    </p:spTree>
    <p:extLst>
      <p:ext uri="{BB962C8B-B14F-4D97-AF65-F5344CB8AC3E}">
        <p14:creationId xmlns:p14="http://schemas.microsoft.com/office/powerpoint/2010/main" val="32297919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ead851b474_0_1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ead851b474_0_1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65094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ead851b474_0_16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ead851b474_0_16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64703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ead851b474_0_16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ead851b474_0_16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98573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ead851b474_0_6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gead851b474_0_6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96" name="Google Shape;396;gead851b474_0_6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24</a:t>
            </a:fld>
            <a:endParaRPr dirty="0"/>
          </a:p>
        </p:txBody>
      </p:sp>
    </p:spTree>
    <p:extLst>
      <p:ext uri="{BB962C8B-B14F-4D97-AF65-F5344CB8AC3E}">
        <p14:creationId xmlns:p14="http://schemas.microsoft.com/office/powerpoint/2010/main" val="2314980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ead851b474_0_7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gead851b474_0_7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04" name="Google Shape;404;gead851b474_0_7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25</a:t>
            </a:fld>
            <a:endParaRPr dirty="0"/>
          </a:p>
        </p:txBody>
      </p:sp>
    </p:spTree>
    <p:extLst>
      <p:ext uri="{BB962C8B-B14F-4D97-AF65-F5344CB8AC3E}">
        <p14:creationId xmlns:p14="http://schemas.microsoft.com/office/powerpoint/2010/main" val="1607871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ead851b474_0_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2" name="Google Shape;412;gead851b474_0_7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13" name="Google Shape;413;gead851b474_0_7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26</a:t>
            </a:fld>
            <a:endParaRPr dirty="0"/>
          </a:p>
        </p:txBody>
      </p:sp>
    </p:spTree>
    <p:extLst>
      <p:ext uri="{BB962C8B-B14F-4D97-AF65-F5344CB8AC3E}">
        <p14:creationId xmlns:p14="http://schemas.microsoft.com/office/powerpoint/2010/main" val="3280370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ead851b474_0_16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ead851b474_0_16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78092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ead851b474_0_16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ead851b474_0_16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990006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ead851b474_0_17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ead851b474_0_17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230789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1"/>
        <p:cNvGrpSpPr/>
        <p:nvPr/>
      </p:nvGrpSpPr>
      <p:grpSpPr>
        <a:xfrm>
          <a:off x="0" y="0"/>
          <a:ext cx="0" cy="0"/>
          <a:chOff x="0" y="0"/>
          <a:chExt cx="0" cy="0"/>
        </a:xfrm>
      </p:grpSpPr>
      <p:sp>
        <p:nvSpPr>
          <p:cNvPr id="232" name="Google Shape;232;p44"/>
          <p:cNvSpPr txBox="1">
            <a:spLocks noGrp="1"/>
          </p:cNvSpPr>
          <p:nvPr>
            <p:ph type="title"/>
          </p:nvPr>
        </p:nvSpPr>
        <p:spPr>
          <a:xfrm>
            <a:off x="628650" y="273843"/>
            <a:ext cx="7886700" cy="9945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accent2"/>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33" name="Google Shape;233;p44"/>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rgbClr val="C22536"/>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rgbClr val="901A28"/>
              </a:buClr>
              <a:buSzPts val="1400"/>
              <a:buChar char="•"/>
              <a:defRPr/>
            </a:lvl4pPr>
            <a:lvl5pPr marL="2286000" lvl="4" indent="-317500" algn="l" rtl="0">
              <a:lnSpc>
                <a:spcPct val="90000"/>
              </a:lnSpc>
              <a:spcBef>
                <a:spcPts val="400"/>
              </a:spcBef>
              <a:spcAft>
                <a:spcPts val="0"/>
              </a:spcAft>
              <a:buClr>
                <a:srgbClr val="525252"/>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34" name="Google Shape;234;p4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dirty="0"/>
          </a:p>
        </p:txBody>
      </p:sp>
      <p:sp>
        <p:nvSpPr>
          <p:cNvPr id="235" name="Google Shape;235;p4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dirty="0"/>
          </a:p>
        </p:txBody>
      </p:sp>
      <p:sp>
        <p:nvSpPr>
          <p:cNvPr id="236" name="Google Shape;236;p44"/>
          <p:cNvSpPr txBox="1">
            <a:spLocks noGrp="1"/>
          </p:cNvSpPr>
          <p:nvPr>
            <p:ph type="sldNum" idx="12"/>
          </p:nvPr>
        </p:nvSpPr>
        <p:spPr>
          <a:xfrm>
            <a:off x="6457950" y="4767263"/>
            <a:ext cx="7587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
              <a:t>‹#›</a:t>
            </a:fld>
            <a:endParaRPr dirty="0"/>
          </a:p>
        </p:txBody>
      </p:sp>
      <p:pic>
        <p:nvPicPr>
          <p:cNvPr id="237" name="Google Shape;237;p44" descr="Virginia Department of Education"/>
          <p:cNvPicPr preferRelativeResize="0"/>
          <p:nvPr/>
        </p:nvPicPr>
        <p:blipFill rotWithShape="1">
          <a:blip r:embed="rId2">
            <a:alphaModFix/>
          </a:blip>
          <a:srcRect/>
          <a:stretch/>
        </p:blipFill>
        <p:spPr>
          <a:xfrm rot="-5400000">
            <a:off x="-2270565" y="2417512"/>
            <a:ext cx="4998453" cy="285873"/>
          </a:xfrm>
          <a:prstGeom prst="rect">
            <a:avLst/>
          </a:prstGeom>
          <a:noFill/>
          <a:ln>
            <a:noFill/>
          </a:ln>
        </p:spPr>
      </p:pic>
      <p:pic>
        <p:nvPicPr>
          <p:cNvPr id="238" name="Google Shape;238;p44" descr="VDOE Logo&#10;"/>
          <p:cNvPicPr preferRelativeResize="0"/>
          <p:nvPr/>
        </p:nvPicPr>
        <p:blipFill rotWithShape="1">
          <a:blip r:embed="rId3">
            <a:alphaModFix/>
          </a:blip>
          <a:srcRect/>
          <a:stretch/>
        </p:blipFill>
        <p:spPr>
          <a:xfrm>
            <a:off x="7216755" y="4587708"/>
            <a:ext cx="1898855" cy="632951"/>
          </a:xfrm>
          <a:prstGeom prst="rect">
            <a:avLst/>
          </a:prstGeom>
          <a:noFill/>
          <a:ln>
            <a:noFill/>
          </a:ln>
        </p:spPr>
      </p:pic>
    </p:spTree>
  </p:cSld>
  <p:clrMapOvr>
    <a:masterClrMapping/>
  </p:clrMapOvr>
  <p:extLst>
    <p:ext uri="{DCECCB84-F9BA-43D5-87BE-67443E8EF086}">
      <p15:sldGuideLst xmlns:p15="http://schemas.microsoft.com/office/powerpoint/2012/main">
        <p15:guide id="1" orient="horz" pos="318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1"/>
        <p:cNvGrpSpPr/>
        <p:nvPr/>
      </p:nvGrpSpPr>
      <p:grpSpPr>
        <a:xfrm>
          <a:off x="0" y="0"/>
          <a:ext cx="0" cy="0"/>
          <a:chOff x="0" y="0"/>
          <a:chExt cx="0" cy="0"/>
        </a:xfrm>
      </p:grpSpPr>
      <p:sp>
        <p:nvSpPr>
          <p:cNvPr id="302" name="Google Shape;302;p5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dirty="0"/>
          </a:p>
        </p:txBody>
      </p:sp>
      <p:sp>
        <p:nvSpPr>
          <p:cNvPr id="303" name="Google Shape;303;p5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dirty="0"/>
          </a:p>
        </p:txBody>
      </p:sp>
      <p:sp>
        <p:nvSpPr>
          <p:cNvPr id="304" name="Google Shape;304;p53"/>
          <p:cNvSpPr txBox="1">
            <a:spLocks noGrp="1"/>
          </p:cNvSpPr>
          <p:nvPr>
            <p:ph type="sldNum" idx="12"/>
          </p:nvPr>
        </p:nvSpPr>
        <p:spPr>
          <a:xfrm>
            <a:off x="6457950" y="4767263"/>
            <a:ext cx="8205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
              <a:t>‹#›</a:t>
            </a:fld>
            <a:endParaRPr dirty="0"/>
          </a:p>
        </p:txBody>
      </p:sp>
      <p:pic>
        <p:nvPicPr>
          <p:cNvPr id="305" name="Google Shape;305;p53" descr="Virginia Department of Education"/>
          <p:cNvPicPr preferRelativeResize="0"/>
          <p:nvPr/>
        </p:nvPicPr>
        <p:blipFill rotWithShape="1">
          <a:blip r:embed="rId2">
            <a:alphaModFix/>
          </a:blip>
          <a:srcRect/>
          <a:stretch/>
        </p:blipFill>
        <p:spPr>
          <a:xfrm rot="-5400000">
            <a:off x="-2270565" y="2417512"/>
            <a:ext cx="4998453" cy="285873"/>
          </a:xfrm>
          <a:prstGeom prst="rect">
            <a:avLst/>
          </a:prstGeom>
          <a:noFill/>
          <a:ln>
            <a:noFill/>
          </a:ln>
        </p:spPr>
      </p:pic>
      <p:pic>
        <p:nvPicPr>
          <p:cNvPr id="306" name="Google Shape;306;p53" descr="VDOE Logo"/>
          <p:cNvPicPr preferRelativeResize="0"/>
          <p:nvPr/>
        </p:nvPicPr>
        <p:blipFill rotWithShape="1">
          <a:blip r:embed="rId3">
            <a:alphaModFix/>
          </a:blip>
          <a:srcRect/>
          <a:stretch/>
        </p:blipFill>
        <p:spPr>
          <a:xfrm>
            <a:off x="7216755" y="4587708"/>
            <a:ext cx="1898855" cy="632951"/>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07"/>
        <p:cNvGrpSpPr/>
        <p:nvPr/>
      </p:nvGrpSpPr>
      <p:grpSpPr>
        <a:xfrm>
          <a:off x="0" y="0"/>
          <a:ext cx="0" cy="0"/>
          <a:chOff x="0" y="0"/>
          <a:chExt cx="0" cy="0"/>
        </a:xfrm>
      </p:grpSpPr>
      <p:sp>
        <p:nvSpPr>
          <p:cNvPr id="308" name="Google Shape;308;p54"/>
          <p:cNvSpPr txBox="1">
            <a:spLocks noGrp="1"/>
          </p:cNvSpPr>
          <p:nvPr>
            <p:ph type="title"/>
          </p:nvPr>
        </p:nvSpPr>
        <p:spPr>
          <a:xfrm>
            <a:off x="629841" y="342900"/>
            <a:ext cx="2949300" cy="12000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2"/>
              </a:buClr>
              <a:buSzPts val="2400"/>
              <a:buFont typeface="Trebuchet MS"/>
              <a:buNone/>
              <a:defRPr sz="24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09" name="Google Shape;309;p54"/>
          <p:cNvSpPr txBox="1">
            <a:spLocks noGrp="1"/>
          </p:cNvSpPr>
          <p:nvPr>
            <p:ph type="body" idx="1"/>
          </p:nvPr>
        </p:nvSpPr>
        <p:spPr>
          <a:xfrm>
            <a:off x="3887391" y="740569"/>
            <a:ext cx="4629000" cy="3655200"/>
          </a:xfrm>
          <a:prstGeom prst="rect">
            <a:avLst/>
          </a:prstGeom>
          <a:noFill/>
          <a:ln>
            <a:noFill/>
          </a:ln>
        </p:spPr>
        <p:txBody>
          <a:bodyPr spcFirstLastPara="1" wrap="square" lIns="68575" tIns="34275" rIns="68575" bIns="34275" anchor="t" anchorCtr="0">
            <a:noAutofit/>
          </a:bodyPr>
          <a:lstStyle>
            <a:lvl1pPr marL="457200" lvl="0" indent="-381000" algn="l" rtl="0">
              <a:lnSpc>
                <a:spcPct val="90000"/>
              </a:lnSpc>
              <a:spcBef>
                <a:spcPts val="800"/>
              </a:spcBef>
              <a:spcAft>
                <a:spcPts val="0"/>
              </a:spcAft>
              <a:buClr>
                <a:schemeClr val="dk1"/>
              </a:buClr>
              <a:buSzPts val="2400"/>
              <a:buChar char="•"/>
              <a:defRPr sz="2400"/>
            </a:lvl1pPr>
            <a:lvl2pPr marL="914400" lvl="1" indent="-361950" algn="l" rtl="0">
              <a:lnSpc>
                <a:spcPct val="90000"/>
              </a:lnSpc>
              <a:spcBef>
                <a:spcPts val="400"/>
              </a:spcBef>
              <a:spcAft>
                <a:spcPts val="0"/>
              </a:spcAft>
              <a:buClr>
                <a:srgbClr val="C22536"/>
              </a:buClr>
              <a:buSzPts val="2100"/>
              <a:buChar char="•"/>
              <a:defRPr sz="2100"/>
            </a:lvl2pPr>
            <a:lvl3pPr marL="1371600" lvl="2" indent="-342900" algn="l" rtl="0">
              <a:lnSpc>
                <a:spcPct val="90000"/>
              </a:lnSpc>
              <a:spcBef>
                <a:spcPts val="400"/>
              </a:spcBef>
              <a:spcAft>
                <a:spcPts val="0"/>
              </a:spcAft>
              <a:buClr>
                <a:schemeClr val="dk1"/>
              </a:buClr>
              <a:buSzPts val="1800"/>
              <a:buChar char="•"/>
              <a:defRPr sz="1800"/>
            </a:lvl3pPr>
            <a:lvl4pPr marL="1828800" lvl="3" indent="-323850" algn="l" rtl="0">
              <a:lnSpc>
                <a:spcPct val="90000"/>
              </a:lnSpc>
              <a:spcBef>
                <a:spcPts val="400"/>
              </a:spcBef>
              <a:spcAft>
                <a:spcPts val="0"/>
              </a:spcAft>
              <a:buClr>
                <a:srgbClr val="901A28"/>
              </a:buClr>
              <a:buSzPts val="1500"/>
              <a:buChar char="•"/>
              <a:defRPr sz="1500"/>
            </a:lvl4pPr>
            <a:lvl5pPr marL="2286000" lvl="4" indent="-323850" algn="l" rtl="0">
              <a:lnSpc>
                <a:spcPct val="90000"/>
              </a:lnSpc>
              <a:spcBef>
                <a:spcPts val="400"/>
              </a:spcBef>
              <a:spcAft>
                <a:spcPts val="0"/>
              </a:spcAft>
              <a:buClr>
                <a:srgbClr val="525252"/>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310" name="Google Shape;310;p54"/>
          <p:cNvSpPr txBox="1">
            <a:spLocks noGrp="1"/>
          </p:cNvSpPr>
          <p:nvPr>
            <p:ph type="body" idx="2"/>
          </p:nvPr>
        </p:nvSpPr>
        <p:spPr>
          <a:xfrm>
            <a:off x="629841" y="1543050"/>
            <a:ext cx="2949300" cy="28587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rgbClr val="C22536"/>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rgbClr val="901A28"/>
              </a:buClr>
              <a:buSzPts val="800"/>
              <a:buNone/>
              <a:defRPr sz="800"/>
            </a:lvl4pPr>
            <a:lvl5pPr marL="2286000" lvl="4" indent="-228600" algn="l" rtl="0">
              <a:lnSpc>
                <a:spcPct val="90000"/>
              </a:lnSpc>
              <a:spcBef>
                <a:spcPts val="400"/>
              </a:spcBef>
              <a:spcAft>
                <a:spcPts val="0"/>
              </a:spcAft>
              <a:buClr>
                <a:srgbClr val="525252"/>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311" name="Google Shape;311;p5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dirty="0"/>
          </a:p>
        </p:txBody>
      </p:sp>
      <p:sp>
        <p:nvSpPr>
          <p:cNvPr id="312" name="Google Shape;312;p5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dirty="0"/>
          </a:p>
        </p:txBody>
      </p:sp>
      <p:sp>
        <p:nvSpPr>
          <p:cNvPr id="313" name="Google Shape;313;p54"/>
          <p:cNvSpPr txBox="1">
            <a:spLocks noGrp="1"/>
          </p:cNvSpPr>
          <p:nvPr>
            <p:ph type="sldNum" idx="12"/>
          </p:nvPr>
        </p:nvSpPr>
        <p:spPr>
          <a:xfrm>
            <a:off x="6457951" y="4767263"/>
            <a:ext cx="7587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
              <a:t>‹#›</a:t>
            </a:fld>
            <a:endParaRPr dirty="0"/>
          </a:p>
        </p:txBody>
      </p:sp>
      <p:pic>
        <p:nvPicPr>
          <p:cNvPr id="314" name="Google Shape;314;p54" descr="Virginia Department of Education"/>
          <p:cNvPicPr preferRelativeResize="0"/>
          <p:nvPr/>
        </p:nvPicPr>
        <p:blipFill rotWithShape="1">
          <a:blip r:embed="rId2">
            <a:alphaModFix/>
          </a:blip>
          <a:srcRect/>
          <a:stretch/>
        </p:blipFill>
        <p:spPr>
          <a:xfrm rot="-5400000">
            <a:off x="-2270565" y="2417512"/>
            <a:ext cx="4998453" cy="285873"/>
          </a:xfrm>
          <a:prstGeom prst="rect">
            <a:avLst/>
          </a:prstGeom>
          <a:noFill/>
          <a:ln>
            <a:noFill/>
          </a:ln>
        </p:spPr>
      </p:pic>
      <p:pic>
        <p:nvPicPr>
          <p:cNvPr id="315" name="Google Shape;315;p54" descr="VDOE Logo"/>
          <p:cNvPicPr preferRelativeResize="0"/>
          <p:nvPr/>
        </p:nvPicPr>
        <p:blipFill rotWithShape="1">
          <a:blip r:embed="rId3">
            <a:alphaModFix/>
          </a:blip>
          <a:srcRect/>
          <a:stretch/>
        </p:blipFill>
        <p:spPr>
          <a:xfrm>
            <a:off x="7216755" y="4587708"/>
            <a:ext cx="1898855" cy="632951"/>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16"/>
        <p:cNvGrpSpPr/>
        <p:nvPr/>
      </p:nvGrpSpPr>
      <p:grpSpPr>
        <a:xfrm>
          <a:off x="0" y="0"/>
          <a:ext cx="0" cy="0"/>
          <a:chOff x="0" y="0"/>
          <a:chExt cx="0" cy="0"/>
        </a:xfrm>
      </p:grpSpPr>
      <p:sp>
        <p:nvSpPr>
          <p:cNvPr id="317" name="Google Shape;317;p55"/>
          <p:cNvSpPr txBox="1">
            <a:spLocks noGrp="1"/>
          </p:cNvSpPr>
          <p:nvPr>
            <p:ph type="title"/>
          </p:nvPr>
        </p:nvSpPr>
        <p:spPr>
          <a:xfrm>
            <a:off x="629841" y="342900"/>
            <a:ext cx="2949300" cy="12000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2"/>
              </a:buClr>
              <a:buSzPts val="2400"/>
              <a:buFont typeface="Trebuchet MS"/>
              <a:buNone/>
              <a:defRPr sz="24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18" name="Google Shape;318;p55"/>
          <p:cNvSpPr>
            <a:spLocks noGrp="1"/>
          </p:cNvSpPr>
          <p:nvPr>
            <p:ph type="pic" idx="2"/>
          </p:nvPr>
        </p:nvSpPr>
        <p:spPr>
          <a:xfrm>
            <a:off x="3887391" y="740569"/>
            <a:ext cx="4629000" cy="3655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Trebuchet MS"/>
                <a:ea typeface="Trebuchet MS"/>
                <a:cs typeface="Trebuchet MS"/>
                <a:sym typeface="Trebuchet MS"/>
              </a:defRPr>
            </a:lvl1pPr>
            <a:lvl2pPr marR="0" lvl="1" algn="l" rtl="0">
              <a:lnSpc>
                <a:spcPct val="90000"/>
              </a:lnSpc>
              <a:spcBef>
                <a:spcPts val="400"/>
              </a:spcBef>
              <a:spcAft>
                <a:spcPts val="0"/>
              </a:spcAft>
              <a:buClr>
                <a:srgbClr val="C22536"/>
              </a:buClr>
              <a:buSzPts val="2100"/>
              <a:buFont typeface="Arial"/>
              <a:buNone/>
              <a:defRPr sz="2100" b="0" i="0" u="none" strike="noStrike" cap="none">
                <a:solidFill>
                  <a:srgbClr val="C22536"/>
                </a:solidFill>
                <a:latin typeface="Trebuchet MS"/>
                <a:ea typeface="Trebuchet MS"/>
                <a:cs typeface="Trebuchet MS"/>
                <a:sym typeface="Trebuchet MS"/>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90000"/>
              </a:lnSpc>
              <a:spcBef>
                <a:spcPts val="400"/>
              </a:spcBef>
              <a:spcAft>
                <a:spcPts val="0"/>
              </a:spcAft>
              <a:buClr>
                <a:srgbClr val="901A28"/>
              </a:buClr>
              <a:buSzPts val="1500"/>
              <a:buFont typeface="Arial"/>
              <a:buNone/>
              <a:defRPr sz="1500" b="0" i="0" u="none" strike="noStrike" cap="none">
                <a:solidFill>
                  <a:srgbClr val="901A28"/>
                </a:solidFill>
                <a:latin typeface="Trebuchet MS"/>
                <a:ea typeface="Trebuchet MS"/>
                <a:cs typeface="Trebuchet MS"/>
                <a:sym typeface="Trebuchet MS"/>
              </a:defRPr>
            </a:lvl4pPr>
            <a:lvl5pPr marR="0" lvl="4" algn="l" rtl="0">
              <a:lnSpc>
                <a:spcPct val="90000"/>
              </a:lnSpc>
              <a:spcBef>
                <a:spcPts val="400"/>
              </a:spcBef>
              <a:spcAft>
                <a:spcPts val="0"/>
              </a:spcAft>
              <a:buClr>
                <a:srgbClr val="525252"/>
              </a:buClr>
              <a:buSzPts val="1500"/>
              <a:buFont typeface="Arial"/>
              <a:buNone/>
              <a:defRPr sz="1500" b="0" i="0" u="none" strike="noStrike" cap="none">
                <a:solidFill>
                  <a:srgbClr val="525252"/>
                </a:solidFill>
                <a:latin typeface="Trebuchet MS"/>
                <a:ea typeface="Trebuchet MS"/>
                <a:cs typeface="Trebuchet MS"/>
                <a:sym typeface="Trebuchet MS"/>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Trebuchet MS"/>
                <a:ea typeface="Trebuchet MS"/>
                <a:cs typeface="Trebuchet MS"/>
                <a:sym typeface="Trebuchet MS"/>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Trebuchet MS"/>
                <a:ea typeface="Trebuchet MS"/>
                <a:cs typeface="Trebuchet MS"/>
                <a:sym typeface="Trebuchet MS"/>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Trebuchet MS"/>
                <a:ea typeface="Trebuchet MS"/>
                <a:cs typeface="Trebuchet MS"/>
                <a:sym typeface="Trebuchet MS"/>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Trebuchet MS"/>
                <a:ea typeface="Trebuchet MS"/>
                <a:cs typeface="Trebuchet MS"/>
                <a:sym typeface="Trebuchet MS"/>
              </a:defRPr>
            </a:lvl9pPr>
          </a:lstStyle>
          <a:p>
            <a:endParaRPr dirty="0"/>
          </a:p>
        </p:txBody>
      </p:sp>
      <p:sp>
        <p:nvSpPr>
          <p:cNvPr id="319" name="Google Shape;319;p55"/>
          <p:cNvSpPr txBox="1">
            <a:spLocks noGrp="1"/>
          </p:cNvSpPr>
          <p:nvPr>
            <p:ph type="body" idx="1"/>
          </p:nvPr>
        </p:nvSpPr>
        <p:spPr>
          <a:xfrm>
            <a:off x="629841" y="1543050"/>
            <a:ext cx="2949300" cy="28587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rgbClr val="C22536"/>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rgbClr val="901A28"/>
              </a:buClr>
              <a:buSzPts val="800"/>
              <a:buNone/>
              <a:defRPr sz="800"/>
            </a:lvl4pPr>
            <a:lvl5pPr marL="2286000" lvl="4" indent="-228600" algn="l" rtl="0">
              <a:lnSpc>
                <a:spcPct val="90000"/>
              </a:lnSpc>
              <a:spcBef>
                <a:spcPts val="400"/>
              </a:spcBef>
              <a:spcAft>
                <a:spcPts val="0"/>
              </a:spcAft>
              <a:buClr>
                <a:srgbClr val="525252"/>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320" name="Google Shape;320;p5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dirty="0"/>
          </a:p>
        </p:txBody>
      </p:sp>
      <p:sp>
        <p:nvSpPr>
          <p:cNvPr id="321" name="Google Shape;321;p5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dirty="0"/>
          </a:p>
        </p:txBody>
      </p:sp>
      <p:sp>
        <p:nvSpPr>
          <p:cNvPr id="322" name="Google Shape;322;p55"/>
          <p:cNvSpPr txBox="1">
            <a:spLocks noGrp="1"/>
          </p:cNvSpPr>
          <p:nvPr>
            <p:ph type="sldNum" idx="12"/>
          </p:nvPr>
        </p:nvSpPr>
        <p:spPr>
          <a:xfrm>
            <a:off x="6457950" y="4767263"/>
            <a:ext cx="8352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
              <a:t>‹#›</a:t>
            </a:fld>
            <a:endParaRPr dirty="0"/>
          </a:p>
        </p:txBody>
      </p:sp>
      <p:pic>
        <p:nvPicPr>
          <p:cNvPr id="323" name="Google Shape;323;p55" descr="Virginia Department of Education"/>
          <p:cNvPicPr preferRelativeResize="0"/>
          <p:nvPr/>
        </p:nvPicPr>
        <p:blipFill rotWithShape="1">
          <a:blip r:embed="rId2">
            <a:alphaModFix/>
          </a:blip>
          <a:srcRect/>
          <a:stretch/>
        </p:blipFill>
        <p:spPr>
          <a:xfrm rot="-5400000">
            <a:off x="-2270565" y="2417512"/>
            <a:ext cx="4998453" cy="285873"/>
          </a:xfrm>
          <a:prstGeom prst="rect">
            <a:avLst/>
          </a:prstGeom>
          <a:noFill/>
          <a:ln>
            <a:noFill/>
          </a:ln>
        </p:spPr>
      </p:pic>
      <p:pic>
        <p:nvPicPr>
          <p:cNvPr id="324" name="Google Shape;324;p55" descr="VDOE Logo"/>
          <p:cNvPicPr preferRelativeResize="0"/>
          <p:nvPr/>
        </p:nvPicPr>
        <p:blipFill rotWithShape="1">
          <a:blip r:embed="rId3">
            <a:alphaModFix/>
          </a:blip>
          <a:srcRect/>
          <a:stretch/>
        </p:blipFill>
        <p:spPr>
          <a:xfrm>
            <a:off x="7216755" y="4587708"/>
            <a:ext cx="1898855" cy="632951"/>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25"/>
        <p:cNvGrpSpPr/>
        <p:nvPr/>
      </p:nvGrpSpPr>
      <p:grpSpPr>
        <a:xfrm>
          <a:off x="0" y="0"/>
          <a:ext cx="0" cy="0"/>
          <a:chOff x="0" y="0"/>
          <a:chExt cx="0" cy="0"/>
        </a:xfrm>
      </p:grpSpPr>
      <p:sp>
        <p:nvSpPr>
          <p:cNvPr id="326" name="Google Shape;326;p56"/>
          <p:cNvSpPr txBox="1">
            <a:spLocks noGrp="1"/>
          </p:cNvSpPr>
          <p:nvPr>
            <p:ph type="title"/>
          </p:nvPr>
        </p:nvSpPr>
        <p:spPr>
          <a:xfrm>
            <a:off x="628650" y="273843"/>
            <a:ext cx="7886700" cy="9945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accent2"/>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27" name="Google Shape;327;p56"/>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rgbClr val="C22536"/>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rgbClr val="901A28"/>
              </a:buClr>
              <a:buSzPts val="1400"/>
              <a:buChar char="•"/>
              <a:defRPr/>
            </a:lvl4pPr>
            <a:lvl5pPr marL="2286000" lvl="4" indent="-317500" algn="l" rtl="0">
              <a:lnSpc>
                <a:spcPct val="90000"/>
              </a:lnSpc>
              <a:spcBef>
                <a:spcPts val="400"/>
              </a:spcBef>
              <a:spcAft>
                <a:spcPts val="0"/>
              </a:spcAft>
              <a:buClr>
                <a:srgbClr val="525252"/>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28" name="Google Shape;328;p5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dirty="0"/>
          </a:p>
        </p:txBody>
      </p:sp>
      <p:sp>
        <p:nvSpPr>
          <p:cNvPr id="329" name="Google Shape;329;p5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dirty="0"/>
          </a:p>
        </p:txBody>
      </p:sp>
      <p:sp>
        <p:nvSpPr>
          <p:cNvPr id="330" name="Google Shape;330;p56"/>
          <p:cNvSpPr txBox="1">
            <a:spLocks noGrp="1"/>
          </p:cNvSpPr>
          <p:nvPr>
            <p:ph type="sldNum" idx="12"/>
          </p:nvPr>
        </p:nvSpPr>
        <p:spPr>
          <a:xfrm>
            <a:off x="6457950" y="4767263"/>
            <a:ext cx="7587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
              <a:t>‹#›</a:t>
            </a:fld>
            <a:endParaRPr dirty="0"/>
          </a:p>
        </p:txBody>
      </p:sp>
      <p:pic>
        <p:nvPicPr>
          <p:cNvPr id="331" name="Google Shape;331;p56" descr="Virginia Department of Education"/>
          <p:cNvPicPr preferRelativeResize="0"/>
          <p:nvPr/>
        </p:nvPicPr>
        <p:blipFill rotWithShape="1">
          <a:blip r:embed="rId2">
            <a:alphaModFix/>
          </a:blip>
          <a:srcRect/>
          <a:stretch/>
        </p:blipFill>
        <p:spPr>
          <a:xfrm rot="-5400000">
            <a:off x="-2270565" y="2417512"/>
            <a:ext cx="4998453" cy="285873"/>
          </a:xfrm>
          <a:prstGeom prst="rect">
            <a:avLst/>
          </a:prstGeom>
          <a:noFill/>
          <a:ln>
            <a:noFill/>
          </a:ln>
        </p:spPr>
      </p:pic>
      <p:pic>
        <p:nvPicPr>
          <p:cNvPr id="332" name="Google Shape;332;p56" descr="VDOE Logo"/>
          <p:cNvPicPr preferRelativeResize="0"/>
          <p:nvPr/>
        </p:nvPicPr>
        <p:blipFill rotWithShape="1">
          <a:blip r:embed="rId3">
            <a:alphaModFix/>
          </a:blip>
          <a:srcRect/>
          <a:stretch/>
        </p:blipFill>
        <p:spPr>
          <a:xfrm>
            <a:off x="7216755" y="4587708"/>
            <a:ext cx="1898855" cy="632951"/>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33"/>
        <p:cNvGrpSpPr/>
        <p:nvPr/>
      </p:nvGrpSpPr>
      <p:grpSpPr>
        <a:xfrm>
          <a:off x="0" y="0"/>
          <a:ext cx="0" cy="0"/>
          <a:chOff x="0" y="0"/>
          <a:chExt cx="0" cy="0"/>
        </a:xfrm>
      </p:grpSpPr>
      <p:sp>
        <p:nvSpPr>
          <p:cNvPr id="334" name="Google Shape;334;p57"/>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accent2"/>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35" name="Google Shape;335;p57"/>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rgbClr val="C22536"/>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rgbClr val="901A28"/>
              </a:buClr>
              <a:buSzPts val="1400"/>
              <a:buChar char="•"/>
              <a:defRPr/>
            </a:lvl4pPr>
            <a:lvl5pPr marL="2286000" lvl="4" indent="-317500" algn="l" rtl="0">
              <a:lnSpc>
                <a:spcPct val="90000"/>
              </a:lnSpc>
              <a:spcBef>
                <a:spcPts val="400"/>
              </a:spcBef>
              <a:spcAft>
                <a:spcPts val="0"/>
              </a:spcAft>
              <a:buClr>
                <a:srgbClr val="525252"/>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36" name="Google Shape;336;p5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dirty="0"/>
          </a:p>
        </p:txBody>
      </p:sp>
      <p:sp>
        <p:nvSpPr>
          <p:cNvPr id="337" name="Google Shape;337;p5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dirty="0"/>
          </a:p>
        </p:txBody>
      </p:sp>
      <p:sp>
        <p:nvSpPr>
          <p:cNvPr id="338" name="Google Shape;338;p57"/>
          <p:cNvSpPr txBox="1">
            <a:spLocks noGrp="1"/>
          </p:cNvSpPr>
          <p:nvPr>
            <p:ph type="sldNum" idx="12"/>
          </p:nvPr>
        </p:nvSpPr>
        <p:spPr>
          <a:xfrm>
            <a:off x="6457950" y="4767263"/>
            <a:ext cx="7587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
              <a:t>‹#›</a:t>
            </a:fld>
            <a:endParaRPr dirty="0"/>
          </a:p>
        </p:txBody>
      </p:sp>
      <p:pic>
        <p:nvPicPr>
          <p:cNvPr id="339" name="Google Shape;339;p57" descr="Virginia Department of Education"/>
          <p:cNvPicPr preferRelativeResize="0"/>
          <p:nvPr/>
        </p:nvPicPr>
        <p:blipFill rotWithShape="1">
          <a:blip r:embed="rId2">
            <a:alphaModFix/>
          </a:blip>
          <a:srcRect/>
          <a:stretch/>
        </p:blipFill>
        <p:spPr>
          <a:xfrm rot="-5400000">
            <a:off x="-2270565" y="2417512"/>
            <a:ext cx="4998453" cy="285873"/>
          </a:xfrm>
          <a:prstGeom prst="rect">
            <a:avLst/>
          </a:prstGeom>
          <a:noFill/>
          <a:ln>
            <a:noFill/>
          </a:ln>
        </p:spPr>
      </p:pic>
      <p:pic>
        <p:nvPicPr>
          <p:cNvPr id="340" name="Google Shape;340;p57" descr="VDOE Logo"/>
          <p:cNvPicPr preferRelativeResize="0"/>
          <p:nvPr/>
        </p:nvPicPr>
        <p:blipFill rotWithShape="1">
          <a:blip r:embed="rId3">
            <a:alphaModFix/>
          </a:blip>
          <a:srcRect/>
          <a:stretch/>
        </p:blipFill>
        <p:spPr>
          <a:xfrm>
            <a:off x="7216755" y="4587708"/>
            <a:ext cx="1898855" cy="632951"/>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41"/>
        <p:cNvGrpSpPr/>
        <p:nvPr/>
      </p:nvGrpSpPr>
      <p:grpSpPr>
        <a:xfrm>
          <a:off x="0" y="0"/>
          <a:ext cx="0" cy="0"/>
          <a:chOff x="0" y="0"/>
          <a:chExt cx="0" cy="0"/>
        </a:xfrm>
      </p:grpSpPr>
      <p:sp>
        <p:nvSpPr>
          <p:cNvPr id="342" name="Google Shape;342;p58"/>
          <p:cNvSpPr txBox="1">
            <a:spLocks noGrp="1"/>
          </p:cNvSpPr>
          <p:nvPr>
            <p:ph type="title"/>
          </p:nvPr>
        </p:nvSpPr>
        <p:spPr>
          <a:xfrm>
            <a:off x="311700" y="445025"/>
            <a:ext cx="8520600" cy="5727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SzPts val="33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43" name="Google Shape;343;p58"/>
          <p:cNvSpPr txBox="1">
            <a:spLocks noGrp="1"/>
          </p:cNvSpPr>
          <p:nvPr>
            <p:ph type="body" idx="1"/>
          </p:nvPr>
        </p:nvSpPr>
        <p:spPr>
          <a:xfrm>
            <a:off x="311700" y="1152475"/>
            <a:ext cx="8520600" cy="3416400"/>
          </a:xfrm>
          <a:prstGeom prst="rect">
            <a:avLst/>
          </a:prstGeom>
          <a:noFill/>
          <a:ln>
            <a:noFill/>
          </a:ln>
        </p:spPr>
        <p:txBody>
          <a:bodyPr spcFirstLastPara="1" wrap="square" lIns="68575" tIns="34275" rIns="68575" bIns="34275" anchor="t" anchorCtr="0">
            <a:noAutofit/>
          </a:bodyPr>
          <a:lstStyle>
            <a:lvl1pPr marL="457200" lvl="0" indent="-361950" algn="l" rtl="0">
              <a:lnSpc>
                <a:spcPct val="90000"/>
              </a:lnSpc>
              <a:spcBef>
                <a:spcPts val="800"/>
              </a:spcBef>
              <a:spcAft>
                <a:spcPts val="0"/>
              </a:spcAft>
              <a:buSzPts val="2100"/>
              <a:buChar char="•"/>
              <a:defRPr/>
            </a:lvl1pPr>
            <a:lvl2pPr marL="914400" lvl="1" indent="-342900" algn="l" rtl="0">
              <a:lnSpc>
                <a:spcPct val="90000"/>
              </a:lnSpc>
              <a:spcBef>
                <a:spcPts val="400"/>
              </a:spcBef>
              <a:spcAft>
                <a:spcPts val="0"/>
              </a:spcAft>
              <a:buSzPts val="1800"/>
              <a:buChar char="•"/>
              <a:defRPr/>
            </a:lvl2pPr>
            <a:lvl3pPr marL="1371600" lvl="2" indent="-323850" algn="l" rtl="0">
              <a:lnSpc>
                <a:spcPct val="90000"/>
              </a:lnSpc>
              <a:spcBef>
                <a:spcPts val="400"/>
              </a:spcBef>
              <a:spcAft>
                <a:spcPts val="0"/>
              </a:spcAft>
              <a:buSzPts val="1500"/>
              <a:buChar char="•"/>
              <a:defRPr/>
            </a:lvl3pPr>
            <a:lvl4pPr marL="1828800" lvl="3" indent="-317500" algn="l" rtl="0">
              <a:lnSpc>
                <a:spcPct val="90000"/>
              </a:lnSpc>
              <a:spcBef>
                <a:spcPts val="400"/>
              </a:spcBef>
              <a:spcAft>
                <a:spcPts val="0"/>
              </a:spcAft>
              <a:buSzPts val="1400"/>
              <a:buChar char="•"/>
              <a:defRPr/>
            </a:lvl4pPr>
            <a:lvl5pPr marL="2286000" lvl="4" indent="-317500" algn="l" rtl="0">
              <a:lnSpc>
                <a:spcPct val="90000"/>
              </a:lnSpc>
              <a:spcBef>
                <a:spcPts val="400"/>
              </a:spcBef>
              <a:spcAft>
                <a:spcPts val="0"/>
              </a:spcAft>
              <a:buSzPts val="1400"/>
              <a:buChar char="•"/>
              <a:defRPr/>
            </a:lvl5pPr>
            <a:lvl6pPr marL="2743200" lvl="5" indent="-317500" algn="l" rtl="0">
              <a:lnSpc>
                <a:spcPct val="90000"/>
              </a:lnSpc>
              <a:spcBef>
                <a:spcPts val="400"/>
              </a:spcBef>
              <a:spcAft>
                <a:spcPts val="0"/>
              </a:spcAft>
              <a:buSzPts val="1400"/>
              <a:buChar char="•"/>
              <a:defRPr/>
            </a:lvl6pPr>
            <a:lvl7pPr marL="3200400" lvl="6" indent="-317500" algn="l" rtl="0">
              <a:lnSpc>
                <a:spcPct val="90000"/>
              </a:lnSpc>
              <a:spcBef>
                <a:spcPts val="400"/>
              </a:spcBef>
              <a:spcAft>
                <a:spcPts val="0"/>
              </a:spcAft>
              <a:buSzPts val="1400"/>
              <a:buChar char="•"/>
              <a:defRPr/>
            </a:lvl7pPr>
            <a:lvl8pPr marL="3657600" lvl="7" indent="-317500" algn="l" rtl="0">
              <a:lnSpc>
                <a:spcPct val="90000"/>
              </a:lnSpc>
              <a:spcBef>
                <a:spcPts val="400"/>
              </a:spcBef>
              <a:spcAft>
                <a:spcPts val="0"/>
              </a:spcAft>
              <a:buSzPts val="1400"/>
              <a:buChar char="•"/>
              <a:defRPr/>
            </a:lvl8pPr>
            <a:lvl9pPr marL="4114800" lvl="8" indent="-317500" algn="l" rtl="0">
              <a:lnSpc>
                <a:spcPct val="90000"/>
              </a:lnSpc>
              <a:spcBef>
                <a:spcPts val="400"/>
              </a:spcBef>
              <a:spcAft>
                <a:spcPts val="0"/>
              </a:spcAft>
              <a:buSzPts val="1400"/>
              <a:buChar char="•"/>
              <a:defRPr/>
            </a:lvl9pPr>
          </a:lstStyle>
          <a:p>
            <a:endParaRPr/>
          </a:p>
        </p:txBody>
      </p:sp>
      <p:sp>
        <p:nvSpPr>
          <p:cNvPr id="344" name="Google Shape;344;p58"/>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45"/>
        <p:cNvGrpSpPr/>
        <p:nvPr/>
      </p:nvGrpSpPr>
      <p:grpSpPr>
        <a:xfrm>
          <a:off x="0" y="0"/>
          <a:ext cx="0" cy="0"/>
          <a:chOff x="0" y="0"/>
          <a:chExt cx="0" cy="0"/>
        </a:xfrm>
      </p:grpSpPr>
      <p:sp>
        <p:nvSpPr>
          <p:cNvPr id="346" name="Google Shape;346;p59"/>
          <p:cNvSpPr txBox="1">
            <a:spLocks noGrp="1"/>
          </p:cNvSpPr>
          <p:nvPr>
            <p:ph type="title"/>
          </p:nvPr>
        </p:nvSpPr>
        <p:spPr>
          <a:xfrm>
            <a:off x="311700" y="445025"/>
            <a:ext cx="8520600" cy="5727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SzPts val="33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47" name="Google Shape;347;p59"/>
          <p:cNvSpPr txBox="1">
            <a:spLocks noGrp="1"/>
          </p:cNvSpPr>
          <p:nvPr>
            <p:ph type="body" idx="1"/>
          </p:nvPr>
        </p:nvSpPr>
        <p:spPr>
          <a:xfrm>
            <a:off x="311700" y="1152475"/>
            <a:ext cx="3999900" cy="3416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SzPts val="1400"/>
              <a:buChar char="•"/>
              <a:defRPr sz="1400"/>
            </a:lvl1pPr>
            <a:lvl2pPr marL="914400" lvl="1" indent="-304800" algn="l" rtl="0">
              <a:lnSpc>
                <a:spcPct val="90000"/>
              </a:lnSpc>
              <a:spcBef>
                <a:spcPts val="400"/>
              </a:spcBef>
              <a:spcAft>
                <a:spcPts val="0"/>
              </a:spcAft>
              <a:buSzPts val="1200"/>
              <a:buChar char="•"/>
              <a:defRPr sz="1200"/>
            </a:lvl2pPr>
            <a:lvl3pPr marL="1371600" lvl="2" indent="-304800" algn="l" rtl="0">
              <a:lnSpc>
                <a:spcPct val="90000"/>
              </a:lnSpc>
              <a:spcBef>
                <a:spcPts val="400"/>
              </a:spcBef>
              <a:spcAft>
                <a:spcPts val="0"/>
              </a:spcAft>
              <a:buSzPts val="1200"/>
              <a:buChar char="•"/>
              <a:defRPr sz="1200"/>
            </a:lvl3pPr>
            <a:lvl4pPr marL="1828800" lvl="3" indent="-304800" algn="l" rtl="0">
              <a:lnSpc>
                <a:spcPct val="90000"/>
              </a:lnSpc>
              <a:spcBef>
                <a:spcPts val="400"/>
              </a:spcBef>
              <a:spcAft>
                <a:spcPts val="0"/>
              </a:spcAft>
              <a:buSzPts val="1200"/>
              <a:buChar char="•"/>
              <a:defRPr sz="1200"/>
            </a:lvl4pPr>
            <a:lvl5pPr marL="2286000" lvl="4" indent="-304800" algn="l" rtl="0">
              <a:lnSpc>
                <a:spcPct val="90000"/>
              </a:lnSpc>
              <a:spcBef>
                <a:spcPts val="400"/>
              </a:spcBef>
              <a:spcAft>
                <a:spcPts val="0"/>
              </a:spcAft>
              <a:buSzPts val="1200"/>
              <a:buChar char="•"/>
              <a:defRPr sz="1200"/>
            </a:lvl5pPr>
            <a:lvl6pPr marL="2743200" lvl="5" indent="-304800" algn="l" rtl="0">
              <a:lnSpc>
                <a:spcPct val="90000"/>
              </a:lnSpc>
              <a:spcBef>
                <a:spcPts val="400"/>
              </a:spcBef>
              <a:spcAft>
                <a:spcPts val="0"/>
              </a:spcAft>
              <a:buSzPts val="1200"/>
              <a:buChar char="•"/>
              <a:defRPr sz="1200"/>
            </a:lvl6pPr>
            <a:lvl7pPr marL="3200400" lvl="6" indent="-304800" algn="l" rtl="0">
              <a:lnSpc>
                <a:spcPct val="90000"/>
              </a:lnSpc>
              <a:spcBef>
                <a:spcPts val="400"/>
              </a:spcBef>
              <a:spcAft>
                <a:spcPts val="0"/>
              </a:spcAft>
              <a:buSzPts val="1200"/>
              <a:buChar char="•"/>
              <a:defRPr sz="1200"/>
            </a:lvl7pPr>
            <a:lvl8pPr marL="3657600" lvl="7" indent="-304800" algn="l" rtl="0">
              <a:lnSpc>
                <a:spcPct val="90000"/>
              </a:lnSpc>
              <a:spcBef>
                <a:spcPts val="400"/>
              </a:spcBef>
              <a:spcAft>
                <a:spcPts val="0"/>
              </a:spcAft>
              <a:buSzPts val="1200"/>
              <a:buChar char="•"/>
              <a:defRPr sz="1200"/>
            </a:lvl8pPr>
            <a:lvl9pPr marL="4114800" lvl="8" indent="-304800" algn="l" rtl="0">
              <a:lnSpc>
                <a:spcPct val="90000"/>
              </a:lnSpc>
              <a:spcBef>
                <a:spcPts val="400"/>
              </a:spcBef>
              <a:spcAft>
                <a:spcPts val="0"/>
              </a:spcAft>
              <a:buSzPts val="1200"/>
              <a:buChar char="•"/>
              <a:defRPr sz="1200"/>
            </a:lvl9pPr>
          </a:lstStyle>
          <a:p>
            <a:endParaRPr/>
          </a:p>
        </p:txBody>
      </p:sp>
      <p:sp>
        <p:nvSpPr>
          <p:cNvPr id="348" name="Google Shape;348;p59"/>
          <p:cNvSpPr txBox="1">
            <a:spLocks noGrp="1"/>
          </p:cNvSpPr>
          <p:nvPr>
            <p:ph type="body" idx="2"/>
          </p:nvPr>
        </p:nvSpPr>
        <p:spPr>
          <a:xfrm>
            <a:off x="4832400" y="1152475"/>
            <a:ext cx="3999900" cy="3416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SzPts val="1400"/>
              <a:buChar char="•"/>
              <a:defRPr sz="1400"/>
            </a:lvl1pPr>
            <a:lvl2pPr marL="914400" lvl="1" indent="-304800" algn="l" rtl="0">
              <a:lnSpc>
                <a:spcPct val="90000"/>
              </a:lnSpc>
              <a:spcBef>
                <a:spcPts val="400"/>
              </a:spcBef>
              <a:spcAft>
                <a:spcPts val="0"/>
              </a:spcAft>
              <a:buSzPts val="1200"/>
              <a:buChar char="•"/>
              <a:defRPr sz="1200"/>
            </a:lvl2pPr>
            <a:lvl3pPr marL="1371600" lvl="2" indent="-304800" algn="l" rtl="0">
              <a:lnSpc>
                <a:spcPct val="90000"/>
              </a:lnSpc>
              <a:spcBef>
                <a:spcPts val="400"/>
              </a:spcBef>
              <a:spcAft>
                <a:spcPts val="0"/>
              </a:spcAft>
              <a:buSzPts val="1200"/>
              <a:buChar char="•"/>
              <a:defRPr sz="1200"/>
            </a:lvl3pPr>
            <a:lvl4pPr marL="1828800" lvl="3" indent="-304800" algn="l" rtl="0">
              <a:lnSpc>
                <a:spcPct val="90000"/>
              </a:lnSpc>
              <a:spcBef>
                <a:spcPts val="400"/>
              </a:spcBef>
              <a:spcAft>
                <a:spcPts val="0"/>
              </a:spcAft>
              <a:buSzPts val="1200"/>
              <a:buChar char="•"/>
              <a:defRPr sz="1200"/>
            </a:lvl4pPr>
            <a:lvl5pPr marL="2286000" lvl="4" indent="-304800" algn="l" rtl="0">
              <a:lnSpc>
                <a:spcPct val="90000"/>
              </a:lnSpc>
              <a:spcBef>
                <a:spcPts val="400"/>
              </a:spcBef>
              <a:spcAft>
                <a:spcPts val="0"/>
              </a:spcAft>
              <a:buSzPts val="1200"/>
              <a:buChar char="•"/>
              <a:defRPr sz="1200"/>
            </a:lvl5pPr>
            <a:lvl6pPr marL="2743200" lvl="5" indent="-304800" algn="l" rtl="0">
              <a:lnSpc>
                <a:spcPct val="90000"/>
              </a:lnSpc>
              <a:spcBef>
                <a:spcPts val="400"/>
              </a:spcBef>
              <a:spcAft>
                <a:spcPts val="0"/>
              </a:spcAft>
              <a:buSzPts val="1200"/>
              <a:buChar char="•"/>
              <a:defRPr sz="1200"/>
            </a:lvl6pPr>
            <a:lvl7pPr marL="3200400" lvl="6" indent="-304800" algn="l" rtl="0">
              <a:lnSpc>
                <a:spcPct val="90000"/>
              </a:lnSpc>
              <a:spcBef>
                <a:spcPts val="400"/>
              </a:spcBef>
              <a:spcAft>
                <a:spcPts val="0"/>
              </a:spcAft>
              <a:buSzPts val="1200"/>
              <a:buChar char="•"/>
              <a:defRPr sz="1200"/>
            </a:lvl7pPr>
            <a:lvl8pPr marL="3657600" lvl="7" indent="-304800" algn="l" rtl="0">
              <a:lnSpc>
                <a:spcPct val="90000"/>
              </a:lnSpc>
              <a:spcBef>
                <a:spcPts val="400"/>
              </a:spcBef>
              <a:spcAft>
                <a:spcPts val="0"/>
              </a:spcAft>
              <a:buSzPts val="1200"/>
              <a:buChar char="•"/>
              <a:defRPr sz="1200"/>
            </a:lvl8pPr>
            <a:lvl9pPr marL="4114800" lvl="8" indent="-304800" algn="l" rtl="0">
              <a:lnSpc>
                <a:spcPct val="90000"/>
              </a:lnSpc>
              <a:spcBef>
                <a:spcPts val="400"/>
              </a:spcBef>
              <a:spcAft>
                <a:spcPts val="0"/>
              </a:spcAft>
              <a:buSzPts val="1200"/>
              <a:buChar char="•"/>
              <a:defRPr sz="1200"/>
            </a:lvl9pPr>
          </a:lstStyle>
          <a:p>
            <a:endParaRPr/>
          </a:p>
        </p:txBody>
      </p:sp>
      <p:sp>
        <p:nvSpPr>
          <p:cNvPr id="349" name="Google Shape;349;p59"/>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_HEADER_1">
  <p:cSld name="SECTION_HEADER_1">
    <p:spTree>
      <p:nvGrpSpPr>
        <p:cNvPr id="1" name="Shape 350"/>
        <p:cNvGrpSpPr/>
        <p:nvPr/>
      </p:nvGrpSpPr>
      <p:grpSpPr>
        <a:xfrm>
          <a:off x="0" y="0"/>
          <a:ext cx="0" cy="0"/>
          <a:chOff x="0" y="0"/>
          <a:chExt cx="0" cy="0"/>
        </a:xfrm>
      </p:grpSpPr>
      <p:sp>
        <p:nvSpPr>
          <p:cNvPr id="351" name="Google Shape;351;p60"/>
          <p:cNvSpPr txBox="1">
            <a:spLocks noGrp="1"/>
          </p:cNvSpPr>
          <p:nvPr>
            <p:ph type="title"/>
          </p:nvPr>
        </p:nvSpPr>
        <p:spPr>
          <a:xfrm>
            <a:off x="311700" y="2150850"/>
            <a:ext cx="8520600" cy="841800"/>
          </a:xfrm>
          <a:prstGeom prst="rect">
            <a:avLst/>
          </a:prstGeom>
          <a:no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SzPts val="3600"/>
              <a:buNone/>
              <a:defRPr sz="36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352" name="Google Shape;352;p60"/>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extLst>
      <p:ext uri="{BB962C8B-B14F-4D97-AF65-F5344CB8AC3E}">
        <p14:creationId xmlns:p14="http://schemas.microsoft.com/office/powerpoint/2010/main" val="2142669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lain Title Page" type="title">
  <p:cSld name="TITLE">
    <p:spTree>
      <p:nvGrpSpPr>
        <p:cNvPr id="1" name="Shape 239"/>
        <p:cNvGrpSpPr/>
        <p:nvPr/>
      </p:nvGrpSpPr>
      <p:grpSpPr>
        <a:xfrm>
          <a:off x="0" y="0"/>
          <a:ext cx="0" cy="0"/>
          <a:chOff x="0" y="0"/>
          <a:chExt cx="0" cy="0"/>
        </a:xfrm>
      </p:grpSpPr>
      <p:sp>
        <p:nvSpPr>
          <p:cNvPr id="240" name="Google Shape;240;p45"/>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accent2"/>
              </a:buClr>
              <a:buSzPts val="4500"/>
              <a:buFont typeface="Trebuchet MS"/>
              <a:buNone/>
              <a:defRPr sz="45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41" name="Google Shape;241;p45"/>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noAutofit/>
          </a:bodyPr>
          <a:lstStyle>
            <a:lvl1pPr lvl="0" algn="ctr" rtl="0">
              <a:lnSpc>
                <a:spcPct val="90000"/>
              </a:lnSpc>
              <a:spcBef>
                <a:spcPts val="800"/>
              </a:spcBef>
              <a:spcAft>
                <a:spcPts val="0"/>
              </a:spcAft>
              <a:buClr>
                <a:schemeClr val="dk1"/>
              </a:buClr>
              <a:buSzPts val="1800"/>
              <a:buNone/>
              <a:defRPr sz="1800"/>
            </a:lvl1pPr>
            <a:lvl2pPr lvl="1" algn="ctr" rtl="0">
              <a:lnSpc>
                <a:spcPct val="90000"/>
              </a:lnSpc>
              <a:spcBef>
                <a:spcPts val="400"/>
              </a:spcBef>
              <a:spcAft>
                <a:spcPts val="0"/>
              </a:spcAft>
              <a:buClr>
                <a:srgbClr val="C22536"/>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rgbClr val="901A28"/>
              </a:buClr>
              <a:buSzPts val="1200"/>
              <a:buNone/>
              <a:defRPr sz="1200"/>
            </a:lvl4pPr>
            <a:lvl5pPr lvl="4" algn="ctr" rtl="0">
              <a:lnSpc>
                <a:spcPct val="90000"/>
              </a:lnSpc>
              <a:spcBef>
                <a:spcPts val="400"/>
              </a:spcBef>
              <a:spcAft>
                <a:spcPts val="0"/>
              </a:spcAft>
              <a:buClr>
                <a:srgbClr val="525252"/>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242" name="Google Shape;242;p4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dirty="0"/>
          </a:p>
        </p:txBody>
      </p:sp>
      <p:sp>
        <p:nvSpPr>
          <p:cNvPr id="243" name="Google Shape;243;p4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dirty="0"/>
          </a:p>
        </p:txBody>
      </p:sp>
      <p:sp>
        <p:nvSpPr>
          <p:cNvPr id="244" name="Google Shape;244;p45"/>
          <p:cNvSpPr txBox="1">
            <a:spLocks noGrp="1"/>
          </p:cNvSpPr>
          <p:nvPr>
            <p:ph type="sldNum" idx="12"/>
          </p:nvPr>
        </p:nvSpPr>
        <p:spPr>
          <a:xfrm>
            <a:off x="6457950" y="4767263"/>
            <a:ext cx="7587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
              <a:t>‹#›</a:t>
            </a:fld>
            <a:endParaRPr dirty="0"/>
          </a:p>
        </p:txBody>
      </p:sp>
      <p:pic>
        <p:nvPicPr>
          <p:cNvPr id="245" name="Google Shape;245;p45" descr="VDOE Logo&#10;"/>
          <p:cNvPicPr preferRelativeResize="0"/>
          <p:nvPr/>
        </p:nvPicPr>
        <p:blipFill rotWithShape="1">
          <a:blip r:embed="rId2">
            <a:alphaModFix/>
          </a:blip>
          <a:srcRect/>
          <a:stretch/>
        </p:blipFill>
        <p:spPr>
          <a:xfrm>
            <a:off x="7216755" y="4587708"/>
            <a:ext cx="1898855" cy="63295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46"/>
        <p:cNvGrpSpPr/>
        <p:nvPr/>
      </p:nvGrpSpPr>
      <p:grpSpPr>
        <a:xfrm>
          <a:off x="0" y="0"/>
          <a:ext cx="0" cy="0"/>
          <a:chOff x="0" y="0"/>
          <a:chExt cx="0" cy="0"/>
        </a:xfrm>
      </p:grpSpPr>
      <p:sp>
        <p:nvSpPr>
          <p:cNvPr id="247" name="Google Shape;247;p46"/>
          <p:cNvSpPr txBox="1">
            <a:spLocks noGrp="1"/>
          </p:cNvSpPr>
          <p:nvPr>
            <p:ph type="title"/>
          </p:nvPr>
        </p:nvSpPr>
        <p:spPr>
          <a:xfrm>
            <a:off x="623888" y="1282304"/>
            <a:ext cx="78867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2"/>
              </a:buClr>
              <a:buSzPts val="3800"/>
              <a:buFont typeface="Trebuchet MS"/>
              <a:buNone/>
              <a:defRPr sz="38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48" name="Google Shape;248;p46"/>
          <p:cNvSpPr txBox="1">
            <a:spLocks noGrp="1"/>
          </p:cNvSpPr>
          <p:nvPr>
            <p:ph type="body" idx="1"/>
          </p:nvPr>
        </p:nvSpPr>
        <p:spPr>
          <a:xfrm>
            <a:off x="623888" y="3442097"/>
            <a:ext cx="7886700" cy="11250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rgbClr val="888988"/>
              </a:buClr>
              <a:buSzPts val="1800"/>
              <a:buNone/>
              <a:defRPr sz="1800">
                <a:solidFill>
                  <a:srgbClr val="888988"/>
                </a:solidFill>
              </a:defRPr>
            </a:lvl1pPr>
            <a:lvl2pPr marL="914400" lvl="1" indent="-228600" algn="l" rtl="0">
              <a:lnSpc>
                <a:spcPct val="90000"/>
              </a:lnSpc>
              <a:spcBef>
                <a:spcPts val="400"/>
              </a:spcBef>
              <a:spcAft>
                <a:spcPts val="0"/>
              </a:spcAft>
              <a:buClr>
                <a:srgbClr val="888988"/>
              </a:buClr>
              <a:buSzPts val="1500"/>
              <a:buNone/>
              <a:defRPr sz="1500">
                <a:solidFill>
                  <a:srgbClr val="888988"/>
                </a:solidFill>
              </a:defRPr>
            </a:lvl2pPr>
            <a:lvl3pPr marL="1371600" lvl="2" indent="-228600" algn="l" rtl="0">
              <a:lnSpc>
                <a:spcPct val="90000"/>
              </a:lnSpc>
              <a:spcBef>
                <a:spcPts val="400"/>
              </a:spcBef>
              <a:spcAft>
                <a:spcPts val="0"/>
              </a:spcAft>
              <a:buClr>
                <a:srgbClr val="888988"/>
              </a:buClr>
              <a:buSzPts val="1400"/>
              <a:buNone/>
              <a:defRPr sz="1400">
                <a:solidFill>
                  <a:srgbClr val="888988"/>
                </a:solidFill>
              </a:defRPr>
            </a:lvl3pPr>
            <a:lvl4pPr marL="1828800" lvl="3" indent="-228600" algn="l" rtl="0">
              <a:lnSpc>
                <a:spcPct val="90000"/>
              </a:lnSpc>
              <a:spcBef>
                <a:spcPts val="400"/>
              </a:spcBef>
              <a:spcAft>
                <a:spcPts val="0"/>
              </a:spcAft>
              <a:buClr>
                <a:srgbClr val="888988"/>
              </a:buClr>
              <a:buSzPts val="1200"/>
              <a:buNone/>
              <a:defRPr sz="1200">
                <a:solidFill>
                  <a:srgbClr val="888988"/>
                </a:solidFill>
              </a:defRPr>
            </a:lvl4pPr>
            <a:lvl5pPr marL="2286000" lvl="4" indent="-228600" algn="l" rtl="0">
              <a:lnSpc>
                <a:spcPct val="90000"/>
              </a:lnSpc>
              <a:spcBef>
                <a:spcPts val="400"/>
              </a:spcBef>
              <a:spcAft>
                <a:spcPts val="0"/>
              </a:spcAft>
              <a:buClr>
                <a:srgbClr val="888988"/>
              </a:buClr>
              <a:buSzPts val="1200"/>
              <a:buNone/>
              <a:defRPr sz="1200">
                <a:solidFill>
                  <a:srgbClr val="888988"/>
                </a:solidFill>
              </a:defRPr>
            </a:lvl5pPr>
            <a:lvl6pPr marL="2743200" lvl="5" indent="-228600" algn="l" rtl="0">
              <a:lnSpc>
                <a:spcPct val="90000"/>
              </a:lnSpc>
              <a:spcBef>
                <a:spcPts val="400"/>
              </a:spcBef>
              <a:spcAft>
                <a:spcPts val="0"/>
              </a:spcAft>
              <a:buClr>
                <a:srgbClr val="888988"/>
              </a:buClr>
              <a:buSzPts val="1200"/>
              <a:buNone/>
              <a:defRPr sz="1200">
                <a:solidFill>
                  <a:srgbClr val="888988"/>
                </a:solidFill>
              </a:defRPr>
            </a:lvl6pPr>
            <a:lvl7pPr marL="3200400" lvl="6" indent="-228600" algn="l" rtl="0">
              <a:lnSpc>
                <a:spcPct val="90000"/>
              </a:lnSpc>
              <a:spcBef>
                <a:spcPts val="400"/>
              </a:spcBef>
              <a:spcAft>
                <a:spcPts val="0"/>
              </a:spcAft>
              <a:buClr>
                <a:srgbClr val="888988"/>
              </a:buClr>
              <a:buSzPts val="1200"/>
              <a:buNone/>
              <a:defRPr sz="1200">
                <a:solidFill>
                  <a:srgbClr val="888988"/>
                </a:solidFill>
              </a:defRPr>
            </a:lvl7pPr>
            <a:lvl8pPr marL="3657600" lvl="7" indent="-228600" algn="l" rtl="0">
              <a:lnSpc>
                <a:spcPct val="90000"/>
              </a:lnSpc>
              <a:spcBef>
                <a:spcPts val="400"/>
              </a:spcBef>
              <a:spcAft>
                <a:spcPts val="0"/>
              </a:spcAft>
              <a:buClr>
                <a:srgbClr val="888988"/>
              </a:buClr>
              <a:buSzPts val="1200"/>
              <a:buNone/>
              <a:defRPr sz="1200">
                <a:solidFill>
                  <a:srgbClr val="888988"/>
                </a:solidFill>
              </a:defRPr>
            </a:lvl8pPr>
            <a:lvl9pPr marL="4114800" lvl="8" indent="-228600" algn="l" rtl="0">
              <a:lnSpc>
                <a:spcPct val="90000"/>
              </a:lnSpc>
              <a:spcBef>
                <a:spcPts val="400"/>
              </a:spcBef>
              <a:spcAft>
                <a:spcPts val="0"/>
              </a:spcAft>
              <a:buClr>
                <a:srgbClr val="888988"/>
              </a:buClr>
              <a:buSzPts val="1200"/>
              <a:buNone/>
              <a:defRPr sz="1200">
                <a:solidFill>
                  <a:srgbClr val="888988"/>
                </a:solidFill>
              </a:defRPr>
            </a:lvl9pPr>
          </a:lstStyle>
          <a:p>
            <a:endParaRPr/>
          </a:p>
        </p:txBody>
      </p:sp>
      <p:sp>
        <p:nvSpPr>
          <p:cNvPr id="249" name="Google Shape;249;p4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dirty="0"/>
          </a:p>
        </p:txBody>
      </p:sp>
      <p:sp>
        <p:nvSpPr>
          <p:cNvPr id="250" name="Google Shape;250;p4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dirty="0"/>
          </a:p>
        </p:txBody>
      </p:sp>
      <p:sp>
        <p:nvSpPr>
          <p:cNvPr id="251" name="Google Shape;251;p46"/>
          <p:cNvSpPr txBox="1">
            <a:spLocks noGrp="1"/>
          </p:cNvSpPr>
          <p:nvPr>
            <p:ph type="sldNum" idx="12"/>
          </p:nvPr>
        </p:nvSpPr>
        <p:spPr>
          <a:xfrm>
            <a:off x="6457950" y="4767263"/>
            <a:ext cx="7587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
              <a:t>‹#›</a:t>
            </a:fld>
            <a:endParaRPr dirty="0"/>
          </a:p>
        </p:txBody>
      </p:sp>
      <p:pic>
        <p:nvPicPr>
          <p:cNvPr id="252" name="Google Shape;252;p46" descr="VDOE LOGO"/>
          <p:cNvPicPr preferRelativeResize="0"/>
          <p:nvPr/>
        </p:nvPicPr>
        <p:blipFill rotWithShape="1">
          <a:blip r:embed="rId2">
            <a:alphaModFix/>
          </a:blip>
          <a:srcRect/>
          <a:stretch/>
        </p:blipFill>
        <p:spPr>
          <a:xfrm>
            <a:off x="7216755" y="4587708"/>
            <a:ext cx="1898855" cy="63295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3"/>
        <p:cNvGrpSpPr/>
        <p:nvPr/>
      </p:nvGrpSpPr>
      <p:grpSpPr>
        <a:xfrm>
          <a:off x="0" y="0"/>
          <a:ext cx="0" cy="0"/>
          <a:chOff x="0" y="0"/>
          <a:chExt cx="0" cy="0"/>
        </a:xfrm>
      </p:grpSpPr>
      <p:sp>
        <p:nvSpPr>
          <p:cNvPr id="254" name="Google Shape;254;p47"/>
          <p:cNvSpPr txBox="1">
            <a:spLocks noGrp="1"/>
          </p:cNvSpPr>
          <p:nvPr>
            <p:ph type="title"/>
          </p:nvPr>
        </p:nvSpPr>
        <p:spPr>
          <a:xfrm>
            <a:off x="628650" y="273843"/>
            <a:ext cx="7886700" cy="9945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accent2"/>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55" name="Google Shape;255;p4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dirty="0"/>
          </a:p>
        </p:txBody>
      </p:sp>
      <p:sp>
        <p:nvSpPr>
          <p:cNvPr id="256" name="Google Shape;256;p4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dirty="0"/>
          </a:p>
        </p:txBody>
      </p:sp>
      <p:sp>
        <p:nvSpPr>
          <p:cNvPr id="257" name="Google Shape;257;p47"/>
          <p:cNvSpPr txBox="1">
            <a:spLocks noGrp="1"/>
          </p:cNvSpPr>
          <p:nvPr>
            <p:ph type="sldNum" idx="12"/>
          </p:nvPr>
        </p:nvSpPr>
        <p:spPr>
          <a:xfrm>
            <a:off x="6457950" y="4767263"/>
            <a:ext cx="7587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
              <a:t>‹#›</a:t>
            </a:fld>
            <a:endParaRPr dirty="0"/>
          </a:p>
        </p:txBody>
      </p:sp>
      <p:pic>
        <p:nvPicPr>
          <p:cNvPr id="258" name="Google Shape;258;p47" descr="Virginia Department of Education"/>
          <p:cNvPicPr preferRelativeResize="0"/>
          <p:nvPr/>
        </p:nvPicPr>
        <p:blipFill rotWithShape="1">
          <a:blip r:embed="rId2">
            <a:alphaModFix/>
          </a:blip>
          <a:srcRect/>
          <a:stretch/>
        </p:blipFill>
        <p:spPr>
          <a:xfrm rot="-5400000">
            <a:off x="-2270565" y="2417512"/>
            <a:ext cx="4998453" cy="285873"/>
          </a:xfrm>
          <a:prstGeom prst="rect">
            <a:avLst/>
          </a:prstGeom>
          <a:noFill/>
          <a:ln>
            <a:noFill/>
          </a:ln>
        </p:spPr>
      </p:pic>
      <p:pic>
        <p:nvPicPr>
          <p:cNvPr id="259" name="Google Shape;259;p47" descr="VDOE Logo"/>
          <p:cNvPicPr preferRelativeResize="0"/>
          <p:nvPr/>
        </p:nvPicPr>
        <p:blipFill rotWithShape="1">
          <a:blip r:embed="rId3">
            <a:alphaModFix/>
          </a:blip>
          <a:srcRect/>
          <a:stretch/>
        </p:blipFill>
        <p:spPr>
          <a:xfrm>
            <a:off x="7216755" y="4587708"/>
            <a:ext cx="1898855" cy="63295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Custom Layout">
  <p:cSld name="Custom Layout">
    <p:spTree>
      <p:nvGrpSpPr>
        <p:cNvPr id="1" name="Shape 260"/>
        <p:cNvGrpSpPr/>
        <p:nvPr/>
      </p:nvGrpSpPr>
      <p:grpSpPr>
        <a:xfrm>
          <a:off x="0" y="0"/>
          <a:ext cx="0" cy="0"/>
          <a:chOff x="0" y="0"/>
          <a:chExt cx="0" cy="0"/>
        </a:xfrm>
      </p:grpSpPr>
      <p:pic>
        <p:nvPicPr>
          <p:cNvPr id="261" name="Google Shape;261;p48" descr="A picture containing photo, newspaper, different, many&#10;&#10;Description automatically generated"/>
          <p:cNvPicPr preferRelativeResize="0"/>
          <p:nvPr/>
        </p:nvPicPr>
        <p:blipFill rotWithShape="1">
          <a:blip r:embed="rId2">
            <a:alphaModFix amt="20000"/>
          </a:blip>
          <a:srcRect/>
          <a:stretch/>
        </p:blipFill>
        <p:spPr>
          <a:xfrm>
            <a:off x="0" y="1255"/>
            <a:ext cx="9144001" cy="5140990"/>
          </a:xfrm>
          <a:prstGeom prst="rect">
            <a:avLst/>
          </a:prstGeom>
          <a:noFill/>
          <a:ln>
            <a:noFill/>
          </a:ln>
        </p:spPr>
      </p:pic>
      <p:sp>
        <p:nvSpPr>
          <p:cNvPr id="262" name="Google Shape;262;p4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dirty="0"/>
          </a:p>
        </p:txBody>
      </p:sp>
      <p:sp>
        <p:nvSpPr>
          <p:cNvPr id="263" name="Google Shape;263;p4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dirty="0"/>
          </a:p>
        </p:txBody>
      </p:sp>
      <p:sp>
        <p:nvSpPr>
          <p:cNvPr id="264" name="Google Shape;264;p4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
              <a:t>‹#›</a:t>
            </a:fld>
            <a:endParaRPr dirty="0"/>
          </a:p>
        </p:txBody>
      </p:sp>
      <p:sp>
        <p:nvSpPr>
          <p:cNvPr id="265" name="Google Shape;265;p48"/>
          <p:cNvSpPr txBox="1">
            <a:spLocks noGrp="1"/>
          </p:cNvSpPr>
          <p:nvPr>
            <p:ph type="ctrTitle"/>
          </p:nvPr>
        </p:nvSpPr>
        <p:spPr>
          <a:xfrm>
            <a:off x="1143000" y="1676399"/>
            <a:ext cx="6858000" cy="1790700"/>
          </a:xfrm>
          <a:prstGeom prst="rect">
            <a:avLst/>
          </a:prstGeom>
          <a:solidFill>
            <a:schemeClr val="lt1">
              <a:alpha val="62350"/>
            </a:schemeClr>
          </a:solidFill>
          <a:ln w="79375" cap="rnd" cmpd="sng">
            <a:solidFill>
              <a:srgbClr val="C00000">
                <a:alpha val="78040"/>
              </a:srgbClr>
            </a:solidFill>
            <a:prstDash val="solid"/>
            <a:round/>
            <a:headEnd type="none" w="sm" len="sm"/>
            <a:tailEnd type="none" w="sm" len="sm"/>
          </a:ln>
        </p:spPr>
        <p:txBody>
          <a:bodyPr spcFirstLastPara="1" wrap="square" lIns="68575" tIns="34275" rIns="68575" bIns="34275" anchor="ctr" anchorCtr="0">
            <a:noAutofit/>
          </a:bodyPr>
          <a:lstStyle>
            <a:lvl1pPr lvl="0" algn="ctr" rtl="0">
              <a:lnSpc>
                <a:spcPct val="90000"/>
              </a:lnSpc>
              <a:spcBef>
                <a:spcPts val="0"/>
              </a:spcBef>
              <a:spcAft>
                <a:spcPts val="0"/>
              </a:spcAft>
              <a:buClr>
                <a:schemeClr val="accent2"/>
              </a:buClr>
              <a:buSzPts val="4500"/>
              <a:buFont typeface="Trebuchet MS"/>
              <a:buNone/>
              <a:defRPr sz="45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66" name="Google Shape;266;p48"/>
          <p:cNvSpPr txBox="1">
            <a:spLocks noGrp="1"/>
          </p:cNvSpPr>
          <p:nvPr>
            <p:ph type="subTitle" idx="1"/>
          </p:nvPr>
        </p:nvSpPr>
        <p:spPr>
          <a:xfrm>
            <a:off x="1084006" y="3536156"/>
            <a:ext cx="6858000" cy="771600"/>
          </a:xfrm>
          <a:prstGeom prst="rect">
            <a:avLst/>
          </a:prstGeom>
          <a:noFill/>
          <a:ln>
            <a:noFill/>
          </a:ln>
        </p:spPr>
        <p:txBody>
          <a:bodyPr spcFirstLastPara="1" wrap="square" lIns="68575" tIns="34275" rIns="68575" bIns="34275" anchor="t" anchorCtr="0">
            <a:noAutofit/>
          </a:bodyPr>
          <a:lstStyle>
            <a:lvl1pPr lvl="0" algn="ctr" rtl="0">
              <a:lnSpc>
                <a:spcPct val="90000"/>
              </a:lnSpc>
              <a:spcBef>
                <a:spcPts val="800"/>
              </a:spcBef>
              <a:spcAft>
                <a:spcPts val="0"/>
              </a:spcAft>
              <a:buClr>
                <a:schemeClr val="dk1"/>
              </a:buClr>
              <a:buSzPts val="1800"/>
              <a:buNone/>
              <a:defRPr sz="1800"/>
            </a:lvl1pPr>
            <a:lvl2pPr lvl="1" algn="ctr" rtl="0">
              <a:lnSpc>
                <a:spcPct val="90000"/>
              </a:lnSpc>
              <a:spcBef>
                <a:spcPts val="400"/>
              </a:spcBef>
              <a:spcAft>
                <a:spcPts val="0"/>
              </a:spcAft>
              <a:buClr>
                <a:srgbClr val="C22536"/>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rgbClr val="901A28"/>
              </a:buClr>
              <a:buSzPts val="1200"/>
              <a:buNone/>
              <a:defRPr sz="1200"/>
            </a:lvl4pPr>
            <a:lvl5pPr lvl="4" algn="ctr" rtl="0">
              <a:lnSpc>
                <a:spcPct val="90000"/>
              </a:lnSpc>
              <a:spcBef>
                <a:spcPts val="400"/>
              </a:spcBef>
              <a:spcAft>
                <a:spcPts val="0"/>
              </a:spcAft>
              <a:buClr>
                <a:srgbClr val="525252"/>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Alternate Section Header - BLACK">
  <p:cSld name="Alternate Section Header - BLACK">
    <p:bg>
      <p:bgPr>
        <a:solidFill>
          <a:schemeClr val="dk1"/>
        </a:solidFill>
        <a:effectLst/>
      </p:bgPr>
    </p:bg>
    <p:spTree>
      <p:nvGrpSpPr>
        <p:cNvPr id="1" name="Shape 267"/>
        <p:cNvGrpSpPr/>
        <p:nvPr/>
      </p:nvGrpSpPr>
      <p:grpSpPr>
        <a:xfrm>
          <a:off x="0" y="0"/>
          <a:ext cx="0" cy="0"/>
          <a:chOff x="0" y="0"/>
          <a:chExt cx="0" cy="0"/>
        </a:xfrm>
      </p:grpSpPr>
      <p:sp>
        <p:nvSpPr>
          <p:cNvPr id="268" name="Google Shape;268;p49"/>
          <p:cNvSpPr txBox="1">
            <a:spLocks noGrp="1"/>
          </p:cNvSpPr>
          <p:nvPr>
            <p:ph type="title"/>
          </p:nvPr>
        </p:nvSpPr>
        <p:spPr>
          <a:xfrm>
            <a:off x="623888" y="1282304"/>
            <a:ext cx="78867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2"/>
              </a:buClr>
              <a:buSzPts val="3800"/>
              <a:buFont typeface="Trebuchet MS"/>
              <a:buNone/>
              <a:defRPr sz="38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69" name="Google Shape;269;p49"/>
          <p:cNvSpPr txBox="1">
            <a:spLocks noGrp="1"/>
          </p:cNvSpPr>
          <p:nvPr>
            <p:ph type="body" idx="1"/>
          </p:nvPr>
        </p:nvSpPr>
        <p:spPr>
          <a:xfrm>
            <a:off x="623888" y="3442097"/>
            <a:ext cx="7886700" cy="11250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lt1"/>
              </a:buClr>
              <a:buSzPts val="1800"/>
              <a:buNone/>
              <a:defRPr sz="1800">
                <a:solidFill>
                  <a:schemeClr val="lt1"/>
                </a:solidFill>
              </a:defRPr>
            </a:lvl1pPr>
            <a:lvl2pPr marL="914400" lvl="1" indent="-228600" algn="l" rtl="0">
              <a:lnSpc>
                <a:spcPct val="90000"/>
              </a:lnSpc>
              <a:spcBef>
                <a:spcPts val="400"/>
              </a:spcBef>
              <a:spcAft>
                <a:spcPts val="0"/>
              </a:spcAft>
              <a:buClr>
                <a:schemeClr val="lt1"/>
              </a:buClr>
              <a:buSzPts val="1500"/>
              <a:buNone/>
              <a:defRPr sz="1500">
                <a:solidFill>
                  <a:schemeClr val="lt1"/>
                </a:solidFill>
              </a:defRPr>
            </a:lvl2pPr>
            <a:lvl3pPr marL="1371600" lvl="2" indent="-228600" algn="l" rtl="0">
              <a:lnSpc>
                <a:spcPct val="90000"/>
              </a:lnSpc>
              <a:spcBef>
                <a:spcPts val="400"/>
              </a:spcBef>
              <a:spcAft>
                <a:spcPts val="0"/>
              </a:spcAft>
              <a:buClr>
                <a:schemeClr val="lt1"/>
              </a:buClr>
              <a:buSzPts val="1400"/>
              <a:buNone/>
              <a:defRPr sz="1400">
                <a:solidFill>
                  <a:schemeClr val="lt1"/>
                </a:solidFill>
              </a:defRPr>
            </a:lvl3pPr>
            <a:lvl4pPr marL="1828800" lvl="3" indent="-228600" algn="l" rtl="0">
              <a:lnSpc>
                <a:spcPct val="90000"/>
              </a:lnSpc>
              <a:spcBef>
                <a:spcPts val="400"/>
              </a:spcBef>
              <a:spcAft>
                <a:spcPts val="0"/>
              </a:spcAft>
              <a:buClr>
                <a:schemeClr val="lt1"/>
              </a:buClr>
              <a:buSzPts val="1200"/>
              <a:buNone/>
              <a:defRPr sz="1200">
                <a:solidFill>
                  <a:schemeClr val="lt1"/>
                </a:solidFill>
              </a:defRPr>
            </a:lvl4pPr>
            <a:lvl5pPr marL="2286000" lvl="4" indent="-228600" algn="l" rtl="0">
              <a:lnSpc>
                <a:spcPct val="90000"/>
              </a:lnSpc>
              <a:spcBef>
                <a:spcPts val="400"/>
              </a:spcBef>
              <a:spcAft>
                <a:spcPts val="0"/>
              </a:spcAft>
              <a:buClr>
                <a:schemeClr val="lt1"/>
              </a:buClr>
              <a:buSzPts val="1200"/>
              <a:buNone/>
              <a:defRPr sz="1200">
                <a:solidFill>
                  <a:schemeClr val="lt1"/>
                </a:solidFill>
              </a:defRPr>
            </a:lvl5pPr>
            <a:lvl6pPr marL="2743200" lvl="5" indent="-228600" algn="l" rtl="0">
              <a:lnSpc>
                <a:spcPct val="90000"/>
              </a:lnSpc>
              <a:spcBef>
                <a:spcPts val="400"/>
              </a:spcBef>
              <a:spcAft>
                <a:spcPts val="0"/>
              </a:spcAft>
              <a:buClr>
                <a:schemeClr val="lt1"/>
              </a:buClr>
              <a:buSzPts val="1200"/>
              <a:buNone/>
              <a:defRPr sz="1200">
                <a:solidFill>
                  <a:schemeClr val="lt1"/>
                </a:solidFill>
              </a:defRPr>
            </a:lvl6pPr>
            <a:lvl7pPr marL="3200400" lvl="6" indent="-228600" algn="l" rtl="0">
              <a:lnSpc>
                <a:spcPct val="90000"/>
              </a:lnSpc>
              <a:spcBef>
                <a:spcPts val="400"/>
              </a:spcBef>
              <a:spcAft>
                <a:spcPts val="0"/>
              </a:spcAft>
              <a:buClr>
                <a:schemeClr val="lt1"/>
              </a:buClr>
              <a:buSzPts val="1200"/>
              <a:buNone/>
              <a:defRPr sz="1200">
                <a:solidFill>
                  <a:schemeClr val="lt1"/>
                </a:solidFill>
              </a:defRPr>
            </a:lvl7pPr>
            <a:lvl8pPr marL="3657600" lvl="7" indent="-228600" algn="l" rtl="0">
              <a:lnSpc>
                <a:spcPct val="90000"/>
              </a:lnSpc>
              <a:spcBef>
                <a:spcPts val="400"/>
              </a:spcBef>
              <a:spcAft>
                <a:spcPts val="0"/>
              </a:spcAft>
              <a:buClr>
                <a:schemeClr val="lt1"/>
              </a:buClr>
              <a:buSzPts val="1200"/>
              <a:buNone/>
              <a:defRPr sz="1200">
                <a:solidFill>
                  <a:schemeClr val="lt1"/>
                </a:solidFill>
              </a:defRPr>
            </a:lvl8pPr>
            <a:lvl9pPr marL="4114800" lvl="8" indent="-228600" algn="l" rtl="0">
              <a:lnSpc>
                <a:spcPct val="90000"/>
              </a:lnSpc>
              <a:spcBef>
                <a:spcPts val="400"/>
              </a:spcBef>
              <a:spcAft>
                <a:spcPts val="0"/>
              </a:spcAft>
              <a:buClr>
                <a:schemeClr val="lt1"/>
              </a:buClr>
              <a:buSzPts val="1200"/>
              <a:buNone/>
              <a:defRPr sz="1200">
                <a:solidFill>
                  <a:schemeClr val="lt1"/>
                </a:solidFill>
              </a:defRPr>
            </a:lvl9pPr>
          </a:lstStyle>
          <a:p>
            <a:endParaRPr/>
          </a:p>
        </p:txBody>
      </p:sp>
      <p:sp>
        <p:nvSpPr>
          <p:cNvPr id="270" name="Google Shape;270;p4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dirty="0"/>
          </a:p>
        </p:txBody>
      </p:sp>
      <p:sp>
        <p:nvSpPr>
          <p:cNvPr id="271" name="Google Shape;271;p4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dirty="0"/>
          </a:p>
        </p:txBody>
      </p:sp>
      <p:sp>
        <p:nvSpPr>
          <p:cNvPr id="272" name="Google Shape;272;p49"/>
          <p:cNvSpPr txBox="1">
            <a:spLocks noGrp="1"/>
          </p:cNvSpPr>
          <p:nvPr>
            <p:ph type="sldNum" idx="12"/>
          </p:nvPr>
        </p:nvSpPr>
        <p:spPr>
          <a:xfrm>
            <a:off x="6457950" y="4767263"/>
            <a:ext cx="7587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
              <a:t>‹#›</a:t>
            </a:fld>
            <a:endParaRPr dirty="0"/>
          </a:p>
        </p:txBody>
      </p:sp>
      <p:pic>
        <p:nvPicPr>
          <p:cNvPr id="273" name="Google Shape;273;p49" descr="VDOE LOGO"/>
          <p:cNvPicPr preferRelativeResize="0"/>
          <p:nvPr/>
        </p:nvPicPr>
        <p:blipFill rotWithShape="1">
          <a:blip r:embed="rId2">
            <a:alphaModFix/>
          </a:blip>
          <a:srcRect/>
          <a:stretch/>
        </p:blipFill>
        <p:spPr>
          <a:xfrm>
            <a:off x="7297031" y="4587478"/>
            <a:ext cx="1846970" cy="615657"/>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Alternate Section Header - RED">
  <p:cSld name="Alternate Section Header - RED">
    <p:bg>
      <p:bgPr>
        <a:solidFill>
          <a:srgbClr val="C00000"/>
        </a:solidFill>
        <a:effectLst/>
      </p:bgPr>
    </p:bg>
    <p:spTree>
      <p:nvGrpSpPr>
        <p:cNvPr id="1" name="Shape 274"/>
        <p:cNvGrpSpPr/>
        <p:nvPr/>
      </p:nvGrpSpPr>
      <p:grpSpPr>
        <a:xfrm>
          <a:off x="0" y="0"/>
          <a:ext cx="0" cy="0"/>
          <a:chOff x="0" y="0"/>
          <a:chExt cx="0" cy="0"/>
        </a:xfrm>
      </p:grpSpPr>
      <p:sp>
        <p:nvSpPr>
          <p:cNvPr id="275" name="Google Shape;275;p50"/>
          <p:cNvSpPr txBox="1">
            <a:spLocks noGrp="1"/>
          </p:cNvSpPr>
          <p:nvPr>
            <p:ph type="title"/>
          </p:nvPr>
        </p:nvSpPr>
        <p:spPr>
          <a:xfrm>
            <a:off x="623888" y="1282304"/>
            <a:ext cx="78867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Trebuchet MS"/>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76" name="Google Shape;276;p50"/>
          <p:cNvSpPr txBox="1">
            <a:spLocks noGrp="1"/>
          </p:cNvSpPr>
          <p:nvPr>
            <p:ph type="body" idx="1"/>
          </p:nvPr>
        </p:nvSpPr>
        <p:spPr>
          <a:xfrm>
            <a:off x="623888" y="3442097"/>
            <a:ext cx="7886700" cy="11250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800"/>
              <a:buNone/>
              <a:defRPr sz="1800">
                <a:solidFill>
                  <a:schemeClr val="dk1"/>
                </a:solidFill>
              </a:defRPr>
            </a:lvl1pPr>
            <a:lvl2pPr marL="914400" lvl="1" indent="-228600" algn="l" rtl="0">
              <a:lnSpc>
                <a:spcPct val="90000"/>
              </a:lnSpc>
              <a:spcBef>
                <a:spcPts val="400"/>
              </a:spcBef>
              <a:spcAft>
                <a:spcPts val="0"/>
              </a:spcAft>
              <a:buClr>
                <a:schemeClr val="lt1"/>
              </a:buClr>
              <a:buSzPts val="1500"/>
              <a:buNone/>
              <a:defRPr sz="1500">
                <a:solidFill>
                  <a:schemeClr val="lt1"/>
                </a:solidFill>
              </a:defRPr>
            </a:lvl2pPr>
            <a:lvl3pPr marL="1371600" lvl="2" indent="-228600" algn="l" rtl="0">
              <a:lnSpc>
                <a:spcPct val="90000"/>
              </a:lnSpc>
              <a:spcBef>
                <a:spcPts val="400"/>
              </a:spcBef>
              <a:spcAft>
                <a:spcPts val="0"/>
              </a:spcAft>
              <a:buClr>
                <a:schemeClr val="lt1"/>
              </a:buClr>
              <a:buSzPts val="1400"/>
              <a:buNone/>
              <a:defRPr sz="1400">
                <a:solidFill>
                  <a:schemeClr val="lt1"/>
                </a:solidFill>
              </a:defRPr>
            </a:lvl3pPr>
            <a:lvl4pPr marL="1828800" lvl="3" indent="-228600" algn="l" rtl="0">
              <a:lnSpc>
                <a:spcPct val="90000"/>
              </a:lnSpc>
              <a:spcBef>
                <a:spcPts val="400"/>
              </a:spcBef>
              <a:spcAft>
                <a:spcPts val="0"/>
              </a:spcAft>
              <a:buClr>
                <a:schemeClr val="lt1"/>
              </a:buClr>
              <a:buSzPts val="1200"/>
              <a:buNone/>
              <a:defRPr sz="1200">
                <a:solidFill>
                  <a:schemeClr val="lt1"/>
                </a:solidFill>
              </a:defRPr>
            </a:lvl4pPr>
            <a:lvl5pPr marL="2286000" lvl="4" indent="-228600" algn="l" rtl="0">
              <a:lnSpc>
                <a:spcPct val="90000"/>
              </a:lnSpc>
              <a:spcBef>
                <a:spcPts val="400"/>
              </a:spcBef>
              <a:spcAft>
                <a:spcPts val="0"/>
              </a:spcAft>
              <a:buClr>
                <a:schemeClr val="lt1"/>
              </a:buClr>
              <a:buSzPts val="1200"/>
              <a:buNone/>
              <a:defRPr sz="1200">
                <a:solidFill>
                  <a:schemeClr val="lt1"/>
                </a:solidFill>
              </a:defRPr>
            </a:lvl5pPr>
            <a:lvl6pPr marL="2743200" lvl="5" indent="-228600" algn="l" rtl="0">
              <a:lnSpc>
                <a:spcPct val="90000"/>
              </a:lnSpc>
              <a:spcBef>
                <a:spcPts val="400"/>
              </a:spcBef>
              <a:spcAft>
                <a:spcPts val="0"/>
              </a:spcAft>
              <a:buClr>
                <a:schemeClr val="lt1"/>
              </a:buClr>
              <a:buSzPts val="1200"/>
              <a:buNone/>
              <a:defRPr sz="1200">
                <a:solidFill>
                  <a:schemeClr val="lt1"/>
                </a:solidFill>
              </a:defRPr>
            </a:lvl6pPr>
            <a:lvl7pPr marL="3200400" lvl="6" indent="-228600" algn="l" rtl="0">
              <a:lnSpc>
                <a:spcPct val="90000"/>
              </a:lnSpc>
              <a:spcBef>
                <a:spcPts val="400"/>
              </a:spcBef>
              <a:spcAft>
                <a:spcPts val="0"/>
              </a:spcAft>
              <a:buClr>
                <a:schemeClr val="lt1"/>
              </a:buClr>
              <a:buSzPts val="1200"/>
              <a:buNone/>
              <a:defRPr sz="1200">
                <a:solidFill>
                  <a:schemeClr val="lt1"/>
                </a:solidFill>
              </a:defRPr>
            </a:lvl7pPr>
            <a:lvl8pPr marL="3657600" lvl="7" indent="-228600" algn="l" rtl="0">
              <a:lnSpc>
                <a:spcPct val="90000"/>
              </a:lnSpc>
              <a:spcBef>
                <a:spcPts val="400"/>
              </a:spcBef>
              <a:spcAft>
                <a:spcPts val="0"/>
              </a:spcAft>
              <a:buClr>
                <a:schemeClr val="lt1"/>
              </a:buClr>
              <a:buSzPts val="1200"/>
              <a:buNone/>
              <a:defRPr sz="1200">
                <a:solidFill>
                  <a:schemeClr val="lt1"/>
                </a:solidFill>
              </a:defRPr>
            </a:lvl8pPr>
            <a:lvl9pPr marL="4114800" lvl="8" indent="-228600" algn="l" rtl="0">
              <a:lnSpc>
                <a:spcPct val="90000"/>
              </a:lnSpc>
              <a:spcBef>
                <a:spcPts val="400"/>
              </a:spcBef>
              <a:spcAft>
                <a:spcPts val="0"/>
              </a:spcAft>
              <a:buClr>
                <a:schemeClr val="lt1"/>
              </a:buClr>
              <a:buSzPts val="1200"/>
              <a:buNone/>
              <a:defRPr sz="1200">
                <a:solidFill>
                  <a:schemeClr val="lt1"/>
                </a:solidFill>
              </a:defRPr>
            </a:lvl9pPr>
          </a:lstStyle>
          <a:p>
            <a:endParaRPr/>
          </a:p>
        </p:txBody>
      </p:sp>
      <p:sp>
        <p:nvSpPr>
          <p:cNvPr id="277" name="Google Shape;277;p5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dirty="0"/>
          </a:p>
        </p:txBody>
      </p:sp>
      <p:sp>
        <p:nvSpPr>
          <p:cNvPr id="278" name="Google Shape;278;p5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dirty="0"/>
          </a:p>
        </p:txBody>
      </p:sp>
      <p:sp>
        <p:nvSpPr>
          <p:cNvPr id="279" name="Google Shape;279;p50"/>
          <p:cNvSpPr txBox="1">
            <a:spLocks noGrp="1"/>
          </p:cNvSpPr>
          <p:nvPr>
            <p:ph type="sldNum" idx="12"/>
          </p:nvPr>
        </p:nvSpPr>
        <p:spPr>
          <a:xfrm>
            <a:off x="6457950" y="4767263"/>
            <a:ext cx="7587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
              <a:t>‹#›</a:t>
            </a:fld>
            <a:endParaRPr dirty="0"/>
          </a:p>
        </p:txBody>
      </p:sp>
      <p:pic>
        <p:nvPicPr>
          <p:cNvPr id="280" name="Google Shape;280;p50" descr="VDOE LOGO"/>
          <p:cNvPicPr preferRelativeResize="0"/>
          <p:nvPr/>
        </p:nvPicPr>
        <p:blipFill rotWithShape="1">
          <a:blip r:embed="rId2">
            <a:alphaModFix/>
          </a:blip>
          <a:srcRect/>
          <a:stretch/>
        </p:blipFill>
        <p:spPr>
          <a:xfrm>
            <a:off x="7216755" y="4567238"/>
            <a:ext cx="1898855" cy="63295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81"/>
        <p:cNvGrpSpPr/>
        <p:nvPr/>
      </p:nvGrpSpPr>
      <p:grpSpPr>
        <a:xfrm>
          <a:off x="0" y="0"/>
          <a:ext cx="0" cy="0"/>
          <a:chOff x="0" y="0"/>
          <a:chExt cx="0" cy="0"/>
        </a:xfrm>
      </p:grpSpPr>
      <p:sp>
        <p:nvSpPr>
          <p:cNvPr id="282" name="Google Shape;282;p51"/>
          <p:cNvSpPr txBox="1">
            <a:spLocks noGrp="1"/>
          </p:cNvSpPr>
          <p:nvPr>
            <p:ph type="title"/>
          </p:nvPr>
        </p:nvSpPr>
        <p:spPr>
          <a:xfrm>
            <a:off x="628650" y="273843"/>
            <a:ext cx="7886700" cy="9945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accent2"/>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83" name="Google Shape;283;p51"/>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rgbClr val="C22536"/>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rgbClr val="901A28"/>
              </a:buClr>
              <a:buSzPts val="1400"/>
              <a:buChar char="•"/>
              <a:defRPr/>
            </a:lvl4pPr>
            <a:lvl5pPr marL="2286000" lvl="4" indent="-317500" algn="l" rtl="0">
              <a:lnSpc>
                <a:spcPct val="90000"/>
              </a:lnSpc>
              <a:spcBef>
                <a:spcPts val="400"/>
              </a:spcBef>
              <a:spcAft>
                <a:spcPts val="0"/>
              </a:spcAft>
              <a:buClr>
                <a:srgbClr val="525252"/>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84" name="Google Shape;284;p51"/>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rgbClr val="C22536"/>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rgbClr val="901A28"/>
              </a:buClr>
              <a:buSzPts val="1400"/>
              <a:buChar char="•"/>
              <a:defRPr/>
            </a:lvl4pPr>
            <a:lvl5pPr marL="2286000" lvl="4" indent="-317500" algn="l" rtl="0">
              <a:lnSpc>
                <a:spcPct val="90000"/>
              </a:lnSpc>
              <a:spcBef>
                <a:spcPts val="400"/>
              </a:spcBef>
              <a:spcAft>
                <a:spcPts val="0"/>
              </a:spcAft>
              <a:buClr>
                <a:srgbClr val="525252"/>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85" name="Google Shape;285;p5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dirty="0"/>
          </a:p>
        </p:txBody>
      </p:sp>
      <p:sp>
        <p:nvSpPr>
          <p:cNvPr id="286" name="Google Shape;286;p5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dirty="0"/>
          </a:p>
        </p:txBody>
      </p:sp>
      <p:sp>
        <p:nvSpPr>
          <p:cNvPr id="287" name="Google Shape;287;p51"/>
          <p:cNvSpPr txBox="1">
            <a:spLocks noGrp="1"/>
          </p:cNvSpPr>
          <p:nvPr>
            <p:ph type="sldNum" idx="12"/>
          </p:nvPr>
        </p:nvSpPr>
        <p:spPr>
          <a:xfrm>
            <a:off x="6457950" y="4767263"/>
            <a:ext cx="7587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
              <a:t>‹#›</a:t>
            </a:fld>
            <a:endParaRPr dirty="0"/>
          </a:p>
        </p:txBody>
      </p:sp>
      <p:pic>
        <p:nvPicPr>
          <p:cNvPr id="288" name="Google Shape;288;p51" descr="Virginia Department of Education"/>
          <p:cNvPicPr preferRelativeResize="0"/>
          <p:nvPr/>
        </p:nvPicPr>
        <p:blipFill rotWithShape="1">
          <a:blip r:embed="rId2">
            <a:alphaModFix/>
          </a:blip>
          <a:srcRect/>
          <a:stretch/>
        </p:blipFill>
        <p:spPr>
          <a:xfrm rot="-5400000">
            <a:off x="-2270565" y="2417512"/>
            <a:ext cx="4998453" cy="285873"/>
          </a:xfrm>
          <a:prstGeom prst="rect">
            <a:avLst/>
          </a:prstGeom>
          <a:noFill/>
          <a:ln>
            <a:noFill/>
          </a:ln>
        </p:spPr>
      </p:pic>
      <p:pic>
        <p:nvPicPr>
          <p:cNvPr id="289" name="Google Shape;289;p51" descr="VDOE LOGO"/>
          <p:cNvPicPr preferRelativeResize="0"/>
          <p:nvPr/>
        </p:nvPicPr>
        <p:blipFill rotWithShape="1">
          <a:blip r:embed="rId3">
            <a:alphaModFix/>
          </a:blip>
          <a:srcRect/>
          <a:stretch/>
        </p:blipFill>
        <p:spPr>
          <a:xfrm>
            <a:off x="7216755" y="4587708"/>
            <a:ext cx="1898855" cy="632951"/>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90"/>
        <p:cNvGrpSpPr/>
        <p:nvPr/>
      </p:nvGrpSpPr>
      <p:grpSpPr>
        <a:xfrm>
          <a:off x="0" y="0"/>
          <a:ext cx="0" cy="0"/>
          <a:chOff x="0" y="0"/>
          <a:chExt cx="0" cy="0"/>
        </a:xfrm>
      </p:grpSpPr>
      <p:sp>
        <p:nvSpPr>
          <p:cNvPr id="291" name="Google Shape;291;p52"/>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accent2"/>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92" name="Google Shape;292;p52"/>
          <p:cNvSpPr txBox="1">
            <a:spLocks noGrp="1"/>
          </p:cNvSpPr>
          <p:nvPr>
            <p:ph type="body" idx="1"/>
          </p:nvPr>
        </p:nvSpPr>
        <p:spPr>
          <a:xfrm>
            <a:off x="629841" y="1260872"/>
            <a:ext cx="3868200" cy="618000"/>
          </a:xfrm>
          <a:prstGeom prst="rect">
            <a:avLst/>
          </a:prstGeom>
          <a:noFill/>
          <a:ln>
            <a:noFill/>
          </a:ln>
        </p:spPr>
        <p:txBody>
          <a:bodyPr spcFirstLastPara="1" wrap="square" lIns="68575" tIns="34275" rIns="68575" bIns="34275" anchor="b" anchorCtr="0">
            <a:noAutofit/>
          </a:bodyPr>
          <a:lstStyle>
            <a:lvl1pPr marL="457200" lvl="0" indent="-228600" algn="l" rtl="0">
              <a:lnSpc>
                <a:spcPct val="90000"/>
              </a:lnSpc>
              <a:spcBef>
                <a:spcPts val="800"/>
              </a:spcBef>
              <a:spcAft>
                <a:spcPts val="0"/>
              </a:spcAft>
              <a:buClr>
                <a:schemeClr val="dk1"/>
              </a:buClr>
              <a:buSzPts val="1800"/>
              <a:buNone/>
              <a:defRPr sz="1800" b="1">
                <a:solidFill>
                  <a:schemeClr val="dk1"/>
                </a:solidFill>
              </a:defRPr>
            </a:lvl1pPr>
            <a:lvl2pPr marL="914400" lvl="1" indent="-228600" algn="l" rtl="0">
              <a:lnSpc>
                <a:spcPct val="90000"/>
              </a:lnSpc>
              <a:spcBef>
                <a:spcPts val="400"/>
              </a:spcBef>
              <a:spcAft>
                <a:spcPts val="0"/>
              </a:spcAft>
              <a:buClr>
                <a:srgbClr val="C22536"/>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rgbClr val="901A28"/>
              </a:buClr>
              <a:buSzPts val="1200"/>
              <a:buNone/>
              <a:defRPr sz="1200" b="1"/>
            </a:lvl4pPr>
            <a:lvl5pPr marL="2286000" lvl="4" indent="-228600" algn="l" rtl="0">
              <a:lnSpc>
                <a:spcPct val="90000"/>
              </a:lnSpc>
              <a:spcBef>
                <a:spcPts val="400"/>
              </a:spcBef>
              <a:spcAft>
                <a:spcPts val="0"/>
              </a:spcAft>
              <a:buClr>
                <a:srgbClr val="525252"/>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293" name="Google Shape;293;p52"/>
          <p:cNvSpPr txBox="1">
            <a:spLocks noGrp="1"/>
          </p:cNvSpPr>
          <p:nvPr>
            <p:ph type="body" idx="2"/>
          </p:nvPr>
        </p:nvSpPr>
        <p:spPr>
          <a:xfrm>
            <a:off x="629841" y="1878806"/>
            <a:ext cx="3868200" cy="27633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rgbClr val="C22536"/>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rgbClr val="901A28"/>
              </a:buClr>
              <a:buSzPts val="1400"/>
              <a:buChar char="•"/>
              <a:defRPr/>
            </a:lvl4pPr>
            <a:lvl5pPr marL="2286000" lvl="4" indent="-317500" algn="l" rtl="0">
              <a:lnSpc>
                <a:spcPct val="90000"/>
              </a:lnSpc>
              <a:spcBef>
                <a:spcPts val="400"/>
              </a:spcBef>
              <a:spcAft>
                <a:spcPts val="0"/>
              </a:spcAft>
              <a:buClr>
                <a:srgbClr val="525252"/>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94" name="Google Shape;294;p52"/>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Autofit/>
          </a:bodyPr>
          <a:lstStyle>
            <a:lvl1pPr marL="457200" lvl="0" indent="-228600" algn="l" rtl="0">
              <a:lnSpc>
                <a:spcPct val="90000"/>
              </a:lnSpc>
              <a:spcBef>
                <a:spcPts val="800"/>
              </a:spcBef>
              <a:spcAft>
                <a:spcPts val="0"/>
              </a:spcAft>
              <a:buClr>
                <a:schemeClr val="dk1"/>
              </a:buClr>
              <a:buSzPts val="1800"/>
              <a:buNone/>
              <a:defRPr sz="1800" b="1">
                <a:solidFill>
                  <a:schemeClr val="dk1"/>
                </a:solidFill>
              </a:defRPr>
            </a:lvl1pPr>
            <a:lvl2pPr marL="914400" lvl="1" indent="-228600" algn="l" rtl="0">
              <a:lnSpc>
                <a:spcPct val="90000"/>
              </a:lnSpc>
              <a:spcBef>
                <a:spcPts val="400"/>
              </a:spcBef>
              <a:spcAft>
                <a:spcPts val="0"/>
              </a:spcAft>
              <a:buClr>
                <a:srgbClr val="C22536"/>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rgbClr val="901A28"/>
              </a:buClr>
              <a:buSzPts val="1200"/>
              <a:buNone/>
              <a:defRPr sz="1200" b="1"/>
            </a:lvl4pPr>
            <a:lvl5pPr marL="2286000" lvl="4" indent="-228600" algn="l" rtl="0">
              <a:lnSpc>
                <a:spcPct val="90000"/>
              </a:lnSpc>
              <a:spcBef>
                <a:spcPts val="400"/>
              </a:spcBef>
              <a:spcAft>
                <a:spcPts val="0"/>
              </a:spcAft>
              <a:buClr>
                <a:srgbClr val="525252"/>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295" name="Google Shape;295;p52"/>
          <p:cNvSpPr txBox="1">
            <a:spLocks noGrp="1"/>
          </p:cNvSpPr>
          <p:nvPr>
            <p:ph type="body" idx="4"/>
          </p:nvPr>
        </p:nvSpPr>
        <p:spPr>
          <a:xfrm>
            <a:off x="4629150" y="1878806"/>
            <a:ext cx="3887400" cy="27633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rgbClr val="C22536"/>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rgbClr val="901A28"/>
              </a:buClr>
              <a:buSzPts val="1400"/>
              <a:buChar char="•"/>
              <a:defRPr/>
            </a:lvl4pPr>
            <a:lvl5pPr marL="2286000" lvl="4" indent="-317500" algn="l" rtl="0">
              <a:lnSpc>
                <a:spcPct val="90000"/>
              </a:lnSpc>
              <a:spcBef>
                <a:spcPts val="400"/>
              </a:spcBef>
              <a:spcAft>
                <a:spcPts val="0"/>
              </a:spcAft>
              <a:buClr>
                <a:srgbClr val="525252"/>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96" name="Google Shape;296;p5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dirty="0"/>
          </a:p>
        </p:txBody>
      </p:sp>
      <p:sp>
        <p:nvSpPr>
          <p:cNvPr id="297" name="Google Shape;297;p5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dirty="0"/>
          </a:p>
        </p:txBody>
      </p:sp>
      <p:sp>
        <p:nvSpPr>
          <p:cNvPr id="298" name="Google Shape;298;p52"/>
          <p:cNvSpPr txBox="1">
            <a:spLocks noGrp="1"/>
          </p:cNvSpPr>
          <p:nvPr>
            <p:ph type="sldNum" idx="12"/>
          </p:nvPr>
        </p:nvSpPr>
        <p:spPr>
          <a:xfrm>
            <a:off x="6457950" y="4767263"/>
            <a:ext cx="8352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
              <a:t>‹#›</a:t>
            </a:fld>
            <a:endParaRPr dirty="0"/>
          </a:p>
        </p:txBody>
      </p:sp>
      <p:pic>
        <p:nvPicPr>
          <p:cNvPr id="299" name="Google Shape;299;p52" descr="Virginia Department of Education"/>
          <p:cNvPicPr preferRelativeResize="0"/>
          <p:nvPr/>
        </p:nvPicPr>
        <p:blipFill rotWithShape="1">
          <a:blip r:embed="rId2">
            <a:alphaModFix/>
          </a:blip>
          <a:srcRect/>
          <a:stretch/>
        </p:blipFill>
        <p:spPr>
          <a:xfrm rot="-5400000">
            <a:off x="-2270565" y="2417512"/>
            <a:ext cx="4998453" cy="285873"/>
          </a:xfrm>
          <a:prstGeom prst="rect">
            <a:avLst/>
          </a:prstGeom>
          <a:noFill/>
          <a:ln>
            <a:noFill/>
          </a:ln>
        </p:spPr>
      </p:pic>
      <p:pic>
        <p:nvPicPr>
          <p:cNvPr id="300" name="Google Shape;300;p52" descr="VDOE Logo"/>
          <p:cNvPicPr preferRelativeResize="0"/>
          <p:nvPr/>
        </p:nvPicPr>
        <p:blipFill rotWithShape="1">
          <a:blip r:embed="rId3">
            <a:alphaModFix/>
          </a:blip>
          <a:srcRect/>
          <a:stretch/>
        </p:blipFill>
        <p:spPr>
          <a:xfrm>
            <a:off x="7216755" y="4587708"/>
            <a:ext cx="1898855" cy="63295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4"/>
        <p:cNvGrpSpPr/>
        <p:nvPr/>
      </p:nvGrpSpPr>
      <p:grpSpPr>
        <a:xfrm>
          <a:off x="0" y="0"/>
          <a:ext cx="0" cy="0"/>
          <a:chOff x="0" y="0"/>
          <a:chExt cx="0" cy="0"/>
        </a:xfrm>
      </p:grpSpPr>
      <p:pic>
        <p:nvPicPr>
          <p:cNvPr id="225" name="Google Shape;225;p43"/>
          <p:cNvPicPr preferRelativeResize="0"/>
          <p:nvPr/>
        </p:nvPicPr>
        <p:blipFill rotWithShape="1">
          <a:blip r:embed="rId20">
            <a:alphaModFix/>
          </a:blip>
          <a:srcRect/>
          <a:stretch/>
        </p:blipFill>
        <p:spPr>
          <a:xfrm>
            <a:off x="0" y="0"/>
            <a:ext cx="9144000" cy="5143500"/>
          </a:xfrm>
          <a:prstGeom prst="rect">
            <a:avLst/>
          </a:prstGeom>
          <a:noFill/>
          <a:ln>
            <a:noFill/>
          </a:ln>
        </p:spPr>
      </p:pic>
      <p:sp>
        <p:nvSpPr>
          <p:cNvPr id="226" name="Google Shape;226;p43"/>
          <p:cNvSpPr txBox="1">
            <a:spLocks noGrp="1"/>
          </p:cNvSpPr>
          <p:nvPr>
            <p:ph type="title"/>
          </p:nvPr>
        </p:nvSpPr>
        <p:spPr>
          <a:xfrm>
            <a:off x="628650" y="273843"/>
            <a:ext cx="7886700" cy="9945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accent2"/>
              </a:buClr>
              <a:buSzPts val="3300"/>
              <a:buFont typeface="Trebuchet MS"/>
              <a:buNone/>
              <a:defRPr sz="3300" b="0" i="0" u="none" strike="noStrike" cap="none">
                <a:solidFill>
                  <a:schemeClr val="accent2"/>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227" name="Google Shape;227;p4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400"/>
              </a:spcBef>
              <a:spcAft>
                <a:spcPts val="0"/>
              </a:spcAft>
              <a:buClr>
                <a:srgbClr val="C22536"/>
              </a:buClr>
              <a:buSzPts val="1800"/>
              <a:buFont typeface="Arial"/>
              <a:buChar char="•"/>
              <a:defRPr sz="1800" b="0" i="0" u="none" strike="noStrike" cap="none">
                <a:solidFill>
                  <a:srgbClr val="C22536"/>
                </a:solidFill>
                <a:latin typeface="Trebuchet MS"/>
                <a:ea typeface="Trebuchet MS"/>
                <a:cs typeface="Trebuchet MS"/>
                <a:sym typeface="Trebuchet MS"/>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Trebuchet MS"/>
                <a:ea typeface="Trebuchet MS"/>
                <a:cs typeface="Trebuchet MS"/>
                <a:sym typeface="Trebuchet MS"/>
              </a:defRPr>
            </a:lvl3pPr>
            <a:lvl4pPr marL="1828800" marR="0" lvl="3" indent="-317500" algn="l" rtl="0">
              <a:lnSpc>
                <a:spcPct val="90000"/>
              </a:lnSpc>
              <a:spcBef>
                <a:spcPts val="400"/>
              </a:spcBef>
              <a:spcAft>
                <a:spcPts val="0"/>
              </a:spcAft>
              <a:buClr>
                <a:srgbClr val="901A28"/>
              </a:buClr>
              <a:buSzPts val="1400"/>
              <a:buFont typeface="Arial"/>
              <a:buChar char="•"/>
              <a:defRPr sz="1400" b="0" i="0" u="none" strike="noStrike" cap="none">
                <a:solidFill>
                  <a:srgbClr val="901A28"/>
                </a:solidFill>
                <a:latin typeface="Trebuchet MS"/>
                <a:ea typeface="Trebuchet MS"/>
                <a:cs typeface="Trebuchet MS"/>
                <a:sym typeface="Trebuchet MS"/>
              </a:defRPr>
            </a:lvl4pPr>
            <a:lvl5pPr marL="2286000" marR="0" lvl="4" indent="-317500" algn="l" rtl="0">
              <a:lnSpc>
                <a:spcPct val="90000"/>
              </a:lnSpc>
              <a:spcBef>
                <a:spcPts val="400"/>
              </a:spcBef>
              <a:spcAft>
                <a:spcPts val="0"/>
              </a:spcAft>
              <a:buClr>
                <a:srgbClr val="525252"/>
              </a:buClr>
              <a:buSzPts val="1400"/>
              <a:buFont typeface="Arial"/>
              <a:buChar char="•"/>
              <a:defRPr sz="1400" b="0" i="0" u="none" strike="noStrike" cap="none">
                <a:solidFill>
                  <a:srgbClr val="525252"/>
                </a:solidFill>
                <a:latin typeface="Trebuchet MS"/>
                <a:ea typeface="Trebuchet MS"/>
                <a:cs typeface="Trebuchet MS"/>
                <a:sym typeface="Trebuchet MS"/>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Trebuchet MS"/>
                <a:ea typeface="Trebuchet MS"/>
                <a:cs typeface="Trebuchet MS"/>
                <a:sym typeface="Trebuchet MS"/>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Trebuchet MS"/>
                <a:ea typeface="Trebuchet MS"/>
                <a:cs typeface="Trebuchet MS"/>
                <a:sym typeface="Trebuchet MS"/>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Trebuchet MS"/>
                <a:ea typeface="Trebuchet MS"/>
                <a:cs typeface="Trebuchet MS"/>
                <a:sym typeface="Trebuchet MS"/>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Trebuchet MS"/>
                <a:ea typeface="Trebuchet MS"/>
                <a:cs typeface="Trebuchet MS"/>
                <a:sym typeface="Trebuchet MS"/>
              </a:defRPr>
            </a:lvl9pPr>
          </a:lstStyle>
          <a:p>
            <a:endParaRPr/>
          </a:p>
        </p:txBody>
      </p:sp>
      <p:sp>
        <p:nvSpPr>
          <p:cNvPr id="228" name="Google Shape;228;p4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988"/>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Trebuchet MS"/>
                <a:ea typeface="Trebuchet MS"/>
                <a:cs typeface="Trebuchet MS"/>
                <a:sym typeface="Trebuchet MS"/>
              </a:defRPr>
            </a:lvl9pPr>
          </a:lstStyle>
          <a:p>
            <a:endParaRPr dirty="0"/>
          </a:p>
        </p:txBody>
      </p:sp>
      <p:sp>
        <p:nvSpPr>
          <p:cNvPr id="229" name="Google Shape;229;p4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988"/>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Trebuchet MS"/>
                <a:ea typeface="Trebuchet MS"/>
                <a:cs typeface="Trebuchet MS"/>
                <a:sym typeface="Trebuchet MS"/>
              </a:defRPr>
            </a:lvl9pPr>
          </a:lstStyle>
          <a:p>
            <a:endParaRPr dirty="0"/>
          </a:p>
        </p:txBody>
      </p:sp>
      <p:sp>
        <p:nvSpPr>
          <p:cNvPr id="230" name="Google Shape;230;p4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988"/>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
              <a:t>‹#›</a:t>
            </a:fld>
            <a:endParaRPr dirty="0"/>
          </a:p>
        </p:txBody>
      </p:sp>
    </p:spTree>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8"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186">
          <p15:clr>
            <a:srgbClr val="F26B43"/>
          </p15:clr>
        </p15:guide>
        <p15:guide id="2" pos="54">
          <p15:clr>
            <a:srgbClr val="F26B43"/>
          </p15:clr>
        </p15:guide>
        <p15:guide id="3" pos="5706">
          <p15:clr>
            <a:srgbClr val="F26B43"/>
          </p15:clr>
        </p15:guide>
        <p15:guide id="4" orient="horz" pos="5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www.doe.virginia.gov/early-childhood/school-readiness/index.shtml" TargetMode="Externa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2" Type="http://schemas.openxmlformats.org/officeDocument/2006/relationships/hyperlink" Target="https://vkrponline.org/virginia-kindergarten-readiness-program-2/news/in-the-news/vkrp-expands-to-prek/" TargetMode="Externa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vkrponline.org/virginia-kindergarten-readiness-program-2/for-families/how-vkrp-benefits-my-child/" TargetMode="Externa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hyperlink" Target="https://vkrponline.org/" TargetMode="External"/><Relationship Id="rId5" Type="http://schemas.openxmlformats.org/officeDocument/2006/relationships/hyperlink" Target="https://vkrponline.org/virginia-kindergarten-readiness-program-2/resources/for-supporting-readiness-skills/" TargetMode="External"/><Relationship Id="rId4" Type="http://schemas.openxmlformats.org/officeDocument/2006/relationships/hyperlink" Target="https://vkrponline.org/virginia-kindergarten-readiness-program-2/for-familie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3" Type="http://schemas.openxmlformats.org/officeDocument/2006/relationships/hyperlink" Target="https://rva.thebasics.org/" TargetMode="External"/><Relationship Id="rId2" Type="http://schemas.openxmlformats.org/officeDocument/2006/relationships/hyperlink" Target="https://vpm.org/the-basics" TargetMode="External"/><Relationship Id="rId1" Type="http://schemas.openxmlformats.org/officeDocument/2006/relationships/slideLayout" Target="../slideLayouts/slideLayout1.xml"/><Relationship Id="rId5" Type="http://schemas.openxmlformats.org/officeDocument/2006/relationships/hyperlink" Target="https://rvabasics.org/" TargetMode="Externa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8" Type="http://schemas.openxmlformats.org/officeDocument/2006/relationships/hyperlink" Target="https://developingchild.harvard.edu/science/key-concepts/serve-and-return/" TargetMode="External"/><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hyperlink" Target="https://youtu.be/KNrnZag17Ek"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doe.virginia.gov/instruction/graduation/profile-grad/"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hyperlink" Target="https://youtu.be/jdk1VR-kqME"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hyperlink" Target="https://tscpl.org/wp-content/uploads/2015/09/ThinkstockPhotos-79394327.jpg"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pals.virginia.edu/public/resources-home.html" TargetMode="External"/><Relationship Id="rId7" Type="http://schemas.openxmlformats.org/officeDocument/2006/relationships/hyperlink" Target="https://www.doe.virginia.gov/instruction/english/literacy/family-literacy/index.shtml" TargetMode="External"/><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hyperlink" Target="PALs.virginia.edu" TargetMode="External"/><Relationship Id="rId5" Type="http://schemas.openxmlformats.org/officeDocument/2006/relationships/image" Target="../media/image27.png"/><Relationship Id="rId4" Type="http://schemas.openxmlformats.org/officeDocument/2006/relationships/hyperlink" Target="https://pals.virginia.edu/public/parents-monthly-activity.html"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8.png"/><Relationship Id="rId7" Type="http://schemas.openxmlformats.org/officeDocument/2006/relationships/hyperlink" Target="https://wida.wisc.edu/resources/learning-language-every-day-activities-families-spanish" TargetMode="External"/><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hyperlink" Target="https://wida.wisc.edu/resources/learning-language-every-day-activities-families-simplified-chinese" TargetMode="External"/><Relationship Id="rId5" Type="http://schemas.openxmlformats.org/officeDocument/2006/relationships/hyperlink" Target="https://wida.wisc.edu/resources/learning-language-every-day-activities-families-arabic" TargetMode="External"/><Relationship Id="rId4" Type="http://schemas.openxmlformats.org/officeDocument/2006/relationships/hyperlink" Target="https://wida.wisc.edu/resources/learning-language-every-day-activities-families-english"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hyperlink" Target="https://www.healthline.com/health/childrens-health/reading-to-children#benefits" TargetMode="External"/><Relationship Id="rId5" Type="http://schemas.openxmlformats.org/officeDocument/2006/relationships/hyperlink" Target="https://creativecommons.org/licenses/by-nc-sa/3.0/" TargetMode="External"/><Relationship Id="rId4" Type="http://schemas.openxmlformats.org/officeDocument/2006/relationships/hyperlink" Target="https://durak.org/photos/seandreilinger/5045326253/"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2.ed.gov/parents/read/resources/readingtips/index.html" TargetMode="External"/><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hyperlink" Target="http://www.getreadytoread.org/early-learning-childhood-basics/early-literacy/get-ready-to-read-literacy-checklists" TargetMode="External"/><Relationship Id="rId4" Type="http://schemas.openxmlformats.org/officeDocument/2006/relationships/hyperlink" Target="http://www.getreadytoread.org/early-learning-childhood-basics/early-literacy/promoting-family-literacy-raising-ready-readers"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libguides.ala.org/c.php?g=488238&amp;p=3530814" TargetMode="External"/><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hyperlink" Target="http://www.virginiaisforlearners.virginia.gov/edequityva/"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hyperlink" Target="https://www.ala.org/alsc/awardsgrants/notalists/ncb" TargetMode="External"/><Relationship Id="rId7" Type="http://schemas.openxmlformats.org/officeDocument/2006/relationships/hyperlink" Target="https://www.wordclouds.com/" TargetMode="External"/><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hyperlink" Target="https://www.ala.org/alsc/awardsgrants/notalists/ncb/ncbpastlists"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ecevirginia.org/early-childhood-education/ece-resource-hub/building-your-classroom-bookshelf/" TargetMode="External"/><Relationship Id="rId7" Type="http://schemas.openxmlformats.org/officeDocument/2006/relationships/hyperlink" Target="PALS%20For%20Families%20provides%20a%20list%20of%20Early%20Literacy%20Resources%20for%20Home." TargetMode="External"/><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35.png"/><Relationship Id="rId5" Type="http://schemas.openxmlformats.org/officeDocument/2006/relationships/hyperlink" Target="https://drive.google.com/file/d/1Cnqbd4IBGm9iCV-FxJ5-SJfFMsmFAaMn/view" TargetMode="Externa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hyperlink" Target="https://www.doe.virginia.gov/early-childhood/curriculum/va-elds-birth-5.pdf" TargetMode="External"/><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mailto:Tamilah.Richardson@doe.virginia.gov" TargetMode="External"/><Relationship Id="rId2" Type="http://schemas.openxmlformats.org/officeDocument/2006/relationships/notesSlide" Target="../notesSlides/notesSlide20.xml"/><Relationship Id="rId1" Type="http://schemas.openxmlformats.org/officeDocument/2006/relationships/slideLayout" Target="../slideLayouts/slideLayout15.xml"/><Relationship Id="rId5" Type="http://schemas.openxmlformats.org/officeDocument/2006/relationships/hyperlink" Target="mailto:pals@virgina.edu" TargetMode="External"/><Relationship Id="rId4" Type="http://schemas.openxmlformats.org/officeDocument/2006/relationships/hyperlink" Target="mailto:vkrponline@virginia.edu"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s://vpm.org/the-basics" TargetMode="External"/><Relationship Id="rId3" Type="http://schemas.openxmlformats.org/officeDocument/2006/relationships/hyperlink" Target="https://ecevirginia.org/" TargetMode="External"/><Relationship Id="rId7" Type="http://schemas.openxmlformats.org/officeDocument/2006/relationships/hyperlink" Target="https://youtu.be/KNrnZag17Ek" TargetMode="External"/><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hyperlink" Target="https://pals.virginia.edu/" TargetMode="External"/><Relationship Id="rId11" Type="http://schemas.openxmlformats.org/officeDocument/2006/relationships/hyperlink" Target="https://vkrponline.org/" TargetMode="External"/><Relationship Id="rId5" Type="http://schemas.openxmlformats.org/officeDocument/2006/relationships/hyperlink" Target="https://developingchild.harvard.edu/guide/what-is-early-childhood-development-a-guide-to-the-science/" TargetMode="External"/><Relationship Id="rId10" Type="http://schemas.openxmlformats.org/officeDocument/2006/relationships/hyperlink" Target="https://www.doe.virginia.gov/early-childhood/index.shtml" TargetMode="External"/><Relationship Id="rId4" Type="http://schemas.openxmlformats.org/officeDocument/2006/relationships/hyperlink" Target="https://ecevirginia.org/early-childhood-education/ece-resource-hub/" TargetMode="External"/><Relationship Id="rId9" Type="http://schemas.openxmlformats.org/officeDocument/2006/relationships/hyperlink" Target="https://www.doe.virginia.gov/early-childhood/curriculum/va-elds-birth-5.pdf"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hyperlink" Target="https://developingchild.harvard.edu/guide/what-is-early-childhood-development-a-guide-to-the-science/" TargetMode="External"/><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hyperlink" Target="https://folkways.si.edu/ella-jenkins-first-lady-childrens/african-american-folk/music/article/smithsonian"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4338" y="884635"/>
            <a:ext cx="8515350" cy="1790700"/>
          </a:xfrm>
        </p:spPr>
        <p:txBody>
          <a:bodyPr/>
          <a:lstStyle/>
          <a:p>
            <a:r>
              <a:rPr lang="en" dirty="0"/>
              <a:t>Early Literacy Starts at Home</a:t>
            </a:r>
            <a:endParaRPr lang="en-US" dirty="0"/>
          </a:p>
        </p:txBody>
      </p:sp>
      <p:sp>
        <p:nvSpPr>
          <p:cNvPr id="3" name="Subtitle 2"/>
          <p:cNvSpPr>
            <a:spLocks noGrp="1"/>
          </p:cNvSpPr>
          <p:nvPr>
            <p:ph type="subTitle" idx="1"/>
          </p:nvPr>
        </p:nvSpPr>
        <p:spPr>
          <a:xfrm>
            <a:off x="1143000" y="2918275"/>
            <a:ext cx="6858000" cy="1241700"/>
          </a:xfrm>
        </p:spPr>
        <p:txBody>
          <a:bodyPr/>
          <a:lstStyle/>
          <a:p>
            <a:pPr marL="0" lvl="0" indent="0">
              <a:spcBef>
                <a:spcPts val="0"/>
              </a:spcBef>
            </a:pPr>
            <a:r>
              <a:rPr lang="en-US" dirty="0"/>
              <a:t>Dr. Tamilah Richardson, Director of Early Childhood Learning</a:t>
            </a:r>
          </a:p>
          <a:p>
            <a:pPr marL="0" lvl="0" indent="0">
              <a:spcBef>
                <a:spcPts val="0"/>
              </a:spcBef>
            </a:pPr>
            <a:r>
              <a:rPr lang="en-US" dirty="0">
                <a:solidFill>
                  <a:schemeClr val="tx2">
                    <a:lumMod val="50000"/>
                  </a:schemeClr>
                </a:solidFill>
              </a:rPr>
              <a:t>Office of Early Childhood </a:t>
            </a:r>
          </a:p>
          <a:p>
            <a:pPr marL="0" lvl="0" indent="0">
              <a:spcBef>
                <a:spcPts val="0"/>
              </a:spcBef>
            </a:pPr>
            <a:r>
              <a:rPr lang="en-US" dirty="0">
                <a:solidFill>
                  <a:schemeClr val="tx2">
                    <a:lumMod val="50000"/>
                  </a:schemeClr>
                </a:solidFill>
              </a:rPr>
              <a:t>Virginia Department of Education</a:t>
            </a:r>
          </a:p>
          <a:p>
            <a:endParaRPr lang="en-US" dirty="0">
              <a:solidFill>
                <a:schemeClr val="tx2">
                  <a:lumMod val="50000"/>
                </a:schemeClr>
              </a:solidFill>
            </a:endParaRPr>
          </a:p>
        </p:txBody>
      </p:sp>
    </p:spTree>
    <p:extLst>
      <p:ext uri="{BB962C8B-B14F-4D97-AF65-F5344CB8AC3E}">
        <p14:creationId xmlns:p14="http://schemas.microsoft.com/office/powerpoint/2010/main" val="39786320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273843"/>
            <a:ext cx="8370207" cy="994500"/>
          </a:xfrm>
        </p:spPr>
        <p:txBody>
          <a:bodyPr/>
          <a:lstStyle/>
          <a:p>
            <a:r>
              <a:rPr lang="en" sz="2800" dirty="0" smtClean="0"/>
              <a:t>About the Structure </a:t>
            </a:r>
            <a:r>
              <a:rPr lang="en" sz="2800" dirty="0"/>
              <a:t>of the </a:t>
            </a:r>
            <a:r>
              <a:rPr lang="en" sz="2800" dirty="0" smtClean="0"/>
              <a:t>Early Learning Standards</a:t>
            </a:r>
            <a:endParaRPr lang="en-US" sz="2800" dirty="0"/>
          </a:p>
        </p:txBody>
      </p:sp>
      <p:sp>
        <p:nvSpPr>
          <p:cNvPr id="3" name="Text Placeholder 2"/>
          <p:cNvSpPr>
            <a:spLocks noGrp="1"/>
          </p:cNvSpPr>
          <p:nvPr>
            <p:ph type="body" idx="1"/>
          </p:nvPr>
        </p:nvSpPr>
        <p:spPr>
          <a:xfrm>
            <a:off x="628649" y="1259429"/>
            <a:ext cx="7886700" cy="3263400"/>
          </a:xfrm>
        </p:spPr>
        <p:txBody>
          <a:bodyPr/>
          <a:lstStyle/>
          <a:p>
            <a:pPr marL="0" lvl="0" indent="0">
              <a:buNone/>
            </a:pPr>
            <a:r>
              <a:rPr lang="en-US" sz="1800" b="1" dirty="0" smtClean="0"/>
              <a:t>Virginia’s new ELDS are </a:t>
            </a:r>
            <a:r>
              <a:rPr lang="en-US" sz="1800" b="1" dirty="0"/>
              <a:t>unique in their 1) focus on all aspects of learning and development, and 2) explicit overlap in age-bands and skill markers. There are five core areas of development.</a:t>
            </a:r>
          </a:p>
        </p:txBody>
      </p:sp>
      <p:grpSp>
        <p:nvGrpSpPr>
          <p:cNvPr id="4" name="Group 3" title="Graphic of Early Learning Standards Core Areas of Development"/>
          <p:cNvGrpSpPr/>
          <p:nvPr/>
        </p:nvGrpSpPr>
        <p:grpSpPr>
          <a:xfrm>
            <a:off x="1881525" y="2253438"/>
            <a:ext cx="5380950" cy="2890062"/>
            <a:chOff x="1797750" y="1800213"/>
            <a:chExt cx="5380950" cy="2890062"/>
          </a:xfrm>
        </p:grpSpPr>
        <p:pic>
          <p:nvPicPr>
            <p:cNvPr id="5" name="Google Shape;280;p46" title="Rectangula box"/>
            <p:cNvPicPr preferRelativeResize="0"/>
            <p:nvPr/>
          </p:nvPicPr>
          <p:blipFill>
            <a:blip r:embed="rId3">
              <a:alphaModFix/>
            </a:blip>
            <a:stretch>
              <a:fillRect/>
            </a:stretch>
          </p:blipFill>
          <p:spPr>
            <a:xfrm>
              <a:off x="1797750" y="1800225"/>
              <a:ext cx="5380950" cy="2890050"/>
            </a:xfrm>
            <a:prstGeom prst="rect">
              <a:avLst/>
            </a:prstGeom>
            <a:noFill/>
            <a:ln>
              <a:noFill/>
            </a:ln>
          </p:spPr>
        </p:pic>
        <p:pic>
          <p:nvPicPr>
            <p:cNvPr id="6" name="Google Shape;281;p46" title="Rectangular header box"/>
            <p:cNvPicPr preferRelativeResize="0"/>
            <p:nvPr/>
          </p:nvPicPr>
          <p:blipFill>
            <a:blip r:embed="rId4">
              <a:alphaModFix/>
            </a:blip>
            <a:stretch>
              <a:fillRect/>
            </a:stretch>
          </p:blipFill>
          <p:spPr>
            <a:xfrm>
              <a:off x="3102025" y="1800213"/>
              <a:ext cx="3438525" cy="390525"/>
            </a:xfrm>
            <a:prstGeom prst="rect">
              <a:avLst/>
            </a:prstGeom>
            <a:noFill/>
            <a:ln>
              <a:noFill/>
            </a:ln>
          </p:spPr>
        </p:pic>
      </p:grpSp>
    </p:spTree>
    <p:extLst>
      <p:ext uri="{BB962C8B-B14F-4D97-AF65-F5344CB8AC3E}">
        <p14:creationId xmlns:p14="http://schemas.microsoft.com/office/powerpoint/2010/main" val="12504509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0115" y="110837"/>
            <a:ext cx="8254313" cy="994500"/>
          </a:xfrm>
        </p:spPr>
        <p:txBody>
          <a:bodyPr/>
          <a:lstStyle/>
          <a:p>
            <a:r>
              <a:rPr lang="en" sz="2800" dirty="0"/>
              <a:t>Where can I find Virginia’s new ELDS?</a:t>
            </a:r>
            <a:endParaRPr lang="en-US" sz="2800" dirty="0"/>
          </a:p>
        </p:txBody>
      </p:sp>
      <p:sp>
        <p:nvSpPr>
          <p:cNvPr id="3" name="Text Placeholder 2"/>
          <p:cNvSpPr>
            <a:spLocks noGrp="1"/>
          </p:cNvSpPr>
          <p:nvPr>
            <p:ph type="body" idx="1"/>
          </p:nvPr>
        </p:nvSpPr>
        <p:spPr>
          <a:xfrm>
            <a:off x="444844" y="768887"/>
            <a:ext cx="8584856" cy="3263400"/>
          </a:xfrm>
        </p:spPr>
        <p:txBody>
          <a:bodyPr/>
          <a:lstStyle/>
          <a:p>
            <a:pPr marL="139700" indent="0">
              <a:buNone/>
            </a:pPr>
            <a:r>
              <a:rPr lang="en-US" sz="1800" b="1" dirty="0">
                <a:solidFill>
                  <a:schemeClr val="tx1"/>
                </a:solidFill>
              </a:rPr>
              <a:t>Virginia’s new Early Learning and Development Standards, Birth to Five Learning Guidelines can be found on the VDOE Early Childhood Curriculum </a:t>
            </a:r>
            <a:r>
              <a:rPr lang="en-US" sz="2400" b="1" dirty="0">
                <a:solidFill>
                  <a:schemeClr val="lt1"/>
                </a:solidFill>
              </a:rPr>
              <a:t>and Instruction webpage.</a:t>
            </a:r>
            <a:endParaRPr lang="en-US" sz="1200" b="1" dirty="0"/>
          </a:p>
          <a:p>
            <a:endParaRPr lang="en-US" dirty="0"/>
          </a:p>
        </p:txBody>
      </p:sp>
      <p:pic>
        <p:nvPicPr>
          <p:cNvPr id="4" name="Picture 3" title="Screenshot of VDOE Early Childhood Curriculum and Instruction webpage"/>
          <p:cNvPicPr>
            <a:picLocks noChangeAspect="1"/>
          </p:cNvPicPr>
          <p:nvPr/>
        </p:nvPicPr>
        <p:blipFill>
          <a:blip r:embed="rId2"/>
          <a:stretch>
            <a:fillRect/>
          </a:stretch>
        </p:blipFill>
        <p:spPr>
          <a:xfrm>
            <a:off x="444844" y="1580867"/>
            <a:ext cx="8681456" cy="2786113"/>
          </a:xfrm>
          <a:prstGeom prst="rect">
            <a:avLst/>
          </a:prstGeom>
        </p:spPr>
      </p:pic>
      <p:pic>
        <p:nvPicPr>
          <p:cNvPr id="5" name="Picture 4" title="Screenshot of cover of VA ELDS"/>
          <p:cNvPicPr>
            <a:picLocks noChangeAspect="1"/>
          </p:cNvPicPr>
          <p:nvPr/>
        </p:nvPicPr>
        <p:blipFill>
          <a:blip r:embed="rId3"/>
          <a:stretch>
            <a:fillRect/>
          </a:stretch>
        </p:blipFill>
        <p:spPr>
          <a:xfrm>
            <a:off x="4937359" y="1813970"/>
            <a:ext cx="4188941" cy="3364990"/>
          </a:xfrm>
          <a:prstGeom prst="rect">
            <a:avLst/>
          </a:prstGeom>
        </p:spPr>
      </p:pic>
    </p:spTree>
    <p:extLst>
      <p:ext uri="{BB962C8B-B14F-4D97-AF65-F5344CB8AC3E}">
        <p14:creationId xmlns:p14="http://schemas.microsoft.com/office/powerpoint/2010/main" val="1537000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 sz="4000" dirty="0" smtClean="0"/>
              <a:t>School </a:t>
            </a:r>
            <a:r>
              <a:rPr lang="en" sz="4000" dirty="0"/>
              <a:t>Readiness </a:t>
            </a:r>
            <a:endParaRPr lang="en-US" dirty="0"/>
          </a:p>
        </p:txBody>
      </p:sp>
      <p:sp>
        <p:nvSpPr>
          <p:cNvPr id="4" name="Text Placeholder 3"/>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038563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title="Chart outlining Definition of School Readiness"/>
          <p:cNvGraphicFramePr/>
          <p:nvPr>
            <p:extLst>
              <p:ext uri="{D42A27DB-BD31-4B8C-83A1-F6EECF244321}">
                <p14:modId xmlns:p14="http://schemas.microsoft.com/office/powerpoint/2010/main" val="4015092270"/>
              </p:ext>
            </p:extLst>
          </p:nvPr>
        </p:nvGraphicFramePr>
        <p:xfrm>
          <a:off x="780020" y="950209"/>
          <a:ext cx="7735330" cy="3571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Google Shape;312;p50"/>
          <p:cNvSpPr/>
          <p:nvPr/>
        </p:nvSpPr>
        <p:spPr>
          <a:xfrm>
            <a:off x="1243915" y="4724489"/>
            <a:ext cx="5105400" cy="307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400" u="sng" dirty="0">
                <a:solidFill>
                  <a:schemeClr val="lt1"/>
                </a:solidFill>
                <a:latin typeface="Calibri"/>
                <a:ea typeface="Calibri"/>
                <a:cs typeface="Calibri"/>
                <a:sym typeface="Calibri"/>
                <a:hlinkClick r:id="rId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Virginia Department of Education- School Readiness</a:t>
            </a:r>
            <a:endParaRPr sz="1400" dirty="0">
              <a:solidFill>
                <a:schemeClr val="lt1"/>
              </a:solidFill>
              <a:latin typeface="Calibri"/>
              <a:ea typeface="Calibri"/>
              <a:cs typeface="Calibri"/>
              <a:sym typeface="Calibri"/>
            </a:endParaRPr>
          </a:p>
        </p:txBody>
      </p:sp>
      <p:sp>
        <p:nvSpPr>
          <p:cNvPr id="8" name="Title 7"/>
          <p:cNvSpPr>
            <a:spLocks noGrp="1"/>
          </p:cNvSpPr>
          <p:nvPr>
            <p:ph type="title"/>
          </p:nvPr>
        </p:nvSpPr>
        <p:spPr>
          <a:xfrm>
            <a:off x="639461" y="29921"/>
            <a:ext cx="8392571" cy="994500"/>
          </a:xfrm>
        </p:spPr>
        <p:txBody>
          <a:bodyPr/>
          <a:lstStyle/>
          <a:p>
            <a:r>
              <a:rPr lang="en-US" sz="2800" dirty="0" smtClean="0"/>
              <a:t>Ready Children, Families and Communities!</a:t>
            </a:r>
            <a:endParaRPr lang="en-US" sz="2800" dirty="0"/>
          </a:p>
        </p:txBody>
      </p:sp>
    </p:spTree>
    <p:extLst>
      <p:ext uri="{BB962C8B-B14F-4D97-AF65-F5344CB8AC3E}">
        <p14:creationId xmlns:p14="http://schemas.microsoft.com/office/powerpoint/2010/main" val="35288747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273843"/>
            <a:ext cx="8342355" cy="994500"/>
          </a:xfrm>
        </p:spPr>
        <p:txBody>
          <a:bodyPr/>
          <a:lstStyle/>
          <a:p>
            <a:r>
              <a:rPr lang="en" sz="2800" dirty="0"/>
              <a:t>Virginia’s “Big Picture” for School Readiness</a:t>
            </a:r>
            <a:endParaRPr lang="en-US" sz="2800" dirty="0"/>
          </a:p>
        </p:txBody>
      </p:sp>
      <p:sp>
        <p:nvSpPr>
          <p:cNvPr id="3" name="Text Placeholder 2"/>
          <p:cNvSpPr>
            <a:spLocks noGrp="1"/>
          </p:cNvSpPr>
          <p:nvPr>
            <p:ph type="body" idx="1"/>
          </p:nvPr>
        </p:nvSpPr>
        <p:spPr>
          <a:xfrm>
            <a:off x="628649" y="1189800"/>
            <a:ext cx="7886700" cy="3263400"/>
          </a:xfrm>
        </p:spPr>
        <p:txBody>
          <a:bodyPr/>
          <a:lstStyle/>
          <a:p>
            <a:pPr marL="0" lvl="0" indent="0">
              <a:spcBef>
                <a:spcPts val="0"/>
              </a:spcBef>
              <a:buNone/>
            </a:pPr>
            <a:r>
              <a:rPr lang="en-US" sz="1800" b="1" dirty="0"/>
              <a:t>All Virginia children, regardless of background or zip code, are capable of and deserve to enter kindergarten ready. Yet too many children enter kindergarten without this opportunity.</a:t>
            </a:r>
          </a:p>
          <a:p>
            <a:pPr marL="342900" lvl="0" indent="-254000">
              <a:spcBef>
                <a:spcPts val="1200"/>
              </a:spcBef>
              <a:buSzPts val="1800"/>
            </a:pPr>
            <a:r>
              <a:rPr lang="en-US" sz="1800" dirty="0"/>
              <a:t>In Fall 2020, </a:t>
            </a:r>
            <a:r>
              <a:rPr lang="en-US" sz="1800" b="1" dirty="0"/>
              <a:t>45%</a:t>
            </a:r>
            <a:r>
              <a:rPr lang="en-US" sz="1800" dirty="0"/>
              <a:t> of kindergarten students fell below the benchmark in one or more foundational areas of learning - reading, mathematics, self-regulation and social skills. </a:t>
            </a:r>
          </a:p>
          <a:p>
            <a:pPr marL="742950" lvl="1" indent="-196850">
              <a:spcBef>
                <a:spcPts val="1000"/>
              </a:spcBef>
              <a:buClr>
                <a:srgbClr val="FF0000"/>
              </a:buClr>
              <a:buChar char="–"/>
            </a:pPr>
            <a:r>
              <a:rPr lang="en-US" b="1" dirty="0"/>
              <a:t>32% </a:t>
            </a:r>
            <a:r>
              <a:rPr lang="en-US" dirty="0" smtClean="0"/>
              <a:t>fell </a:t>
            </a:r>
            <a:r>
              <a:rPr lang="en-US" dirty="0"/>
              <a:t>below the literacy (PALS) benchmark as of spring 2021</a:t>
            </a:r>
          </a:p>
        </p:txBody>
      </p:sp>
      <p:sp>
        <p:nvSpPr>
          <p:cNvPr id="4" name="Google Shape;321;p51"/>
          <p:cNvSpPr txBox="1"/>
          <p:nvPr/>
        </p:nvSpPr>
        <p:spPr>
          <a:xfrm>
            <a:off x="569955" y="3501175"/>
            <a:ext cx="8401049" cy="952025"/>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spAutoFit/>
          </a:bodyPr>
          <a:lstStyle/>
          <a:p>
            <a:pPr marL="0" lvl="0" indent="0" algn="l" rtl="0">
              <a:lnSpc>
                <a:spcPct val="90000"/>
              </a:lnSpc>
              <a:spcBef>
                <a:spcPts val="800"/>
              </a:spcBef>
              <a:spcAft>
                <a:spcPts val="0"/>
              </a:spcAft>
              <a:buNone/>
            </a:pPr>
            <a:r>
              <a:rPr lang="en" sz="1600" b="1" dirty="0">
                <a:solidFill>
                  <a:schemeClr val="tx1"/>
                </a:solidFill>
                <a:latin typeface="Trebuchet MS"/>
                <a:ea typeface="Trebuchet MS"/>
                <a:cs typeface="Trebuchet MS"/>
                <a:sym typeface="Trebuchet MS"/>
              </a:rPr>
              <a:t>Did you know? </a:t>
            </a:r>
            <a:r>
              <a:rPr lang="en" sz="1600" dirty="0">
                <a:solidFill>
                  <a:schemeClr val="tx1"/>
                </a:solidFill>
                <a:latin typeface="Trebuchet MS"/>
                <a:ea typeface="Trebuchet MS"/>
                <a:cs typeface="Trebuchet MS"/>
                <a:sym typeface="Trebuchet MS"/>
              </a:rPr>
              <a:t>Virginia assesses all entering kindergartners’ school readiness skills in the areas of literacy, mathematics, self-regulation and social skills in the fall and spring of each school year. </a:t>
            </a:r>
            <a:r>
              <a:rPr lang="en" sz="1600" dirty="0" smtClean="0">
                <a:solidFill>
                  <a:schemeClr val="tx1"/>
                </a:solidFill>
                <a:latin typeface="Trebuchet MS"/>
                <a:ea typeface="Trebuchet MS"/>
                <a:cs typeface="Trebuchet MS"/>
                <a:sym typeface="Trebuchet MS"/>
              </a:rPr>
              <a:t>Beginning </a:t>
            </a:r>
            <a:r>
              <a:rPr lang="en" sz="1600" dirty="0">
                <a:solidFill>
                  <a:schemeClr val="tx1"/>
                </a:solidFill>
                <a:latin typeface="Trebuchet MS"/>
                <a:ea typeface="Trebuchet MS"/>
                <a:cs typeface="Trebuchet MS"/>
                <a:sym typeface="Trebuchet MS"/>
              </a:rPr>
              <a:t>Fall 2021, </a:t>
            </a:r>
            <a:r>
              <a:rPr lang="en" sz="1600" u="sng" dirty="0">
                <a:solidFill>
                  <a:schemeClr val="tx1"/>
                </a:solidFill>
                <a:latin typeface="Trebuchet MS"/>
                <a:ea typeface="Trebuchet MS"/>
                <a:cs typeface="Trebuchet MS"/>
                <a:sym typeface="Trebuchet MS"/>
                <a:hlinkClick r:id="rId2"/>
              </a:rPr>
              <a:t>VKRP expands to pre-K</a:t>
            </a:r>
            <a:r>
              <a:rPr lang="en" sz="1600" dirty="0">
                <a:solidFill>
                  <a:schemeClr val="tx1"/>
                </a:solidFill>
                <a:latin typeface="Trebuchet MS"/>
                <a:ea typeface="Trebuchet MS"/>
                <a:cs typeface="Trebuchet MS"/>
                <a:sym typeface="Trebuchet MS"/>
              </a:rPr>
              <a:t>.</a:t>
            </a:r>
            <a:endParaRPr sz="1600" dirty="0">
              <a:solidFill>
                <a:schemeClr val="tx1"/>
              </a:solidFill>
              <a:latin typeface="Trebuchet MS"/>
              <a:ea typeface="Trebuchet MS"/>
              <a:cs typeface="Trebuchet MS"/>
              <a:sym typeface="Trebuchet MS"/>
            </a:endParaRPr>
          </a:p>
        </p:txBody>
      </p:sp>
    </p:spTree>
    <p:extLst>
      <p:ext uri="{BB962C8B-B14F-4D97-AF65-F5344CB8AC3E}">
        <p14:creationId xmlns:p14="http://schemas.microsoft.com/office/powerpoint/2010/main" val="35023163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 sz="2800" dirty="0"/>
              <a:t>What is </a:t>
            </a:r>
            <a:r>
              <a:rPr lang="en" sz="2800" dirty="0" smtClean="0"/>
              <a:t>t</a:t>
            </a:r>
            <a:r>
              <a:rPr lang="en-US" sz="2800" dirty="0" smtClean="0"/>
              <a:t>he</a:t>
            </a:r>
            <a:r>
              <a:rPr lang="en" sz="2800" dirty="0" smtClean="0"/>
              <a:t> Virginia Kindergarten Readiness Program (VKRP)?</a:t>
            </a:r>
            <a:endParaRPr lang="en-US" sz="2800" dirty="0"/>
          </a:p>
        </p:txBody>
      </p:sp>
      <p:sp>
        <p:nvSpPr>
          <p:cNvPr id="3" name="Text Placeholder 2"/>
          <p:cNvSpPr>
            <a:spLocks noGrp="1"/>
          </p:cNvSpPr>
          <p:nvPr>
            <p:ph type="body" idx="1"/>
          </p:nvPr>
        </p:nvSpPr>
        <p:spPr>
          <a:solidFill>
            <a:schemeClr val="bg1"/>
          </a:solidFill>
        </p:spPr>
        <p:txBody>
          <a:bodyPr/>
          <a:lstStyle/>
          <a:p>
            <a:pPr marL="0" lvl="0" indent="0">
              <a:spcBef>
                <a:spcPts val="640"/>
              </a:spcBef>
              <a:buNone/>
            </a:pPr>
            <a:r>
              <a:rPr lang="en-US" sz="1600" b="1" dirty="0"/>
              <a:t>VKRP is a multi-dimensional system that provides detailed and integrated information about young children’s skills across four core areas at the student (for teachers and families), classroom, school, </a:t>
            </a:r>
            <a:r>
              <a:rPr lang="en-US" sz="1600" b="1" dirty="0" smtClean="0"/>
              <a:t>division </a:t>
            </a:r>
            <a:r>
              <a:rPr lang="en-US" sz="1600" b="1" dirty="0"/>
              <a:t>and state levels. </a:t>
            </a:r>
          </a:p>
          <a:p>
            <a:pPr marL="0" lvl="0" indent="0">
              <a:spcBef>
                <a:spcPts val="1200"/>
              </a:spcBef>
              <a:buNone/>
            </a:pPr>
            <a:endParaRPr lang="en-US" b="1" dirty="0"/>
          </a:p>
          <a:p>
            <a:pPr marL="139700" indent="0">
              <a:buNone/>
            </a:pPr>
            <a:endParaRPr lang="en-US" dirty="0"/>
          </a:p>
        </p:txBody>
      </p:sp>
      <p:graphicFrame>
        <p:nvGraphicFramePr>
          <p:cNvPr id="4" name="Table 3" title="Table of VKRP assessments"/>
          <p:cNvGraphicFramePr>
            <a:graphicFrameLocks noGrp="1"/>
          </p:cNvGraphicFramePr>
          <p:nvPr>
            <p:extLst>
              <p:ext uri="{D42A27DB-BD31-4B8C-83A1-F6EECF244321}">
                <p14:modId xmlns:p14="http://schemas.microsoft.com/office/powerpoint/2010/main" val="1098861781"/>
              </p:ext>
            </p:extLst>
          </p:nvPr>
        </p:nvGraphicFramePr>
        <p:xfrm>
          <a:off x="1215081" y="2625288"/>
          <a:ext cx="6096000" cy="2231136"/>
        </p:xfrm>
        <a:graphic>
          <a:graphicData uri="http://schemas.openxmlformats.org/drawingml/2006/table">
            <a:tbl>
              <a:tblPr firstRow="1" bandRow="1">
                <a:tableStyleId>{8799B23B-EC83-4686-B30A-512413B5E67A}</a:tableStyleId>
              </a:tblPr>
              <a:tblGrid>
                <a:gridCol w="2032000">
                  <a:extLst>
                    <a:ext uri="{9D8B030D-6E8A-4147-A177-3AD203B41FA5}">
                      <a16:colId xmlns:a16="http://schemas.microsoft.com/office/drawing/2014/main" val="3578525595"/>
                    </a:ext>
                  </a:extLst>
                </a:gridCol>
                <a:gridCol w="1905687">
                  <a:extLst>
                    <a:ext uri="{9D8B030D-6E8A-4147-A177-3AD203B41FA5}">
                      <a16:colId xmlns:a16="http://schemas.microsoft.com/office/drawing/2014/main" val="2932014878"/>
                    </a:ext>
                  </a:extLst>
                </a:gridCol>
                <a:gridCol w="2158313">
                  <a:extLst>
                    <a:ext uri="{9D8B030D-6E8A-4147-A177-3AD203B41FA5}">
                      <a16:colId xmlns:a16="http://schemas.microsoft.com/office/drawing/2014/main" val="4216326265"/>
                    </a:ext>
                  </a:extLst>
                </a:gridCol>
              </a:tblGrid>
              <a:tr h="370840">
                <a:tc>
                  <a:txBody>
                    <a:bodyPr/>
                    <a:lstStyle/>
                    <a:p>
                      <a:endParaRPr lang="en-US" dirty="0" smtClean="0"/>
                    </a:p>
                    <a:p>
                      <a:endParaRPr lang="en-US" dirty="0" smtClean="0"/>
                    </a:p>
                    <a:p>
                      <a:endParaRPr lang="en-US" dirty="0" smtClean="0"/>
                    </a:p>
                    <a:p>
                      <a:endParaRPr lang="en-US" dirty="0"/>
                    </a:p>
                  </a:txBody>
                  <a:tcPr/>
                </a:tc>
                <a:tc>
                  <a:txBody>
                    <a:bodyPr/>
                    <a:lstStyle/>
                    <a:p>
                      <a:endParaRPr lang="en-US" dirty="0"/>
                    </a:p>
                  </a:txBody>
                  <a:tcPr/>
                </a:tc>
                <a:tc>
                  <a:txBody>
                    <a:bodyPr/>
                    <a:lstStyle/>
                    <a:p>
                      <a:endParaRPr lang="en-US" dirty="0" smtClean="0"/>
                    </a:p>
                    <a:p>
                      <a:endParaRPr lang="en-US" dirty="0" smtClean="0"/>
                    </a:p>
                    <a:p>
                      <a:endParaRPr lang="en-US" dirty="0" smtClean="0"/>
                    </a:p>
                    <a:p>
                      <a:endParaRPr lang="en-US" dirty="0" smtClean="0"/>
                    </a:p>
                    <a:p>
                      <a:endParaRPr lang="en-US" dirty="0"/>
                    </a:p>
                  </a:txBody>
                  <a:tcPr/>
                </a:tc>
                <a:extLst>
                  <a:ext uri="{0D108BD9-81ED-4DB2-BD59-A6C34878D82A}">
                    <a16:rowId xmlns:a16="http://schemas.microsoft.com/office/drawing/2014/main" val="540683688"/>
                  </a:ext>
                </a:extLst>
              </a:tr>
              <a:tr h="370840">
                <a:tc>
                  <a:txBody>
                    <a:bodyPr/>
                    <a:lstStyle/>
                    <a:p>
                      <a:pPr marL="0" lvl="0" indent="0" algn="ctr" rtl="0">
                        <a:lnSpc>
                          <a:spcPct val="115000"/>
                        </a:lnSpc>
                        <a:spcBef>
                          <a:spcPts val="0"/>
                        </a:spcBef>
                        <a:spcAft>
                          <a:spcPts val="0"/>
                        </a:spcAft>
                        <a:buNone/>
                      </a:pPr>
                      <a:r>
                        <a:rPr lang="en-US" b="1" dirty="0" smtClean="0"/>
                        <a:t>Literacy:</a:t>
                      </a:r>
                    </a:p>
                    <a:p>
                      <a:pPr marL="0" lvl="0" indent="0" algn="ctr" rtl="0">
                        <a:lnSpc>
                          <a:spcPct val="115000"/>
                        </a:lnSpc>
                        <a:spcBef>
                          <a:spcPts val="0"/>
                        </a:spcBef>
                        <a:spcAft>
                          <a:spcPts val="0"/>
                        </a:spcAft>
                        <a:buNone/>
                      </a:pPr>
                      <a:r>
                        <a:rPr lang="en-US" b="1" dirty="0" smtClean="0"/>
                        <a:t>PALS-PreK</a:t>
                      </a:r>
                    </a:p>
                    <a:p>
                      <a:endParaRPr lang="en-US" b="1" dirty="0">
                        <a:solidFill>
                          <a:schemeClr val="tx1"/>
                        </a:solidFill>
                      </a:endParaRPr>
                    </a:p>
                  </a:txBody>
                  <a:tcPr/>
                </a:tc>
                <a:tc>
                  <a:txBody>
                    <a:bodyPr/>
                    <a:lstStyle/>
                    <a:p>
                      <a:pPr marL="0" lvl="0" indent="0" algn="ctr" rtl="0">
                        <a:lnSpc>
                          <a:spcPct val="115000"/>
                        </a:lnSpc>
                        <a:spcBef>
                          <a:spcPts val="0"/>
                        </a:spcBef>
                        <a:spcAft>
                          <a:spcPts val="0"/>
                        </a:spcAft>
                        <a:buNone/>
                      </a:pPr>
                      <a:r>
                        <a:rPr lang="en-US" b="1" dirty="0" smtClean="0"/>
                        <a:t>Mathematics:</a:t>
                      </a:r>
                    </a:p>
                    <a:p>
                      <a:pPr marL="0" lvl="0" indent="0" algn="ctr" rtl="0">
                        <a:lnSpc>
                          <a:spcPct val="115000"/>
                        </a:lnSpc>
                        <a:spcBef>
                          <a:spcPts val="0"/>
                        </a:spcBef>
                        <a:spcAft>
                          <a:spcPts val="0"/>
                        </a:spcAft>
                        <a:buNone/>
                      </a:pPr>
                      <a:r>
                        <a:rPr lang="en-US" b="1" dirty="0" smtClean="0"/>
                        <a:t>Early Mathematics Assessment System (EMAS)</a:t>
                      </a:r>
                      <a:endParaRPr lang="en-US" b="1" dirty="0">
                        <a:solidFill>
                          <a:schemeClr val="tx1"/>
                        </a:solidFill>
                      </a:endParaRPr>
                    </a:p>
                  </a:txBody>
                  <a:tcPr/>
                </a:tc>
                <a:tc>
                  <a:txBody>
                    <a:bodyPr/>
                    <a:lstStyle/>
                    <a:p>
                      <a:pPr marL="0" lvl="0" indent="0" algn="ctr" rtl="0">
                        <a:lnSpc>
                          <a:spcPct val="115000"/>
                        </a:lnSpc>
                        <a:spcBef>
                          <a:spcPts val="0"/>
                        </a:spcBef>
                        <a:spcAft>
                          <a:spcPts val="0"/>
                        </a:spcAft>
                        <a:buNone/>
                      </a:pPr>
                      <a:r>
                        <a:rPr lang="en-US" b="1" dirty="0" smtClean="0"/>
                        <a:t>Self-Regulation &amp;</a:t>
                      </a:r>
                    </a:p>
                    <a:p>
                      <a:pPr marL="0" lvl="0" indent="0" algn="ctr" rtl="0">
                        <a:lnSpc>
                          <a:spcPct val="115000"/>
                        </a:lnSpc>
                        <a:spcBef>
                          <a:spcPts val="0"/>
                        </a:spcBef>
                        <a:spcAft>
                          <a:spcPts val="0"/>
                        </a:spcAft>
                        <a:buNone/>
                      </a:pPr>
                      <a:r>
                        <a:rPr lang="en-US" b="1" dirty="0" smtClean="0"/>
                        <a:t> Social Skills:</a:t>
                      </a:r>
                    </a:p>
                    <a:p>
                      <a:pPr marL="0" lvl="0" indent="0" algn="ctr" rtl="0">
                        <a:lnSpc>
                          <a:spcPct val="115000"/>
                        </a:lnSpc>
                        <a:spcBef>
                          <a:spcPts val="0"/>
                        </a:spcBef>
                        <a:spcAft>
                          <a:spcPts val="0"/>
                        </a:spcAft>
                        <a:buNone/>
                      </a:pPr>
                      <a:r>
                        <a:rPr lang="en-US" b="1" dirty="0" smtClean="0"/>
                        <a:t>Child Behavior Rating Scale (CBRS)</a:t>
                      </a:r>
                      <a:endParaRPr lang="en-US" b="1" dirty="0">
                        <a:solidFill>
                          <a:schemeClr val="tx1"/>
                        </a:solidFill>
                      </a:endParaRPr>
                    </a:p>
                  </a:txBody>
                  <a:tcPr/>
                </a:tc>
                <a:extLst>
                  <a:ext uri="{0D108BD9-81ED-4DB2-BD59-A6C34878D82A}">
                    <a16:rowId xmlns:a16="http://schemas.microsoft.com/office/drawing/2014/main" val="2250736973"/>
                  </a:ext>
                </a:extLst>
              </a:tr>
            </a:tbl>
          </a:graphicData>
        </a:graphic>
      </p:graphicFrame>
      <p:pic>
        <p:nvPicPr>
          <p:cNvPr id="5" name="Picture 4" title="PALS logo"/>
          <p:cNvPicPr>
            <a:picLocks noChangeAspect="1"/>
          </p:cNvPicPr>
          <p:nvPr/>
        </p:nvPicPr>
        <p:blipFill>
          <a:blip r:embed="rId2"/>
          <a:stretch>
            <a:fillRect/>
          </a:stretch>
        </p:blipFill>
        <p:spPr>
          <a:xfrm>
            <a:off x="1606401" y="2810620"/>
            <a:ext cx="1383912" cy="609653"/>
          </a:xfrm>
          <a:prstGeom prst="rect">
            <a:avLst/>
          </a:prstGeom>
        </p:spPr>
      </p:pic>
      <p:pic>
        <p:nvPicPr>
          <p:cNvPr id="6" name="Picture 5" title="EMAS logo"/>
          <p:cNvPicPr>
            <a:picLocks noChangeAspect="1"/>
          </p:cNvPicPr>
          <p:nvPr/>
        </p:nvPicPr>
        <p:blipFill>
          <a:blip r:embed="rId3"/>
          <a:stretch>
            <a:fillRect/>
          </a:stretch>
        </p:blipFill>
        <p:spPr>
          <a:xfrm>
            <a:off x="3723538" y="2736677"/>
            <a:ext cx="1079086" cy="993734"/>
          </a:xfrm>
          <a:prstGeom prst="rect">
            <a:avLst/>
          </a:prstGeom>
        </p:spPr>
      </p:pic>
      <p:pic>
        <p:nvPicPr>
          <p:cNvPr id="7" name="Picture 6" title="CBRS logo"/>
          <p:cNvPicPr>
            <a:picLocks noChangeAspect="1"/>
          </p:cNvPicPr>
          <p:nvPr/>
        </p:nvPicPr>
        <p:blipFill>
          <a:blip r:embed="rId4"/>
          <a:stretch>
            <a:fillRect/>
          </a:stretch>
        </p:blipFill>
        <p:spPr>
          <a:xfrm>
            <a:off x="5535849" y="2810620"/>
            <a:ext cx="1475360" cy="737680"/>
          </a:xfrm>
          <a:prstGeom prst="rect">
            <a:avLst/>
          </a:prstGeom>
        </p:spPr>
      </p:pic>
    </p:spTree>
    <p:extLst>
      <p:ext uri="{BB962C8B-B14F-4D97-AF65-F5344CB8AC3E}">
        <p14:creationId xmlns:p14="http://schemas.microsoft.com/office/powerpoint/2010/main" val="20994806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505" y="220012"/>
            <a:ext cx="7886700" cy="994500"/>
          </a:xfrm>
        </p:spPr>
        <p:txBody>
          <a:bodyPr/>
          <a:lstStyle/>
          <a:p>
            <a:r>
              <a:rPr lang="en" sz="2800" dirty="0"/>
              <a:t>How does the VKRP benefit families?</a:t>
            </a:r>
            <a:endParaRPr lang="en-US" sz="2800" dirty="0"/>
          </a:p>
        </p:txBody>
      </p:sp>
      <p:sp>
        <p:nvSpPr>
          <p:cNvPr id="3" name="Text Placeholder 2"/>
          <p:cNvSpPr>
            <a:spLocks noGrp="1"/>
          </p:cNvSpPr>
          <p:nvPr>
            <p:ph type="body" idx="1"/>
          </p:nvPr>
        </p:nvSpPr>
        <p:spPr>
          <a:xfrm>
            <a:off x="784359" y="1316112"/>
            <a:ext cx="7707846" cy="3263400"/>
          </a:xfrm>
          <a:noFill/>
          <a:ln>
            <a:noFill/>
          </a:ln>
        </p:spPr>
        <p:style>
          <a:lnRef idx="2">
            <a:schemeClr val="accent2"/>
          </a:lnRef>
          <a:fillRef idx="1">
            <a:schemeClr val="lt1"/>
          </a:fillRef>
          <a:effectRef idx="0">
            <a:schemeClr val="accent2"/>
          </a:effectRef>
          <a:fontRef idx="minor">
            <a:schemeClr val="dk1"/>
          </a:fontRef>
        </p:style>
        <p:txBody>
          <a:bodyPr/>
          <a:lstStyle/>
          <a:p>
            <a:pPr marL="0" lvl="0" indent="0">
              <a:spcBef>
                <a:spcPts val="640"/>
              </a:spcBef>
              <a:buNone/>
            </a:pPr>
            <a:r>
              <a:rPr lang="en-US" sz="1800" dirty="0"/>
              <a:t>I</a:t>
            </a:r>
            <a:r>
              <a:rPr lang="en-US" sz="1800" b="1" dirty="0"/>
              <a:t>nformation that is gathered through VKRP, in combination with PALS data, helps families better understand:</a:t>
            </a:r>
          </a:p>
          <a:p>
            <a:pPr lvl="0" indent="-324365">
              <a:spcBef>
                <a:spcPts val="1200"/>
              </a:spcBef>
              <a:buSzPts val="1508"/>
              <a:buChar char="●"/>
            </a:pPr>
            <a:r>
              <a:rPr lang="en-US" sz="1600" dirty="0"/>
              <a:t>Where their child started in the </a:t>
            </a:r>
            <a:r>
              <a:rPr lang="en-US" sz="1600" dirty="0" smtClean="0"/>
              <a:t>fall— </a:t>
            </a:r>
            <a:r>
              <a:rPr lang="en-US" sz="1600" dirty="0"/>
              <a:t>areas of strength and those that might require additional support</a:t>
            </a:r>
          </a:p>
          <a:p>
            <a:pPr lvl="0" indent="-324365">
              <a:spcBef>
                <a:spcPts val="1000"/>
              </a:spcBef>
              <a:buSzPts val="1508"/>
              <a:buChar char="●"/>
            </a:pPr>
            <a:r>
              <a:rPr lang="en-US" sz="1600" dirty="0"/>
              <a:t>Specific ways in which they can support their child’s skill development across all core school readiness areas</a:t>
            </a:r>
          </a:p>
          <a:p>
            <a:pPr lvl="0" indent="-324365">
              <a:spcBef>
                <a:spcPts val="1000"/>
              </a:spcBef>
              <a:buSzPts val="1508"/>
              <a:buChar char="●"/>
            </a:pPr>
            <a:r>
              <a:rPr lang="en-US" sz="1600" dirty="0"/>
              <a:t>How their child’s school readiness skills have grown over the </a:t>
            </a:r>
            <a:r>
              <a:rPr lang="en-US" sz="1600" dirty="0" smtClean="0"/>
              <a:t>year</a:t>
            </a:r>
          </a:p>
          <a:p>
            <a:pPr lvl="0" indent="-324365">
              <a:spcBef>
                <a:spcPts val="1000"/>
              </a:spcBef>
              <a:buSzPts val="1508"/>
              <a:buChar char="●"/>
            </a:pPr>
            <a:r>
              <a:rPr lang="en-US" sz="1600" dirty="0" smtClean="0"/>
              <a:t>Read more about the </a:t>
            </a:r>
            <a:r>
              <a:rPr lang="en-US" sz="1600" dirty="0" smtClean="0">
                <a:hlinkClick r:id="rId2"/>
              </a:rPr>
              <a:t>VKRP Benefits for Families </a:t>
            </a:r>
            <a:endParaRPr lang="en-US" sz="1600" dirty="0"/>
          </a:p>
        </p:txBody>
      </p:sp>
      <p:pic>
        <p:nvPicPr>
          <p:cNvPr id="5" name="Picture 4" title="VKRP logo"/>
          <p:cNvPicPr>
            <a:picLocks noChangeAspect="1"/>
          </p:cNvPicPr>
          <p:nvPr/>
        </p:nvPicPr>
        <p:blipFill>
          <a:blip r:embed="rId3"/>
          <a:stretch>
            <a:fillRect/>
          </a:stretch>
        </p:blipFill>
        <p:spPr>
          <a:xfrm>
            <a:off x="2285022" y="3674237"/>
            <a:ext cx="4706520" cy="1469263"/>
          </a:xfrm>
          <a:prstGeom prst="rect">
            <a:avLst/>
          </a:prstGeom>
        </p:spPr>
      </p:pic>
    </p:spTree>
    <p:extLst>
      <p:ext uri="{BB962C8B-B14F-4D97-AF65-F5344CB8AC3E}">
        <p14:creationId xmlns:p14="http://schemas.microsoft.com/office/powerpoint/2010/main" val="19457823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0442"/>
            <a:ext cx="7886700" cy="994500"/>
          </a:xfrm>
        </p:spPr>
        <p:txBody>
          <a:bodyPr/>
          <a:lstStyle/>
          <a:p>
            <a:r>
              <a:rPr lang="en" sz="2800" dirty="0"/>
              <a:t>VKRP Family Resources</a:t>
            </a:r>
            <a:endParaRPr lang="en-US" sz="2800" dirty="0"/>
          </a:p>
        </p:txBody>
      </p:sp>
      <p:pic>
        <p:nvPicPr>
          <p:cNvPr id="4" name="Picture 3" title="Screenshot of VKRP Family Resources webpage"/>
          <p:cNvPicPr>
            <a:picLocks noChangeAspect="1"/>
          </p:cNvPicPr>
          <p:nvPr/>
        </p:nvPicPr>
        <p:blipFill>
          <a:blip r:embed="rId2"/>
          <a:stretch>
            <a:fillRect/>
          </a:stretch>
        </p:blipFill>
        <p:spPr>
          <a:xfrm>
            <a:off x="628649" y="1044942"/>
            <a:ext cx="4440287" cy="2316096"/>
          </a:xfrm>
          <a:prstGeom prst="rect">
            <a:avLst/>
          </a:prstGeom>
        </p:spPr>
      </p:pic>
      <p:pic>
        <p:nvPicPr>
          <p:cNvPr id="5" name="Picture 4" title="Screenshot of VKRP Resources for Families "/>
          <p:cNvPicPr>
            <a:picLocks noChangeAspect="1"/>
          </p:cNvPicPr>
          <p:nvPr/>
        </p:nvPicPr>
        <p:blipFill>
          <a:blip r:embed="rId3"/>
          <a:stretch>
            <a:fillRect/>
          </a:stretch>
        </p:blipFill>
        <p:spPr>
          <a:xfrm>
            <a:off x="4594962" y="1775418"/>
            <a:ext cx="4200508" cy="2206943"/>
          </a:xfrm>
          <a:prstGeom prst="rect">
            <a:avLst/>
          </a:prstGeom>
        </p:spPr>
      </p:pic>
      <p:sp>
        <p:nvSpPr>
          <p:cNvPr id="7" name="Rectangle 6"/>
          <p:cNvSpPr/>
          <p:nvPr/>
        </p:nvSpPr>
        <p:spPr>
          <a:xfrm>
            <a:off x="446136" y="4355538"/>
            <a:ext cx="6805564" cy="523220"/>
          </a:xfrm>
          <a:prstGeom prst="rect">
            <a:avLst/>
          </a:prstGeom>
        </p:spPr>
        <p:txBody>
          <a:bodyPr wrap="square">
            <a:spAutoFit/>
          </a:bodyPr>
          <a:lstStyle/>
          <a:p>
            <a:pPr marL="139700" indent="0">
              <a:buNone/>
            </a:pPr>
            <a:r>
              <a:rPr lang="en-US" b="1" dirty="0">
                <a:solidFill>
                  <a:schemeClr val="tx1"/>
                </a:solidFill>
                <a:latin typeface="Trebuchet MS" panose="020B0603020202020204" pitchFamily="34" charset="0"/>
              </a:rPr>
              <a:t>Families can access </a:t>
            </a:r>
            <a:r>
              <a:rPr lang="en-US" b="1" dirty="0">
                <a:solidFill>
                  <a:schemeClr val="tx1"/>
                </a:solidFill>
                <a:latin typeface="Trebuchet MS" panose="020B0603020202020204" pitchFamily="34" charset="0"/>
                <a:hlinkClick r:id="rId4"/>
              </a:rPr>
              <a:t>Family Resource Packets</a:t>
            </a:r>
            <a:r>
              <a:rPr lang="en-US" b="1" dirty="0">
                <a:solidFill>
                  <a:schemeClr val="tx1"/>
                </a:solidFill>
                <a:latin typeface="Trebuchet MS" panose="020B0603020202020204" pitchFamily="34" charset="0"/>
              </a:rPr>
              <a:t> and find links to other </a:t>
            </a:r>
            <a:r>
              <a:rPr lang="en-US" b="1" dirty="0">
                <a:solidFill>
                  <a:schemeClr val="tx1"/>
                </a:solidFill>
                <a:latin typeface="Trebuchet MS" panose="020B0603020202020204" pitchFamily="34" charset="0"/>
                <a:hlinkClick r:id="rId5"/>
              </a:rPr>
              <a:t>resources to support school readiness at home</a:t>
            </a:r>
            <a:r>
              <a:rPr lang="en-US" b="1" dirty="0">
                <a:solidFill>
                  <a:schemeClr val="tx1"/>
                </a:solidFill>
                <a:latin typeface="Trebuchet MS" panose="020B0603020202020204" pitchFamily="34" charset="0"/>
              </a:rPr>
              <a:t> from the </a:t>
            </a:r>
            <a:r>
              <a:rPr lang="en-US" b="1" dirty="0">
                <a:solidFill>
                  <a:schemeClr val="tx1"/>
                </a:solidFill>
                <a:latin typeface="Trebuchet MS" panose="020B0603020202020204" pitchFamily="34" charset="0"/>
                <a:hlinkClick r:id="rId6"/>
              </a:rPr>
              <a:t>VKRP website</a:t>
            </a:r>
            <a:r>
              <a:rPr lang="en-US" b="1" dirty="0">
                <a:solidFill>
                  <a:schemeClr val="tx1"/>
                </a:solidFill>
                <a:latin typeface="Trebuchet MS" panose="020B0603020202020204" pitchFamily="34" charset="0"/>
              </a:rPr>
              <a:t>.</a:t>
            </a:r>
          </a:p>
        </p:txBody>
      </p:sp>
    </p:spTree>
    <p:extLst>
      <p:ext uri="{BB962C8B-B14F-4D97-AF65-F5344CB8AC3E}">
        <p14:creationId xmlns:p14="http://schemas.microsoft.com/office/powerpoint/2010/main" val="11751307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7583"/>
            <a:ext cx="7886700" cy="994500"/>
          </a:xfrm>
        </p:spPr>
        <p:txBody>
          <a:bodyPr/>
          <a:lstStyle/>
          <a:p>
            <a:r>
              <a:rPr lang="en" dirty="0"/>
              <a:t>Supporting School Readiness Skills</a:t>
            </a:r>
            <a:endParaRPr lang="en-US" dirty="0"/>
          </a:p>
        </p:txBody>
      </p:sp>
      <p:sp>
        <p:nvSpPr>
          <p:cNvPr id="3" name="Text Placeholder 2"/>
          <p:cNvSpPr>
            <a:spLocks noGrp="1"/>
          </p:cNvSpPr>
          <p:nvPr>
            <p:ph type="body" idx="1"/>
          </p:nvPr>
        </p:nvSpPr>
        <p:spPr>
          <a:xfrm>
            <a:off x="628650" y="949088"/>
            <a:ext cx="7886700" cy="3263400"/>
          </a:xfrm>
        </p:spPr>
        <p:txBody>
          <a:bodyPr/>
          <a:lstStyle/>
          <a:p>
            <a:pPr marL="139700" indent="0">
              <a:buNone/>
            </a:pPr>
            <a:r>
              <a:rPr lang="en-US" sz="1800" b="1" dirty="0"/>
              <a:t>There are also resources on the VKRP website that are designed to help families support school readiness skills across all four core areas, including literacy and for English language learners.</a:t>
            </a:r>
          </a:p>
          <a:p>
            <a:pPr marL="139700" indent="0">
              <a:buNone/>
            </a:pPr>
            <a:endParaRPr lang="en-US" dirty="0"/>
          </a:p>
        </p:txBody>
      </p:sp>
      <p:pic>
        <p:nvPicPr>
          <p:cNvPr id="4" name="Picture 3" title="Screenshot of VKRP Supporting School Readiness Skills webpage"/>
          <p:cNvPicPr>
            <a:picLocks noChangeAspect="1"/>
          </p:cNvPicPr>
          <p:nvPr/>
        </p:nvPicPr>
        <p:blipFill>
          <a:blip r:embed="rId2"/>
          <a:stretch>
            <a:fillRect/>
          </a:stretch>
        </p:blipFill>
        <p:spPr>
          <a:xfrm>
            <a:off x="628650" y="1943588"/>
            <a:ext cx="6395258" cy="2597121"/>
          </a:xfrm>
          <a:prstGeom prst="rect">
            <a:avLst/>
          </a:prstGeom>
        </p:spPr>
        <p:style>
          <a:lnRef idx="2">
            <a:schemeClr val="accent1"/>
          </a:lnRef>
          <a:fillRef idx="1">
            <a:schemeClr val="lt1"/>
          </a:fillRef>
          <a:effectRef idx="0">
            <a:schemeClr val="accent1"/>
          </a:effectRef>
          <a:fontRef idx="minor">
            <a:schemeClr val="dk1"/>
          </a:fontRef>
        </p:style>
      </p:pic>
      <p:pic>
        <p:nvPicPr>
          <p:cNvPr id="5" name="Picture 4" title="Sceenshots of Literacy and English Language Learners Resources Section of VKRP website"/>
          <p:cNvPicPr>
            <a:picLocks noChangeAspect="1"/>
          </p:cNvPicPr>
          <p:nvPr/>
        </p:nvPicPr>
        <p:blipFill>
          <a:blip r:embed="rId3"/>
          <a:stretch>
            <a:fillRect/>
          </a:stretch>
        </p:blipFill>
        <p:spPr>
          <a:xfrm>
            <a:off x="5003750" y="3061092"/>
            <a:ext cx="3511600" cy="1566808"/>
          </a:xfrm>
          <a:prstGeom prst="rect">
            <a:avLst/>
          </a:prstGeom>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19504903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 dirty="0" smtClean="0"/>
              <a:t>Supporting </a:t>
            </a:r>
            <a:r>
              <a:rPr lang="en" dirty="0"/>
              <a:t>Early Literacy at Home</a:t>
            </a:r>
            <a:endParaRPr lang="en-US" dirty="0"/>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735958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64781" y="152641"/>
            <a:ext cx="7886700" cy="994500"/>
          </a:xfrm>
        </p:spPr>
        <p:txBody>
          <a:bodyPr/>
          <a:lstStyle/>
          <a:p>
            <a:r>
              <a:rPr lang="en-US" dirty="0" smtClean="0"/>
              <a:t>About Me: </a:t>
            </a:r>
            <a:endParaRPr lang="en-US" dirty="0"/>
          </a:p>
        </p:txBody>
      </p:sp>
      <p:sp>
        <p:nvSpPr>
          <p:cNvPr id="4" name="Rectangle 3"/>
          <p:cNvSpPr/>
          <p:nvPr/>
        </p:nvSpPr>
        <p:spPr>
          <a:xfrm>
            <a:off x="4906059" y="581207"/>
            <a:ext cx="3886156" cy="389337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285750" indent="-285750">
              <a:lnSpc>
                <a:spcPct val="115000"/>
              </a:lnSpc>
              <a:spcAft>
                <a:spcPts val="1200"/>
              </a:spcAft>
              <a:buClr>
                <a:schemeClr val="dk1"/>
              </a:buClr>
              <a:buSzPts val="1100"/>
              <a:buFont typeface="Arial" panose="020B0604020202020204" pitchFamily="34" charset="0"/>
              <a:buChar char="•"/>
            </a:pPr>
            <a:r>
              <a:rPr lang="en-US" sz="1200" dirty="0" smtClean="0">
                <a:solidFill>
                  <a:srgbClr val="313131"/>
                </a:solidFill>
                <a:highlight>
                  <a:srgbClr val="FFFFFF"/>
                </a:highlight>
                <a:latin typeface="Trebuchet MS"/>
                <a:ea typeface="Trebuchet MS"/>
                <a:cs typeface="Trebuchet MS"/>
                <a:sym typeface="Trebuchet MS"/>
              </a:rPr>
              <a:t>Mother of </a:t>
            </a:r>
            <a:r>
              <a:rPr lang="en-US" sz="1200" dirty="0">
                <a:solidFill>
                  <a:srgbClr val="313131"/>
                </a:solidFill>
                <a:highlight>
                  <a:srgbClr val="FFFFFF"/>
                </a:highlight>
                <a:latin typeface="Trebuchet MS"/>
                <a:ea typeface="Trebuchet MS"/>
                <a:cs typeface="Trebuchet MS"/>
                <a:sym typeface="Trebuchet MS"/>
              </a:rPr>
              <a:t>three </a:t>
            </a:r>
            <a:r>
              <a:rPr lang="en-US" sz="1200" dirty="0" smtClean="0">
                <a:solidFill>
                  <a:srgbClr val="313131"/>
                </a:solidFill>
                <a:highlight>
                  <a:srgbClr val="FFFFFF"/>
                </a:highlight>
                <a:latin typeface="Trebuchet MS"/>
                <a:ea typeface="Trebuchet MS"/>
                <a:cs typeface="Trebuchet MS"/>
                <a:sym typeface="Trebuchet MS"/>
              </a:rPr>
              <a:t>children, ages 12, 17 and 20</a:t>
            </a:r>
          </a:p>
          <a:p>
            <a:pPr marL="285750" indent="-285750">
              <a:lnSpc>
                <a:spcPct val="115000"/>
              </a:lnSpc>
              <a:spcAft>
                <a:spcPts val="1200"/>
              </a:spcAft>
              <a:buClr>
                <a:schemeClr val="dk1"/>
              </a:buClr>
              <a:buSzPts val="1100"/>
              <a:buFont typeface="Arial" panose="020B0604020202020204" pitchFamily="34" charset="0"/>
              <a:buChar char="•"/>
            </a:pPr>
            <a:r>
              <a:rPr lang="en-US" sz="1200" dirty="0" smtClean="0">
                <a:solidFill>
                  <a:srgbClr val="313131"/>
                </a:solidFill>
                <a:highlight>
                  <a:srgbClr val="FFFFFF"/>
                </a:highlight>
                <a:latin typeface="Trebuchet MS"/>
                <a:ea typeface="Trebuchet MS"/>
                <a:cs typeface="Trebuchet MS"/>
                <a:sym typeface="Trebuchet MS"/>
              </a:rPr>
              <a:t>Virginia born and breed!</a:t>
            </a:r>
            <a:endParaRPr lang="en-US" sz="1200" dirty="0">
              <a:solidFill>
                <a:srgbClr val="313131"/>
              </a:solidFill>
              <a:highlight>
                <a:srgbClr val="FFFFFF"/>
              </a:highlight>
              <a:latin typeface="Trebuchet MS"/>
              <a:ea typeface="Trebuchet MS"/>
              <a:cs typeface="Trebuchet MS"/>
              <a:sym typeface="Trebuchet MS"/>
            </a:endParaRPr>
          </a:p>
          <a:p>
            <a:pPr marL="285750" lvl="0" indent="-285750">
              <a:lnSpc>
                <a:spcPct val="115000"/>
              </a:lnSpc>
              <a:spcAft>
                <a:spcPts val="1200"/>
              </a:spcAft>
              <a:buClr>
                <a:schemeClr val="dk1"/>
              </a:buClr>
              <a:buSzPts val="1100"/>
              <a:buFont typeface="Arial" panose="020B0604020202020204" pitchFamily="34" charset="0"/>
              <a:buChar char="•"/>
            </a:pPr>
            <a:r>
              <a:rPr lang="en-US" sz="1200" dirty="0" smtClean="0">
                <a:solidFill>
                  <a:srgbClr val="313131"/>
                </a:solidFill>
                <a:highlight>
                  <a:srgbClr val="FFFFFF"/>
                </a:highlight>
                <a:latin typeface="Trebuchet MS"/>
                <a:ea typeface="Trebuchet MS"/>
                <a:cs typeface="Trebuchet MS"/>
                <a:sym typeface="Trebuchet MS"/>
              </a:rPr>
              <a:t>Served the </a:t>
            </a:r>
            <a:r>
              <a:rPr lang="en-US" sz="1200" dirty="0">
                <a:solidFill>
                  <a:srgbClr val="313131"/>
                </a:solidFill>
                <a:highlight>
                  <a:srgbClr val="FFFFFF"/>
                </a:highlight>
                <a:latin typeface="Trebuchet MS"/>
                <a:ea typeface="Trebuchet MS"/>
                <a:cs typeface="Trebuchet MS"/>
                <a:sym typeface="Trebuchet MS"/>
              </a:rPr>
              <a:t>early childhood and elementary education fields for over two decades as a former prekindergarten teacher for the Virginia Preschool Initiative (VPI), early childhood </a:t>
            </a:r>
            <a:r>
              <a:rPr lang="en-US" sz="1200" dirty="0" smtClean="0">
                <a:solidFill>
                  <a:srgbClr val="313131"/>
                </a:solidFill>
                <a:highlight>
                  <a:srgbClr val="FFFFFF"/>
                </a:highlight>
                <a:latin typeface="Trebuchet MS"/>
                <a:ea typeface="Trebuchet MS"/>
                <a:cs typeface="Trebuchet MS"/>
                <a:sym typeface="Trebuchet MS"/>
              </a:rPr>
              <a:t>administrator </a:t>
            </a:r>
            <a:r>
              <a:rPr lang="en-US" sz="1200" dirty="0">
                <a:solidFill>
                  <a:srgbClr val="313131"/>
                </a:solidFill>
                <a:highlight>
                  <a:srgbClr val="FFFFFF"/>
                </a:highlight>
                <a:latin typeface="Trebuchet MS"/>
                <a:ea typeface="Trebuchet MS"/>
                <a:cs typeface="Trebuchet MS"/>
                <a:sym typeface="Trebuchet MS"/>
              </a:rPr>
              <a:t>and school library media specialist. </a:t>
            </a:r>
            <a:endParaRPr lang="en-US" sz="1200" dirty="0" smtClean="0">
              <a:solidFill>
                <a:srgbClr val="313131"/>
              </a:solidFill>
              <a:highlight>
                <a:srgbClr val="FFFFFF"/>
              </a:highlight>
              <a:latin typeface="Trebuchet MS"/>
              <a:ea typeface="Trebuchet MS"/>
              <a:cs typeface="Trebuchet MS"/>
              <a:sym typeface="Trebuchet MS"/>
            </a:endParaRPr>
          </a:p>
          <a:p>
            <a:pPr marL="285750" lvl="0" indent="-285750">
              <a:lnSpc>
                <a:spcPct val="115000"/>
              </a:lnSpc>
              <a:spcAft>
                <a:spcPts val="1200"/>
              </a:spcAft>
              <a:buClr>
                <a:schemeClr val="dk1"/>
              </a:buClr>
              <a:buSzPts val="1100"/>
              <a:buFont typeface="Arial" panose="020B0604020202020204" pitchFamily="34" charset="0"/>
              <a:buChar char="•"/>
            </a:pPr>
            <a:r>
              <a:rPr lang="en-US" sz="1200" dirty="0" smtClean="0">
                <a:solidFill>
                  <a:srgbClr val="313131"/>
                </a:solidFill>
                <a:highlight>
                  <a:srgbClr val="FFFFFF"/>
                </a:highlight>
                <a:latin typeface="Trebuchet MS"/>
                <a:ea typeface="Trebuchet MS"/>
                <a:cs typeface="Trebuchet MS"/>
                <a:sym typeface="Trebuchet MS"/>
              </a:rPr>
              <a:t>Passionate about high-quality </a:t>
            </a:r>
            <a:r>
              <a:rPr lang="en-US" sz="1200" dirty="0">
                <a:solidFill>
                  <a:srgbClr val="313131"/>
                </a:solidFill>
                <a:highlight>
                  <a:srgbClr val="FFFFFF"/>
                </a:highlight>
                <a:latin typeface="Trebuchet MS"/>
                <a:ea typeface="Trebuchet MS"/>
                <a:cs typeface="Trebuchet MS"/>
                <a:sym typeface="Trebuchet MS"/>
              </a:rPr>
              <a:t>early care and education systems building; early literacy development; family engagement and empowerment; and equity and excellence in education</a:t>
            </a:r>
            <a:r>
              <a:rPr lang="en-US" sz="1200" dirty="0" smtClean="0">
                <a:solidFill>
                  <a:srgbClr val="313131"/>
                </a:solidFill>
                <a:highlight>
                  <a:srgbClr val="FFFFFF"/>
                </a:highlight>
                <a:latin typeface="Trebuchet MS"/>
                <a:ea typeface="Trebuchet MS"/>
                <a:cs typeface="Trebuchet MS"/>
                <a:sym typeface="Trebuchet MS"/>
              </a:rPr>
              <a:t>.</a:t>
            </a:r>
          </a:p>
          <a:p>
            <a:pPr lvl="0">
              <a:lnSpc>
                <a:spcPct val="115000"/>
              </a:lnSpc>
              <a:buClr>
                <a:schemeClr val="dk1"/>
              </a:buClr>
              <a:buSzPts val="1100"/>
            </a:pPr>
            <a:endParaRPr lang="en-US" sz="1200" dirty="0">
              <a:solidFill>
                <a:srgbClr val="313131"/>
              </a:solidFill>
              <a:highlight>
                <a:srgbClr val="FFFFFF"/>
              </a:highlight>
              <a:latin typeface="Trebuchet MS"/>
              <a:ea typeface="Trebuchet MS"/>
              <a:cs typeface="Trebuchet MS"/>
              <a:sym typeface="Trebuchet MS"/>
            </a:endParaRPr>
          </a:p>
          <a:p>
            <a:pPr lvl="0">
              <a:lnSpc>
                <a:spcPct val="115000"/>
              </a:lnSpc>
              <a:buClr>
                <a:schemeClr val="dk1"/>
              </a:buClr>
              <a:buSzPts val="1100"/>
            </a:pPr>
            <a:r>
              <a:rPr lang="en-US" sz="1200" b="1" dirty="0" smtClean="0">
                <a:solidFill>
                  <a:srgbClr val="313131"/>
                </a:solidFill>
                <a:highlight>
                  <a:srgbClr val="FFFFFF"/>
                </a:highlight>
                <a:latin typeface="Trebuchet MS"/>
                <a:ea typeface="Trebuchet MS"/>
                <a:cs typeface="Trebuchet MS"/>
                <a:sym typeface="Trebuchet MS"/>
              </a:rPr>
              <a:t>Favorite things to do: </a:t>
            </a:r>
            <a:r>
              <a:rPr lang="en-US" sz="1200" dirty="0" smtClean="0">
                <a:solidFill>
                  <a:srgbClr val="313131"/>
                </a:solidFill>
                <a:highlight>
                  <a:srgbClr val="FFFFFF"/>
                </a:highlight>
                <a:latin typeface="Trebuchet MS"/>
                <a:ea typeface="Trebuchet MS"/>
                <a:cs typeface="Trebuchet MS"/>
                <a:sym typeface="Trebuchet MS"/>
              </a:rPr>
              <a:t>read, dance and spend time with family </a:t>
            </a:r>
            <a:endParaRPr lang="en-US" sz="1200" dirty="0">
              <a:solidFill>
                <a:srgbClr val="313131"/>
              </a:solidFill>
              <a:highlight>
                <a:srgbClr val="FFFFFF"/>
              </a:highlight>
              <a:latin typeface="Trebuchet MS"/>
              <a:ea typeface="Trebuchet MS"/>
              <a:cs typeface="Trebuchet MS"/>
              <a:sym typeface="Trebuchet MS"/>
            </a:endParaRPr>
          </a:p>
        </p:txBody>
      </p:sp>
      <p:pic>
        <p:nvPicPr>
          <p:cNvPr id="5" name="Picture 4" title="Image of present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719" y="1147141"/>
            <a:ext cx="3205402" cy="2434790"/>
          </a:xfrm>
          <a:prstGeom prst="rect">
            <a:avLst/>
          </a:prstGeom>
          <a:ln w="88900" cap="sq" cmpd="thickThin">
            <a:solidFill>
              <a:srgbClr val="000000"/>
            </a:solidFill>
            <a:prstDash val="solid"/>
            <a:miter lim="800000"/>
          </a:ln>
          <a:effectLst>
            <a:innerShdw blurRad="76200">
              <a:srgbClr val="000000"/>
            </a:innerShdw>
          </a:effectLst>
        </p:spPr>
      </p:pic>
      <p:sp>
        <p:nvSpPr>
          <p:cNvPr id="6" name="Rectangle 5"/>
          <p:cNvSpPr/>
          <p:nvPr/>
        </p:nvSpPr>
        <p:spPr>
          <a:xfrm>
            <a:off x="334059" y="3908647"/>
            <a:ext cx="4572000" cy="738664"/>
          </a:xfrm>
          <a:prstGeom prst="rect">
            <a:avLst/>
          </a:prstGeom>
        </p:spPr>
        <p:txBody>
          <a:bodyPr>
            <a:spAutoFit/>
          </a:bodyPr>
          <a:lstStyle/>
          <a:p>
            <a:pPr algn="ctr"/>
            <a:r>
              <a:rPr lang="en-US" b="1" dirty="0">
                <a:latin typeface="Trebuchet MS" panose="020B0603020202020204" pitchFamily="34" charset="0"/>
              </a:rPr>
              <a:t>Tamilah (Say: TAM-ǐ-luh) </a:t>
            </a:r>
            <a:r>
              <a:rPr lang="en-US" b="1" dirty="0" smtClean="0">
                <a:latin typeface="Trebuchet MS" panose="020B0603020202020204" pitchFamily="34" charset="0"/>
              </a:rPr>
              <a:t>Richardson, Ed.D.</a:t>
            </a:r>
          </a:p>
          <a:p>
            <a:pPr algn="ctr"/>
            <a:r>
              <a:rPr lang="en-US" dirty="0" smtClean="0">
                <a:latin typeface="Trebuchet MS" panose="020B0603020202020204" pitchFamily="34" charset="0"/>
              </a:rPr>
              <a:t>Director </a:t>
            </a:r>
            <a:r>
              <a:rPr lang="en-US" dirty="0">
                <a:latin typeface="Trebuchet MS" panose="020B0603020202020204" pitchFamily="34" charset="0"/>
              </a:rPr>
              <a:t>of Early Childhood </a:t>
            </a:r>
            <a:r>
              <a:rPr lang="en-US" dirty="0" smtClean="0">
                <a:latin typeface="Trebuchet MS" panose="020B0603020202020204" pitchFamily="34" charset="0"/>
              </a:rPr>
              <a:t>Learning</a:t>
            </a:r>
          </a:p>
          <a:p>
            <a:pPr algn="ctr"/>
            <a:r>
              <a:rPr lang="en-US" dirty="0" smtClean="0">
                <a:latin typeface="Trebuchet MS" panose="020B0603020202020204" pitchFamily="34" charset="0"/>
              </a:rPr>
              <a:t>VDOE</a:t>
            </a:r>
          </a:p>
        </p:txBody>
      </p:sp>
    </p:spTree>
    <p:extLst>
      <p:ext uri="{BB962C8B-B14F-4D97-AF65-F5344CB8AC3E}">
        <p14:creationId xmlns:p14="http://schemas.microsoft.com/office/powerpoint/2010/main" val="6757623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79392"/>
            <a:ext cx="7886700" cy="994500"/>
          </a:xfrm>
        </p:spPr>
        <p:txBody>
          <a:bodyPr/>
          <a:lstStyle/>
          <a:p>
            <a:r>
              <a:rPr lang="en" sz="2800" dirty="0"/>
              <a:t>Building the Continuum</a:t>
            </a:r>
            <a:endParaRPr lang="en-US" sz="2800" dirty="0"/>
          </a:p>
        </p:txBody>
      </p:sp>
      <p:sp>
        <p:nvSpPr>
          <p:cNvPr id="4" name="Text Placeholder 3"/>
          <p:cNvSpPr>
            <a:spLocks noGrp="1"/>
          </p:cNvSpPr>
          <p:nvPr>
            <p:ph type="body" idx="1"/>
          </p:nvPr>
        </p:nvSpPr>
        <p:spPr>
          <a:xfrm>
            <a:off x="628650" y="1173892"/>
            <a:ext cx="7886700" cy="3644078"/>
          </a:xfrm>
        </p:spPr>
        <p:txBody>
          <a:bodyPr/>
          <a:lstStyle/>
          <a:p>
            <a:pPr marL="0" indent="0">
              <a:lnSpc>
                <a:spcPct val="100000"/>
              </a:lnSpc>
              <a:spcBef>
                <a:spcPts val="0"/>
              </a:spcBef>
              <a:spcAft>
                <a:spcPts val="1200"/>
              </a:spcAft>
              <a:buSzPts val="2000"/>
              <a:buNone/>
            </a:pPr>
            <a:r>
              <a:rPr lang="en-US" sz="1800" b="1" dirty="0" smtClean="0"/>
              <a:t>The </a:t>
            </a:r>
            <a:r>
              <a:rPr lang="en-US" sz="1800" b="1" dirty="0"/>
              <a:t>fundamental skills upon which reading success builds begins far before children enter kindergarten.</a:t>
            </a:r>
          </a:p>
          <a:p>
            <a:pPr marL="342900" indent="-342900">
              <a:lnSpc>
                <a:spcPct val="100000"/>
              </a:lnSpc>
              <a:spcBef>
                <a:spcPts val="0"/>
              </a:spcBef>
              <a:spcAft>
                <a:spcPts val="1200"/>
              </a:spcAft>
              <a:buSzPts val="2000"/>
            </a:pPr>
            <a:r>
              <a:rPr lang="en-US" sz="1600" dirty="0" smtClean="0">
                <a:latin typeface="Trebuchet MS" panose="020B0603020202020204" pitchFamily="34" charset="0"/>
                <a:ea typeface="Calibri"/>
                <a:cs typeface="Calibri"/>
                <a:sym typeface="Calibri"/>
              </a:rPr>
              <a:t>The </a:t>
            </a:r>
            <a:r>
              <a:rPr lang="en-US" sz="1600" dirty="0">
                <a:latin typeface="Trebuchet MS" panose="020B0603020202020204" pitchFamily="34" charset="0"/>
                <a:ea typeface="Calibri"/>
                <a:cs typeface="Calibri"/>
                <a:sym typeface="Calibri"/>
              </a:rPr>
              <a:t>strongest predictors of early literacy success are phonological </a:t>
            </a:r>
            <a:r>
              <a:rPr lang="en-US" sz="1600" dirty="0" smtClean="0">
                <a:latin typeface="Trebuchet MS" panose="020B0603020202020204" pitchFamily="34" charset="0"/>
                <a:ea typeface="Calibri"/>
                <a:cs typeface="Calibri"/>
                <a:sym typeface="Calibri"/>
              </a:rPr>
              <a:t>awareness (rhyme and beginning sound awareness) </a:t>
            </a:r>
            <a:r>
              <a:rPr lang="en-US" sz="1600" dirty="0">
                <a:latin typeface="Trebuchet MS" panose="020B0603020202020204" pitchFamily="34" charset="0"/>
                <a:ea typeface="Calibri"/>
                <a:cs typeface="Calibri"/>
                <a:sym typeface="Calibri"/>
              </a:rPr>
              <a:t>and alphabet </a:t>
            </a:r>
            <a:r>
              <a:rPr lang="en-US" sz="1600" dirty="0" smtClean="0">
                <a:latin typeface="Trebuchet MS" panose="020B0603020202020204" pitchFamily="34" charset="0"/>
                <a:ea typeface="Calibri"/>
                <a:cs typeface="Calibri"/>
                <a:sym typeface="Calibri"/>
              </a:rPr>
              <a:t>knowledge.</a:t>
            </a:r>
            <a:endParaRPr lang="en-US" sz="1600" dirty="0" smtClean="0">
              <a:latin typeface="Trebuchet MS" panose="020B0603020202020204" pitchFamily="34" charset="0"/>
              <a:ea typeface="Calibri"/>
              <a:cs typeface="Calibri"/>
            </a:endParaRPr>
          </a:p>
          <a:p>
            <a:pPr marL="342900" indent="-342900">
              <a:lnSpc>
                <a:spcPct val="100000"/>
              </a:lnSpc>
              <a:spcBef>
                <a:spcPts val="0"/>
              </a:spcBef>
              <a:spcAft>
                <a:spcPts val="1200"/>
              </a:spcAft>
              <a:buSzPts val="2000"/>
            </a:pPr>
            <a:r>
              <a:rPr lang="en-US" sz="1600" dirty="0" smtClean="0">
                <a:latin typeface="Trebuchet MS" panose="020B0603020202020204" pitchFamily="34" charset="0"/>
                <a:ea typeface="Calibri"/>
                <a:cs typeface="Calibri"/>
                <a:sym typeface="Calibri"/>
              </a:rPr>
              <a:t>The </a:t>
            </a:r>
            <a:r>
              <a:rPr lang="en-US" sz="1600" dirty="0">
                <a:latin typeface="Trebuchet MS" panose="020B0603020202020204" pitchFamily="34" charset="0"/>
                <a:ea typeface="Calibri"/>
                <a:cs typeface="Calibri"/>
                <a:sym typeface="Calibri"/>
              </a:rPr>
              <a:t>strongest predictor of long-term reading success is language.</a:t>
            </a:r>
            <a:endParaRPr lang="en-US" sz="1600" dirty="0">
              <a:latin typeface="Trebuchet MS" panose="020B0603020202020204" pitchFamily="34" charset="0"/>
            </a:endParaRPr>
          </a:p>
          <a:p>
            <a:endParaRPr lang="en-US" dirty="0">
              <a:latin typeface="Trebuchet MS" panose="020B0603020202020204" pitchFamily="34" charset="0"/>
            </a:endParaRPr>
          </a:p>
        </p:txBody>
      </p:sp>
      <p:graphicFrame>
        <p:nvGraphicFramePr>
          <p:cNvPr id="3" name="Diagram 2" title="Diagram of the foundational skills upon which reading success builds"/>
          <p:cNvGraphicFramePr/>
          <p:nvPr>
            <p:extLst>
              <p:ext uri="{D42A27DB-BD31-4B8C-83A1-F6EECF244321}">
                <p14:modId xmlns:p14="http://schemas.microsoft.com/office/powerpoint/2010/main" val="1002815565"/>
              </p:ext>
            </p:extLst>
          </p:nvPr>
        </p:nvGraphicFramePr>
        <p:xfrm>
          <a:off x="518983" y="2645440"/>
          <a:ext cx="8476735" cy="23003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155296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title="Pink rectangular text box"/>
          <p:cNvSpPr/>
          <p:nvPr/>
        </p:nvSpPr>
        <p:spPr>
          <a:xfrm>
            <a:off x="628650" y="3855308"/>
            <a:ext cx="3115447" cy="284206"/>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5" name="Rectangle 4" title="Pink rectangular text box"/>
          <p:cNvSpPr/>
          <p:nvPr/>
        </p:nvSpPr>
        <p:spPr>
          <a:xfrm>
            <a:off x="628650" y="2965622"/>
            <a:ext cx="2855955" cy="247135"/>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2" name="Title 1"/>
          <p:cNvSpPr>
            <a:spLocks noGrp="1"/>
          </p:cNvSpPr>
          <p:nvPr>
            <p:ph type="title"/>
          </p:nvPr>
        </p:nvSpPr>
        <p:spPr>
          <a:xfrm>
            <a:off x="628650" y="133516"/>
            <a:ext cx="7886700" cy="994500"/>
          </a:xfrm>
        </p:spPr>
        <p:txBody>
          <a:bodyPr/>
          <a:lstStyle/>
          <a:p>
            <a:r>
              <a:rPr lang="en-US" sz="2800" dirty="0" smtClean="0"/>
              <a:t>“The Basics” For Children Ages 0-3</a:t>
            </a:r>
            <a:endParaRPr lang="en-US" sz="2800" dirty="0"/>
          </a:p>
        </p:txBody>
      </p:sp>
      <p:sp>
        <p:nvSpPr>
          <p:cNvPr id="3" name="Text Placeholder 2"/>
          <p:cNvSpPr>
            <a:spLocks noGrp="1"/>
          </p:cNvSpPr>
          <p:nvPr>
            <p:ph type="body" idx="1"/>
          </p:nvPr>
        </p:nvSpPr>
        <p:spPr>
          <a:xfrm>
            <a:off x="518984" y="968483"/>
            <a:ext cx="8625016" cy="3745587"/>
          </a:xfrm>
        </p:spPr>
        <p:txBody>
          <a:bodyPr/>
          <a:lstStyle/>
          <a:p>
            <a:pPr marL="139700" indent="0">
              <a:buNone/>
            </a:pPr>
            <a:r>
              <a:rPr lang="en-US" sz="1800" b="1" dirty="0">
                <a:solidFill>
                  <a:schemeClr val="tx1"/>
                </a:solidFill>
              </a:rPr>
              <a:t>Virginia Public Media (VPM), in collaboration with regional partners, </a:t>
            </a:r>
            <a:r>
              <a:rPr lang="en-US" sz="1800" b="1" dirty="0" smtClean="0">
                <a:solidFill>
                  <a:schemeClr val="tx1"/>
                </a:solidFill>
              </a:rPr>
              <a:t>developed </a:t>
            </a:r>
            <a:r>
              <a:rPr lang="en-US" sz="1800" b="1" dirty="0">
                <a:solidFill>
                  <a:schemeClr val="tx1"/>
                </a:solidFill>
              </a:rPr>
              <a:t>a resource </a:t>
            </a:r>
            <a:r>
              <a:rPr lang="en-US" sz="1800" b="1" dirty="0" smtClean="0">
                <a:solidFill>
                  <a:schemeClr val="tx1"/>
                </a:solidFill>
              </a:rPr>
              <a:t>to help families </a:t>
            </a:r>
            <a:r>
              <a:rPr lang="en-US" sz="1800" b="1" dirty="0">
                <a:solidFill>
                  <a:schemeClr val="tx1"/>
                </a:solidFill>
              </a:rPr>
              <a:t>and caregivers </a:t>
            </a:r>
            <a:r>
              <a:rPr lang="en-US" sz="1800" b="1" dirty="0" smtClean="0">
                <a:solidFill>
                  <a:schemeClr val="tx1"/>
                </a:solidFill>
              </a:rPr>
              <a:t>engage </a:t>
            </a:r>
            <a:r>
              <a:rPr lang="en-US" sz="1800" b="1" dirty="0">
                <a:solidFill>
                  <a:schemeClr val="tx1"/>
                </a:solidFill>
              </a:rPr>
              <a:t>their </a:t>
            </a:r>
            <a:r>
              <a:rPr lang="en-US" sz="1800" b="1" dirty="0" smtClean="0">
                <a:solidFill>
                  <a:schemeClr val="tx1"/>
                </a:solidFill>
              </a:rPr>
              <a:t>young children in </a:t>
            </a:r>
            <a:r>
              <a:rPr lang="en-US" sz="1800" b="1" dirty="0">
                <a:solidFill>
                  <a:schemeClr val="tx1"/>
                </a:solidFill>
              </a:rPr>
              <a:t>everyday routines that support optimal cognitive and social-emotional </a:t>
            </a:r>
            <a:r>
              <a:rPr lang="en-US" sz="1800" b="1" dirty="0" smtClean="0">
                <a:solidFill>
                  <a:schemeClr val="tx1"/>
                </a:solidFill>
              </a:rPr>
              <a:t>learning </a:t>
            </a:r>
            <a:r>
              <a:rPr lang="en-US" sz="1800" b="1" dirty="0">
                <a:solidFill>
                  <a:schemeClr val="tx1"/>
                </a:solidFill>
              </a:rPr>
              <a:t>and </a:t>
            </a:r>
            <a:r>
              <a:rPr lang="en-US" sz="1800" b="1" dirty="0" smtClean="0">
                <a:solidFill>
                  <a:schemeClr val="tx1"/>
                </a:solidFill>
              </a:rPr>
              <a:t>development</a:t>
            </a:r>
            <a:r>
              <a:rPr lang="en-US" sz="1800" b="1" dirty="0">
                <a:solidFill>
                  <a:schemeClr val="tx1"/>
                </a:solidFill>
              </a:rPr>
              <a:t>. There are </a:t>
            </a:r>
            <a:r>
              <a:rPr lang="en-US" sz="1800" b="1" dirty="0" smtClean="0">
                <a:solidFill>
                  <a:schemeClr val="tx1"/>
                </a:solidFill>
              </a:rPr>
              <a:t>five </a:t>
            </a:r>
            <a:r>
              <a:rPr lang="en-US" sz="1800" b="1" dirty="0">
                <a:solidFill>
                  <a:schemeClr val="tx1"/>
                </a:solidFill>
              </a:rPr>
              <a:t>key principles covered by </a:t>
            </a:r>
            <a:r>
              <a:rPr lang="en-US" sz="1800" b="1" u="sng" dirty="0">
                <a:solidFill>
                  <a:schemeClr val="tx1"/>
                </a:solidFill>
                <a:hlinkClick r:id="rId2"/>
              </a:rPr>
              <a:t>The Basics</a:t>
            </a:r>
            <a:r>
              <a:rPr lang="en-US" sz="1800" dirty="0" smtClean="0">
                <a:solidFill>
                  <a:schemeClr val="tx1"/>
                </a:solidFill>
              </a:rPr>
              <a:t>:</a:t>
            </a:r>
          </a:p>
          <a:p>
            <a:pPr marL="139700" indent="0">
              <a:buNone/>
            </a:pPr>
            <a:endParaRPr lang="en-US" sz="1800" dirty="0">
              <a:solidFill>
                <a:schemeClr val="tx1"/>
              </a:solidFill>
            </a:endParaRPr>
          </a:p>
          <a:p>
            <a:pPr marL="397193" lvl="0" indent="-342900">
              <a:spcBef>
                <a:spcPts val="0"/>
              </a:spcBef>
              <a:buClrTx/>
              <a:buSzPct val="100000"/>
              <a:buFont typeface="+mj-lt"/>
              <a:buAutoNum type="arabicPeriod"/>
            </a:pPr>
            <a:r>
              <a:rPr lang="en-US" sz="1800" dirty="0">
                <a:solidFill>
                  <a:schemeClr val="tx1"/>
                </a:solidFill>
              </a:rPr>
              <a:t>Maximize Love, Manage Stress</a:t>
            </a:r>
          </a:p>
          <a:p>
            <a:pPr marL="397193" lvl="0" indent="-342900">
              <a:spcBef>
                <a:spcPts val="475"/>
              </a:spcBef>
              <a:buClrTx/>
              <a:buSzPct val="100000"/>
              <a:buFont typeface="+mj-lt"/>
              <a:buAutoNum type="arabicPeriod"/>
            </a:pPr>
            <a:r>
              <a:rPr lang="en-US" sz="1800" b="1" dirty="0"/>
              <a:t>Talk, Sing, and Point</a:t>
            </a:r>
          </a:p>
          <a:p>
            <a:pPr marL="397193" lvl="0" indent="-342900">
              <a:spcBef>
                <a:spcPts val="475"/>
              </a:spcBef>
              <a:buClrTx/>
              <a:buSzPct val="100000"/>
              <a:buFont typeface="+mj-lt"/>
              <a:buAutoNum type="arabicPeriod"/>
            </a:pPr>
            <a:r>
              <a:rPr lang="en-US" sz="1800" dirty="0"/>
              <a:t>Count, Group, and Compare</a:t>
            </a:r>
          </a:p>
          <a:p>
            <a:pPr marL="397193" lvl="0" indent="-342900">
              <a:spcBef>
                <a:spcPts val="475"/>
              </a:spcBef>
              <a:buClrTx/>
              <a:buSzPct val="100000"/>
              <a:buFont typeface="+mj-lt"/>
              <a:buAutoNum type="arabicPeriod"/>
            </a:pPr>
            <a:r>
              <a:rPr lang="en-US" sz="1800" dirty="0"/>
              <a:t>Explore Through Movement and Play</a:t>
            </a:r>
          </a:p>
          <a:p>
            <a:pPr marL="397193" lvl="0" indent="-342900">
              <a:spcBef>
                <a:spcPts val="475"/>
              </a:spcBef>
              <a:buClrTx/>
              <a:buSzPct val="100000"/>
              <a:buFont typeface="+mj-lt"/>
              <a:buAutoNum type="arabicPeriod"/>
            </a:pPr>
            <a:r>
              <a:rPr lang="en-US" sz="1800" b="1" dirty="0"/>
              <a:t>Read and Discuss Stories</a:t>
            </a:r>
            <a:endParaRPr lang="en-US" sz="1800" dirty="0"/>
          </a:p>
          <a:p>
            <a:pPr marL="139700" indent="0">
              <a:buNone/>
            </a:pPr>
            <a:endParaRPr lang="en-US" sz="1800" dirty="0">
              <a:solidFill>
                <a:schemeClr val="tx1"/>
              </a:solidFill>
            </a:endParaRPr>
          </a:p>
        </p:txBody>
      </p:sp>
      <p:pic>
        <p:nvPicPr>
          <p:cNvPr id="4" name="Google Shape;376;p58" descr="A picture containing person, indoor, electronics, monitor&#10;&#10;Description automatically generated">
            <a:hlinkClick r:id="rId3"/>
          </p:cNvPr>
          <p:cNvPicPr preferRelativeResize="0"/>
          <p:nvPr/>
        </p:nvPicPr>
        <p:blipFill rotWithShape="1">
          <a:blip r:embed="rId4">
            <a:alphaModFix/>
          </a:blip>
          <a:srcRect t="21017" b="18482"/>
          <a:stretch/>
        </p:blipFill>
        <p:spPr>
          <a:xfrm>
            <a:off x="4649620" y="2261287"/>
            <a:ext cx="4494380" cy="2075935"/>
          </a:xfrm>
          <a:prstGeom prst="rect">
            <a:avLst/>
          </a:prstGeom>
          <a:noFill/>
          <a:ln>
            <a:noFill/>
          </a:ln>
        </p:spPr>
      </p:pic>
      <p:sp>
        <p:nvSpPr>
          <p:cNvPr id="6" name="Rectangle 5"/>
          <p:cNvSpPr/>
          <p:nvPr/>
        </p:nvSpPr>
        <p:spPr>
          <a:xfrm>
            <a:off x="4717626" y="4337222"/>
            <a:ext cx="4572000" cy="246221"/>
          </a:xfrm>
          <a:prstGeom prst="rect">
            <a:avLst/>
          </a:prstGeom>
        </p:spPr>
        <p:txBody>
          <a:bodyPr>
            <a:spAutoFit/>
          </a:bodyPr>
          <a:lstStyle/>
          <a:p>
            <a:r>
              <a:rPr lang="en-US" sz="1000" dirty="0" smtClean="0">
                <a:latin typeface="Trebuchet MS" panose="020B0603020202020204" pitchFamily="34" charset="0"/>
                <a:hlinkClick r:id="rId5"/>
              </a:rPr>
              <a:t>RVA The Basics Overview Video</a:t>
            </a:r>
            <a:endParaRPr lang="en-US" sz="1000" dirty="0">
              <a:latin typeface="Trebuchet MS" panose="020B0603020202020204" pitchFamily="34" charset="0"/>
            </a:endParaRPr>
          </a:p>
        </p:txBody>
      </p:sp>
    </p:spTree>
    <p:extLst>
      <p:ext uri="{BB962C8B-B14F-4D97-AF65-F5344CB8AC3E}">
        <p14:creationId xmlns:p14="http://schemas.microsoft.com/office/powerpoint/2010/main" val="31864106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59"/>
          <p:cNvSpPr txBox="1">
            <a:spLocks noGrp="1"/>
          </p:cNvSpPr>
          <p:nvPr>
            <p:ph type="title"/>
          </p:nvPr>
        </p:nvSpPr>
        <p:spPr>
          <a:xfrm>
            <a:off x="361092" y="391228"/>
            <a:ext cx="8782908" cy="857400"/>
          </a:xfrm>
          <a:prstGeom prst="rect">
            <a:avLst/>
          </a:prstGeom>
          <a:noFill/>
          <a:ln>
            <a:noFill/>
          </a:ln>
        </p:spPr>
        <p:txBody>
          <a:bodyPr spcFirstLastPara="1" wrap="square" lIns="91425" tIns="45700" rIns="91425" bIns="45700" anchor="t" anchorCtr="0">
            <a:noAutofit/>
          </a:bodyPr>
          <a:lstStyle/>
          <a:p>
            <a:pPr marL="0" lvl="0" indent="0" rtl="0">
              <a:spcBef>
                <a:spcPts val="0"/>
              </a:spcBef>
              <a:spcAft>
                <a:spcPts val="0"/>
              </a:spcAft>
              <a:buClr>
                <a:schemeClr val="lt1"/>
              </a:buClr>
              <a:buSzPts val="3960"/>
              <a:buFont typeface="Calibri"/>
              <a:buNone/>
            </a:pPr>
            <a:r>
              <a:rPr lang="en" sz="2800" dirty="0"/>
              <a:t>Language Development 101s for All Early Learners</a:t>
            </a:r>
            <a:endParaRPr sz="2800" dirty="0"/>
          </a:p>
        </p:txBody>
      </p:sp>
      <p:sp>
        <p:nvSpPr>
          <p:cNvPr id="386" name="Google Shape;386;p59"/>
          <p:cNvSpPr txBox="1">
            <a:spLocks noGrp="1"/>
          </p:cNvSpPr>
          <p:nvPr>
            <p:ph type="body" idx="1"/>
          </p:nvPr>
        </p:nvSpPr>
        <p:spPr>
          <a:xfrm>
            <a:off x="368300" y="1073151"/>
            <a:ext cx="8039100" cy="31242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 sz="1800" b="1" dirty="0"/>
              <a:t>There are </a:t>
            </a:r>
            <a:r>
              <a:rPr lang="en" sz="1800" b="1" dirty="0" smtClean="0"/>
              <a:t>many </a:t>
            </a:r>
            <a:r>
              <a:rPr lang="en" sz="1800" b="1" dirty="0"/>
              <a:t>strategies that families can consistently use to support early language development. </a:t>
            </a:r>
            <a:r>
              <a:rPr lang="en" sz="1800" b="1" dirty="0" smtClean="0"/>
              <a:t>Try these:</a:t>
            </a:r>
            <a:endParaRPr sz="1800" b="1" dirty="0"/>
          </a:p>
        </p:txBody>
      </p:sp>
      <p:graphicFrame>
        <p:nvGraphicFramePr>
          <p:cNvPr id="2" name="Diagram 1" title="Diagram of language development strategies"/>
          <p:cNvGraphicFramePr/>
          <p:nvPr>
            <p:extLst>
              <p:ext uri="{D42A27DB-BD31-4B8C-83A1-F6EECF244321}">
                <p14:modId xmlns:p14="http://schemas.microsoft.com/office/powerpoint/2010/main" val="1707282296"/>
              </p:ext>
            </p:extLst>
          </p:nvPr>
        </p:nvGraphicFramePr>
        <p:xfrm>
          <a:off x="1411759" y="1797050"/>
          <a:ext cx="5952181" cy="28462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374330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60"/>
          <p:cNvSpPr txBox="1">
            <a:spLocks noGrp="1"/>
          </p:cNvSpPr>
          <p:nvPr>
            <p:ph type="title"/>
          </p:nvPr>
        </p:nvSpPr>
        <p:spPr>
          <a:xfrm>
            <a:off x="268200" y="305325"/>
            <a:ext cx="8743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Other High-Yield Early Literacy Development Strategies </a:t>
            </a:r>
            <a:endParaRPr sz="2800" dirty="0"/>
          </a:p>
        </p:txBody>
      </p:sp>
      <p:sp>
        <p:nvSpPr>
          <p:cNvPr id="392" name="Google Shape;392;p60"/>
          <p:cNvSpPr txBox="1">
            <a:spLocks noGrp="1"/>
          </p:cNvSpPr>
          <p:nvPr>
            <p:ph type="body" idx="1"/>
          </p:nvPr>
        </p:nvSpPr>
        <p:spPr>
          <a:xfrm>
            <a:off x="379600" y="13890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800" b="1" dirty="0"/>
              <a:t>Beyond </a:t>
            </a:r>
            <a:r>
              <a:rPr lang="en" sz="1800" b="1" dirty="0" smtClean="0"/>
              <a:t>“The Basics” and </a:t>
            </a:r>
            <a:r>
              <a:rPr lang="en" sz="1800" b="1" dirty="0"/>
              <a:t>101s for supporting language development, these high-yield early literacy development strategies can be easily incorporated into everyday activities at home. </a:t>
            </a:r>
            <a:endParaRPr sz="1800" b="1" dirty="0"/>
          </a:p>
          <a:p>
            <a:pPr marL="457200" lvl="0" indent="-342900" algn="l" rtl="0">
              <a:spcBef>
                <a:spcPts val="1200"/>
              </a:spcBef>
              <a:spcAft>
                <a:spcPts val="1200"/>
              </a:spcAft>
              <a:buSzPts val="1800"/>
              <a:buChar char="●"/>
            </a:pPr>
            <a:r>
              <a:rPr lang="en" sz="1800" dirty="0"/>
              <a:t>“Serve and Return”</a:t>
            </a:r>
            <a:endParaRPr sz="1800" dirty="0"/>
          </a:p>
          <a:p>
            <a:pPr marL="457200" lvl="0" indent="-342900" algn="l" rtl="0">
              <a:spcBef>
                <a:spcPts val="0"/>
              </a:spcBef>
              <a:spcAft>
                <a:spcPts val="1200"/>
              </a:spcAft>
              <a:buSzPts val="1800"/>
              <a:buChar char="●"/>
            </a:pPr>
            <a:r>
              <a:rPr lang="en" sz="1800" dirty="0"/>
              <a:t>Asking Open-Ended Questions</a:t>
            </a:r>
            <a:endParaRPr sz="1800" dirty="0"/>
          </a:p>
          <a:p>
            <a:pPr marL="457200" lvl="0" indent="-342900" algn="l" rtl="0">
              <a:spcBef>
                <a:spcPts val="0"/>
              </a:spcBef>
              <a:spcAft>
                <a:spcPts val="1200"/>
              </a:spcAft>
              <a:buSzPts val="1800"/>
              <a:buChar char="●"/>
            </a:pPr>
            <a:r>
              <a:rPr lang="en" sz="1800" dirty="0"/>
              <a:t>Implementation of “The Basics”</a:t>
            </a:r>
            <a:endParaRPr sz="1800" dirty="0"/>
          </a:p>
          <a:p>
            <a:pPr marL="457200" lvl="0" indent="-342900" algn="l" rtl="0">
              <a:spcBef>
                <a:spcPts val="0"/>
              </a:spcBef>
              <a:spcAft>
                <a:spcPts val="1200"/>
              </a:spcAft>
              <a:buSzPts val="1800"/>
              <a:buChar char="●"/>
            </a:pPr>
            <a:r>
              <a:rPr lang="en" sz="1800" dirty="0"/>
              <a:t>Engaging your child with books</a:t>
            </a:r>
            <a:endParaRPr sz="1800" dirty="0"/>
          </a:p>
          <a:p>
            <a:pPr marL="0" lvl="0" indent="0" algn="l" rtl="0">
              <a:spcBef>
                <a:spcPts val="1200"/>
              </a:spcBef>
              <a:spcAft>
                <a:spcPts val="1200"/>
              </a:spcAft>
              <a:buNone/>
            </a:pPr>
            <a:endParaRPr dirty="0"/>
          </a:p>
        </p:txBody>
      </p:sp>
      <p:sp>
        <p:nvSpPr>
          <p:cNvPr id="2" name="Up Arrow 1" title="Red up arrow"/>
          <p:cNvSpPr/>
          <p:nvPr/>
        </p:nvSpPr>
        <p:spPr>
          <a:xfrm>
            <a:off x="5969000" y="2848726"/>
            <a:ext cx="1181100" cy="1714500"/>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3" name="TextBox 2"/>
          <p:cNvSpPr txBox="1"/>
          <p:nvPr/>
        </p:nvSpPr>
        <p:spPr>
          <a:xfrm>
            <a:off x="4533900" y="2298700"/>
            <a:ext cx="4254500" cy="30777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b="1" dirty="0" smtClean="0">
                <a:latin typeface="Trebuchet MS" panose="020B0603020202020204" pitchFamily="34" charset="0"/>
              </a:rPr>
              <a:t>Increased Early Literacy Skills &amp; Reading Success</a:t>
            </a:r>
            <a:endParaRPr lang="en-US" b="1" dirty="0">
              <a:latin typeface="Trebuchet MS" panose="020B0603020202020204" pitchFamily="34" charset="0"/>
            </a:endParaRPr>
          </a:p>
        </p:txBody>
      </p:sp>
    </p:spTree>
    <p:extLst>
      <p:ext uri="{BB962C8B-B14F-4D97-AF65-F5344CB8AC3E}">
        <p14:creationId xmlns:p14="http://schemas.microsoft.com/office/powerpoint/2010/main" val="13407027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graphicFrame>
        <p:nvGraphicFramePr>
          <p:cNvPr id="2" name="Diagram 1" title="Diagram of the five steps for the Serve and Return strategy"/>
          <p:cNvGraphicFramePr/>
          <p:nvPr>
            <p:extLst>
              <p:ext uri="{D42A27DB-BD31-4B8C-83A1-F6EECF244321}">
                <p14:modId xmlns:p14="http://schemas.microsoft.com/office/powerpoint/2010/main" val="698991693"/>
              </p:ext>
            </p:extLst>
          </p:nvPr>
        </p:nvGraphicFramePr>
        <p:xfrm>
          <a:off x="952077" y="2316481"/>
          <a:ext cx="7226300" cy="30954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98" name="Google Shape;398;p61"/>
          <p:cNvSpPr txBox="1">
            <a:spLocks noGrp="1"/>
          </p:cNvSpPr>
          <p:nvPr>
            <p:ph type="title"/>
          </p:nvPr>
        </p:nvSpPr>
        <p:spPr>
          <a:xfrm>
            <a:off x="361435" y="77050"/>
            <a:ext cx="9144000" cy="857400"/>
          </a:xfrm>
          <a:prstGeom prst="rect">
            <a:avLst/>
          </a:prstGeom>
          <a:noFill/>
          <a:ln>
            <a:noFill/>
          </a:ln>
        </p:spPr>
        <p:txBody>
          <a:bodyPr spcFirstLastPara="1" wrap="square" lIns="91425" tIns="45700" rIns="91425" bIns="45700" anchor="t" anchorCtr="0">
            <a:normAutofit/>
          </a:bodyPr>
          <a:lstStyle/>
          <a:p>
            <a:pPr marL="0" lvl="0" indent="0" rtl="0">
              <a:spcBef>
                <a:spcPts val="0"/>
              </a:spcBef>
              <a:spcAft>
                <a:spcPts val="0"/>
              </a:spcAft>
              <a:buClr>
                <a:schemeClr val="lt1"/>
              </a:buClr>
              <a:buSzPts val="4400"/>
              <a:buFont typeface="Calibri"/>
              <a:buNone/>
            </a:pPr>
            <a:r>
              <a:rPr lang="en" sz="2800" dirty="0"/>
              <a:t>Serve and Return</a:t>
            </a:r>
            <a:endParaRPr sz="2800" dirty="0"/>
          </a:p>
        </p:txBody>
      </p:sp>
      <p:sp>
        <p:nvSpPr>
          <p:cNvPr id="399" name="Google Shape;399;p61"/>
          <p:cNvSpPr txBox="1">
            <a:spLocks noGrp="1"/>
          </p:cNvSpPr>
          <p:nvPr>
            <p:ph type="body" idx="1"/>
          </p:nvPr>
        </p:nvSpPr>
        <p:spPr>
          <a:xfrm>
            <a:off x="475735" y="806027"/>
            <a:ext cx="8915400" cy="327152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2400"/>
              <a:buNone/>
            </a:pPr>
            <a:r>
              <a:rPr lang="en" sz="2200" b="1" u="sng" dirty="0">
                <a:solidFill>
                  <a:schemeClr val="hlink"/>
                </a:solidFill>
                <a:hlinkClick r:id="rId8"/>
              </a:rPr>
              <a:t>Serve and Return </a:t>
            </a:r>
            <a:r>
              <a:rPr lang="en" sz="2200" b="1" dirty="0"/>
              <a:t>is an important early language strategy that helps </a:t>
            </a:r>
            <a:r>
              <a:rPr lang="en" sz="2200" b="1" dirty="0" smtClean="0"/>
              <a:t>shape </a:t>
            </a:r>
            <a:r>
              <a:rPr lang="en" sz="2200" b="1" dirty="0"/>
              <a:t>brain </a:t>
            </a:r>
            <a:r>
              <a:rPr lang="en" sz="2200" b="1" dirty="0" smtClean="0"/>
              <a:t>architecture. </a:t>
            </a:r>
          </a:p>
          <a:p>
            <a:pPr marL="0" lvl="0" indent="0" algn="l" rtl="0">
              <a:spcBef>
                <a:spcPts val="0"/>
              </a:spcBef>
              <a:spcAft>
                <a:spcPts val="0"/>
              </a:spcAft>
              <a:buClr>
                <a:schemeClr val="lt1"/>
              </a:buClr>
              <a:buSzPts val="2400"/>
              <a:buNone/>
            </a:pPr>
            <a:endParaRPr lang="en" sz="2200" b="1" dirty="0"/>
          </a:p>
          <a:p>
            <a:pPr marL="342900" indent="-342900">
              <a:spcBef>
                <a:spcPts val="0"/>
              </a:spcBef>
              <a:spcAft>
                <a:spcPts val="1200"/>
              </a:spcAft>
              <a:buClr>
                <a:schemeClr val="accent2"/>
              </a:buClr>
              <a:buSzPts val="2400"/>
            </a:pPr>
            <a:r>
              <a:rPr lang="en" sz="2000" dirty="0" smtClean="0"/>
              <a:t>A </a:t>
            </a:r>
            <a:r>
              <a:rPr lang="en" sz="2000" dirty="0"/>
              <a:t>child shows interest in something (serves) and the adult responds in a supportive way (returns)- much like a game of tennis or ping pong</a:t>
            </a:r>
            <a:r>
              <a:rPr lang="en" sz="2000" dirty="0" smtClean="0"/>
              <a:t>).</a:t>
            </a:r>
          </a:p>
          <a:p>
            <a:pPr marL="342900" indent="-342900">
              <a:spcBef>
                <a:spcPts val="0"/>
              </a:spcBef>
              <a:spcAft>
                <a:spcPts val="1200"/>
              </a:spcAft>
              <a:buClr>
                <a:schemeClr val="accent2"/>
              </a:buClr>
              <a:buSzPts val="2400"/>
            </a:pPr>
            <a:r>
              <a:rPr lang="en" sz="2000" dirty="0" smtClean="0"/>
              <a:t>There are five steps: </a:t>
            </a:r>
            <a:endParaRPr sz="1600" dirty="0"/>
          </a:p>
        </p:txBody>
      </p:sp>
      <p:sp>
        <p:nvSpPr>
          <p:cNvPr id="400" name="Google Shape;400;p61"/>
          <p:cNvSpPr txBox="1"/>
          <p:nvPr/>
        </p:nvSpPr>
        <p:spPr>
          <a:xfrm>
            <a:off x="4837982" y="4743431"/>
            <a:ext cx="2468623"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smtClean="0">
                <a:solidFill>
                  <a:schemeClr val="tx1"/>
                </a:solidFill>
                <a:latin typeface="Trebuchet MS" panose="020B0603020202020204" pitchFamily="34" charset="0"/>
              </a:rPr>
              <a:t>Harvard Center on the Developing Child; </a:t>
            </a:r>
            <a:r>
              <a:rPr lang="en-US" sz="1000" dirty="0" smtClean="0">
                <a:solidFill>
                  <a:schemeClr val="tx1"/>
                </a:solidFill>
                <a:latin typeface="Trebuchet MS" panose="020B0603020202020204" pitchFamily="34" charset="0"/>
                <a:hlinkClick r:id="rId9"/>
              </a:rPr>
              <a:t>Serve and Return video link</a:t>
            </a:r>
            <a:r>
              <a:rPr lang="en-US" sz="1000" dirty="0" smtClean="0">
                <a:solidFill>
                  <a:schemeClr val="tx1"/>
                </a:solidFill>
                <a:latin typeface="Trebuchet MS" panose="020B0603020202020204" pitchFamily="34" charset="0"/>
              </a:rPr>
              <a:t>.</a:t>
            </a:r>
            <a:endParaRPr sz="1000" dirty="0">
              <a:solidFill>
                <a:schemeClr val="tx1"/>
              </a:solidFill>
              <a:latin typeface="Trebuchet MS" panose="020B0603020202020204" pitchFamily="34" charset="0"/>
            </a:endParaRPr>
          </a:p>
        </p:txBody>
      </p:sp>
    </p:spTree>
    <p:extLst>
      <p:ext uri="{BB962C8B-B14F-4D97-AF65-F5344CB8AC3E}">
        <p14:creationId xmlns:p14="http://schemas.microsoft.com/office/powerpoint/2010/main" val="4232895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62"/>
          <p:cNvSpPr txBox="1">
            <a:spLocks noGrp="1"/>
          </p:cNvSpPr>
          <p:nvPr>
            <p:ph type="title"/>
          </p:nvPr>
        </p:nvSpPr>
        <p:spPr>
          <a:xfrm>
            <a:off x="304800" y="102721"/>
            <a:ext cx="9144000" cy="857400"/>
          </a:xfrm>
          <a:prstGeom prst="rect">
            <a:avLst/>
          </a:prstGeom>
          <a:noFill/>
          <a:ln>
            <a:noFill/>
          </a:ln>
        </p:spPr>
        <p:txBody>
          <a:bodyPr spcFirstLastPara="1" wrap="square" lIns="91425" tIns="45700" rIns="91425" bIns="45700" anchor="t" anchorCtr="0">
            <a:normAutofit/>
          </a:bodyPr>
          <a:lstStyle/>
          <a:p>
            <a:pPr marL="0" lvl="0" indent="0" rtl="0">
              <a:spcBef>
                <a:spcPts val="0"/>
              </a:spcBef>
              <a:spcAft>
                <a:spcPts val="0"/>
              </a:spcAft>
              <a:buClr>
                <a:schemeClr val="lt1"/>
              </a:buClr>
              <a:buSzPts val="4400"/>
              <a:buFont typeface="Calibri"/>
              <a:buNone/>
            </a:pPr>
            <a:r>
              <a:rPr lang="en" sz="2800" dirty="0"/>
              <a:t>Ask “Big” Questions</a:t>
            </a:r>
            <a:endParaRPr sz="2800" dirty="0"/>
          </a:p>
        </p:txBody>
      </p:sp>
      <p:sp>
        <p:nvSpPr>
          <p:cNvPr id="407" name="Google Shape;407;p62"/>
          <p:cNvSpPr txBox="1">
            <a:spLocks noGrp="1"/>
          </p:cNvSpPr>
          <p:nvPr>
            <p:ph type="body" idx="1"/>
          </p:nvPr>
        </p:nvSpPr>
        <p:spPr>
          <a:xfrm>
            <a:off x="3497389" y="858524"/>
            <a:ext cx="5476436" cy="3751575"/>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t" anchorCtr="0">
            <a:normAutofit/>
          </a:bodyPr>
          <a:lstStyle/>
          <a:p>
            <a:pPr marL="0" lvl="0" indent="0" algn="l" rtl="0">
              <a:spcBef>
                <a:spcPts val="0"/>
              </a:spcBef>
              <a:spcAft>
                <a:spcPts val="0"/>
              </a:spcAft>
              <a:buNone/>
            </a:pPr>
            <a:r>
              <a:rPr lang="en" sz="1800" b="1" dirty="0">
                <a:solidFill>
                  <a:schemeClr val="tx1"/>
                </a:solidFill>
              </a:rPr>
              <a:t>One of Virginia’s 5 Cs (</a:t>
            </a:r>
            <a:r>
              <a:rPr lang="en" sz="1800" b="1" u="sng" dirty="0">
                <a:solidFill>
                  <a:schemeClr val="tx1"/>
                </a:solidFill>
                <a:hlinkClick r:id="rId3"/>
              </a:rPr>
              <a:t>Profiles of a Virginia </a:t>
            </a:r>
            <a:r>
              <a:rPr lang="en" sz="1800" b="1" u="sng" dirty="0" smtClean="0">
                <a:solidFill>
                  <a:schemeClr val="tx1"/>
                </a:solidFill>
                <a:hlinkClick r:id="rId3"/>
              </a:rPr>
              <a:t>Graduate</a:t>
            </a:r>
            <a:r>
              <a:rPr lang="en" sz="1800" b="1" dirty="0" smtClean="0">
                <a:solidFill>
                  <a:schemeClr val="tx1"/>
                </a:solidFill>
              </a:rPr>
              <a:t>) </a:t>
            </a:r>
            <a:r>
              <a:rPr lang="en" sz="1800" b="1" dirty="0">
                <a:solidFill>
                  <a:schemeClr val="tx1"/>
                </a:solidFill>
              </a:rPr>
              <a:t>is </a:t>
            </a:r>
            <a:r>
              <a:rPr lang="en" sz="1800" b="1" i="1" dirty="0">
                <a:solidFill>
                  <a:schemeClr val="tx1"/>
                </a:solidFill>
              </a:rPr>
              <a:t>critical thinking</a:t>
            </a:r>
            <a:r>
              <a:rPr lang="en" sz="1800" b="1" dirty="0">
                <a:solidFill>
                  <a:schemeClr val="tx1"/>
                </a:solidFill>
              </a:rPr>
              <a:t>. </a:t>
            </a:r>
            <a:endParaRPr lang="en" sz="1800" b="1" dirty="0" smtClean="0">
              <a:solidFill>
                <a:schemeClr val="tx1"/>
              </a:solidFill>
            </a:endParaRPr>
          </a:p>
          <a:p>
            <a:pPr marL="0" lvl="0" indent="0" algn="l" rtl="0">
              <a:spcBef>
                <a:spcPts val="0"/>
              </a:spcBef>
              <a:spcAft>
                <a:spcPts val="0"/>
              </a:spcAft>
              <a:buNone/>
            </a:pPr>
            <a:endParaRPr lang="en" sz="1600" dirty="0">
              <a:solidFill>
                <a:schemeClr val="tx1"/>
              </a:solidFill>
            </a:endParaRPr>
          </a:p>
          <a:p>
            <a:pPr marL="0" lvl="0" indent="0" algn="l" rtl="0">
              <a:spcBef>
                <a:spcPts val="0"/>
              </a:spcBef>
              <a:spcAft>
                <a:spcPts val="1200"/>
              </a:spcAft>
              <a:buNone/>
            </a:pPr>
            <a:r>
              <a:rPr lang="en" sz="1600" dirty="0" smtClean="0">
                <a:solidFill>
                  <a:schemeClr val="tx1"/>
                </a:solidFill>
              </a:rPr>
              <a:t>Families </a:t>
            </a:r>
            <a:r>
              <a:rPr lang="en" sz="1600" dirty="0">
                <a:solidFill>
                  <a:schemeClr val="tx1"/>
                </a:solidFill>
              </a:rPr>
              <a:t>can support this important skill by helping their child to reflect, reason, and share their views of the world by asking </a:t>
            </a:r>
            <a:r>
              <a:rPr lang="en" sz="1600" u="sng" dirty="0">
                <a:solidFill>
                  <a:schemeClr val="tx1"/>
                </a:solidFill>
              </a:rPr>
              <a:t>open-ended </a:t>
            </a:r>
            <a:r>
              <a:rPr lang="en" sz="1600" u="sng" dirty="0" smtClean="0">
                <a:solidFill>
                  <a:schemeClr val="tx1"/>
                </a:solidFill>
              </a:rPr>
              <a:t>questions</a:t>
            </a:r>
            <a:r>
              <a:rPr lang="en" sz="1600" dirty="0" smtClean="0">
                <a:solidFill>
                  <a:schemeClr val="tx1"/>
                </a:solidFill>
              </a:rPr>
              <a:t>.</a:t>
            </a:r>
            <a:endParaRPr lang="en" sz="1600" dirty="0">
              <a:solidFill>
                <a:schemeClr val="tx1"/>
              </a:solidFill>
            </a:endParaRPr>
          </a:p>
          <a:p>
            <a:pPr marL="342900" indent="-342900">
              <a:spcBef>
                <a:spcPts val="0"/>
              </a:spcBef>
              <a:spcAft>
                <a:spcPts val="1200"/>
              </a:spcAft>
            </a:pPr>
            <a:r>
              <a:rPr lang="en" sz="1600" dirty="0" smtClean="0">
                <a:solidFill>
                  <a:schemeClr val="tx1"/>
                </a:solidFill>
              </a:rPr>
              <a:t>Go </a:t>
            </a:r>
            <a:r>
              <a:rPr lang="en" sz="1600" dirty="0">
                <a:solidFill>
                  <a:schemeClr val="tx1"/>
                </a:solidFill>
              </a:rPr>
              <a:t>beyond just asking the “who” or “what,”- ask “why,” “how,” ”what do you think,” </a:t>
            </a:r>
            <a:r>
              <a:rPr lang="en" sz="1600" dirty="0" smtClean="0">
                <a:solidFill>
                  <a:schemeClr val="tx1"/>
                </a:solidFill>
              </a:rPr>
              <a:t>etc.</a:t>
            </a:r>
            <a:endParaRPr lang="en" sz="1600" dirty="0">
              <a:solidFill>
                <a:schemeClr val="tx1"/>
              </a:solidFill>
            </a:endParaRPr>
          </a:p>
          <a:p>
            <a:pPr marL="342900" indent="-342900">
              <a:spcBef>
                <a:spcPts val="0"/>
              </a:spcBef>
              <a:spcAft>
                <a:spcPts val="1200"/>
              </a:spcAft>
            </a:pPr>
            <a:r>
              <a:rPr lang="en" sz="1600" dirty="0" smtClean="0">
                <a:solidFill>
                  <a:schemeClr val="tx1"/>
                </a:solidFill>
              </a:rPr>
              <a:t>Encourage </a:t>
            </a:r>
            <a:r>
              <a:rPr lang="en" sz="1600" dirty="0">
                <a:solidFill>
                  <a:schemeClr val="tx1"/>
                </a:solidFill>
              </a:rPr>
              <a:t>critical thinking (analyze, evaluate, create)</a:t>
            </a:r>
            <a:endParaRPr sz="1600" dirty="0">
              <a:solidFill>
                <a:schemeClr val="tx1"/>
              </a:solidFill>
            </a:endParaRPr>
          </a:p>
          <a:p>
            <a:pPr marL="88900" indent="0">
              <a:spcBef>
                <a:spcPts val="476"/>
              </a:spcBef>
              <a:buClr>
                <a:schemeClr val="bg1"/>
              </a:buClr>
              <a:buSzPts val="1800"/>
              <a:buNone/>
            </a:pPr>
            <a:r>
              <a:rPr lang="en" sz="1600" dirty="0" smtClean="0">
                <a:solidFill>
                  <a:schemeClr val="tx1"/>
                </a:solidFill>
              </a:rPr>
              <a:t>You </a:t>
            </a:r>
            <a:r>
              <a:rPr lang="en" sz="1600" dirty="0">
                <a:solidFill>
                  <a:schemeClr val="tx1"/>
                </a:solidFill>
              </a:rPr>
              <a:t>may find </a:t>
            </a:r>
            <a:r>
              <a:rPr lang="en" sz="1600" b="1" i="1" dirty="0" smtClean="0">
                <a:solidFill>
                  <a:schemeClr val="tx1"/>
                </a:solidFill>
              </a:rPr>
              <a:t>Big </a:t>
            </a:r>
            <a:r>
              <a:rPr lang="en" sz="1600" b="1" i="1" dirty="0">
                <a:solidFill>
                  <a:schemeClr val="tx1"/>
                </a:solidFill>
              </a:rPr>
              <a:t>Questions for Young </a:t>
            </a:r>
            <a:r>
              <a:rPr lang="en" sz="1600" b="1" i="1" dirty="0" smtClean="0">
                <a:solidFill>
                  <a:schemeClr val="tx1"/>
                </a:solidFill>
              </a:rPr>
              <a:t>Minds</a:t>
            </a:r>
            <a:r>
              <a:rPr lang="en" sz="1600" b="1" dirty="0" smtClean="0">
                <a:solidFill>
                  <a:schemeClr val="tx1"/>
                </a:solidFill>
              </a:rPr>
              <a:t> </a:t>
            </a:r>
            <a:r>
              <a:rPr lang="en" sz="1600" dirty="0" smtClean="0">
                <a:solidFill>
                  <a:schemeClr val="tx1"/>
                </a:solidFill>
              </a:rPr>
              <a:t>by </a:t>
            </a:r>
            <a:r>
              <a:rPr lang="en-US" sz="1600" dirty="0">
                <a:latin typeface="Calibri"/>
                <a:ea typeface="Calibri"/>
                <a:cs typeface="Calibri"/>
                <a:sym typeface="Calibri"/>
              </a:rPr>
              <a:t>Janis Strasser &amp; Lisa </a:t>
            </a:r>
            <a:r>
              <a:rPr lang="en-US" sz="1600" dirty="0" smtClean="0">
                <a:latin typeface="Calibri"/>
                <a:ea typeface="Calibri"/>
                <a:cs typeface="Calibri"/>
                <a:sym typeface="Calibri"/>
              </a:rPr>
              <a:t>Bresson </a:t>
            </a:r>
            <a:r>
              <a:rPr lang="en" sz="1600" dirty="0" smtClean="0">
                <a:solidFill>
                  <a:schemeClr val="tx1"/>
                </a:solidFill>
              </a:rPr>
              <a:t>of </a:t>
            </a:r>
            <a:r>
              <a:rPr lang="en" sz="1600" dirty="0">
                <a:solidFill>
                  <a:schemeClr val="tx1"/>
                </a:solidFill>
              </a:rPr>
              <a:t>interest; it includes a special section for families</a:t>
            </a:r>
            <a:r>
              <a:rPr lang="en" sz="1600" dirty="0" smtClean="0">
                <a:solidFill>
                  <a:schemeClr val="tx1"/>
                </a:solidFill>
              </a:rPr>
              <a:t>. </a:t>
            </a:r>
            <a:r>
              <a:rPr lang="en" sz="1600" dirty="0" smtClean="0">
                <a:solidFill>
                  <a:schemeClr val="tx1"/>
                </a:solidFill>
                <a:hlinkClick r:id="rId4"/>
              </a:rPr>
              <a:t>View the authors’ webinar</a:t>
            </a:r>
            <a:r>
              <a:rPr lang="en" sz="1600" dirty="0" smtClean="0">
                <a:solidFill>
                  <a:schemeClr val="tx1"/>
                </a:solidFill>
              </a:rPr>
              <a:t>.</a:t>
            </a:r>
            <a:endParaRPr sz="1600" dirty="0">
              <a:solidFill>
                <a:schemeClr val="tx1"/>
              </a:solidFill>
            </a:endParaRPr>
          </a:p>
          <a:p>
            <a:pPr marL="742950" lvl="1" indent="-134619" algn="l" rtl="0">
              <a:spcBef>
                <a:spcPts val="476"/>
              </a:spcBef>
              <a:spcAft>
                <a:spcPts val="1200"/>
              </a:spcAft>
              <a:buClr>
                <a:schemeClr val="bg1"/>
              </a:buClr>
              <a:buSzPts val="2800"/>
              <a:buNone/>
            </a:pPr>
            <a:endParaRPr dirty="0">
              <a:solidFill>
                <a:schemeClr val="tx1"/>
              </a:solidFill>
            </a:endParaRPr>
          </a:p>
        </p:txBody>
      </p:sp>
      <p:sp>
        <p:nvSpPr>
          <p:cNvPr id="409" name="Google Shape;409;p62"/>
          <p:cNvSpPr txBox="1"/>
          <p:nvPr/>
        </p:nvSpPr>
        <p:spPr>
          <a:xfrm>
            <a:off x="59525" y="3902625"/>
            <a:ext cx="2984100" cy="430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1400"/>
              <a:buFont typeface="Calibri"/>
              <a:buNone/>
            </a:pPr>
            <a:r>
              <a:rPr lang="en" sz="1400" b="0" i="0" u="none" strike="noStrike" cap="none">
                <a:solidFill>
                  <a:schemeClr val="lt1"/>
                </a:solidFill>
                <a:latin typeface="Calibri"/>
                <a:ea typeface="Calibri"/>
                <a:cs typeface="Calibri"/>
                <a:sym typeface="Calibri"/>
              </a:rPr>
              <a:t>Authors Janis Strasser &amp; Lisa Bresson</a:t>
            </a:r>
            <a:endParaRPr sz="1400" dirty="0">
              <a:solidFill>
                <a:schemeClr val="lt1"/>
              </a:solidFill>
              <a:latin typeface="Calibri"/>
              <a:ea typeface="Calibri"/>
              <a:cs typeface="Calibri"/>
              <a:sym typeface="Calibri"/>
            </a:endParaRPr>
          </a:p>
        </p:txBody>
      </p:sp>
      <p:pic>
        <p:nvPicPr>
          <p:cNvPr id="2" name="Picture 1" title="Virginia's 5 CS graphic"/>
          <p:cNvPicPr>
            <a:picLocks noChangeAspect="1"/>
          </p:cNvPicPr>
          <p:nvPr/>
        </p:nvPicPr>
        <p:blipFill>
          <a:blip r:embed="rId5"/>
          <a:stretch>
            <a:fillRect/>
          </a:stretch>
        </p:blipFill>
        <p:spPr>
          <a:xfrm>
            <a:off x="513289" y="1212002"/>
            <a:ext cx="2767824" cy="3121423"/>
          </a:xfrm>
          <a:prstGeom prst="rect">
            <a:avLst/>
          </a:prstGeom>
        </p:spPr>
      </p:pic>
    </p:spTree>
    <p:extLst>
      <p:ext uri="{BB962C8B-B14F-4D97-AF65-F5344CB8AC3E}">
        <p14:creationId xmlns:p14="http://schemas.microsoft.com/office/powerpoint/2010/main" val="15892489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63"/>
          <p:cNvSpPr txBox="1">
            <a:spLocks noGrp="1"/>
          </p:cNvSpPr>
          <p:nvPr>
            <p:ph type="title"/>
          </p:nvPr>
        </p:nvSpPr>
        <p:spPr>
          <a:xfrm>
            <a:off x="0" y="118401"/>
            <a:ext cx="9144000" cy="8574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lt1"/>
              </a:buClr>
              <a:buSzPts val="4400"/>
              <a:buFont typeface="Calibri"/>
              <a:buNone/>
            </a:pPr>
            <a:r>
              <a:rPr lang="en" sz="2800" dirty="0" smtClean="0"/>
              <a:t>Read with your child everyday!</a:t>
            </a:r>
            <a:endParaRPr sz="2800" dirty="0"/>
          </a:p>
        </p:txBody>
      </p:sp>
      <p:sp>
        <p:nvSpPr>
          <p:cNvPr id="419" name="Google Shape;419;p63"/>
          <p:cNvSpPr txBox="1"/>
          <p:nvPr/>
        </p:nvSpPr>
        <p:spPr>
          <a:xfrm>
            <a:off x="419108" y="3907642"/>
            <a:ext cx="8607156" cy="677078"/>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spAutoFit/>
          </a:bodyPr>
          <a:lstStyle/>
          <a:p>
            <a:pPr marL="0" lvl="0" indent="0" algn="l" rtl="0">
              <a:spcBef>
                <a:spcPts val="0"/>
              </a:spcBef>
              <a:spcAft>
                <a:spcPts val="0"/>
              </a:spcAft>
              <a:buNone/>
            </a:pPr>
            <a:r>
              <a:rPr lang="en" sz="1600" dirty="0">
                <a:solidFill>
                  <a:schemeClr val="tx1"/>
                </a:solidFill>
                <a:latin typeface="Trebuchet MS" panose="020B0603020202020204" pitchFamily="34" charset="0"/>
              </a:rPr>
              <a:t>Choose a variety of interdisciplinary focused books to bridge learning across all areas of a child’s learning and development. </a:t>
            </a:r>
            <a:r>
              <a:rPr lang="en" sz="1600" dirty="0" smtClean="0">
                <a:solidFill>
                  <a:schemeClr val="tx1"/>
                </a:solidFill>
                <a:latin typeface="Trebuchet MS" panose="020B0603020202020204" pitchFamily="34" charset="0"/>
              </a:rPr>
              <a:t>And don’t forget to </a:t>
            </a:r>
            <a:r>
              <a:rPr lang="en" sz="1600" b="1" dirty="0" smtClean="0">
                <a:solidFill>
                  <a:schemeClr val="tx1"/>
                </a:solidFill>
                <a:latin typeface="Trebuchet MS" panose="020B0603020202020204" pitchFamily="34" charset="0"/>
              </a:rPr>
              <a:t>visit your local library</a:t>
            </a:r>
            <a:r>
              <a:rPr lang="en" sz="1600" dirty="0" smtClean="0">
                <a:solidFill>
                  <a:schemeClr val="tx1"/>
                </a:solidFill>
                <a:latin typeface="Trebuchet MS" panose="020B0603020202020204" pitchFamily="34" charset="0"/>
              </a:rPr>
              <a:t> when able!</a:t>
            </a:r>
            <a:endParaRPr sz="1600" dirty="0">
              <a:solidFill>
                <a:schemeClr val="tx1"/>
              </a:solidFill>
              <a:latin typeface="Trebuchet MS" panose="020B0603020202020204" pitchFamily="34" charset="0"/>
            </a:endParaRPr>
          </a:p>
        </p:txBody>
      </p:sp>
      <p:sp>
        <p:nvSpPr>
          <p:cNvPr id="420" name="Google Shape;420;p63"/>
          <p:cNvSpPr txBox="1"/>
          <p:nvPr/>
        </p:nvSpPr>
        <p:spPr>
          <a:xfrm>
            <a:off x="6288925" y="1384150"/>
            <a:ext cx="25317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solidFill>
                  <a:schemeClr val="lt1"/>
                </a:solidFill>
              </a:rPr>
              <a:t>Insert books from various focus areas (e.g., From Head to Toe)</a:t>
            </a:r>
            <a:endParaRPr dirty="0">
              <a:solidFill>
                <a:schemeClr val="lt1"/>
              </a:solidFill>
            </a:endParaRPr>
          </a:p>
        </p:txBody>
      </p:sp>
      <p:pic>
        <p:nvPicPr>
          <p:cNvPr id="3" name="Picture 2" descr="September is Literacy Month | Topeka &amp; Shawnee County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0285" y="876034"/>
            <a:ext cx="4018640" cy="2678832"/>
          </a:xfrm>
          <a:prstGeom prst="rect">
            <a:avLst/>
          </a:prstGeom>
          <a:ln w="88900" cap="sq" cmpd="thickThin">
            <a:solidFill>
              <a:srgbClr val="000000"/>
            </a:solidFill>
            <a:prstDash val="solid"/>
            <a:miter lim="800000"/>
          </a:ln>
          <a:effectLst>
            <a:innerShdw blurRad="76200">
              <a:srgbClr val="000000"/>
            </a:innerShdw>
          </a:effectLst>
        </p:spPr>
      </p:pic>
      <p:sp>
        <p:nvSpPr>
          <p:cNvPr id="4" name="Rectangle 3"/>
          <p:cNvSpPr/>
          <p:nvPr/>
        </p:nvSpPr>
        <p:spPr>
          <a:xfrm>
            <a:off x="4131962" y="3640264"/>
            <a:ext cx="4572000" cy="215444"/>
          </a:xfrm>
          <a:prstGeom prst="rect">
            <a:avLst/>
          </a:prstGeom>
        </p:spPr>
        <p:txBody>
          <a:bodyPr>
            <a:spAutoFit/>
          </a:bodyPr>
          <a:lstStyle/>
          <a:p>
            <a:r>
              <a:rPr lang="en-US" sz="800" dirty="0" smtClean="0">
                <a:hlinkClick r:id="rId4"/>
              </a:rPr>
              <a:t>This photo is licensed under Think Stock Photos</a:t>
            </a:r>
            <a:endParaRPr lang="en-US" sz="800" dirty="0"/>
          </a:p>
        </p:txBody>
      </p:sp>
    </p:spTree>
    <p:extLst>
      <p:ext uri="{BB962C8B-B14F-4D97-AF65-F5344CB8AC3E}">
        <p14:creationId xmlns:p14="http://schemas.microsoft.com/office/powerpoint/2010/main" val="11152830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64"/>
          <p:cNvSpPr txBox="1">
            <a:spLocks noGrp="1"/>
          </p:cNvSpPr>
          <p:nvPr>
            <p:ph type="title"/>
          </p:nvPr>
        </p:nvSpPr>
        <p:spPr>
          <a:xfrm>
            <a:off x="311700" y="7960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800" dirty="0"/>
              <a:t>PALS Resources for Families</a:t>
            </a:r>
            <a:endParaRPr sz="2800" dirty="0"/>
          </a:p>
        </p:txBody>
      </p:sp>
      <p:sp>
        <p:nvSpPr>
          <p:cNvPr id="426" name="Google Shape;426;p64"/>
          <p:cNvSpPr txBox="1">
            <a:spLocks noGrp="1"/>
          </p:cNvSpPr>
          <p:nvPr>
            <p:ph type="body" idx="1"/>
          </p:nvPr>
        </p:nvSpPr>
        <p:spPr>
          <a:xfrm>
            <a:off x="163418" y="1035900"/>
            <a:ext cx="3601800" cy="3176100"/>
          </a:xfrm>
          <a:prstGeom prst="rect">
            <a:avLst/>
          </a:prstGeom>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sz="1600" b="1" dirty="0">
                <a:solidFill>
                  <a:schemeClr val="tx1"/>
                </a:solidFill>
              </a:rPr>
              <a:t>VKRP/PALS provides links to activities and websites that support literacy and reading skills in fun and engaging ways. These include:</a:t>
            </a:r>
            <a:endParaRPr sz="1600" b="1" dirty="0">
              <a:solidFill>
                <a:schemeClr val="tx1"/>
              </a:solidFill>
            </a:endParaRPr>
          </a:p>
          <a:p>
            <a:pPr marL="412750" indent="-285750">
              <a:spcBef>
                <a:spcPts val="1200"/>
              </a:spcBef>
              <a:spcAft>
                <a:spcPts val="600"/>
              </a:spcAft>
              <a:buClrTx/>
              <a:buSzPts val="1600"/>
            </a:pPr>
            <a:r>
              <a:rPr lang="en" sz="1600" dirty="0">
                <a:solidFill>
                  <a:schemeClr val="tx1"/>
                </a:solidFill>
              </a:rPr>
              <a:t>Discussing your child’s drawings</a:t>
            </a:r>
            <a:endParaRPr sz="1600" dirty="0">
              <a:solidFill>
                <a:schemeClr val="tx1"/>
              </a:solidFill>
            </a:endParaRPr>
          </a:p>
          <a:p>
            <a:pPr marL="412750" indent="-285750">
              <a:spcBef>
                <a:spcPts val="0"/>
              </a:spcBef>
              <a:spcAft>
                <a:spcPts val="600"/>
              </a:spcAft>
              <a:buClrTx/>
              <a:buSzPts val="1600"/>
            </a:pPr>
            <a:r>
              <a:rPr lang="en" sz="1600" dirty="0">
                <a:solidFill>
                  <a:schemeClr val="tx1"/>
                </a:solidFill>
              </a:rPr>
              <a:t>Using recipes while cooking with your child</a:t>
            </a:r>
            <a:endParaRPr sz="1600" dirty="0">
              <a:solidFill>
                <a:schemeClr val="tx1"/>
              </a:solidFill>
            </a:endParaRPr>
          </a:p>
          <a:p>
            <a:pPr marL="412750" indent="-285750">
              <a:spcBef>
                <a:spcPts val="0"/>
              </a:spcBef>
              <a:spcAft>
                <a:spcPts val="600"/>
              </a:spcAft>
              <a:buClrTx/>
              <a:buSzPts val="1600"/>
            </a:pPr>
            <a:r>
              <a:rPr lang="en" sz="1600" dirty="0">
                <a:solidFill>
                  <a:schemeClr val="tx1"/>
                </a:solidFill>
              </a:rPr>
              <a:t>Going on nature walks and talking about the sights, smells and sounds</a:t>
            </a:r>
            <a:endParaRPr sz="1600" dirty="0">
              <a:solidFill>
                <a:schemeClr val="tx1"/>
              </a:solidFill>
            </a:endParaRPr>
          </a:p>
          <a:p>
            <a:pPr marL="412750" indent="-285750">
              <a:spcBef>
                <a:spcPts val="0"/>
              </a:spcBef>
              <a:spcAft>
                <a:spcPts val="600"/>
              </a:spcAft>
              <a:buClrTx/>
              <a:buSzPts val="1600"/>
            </a:pPr>
            <a:r>
              <a:rPr lang="en" sz="1600" dirty="0">
                <a:solidFill>
                  <a:schemeClr val="tx1"/>
                </a:solidFill>
              </a:rPr>
              <a:t>Just having fun with language</a:t>
            </a:r>
            <a:r>
              <a:rPr lang="en" sz="1600" dirty="0" smtClean="0">
                <a:solidFill>
                  <a:schemeClr val="tx1"/>
                </a:solidFill>
              </a:rPr>
              <a:t>!</a:t>
            </a:r>
          </a:p>
          <a:p>
            <a:pPr marL="412750" indent="-285750">
              <a:spcBef>
                <a:spcPts val="0"/>
              </a:spcBef>
              <a:spcAft>
                <a:spcPts val="600"/>
              </a:spcAft>
              <a:buClrTx/>
              <a:buSzPts val="1600"/>
            </a:pPr>
            <a:r>
              <a:rPr lang="en-US" sz="1600" b="1" dirty="0">
                <a:solidFill>
                  <a:schemeClr val="tx1"/>
                </a:solidFill>
                <a:latin typeface="Trebuchet MS" panose="020B0603020202020204" pitchFamily="34" charset="0"/>
                <a:hlinkClick r:id="rId3"/>
              </a:rPr>
              <a:t>PALS For Families</a:t>
            </a:r>
            <a:r>
              <a:rPr lang="en-US" sz="1600" b="1" dirty="0">
                <a:solidFill>
                  <a:schemeClr val="tx1"/>
                </a:solidFill>
                <a:latin typeface="Trebuchet MS" panose="020B0603020202020204" pitchFamily="34" charset="0"/>
              </a:rPr>
              <a:t> </a:t>
            </a:r>
            <a:r>
              <a:rPr lang="en-US" sz="1600" dirty="0" smtClean="0">
                <a:solidFill>
                  <a:schemeClr val="tx1"/>
                </a:solidFill>
                <a:latin typeface="Trebuchet MS" panose="020B0603020202020204" pitchFamily="34" charset="0"/>
              </a:rPr>
              <a:t>also</a:t>
            </a:r>
            <a:r>
              <a:rPr lang="en-US" sz="1600" b="1" dirty="0" smtClean="0">
                <a:solidFill>
                  <a:schemeClr val="tx1"/>
                </a:solidFill>
                <a:latin typeface="Trebuchet MS" panose="020B0603020202020204" pitchFamily="34" charset="0"/>
              </a:rPr>
              <a:t> </a:t>
            </a:r>
            <a:r>
              <a:rPr lang="en-US" sz="1600" dirty="0" smtClean="0">
                <a:solidFill>
                  <a:schemeClr val="tx1"/>
                </a:solidFill>
                <a:latin typeface="Trebuchet MS" panose="020B0603020202020204" pitchFamily="34" charset="0"/>
              </a:rPr>
              <a:t>provides </a:t>
            </a:r>
            <a:r>
              <a:rPr lang="en-US" sz="1600" dirty="0">
                <a:solidFill>
                  <a:schemeClr val="tx1"/>
                </a:solidFill>
                <a:latin typeface="Trebuchet MS" panose="020B0603020202020204" pitchFamily="34" charset="0"/>
              </a:rPr>
              <a:t>a list of Early Literacy Resources for Home. </a:t>
            </a:r>
            <a:endParaRPr lang="en" sz="1600" dirty="0" smtClean="0">
              <a:solidFill>
                <a:schemeClr val="tx1"/>
              </a:solidFill>
            </a:endParaRPr>
          </a:p>
          <a:p>
            <a:pPr marL="127000" indent="0">
              <a:spcBef>
                <a:spcPts val="0"/>
              </a:spcBef>
              <a:buClrTx/>
              <a:buSzPts val="1600"/>
              <a:buNone/>
            </a:pPr>
            <a:endParaRPr sz="1600" b="1" dirty="0">
              <a:solidFill>
                <a:schemeClr val="tx1"/>
              </a:solidFill>
            </a:endParaRPr>
          </a:p>
        </p:txBody>
      </p:sp>
      <p:pic>
        <p:nvPicPr>
          <p:cNvPr id="427" name="Google Shape;427;p64" title="Recctangular textbox">
            <a:hlinkClick r:id="rId4"/>
          </p:cNvPr>
          <p:cNvPicPr preferRelativeResize="0"/>
          <p:nvPr/>
        </p:nvPicPr>
        <p:blipFill rotWithShape="1">
          <a:blip r:embed="rId5">
            <a:alphaModFix/>
          </a:blip>
          <a:srcRect l="7991" t="5932" r="7535" b="1371"/>
          <a:stretch/>
        </p:blipFill>
        <p:spPr>
          <a:xfrm>
            <a:off x="3966813" y="1397074"/>
            <a:ext cx="4744702" cy="24582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p:cNvSpPr/>
          <p:nvPr/>
        </p:nvSpPr>
        <p:spPr>
          <a:xfrm>
            <a:off x="4139515" y="4212000"/>
            <a:ext cx="4572000" cy="646331"/>
          </a:xfrm>
          <a:prstGeom prst="rect">
            <a:avLst/>
          </a:prstGeom>
        </p:spPr>
        <p:txBody>
          <a:bodyPr>
            <a:spAutoFit/>
          </a:bodyPr>
          <a:lstStyle/>
          <a:p>
            <a:r>
              <a:rPr lang="en-US" sz="1200" dirty="0" smtClean="0">
                <a:solidFill>
                  <a:schemeClr val="tx1"/>
                </a:solidFill>
                <a:latin typeface="Trebuchet MS" panose="020B0603020202020204" pitchFamily="34" charset="0"/>
              </a:rPr>
              <a:t>Visit the </a:t>
            </a:r>
            <a:r>
              <a:rPr lang="en-US" sz="1200" dirty="0" smtClean="0">
                <a:solidFill>
                  <a:schemeClr val="tx1"/>
                </a:solidFill>
                <a:latin typeface="Trebuchet MS" panose="020B0603020202020204" pitchFamily="34" charset="0"/>
                <a:hlinkClick r:id="rId6" action="ppaction://hlinkfile"/>
              </a:rPr>
              <a:t>PALS website</a:t>
            </a:r>
            <a:r>
              <a:rPr lang="en-US" sz="1200" dirty="0" smtClean="0">
                <a:solidFill>
                  <a:schemeClr val="tx1"/>
                </a:solidFill>
                <a:latin typeface="Trebuchet MS" panose="020B0603020202020204" pitchFamily="34" charset="0"/>
              </a:rPr>
              <a:t> and tune into the Phonological and Phonemic Awareness and pre-recorded PALS recordings for this special event (</a:t>
            </a:r>
            <a:r>
              <a:rPr lang="en-US" sz="1200" dirty="0" smtClean="0">
                <a:solidFill>
                  <a:schemeClr val="tx1"/>
                </a:solidFill>
                <a:latin typeface="Trebuchet MS" panose="020B0603020202020204" pitchFamily="34" charset="0"/>
                <a:hlinkClick r:id="rId7"/>
              </a:rPr>
              <a:t>VDOE Family Literacy Night</a:t>
            </a:r>
            <a:r>
              <a:rPr lang="en-US" sz="1200" dirty="0" smtClean="0">
                <a:solidFill>
                  <a:schemeClr val="tx1"/>
                </a:solidFill>
                <a:latin typeface="Trebuchet MS" panose="020B0603020202020204" pitchFamily="34" charset="0"/>
              </a:rPr>
              <a:t>). </a:t>
            </a:r>
            <a:endParaRPr lang="en-US" sz="1200" dirty="0">
              <a:solidFill>
                <a:schemeClr val="tx1"/>
              </a:solidFill>
              <a:latin typeface="Trebuchet MS" panose="020B0603020202020204" pitchFamily="34" charset="0"/>
            </a:endParaRPr>
          </a:p>
        </p:txBody>
      </p:sp>
    </p:spTree>
    <p:extLst>
      <p:ext uri="{BB962C8B-B14F-4D97-AF65-F5344CB8AC3E}">
        <p14:creationId xmlns:p14="http://schemas.microsoft.com/office/powerpoint/2010/main" val="28724443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65"/>
          <p:cNvSpPr txBox="1">
            <a:spLocks noGrp="1"/>
          </p:cNvSpPr>
          <p:nvPr>
            <p:ph type="title"/>
          </p:nvPr>
        </p:nvSpPr>
        <p:spPr>
          <a:xfrm>
            <a:off x="0" y="105700"/>
            <a:ext cx="9081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800" dirty="0"/>
              <a:t>Multi-lingual/English Language Learner Resources</a:t>
            </a:r>
            <a:endParaRPr sz="2800"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pic>
        <p:nvPicPr>
          <p:cNvPr id="433" name="Google Shape;433;p65" title="Screenshot of Colorin Colorado website"/>
          <p:cNvPicPr preferRelativeResize="0"/>
          <p:nvPr/>
        </p:nvPicPr>
        <p:blipFill>
          <a:blip r:embed="rId3">
            <a:alphaModFix/>
          </a:blip>
          <a:stretch>
            <a:fillRect/>
          </a:stretch>
        </p:blipFill>
        <p:spPr>
          <a:xfrm>
            <a:off x="87000" y="1225600"/>
            <a:ext cx="3800650" cy="1858349"/>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434" name="Google Shape;434;p65"/>
          <p:cNvSpPr txBox="1">
            <a:spLocks noGrp="1"/>
          </p:cNvSpPr>
          <p:nvPr>
            <p:ph type="body" idx="1"/>
          </p:nvPr>
        </p:nvSpPr>
        <p:spPr>
          <a:xfrm>
            <a:off x="5076375" y="803189"/>
            <a:ext cx="3935700" cy="4165486"/>
          </a:xfrm>
          <a:prstGeom prst="rect">
            <a:avLst/>
          </a:prstGeom>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p>
            <a:pPr marL="425450" indent="-285750">
              <a:spcBef>
                <a:spcPts val="0"/>
              </a:spcBef>
              <a:buClrTx/>
              <a:buSzPts val="1400"/>
            </a:pPr>
            <a:r>
              <a:rPr lang="en" sz="1600" b="1" dirty="0">
                <a:solidFill>
                  <a:schemeClr val="tx1"/>
                </a:solidFill>
              </a:rPr>
              <a:t>Colorín </a:t>
            </a:r>
            <a:r>
              <a:rPr lang="en" sz="1600" b="1" dirty="0" smtClean="0">
                <a:solidFill>
                  <a:schemeClr val="tx1"/>
                </a:solidFill>
              </a:rPr>
              <a:t>Colorado!: </a:t>
            </a:r>
            <a:r>
              <a:rPr lang="en" sz="1600" dirty="0">
                <a:solidFill>
                  <a:schemeClr val="tx1"/>
                </a:solidFill>
              </a:rPr>
              <a:t>Provides bilingual parent resources that offer tips on helping your child learn to read, succeed in </a:t>
            </a:r>
            <a:r>
              <a:rPr lang="en" sz="1600" dirty="0">
                <a:solidFill>
                  <a:schemeClr val="tx1"/>
                </a:solidFill>
                <a:highlight>
                  <a:srgbClr val="FFFFFF"/>
                </a:highlight>
              </a:rPr>
              <a:t>s</a:t>
            </a:r>
            <a:r>
              <a:rPr lang="en" sz="1600" dirty="0">
                <a:solidFill>
                  <a:schemeClr val="tx1"/>
                </a:solidFill>
              </a:rPr>
              <a:t>chool, and learn a new language. </a:t>
            </a:r>
            <a:endParaRPr sz="1600" dirty="0">
              <a:solidFill>
                <a:schemeClr val="tx1"/>
              </a:solidFill>
            </a:endParaRPr>
          </a:p>
          <a:p>
            <a:pPr marL="425450" indent="-285750">
              <a:spcBef>
                <a:spcPts val="1000"/>
              </a:spcBef>
              <a:buClrTx/>
              <a:buSzPts val="1400"/>
            </a:pPr>
            <a:r>
              <a:rPr lang="en" sz="1600" b="1" dirty="0">
                <a:solidFill>
                  <a:schemeClr val="tx1"/>
                </a:solidFill>
              </a:rPr>
              <a:t>WIDA™ Early Years:</a:t>
            </a:r>
            <a:r>
              <a:rPr lang="en" sz="1600" dirty="0">
                <a:solidFill>
                  <a:schemeClr val="tx1"/>
                </a:solidFill>
              </a:rPr>
              <a:t> Provides activities to help families start conversations with their children about their family, what they like to play, how they feel, what sounds they hear in their home or </a:t>
            </a:r>
            <a:r>
              <a:rPr lang="en" sz="1600" dirty="0" smtClean="0">
                <a:solidFill>
                  <a:schemeClr val="tx1"/>
                </a:solidFill>
              </a:rPr>
              <a:t>community and </a:t>
            </a:r>
            <a:r>
              <a:rPr lang="en" sz="1600" dirty="0">
                <a:solidFill>
                  <a:schemeClr val="tx1"/>
                </a:solidFill>
              </a:rPr>
              <a:t>the </a:t>
            </a:r>
            <a:r>
              <a:rPr lang="en" sz="1600" dirty="0" smtClean="0">
                <a:solidFill>
                  <a:schemeClr val="tx1"/>
                </a:solidFill>
              </a:rPr>
              <a:t>weather.</a:t>
            </a:r>
            <a:endParaRPr lang="en" sz="1600" dirty="0">
              <a:solidFill>
                <a:schemeClr val="tx1"/>
              </a:solidFill>
            </a:endParaRPr>
          </a:p>
          <a:p>
            <a:pPr marL="425450" indent="-285750">
              <a:spcBef>
                <a:spcPts val="1000"/>
              </a:spcBef>
              <a:buClrTx/>
              <a:buSzPts val="1400"/>
            </a:pPr>
            <a:r>
              <a:rPr lang="en" sz="1600" i="1" dirty="0" smtClean="0">
                <a:solidFill>
                  <a:schemeClr val="tx1"/>
                </a:solidFill>
              </a:rPr>
              <a:t>Learning </a:t>
            </a:r>
            <a:r>
              <a:rPr lang="en" sz="1600" i="1" dirty="0">
                <a:solidFill>
                  <a:schemeClr val="tx1"/>
                </a:solidFill>
              </a:rPr>
              <a:t>Language Every Day: Activities for Families </a:t>
            </a:r>
            <a:r>
              <a:rPr lang="en" sz="1600" dirty="0">
                <a:solidFill>
                  <a:schemeClr val="tx1"/>
                </a:solidFill>
              </a:rPr>
              <a:t>(available in </a:t>
            </a:r>
            <a:r>
              <a:rPr lang="en" sz="1600" u="sng" dirty="0">
                <a:solidFill>
                  <a:schemeClr val="tx1"/>
                </a:solidFi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English</a:t>
            </a:r>
            <a:r>
              <a:rPr lang="en" sz="1600" dirty="0">
                <a:solidFill>
                  <a:schemeClr val="tx1"/>
                </a:solidFill>
              </a:rPr>
              <a:t>, </a:t>
            </a:r>
            <a:r>
              <a:rPr lang="en" sz="1600" u="sng" dirty="0">
                <a:solidFill>
                  <a:schemeClr val="tx1"/>
                </a:solidFi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Arabic</a:t>
            </a:r>
            <a:r>
              <a:rPr lang="en" sz="1600" dirty="0">
                <a:solidFill>
                  <a:schemeClr val="tx1"/>
                </a:solidFill>
              </a:rPr>
              <a:t>, </a:t>
            </a:r>
            <a:r>
              <a:rPr lang="en" sz="1600" u="sng" dirty="0">
                <a:solidFill>
                  <a:schemeClr val="tx1"/>
                </a:solidFill>
                <a:hlinkClick r:id="rId6">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Simplified Chinese</a:t>
            </a:r>
            <a:r>
              <a:rPr lang="en" sz="1600" dirty="0">
                <a:solidFill>
                  <a:schemeClr val="tx1"/>
                </a:solidFill>
              </a:rPr>
              <a:t>, and </a:t>
            </a:r>
            <a:r>
              <a:rPr lang="en" sz="1600" u="sng" dirty="0">
                <a:solidFill>
                  <a:schemeClr val="tx1"/>
                </a:solidFill>
                <a:hlinkClick r:id="rId7">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Spanish</a:t>
            </a:r>
            <a:r>
              <a:rPr lang="en" sz="1600" dirty="0">
                <a:solidFill>
                  <a:schemeClr val="tx1"/>
                </a:solidFill>
              </a:rPr>
              <a:t>) </a:t>
            </a:r>
            <a:endParaRPr sz="1600" dirty="0">
              <a:solidFill>
                <a:schemeClr val="tx1"/>
              </a:solidFill>
            </a:endParaRPr>
          </a:p>
        </p:txBody>
      </p:sp>
      <p:pic>
        <p:nvPicPr>
          <p:cNvPr id="435" name="Google Shape;435;p65" title="Screenshot of WIDA Early Years website"/>
          <p:cNvPicPr preferRelativeResize="0"/>
          <p:nvPr/>
        </p:nvPicPr>
        <p:blipFill>
          <a:blip r:embed="rId8">
            <a:alphaModFix/>
          </a:blip>
          <a:stretch>
            <a:fillRect/>
          </a:stretch>
        </p:blipFill>
        <p:spPr>
          <a:xfrm>
            <a:off x="986250" y="2260675"/>
            <a:ext cx="3935625" cy="2090274"/>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859877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66"/>
          <p:cNvSpPr txBox="1">
            <a:spLocks noGrp="1"/>
          </p:cNvSpPr>
          <p:nvPr>
            <p:ph type="title"/>
          </p:nvPr>
        </p:nvSpPr>
        <p:spPr>
          <a:xfrm>
            <a:off x="311700" y="140650"/>
            <a:ext cx="8648100" cy="1234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800" dirty="0"/>
              <a:t>Reflection Prompt and Activity #2: Integrating </a:t>
            </a:r>
            <a:r>
              <a:rPr lang="en" sz="2800" dirty="0" smtClean="0"/>
              <a:t>Games, Music </a:t>
            </a:r>
            <a:r>
              <a:rPr lang="en" sz="2800" dirty="0"/>
              <a:t>and Movement</a:t>
            </a:r>
            <a:endParaRPr sz="2800" dirty="0"/>
          </a:p>
        </p:txBody>
      </p:sp>
      <p:sp>
        <p:nvSpPr>
          <p:cNvPr id="441" name="Google Shape;441;p66"/>
          <p:cNvSpPr txBox="1">
            <a:spLocks noGrp="1"/>
          </p:cNvSpPr>
          <p:nvPr>
            <p:ph type="body" idx="1"/>
          </p:nvPr>
        </p:nvSpPr>
        <p:spPr>
          <a:xfrm>
            <a:off x="311700" y="1227169"/>
            <a:ext cx="8520600" cy="3164100"/>
          </a:xfrm>
          <a:prstGeom prst="rect">
            <a:avLst/>
          </a:prstGeom>
        </p:spPr>
        <p:txBody>
          <a:bodyPr spcFirstLastPara="1" wrap="square" lIns="91425" tIns="91425" rIns="91425" bIns="91425" anchor="t" anchorCtr="0">
            <a:noAutofit/>
          </a:bodyPr>
          <a:lstStyle/>
          <a:p>
            <a:pPr marL="0" indent="0">
              <a:spcBef>
                <a:spcPts val="0"/>
              </a:spcBef>
              <a:buNone/>
            </a:pPr>
            <a:r>
              <a:rPr lang="en" sz="1800" b="1" dirty="0"/>
              <a:t>Children love games! Make learning fun by integrating old games, music, movement (and more) into your toolkit for building early literacy skills.</a:t>
            </a:r>
            <a:endParaRPr sz="1800" b="1" dirty="0"/>
          </a:p>
          <a:p>
            <a:pPr marL="285750" indent="-285750">
              <a:spcBef>
                <a:spcPts val="1200"/>
              </a:spcBef>
            </a:pPr>
            <a:r>
              <a:rPr lang="en" sz="1600" dirty="0"/>
              <a:t>What songs and games do you remember from your childhood that helped you </a:t>
            </a:r>
            <a:r>
              <a:rPr lang="en" sz="1600" dirty="0" smtClean="0"/>
              <a:t>build </a:t>
            </a:r>
            <a:r>
              <a:rPr lang="en" sz="1600" dirty="0"/>
              <a:t>phonological awareness </a:t>
            </a:r>
            <a:r>
              <a:rPr lang="en" sz="1600" dirty="0" smtClean="0"/>
              <a:t>(rhyming and beginning </a:t>
            </a:r>
            <a:r>
              <a:rPr lang="en" sz="1600" dirty="0"/>
              <a:t>sounds) or alphabet knowledge</a:t>
            </a:r>
            <a:r>
              <a:rPr lang="en" sz="1600" dirty="0" smtClean="0"/>
              <a:t>?</a:t>
            </a:r>
          </a:p>
          <a:p>
            <a:pPr marL="285750" indent="-285750">
              <a:spcBef>
                <a:spcPts val="1200"/>
              </a:spcBef>
            </a:pPr>
            <a:r>
              <a:rPr lang="en-US" sz="1600" dirty="0"/>
              <a:t>Revisit these games and activities and engage your child with them. What new favorites can you develop together? Get creative</a:t>
            </a:r>
            <a:r>
              <a:rPr lang="en-US" sz="1600" dirty="0" smtClean="0"/>
              <a:t>!</a:t>
            </a:r>
            <a:endParaRPr sz="1600" dirty="0"/>
          </a:p>
          <a:p>
            <a:pPr marL="0" lvl="0" indent="0" algn="l" rtl="0">
              <a:spcBef>
                <a:spcPts val="1200"/>
              </a:spcBef>
              <a:spcAft>
                <a:spcPts val="0"/>
              </a:spcAft>
              <a:buNone/>
            </a:pPr>
            <a:r>
              <a:rPr lang="en" sz="1600" b="1" u="sng" dirty="0" smtClean="0"/>
              <a:t>Tamilah’s </a:t>
            </a:r>
            <a:r>
              <a:rPr lang="en" sz="1600" b="1" u="sng" dirty="0"/>
              <a:t>T</a:t>
            </a:r>
            <a:r>
              <a:rPr lang="en" sz="1600" b="1" u="sng" dirty="0" smtClean="0"/>
              <a:t>op 3</a:t>
            </a:r>
            <a:endParaRPr sz="1600" b="1" u="sng" dirty="0"/>
          </a:p>
          <a:p>
            <a:pPr marL="434340" indent="-285750">
              <a:spcBef>
                <a:spcPts val="1200"/>
              </a:spcBef>
              <a:buSzPct val="100000"/>
            </a:pPr>
            <a:r>
              <a:rPr lang="en" sz="1600" dirty="0"/>
              <a:t>Singing the “Name Game” </a:t>
            </a:r>
          </a:p>
          <a:p>
            <a:pPr marL="434340" indent="-285750">
              <a:spcBef>
                <a:spcPts val="1200"/>
              </a:spcBef>
              <a:buSzPct val="100000"/>
            </a:pPr>
            <a:r>
              <a:rPr lang="en" sz="1600" dirty="0" smtClean="0"/>
              <a:t>Drawing/writing </a:t>
            </a:r>
            <a:r>
              <a:rPr lang="en" sz="1600" dirty="0"/>
              <a:t>in finger paints, shaving cream or even chocolate pudding (yum!); painting with plain water on sidewalks and walls can be just as </a:t>
            </a:r>
            <a:r>
              <a:rPr lang="en" sz="1600" dirty="0" smtClean="0"/>
              <a:t>fun!</a:t>
            </a:r>
            <a:endParaRPr lang="en" sz="1600" dirty="0"/>
          </a:p>
          <a:p>
            <a:pPr marL="434340" indent="-285750">
              <a:spcBef>
                <a:spcPts val="1200"/>
              </a:spcBef>
              <a:buSzPct val="100000"/>
            </a:pPr>
            <a:r>
              <a:rPr lang="en" sz="1600" dirty="0" smtClean="0"/>
              <a:t>Playing </a:t>
            </a:r>
            <a:r>
              <a:rPr lang="en" sz="1600" dirty="0"/>
              <a:t>“I Spy” with beginning letters or sounds (“I Spy with my little eye something that begins with the letter p or makes the /p/ sound”)</a:t>
            </a:r>
            <a:endParaRPr sz="1600" dirty="0"/>
          </a:p>
        </p:txBody>
      </p:sp>
      <p:sp>
        <p:nvSpPr>
          <p:cNvPr id="2" name="Rectangle 1" title="Name Game Word Art"/>
          <p:cNvSpPr/>
          <p:nvPr/>
        </p:nvSpPr>
        <p:spPr>
          <a:xfrm>
            <a:off x="3386593" y="3390900"/>
            <a:ext cx="2557007" cy="411480"/>
          </a:xfrm>
          <a:prstGeom prst="rect">
            <a:avLst/>
          </a:prstGeom>
          <a:noFill/>
        </p:spPr>
        <p:txBody>
          <a:bodyPr wrap="none" lIns="91440" tIns="45720" rIns="91440" bIns="45720">
            <a:prstTxWarp prst="textWave1">
              <a:avLst/>
            </a:prstTxWarp>
            <a:spAutoFit/>
          </a:bodyPr>
          <a:lstStyle/>
          <a:p>
            <a:pPr algn="ctr"/>
            <a:r>
              <a:rPr lang="en-US" sz="5400" b="1" cap="none" spc="0" dirty="0" smtClean="0">
                <a:ln w="22225">
                  <a:solidFill>
                    <a:schemeClr val="accent2"/>
                  </a:solidFill>
                  <a:prstDash val="solid"/>
                </a:ln>
                <a:solidFill>
                  <a:schemeClr val="accent2">
                    <a:lumMod val="40000"/>
                    <a:lumOff val="60000"/>
                  </a:schemeClr>
                </a:solidFill>
                <a:effectLst/>
              </a:rPr>
              <a:t>Terry, Terry, Bo-Berry…</a:t>
            </a: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1816219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102002"/>
            <a:ext cx="7886700" cy="994500"/>
          </a:xfrm>
        </p:spPr>
        <p:txBody>
          <a:bodyPr/>
          <a:lstStyle/>
          <a:p>
            <a:r>
              <a:rPr lang="en" sz="3200" dirty="0"/>
              <a:t>Session </a:t>
            </a:r>
            <a:r>
              <a:rPr lang="en" sz="3200" dirty="0" smtClean="0"/>
              <a:t>Objectives </a:t>
            </a:r>
            <a:r>
              <a:rPr lang="en" sz="3200" dirty="0"/>
              <a:t>and Agenda</a:t>
            </a:r>
            <a:endParaRPr lang="en-US" sz="3200" dirty="0"/>
          </a:p>
        </p:txBody>
      </p:sp>
      <p:sp>
        <p:nvSpPr>
          <p:cNvPr id="3" name="Text Placeholder 2"/>
          <p:cNvSpPr>
            <a:spLocks noGrp="1"/>
          </p:cNvSpPr>
          <p:nvPr>
            <p:ph type="body" idx="1"/>
          </p:nvPr>
        </p:nvSpPr>
        <p:spPr>
          <a:xfrm>
            <a:off x="628649" y="915052"/>
            <a:ext cx="8322845" cy="3953509"/>
          </a:xfrm>
        </p:spPr>
        <p:txBody>
          <a:bodyPr/>
          <a:lstStyle/>
          <a:p>
            <a:pPr marL="0" lvl="0" indent="0">
              <a:lnSpc>
                <a:spcPct val="100000"/>
              </a:lnSpc>
              <a:spcBef>
                <a:spcPts val="0"/>
              </a:spcBef>
              <a:buNone/>
            </a:pPr>
            <a:r>
              <a:rPr lang="en-US" sz="1800" b="1" dirty="0">
                <a:latin typeface="Trebuchet MS" panose="020B0603020202020204" pitchFamily="34" charset="0"/>
                <a:ea typeface="Calibri"/>
                <a:cs typeface="Calibri"/>
                <a:sym typeface="Calibri"/>
              </a:rPr>
              <a:t>As a result of this presentation, families and communities will:</a:t>
            </a:r>
          </a:p>
          <a:p>
            <a:pPr lvl="0" indent="-325755">
              <a:lnSpc>
                <a:spcPct val="100000"/>
              </a:lnSpc>
              <a:spcBef>
                <a:spcPts val="1000"/>
              </a:spcBef>
              <a:buSzPct val="100000"/>
              <a:buAutoNum type="arabicPeriod"/>
            </a:pPr>
            <a:r>
              <a:rPr lang="en-US" sz="1600" dirty="0">
                <a:highlight>
                  <a:srgbClr val="FFFFFF"/>
                </a:highlight>
                <a:latin typeface="Trebuchet MS" panose="020B0603020202020204" pitchFamily="34" charset="0"/>
              </a:rPr>
              <a:t>Become familiarized with foundational </a:t>
            </a:r>
            <a:r>
              <a:rPr lang="en-US" sz="1600" dirty="0" smtClean="0">
                <a:highlight>
                  <a:srgbClr val="FFFFFF"/>
                </a:highlight>
                <a:latin typeface="Trebuchet MS" panose="020B0603020202020204" pitchFamily="34" charset="0"/>
              </a:rPr>
              <a:t>early childhood development and school </a:t>
            </a:r>
            <a:r>
              <a:rPr lang="en-US" sz="1600" dirty="0">
                <a:highlight>
                  <a:srgbClr val="FFFFFF"/>
                </a:highlight>
                <a:latin typeface="Trebuchet MS" panose="020B0603020202020204" pitchFamily="34" charset="0"/>
              </a:rPr>
              <a:t>readiness </a:t>
            </a:r>
            <a:r>
              <a:rPr lang="en-US" sz="1600" dirty="0" smtClean="0">
                <a:highlight>
                  <a:srgbClr val="FFFFFF"/>
                </a:highlight>
                <a:latin typeface="Trebuchet MS" panose="020B0603020202020204" pitchFamily="34" charset="0"/>
              </a:rPr>
              <a:t>information </a:t>
            </a:r>
            <a:r>
              <a:rPr lang="en-US" sz="1600" dirty="0">
                <a:highlight>
                  <a:srgbClr val="FFFFFF"/>
                </a:highlight>
                <a:latin typeface="Trebuchet MS" panose="020B0603020202020204" pitchFamily="34" charset="0"/>
              </a:rPr>
              <a:t>and resources.</a:t>
            </a:r>
          </a:p>
          <a:p>
            <a:pPr lvl="0" indent="-325755">
              <a:lnSpc>
                <a:spcPct val="100000"/>
              </a:lnSpc>
              <a:spcBef>
                <a:spcPts val="1000"/>
              </a:spcBef>
              <a:buSzPct val="100000"/>
              <a:buAutoNum type="arabicPeriod"/>
            </a:pPr>
            <a:r>
              <a:rPr lang="en-US" sz="1600" dirty="0">
                <a:highlight>
                  <a:srgbClr val="FFFFFF"/>
                </a:highlight>
                <a:latin typeface="Trebuchet MS" panose="020B0603020202020204" pitchFamily="34" charset="0"/>
              </a:rPr>
              <a:t>Learn ways they can support early literacy, a core school readiness focus area, at home and in their communities. </a:t>
            </a:r>
          </a:p>
          <a:p>
            <a:pPr marL="0" lvl="0" indent="0">
              <a:lnSpc>
                <a:spcPct val="100000"/>
              </a:lnSpc>
              <a:spcBef>
                <a:spcPts val="1000"/>
              </a:spcBef>
              <a:buNone/>
            </a:pPr>
            <a:endParaRPr lang="en-US" sz="1800" i="1" dirty="0">
              <a:highlight>
                <a:srgbClr val="FFFFFF"/>
              </a:highlight>
              <a:latin typeface="Trebuchet MS" panose="020B0603020202020204" pitchFamily="34" charset="0"/>
            </a:endParaRPr>
          </a:p>
          <a:p>
            <a:pPr marL="0" lvl="0" indent="0">
              <a:lnSpc>
                <a:spcPct val="100000"/>
              </a:lnSpc>
              <a:spcBef>
                <a:spcPts val="360"/>
              </a:spcBef>
              <a:buNone/>
            </a:pPr>
            <a:r>
              <a:rPr lang="en-US" sz="1800" b="1" dirty="0">
                <a:latin typeface="Trebuchet MS" panose="020B0603020202020204" pitchFamily="34" charset="0"/>
                <a:ea typeface="Calibri"/>
                <a:cs typeface="Calibri"/>
                <a:sym typeface="Calibri"/>
              </a:rPr>
              <a:t>Agenda: </a:t>
            </a:r>
            <a:endParaRPr lang="en-US" sz="1800" dirty="0">
              <a:latin typeface="Trebuchet MS" panose="020B0603020202020204" pitchFamily="34" charset="0"/>
              <a:ea typeface="Calibri"/>
              <a:cs typeface="Calibri"/>
              <a:sym typeface="Calibri"/>
            </a:endParaRPr>
          </a:p>
          <a:p>
            <a:pPr marL="342900" lvl="0" indent="-320040">
              <a:lnSpc>
                <a:spcPct val="100000"/>
              </a:lnSpc>
              <a:spcBef>
                <a:spcPts val="360"/>
              </a:spcBef>
              <a:buSzPct val="133333"/>
              <a:buFont typeface="Calibri"/>
              <a:buChar char="•"/>
            </a:pPr>
            <a:r>
              <a:rPr lang="en-US" sz="1600" dirty="0" smtClean="0">
                <a:latin typeface="Trebuchet MS" panose="020B0603020202020204" pitchFamily="34" charset="0"/>
                <a:ea typeface="Calibri"/>
                <a:cs typeface="Calibri"/>
                <a:sym typeface="Calibri"/>
              </a:rPr>
              <a:t>Grounding Context (Family Engagement and Early Child Development)</a:t>
            </a:r>
          </a:p>
          <a:p>
            <a:pPr marL="342900" lvl="0" indent="-320040">
              <a:lnSpc>
                <a:spcPct val="100000"/>
              </a:lnSpc>
              <a:spcBef>
                <a:spcPts val="360"/>
              </a:spcBef>
              <a:buSzPct val="133333"/>
              <a:buFont typeface="Calibri"/>
              <a:buChar char="•"/>
            </a:pPr>
            <a:r>
              <a:rPr lang="en-US" sz="1600" dirty="0" smtClean="0">
                <a:latin typeface="Trebuchet MS" panose="020B0603020202020204" pitchFamily="34" charset="0"/>
                <a:ea typeface="Calibri"/>
                <a:cs typeface="Calibri"/>
                <a:sym typeface="Calibri"/>
              </a:rPr>
              <a:t>Virginia’s ELDS</a:t>
            </a:r>
          </a:p>
          <a:p>
            <a:pPr marL="342900" lvl="0" indent="-320040">
              <a:lnSpc>
                <a:spcPct val="100000"/>
              </a:lnSpc>
              <a:spcBef>
                <a:spcPts val="360"/>
              </a:spcBef>
              <a:buSzPct val="133333"/>
              <a:buFont typeface="Calibri"/>
              <a:buChar char="•"/>
            </a:pPr>
            <a:r>
              <a:rPr lang="en-US" sz="1600" dirty="0" smtClean="0">
                <a:latin typeface="Trebuchet MS" panose="020B0603020202020204" pitchFamily="34" charset="0"/>
                <a:ea typeface="Calibri"/>
                <a:cs typeface="Calibri"/>
                <a:sym typeface="Calibri"/>
              </a:rPr>
              <a:t>School </a:t>
            </a:r>
            <a:r>
              <a:rPr lang="en-US" sz="1600" dirty="0">
                <a:latin typeface="Trebuchet MS" panose="020B0603020202020204" pitchFamily="34" charset="0"/>
                <a:ea typeface="Calibri"/>
                <a:cs typeface="Calibri"/>
                <a:sym typeface="Calibri"/>
              </a:rPr>
              <a:t>Readiness</a:t>
            </a:r>
          </a:p>
          <a:p>
            <a:pPr marL="342900" lvl="0" indent="-320040">
              <a:lnSpc>
                <a:spcPct val="100000"/>
              </a:lnSpc>
              <a:spcBef>
                <a:spcPts val="0"/>
              </a:spcBef>
              <a:buSzPct val="133333"/>
              <a:buFont typeface="Calibri"/>
              <a:buChar char="•"/>
            </a:pPr>
            <a:r>
              <a:rPr lang="en-US" sz="1600" dirty="0">
                <a:latin typeface="Trebuchet MS" panose="020B0603020202020204" pitchFamily="34" charset="0"/>
                <a:ea typeface="Calibri"/>
                <a:cs typeface="Calibri"/>
                <a:sym typeface="Calibri"/>
              </a:rPr>
              <a:t>Supporting Communication and Language Development</a:t>
            </a:r>
          </a:p>
          <a:p>
            <a:pPr marL="342900" lvl="0" indent="-320040">
              <a:lnSpc>
                <a:spcPct val="100000"/>
              </a:lnSpc>
              <a:spcBef>
                <a:spcPts val="0"/>
              </a:spcBef>
              <a:buSzPct val="133333"/>
              <a:buFont typeface="Calibri"/>
              <a:buChar char="•"/>
            </a:pPr>
            <a:r>
              <a:rPr lang="en-US" sz="1600" dirty="0">
                <a:latin typeface="Trebuchet MS" panose="020B0603020202020204" pitchFamily="34" charset="0"/>
                <a:ea typeface="Calibri"/>
                <a:cs typeface="Calibri"/>
                <a:sym typeface="Calibri"/>
              </a:rPr>
              <a:t>Engaging children with </a:t>
            </a:r>
            <a:r>
              <a:rPr lang="en-US" sz="1600" dirty="0" smtClean="0">
                <a:latin typeface="Trebuchet MS" panose="020B0603020202020204" pitchFamily="34" charset="0"/>
                <a:ea typeface="Calibri"/>
                <a:cs typeface="Calibri"/>
                <a:sym typeface="Calibri"/>
              </a:rPr>
              <a:t>books </a:t>
            </a:r>
            <a:endParaRPr lang="en-US" sz="1600" dirty="0">
              <a:latin typeface="Trebuchet MS" panose="020B0603020202020204" pitchFamily="34" charset="0"/>
              <a:ea typeface="Calibri"/>
              <a:cs typeface="Calibri"/>
              <a:sym typeface="Calibri"/>
            </a:endParaRPr>
          </a:p>
          <a:p>
            <a:pPr marL="342900" lvl="0" indent="-320040">
              <a:lnSpc>
                <a:spcPct val="100000"/>
              </a:lnSpc>
              <a:spcBef>
                <a:spcPts val="0"/>
              </a:spcBef>
              <a:buSzPct val="133333"/>
              <a:buFont typeface="Calibri"/>
              <a:buChar char="•"/>
            </a:pPr>
            <a:r>
              <a:rPr lang="en-US" sz="1600" dirty="0" smtClean="0">
                <a:latin typeface="Trebuchet MS" panose="020B0603020202020204" pitchFamily="34" charset="0"/>
                <a:ea typeface="Calibri"/>
                <a:cs typeface="Calibri"/>
                <a:sym typeface="Calibri"/>
              </a:rPr>
              <a:t>Next </a:t>
            </a:r>
            <a:r>
              <a:rPr lang="en-US" sz="1600" dirty="0">
                <a:latin typeface="Trebuchet MS" panose="020B0603020202020204" pitchFamily="34" charset="0"/>
                <a:ea typeface="Calibri"/>
                <a:cs typeface="Calibri"/>
                <a:sym typeface="Calibri"/>
              </a:rPr>
              <a:t>Steps</a:t>
            </a:r>
          </a:p>
          <a:p>
            <a:endParaRPr lang="en-US" dirty="0"/>
          </a:p>
        </p:txBody>
      </p:sp>
    </p:spTree>
    <p:extLst>
      <p:ext uri="{BB962C8B-B14F-4D97-AF65-F5344CB8AC3E}">
        <p14:creationId xmlns:p14="http://schemas.microsoft.com/office/powerpoint/2010/main" val="41990198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67"/>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Clr>
                <a:schemeClr val="dk1"/>
              </a:buClr>
              <a:buSzPts val="1100"/>
              <a:buFont typeface="Arial"/>
              <a:buNone/>
            </a:pPr>
            <a:r>
              <a:rPr lang="en" sz="2800" dirty="0" smtClean="0"/>
              <a:t>Engaging </a:t>
            </a:r>
            <a:r>
              <a:rPr lang="en" sz="2800" dirty="0"/>
              <a:t>Children with Books</a:t>
            </a:r>
            <a:endParaRPr dirty="0"/>
          </a:p>
        </p:txBody>
      </p:sp>
    </p:spTree>
    <p:extLst>
      <p:ext uri="{BB962C8B-B14F-4D97-AF65-F5344CB8AC3E}">
        <p14:creationId xmlns:p14="http://schemas.microsoft.com/office/powerpoint/2010/main" val="235504903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68"/>
          <p:cNvSpPr txBox="1">
            <a:spLocks noGrp="1"/>
          </p:cNvSpPr>
          <p:nvPr>
            <p:ph type="title"/>
          </p:nvPr>
        </p:nvSpPr>
        <p:spPr>
          <a:xfrm>
            <a:off x="311700" y="207433"/>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800" dirty="0"/>
              <a:t>The Benefits of Reading to Your Child</a:t>
            </a:r>
            <a:endParaRPr sz="2800" dirty="0"/>
          </a:p>
        </p:txBody>
      </p:sp>
      <p:sp>
        <p:nvSpPr>
          <p:cNvPr id="452" name="Google Shape;452;p68"/>
          <p:cNvSpPr txBox="1">
            <a:spLocks noGrp="1"/>
          </p:cNvSpPr>
          <p:nvPr>
            <p:ph type="body" idx="1"/>
          </p:nvPr>
        </p:nvSpPr>
        <p:spPr>
          <a:xfrm>
            <a:off x="311700" y="798549"/>
            <a:ext cx="7651200" cy="3416400"/>
          </a:xfrm>
          <a:prstGeom prst="rect">
            <a:avLst/>
          </a:prstGeom>
        </p:spPr>
        <p:txBody>
          <a:bodyPr spcFirstLastPara="1" wrap="square" lIns="91425" tIns="91425" rIns="91425" bIns="91425" anchor="t" anchorCtr="0">
            <a:normAutofit fontScale="92500" lnSpcReduction="20000"/>
          </a:bodyPr>
          <a:lstStyle/>
          <a:p>
            <a:pPr marL="0" lvl="0" indent="0" algn="l" rtl="0">
              <a:lnSpc>
                <a:spcPct val="110000"/>
              </a:lnSpc>
              <a:spcBef>
                <a:spcPts val="0"/>
              </a:spcBef>
              <a:spcAft>
                <a:spcPts val="0"/>
              </a:spcAft>
              <a:buNone/>
            </a:pPr>
            <a:r>
              <a:rPr lang="en" sz="1800" b="1" dirty="0"/>
              <a:t>Reading to your child has multiple, evidence-based benefits. This critical early literacy development activity helps support:</a:t>
            </a:r>
            <a:endParaRPr sz="1800" b="1" dirty="0"/>
          </a:p>
          <a:p>
            <a:pPr marL="114300" lvl="0" indent="0">
              <a:spcBef>
                <a:spcPts val="1200"/>
              </a:spcBef>
              <a:spcAft>
                <a:spcPts val="1200"/>
              </a:spcAft>
              <a:buSzPts val="1800"/>
              <a:buNone/>
            </a:pPr>
            <a:r>
              <a:rPr lang="en-US" sz="1600" b="1" dirty="0">
                <a:solidFill>
                  <a:srgbClr val="CC4125"/>
                </a:solidFill>
              </a:rPr>
              <a:t>✔</a:t>
            </a:r>
            <a:r>
              <a:rPr lang="en-US" sz="1600" dirty="0"/>
              <a:t> </a:t>
            </a:r>
            <a:r>
              <a:rPr lang="en" sz="1600" dirty="0" smtClean="0">
                <a:solidFill>
                  <a:srgbClr val="231F20"/>
                </a:solidFill>
              </a:rPr>
              <a:t>Development </a:t>
            </a:r>
            <a:r>
              <a:rPr lang="en" sz="1600" dirty="0">
                <a:solidFill>
                  <a:srgbClr val="231F20"/>
                </a:solidFill>
              </a:rPr>
              <a:t>of solid parent-child </a:t>
            </a:r>
            <a:r>
              <a:rPr lang="en" sz="1600" dirty="0" smtClean="0">
                <a:solidFill>
                  <a:srgbClr val="231F20"/>
                </a:solidFill>
              </a:rPr>
              <a:t>relationships </a:t>
            </a:r>
            <a:endParaRPr sz="1600" dirty="0">
              <a:solidFill>
                <a:srgbClr val="231F20"/>
              </a:solidFill>
            </a:endParaRPr>
          </a:p>
          <a:p>
            <a:pPr marL="114300" lvl="0" indent="0">
              <a:spcBef>
                <a:spcPts val="0"/>
              </a:spcBef>
              <a:spcAft>
                <a:spcPts val="1200"/>
              </a:spcAft>
              <a:buSzPts val="1800"/>
              <a:buNone/>
            </a:pPr>
            <a:r>
              <a:rPr lang="en-US" sz="1600" b="1" dirty="0">
                <a:solidFill>
                  <a:srgbClr val="CC4125"/>
                </a:solidFill>
              </a:rPr>
              <a:t>✔</a:t>
            </a:r>
            <a:r>
              <a:rPr lang="en-US" sz="1600" dirty="0"/>
              <a:t> </a:t>
            </a:r>
            <a:r>
              <a:rPr lang="en" sz="1600" dirty="0" smtClean="0">
                <a:solidFill>
                  <a:srgbClr val="231F20"/>
                </a:solidFill>
              </a:rPr>
              <a:t>Increased </a:t>
            </a:r>
            <a:r>
              <a:rPr lang="en" sz="1600" dirty="0">
                <a:solidFill>
                  <a:srgbClr val="231F20"/>
                </a:solidFill>
              </a:rPr>
              <a:t>listening </a:t>
            </a:r>
            <a:r>
              <a:rPr lang="en" sz="1600" dirty="0" smtClean="0">
                <a:solidFill>
                  <a:srgbClr val="231F20"/>
                </a:solidFill>
              </a:rPr>
              <a:t>skills </a:t>
            </a:r>
            <a:endParaRPr sz="1600" dirty="0">
              <a:solidFill>
                <a:srgbClr val="231F20"/>
              </a:solidFill>
            </a:endParaRPr>
          </a:p>
          <a:p>
            <a:pPr marL="114300" lvl="0" indent="0">
              <a:spcBef>
                <a:spcPts val="0"/>
              </a:spcBef>
              <a:spcAft>
                <a:spcPts val="1200"/>
              </a:spcAft>
              <a:buClr>
                <a:srgbClr val="231F20"/>
              </a:buClr>
              <a:buSzPts val="1800"/>
              <a:buNone/>
            </a:pPr>
            <a:r>
              <a:rPr lang="en-US" sz="1600" b="1" dirty="0">
                <a:solidFill>
                  <a:srgbClr val="CC4125"/>
                </a:solidFill>
              </a:rPr>
              <a:t>✔</a:t>
            </a:r>
            <a:r>
              <a:rPr lang="en-US" sz="1600" dirty="0"/>
              <a:t> </a:t>
            </a:r>
            <a:r>
              <a:rPr lang="en" sz="1600" dirty="0" smtClean="0">
                <a:solidFill>
                  <a:srgbClr val="231F20"/>
                </a:solidFill>
              </a:rPr>
              <a:t>Increased </a:t>
            </a:r>
            <a:r>
              <a:rPr lang="en" sz="1600" dirty="0">
                <a:solidFill>
                  <a:srgbClr val="231F20"/>
                </a:solidFill>
              </a:rPr>
              <a:t>language skills and cognitive </a:t>
            </a:r>
            <a:r>
              <a:rPr lang="en" sz="1600" dirty="0" smtClean="0">
                <a:solidFill>
                  <a:srgbClr val="231F20"/>
                </a:solidFill>
              </a:rPr>
              <a:t>development </a:t>
            </a:r>
          </a:p>
          <a:p>
            <a:pPr marL="114300" lvl="0" indent="0">
              <a:spcBef>
                <a:spcPts val="0"/>
              </a:spcBef>
              <a:spcAft>
                <a:spcPts val="1200"/>
              </a:spcAft>
              <a:buClr>
                <a:srgbClr val="231F20"/>
              </a:buClr>
              <a:buSzPts val="1800"/>
              <a:buNone/>
            </a:pPr>
            <a:r>
              <a:rPr lang="en-US" sz="1600" b="1" dirty="0" smtClean="0">
                <a:solidFill>
                  <a:srgbClr val="CC4125"/>
                </a:solidFill>
              </a:rPr>
              <a:t>✔</a:t>
            </a:r>
            <a:r>
              <a:rPr lang="en-US" sz="1600" dirty="0" smtClean="0"/>
              <a:t> </a:t>
            </a:r>
            <a:r>
              <a:rPr lang="en" sz="1600" dirty="0" smtClean="0">
                <a:solidFill>
                  <a:srgbClr val="231F20"/>
                </a:solidFill>
              </a:rPr>
              <a:t>Increased </a:t>
            </a:r>
            <a:r>
              <a:rPr lang="en" sz="1600" dirty="0">
                <a:solidFill>
                  <a:srgbClr val="231F20"/>
                </a:solidFill>
              </a:rPr>
              <a:t>attention </a:t>
            </a:r>
            <a:r>
              <a:rPr lang="en" sz="1600" dirty="0" smtClean="0">
                <a:solidFill>
                  <a:srgbClr val="231F20"/>
                </a:solidFill>
              </a:rPr>
              <a:t>span</a:t>
            </a:r>
            <a:endParaRPr sz="1600" dirty="0">
              <a:solidFill>
                <a:srgbClr val="231F20"/>
              </a:solidFill>
            </a:endParaRPr>
          </a:p>
          <a:p>
            <a:pPr marL="114300" lvl="0" indent="0">
              <a:spcBef>
                <a:spcPts val="0"/>
              </a:spcBef>
              <a:spcAft>
                <a:spcPts val="1200"/>
              </a:spcAft>
              <a:buClr>
                <a:srgbClr val="231F20"/>
              </a:buClr>
              <a:buSzPts val="1800"/>
              <a:buNone/>
            </a:pPr>
            <a:r>
              <a:rPr lang="en-US" sz="1600" b="1" dirty="0">
                <a:solidFill>
                  <a:srgbClr val="CC4125"/>
                </a:solidFill>
              </a:rPr>
              <a:t>✔</a:t>
            </a:r>
            <a:r>
              <a:rPr lang="en-US" sz="1600" dirty="0"/>
              <a:t> </a:t>
            </a:r>
            <a:r>
              <a:rPr lang="en" sz="1600" dirty="0" smtClean="0">
                <a:solidFill>
                  <a:srgbClr val="231F20"/>
                </a:solidFill>
              </a:rPr>
              <a:t>Expanded vocabularies </a:t>
            </a:r>
            <a:endParaRPr sz="1600" dirty="0">
              <a:solidFill>
                <a:srgbClr val="231F20"/>
              </a:solidFill>
            </a:endParaRPr>
          </a:p>
          <a:p>
            <a:pPr marL="114300" lvl="0" indent="0">
              <a:spcBef>
                <a:spcPts val="0"/>
              </a:spcBef>
              <a:spcAft>
                <a:spcPts val="1200"/>
              </a:spcAft>
              <a:buClr>
                <a:srgbClr val="231F20"/>
              </a:buClr>
              <a:buSzPts val="1800"/>
              <a:buNone/>
            </a:pPr>
            <a:r>
              <a:rPr lang="en-US" sz="1600" b="1" dirty="0">
                <a:solidFill>
                  <a:srgbClr val="CC4125"/>
                </a:solidFill>
              </a:rPr>
              <a:t>✔</a:t>
            </a:r>
            <a:r>
              <a:rPr lang="en-US" sz="1600" dirty="0"/>
              <a:t> </a:t>
            </a:r>
            <a:r>
              <a:rPr lang="en" sz="1600" dirty="0" smtClean="0">
                <a:solidFill>
                  <a:srgbClr val="231F20"/>
                </a:solidFill>
              </a:rPr>
              <a:t>Creativity</a:t>
            </a:r>
            <a:endParaRPr sz="1600" dirty="0">
              <a:solidFill>
                <a:srgbClr val="231F20"/>
              </a:solidFill>
            </a:endParaRPr>
          </a:p>
          <a:p>
            <a:pPr marL="114300" lvl="0" indent="0">
              <a:spcBef>
                <a:spcPts val="0"/>
              </a:spcBef>
              <a:spcAft>
                <a:spcPts val="1200"/>
              </a:spcAft>
              <a:buClr>
                <a:srgbClr val="231F20"/>
              </a:buClr>
              <a:buSzPts val="1800"/>
              <a:buNone/>
            </a:pPr>
            <a:r>
              <a:rPr lang="en-US" sz="1600" b="1" dirty="0">
                <a:solidFill>
                  <a:srgbClr val="CC4125"/>
                </a:solidFill>
              </a:rPr>
              <a:t>✔</a:t>
            </a:r>
            <a:r>
              <a:rPr lang="en-US" sz="1600" dirty="0"/>
              <a:t> </a:t>
            </a:r>
            <a:r>
              <a:rPr lang="en" sz="1600" dirty="0" smtClean="0">
                <a:solidFill>
                  <a:srgbClr val="231F20"/>
                </a:solidFill>
              </a:rPr>
              <a:t>Life lessons </a:t>
            </a:r>
            <a:endParaRPr sz="1600" dirty="0">
              <a:solidFill>
                <a:srgbClr val="231F20"/>
              </a:solidFill>
            </a:endParaRPr>
          </a:p>
          <a:p>
            <a:pPr marL="114300" lvl="0" indent="0">
              <a:spcBef>
                <a:spcPts val="0"/>
              </a:spcBef>
              <a:spcAft>
                <a:spcPts val="1200"/>
              </a:spcAft>
              <a:buClr>
                <a:srgbClr val="231F20"/>
              </a:buClr>
              <a:buSzPts val="1800"/>
              <a:buNone/>
            </a:pPr>
            <a:r>
              <a:rPr lang="en-US" sz="1600" b="1" dirty="0">
                <a:solidFill>
                  <a:srgbClr val="CC4125"/>
                </a:solidFill>
              </a:rPr>
              <a:t>✔</a:t>
            </a:r>
            <a:r>
              <a:rPr lang="en-US" sz="1600" dirty="0"/>
              <a:t> </a:t>
            </a:r>
            <a:r>
              <a:rPr lang="en" sz="1600" dirty="0" smtClean="0">
                <a:solidFill>
                  <a:srgbClr val="231F20"/>
                </a:solidFill>
              </a:rPr>
              <a:t>Social </a:t>
            </a:r>
            <a:r>
              <a:rPr lang="en" sz="1600" dirty="0">
                <a:solidFill>
                  <a:srgbClr val="231F20"/>
                </a:solidFill>
              </a:rPr>
              <a:t>and Emotional Development</a:t>
            </a:r>
            <a:endParaRPr sz="1600" dirty="0">
              <a:solidFill>
                <a:srgbClr val="231F20"/>
              </a:solidFill>
            </a:endParaRPr>
          </a:p>
        </p:txBody>
      </p:sp>
      <p:sp>
        <p:nvSpPr>
          <p:cNvPr id="453" name="Google Shape;453;p68"/>
          <p:cNvSpPr txBox="1"/>
          <p:nvPr/>
        </p:nvSpPr>
        <p:spPr>
          <a:xfrm>
            <a:off x="2387448" y="4262154"/>
            <a:ext cx="5575452" cy="677078"/>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spAutoFit/>
          </a:bodyPr>
          <a:lstStyle/>
          <a:p>
            <a:pPr marL="0" lvl="0" indent="0" algn="ctr" rtl="0">
              <a:spcBef>
                <a:spcPts val="0"/>
              </a:spcBef>
              <a:spcAft>
                <a:spcPts val="0"/>
              </a:spcAft>
              <a:buNone/>
            </a:pPr>
            <a:r>
              <a:rPr lang="en" sz="1600" b="1" dirty="0">
                <a:solidFill>
                  <a:schemeClr val="tx1"/>
                </a:solidFill>
                <a:latin typeface="Trebuchet MS" panose="020B0603020202020204" pitchFamily="34" charset="0"/>
              </a:rPr>
              <a:t>Children are made readers on the laps of their parents. </a:t>
            </a:r>
            <a:endParaRPr lang="en" sz="1600" b="1" dirty="0" smtClean="0">
              <a:solidFill>
                <a:schemeClr val="tx1"/>
              </a:solidFill>
              <a:latin typeface="Trebuchet MS" panose="020B0603020202020204" pitchFamily="34" charset="0"/>
            </a:endParaRPr>
          </a:p>
          <a:p>
            <a:pPr marL="0" lvl="0" indent="0" algn="ctr" rtl="0">
              <a:spcBef>
                <a:spcPts val="0"/>
              </a:spcBef>
              <a:spcAft>
                <a:spcPts val="0"/>
              </a:spcAft>
              <a:buNone/>
            </a:pPr>
            <a:r>
              <a:rPr lang="en" sz="1600" dirty="0" smtClean="0">
                <a:solidFill>
                  <a:schemeClr val="tx1"/>
                </a:solidFill>
                <a:latin typeface="Trebuchet MS" panose="020B0603020202020204" pitchFamily="34" charset="0"/>
              </a:rPr>
              <a:t>Emilie </a:t>
            </a:r>
            <a:r>
              <a:rPr lang="en" sz="1600" dirty="0">
                <a:solidFill>
                  <a:schemeClr val="tx1"/>
                </a:solidFill>
                <a:latin typeface="Trebuchet MS" panose="020B0603020202020204" pitchFamily="34" charset="0"/>
              </a:rPr>
              <a:t>Buchwald</a:t>
            </a:r>
            <a:endParaRPr sz="1600" dirty="0">
              <a:solidFill>
                <a:schemeClr val="tx1"/>
              </a:solidFill>
              <a:latin typeface="Trebuchet MS" panose="020B0603020202020204" pitchFamily="34" charset="0"/>
            </a:endParaRPr>
          </a:p>
        </p:txBody>
      </p:sp>
      <p:pic>
        <p:nvPicPr>
          <p:cNvPr id="2" name="Picture 1" title="Picture of parent reading with child"/>
          <p:cNvPicPr>
            <a:picLocks noChangeAspect="1"/>
          </p:cNvPicPr>
          <p:nvPr/>
        </p:nvPicPr>
        <p:blipFill>
          <a:blip r:embed="rId3"/>
          <a:stretch>
            <a:fillRect/>
          </a:stretch>
        </p:blipFill>
        <p:spPr>
          <a:xfrm>
            <a:off x="5681672" y="1388183"/>
            <a:ext cx="3212870" cy="24569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Google Shape;417;p63"/>
          <p:cNvSpPr txBox="1"/>
          <p:nvPr/>
        </p:nvSpPr>
        <p:spPr>
          <a:xfrm>
            <a:off x="5622692" y="3938223"/>
            <a:ext cx="3144793" cy="215403"/>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 sz="800" u="sng" dirty="0">
                <a:solidFill>
                  <a:schemeClr val="tx1"/>
                </a:solidFill>
                <a:latin typeface="Calibri"/>
                <a:ea typeface="Calibri"/>
                <a:cs typeface="Calibri"/>
                <a:sym typeface="Calibri"/>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This Photo</a:t>
            </a:r>
            <a:r>
              <a:rPr lang="en" sz="800" dirty="0">
                <a:solidFill>
                  <a:schemeClr val="tx1"/>
                </a:solidFill>
                <a:latin typeface="Calibri"/>
                <a:ea typeface="Calibri"/>
                <a:cs typeface="Calibri"/>
                <a:sym typeface="Calibri"/>
              </a:rPr>
              <a:t> by Unknown Author is licensed under </a:t>
            </a:r>
            <a:r>
              <a:rPr lang="en" sz="800" u="sng" dirty="0">
                <a:solidFill>
                  <a:schemeClr val="tx1"/>
                </a:solidFill>
                <a:latin typeface="Calibri"/>
                <a:ea typeface="Calibri"/>
                <a:cs typeface="Calibri"/>
                <a:sym typeface="Calibri"/>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CC BY-SA-NC</a:t>
            </a:r>
            <a:endParaRPr sz="800" dirty="0">
              <a:solidFill>
                <a:schemeClr val="tx1"/>
              </a:solidFill>
              <a:latin typeface="Calibri"/>
              <a:ea typeface="Calibri"/>
              <a:cs typeface="Calibri"/>
              <a:sym typeface="Calibri"/>
            </a:endParaRPr>
          </a:p>
        </p:txBody>
      </p:sp>
      <p:sp>
        <p:nvSpPr>
          <p:cNvPr id="3" name="TextBox 2"/>
          <p:cNvSpPr txBox="1"/>
          <p:nvPr/>
        </p:nvSpPr>
        <p:spPr>
          <a:xfrm>
            <a:off x="-55500" y="4925397"/>
            <a:ext cx="2442948" cy="230832"/>
          </a:xfrm>
          <a:prstGeom prst="rect">
            <a:avLst/>
          </a:prstGeom>
          <a:noFill/>
        </p:spPr>
        <p:txBody>
          <a:bodyPr wrap="square" rtlCol="0">
            <a:spAutoFit/>
          </a:bodyPr>
          <a:lstStyle/>
          <a:p>
            <a:r>
              <a:rPr lang="en-US" sz="900" dirty="0" smtClean="0">
                <a:hlinkClick r:id="rId6"/>
              </a:rPr>
              <a:t>Healthline  Benefits or Reading to Children </a:t>
            </a:r>
            <a:endParaRPr lang="en-US" sz="900" dirty="0"/>
          </a:p>
        </p:txBody>
      </p:sp>
    </p:spTree>
    <p:extLst>
      <p:ext uri="{BB962C8B-B14F-4D97-AF65-F5344CB8AC3E}">
        <p14:creationId xmlns:p14="http://schemas.microsoft.com/office/powerpoint/2010/main" val="11029224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6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800" dirty="0"/>
              <a:t>Tips on How to Raise a “Ready Reader”</a:t>
            </a:r>
            <a:endParaRPr sz="2800" dirty="0"/>
          </a:p>
        </p:txBody>
      </p:sp>
      <p:sp>
        <p:nvSpPr>
          <p:cNvPr id="459" name="Google Shape;459;p6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800" b="1" dirty="0"/>
              <a:t>The U.S. Department of Education outlines several ways families can help their child become “ready </a:t>
            </a:r>
            <a:r>
              <a:rPr lang="en" sz="1800" b="1" dirty="0" smtClean="0"/>
              <a:t>readers.” </a:t>
            </a:r>
            <a:r>
              <a:rPr lang="en" sz="1800" b="1" dirty="0"/>
              <a:t>These </a:t>
            </a:r>
            <a:r>
              <a:rPr lang="en" sz="1800" b="1" u="sng" dirty="0">
                <a:solidFill>
                  <a:schemeClr val="hlink"/>
                </a:solidFill>
                <a:hlinkClick r:id="rId3"/>
              </a:rPr>
              <a:t>Reading Tips for Parents</a:t>
            </a:r>
            <a:r>
              <a:rPr lang="en" sz="1800" b="1" dirty="0"/>
              <a:t> include:</a:t>
            </a:r>
            <a:endParaRPr sz="1800" b="1" dirty="0"/>
          </a:p>
          <a:p>
            <a:pPr marL="457200" lvl="0" indent="-342900" algn="l" rtl="0">
              <a:spcBef>
                <a:spcPts val="1200"/>
              </a:spcBef>
              <a:spcAft>
                <a:spcPts val="1200"/>
              </a:spcAft>
              <a:buSzPts val="1800"/>
              <a:buAutoNum type="arabicPeriod"/>
            </a:pPr>
            <a:r>
              <a:rPr lang="en" sz="1600" dirty="0"/>
              <a:t>Making Books “Key Members of the Family”</a:t>
            </a:r>
            <a:endParaRPr sz="1600" dirty="0"/>
          </a:p>
          <a:p>
            <a:pPr marL="457200" lvl="0" indent="-342900" algn="l" rtl="0">
              <a:spcBef>
                <a:spcPts val="0"/>
              </a:spcBef>
              <a:spcAft>
                <a:spcPts val="1200"/>
              </a:spcAft>
              <a:buSzPts val="1800"/>
              <a:buAutoNum type="arabicPeriod"/>
            </a:pPr>
            <a:r>
              <a:rPr lang="en" sz="1600" dirty="0"/>
              <a:t>Storytelling</a:t>
            </a:r>
            <a:endParaRPr sz="1600" dirty="0"/>
          </a:p>
          <a:p>
            <a:pPr marL="457200" lvl="0" indent="-342900" algn="l" rtl="0">
              <a:spcBef>
                <a:spcPts val="0"/>
              </a:spcBef>
              <a:spcAft>
                <a:spcPts val="1200"/>
              </a:spcAft>
              <a:buSzPts val="1800"/>
              <a:buAutoNum type="arabicPeriod"/>
            </a:pPr>
            <a:r>
              <a:rPr lang="en" sz="1600" dirty="0"/>
              <a:t>Writing Notes</a:t>
            </a:r>
            <a:endParaRPr sz="1600" dirty="0"/>
          </a:p>
          <a:p>
            <a:pPr marL="457200" lvl="0" indent="-342900" algn="l" rtl="0">
              <a:spcBef>
                <a:spcPts val="0"/>
              </a:spcBef>
              <a:spcAft>
                <a:spcPts val="1200"/>
              </a:spcAft>
              <a:buSzPts val="1800"/>
              <a:buAutoNum type="arabicPeriod"/>
            </a:pPr>
            <a:r>
              <a:rPr lang="en" sz="1600" dirty="0"/>
              <a:t>Using the Library with the Whole Family</a:t>
            </a:r>
            <a:endParaRPr sz="1600" dirty="0"/>
          </a:p>
          <a:p>
            <a:pPr marL="0" lvl="0" indent="0" algn="l" rtl="0">
              <a:spcBef>
                <a:spcPts val="1200"/>
              </a:spcBef>
              <a:spcAft>
                <a:spcPts val="1200"/>
              </a:spcAft>
              <a:buNone/>
            </a:pPr>
            <a:endParaRPr dirty="0"/>
          </a:p>
        </p:txBody>
      </p:sp>
      <p:sp>
        <p:nvSpPr>
          <p:cNvPr id="460" name="Google Shape;460;p69"/>
          <p:cNvSpPr txBox="1"/>
          <p:nvPr/>
        </p:nvSpPr>
        <p:spPr>
          <a:xfrm>
            <a:off x="365886" y="3766632"/>
            <a:ext cx="8520600" cy="615523"/>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chemeClr val="tx1"/>
                </a:solidFill>
                <a:latin typeface="Trebuchet MS" panose="020B0603020202020204" pitchFamily="34" charset="0"/>
              </a:rPr>
              <a:t>Find a summary of these highlighted tips on the </a:t>
            </a:r>
            <a:r>
              <a:rPr lang="en" b="1" u="sng" dirty="0">
                <a:solidFill>
                  <a:schemeClr val="tx1"/>
                </a:solidFill>
                <a:latin typeface="Trebuchet MS" panose="020B0603020202020204" pitchFamily="34" charset="0"/>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GetReadytoRead.org</a:t>
            </a:r>
            <a:r>
              <a:rPr lang="en" b="1" dirty="0">
                <a:solidFill>
                  <a:schemeClr val="tx1"/>
                </a:solidFill>
                <a:latin typeface="Trebuchet MS" panose="020B0603020202020204" pitchFamily="34" charset="0"/>
              </a:rPr>
              <a:t>. </a:t>
            </a:r>
            <a:r>
              <a:rPr lang="en" b="1" dirty="0" smtClean="0">
                <a:solidFill>
                  <a:schemeClr val="tx1"/>
                </a:solidFill>
                <a:latin typeface="Trebuchet MS" panose="020B0603020202020204" pitchFamily="34" charset="0"/>
              </a:rPr>
              <a:t>A </a:t>
            </a:r>
            <a:r>
              <a:rPr lang="en" b="1" u="sng" dirty="0">
                <a:solidFill>
                  <a:schemeClr val="tx1"/>
                </a:solidFill>
                <a:latin typeface="Trebuchet MS" panose="020B0603020202020204" pitchFamily="34" charset="0"/>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Home Literacy Checklist</a:t>
            </a:r>
            <a:r>
              <a:rPr lang="en" b="1" dirty="0">
                <a:solidFill>
                  <a:schemeClr val="tx1"/>
                </a:solidFill>
                <a:latin typeface="Trebuchet MS" panose="020B0603020202020204" pitchFamily="34" charset="0"/>
              </a:rPr>
              <a:t> is also accessible from this website to help you create a literacy-friendly home or </a:t>
            </a:r>
            <a:r>
              <a:rPr lang="en" b="1" dirty="0" smtClean="0">
                <a:solidFill>
                  <a:schemeClr val="tx1"/>
                </a:solidFill>
                <a:latin typeface="Trebuchet MS" panose="020B0603020202020204" pitchFamily="34" charset="0"/>
              </a:rPr>
              <a:t>classroom.</a:t>
            </a:r>
            <a:endParaRPr b="1" dirty="0">
              <a:solidFill>
                <a:schemeClr val="tx1"/>
              </a:solidFill>
              <a:latin typeface="Trebuchet MS" panose="020B0603020202020204" pitchFamily="34" charset="0"/>
            </a:endParaRPr>
          </a:p>
        </p:txBody>
      </p:sp>
    </p:spTree>
    <p:extLst>
      <p:ext uri="{BB962C8B-B14F-4D97-AF65-F5344CB8AC3E}">
        <p14:creationId xmlns:p14="http://schemas.microsoft.com/office/powerpoint/2010/main" val="52162952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70"/>
          <p:cNvSpPr txBox="1">
            <a:spLocks noGrp="1"/>
          </p:cNvSpPr>
          <p:nvPr>
            <p:ph type="title"/>
          </p:nvPr>
        </p:nvSpPr>
        <p:spPr>
          <a:xfrm>
            <a:off x="146220" y="126304"/>
            <a:ext cx="8874211"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800" dirty="0"/>
              <a:t>The Importance of Diversity in Children’s Literature</a:t>
            </a:r>
            <a:endParaRPr sz="2800" dirty="0"/>
          </a:p>
        </p:txBody>
      </p:sp>
      <p:sp>
        <p:nvSpPr>
          <p:cNvPr id="466" name="Google Shape;466;p70"/>
          <p:cNvSpPr txBox="1">
            <a:spLocks noGrp="1"/>
          </p:cNvSpPr>
          <p:nvPr>
            <p:ph type="body" idx="1"/>
          </p:nvPr>
        </p:nvSpPr>
        <p:spPr>
          <a:xfrm>
            <a:off x="309793" y="1220532"/>
            <a:ext cx="7906575"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800" b="1" dirty="0"/>
              <a:t>Early exposure to diverse literature fosters inclusiveness, tolerance and empathy in young children. “Diversity” goes beyond race/ethnicities and multiculturalism, it encompasses:</a:t>
            </a:r>
            <a:endParaRPr sz="1800" b="1" dirty="0"/>
          </a:p>
          <a:p>
            <a:pPr marL="457200" lvl="0" indent="-342900" algn="l" rtl="0">
              <a:spcBef>
                <a:spcPts val="1200"/>
              </a:spcBef>
              <a:spcAft>
                <a:spcPts val="1200"/>
              </a:spcAft>
              <a:buSzPts val="1800"/>
              <a:buChar char="●"/>
            </a:pPr>
            <a:r>
              <a:rPr lang="en" sz="1600" dirty="0"/>
              <a:t>Abilities,</a:t>
            </a:r>
            <a:endParaRPr sz="1600" dirty="0"/>
          </a:p>
          <a:p>
            <a:pPr marL="457200" lvl="0" indent="-342900" algn="l" rtl="0">
              <a:spcBef>
                <a:spcPts val="0"/>
              </a:spcBef>
              <a:spcAft>
                <a:spcPts val="1200"/>
              </a:spcAft>
              <a:buSzPts val="1800"/>
              <a:buChar char="●"/>
            </a:pPr>
            <a:r>
              <a:rPr lang="en" sz="1600" dirty="0"/>
              <a:t>Socio-economics, </a:t>
            </a:r>
            <a:endParaRPr sz="1600" dirty="0"/>
          </a:p>
          <a:p>
            <a:pPr marL="457200" lvl="0" indent="-342900" algn="l" rtl="0">
              <a:spcBef>
                <a:spcPts val="0"/>
              </a:spcBef>
              <a:spcAft>
                <a:spcPts val="1200"/>
              </a:spcAft>
              <a:buSzPts val="1800"/>
              <a:buChar char="●"/>
            </a:pPr>
            <a:r>
              <a:rPr lang="en" sz="1600" dirty="0"/>
              <a:t>Gender,</a:t>
            </a:r>
            <a:endParaRPr sz="1600" dirty="0"/>
          </a:p>
          <a:p>
            <a:pPr marL="457200" lvl="0" indent="-342900" algn="l" rtl="0">
              <a:spcBef>
                <a:spcPts val="0"/>
              </a:spcBef>
              <a:spcAft>
                <a:spcPts val="1200"/>
              </a:spcAft>
              <a:buSzPts val="1800"/>
              <a:buChar char="●"/>
            </a:pPr>
            <a:r>
              <a:rPr lang="en" sz="1600" dirty="0"/>
              <a:t>Religion,</a:t>
            </a:r>
            <a:endParaRPr sz="1600" dirty="0"/>
          </a:p>
          <a:p>
            <a:pPr marL="457200" lvl="0" indent="-342900" algn="l" rtl="0">
              <a:spcBef>
                <a:spcPts val="0"/>
              </a:spcBef>
              <a:spcAft>
                <a:spcPts val="1200"/>
              </a:spcAft>
              <a:buSzPts val="1800"/>
              <a:buChar char="●"/>
            </a:pPr>
            <a:r>
              <a:rPr lang="en" sz="1600" dirty="0" smtClean="0"/>
              <a:t>Languages spoken at home and</a:t>
            </a:r>
            <a:endParaRPr sz="1600" dirty="0"/>
          </a:p>
          <a:p>
            <a:pPr marL="457200" lvl="0" indent="-342900" algn="l" rtl="0">
              <a:spcBef>
                <a:spcPts val="0"/>
              </a:spcBef>
              <a:spcAft>
                <a:spcPts val="1200"/>
              </a:spcAft>
              <a:buSzPts val="1800"/>
              <a:buChar char="●"/>
            </a:pPr>
            <a:r>
              <a:rPr lang="en" sz="1600" dirty="0"/>
              <a:t>Community/geographical diversity</a:t>
            </a:r>
            <a:endParaRPr sz="1600" dirty="0"/>
          </a:p>
        </p:txBody>
      </p:sp>
      <p:sp>
        <p:nvSpPr>
          <p:cNvPr id="467" name="Google Shape;467;p70"/>
          <p:cNvSpPr txBox="1"/>
          <p:nvPr/>
        </p:nvSpPr>
        <p:spPr>
          <a:xfrm>
            <a:off x="4139512" y="2152426"/>
            <a:ext cx="4880919" cy="2191339"/>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spAutoFit/>
          </a:bodyPr>
          <a:lstStyle/>
          <a:p>
            <a:pPr marL="0" lvl="0" indent="0" algn="l" rtl="0">
              <a:lnSpc>
                <a:spcPct val="115000"/>
              </a:lnSpc>
              <a:spcBef>
                <a:spcPts val="0"/>
              </a:spcBef>
              <a:spcAft>
                <a:spcPts val="1200"/>
              </a:spcAft>
              <a:buClr>
                <a:schemeClr val="dk1"/>
              </a:buClr>
              <a:buSzPts val="1100"/>
              <a:buFont typeface="Arial"/>
              <a:buNone/>
            </a:pPr>
            <a:r>
              <a:rPr lang="en" sz="1600" b="1" dirty="0" smtClean="0">
                <a:solidFill>
                  <a:schemeClr val="tx1"/>
                </a:solidFill>
                <a:latin typeface="Trebuchet MS" panose="020B0603020202020204" pitchFamily="34" charset="0"/>
              </a:rPr>
              <a:t>Did you know? </a:t>
            </a:r>
          </a:p>
          <a:p>
            <a:pPr marL="0" lvl="0" indent="0" algn="l" rtl="0">
              <a:lnSpc>
                <a:spcPct val="115000"/>
              </a:lnSpc>
              <a:spcBef>
                <a:spcPts val="0"/>
              </a:spcBef>
              <a:spcAft>
                <a:spcPts val="1200"/>
              </a:spcAft>
              <a:buClr>
                <a:schemeClr val="dk1"/>
              </a:buClr>
              <a:buSzPts val="1100"/>
              <a:buFont typeface="Arial"/>
              <a:buNone/>
            </a:pPr>
            <a:r>
              <a:rPr lang="en" sz="1600" dirty="0" smtClean="0">
                <a:solidFill>
                  <a:schemeClr val="tx1"/>
                </a:solidFill>
                <a:latin typeface="Trebuchet MS" panose="020B0603020202020204" pitchFamily="34" charset="0"/>
              </a:rPr>
              <a:t>A </a:t>
            </a:r>
            <a:r>
              <a:rPr lang="en" sz="1600" dirty="0">
                <a:solidFill>
                  <a:schemeClr val="tx1"/>
                </a:solidFill>
                <a:latin typeface="Trebuchet MS" panose="020B0603020202020204" pitchFamily="34" charset="0"/>
              </a:rPr>
              <a:t>child’s healthy development of </a:t>
            </a:r>
            <a:r>
              <a:rPr lang="en" sz="1600" dirty="0" smtClean="0">
                <a:solidFill>
                  <a:schemeClr val="tx1"/>
                </a:solidFill>
                <a:latin typeface="Trebuchet MS" panose="020B0603020202020204" pitchFamily="34" charset="0"/>
              </a:rPr>
              <a:t>identity/sense </a:t>
            </a:r>
            <a:r>
              <a:rPr lang="en" sz="1600" dirty="0">
                <a:solidFill>
                  <a:schemeClr val="tx1"/>
                </a:solidFill>
                <a:latin typeface="Trebuchet MS" panose="020B0603020202020204" pitchFamily="34" charset="0"/>
              </a:rPr>
              <a:t>of self can be positively shaped by exposure to affirming representations of themselves in the literature. </a:t>
            </a:r>
            <a:r>
              <a:rPr lang="en" sz="1600" u="sng" dirty="0" smtClean="0">
                <a:solidFill>
                  <a:schemeClr val="tx1"/>
                </a:solidFill>
                <a:latin typeface="Trebuchet MS" panose="020B0603020202020204" pitchFamily="34" charset="0"/>
                <a:hlinkClick r:id="rId3"/>
              </a:rPr>
              <a:t>Visit </a:t>
            </a:r>
            <a:r>
              <a:rPr lang="en" sz="1600" u="sng" dirty="0">
                <a:solidFill>
                  <a:schemeClr val="tx1"/>
                </a:solidFill>
                <a:latin typeface="Trebuchet MS" panose="020B0603020202020204" pitchFamily="34" charset="0"/>
                <a:hlinkClick r:id="rId3"/>
              </a:rPr>
              <a:t>the </a:t>
            </a:r>
            <a:r>
              <a:rPr lang="en" sz="1600" u="sng" dirty="0" smtClean="0">
                <a:solidFill>
                  <a:schemeClr val="tx1"/>
                </a:solidFill>
                <a:latin typeface="Trebuchet MS" panose="020B0603020202020204" pitchFamily="34" charset="0"/>
                <a:hlinkClick r:id="rId3"/>
              </a:rPr>
              <a:t>ALA </a:t>
            </a:r>
            <a:r>
              <a:rPr lang="en" sz="1600" u="sng" dirty="0">
                <a:solidFill>
                  <a:schemeClr val="tx1"/>
                </a:solidFill>
                <a:latin typeface="Trebuchet MS" panose="020B0603020202020204" pitchFamily="34" charset="0"/>
                <a:hlinkClick r:id="rId3"/>
              </a:rPr>
              <a:t>website for lists of notable books that celebrate diversity</a:t>
            </a:r>
            <a:r>
              <a:rPr lang="en" sz="1600" dirty="0">
                <a:solidFill>
                  <a:schemeClr val="tx1"/>
                </a:solidFill>
                <a:latin typeface="Trebuchet MS" panose="020B0603020202020204" pitchFamily="34" charset="0"/>
              </a:rPr>
              <a:t>.</a:t>
            </a:r>
            <a:endParaRPr sz="1600" dirty="0">
              <a:solidFill>
                <a:schemeClr val="tx1"/>
              </a:solidFill>
              <a:latin typeface="Trebuchet MS" panose="020B0603020202020204" pitchFamily="34" charset="0"/>
            </a:endParaRPr>
          </a:p>
        </p:txBody>
      </p:sp>
      <p:sp>
        <p:nvSpPr>
          <p:cNvPr id="2" name="TextBox 1" title="Pink text box about EdEquity VA"/>
          <p:cNvSpPr txBox="1"/>
          <p:nvPr/>
        </p:nvSpPr>
        <p:spPr>
          <a:xfrm>
            <a:off x="309793" y="4620280"/>
            <a:ext cx="4056467" cy="523220"/>
          </a:xfrm>
          <a:prstGeom prst="rect">
            <a:avLst/>
          </a:prstGeom>
          <a:solidFill>
            <a:schemeClr val="accent2">
              <a:lumMod val="60000"/>
              <a:lumOff val="40000"/>
            </a:schemeClr>
          </a:solidFill>
        </p:spPr>
        <p:txBody>
          <a:bodyPr wrap="square" rtlCol="0">
            <a:spAutoFit/>
          </a:bodyPr>
          <a:lstStyle/>
          <a:p>
            <a:r>
              <a:rPr lang="en-US" b="1" dirty="0" smtClean="0">
                <a:solidFill>
                  <a:schemeClr val="bg1"/>
                </a:solidFill>
                <a:latin typeface="Trebuchet MS" panose="020B0603020202020204" pitchFamily="34" charset="0"/>
              </a:rPr>
              <a:t>Learn more about Virginia’s commitment to equity in education: </a:t>
            </a:r>
            <a:r>
              <a:rPr lang="en-US" b="1" dirty="0" smtClean="0">
                <a:solidFill>
                  <a:schemeClr val="bg1"/>
                </a:solidFill>
                <a:latin typeface="Trebuchet MS" panose="020B0603020202020204" pitchFamily="34" charset="0"/>
                <a:hlinkClick r:id="rId4"/>
              </a:rPr>
              <a:t>#</a:t>
            </a:r>
            <a:r>
              <a:rPr lang="en-US" b="1" dirty="0" err="1" smtClean="0">
                <a:solidFill>
                  <a:schemeClr val="bg1"/>
                </a:solidFill>
                <a:latin typeface="Trebuchet MS" panose="020B0603020202020204" pitchFamily="34" charset="0"/>
                <a:hlinkClick r:id="rId4"/>
              </a:rPr>
              <a:t>EdEquityVA</a:t>
            </a:r>
            <a:r>
              <a:rPr lang="en-US" b="1" dirty="0" smtClean="0">
                <a:solidFill>
                  <a:schemeClr val="bg1"/>
                </a:solidFill>
                <a:latin typeface="Trebuchet MS" panose="020B0603020202020204" pitchFamily="34" charset="0"/>
              </a:rPr>
              <a:t>.</a:t>
            </a:r>
            <a:endParaRPr lang="en-US" b="1"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412787030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71"/>
          <p:cNvSpPr txBox="1">
            <a:spLocks noGrp="1"/>
          </p:cNvSpPr>
          <p:nvPr>
            <p:ph type="title"/>
          </p:nvPr>
        </p:nvSpPr>
        <p:spPr>
          <a:xfrm>
            <a:off x="271200" y="1647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smtClean="0"/>
              <a:t>Diversify Your Child’s “Reading Diet” by Genre and Type</a:t>
            </a:r>
            <a:endParaRPr sz="2800" dirty="0"/>
          </a:p>
        </p:txBody>
      </p:sp>
      <p:sp>
        <p:nvSpPr>
          <p:cNvPr id="473" name="Google Shape;473;p71"/>
          <p:cNvSpPr txBox="1">
            <a:spLocks noGrp="1"/>
          </p:cNvSpPr>
          <p:nvPr>
            <p:ph type="body" idx="1"/>
          </p:nvPr>
        </p:nvSpPr>
        <p:spPr>
          <a:xfrm>
            <a:off x="355350" y="1062343"/>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800" b="1" dirty="0"/>
              <a:t>Diversity in literature can also be categorized according to the </a:t>
            </a:r>
            <a:r>
              <a:rPr lang="en" sz="1800" b="1" i="1" dirty="0"/>
              <a:t>genres</a:t>
            </a:r>
            <a:r>
              <a:rPr lang="en" sz="1800" b="1" dirty="0"/>
              <a:t> and </a:t>
            </a:r>
            <a:r>
              <a:rPr lang="en" sz="1800" b="1" i="1" dirty="0"/>
              <a:t>types</a:t>
            </a:r>
            <a:r>
              <a:rPr lang="en" sz="1800" b="1" dirty="0"/>
              <a:t> of literature young children are </a:t>
            </a:r>
            <a:r>
              <a:rPr lang="en" sz="1800" b="1" dirty="0" smtClean="0"/>
              <a:t>exposed </a:t>
            </a:r>
            <a:r>
              <a:rPr lang="en" sz="1800" b="1" dirty="0"/>
              <a:t>to:</a:t>
            </a:r>
            <a:endParaRPr sz="1800" b="1" dirty="0"/>
          </a:p>
          <a:p>
            <a:pPr marL="457200" lvl="0" indent="-334327" algn="l" rtl="0">
              <a:spcBef>
                <a:spcPts val="0"/>
              </a:spcBef>
              <a:spcAft>
                <a:spcPts val="0"/>
              </a:spcAft>
              <a:buSzPct val="100000"/>
              <a:buChar char="●"/>
            </a:pPr>
            <a:endParaRPr lang="en" dirty="0" smtClean="0"/>
          </a:p>
          <a:p>
            <a:pPr marL="457200" lvl="0" indent="-334327" algn="l" rtl="0">
              <a:spcBef>
                <a:spcPts val="0"/>
              </a:spcBef>
              <a:spcAft>
                <a:spcPts val="0"/>
              </a:spcAft>
              <a:buSzPct val="100000"/>
              <a:buChar char="●"/>
            </a:pPr>
            <a:endParaRPr lang="en" dirty="0"/>
          </a:p>
          <a:p>
            <a:pPr marL="457200" lvl="0" indent="-334327" algn="l" rtl="0">
              <a:spcBef>
                <a:spcPts val="0"/>
              </a:spcBef>
              <a:spcAft>
                <a:spcPts val="0"/>
              </a:spcAft>
              <a:buSzPct val="100000"/>
              <a:buChar char="●"/>
            </a:pPr>
            <a:endParaRPr lang="en" dirty="0" smtClean="0"/>
          </a:p>
          <a:p>
            <a:pPr marL="457200" lvl="0" indent="-334327" algn="l" rtl="0">
              <a:spcBef>
                <a:spcPts val="0"/>
              </a:spcBef>
              <a:spcAft>
                <a:spcPts val="0"/>
              </a:spcAft>
              <a:buSzPct val="100000"/>
              <a:buChar char="●"/>
            </a:pPr>
            <a:endParaRPr lang="en" dirty="0"/>
          </a:p>
          <a:p>
            <a:pPr marL="122873" lvl="0" indent="0" algn="l" rtl="0">
              <a:spcBef>
                <a:spcPts val="0"/>
              </a:spcBef>
              <a:spcAft>
                <a:spcPts val="0"/>
              </a:spcAft>
              <a:buSzPct val="100000"/>
              <a:buNone/>
            </a:pPr>
            <a:endParaRPr lang="en" dirty="0" smtClean="0"/>
          </a:p>
          <a:p>
            <a:pPr marL="122873" lvl="0" indent="0" algn="l" rtl="0">
              <a:spcBef>
                <a:spcPts val="0"/>
              </a:spcBef>
              <a:spcAft>
                <a:spcPts val="0"/>
              </a:spcAft>
              <a:buSzPct val="100000"/>
              <a:buNone/>
            </a:pPr>
            <a:endParaRPr lang="en" dirty="0"/>
          </a:p>
          <a:p>
            <a:pPr marL="122873" lvl="0" indent="0" algn="l" rtl="0">
              <a:spcBef>
                <a:spcPts val="0"/>
              </a:spcBef>
              <a:spcAft>
                <a:spcPts val="0"/>
              </a:spcAft>
              <a:buSzPct val="100000"/>
              <a:buNone/>
            </a:pPr>
            <a:endParaRPr lang="en" dirty="0" smtClean="0"/>
          </a:p>
          <a:p>
            <a:pPr marL="122873" lvl="0" indent="0" algn="l" rtl="0">
              <a:spcBef>
                <a:spcPts val="0"/>
              </a:spcBef>
              <a:spcAft>
                <a:spcPts val="0"/>
              </a:spcAft>
              <a:buSzPct val="100000"/>
              <a:buNone/>
            </a:pPr>
            <a:endParaRPr lang="en" dirty="0"/>
          </a:p>
        </p:txBody>
      </p:sp>
      <p:sp>
        <p:nvSpPr>
          <p:cNvPr id="474" name="Google Shape;474;p71"/>
          <p:cNvSpPr txBox="1"/>
          <p:nvPr/>
        </p:nvSpPr>
        <p:spPr>
          <a:xfrm>
            <a:off x="271199" y="4306767"/>
            <a:ext cx="8352300" cy="615600"/>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chemeClr val="tx1"/>
                </a:solidFill>
                <a:latin typeface="Trebuchet MS" panose="020B0603020202020204" pitchFamily="34" charset="0"/>
              </a:rPr>
              <a:t>Visit the Association for </a:t>
            </a:r>
            <a:r>
              <a:rPr lang="en" b="1" dirty="0" smtClean="0">
                <a:solidFill>
                  <a:schemeClr val="tx1"/>
                </a:solidFill>
                <a:latin typeface="Trebuchet MS" panose="020B0603020202020204" pitchFamily="34" charset="0"/>
              </a:rPr>
              <a:t>Library </a:t>
            </a:r>
            <a:r>
              <a:rPr lang="en" b="1" dirty="0">
                <a:solidFill>
                  <a:schemeClr val="tx1"/>
                </a:solidFill>
                <a:latin typeface="Trebuchet MS" panose="020B0603020202020204" pitchFamily="34" charset="0"/>
              </a:rPr>
              <a:t>Service to Children (a division of the American Library Association) website to view </a:t>
            </a:r>
            <a:r>
              <a:rPr lang="en" b="1" u="sng" dirty="0">
                <a:solidFill>
                  <a:schemeClr val="tx1"/>
                </a:solidFill>
                <a:latin typeface="Trebuchet MS" panose="020B0603020202020204" pitchFamily="34" charset="0"/>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Younger Readers’ Notable Book Lists for 2021</a:t>
            </a:r>
            <a:r>
              <a:rPr lang="en" b="1" dirty="0">
                <a:solidFill>
                  <a:schemeClr val="tx1"/>
                </a:solidFill>
                <a:latin typeface="Trebuchet MS" panose="020B0603020202020204" pitchFamily="34" charset="0"/>
              </a:rPr>
              <a:t> and </a:t>
            </a:r>
            <a:r>
              <a:rPr lang="en" b="1" u="sng" dirty="0">
                <a:solidFill>
                  <a:schemeClr val="tx1"/>
                </a:solidFill>
                <a:latin typeface="Trebuchet MS" panose="020B0603020202020204" pitchFamily="34" charset="0"/>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Past Years</a:t>
            </a:r>
            <a:r>
              <a:rPr lang="en" b="1" dirty="0">
                <a:solidFill>
                  <a:schemeClr val="tx1"/>
                </a:solidFill>
                <a:latin typeface="Trebuchet MS" panose="020B0603020202020204" pitchFamily="34" charset="0"/>
              </a:rPr>
              <a:t>. </a:t>
            </a:r>
            <a:endParaRPr b="1" dirty="0">
              <a:solidFill>
                <a:schemeClr val="tx1"/>
              </a:solidFill>
              <a:latin typeface="Trebuchet MS" panose="020B0603020202020204" pitchFamily="34" charset="0"/>
            </a:endParaRPr>
          </a:p>
        </p:txBody>
      </p:sp>
      <p:sp>
        <p:nvSpPr>
          <p:cNvPr id="3" name="Rectangle 2"/>
          <p:cNvSpPr/>
          <p:nvPr/>
        </p:nvSpPr>
        <p:spPr>
          <a:xfrm>
            <a:off x="1951777" y="3997465"/>
            <a:ext cx="6165287" cy="615553"/>
          </a:xfrm>
          <a:prstGeom prst="rect">
            <a:avLst/>
          </a:prstGeom>
        </p:spPr>
        <p:txBody>
          <a:bodyPr wrap="square">
            <a:spAutoFit/>
          </a:bodyPr>
          <a:lstStyle/>
          <a:p>
            <a:pPr marL="122873" lvl="0">
              <a:buSzPct val="100000"/>
            </a:pPr>
            <a:r>
              <a:rPr lang="en-US" sz="1200" dirty="0">
                <a:latin typeface="Trebuchet MS" panose="020B0603020202020204" pitchFamily="34" charset="0"/>
              </a:rPr>
              <a:t>Don’t forget the classics! (Think Winnie the Pooh and Frog and Toad)</a:t>
            </a:r>
          </a:p>
          <a:p>
            <a:pPr marL="457200" lvl="0">
              <a:spcBef>
                <a:spcPts val="1200"/>
              </a:spcBef>
              <a:spcAft>
                <a:spcPts val="1200"/>
              </a:spcAft>
            </a:pPr>
            <a:endParaRPr lang="en-US" sz="1200" dirty="0"/>
          </a:p>
        </p:txBody>
      </p:sp>
      <p:sp>
        <p:nvSpPr>
          <p:cNvPr id="4" name="AutoShape 2" descr="data:image/png;base64,iVBORw0KGgoAAAANSUhEUgAABAAAAAMACAYAAAC6uhUNAAAAAXNSR0IArs4c6QAAIABJREFUeF7s3QmUJFWd7/F/d+1da1fXXsW+L4ooICCCCMiO88ZxXBhQBwbFUUR9KggIKIwozwGVUYYBRRgXdJwZZRMbEBAEZXMB2deuvapr37ur+p1fdEdWZlREZkRWVldVxzfOecc3XZkRcT/3ZpL3F3dZsfvuu28yDgQQQAABBBBAAAEEEEAAAQQQ2KYFVhAAbNP1S+EQQAABBBBAAAEEEEAAAQQQcAQIAGgICCCAAAIIIIAAAggggAACCMRAgAAgBpVMERFAAAEEEEAAAQQQQAABBBAgAKANIIAAAggggAACCCCAAAIIIBADAQKAGFQyRUQAAQQQQAABBBBAAAEEEECAAIA2gAACCCCAAAIIIIAAAggggEAMBAgAYlDJFBEBBBBAAAEEEEAAAQQQQAABAgDaAAIIIIAAAggggAACCCCAAAIxECAAiEElU0QEEEAAAQQQQAABBBBAAAEECABoAwgggAACCCCAAAIIIIAAAgjEQIAAIAaVTBERQAABBBBAAAEEEEAAAQQQIACgDSCAAAIIIIAAAggggAACCCAQAwECgBhUMkVEAAEEEEAAAQQQQAABBBBAgACANoAAAggggAACCCCAAAIIIIBADAQIAGJQyRQRAQQQQAABBBBAAAEEEEAAAQIA2gACCCCAAAIIIIAAAggggAACMRAgAIhBJVNEBBBAAAEEEEAAAQQQQAABBAgAaAMIIIAAAggggAACCCCAAAIIxECAACAGlUwREUAAAQQQQAABBBBAAAEEECAAoA0ggAACCCCAAAIIIIAAAgggEAMBAoAYVDJFRAABBBBAAAEEEEAAAQQQQIAAgDaAAAIIIIAAAggggAACCCCAQAwECABiUMkUEQEEEEAAAQQQQAABBBBAAAECANoAAggggAACCCCAAAIIIIAAAjEQIACIQSVTRAQQQAABBBBAAAEEEEAAAQQIAGgDCCCAAAIIIIAAAggggAACCMRAgAAgBpVMERFAAAEEEEAAAQQQQAABBBAgAKANIIAAAggggAACCCCAAAIIIBADAQKAGFQyRUQAAQQQQAABBBBAAAEEEECAAIA2gAACCCCAAAIIIIAAAggggEAMBAgAYlDJFBEBBBBAAAEEEEAAAQQQQAABAgDaAAIIIIAAAggggAACCCCAAAIxECAAiEElU0QEEEAAAQQQQAABBBBAAAEECABoAwgggAACCCCAAAIIIIAAAgjEQIAAIAaVTBERQAABBBBAAAEEEEAAAQQQIACgDSCAAAIIIIAAAggggAACCCAQAwECgBhUMkVEAAEEEEAAAQQQQAABBBBAgACANoAAAggggAACCCCAAAIIIIBADAQIAGJQyRQRAQQQQAABBBBAAAEEEEAAAQIA2gACCCCAAAIIIIAAAggggAACMRAgAIhBJVNEBBBAAAEEEEAAAQQQQAABBAgAaAMIIIAAAggggAACCCCAAAIIxECAACAGlUwREUAAAQQQQAABBBBAAAEEECAAoA0ggAACCCCAAAIIIIAAAgggEAMBAoAYVDJFRAABBBBAAAEEEEAAAQQQQIAAgDaAAAIIIIAAAggggAACCCCAQAwECABiUMkUEQEEEEAAAQQQQAABBBBAAAECANoAAggggAACCCCAAAIIIIAAAjEQIACIQSVTRAQQQAABBBBAAAEEEEAAAQQIAGgDCCCAAAIIIIAAAggggAACCMRAgAAgBpVMERFAAAEEEEAAAQQQQAABBBAgAKANIIAAAggggAACCCCAAAIIIBADAQKAGFQyRUQAAQQQQAABBBBAAAEEEECAAIA2gAACCCCAAAIIIIAAAggggEAMBAgAYlDJFBEBBBBAAAEEEEAAAQQQQAABAgDaAAIIIIAAAggggAACCCCAAAIxECAAiEElU0QEEEAAAQQQQAABBBBAAAEECABoAwgggAACCCCAAAIIIIAAAgjEQIAAIAaVTBERQAABBBBAAAEEEEAAAQQQIACgDSCAAAIIIIAAAggggAACCCAQAwECgBhUMkVEAAEEEEAAAQQQQAABBBBAgACANoAAAggggAACCCCAAAIIIIBADAQIAGJQyRQRAQQQQAABBBBAAAEEEEAAAQIA2gACCCCAAAIIIIAAAggggAACMRAgAIhBJVNEBBBAAAEEEEAAAQQQQAABBAgAaAMIIIAAAggggAACCCCAAAIIxECAACAGlUwREUAAAQQQQAABBBBAAAEEECAAoA0ggAACCCCAAAIIIIAAAgggEAMBAoAYVDJFRAABBBBAAAEEEEAAAQQQQIAAgDaAAAIIIIAAAggggAACCCCAQAwECABiUMkUEQEEEEAAAQQQQAABBBBAAAECANoAAggggAACCCCAAAIIIIAAAjEQIACIQSVTRAQQQAABBBBAAAEEEEAAAQQIAGgDCCCAAAIIIIAAAggggAACCMRAgAAgBpVMERFAAAEEEEAAAQQQQAABBBAgAKANIIAAAggggAACCCCAAAIIIBADAQKAGFQyRUQAAQQQQAABBBBAAAEEEECAAIA2gAACCCCAAAIIIIAAAggggEAMBAgAYlDJFBEBBBBAAAEEEEAAAQQQQAABAgDaAAIIIIAAAggggAACCCCAAAIxECAAiEElU0QEEEAAAQQQQAABBBBAAAEECABoAwgggAACCCCAAAIIIIAAAgjEQIAAIAaVTBERQAABBBBAAAEEEEAAAQQQIACgDSCAAAIIIIAAAggggAACCCAQAwECgBhUMkVEAAEEEEAAAQQQQAABBBBAgACANoAAAggggAACCCCAAAIIIIBADAQIAGJQyRQRAQQQQAABBBBAAAEEEEAAAQIA2gACCCCAAAIIIIAAAggggAACMRAgAIhBJVNEBBBAAAEEEEAAAQQQQAABBAgAaAMIIIAAAggggAACCCCAAAIIxECAACAGlUwREUAAAQQQQAABBBBAAAEEECAAoA0ggAACCCCAAAIIIIAAAgggEAMBAoAYVDJFRAABBBBAAAEEEEAAAQQQQIAAgDaAAAIIIIAAAggggAACCCCAQAwECABiUMkUEQEEEEAAAQQQQAABBBBAAAECANoAAggggAACCCCAAAIIIIAAAjEQIACIQSVTRAQQQAABBBBAAAEEEEAAAQQIAGgDCCCAAAIIIIAAAggggAACCMRAgAAgBpVMERFAAAEEEEAAAQQQQAABBBAgAKANIIAAAggggAACCCCAAAIIIBADAQKAGFQyRUQAAQQQQAABBBBAAAEEEECAAIA2gAACCCCAAAIIIIAAAggggEAMBAgAYlDJFBEBBBBAAAEEEEAAAQQQQAABAgDaAAIIIIAAAggggAACCCCAAAIxECAAiEElU0QEEEAAAQQQQAABBBBAAAEECABoAwgggAACCCCAAAIIIIAAAgjEQIAAIAaVTBERQAABBBBAAAEEEEAAAQQQIACgDSCAAAIIIIAAAggggAACCCAQAwECgBhUMkVEAAEEEEAAAQQQQAABBBBAgACANoAAAggggAACCCCAAAIIIIBADAQIAGJQyRQRAQQQQAABBBBAAAEEEEAAAQIA2gACCCCAAAIIIIAAAggggAACMRAgAIhBJVNEBBBAAAEEEEAAAQQQQAABBAgAaAMIIIAAAggggAACCCCAAAIIxECAACAGlUwREUAAAQQQQAABBBBAAAEEECAAoA0ggAACCCCAAAIIIIAAAgggEAMBAoAYVDJFRAABBBBAAAEEEEAAAQQQQIAAgDaAAAIIIIAAAggggAACCCCAQAwECABiUMkUEQEEEEAAAQQQQAABBBBAAAECANoAAggggAACCCCAAAIIIIAAAjEQIACIQSVTRAQQQAABBBBAAAEEEEAAAQQIAGgDCCCAAAIIIIAAAggggAACCMRAgAAgBpVMERFAAAEEEEAAAQQQQAABBBAgAKANIIAAAggggAACCCCAAAIIIBADAQKAGFQyRUQAAQQQQAABBBBAAAEEEECAAIA2gAACCCCAAAIIIIAAAggggEAMBAgAYlDJFBEBBBBAAAEEEEAAAQQQQAABAgDaAAIIIIAAAggggAACCCCAAAIxECAAiEElU0QEEEAAAQQQQAABBBBAAAEECABoAwgggAACCCCAAAIIIIAAAgjEQIAAIAaVTBERQAABBBBAAAEEEEAAAQQQIACgDSCAAAIIIIAAAggggAACCCAQAwECgBhUMkVEAAEEEEAAAQQQQAABBBBAgACANoAAAggggAACCCCAAAIIIIBADAQIAGJQyRQRAQQQQAABBBBAAAEEEEAAAQIA2gACCCCAAAIIIIAAAggggAACMRAgAIhBJVNEBBBAAAEEEEAAAQQQQAABBAgAaAMIIIAAAggggAACCCCAAAIIxECAACAGlUwREUAAAQQQQAABBBBAAAEEECAAoA0ggAACCCCAAAIIIIAAAgggEAMBAoAYVDJFRAABBBBAAAEEEEAAAQQQQIAAgDaAAAIIIIAAAggggAACCCCAQAwECABiUMkUEQEEEEAAAQQQQAABBBBAAAECANoAAggggAACCCCAAAIIIIAAAjEQIACIQSVTRAQQQAABBBBAAAEEEEAAAQQIAGgDCCCAAAIIIIAAAggggAACCMRAgAAgBpVMERFAAAEEEEAAAQQQQAABBBAgAKANIIAAAggggAACCCCAAAIIIBADAQKAGFQyRUQAAQQQQAABBBBAAAEEEECAAIA2gAACCCCAAAIIIIAAAggggEAMBAgAYlDJFBEBBBBAAAEEEEAAAQQQQAABAgDaAAIIIIAAAggggAACCCCAAAIxECAAiEElU0QEEEAAAQQQQAABBBBAAAEECABoAwgggAACCCCAAAIIIIAAAgjEQIAAIAaVTBERQAABBBBAAAEEEEAAAQQQIACgDSCAAAIIIIAAAggggAACCCAQAwECgBhUMkVEAAEEEEAAAQQQQAABBBBAgACANoAAAggggAACCCCAAAIIIIBADAQIAGJQyRQRAQQQQAABBBBAAAEEEEAAAQIA2gACCCCAAAIIIIAAAggggAACMRAgAIhBJVNEBBBAAAEEEEAAAQQQQAABBAgAaAMIIIAAAggggAACCCCAAAIIxECAACAGlUwREUAAAQQQQAABBBBAAAEEECAAoA0ggAACCCCAAAIIIIAAAgggEAMBAoAYVDJFRAABBBBAAAEEEEAAAQQQQIAAgDaAAAIIIIAAAggggAACCCCAQAwECABiUMkUEQEEEEAAAQQQQAABBBBAAAECANoAAggggAACCCCAAAIIIIAAAjEQIACIQSVTRAQQQAABBBBAAAEEEEAAAQQIAGgDCCCAAAIIIIAAAggggAACCMRAgAAgBpVMERFAAAEEEEAAAQQQQAABBBAgAKANIIAAAggggAACCCCAAAIIIBADAQKAGFQyRUQAAQQQQAABBBBAAAEEEECAAIA2gAACCCCAAAIIIIAAAggggEAMBAgAYlDJFBEBBBBAAAEEEEAAAQQQQAABAgDaAAIIIIAAAggggAACCCCAAAIxECAAiEElU0QEEEAAAQQQQAABBBBAAAEECABoAwgggAACCCCAAAIIIIAAAgjEQIAAIAaVTBERQAABBBBAAAEEEEAAAQQQIACgDSCAAAIIIIAAAggggAACCCAQAwECgBhUMkVEAAEEEEAAAQQQQAABBBBAgACANoAAAggggAACCCCAAAIIIIBADAQIAGJQyRQRAQQQQAABBBBAAAEEEEAAAQIA2gACCCCAAAIIIIAAAggggAACMRAgAIhBJVNEBBBAAAEEEEAAAQQQQAABBAgAaAMIIIAAAggggAACCCCAAAIIxECAACAGlUwREUAAAQQQQAABBBBAAAEEECAAoA0ggAACCCCAAAIIIIAAAgggEAMBAoAYVDJFRAABBBBAAAEEEEAAAQQQQIAAgDaAAAIIIIAAAggggAACCCCAQAwECABiUMkUEQEEEEAAAQQQQAABBBBAAAECANoAAggggAACCCCAAAIIIIAAAjEQIACIQSVTRAQQQAABBBBAAAEEEEAAAQQIAGgDCCCAAAIIIIAAAggggAACCMRAgAAgBpVMERFAAAEEEEAAAQQQQAABBBAgAKANIIAAAggggAACCCCAAAIIIBADAQKAGFQyRUQAAQQQQAABBBBAAAEEEECAAIA2gAACCCCAAAIIIIAAAggggEAMBAgAYlDJFBEBBBBAAAEEEEAAAQQQQAABAgDaAAIIIIAAAggggAACCCCAAAIxECAAiEElU0QEEEAAAQQQQAABBBBAAAEECABoAwgggAACCCCAAAIIIIAAAgjEQIAAIAaVTBERQAABBBBAAAEEEEAAAQQQIACgDSCAAAIIIIAAAggggAACCCAQAwECgBhUMkVEAAEEEEAAAQQQQAABBBBAgACANoAAAggggAACCCCAAAIIIIBADAQIAGJQyRQRAQQQQAABBBBAAAEEEEAAAQIA2gACCCCAAAIIIIAAAggggAACMRAgAIhBJVNEBBBAAAEEEEAAAQQQQAABBAgAaAMIIIAAAggggAACCCCAAAIIxECAACAGlUwREUAAAQQQQAABBBBAAAEEECAAoA0ggAACCGQl8N49B+2yw7tS3nvva2V27t2NNjm9Iqtzum+64YQ2O6xlNHGOB1tL7Yw7mud1zji/WbVx+Paj9o9v7Ld9aiasvHDG4ZjZZDYylWc943n25QfrrH2kwH787tetpmTa+fv4xpX2iV832YOtq5YF3/YVG5b1/S8LZG4SAQQQQGBZCxAALOvq4+YRQACBxRPwCwA2zqywSx+ss58+WzmvGyMAmBdfypsriqbtG+/sdAKVlQG5zOiGlXb2XU3WsUQDgLyVm+zUvQdtzzWT9sX76wNxCABy1244EwIIIIDAtilAALBt1iulQgABBBZcwC8A0EXbR/LtH+9osVcGCrO+BwKArOlS3qj+/r8e1WEn7DKc9oTdY/n2gV9s5wQES2kEgDty4fyDe2ynqinLNBKEACA37YazIIAAAghsuwIEANtu3VIyBBBAYEEFggIAXfTuV8vs0/c02lSWUwEIAHJTdfvXT9h1x7daxZYh/+5ZNVJjaGqlbdpkVrDSbN1wgX3othZbXTy9pAKAzx7Ua2fu15cYuUAAkJt2wVkQQAABBOIrQAAQ37qn5AgggMC8BNIFAOpgnndfvd36YkVW1yAAyIptzpu8daQ5/z9/rtK++nCtadi/91hqT9AvOLTHTt+3P3GbBAC5aRecBQEEEEAgvgIEAPGte0qOAAIIzEsgXQCgE7cNF9hpt7U4/xv1IACIKub/em8H+tXBQjv11hbrHcvPzQUW+CxRA4AFvh1OjwACCCCAwLIXIABY9lVIARBAAIHFEcgUAOiu7nip3D5zT6NtiniLBAARwQJe7u1AP9S6ys64oyVyfeTmbqKfhQAguhnvQAABBBBAIJ0AAQDtAwEEEEAgKwFvAKBh/xtmVlhJ/uYt5nRkOxWAACCrKpnzpuXegV7u95+bWuQsCCCAAAII5E6AACB3lpwJAQQQiJWANwDoHc+z/3mu0j7yxn7LXzn7zF+7AXzo9hbrGg0/7JwAIDdNabl3oJf7/eemFjkLAggggAACuRMgAMidJWdCAAEEYiXgFwB8+PYW+8yB6+2dO4ykWGjhuQvurw899DwXAcAuVVP2vr0G7cgdRqy+dKMV5W0OJTQqYf14nj3RVWI/fLrKnugqtukZbTiX+fCW+aanVtvlv6t13qi96t+x/aidvu+A7b1m0soKp53V693rPdi6ym74U7W9NI/tETPd4WEtY3bNu9pTRmFkek9yGea7CKCMj9152E7Zddj2qpmw6uLNBlp8cGQqz57rK7RfvFBhv3yhwiYDdojw1n26+392fZGdfluLDU7mOS+b7/2rDmX4vj0Hbb/68cT969xjG1Zax2i+3ftqmf3kmUprjbC2hTfIuPCBevvZs5XOPcvslN2GnLa6Y+WUlW/ZsUE+Cs20o8aNf1kdKUDLVOf8HQEEEEAgvgIEAPGte0qOAAIIzEvALwD4wC+2t+L8GVMnrm7VxsT5JzausM/9ptF+/UpZqGvOJwDYv37cLnpbj+21ZiKxfVy6i7aP5NuVv6+1O18qzxhQBAUAb6idsCuP7HT2qk93qCP8WMcq++y9Dda9AAvxLVYAoI6zgo+P799nFUXTGet4aDLPvvb7Gvv5s5VzzBcjAND9n7r3oH10//VWU5L5/t16vPjBOns5RKATFAAoLLnw0J6Uz4ofnq53+0sVdvFv63x3b8gIzgsQQAABBBDYIkAAQFNAAAEEEMhKICgAeH2owNm67byDe52n4u7xfF+RaYSAnr5nOrIJAPQM/8w39dkn37I+8bQ/03Xcv6uDdcszVc72eEFPpvVavwDg2fWFTuCQvPZBputqZ4SP3tVkL/QVZXpppL8vRgCgoOe7x7bbvrUTke5V5v/1XKVd9lBdivnWDgAUWHzjnZ12WMtoqMAouZAKMhQCaLHLdIc3ALjogXprLt9gZ+6XOl0mE+Bfeorto79qDvUZynQu/o4AAgggEE8BAoB41julRgABBOYtkC4A0LBmDUU/fLvRlOvc/FSVXf67uoxP2qMGAOr8n39Ij522b/+cTpw6mh0jBfZCf6HNbFrhDLPWUPHkdQp0k3rdva+VObsWBIUA3jL/sbvYdq2asrItw7Z1Hg1H19D00Q0rrapo2vZcM2mrCmYXRnRBfvN6qZ2ztsmmAobCZ1NBu1dP2sff3JcIQDQNYofK2VEJPWP5pk5k8rH2lTL77+crnH+KOoR+Tcm0XX98q+1dMznndjVkXg4Dk3lWWjDjOFR6RgfIXMPbv/bI5mkUOnT/GlGhI9P9K2z65mNrnOH5ub5/tYGX+gutc7TACvM22Z7Vk1ZdsnFO+9Lrrni41n7016rAKvMGAI+0r7IDGsYTbVAOfeP59mxfkdMeGko32C6rp3yDrOQpG9m0Ed6DAAIIIBBvAQKAeNc/pUcAAQSyFkgXAOik6ox6pwKMb1xpn7q70e5/vTTtdaMGAH+/56BdfFh3SqdenSrNNVfnsm8iddSBOqSfOmC9vX/vgZROll+HNPlG0219qMUOv/Tbenu0oyQl4NAoiLP267ez35w6MmFkaqWd9atme7yzJOs6yPTGqIvoRQkA1Cm+6qgOO3rH1PUeNLXh64/U2B0vl6esrSAH+X3+rb1OIOAeeoqu0RBP+Dgsxv3rfq56dI3d8mzlnLUhdq6asssO7zJNM9HaBu6huvzE2iZ7uG2Vb5V4y+G+SO3tya4Su/TBOnvOMxpERp8/uMfUtpOvpSkrp926XaQ1CDK1E/6OAAIIIBAfAQKA+NQ1JUUAAQRyKpApANDFNMT5swf1pHRgwkwFiBIAaCj1zSe1OkOq3UNBw1ceqjUtPpjuOLhpzP71qA7Tk+wwHdKgAEBP8z97T2Pa+dmn7jNgXzykJyWkWOinuQvZgT5y+1G7+uh2K86fnebxzPoiO+vO5rTrG2hUiIKD5FETd71SZp9a2zRnZMhC3v/Juw7ZFe/oSqmPVwcL7WN3NZnCnKBD/f5zD+ydM3z/ya5iO+OOFt824BcAqPOvRSi/+kht4CKUfiNb9L6Lf1tvP92yiGBOP9ScDAEEEEBgmxcgANjmq5gCIoAAAgsjECYA0FSA649vs4OaxhI3oQ7MzU+tdubbz3YdU+8xSgDw4Tf02xcOng0ZdP5v/KHWrv/T6lAFf9dOI3blkR0pHVnN6dZUAO/9+QUAms9/2m0tpv9Nd+iJ7g9Oak0Mb9drH2pd5XQagxxCFSDNixaqA62O6TePabdjd5p9+q8n/2fc0WwKeDId3vvSCI0P39Yy5yn4Qt2/Ri9cd1ybHdI82y77J/Kcuni6N/P9q/yXH9Fl79ljMFFU7fZw3n31duuLm6dTJB9+AUC6wCD5vS0KuE5eZ01ls4tqKjj48kN1mZj5OwIIIIAAAnMECABoFAgggAACWQmECQB04n1qNBWg1VYXzz5l15DpT9/TaA+s858KEDYA0Nz6G09stf3qZheg0xz3D93m/yTWr6B+ndnesXw79dYW0xPh5MMvAIjyFP+r7+i0v919KHFK7zZ2WVXEIgQAWkfhhye3Wk3STg9RHPaonrQbT2p1ttnTodDmgvsbEmsRuEVaqABg//oJu+74VqtIWrvh2ier7apHa0JXgV/HXO1ZIyC8gY63HFGe4ius+N4JrXZg43ji3h5sLXXCFg4EEEAAAQSiChAARBXj9QgggAACjkDYAECvPeeA9Xb2/utTpgI83VtsH7m9ObGHezJr2ABAC8v94MRWq0oKF77+SK3d8OdwT//dax6z44gzFUCdLR3TMyvsC/c12K0vpq7u7i2zFmzTSIG1r4bb3vCMN/Y787rdY7kGACfvOmxfe0dnYpeHqOsZyFkjQ7ROhIbbvzRQ6EzX0FPx5GOhAgBvPQxM5NmHbm9xFi2McngDnfaRAvvgL7ezjpH8tOWIej3vdQgAotQSr0UAAQQQSBYgAKA9IIAAAghkJRAlANDwd40C0JNX90i34F7YAEBP0y8/ojMRLAxpYb07W+Z0JDMVsLFso/3oFA2znl1HwO+JtrfMGrquDl+6OePJ1/a+f7kGAAox1Il2D21n+A+3tZg6trk8FioAuPa4NtMaBu7xp+5iZ4tKdzeBsGXwBiFae+ITv26yB1tTFwP0liOqV1SHsPfP6xBAAAEE4idAABC/OqfECCCAQE4EogQAuuCbG8bt349tN+277h5Bq6eHDQA++Zb19om3rE+cL+gJbKYChx1m7S2z5r1/4BfhV2TfVgIAb/0s1FoGUTu+YXYx8Js28quXy53dKaIefiNQLnyg3n7mWaDPW46/9hbZ6bdtZ8NTm7cvzHREdch0Pv6OAAIIIBBfAQKA+NY9JUcAAQTmJRA1ANDFtFifFu1L3tbMbypA2ADA2zGazxP1MNecbwf+SA2JAAAgAElEQVQ+zPsPaxmza97VbiX5s1vlZaqooHJH7TiG6UBrzQSN5nhby+wCetoF4WO/yv2c9IW4/8qiabvppFZT5909oqxfkFwXXi/9LUwAEHUIf1SHTO2FvyOAAAIIxFeAACC+dU/JEUAAgXkJZBMAqPP1/RPbbJ+a1KkA331yjX3rsTWJ+wnTGdeLFzIA8OtUh+nAp0MN8/6lHgDksgOdqQFG7fiGCTByef9+AYBfmBC1HF6X+b4/kzN/RwABBBCIjwABQHzqmpIigAACORXIJgDQDWjrtWuOaU/ZB35oMs8+eleTPdFZ4tzjUggAHu0osX+8o8W00J97hOnAEwDkrplF7fguhQDAbxHKqOUgAMhdG+JMCCCAAAKpAgQAtAgEEEAAgawEsg0AdDG/qQDJ+6IvhQDAb5g2AYA5OyV4t6VjCsDsuhZMAcjq64Q3IYAAAghsJQECgK0EzWUQQACBbU1gPgHAmpJpu/74Vtu7ZnYetnYF+MYfau36P60OPQIgV4sA+i0M59ep3RoBQC7bSdQnz2GeoOv+WARwcy1pV4vrjm+1isLN6zWoDV9wf4P99/MVKdUYtR68bWC+789lm+JcCCCAAALLW4AAYHnXH3ePAAIILJrAfAIA3fTh243aVUd1pEwF6J/IszPuaLHPHNRrh7XMbtMWtGiadxu20Q0r7ey7muz37anbsGVCainfYD9+9zqrW7Ux8dIb/rzaNJw7+SAA2Kzxpbd126n7DCRoom5rpzfK8ouH9Njg5Ep7aaDIHusoMZknT7mI2vENG2B88+gOO27n4cT9R12V332jdxvKoPYXtRwEAJk+sfwdAQQQQCBbAQKAbOV4HwIIIBBzgfkGAJpZf8Gh3XbavrMdSZH+oX2V6XnqwU2zq8wHBQB+27D5zcHOVFXH7Dhi/3pUhzO8Xcf0zAr7wn0NduuL5QQAPvvaezu+Q1Mr7aw7W0zTOMIeX31Hp+k87uG35kLUjnPYAOCMN/bb5w/uSVx7YCLPPnR7i2nhxyiHtwxB21BGLQcBQJRa4LUIIIAAAlEECACiaPFaBBBAAIGEwHwDAJ1IUwFuPLHVdq9OnQqgbnje7Np7FhQA+A3dj7oVoDr93zqm3Y7cfnbEQe9Yvp16a4u9OlhIAOATAOxRPWk3ntRq1cWzc9+vfbLarnq0JtQnRPV+88nrbJeqqcTrr3l8jX378dmdIPSHqB3nsAGAd+i+rhV1K0Dd+/dPbLX60tlRIw+sK7Wz7my2zTHS7BG1HAQAoZoRL0IAAQQQyEKAACALNN6CAAIIILB5CPdlh3clKHrH8+wDv9jeXh8qiMRzxPajpiHZ6fa9T7dv+off0O8sKrhyS2CQvJZAmBt5104jduWRHVacP9ttu+uVMvvU2qY5HTmmAGwWVWhy3XFtzo4O7tE9lm9n3NFsz/dlfor+wb0H7MJDeyxv5WbzEY0g+FWzPb5lFwj3nFE7zmEDAL/7d6efPN2b+f7V1C4/osves8dgovwaNfLFB+rtfz3z//WCqOUgAAjzyeU1CCCAAALZCBAAZKPGexBAAAEEchYABE0FSCZOFwA0l2+wm09qNf2ve0xOr7ArHq61H/21Km1NaZqBhv7ribR7qDP6ibVN9nDb3HUECABmOTVi4uqj21OCE82lP/POFls/nhfovk/NpH3n2DZrSHpyrgUXz1nblDL/36/j7DdNIPlCYQMAvefkXYfsind0Wf6WEEL/1jZc4GxHqTUNgg6113MP7LUz9+tPee/TvcX2kdubbXBybtkJAPjCRAABBBBYKgIEAEulJrgPBBBAYJkJ5GoEgIqtYdQ/OLHVdkoaEh42ANDr/n7PQbv4sO6UDplGAqx9pdwuebDO+iZSO2WlBTN25n59dsZ+/Va0Zd6/zqP33PzUavvqw7Vznv7r7wQAs7WijrDCkxN2mV1MT399bajALry/wdRZTx4Kr6f9p+w67Cz8V1E0G7gMTeY5ne4nPE//dS7vLg8KZz73m0a797VS309LlABAowC0COXRO46knEsL+Wkqwk1PVTlrQXgDhkvf3uWsT+GOONHfdV+fvqfRNAXA7yAAWGZfbtwuAgggsA0LEABsw5VL0RBAAIGFFMhlAKD79BuK795/uhEAeo26aecf0mOn7duf0jFzO/UdIwX2Qn+hzWxaYTtWTpk6islPft3r3PtamZ17d6NpBIHfQQCQquK3naP7Cj0J13oM6lBXFU2bFmzUmg3Jx8aZFfYvD9faD5/2H6nh3eXBrc+RqTzbMGPWOZpvZ9/VbF2j+c5powQAen26+1cbeKm/0DpHC5wpD3tWT1p1ycY57StTGXQdAoCF/Cbi3AgggAACUQQIAKJo8VoEEEAAgYRArgMAv3nVYQMANwQ454DeOU/1w1SZnvzf+mKFXfRAfWDnX+chAJirqU60pgIc1DgehjrxGnWcv/XYGrvuj9W+oy30Qr/pHckX8a7eHzUAcEMAjWQ4qDH1qX6YwijcuOyhOvtvn3n/ye8nAAijyWsQQAABBLaGAAHA1lDmGggggMA2KJDrACBdhy/TCIBk3v3rx50F2naqnJrztNavGl4ZKLTLflfr7DSQ6SAA8BfS8P7T9x1whuxrekWmQ+bn319vT3aVZHqpaRTAJYd1WVnh3PNOTa+wz9zTaGtfLXPOk00AoPe59//x/ftSpicE3ZwCI40Wuex3ddYxsnn0QbqDACCTEH9HAAEEENhaAgQAW0ua6yCAAALbmMBCBAAi8lucLUoAoHNoNMG+tRP2wX0G7ICGcWeNAXeuv4Z2a8j4Y50l9qOnq+ypnuLAJ9DeKiMASN+IZXzKbkP27t2GbI/qKSsrnHZCGHWYBybz7OmeYvvxM5V23+ulc+bXpzvzzlVT9ukDe+2AxnFnOkHy/PuvP1JrN/x59bwCAPfauv9jdx521irYq2bC2ebQvdbw1EpbN1Rga18tt58/V5GYdhDmY00AEEaJ1yCAAAIIbA0BAoCtocw1EEAAAQQQQAABBBBAAAEEEFhkAQKARa4ALo8AAvEV2G5qyi5pa7O6DbPb1+VK47niYvtyc7MN5c2ufl+0aZN9srPTjhieXbX9/O22s6dKMg/DztV9zfc8xwwO2jldXYnT/Fd1tf2gpma+p13279eIh9N6e+29fX1OWW6tqrIbamttesXmxQwrpqftS21ttsfERM7L2l1QYJc0N9u6wsKcn5sTIoAAAggggEBuBQgAcuvJ2RBAAIHQAgQAs1RV09N29OCgPVxWZm1pOpIEAP7Nq3Rmxs5rb7c3jY05L7iisdEeKi9PvJgAIPTHMtILw7bbSCflxQgggAACCCygAAHAAuJyagQQQCCdAAGAWfHMjL1zaMje39dnG1asyPgkmQDAv0XtPDlpX25ttcrpaedJ/KXNzdZVUEAAsEBfQVHb7QLdBqdFAAEEEEAgsgABQGQy3oAAAgjkRiDuAUD59LR9sb3d9h3fvH1cmKHkBAD+be+EgQE7u7vb+eP95eX27YYGm9wy/F//xgiA3HxmdZZs2m3urs6ZEEAAAQQQmJ8AAcD8/Hg3AgggkLWAXwCwkHPyl9oaAN5OKQFAdk3JW6//UVtrv1y9eVV89/ALAL5VX29rKyuzu2iM35VNu40xF0VHAAEEEFhiAgQAS6xCuB0EEIiPwNYOAJaaLB2p3NRI/YYNdnFbm6k9ja9caRe1tJgWgSQAyI2v9yy024Vx5awIIIAAAltHgABg6zhzFQQQQGCOAAFA6sr0YUYA0IzmChw4Ouqs8K/j2eJiu6y52QaTdn/QvzMCIHcthwAgd5acCQEEEEBg6wsQAGx9c66IAAIIOAIEAAQA8/0oZNr+zz0/AcB8pWffTwCQO0vOhAACCCCw9QUIALa+OVdEAAEECAB8nkozAiD6ByPT9n8EANFNM72DACCTEH9HAAEEEFjKAgQAS7l2uDcEENimBbb2CIBcLAK4euNG239szN46MmK7TE6a5p/r6M/Pt5eKiuyx0lL7XVmZ83/7HVF3PvAuijjfXQDUYX7j2Ji9Y2go5f6nVqywV4qK7C+rVtlvy8vttcJCm05aRT9dQ/R2CL2r8MvssJERO3R42HacmrKy6WnbuGKFtRYW2p9WrbJ7Kirs1aIi25RFa0/e/i9dgLJURgBoBX3t+vCmsTHbc3zcWqamrHDTbMll8nphof2+rMyeXLUqsB15qbztIrnd5G3aZHtNTDjbTe615ZrJbVb1reuNrlwZWAPzbbfeE2vkhtqFHPYbGzPVoyzyt1i47ePloiJ7pKzM/rxqVdr7C7pxlX2HqSl7+/CwvWFszHaanEx4a5tIbRkpZ12jp6AgsA3qPB/u7bW/6e9PXMpvt4kwTfjw4WH7XEdH4qW3VlXZDbW1oT9vYa7BaxBAAAEEggUIAGgdCCCAwCIJLKcAoGp62t7b12fHDQykdNj86NSZvqOqyn68Zo2NeTpV8+1IZRsA6P5P6e+3d/f3Z7x/lUkd8htrauyJ0tKMHfOgAEDdWnWY3rd+fcZrPl1SYt+pr3c6v1GOZA8FL1c1NNiET0d2sQOAhg0b7P3r19sRw8OJTm6mcqoTfFdlpf1kzRob8KxpEDYA2HViws7s6bF9tmw1GXRNtdn/rKmx26qqbINP8DPfduteVx1/dfZP7e01rd0Q9tD93bJmjf2yqsq3fv0Chv1HR+0jvb224+RkqMsoBFBHvLOgwPf1Cm6+0tqaqL9sRux4Q0jV8WVNTfZ4aWmoe+RFCCCAAALzFyAAmL8hZ0AAAQSyElgOAYA6LHpC+ZnOTueJZZTjmZIS+0ZDg+lJo3vMtyOVTQCw28SEndvZadtPTUW5fecp/f+sXu10QNUBCzr8AoCbamrsrJ4eZ6RE2EOjJuSlUQFhjoJNm+zs7m6TiQ6/7f/c8yxWACA1PX3WfWrkQzaHQpErmpqcp9VBh98IgOqNGyNfV9siXldbO6eTPd92q/vWU/RTBgbs9N7e0CGIt7x6Wn91Q4P1BYyw0etlfvTgoH28uzvydUby8uzq+nr7Q1nZnOBLozfO6+hwRtC4R9StJL2OQYtWZtNOeA8CCCCAQDgBAoBwTrwKAQQQyLnAcggA1PnXj35v500dYj21fqG42GZWrLAdJiftDePjc16noctfb2xMrEqvTtlRQ0POE/GimRnnibD+TYe2sPtNRYUNJT3tva+83NqSOn5RA4Cg+1fn/sWiIntq1Sqno1+3YYMztcEv5AjqFAZ1rtVJ01Pkg5Ke8Kpzr3/XU1MN8953bMx2nZyc00F7qqTE8QqaQpHcCMNs/7fYAUCQvztlREPc1X5WbtrkeOw+MeEbFGQabu5tF79YvdppZ267jVLffp3a+bZbdcp1P//c1TWnzhWQafrM60VFTnWpfWiqgoKr5OkRbl3eUl3tjK4JmqLiZ67ya1SLPrP6nOkI+syqjX65qcle23I/7nVVBo0COq23N9EM04068fvCPGFgwAll3OPmmhr7WXV1xlE2Of/y5YQIIIBAjAUIAGJc+RQdAQQWV2CpBwCak3xhe7s1Jz05d4ci315VNWdOsp4Qvr+vz/Qj353LLOEf1NTYz31+5GezmFqUAMDv/tUR0pzj/6quTgkadJ/q4Lx5dNQ+2t1tjVvWNnBbyA/XrHE6Kn6dLr+n6+77OgoK7D/q6uyJVavmvLdpasr+ubs75Ymq3ndlY6M9UF6esXGG2f5vMQMAhSmf7+hw5vy7hzqX1wZ46DUa1XDwyIj9U09PShijTuvFzc2mUSV+h7dduK9xpxH8tLp6zlNzXUvvO6OnJ6WjrdDqisZGGw6YdpBNu/X7rD9fXGzX1dWZ/tdv/YfimRk7dnDQGTGQHAQoELu0udnUtryH1rjQ/Pq3JIVPaksa2u83akDn1WgBr8H/rl7tTIHxtvc9JiacaQAlMzPOpXVO1YvChUyHyvPpzk47dMuomEx1mul8/B0BBBBAIDsBAoDs3HgXAgggMG+BpRwA+C36peHBVzY02JNp5sXrfQoBNN/bPYI6LNl0pMIGAOrcndXdbcdtGR6ve9H9f7euzlnkL92Ce5XT0/bJrq6U4ft67yXNzfZccfGceg8KAPQ0/xuNjdabZri2niyrw5bcSc70tFs3EHb7v8UMALyLvamz+OXmZudpd6ZDT78VPrmjQ/T6dFMc/AIAdf6/U1dnd1dWBta335N5ve+ilhZT/fkdUdut35NzjXz4SnNz2rbh1vNBIyPOKJzkUE2Oj/rMm/d20DOFGe41FAKc09WVKK6mWyhkSJ6+oz96O/H6N32mtOZHpkNrEVza1paoUy28qCkv7oiETO/n7wgggAACuREgAMiNI2dBAAEEIgtEnVcc5gLp5uRG2QVAT8AvbmtLefqvc6frTLn35/fk16+TELUjpfOHDQC8nQ29V09btchbmNX2azZutIva2pwF29zjV5ofXlc3Z5E4vwAgXWDgrUdvR1nTKtT5Gkyz8F3Y7f/ca6UbpRCmXfm9RqMoNLrD71Bn9WPd3c4TbPeIMtxbQZKeSp88MJB4v9Zj+H5trW/9+QUAQfXlvV+/ue3X1Nc7CxD6HVHbrbeudM6wozz0Wj1t/2xnZ0ogFXR/Rw4NOet1uEe6Okoum59BUMjgHcYfdhqAFuHUyA73CBscZNs+eR8CCCCAgL8AAQAtAwEEEFgkgaUcAHg7VFHmpovT20m4t6LC/q2+PmUxvagdKZ03bADw9565ymGehHqbgbdjHrTquV/nOsxTfPd6yVv56d/CrK4edvs/9xpbOwDQCIxDRkacOf36f+pgqtOrJ99hD29dpzP1vjbTU/zke/ALG9J1nKO221UzM6a2pC34NLJBSyFqUcP1aUaGeI0+1Ntrf9fXl7Fj73UIu8WeRinoGpo60F5Q4GyJ+XBZ2Zx1AHQD3u+tMNMAvCFImPeEbSe8DgEEEEAgmgABQDQvXo0AAgjkTGCpBgDzfXorIHVQP9XZ6cwR1hNtDZ1XJzx5i7WoHamwAYDfE9N0w8eDKnTNxo32Jc8oAM0Nf8gzP9+vcx3let7rhAkAkjt6YYZSb+0AIBcfkvkEAAoa9AQ7bCfb+3Q6lwFALizCBgBaAPCy1tbEJdOt6p/tfXl3n9B5MrV379QELaypEQB+Wy5me1+8DwEEEEAgnAABQDgnXoUAAgjkXGCpBgB6WntRe7uzErl7XNjSEnp7urBQCxUAaNFCTV9wF/LTHGPN6fabv5/uXv2CEL+OoV/nOopXVAfvfWlovRa5S3fELQDQOg+asjKxZcX7TG0y7MgSnSdqfWW6dpi/hw0AtGaC1k7QSAP30GgI7UChTrdG8gQtbhjmPtzXvG142FmXwD3ShVB+ayBEmQIR5b54LQIIIIBAZgECgMxGvAIBBBBYEIGlugig9760iN3FLS2m/dhzeWTTkQrTUfM+bQxa0CxMWbxPhv2GoXvLoQ7XBS0t9teAReS8143qkLz9X9ih7n4BQNQ93MN4zfc1GiquofLaCUDD5pO3ZYwyBcBvykm6ewvTrtz3R62vbEzUadZ1NH3i0OFhO3h0NGV7xKARCnrfSQMDzgKYQYdW7Ne8/SdKS50FGdWGoh7eUStar+JLLS2+Uzy86wvM5/MY9T55PQIIIIDAXAECAFoFAgggsEgCSzUA2H5qyi5tbTUthKdD241pUTqt5p/LI5uOVJiOmlbU/+q6dYlb1ZN/DQcfSrOoXlC5wgxDz6YcydeL+v4o2/8FdVr174sVAGgEg8rctGGD08HXdJE9x8dtx6mplE6ut06iBABhF79zrxGmXS1EAKCFOWXRODVldRs3mhavlIVCkOSt/7wW6cqnlfrP6ulx1svIdGhbT+3qcU9FhTNFZzTkiAm/XUKCpgFoJJFW/3e3Dgy7LkGme+fvCCCAAALZCRAAZOfGuxBAAIF5CyzVACCXHeh0SFE7vjpXmI5aLu/fez2/MCGbcmQbAETd/m+pBADq6B85PGxapV6d3GyObSEAUP1pBMe7BgedEQ76/2dzZAo4NE//iOFhO723N2UURbpraSTAH0pL7Udr1tjrRUUZd8vQgoGabuBuT/jHVaucxQ2TQwRve9U1Lmtqssd9tjDMxoH3IIAAAghEFyAAiG7GOxBAAIGcCBAATDuL7GnIvo6oi9/pPX4doYUMAPzmOm/NACDq9n+LHQDoafQpAwP2vvXr0z7R9n6g+vPzrT8vL2UbxuUeAFRNT9v71693tkZ0O81hvkg08mblpk2JNS2C2r3fuTSKYP/RUacO9h4fD3VdjQr4j7o6W1tRYdNppgd4h/b7rbVROT1tF7a12Z5bPuPPFhfbZRm2uAxjwmsQQAABBLIXIADI3o53IoAAAvMSWKoBgHdbOqYAdCXqOcwaAGGCjOSGEyVAiLr932IGAOr8fbKrK2X/er8PTFdBgWle+LMlJc5CjdqCTtM1jh4ctHO60tu75wszMiTdhzXK+6PUl3tNLUz5mc5OZ05/uqO1sNBZa+OZkhJ7vrjY2YZPT9TDLgKY7twKY3bdsr6C1lhIN/pAT+q/XV9vWksh6PBb3M+7IKV3lID+/rPq6oyjC+b1xcqbEUAAAQTSChAA0EAQQACBRRJYqgEAiwDONoi/7+uz03p7E//gt7hcNh3CbAOAqNv/LVYAoDnip65fb+9N2rte96IFJX9dWensKKHOrlak3xTw+Quz/sJyCADU8VYQoiH/yYcW47u7osKeLimxjsJCG1u5MtAiFwFA8rXdRQY1KuCooSFnlIB3zQGtCaBtL9PtGuBdcDP5Pd51AjRC4OLmZifc4EAAAQQQWDwBAoDFs+fKCCAQc4GlGgDoya220UveSizKtnaqVi1u9vGuLme+tzo6GsashcaS92XPpuMc5klt8ir5upeoq/K7zVIdon/u6rJ3Dg0lWuot1dX2nzU1KS03m3JkEwBks/3fYgUAqnct/KZt6dxDnV0NLVdHN8yxrQQA3qfgao/atlHTVzaEXIE/1wGA11/TE/6puzslpAjzudHCfp/t7EyM8kieBuDdkjDdVoFh2gOvQQABBBDIjQABQG4cOQsCCCAQWWCpBgB+Hd8we80nA4TZJiybjnOYAMDbKdF9Ba1Qnq7SvGXQa/VE9KHy8kUJAJLvJ+z2f4sVAHi3T3y5qMi+0tzsjAAIc+gJ9Ud6euz/9PcnXr4c1wDQU/Azenrs5IGBRDkeKSuzqxsaQq+4rxEEmgrx9qQRBH5rX6yamTGtf7HH+Lgz517XvrKxMSV0S2evXT8U/CUv0hhmp4gTBgbs7KRtB93vCt3LV1pbE+sOfLeuzu6oqgpT/bwGAQQQQGABBQgAFhCXUyOAAALpBJZqAKB79v6oDzMcOLmsYVYIX6gAQPfhHbr/VEmJfb2x0bS4XNjDGzYEze3PphzJ9xD2/cmm6lBra8PkERXpyuW9hl4bpnMX1ir5dX6d3rsqK+3aurrQe857F5jT+ZdjAOAXRkUN0xo3bHA65lpHwD38AgDvgntRQyKN2vlkZ6eze4B7hGkj3u8xPem/qqHB3tPXl5gC0pef7wz/12ggDgQQQACBxRUgAFhcf66OAAIxFljKAYDfEG51Bu6urMy4gJdfR8Jv8a+wHd/kJhJmBIBe73f/19XV2W1VVRnvX+/X09CL2tpSVqFfW1lpeorpHbadTTmiBgDe7dSidqi3ZgDgnaqgsvqtnRD00VdZTxoYsLOSniov1wDAu2uDyuE3jSTIQmHKP/b2mkZUJB9+AYBf8PLL1avtezU1aVfzd8/rDRD072Gm/mjLQY0A0GdTh4Ky/9fQYB9cv97eNDbm/FvQZyfGX/8UHQEEEFg0AQKARaPnwgggEHeBpRwAeBfwUl2N5OU5Q+C1gFu6zptWb/94d3di6G/YJ+eDeXn2pZYW09PtoCNsAKBOiTqQx23plOh82t7s3+rr7TcVFWlDAL/V61X2y5uaTCMJvMfWCACy3f7PvdetGQDomv/Q22vvS1oAUG3gy01Nzqr26Q51/rUo3dldXXMWpfttebkzamHCZw2BsO1ivu1K7/dapmu3ftNptAiePkd6Kp7uUBv+u74+ZzSLd9vA/1m92r5fWzunHfutN6A2r/U3ghZb1D3I3bvrQpRRJlrg8HMdHYniKKDQv9Vt2OD8m6YiPOCZOhP373/KjwACCCyWAAHAYslzXQQQiL3AUg4AVDkaeqw9vLdPGnqsjrCeKN5fUeF0qJMPdVLVYfmb/v6UDssPamrs5z5bfwU9Hb1lzZrAxdGidPRapqbswvb2lKHTGhatp+c/WbPGBvLyUu5fpXnj2JgTHCSXWS/S639SXe37JHVrBADZbv+3WAGAtyOq+9C2dpoG8GJx8ZzOqOw1akNPjbVFnd+hLQI17UFbBHqPKO3C79xR3h+13Xqn0+j6j5aWmkakdBYUzLkdhW/7jI87FvpfvyNoOoTu7dzOzhRDfU71mbq9qsp33QGtMaDPrAKb5KAh6HPrdz9+62W4r9MWj5c2N5u2e+RAAAEEEFh8AQKAxa8D7gABBGIqsNQDAFXLfmNjdl5Hh5VNT6fUkoKAv5SUOE90V27a5OwYoM6KdysxDf3WsHm/p7Z+Q8V1Ec3T79nydFQdb3WW3CNKRy3d/SsIeLGoyJ5atcqZl64nlfuPjdnqpFXr3WumK4NeszUCgGy3/3PLsLVHAPh1RN170fZ/WlPC7chvPzlpe01MzLF/trjY6jZuTOwk8EJxsdOR1BP3xQwAorZbv+kkun+1O82J1zaAWj1fn6NdJydt94mJlM+bXieLXSYnTWsK6Eg3GkJb813S1jbnM6sgQIYagaBzqhx7jY87n13v51YjXfTUPtMoBbce/EYMuX+7tarKbqitDTUNIab/KaDYCCCAwFYVIADYqtxcDAEEEJgVWA4BgO5WHfvPdHYmhvOGrUMN+dUT33T7iB82POxsI+Yd4uxew7t6f9QAQOfRXud6KqoRDVEOdZL01FHPKtMAACAASURBVPQ/16zxDTCCOtdBUx6Crp0pQJjP9n+LFQDoumrf57W3zxlNkakO1FHVVot6yq3wSZ1UHdpB4OKWFnu9sHBRAwBdPGq7VZCmdu4XMKXzUBimzvNLRUX2pba2RBtOF4ZoNMVBIyN2blfXnBAgk73+rnBGUy2iPrH3G/Whz9BlTU32eFKIF+YeeA0CCCCAwMIJEAAsnC1nRgABBNIKLJcAQIXQPuHvX7/ejh0cDOysu4VVp+WmLR24TPuc68njqb299reeRc7cc3mfHmYTALj3/96+PjtuYGDO006/StJTWS1c+NeSkoyLBmbqwGf6GGR6/3y2/1vMAEDX1siKf+rpCRzWn2yjzqI6/Rr1oaHxfk/ag1alz7ZduNeP+v6o7VbX2XViws7s6Qkc1p9soRDkF6tXmxbx01QV77SDMCv8axrLR7u7nWktYQ6N6tHaAr+sqkobeAWdy28RQY1cuCxg1EaYe+I1CCCAAAK5FyAAyL0pZ0QAAQRCCSynAMAtkJ5gHjoyYgeMjjpDkt0nmur0P1NcbA+XldmjZWWh9zjXed2595or7R0Kri3FvtHQ4AyR1hG1o+atCN2vhvq/dWTEuf/6LaMC1Pl5tbDQnigttT+UltrrRUUZO/5BnetcjwBI3k89ysJsyWXf2lMAkq/tzu/XonBvGBuznSYnEyGMnjLr6bbq+clVq+Zs0+hdXO6RsjK7uqFhTvuab7vI5v1R2q3roaHyauOHymJ83LROhTv6RVMjtE6Cyqin8KNJix3qWgqwTuvtTdCGWeFf76vdsMEJYNTu9Z3jtnmFCLqm2tSD5eXOlB6/qTqhvsy2fI699+i3+0fY8/E6BBBAAIGFESAAWBhXzooAAggggAACCMRGwBtSKLS7uLnZWXOAAwEEEEBg6QgQACyduuBOEEAAAQQQQACBZSlQPj3trNngTjnwjt5ZloXiphFAAIFtUIAAYBusVIqEAAIIIIAAAghsTQHvIoDa/eOOqqqteQtcCwEEEEAghAABQAgkXoIAAggggAACCCDgL1CwaZOd3d3trNGho62w0NmysaOgADIEEEAAgSUmQACwxCqE20EAAQQQQAABBJaTgLY51PD/sulp57b/d/Vqu7GmxqZXaGUADgQQQACBpSRAALCUaoN7QWAZCqwqmLEbT2y1/eomEnf/Ql+R/cNtLTYwkRe5RN88usOO23k45X1DUyvtrDtb7Mmu4sjnO+ON/fb5g3sS75vPuSJffAm9YfuKDfbjd79uNSWbf6CPb1xpn/h1kz3YumrOXR7WMmbXvKvdSvJnMr52CRWRW0kSuODQHjt93/7EvzzYWmpn3NGM0TIWqCyatptOarU910wmSnHhA/X2s2crt1qpimdmbNXMjA3m5Tmde/3fbx8ettPWr0/sCKIdNS5pbrbniqN/Xy90QfhcLLQw50cAgeUgQACwHGqJe0RgiQt4f1Rl28muWbXRfnhyq+1YOTWnxF9/pNZu+PPqSBJ69nTd8W12+HajOQknIl18ib2YAGCJVcgC385S7ejsXDVln3zLevvJM5X2+/a54dMCsyzr0y+FAKByetoubmuz3SZmA18vapjtCRerIpbq52KxPLguAgjEU4AAIJ71TqkRyKnAybsO29fe0Wl5Kzc5553ZZHbB/Q32389XRLqO98lz8psfWFdqZ93ZHHpvdr3XL1D41cvl9qm7GyPd17bwYgKAbaEWw5dhqXV0qoun7VMH9tr/2X3IZjatCBx9Er6E8XvlUggASmdm7Lz2dnvT2JhvBTxVUmJXNjZaX37+kqygpfa5WJJI3BQCCGzzAgQA23wVU0AEFl5AT+z15F4dbvdQ5//8+xoiXVxPBj/xlvW+72kfKbAP/nI76xgJ/8PyrU1j9t1j2620YPNQdgUTF/+23n66FYfMRgJYwBcTACwg7hI89VLq6DSXb7AfnbLOGko3fz+km36yBCmXzC0thQCgaNMm+2Rnpx0xnDpNS0jPFxfbvzY0OAsALtVjKX0ulqoR94UAAtu+AAHAtl/HlBCBBRcozNtk3zuh1Q5sHE9c60/dxfbh21tsbMPKUNf3nkOdhLENK2zNljnrU9Mr7DP3NNraV8tCnU8v8s7/15oEH7q9xZ5dXxT6HNvKCwkAtpWaDFeOpdTRidL2wpUunq9aCgGA5DXn/5T+ftt1ctLyN22yF4uL7e6KCrunosImVob7vl+sGlxKn4vFMuC6CCCAAAEAbQABBHIioIX21OF2j96xfDv11hZ7dTDc0yDvKAJ10p/uLbL37DGUOOdNT622y39XG/p+vQsKRg0lQl9oGbwwSieMRQCXQYUuo1uM0vaWUbG2+q0ulQBgqxc8hxckAMghJqdCAIFlK0AAsGyrjhtHYGkJHLPjiP3rUR2mJ/k6oj6x964joLn6d79alrK2QJQOfFXxtP3nSa22W/XsitlRA4SlJTy/u4nSCSMAmJ81704ViNL2sAsWIACYf+sgAJi/IWdAAIHlL0AAsPzrkBIgsCQEGss2OvN8m8o2JO7nmsfX2LcfXxPq/r76jk772903P+135+r/oaMkZW2BKEP496+fsOuOb7WKws3z/6MGEqFuehm9KEonjABgGVXsMrjVKG1vGRRn0W6RAGD+9AQA8zfkDAggsPwFCACWfx1SAgSWhIC23LvhhFZ7W8vs6tAPta6yM+5oybhyv/eHrdvRf3mgMGVtgSiL+P39noN26du7bKVuzMyiTklYEqg5vIkonTACgBzCcyqL0vbgChYgAJh/6yAAmL8hZ0AAgeUvQACw/OuQEiCwZAS8q/hr/r/WAVDnO93hfVqfPNTfe86w2/gljyjQtR/tKLF/vKPFGQmQ6agv3eisPXDSrkPWWLrRViXtItA3kWfP9BY7+5j/dl2pTYY4n67n/fHeO55nH/jF9vb6UIHtXz9u5x/SY/vUTFr+yk3OwokvDRTaLc9U2i9fqAi8RlHeJjt252HnXvepmbDyLaMd9P4/9xTb9/682h54vdQJYKJ0wuYbAEh439oJO23fATu4acxZyFHl0qF76xjNt3tfLbObn66yrtHwuzok15vK/vbtRu39ew3aXjUTpm3m3LBH15DvY50l9qOnq+ypnuKMIZS3TSzE+d+756BddnhX4lLJU1K0U8X79hq0v9tz0FrKN5iur2N4aqU93VtsNz1VZfe9XmrTM5nbr943347OLlVTzr0csf1oymdA7V119vv2Vfb9P6922qnfkW5LT7/XX/hAvf0saXeOG05os8NaRhMvfbC11M64oznTRzfx9yjv91q596I2dd4hPXbUDiNWVjhjG2dWWOdovv36lTK78S+r07ZdbYkqg/ftOWj71Y+ntE/V6bqhArv9pQr76bMVNjSZF6pcmQKAPaonnV1UDmgct6qizZ8H1VfrcMG8P2/uDapdqJ0eucOI6XvSbaeyWT+eZ090ldgPn66yJ7qKQ7dVv8Kn80v+DtH3sMoX9sjmc1FRNG1XH9WREm7rer95vdQ+e0+jjQYsdKsyvLl+wk7dZ8DeXD+e8j2oeukbz7M/dpfY/zxfYQ+2rpqXV9jy8zoEEEBAAgQAtAMEEMiZgPdHv34YnX1Xk9NZSHd4V+tP3kLQe84woYI6wjedtM72rpmd/x9mOsLOVVNOR1wdD7czme6+9cP9O09WO52zTB0zvwDg1F9u5+yLfuZ+/YkOsvd6fvetLuDxuww791qXtPWi970aMfFYxyr77L0NVpy/yX787tetZsuuCum2YptPAKAw46tHdNlOVVMZ25Xub+0r5XbJg3WmYCXMobKftm+/ffItfaYf5mGOVwYK7fz76+3JrpKML1/I8wcFAAoy/uWIrrR1qRvvHsu3y35Xa3e9XJ6xHNl0dHRSfQYuPazbDmgcy/gZUP3ps/353zQ495Z8LPcAQB10rWni7kLiBQ9ajyTsZ9M9nzqCP/lrlX3zsTWBHUn3tUEBwB0vldulb++2E3cZSltn6qQrvLj4wbrQoYN7bX2uL3pbj+21ZiJju9B72kfy7crf19qdL5VHCt/UaT5170H76P7rE99V6Rq7+x2nMmnEWKYj6udCAcfVR3fYO3cYSTl1ps6/gtnzDu6xprLZrXHT3Zs+P199OLpXpvLydwQQQMBPgACAdoEAAjkTqFm10ZmzrxX93ePSB+vsR3+tCryGfjBfd3ybHb7d5qd96kh/4b4Gu/XFzZ0c7znD7CG+55pJ+8GJraaFAHWEec8Juww7HZ+wnUq3QPoBqqeT6mSne5LnFwD8z3OV9pE3Bnf+1Sn+8G0t9lzf7LaF+kGqjv/79hoI9UNc9/nM+iL78kN19u1j2hcsANAP908fsD5teYIagZ4caovHRzIERbrG+Qf3OE/UwgQ0yddT5+dbj62x6/5YHdghWejz+wUAD7etsiuP7HCeMIc5VI7r/7Tarn60Jm3HKmpHR5/Df9h3wD731p7EU90w96PXqPNyztome7KrOPGW5RwA/Mcfq+3k3YasodS/86bP/NceqXVGASQfGsXx5bd3mb5LorZPBZsfu6vJFFYFHX4BwJW/r7Hjdh6xN9ROhK0uZ2eWTNdyT6Z2ceab+kwjsdyn/WEvJKdbnqlyOrZhRkrpu/cb7+wMHcAm34e+exUCKAxJd0T5XAR1/jW17dx7Gn2/790A8QsH9waGukH3J6//eq7SLnuoLpRX2HrgdQgggIBXgACANoEAAjkT8HbmdeJMQ/a9iwf6zdX3bueX6Wm+d0eBTKMG1KH84iE9c36w6QdZ33i+PdtX5EwdaCjdYLusnvL9IfyXnmL76K+anWGwfof3x7uCjo2bLHGukS1Dvcc3rjAN5dXw2rWvltmn1jYlOnryVedfT8C9HQz9wH66p9gGJvOc4b8KQdypC24I0Fy2MRFw5HIEQKb70hDd17ZsB6lwSNMR3CkBrpXK/+l7Gu2BdaWB7dGvnlRHKvMLfUWJJ6hB11CZP3V3o93/uv81Fvr83gDg3tdKbd/ayZQn/2470OiZxrINttvqqTlWCgH+5eFaZ6h10BGlo6NzpPsMdIwU2Av9hTazaYUT7vnVn574aoqN24HdvXrSPv7mPqd9F+XN2Fsaxp1RKDrU9v/YXWyDSUPff/CXqpQAKMoQfj+DKO/3WmmIufvZkbXKLgO3PrrH8uy0W7dLGXoe1FnUvel8rw4WWOdoga1cscmpU53L+xnW9IIz72x22nKY7xC9ZmhqZWKhU/3f+jy8PlToPA3Xjix7b5ke4z3fX3uL7Mw7WwK/r/T6dJ9rXSdMu9Dr7n2tzAn40oUAGmlx/fGtKaO23HvW+17qL3T8VKY9qyetumSj73fgFQ/Xpg2cw34uVJ8Xvq3b/m6PwZTrpOv8634VZF911NxAT9M+VK/6rtIR9N8SfTaueKTGND2IAwEEEFgoAQKAhZLlvAjEVMA7nF8/NE+/bTtnLrPf4d0+0G+u/gf3HrCLD+tOvD3TfP4vva3b6dC4R7oQ4pDmMbvmmPaUJ7D60aqn0Rf/tt6Zo5986Cnx6fsOOE/E9MQv+dC2herE+q0z4Pf0zv3BrqdWX/ptfcoQYM21nZpZ4cwVdo937TTiPC12O1L6d/04vvbJNXbDn1an/MDWfZ6w8+ZpAn7DmHMZAPh1HtWB/bfH19h/Pl0154e/nvSd85b19oG9B1M6t95OZLKtApEfnrzOtquY3WXi+b4i+7/3NqSMkHDfo2v834N6TZ3u5I6Wnrif9avmOXW00OfXfXkDgOTyyUs7ZninkwSVQ0HBJ9Y2mcrjd4Tt6Oi9QZ8BTc+4/OHaOXPdm8s32BVHdM2ZJqB2rI7e5m7+7BFl/Qn3XVE68H7lj/J+r5V7PgWHn1zbaGpnye1Kn83k6SRBHWWNjPj6IzV2x8vlc6YIqb1d9LZuZ32B5Pap9R4+cntzSjjiXjvoO8T9HrnntTL70gP1KdNpdG9vbRozrYniHY4eVF/u9bSQqr53k8M6fTdqXRKNgPBO29H34acOWG/v33sgJSTVezRaQu/xO9SpV6f56B1Th9nrqf5Vj66xW56tnOOnqSpaT0NTE5L9cvG5CKpP7Upz7t1NgaGJQqPrj29zwi73UBv43L0NzlQZ7+dCIcMZ+/Xbx/ZPHV2hdTUUMAWFyb6I/CMCCCAQQYAAIAIWL0UAgcwC3gX9Mm3d5/3x7fd033vOdCv660fYjSe22n51s0Nig6Yh6Aerdi7Q+d0j7BBrzXG/9tj2lOkOeu9599XbrS9WzIEK+vGuJ96f+HVTxiGffveqH7uf+02j6Uly0LFb9aTzo9Q7nDlXAYA6Q98/sdUZseAeepL58bua7ele/yeZ7us0UuOSw7pSwpefP1dpF9xfP+fHsndUh8IC71NYr4F+yF9waLezGKF76InpWXe2pAxX198W+vy6RlAA4DeEPrksQcOKg8IMvTdsAKDO13XHtTkhQPJn4GuP1NjNT60OnGbg98Rb7VHhyuOdqWstLMcAQHWiRQeTO/9BnzG/6Q6adnPWnc1z1kbw1utZb+qzcw5Yn+hkq7P8jT/UOtM8vEe6EFF1paH23k6mew6tFaKpVnutmV0XJd13gEKem09qNf2ve+j1X3mo1vQZTXdo4U/v+gnqzH/0riZ7wtM2Nn/2huyKd3SlBA1hpinoc3Hugb1z1lDRVBTtPuO3OF+mz0W2nX+Vw/vfqaDPg9fu9H377byDe02hrQ7vNLjM/9XlFQgggEA0AQKAaF68GgEEMgh45+yn+zHj7awH/SD1Gz6fvE5A8i1piLLWIdB96Ajq8OlvR24/alcf3Z7yRD2oA+pXbK3arwBh9Za1BvSaoB+ffj/eJzaucJ4oaUGpTIf3XtN1FLzn0krumkZRkj87YiFXAcCnD+y1j+3fl7hkmKH8yfenBRA/e1BP4ime37oHev3nD+4xjS5xj7CrwmtF/ZtPXpfy9PPrj9TaDX9O7WAt9Pl1334BQKZpCW55/cKMdB2MTB0d97x6WqkAIHkNgpufqrLLf1eXcfE2v/Dnp89W2kUP1Kc0weUYAPiVw+8zqnr55jHtduxOs0+vMw3lTz6P3n/5EV32nj0GE/8c9AQ4KADQEPtz704/xF4n9/u+uuuV1GlG7k18+A399oWDZz+XUb5vdA6/0Up+Iw78Aqj+iTynA58pQNR1/PzSBbHpPhc6lzeQ0TUyPfl3zf529yG7/IjOxHfZs+s1+q3FdzRHchtQuPuDk1pT1nFIXgg3038b+DsCCCAQVYAAIKoYr0cAgYwC3jn7ydudJb/Zu1hfurn63m39gn4geacUpPsR5r3PME+VvYX3doDDhhg6T6a1CZKv5S1/lGGifp2UXAQAmlqgzrU6gu4RJUDRe/zO4TcKxPvDPdM0kOSO8/UntNobayetZzzPmRut7ea86wAs9Pl1P34BQFAHzO9D5tfhDvpshQ0AvK/TFn8fub0lcHs/73195fAu01Bx9/Cb8rPcAgBN4dFUBq3BkenQeh03ntTqbPOnI2pHWe/xniMoNPULAIICs6D79taX33ee3ygqrXHyodv8n6r7XcvvO8dv5Jb3qbnOde2T1XbVozWZ6BN/9wv5NLJKIzC8IyLSfS78pjJlWtsl+Sa9n+8o3++atnbKbkOm8EPfUZpOlrwtZmgMXogAAgiEECAACIHESxBAIJqAOgSXvr0r8SQkqLPmfWKSbq6+d4h2UMfe+yQ3KCjw27Egm6cu3hBDUn4dWL8f71pQSk+6gobtuup+7416r95gJBcBwHy2C0xuUd5wI8w6EGFW9Y/Sar3rTOT6/H4BQJQRIG5ZvKFV0HZ0YQIAv45elEBC96R2pbnYGmnzYn+R/b69xOm4JA+/Xm4BgDrVH/zldmlX5Hfrw/tdl256UlB71FPw753Qagc2zs4d9/t8+30PRK0v72fWL+zw+07zGzWT6fPl/c7xCza8a8ZkmjIWdE3vd0j7SIFThx0jqdtTBn0u5tv5131pO0/ttFKyZbFLVvXP1EL4OwIILJYAAcBiyXNdBLZhAe9TnaAfY8k/2vRjSYvuaeit3xFmaL/3h3S66QdaGOu7x7YnFvLLdt6lXyfKb3i634/3oKe33vJ7f5Bnc696Svbjd69LrDifiwDA++Nd86Y/8IvU1dHDNHNv59uvvXifkuq8ajPrhgvsf5+vtF++UJ6yKnuY6ya/ZqHP7xcARHlC6N6r1yrIPEwA4G0TukambTujuur1yy0ACDt0W2XzdjwzLXoa5OdduNQv2PH7DolaX37Bp6bDqIPvHt5gNt00qnTtwbvDi17r/c679rg2ZyqWewQFWpnanTcgDvp+8/tc/O/zFXPWInmxv9A+dHuLKdAJe/iNZtJ79Rm986Vy+6/nKpydADIFvmGvx+sQQACBbAUIALKV430IIBAo4P2hqq3tPrm2yX6btMWb9zWZnvz4PSXzPpUKs6Wge9PeH4zZ/sj16wT4dSD8fryHfarmfbKkp6tn39XkrCwd9igvnLGbTlqX2GYrFwGAt/Ojhb60vZuenkc5tIDgPjWzCzH6tQW/ub7ea2hbucc6SuzOl8vtntdKne3Xwh4LfX7dh3eIcNgRIMllCDvqIkwAMPdccz+nYf3SvW65BQBhp5f4fSf1jOWbho1HPTS9Y4fK2ak0fuHQ3O/Vlc4Cog+2hv8e8LtnrUHysV81J25ZO5x84i3rE/93UICbqYx+10oOR/3C00zbxgZd02/UwoUP1M8ZRu/9XKiDX5w/k7IGhq6h0TlaYPXXr2SeBpJ8T941Tbz3q++kP/cU220vljvbI7LSf6ZWxN8RQGAhBAgAFkKVcyKAwJwnY97OrneUQJgnP94fpt55nt6Ocrof8t7OWO94nn3gF9vP2fYvTFV6f1SGDQD8fqD6XS9X95q8NVouAgDvVmthrMK8Juje9ITt349rS1ksK+h87n7ov3ihwn7+XMWcrez83rfQ5/fW4w+frrIvP1QXhiTxGm9HJ2i+epgAIBfBUpibX24BQNgFJtNtyxfGJd1r/L6PvNeLMlUh+VqZtkgM830WtnzprjWfUVHe63vbmP4eJgBIVw7tAPHh21siddK1O4Z2QHinZ3tHv+voO0prbvz6lXK75ZnK0OtuhLXndQgggECQAAEAbQMBBBZEwDuM1PuUyTt8PExnyNth8T4l8wYE6YbY56pTLbw5T5V8wgS/H7sEAP5NL104EbTXeLpGrB/arwwWOvuQP/B6adohuAt5fm+bCzsFJLls2XZ0/Dq1ufwMpPMnAIj+FRsmAMg2tPRON/C2jYUMAJLD0YUOAPw+X96yJdfMhpkVlrdiU2LtGv0t7I4YyefRdn6n7ztg+u+Rvk/CHlqQ8d+fXGM/e67C2QqQAwEEEFgoAQKAhZLlvAjEXMD7pFJzH//hthbT8G79tNGe1Idvt3nuZ9g57d4h/slD4b3nzLSSdy47P94flWGG76rcBADRAwD3HRVF0/aBvQbtA3sPmKYQrAzxe1lBwC3PVDn7pU9Op3/DQpyfAGDzSvnpAh63fjM9pc709Rrl/WFGS/hdb7FHAGQbAHin7mzNACB5VNZCBwB+U6yCAgB9Z3/23ga78NBu0+g099BWm59Y22QPt4WfZuG+V6MBtLL/R97YbztVToX+jlJ96F40pYoDAQQQWAgBAoCFUOWcCCBg3vmdyXPso8zVT6b0dvL1N/dHnvecmeatLmQAENcpAGGHTuf646Gh+xpye9Kuw/bG2gmn7QUdCgFu/MtqZzRA2CNX589FAOCdOhNlsbMz7pid562ye1dpz2ZtiTCGcRoBkM2ojjCGeg1TAIKlsh0ZozOq8/+xu5qcXR+862Lo7092FTu7tSTvbBG2ztzX6TvpqB1G7fidh+2AxnGnLtMd2gbw0/c0moJsDgQQQCDXAgQAuRblfAggkBBIHmqqjtcF9zeYtrfydjzCLrqlE3unDriLRnl/uAXtA+3eXC4XAfRuzea3Evh8pgCEXfgtXdPzLsiVizUAvCt4Z7sCei4/Mvq5vH3llJ24y4i9e7ch275i7pM3v73Pw97DfM7vDQC802LC3IN3GkzQ4pVhnmqzCOBm8TBWfnXjXVhTr8mmTsPUu18AEGYkhffcYbYczNUigH6L/CX75HIRQG8wlvzfm2QDb12/PlRgZ/2qObHlo99ioDrXd59cY996bE3Yqsr4uobSjXbMTiP2N7sNmUbL5a9M3RtAIw90X493lmQ8Fy9AAAEEogoQAEQV4/UIIBBawNvJduf5e39gXvP4Gvv24+F+XHl/6LmdTu3H/fmDexL3lmmF/bA/GDMVNmwnYD4BwE5VU/ajU9ZZdfHmp0aZtkz0u2fv9l+5CADkrUDGPbLZAz2T73z/vnPVlCmg2b16MnGqoM5BNteKcn5vABBm4UvvPXkDsKj7nSefz9uu9Leo28qpXd94YqtpBI72XH99qNC++2S1aRSMe2QzAsAbqkUZXeL3mUz3/mwDAJXPG4JF2UIwanvzfodk0479tubzfld6v7ezHRnit82kd8vBMOFpGCfvmjNB9xymrpvLN9jNJ7Wa/tc9+ifynFEAT/fOtusw9xXmNfpe/3/v7LC3tYylvNxrFeZcvAYBBBAII0AAEEaJ1yCAQFYCO1ZO2Q9PbjV1PnXoSb9+RH332LbEj52oT7G8P4LdfdA/99ZeO27nYec6Ybb089sPW6MTzr+vIVJZ/baf8gs05hMA+HVoom6XFWUUQdjXejsKWsvhiw/Um/bVjnJ8+sBeZ9GswcmV9tJAkT3VU2TX/bE6MeS2btVGe/fuQ3ZAw7jtUT1peSvN/unO5pROZrrraYvBG09sM83rd4/kodoLfX73mt4AQKu4f/i2FnuuL1ynwm8KTNBIlzAdnVy0qzC7EmQTAHjvP8qWiX4dz4UKALxhZjZPblWv3zym3Q5tHjN1NF8eKDSV9yfPVKUMAff7Don6nXXk9qN29dHtVpy/+Ymz3/ev33da/AEhZQAAIABJREFUpkDV7/PnHenlt9aLN9DKtB1s0Ofcu67BfIIxXUOB8sWHdac8mddnTdsu+q0fosX+NN9fdSi/isIZZ42Xta+G20ZQIwJuOnmd7VAxGzpECb2ifN/yWgQQQIAAgDaAAAILJuAdbqofZZ+5p9HZJqmpbPMPHb8F8zLdUPKPPf2APf++evvnN/fZblue8iYvOJjuXN6nT9qS6SO3t0TajsnbUQkKNOYTAKgM3utEvdevHN7l/Kh1j1yMAFBH6+aT11lT2eaAR8cf2lfZmXc2Z1xkz329FvD7wYmtpqfR7uF9Mu4NkqKOgMi02NhCnz8oAFA5tBaB1iQIcyj8uPGk1pSRIEHvDxMA6JredhF1esSH39BvXzi4J7HAmV/HKxcBQNjPtMrkDab0bwsVALylYdyuO64tZR/5nz9XaRfcX592t4nk+t6nZtJuOKHVVm8Z4aO/+QV8fu34pYFCO+3W7UJtVecGDcfuNJK4vN/7/YbmRx3ZoO/+bx3Tbgoc3MNvhJB3JJZeG3UdhV2qpuz7J7Y6i4G6x3yCMZ1DC/hd8672xEK1+jcFGFc8UuPcn/fI9B0T5vMdZeHKMOfjNQgggECQAAEAbQMBBBZUILkjomGZN/xptf3Tm/qtJH/zQm1Rn2T7/cDXUMn37D5kVVt+QIc9p/dpmM4d5ce73w/3v/QU24dum7tg1HwDgPl0NPzuMxcBgDoUCnNO2GXzyAsdG2dW2L88XGua7hHmUOdRnUh3FX91ir/9eI1954nqxNv95i1HCRq8HXydOHmo+0Kf3y2IdwSA/r1tuMBOu63F+d90h591us562ADA7zMQduszvzZ91ytl9qm1TSmd32wCAO+T4bBP1tVxu/74NjuoKXU49UIFAHryq867d+V4LeCmTmimQ23vqqM67OgdZzvl+gxpFXh9jyUfft5R5qcfsf2oMx3G/e7Vua99stquerRmzm16gx1d5xt/qLXr/xQurHrXTiN25ZEdiZEGuoBf21D5FaAc0jxbX1GG2/vN2U83Eins50L36/e9qc/cP97RklgzIBnOOwpBiwp+6PYWU1ib6fCr2zBb42Y6L39HAAEE/AQIAGgXCCCwoALJw0D1I/LJrhJTZ1ZH1Ce57o16O3Qv9BfazpUbTPsvRzmn3493d5V4DXlNXZYplUlPrK89tt10L+6hH+7qWP702co5pvMNAII621qYSsPlg+5Vw9u15eJea2bnwOvmchEA6Dxvbhi3fz+2PWV4vTprlzxYb7e+mNqB8aK8c4dRp5NQVji7an9Qh9ivQ3LzU6udLf3S1ZPcLji0207bdyBxeb9hxgt9fl3cLwDQv2u497n3NAZu+6UynHtgr525X3/KkOR0T0rDdnT8OmBhQhx91s4/uMdO3WcgEd4EtSlvAJBpi06Z+K3Gfu9rZXbu3Y2Bo0v87smt9IUKAHT+k3cdsive0ZVSN5qadM7aJmcF+aBD9XravhpB0Zvy3qBV54O2HdTn7XO/abR7XwsOHNSZ/c6xbaah5u6RbhSR3zx4DX2/4uFa+9Ff04d7BzeNOcGgds9wj3Tb6fn56Xvgo3c1mUZ+pPPz+1w83VtsH7m92QZ9ttEL+7lwr3nOAevt7P3Xp2zhF7RCv1+YlqnNutc5fd9+O+/gXue/YTrCfEYW9D/cnBwBBLZpAQKAbbp6KRwCiy/gt+iUe1fZzvf0DlHVEx/3h1PUc+rJ0zXHtKd0Qt2gQnM4NR83+dB13rfnoH36wPUpnV69Jt2PvfkGADq/pjjo6Wbyj3jd69pXyu2SB+tMc8rdQ52LtzaNmZ5KJQ/Rd/+eqwBA5/M+xde/qRP58+cq7OpHa1LuS39T8PKpA9bb+/cecIbauke6jqffVAG37Jc/XOv7lE2La3358C47aoeRlB/wd7xU7kxFSQ4OFvr8KmNQAKC/6Wnh+ffXOwFZ8hFUhkxPF6N0dPxCHNXFj/9aad96fM2cYEJW/3JElx3aPJrRVWXx+w7QavCfvacxcGu1oKfd97xWZl96oH5Om9L0CM3Z3r9+3He/9YUMAPye4qvc+owpnPvBX6rmlFP1eslh3XbMTsMp96uOctDogaAAQNdS5/zaJ9c4I6yS56jr++qUXYfti4f0pHxfpRvO7rY/v3nwQd837uf6zP367Iz9+lM+13pPurAuyE8jxrQ47E1PVTnD75MPhUqXvr3LFDa4o4f093R++nuUz4VerxBDi1wmLyKqz8Z59yngTF3rxG/0ifvfEgXDfmt96LtQIcYH9x4MFQIt/n/RuQMEENgWBAgAtoVapAwILGEBv+HV7u1mswq6+17vD7n5nFNPMfUD2bsVk3689Y3n27N9Rc4TmYbSDbbL6qmUH7fudbUbwZl3tgTOxc1FAKBrHb7dqDNkOPmpudvh1pZWWlNBPyq1EFW6vaZzGQDoh+/VR3fYO3eYHcbsusiwY6TANEpjZtMKayzbYLutnvK11g9qhS5Be1/7PSnUdXSN3vF8e35LPanN6Qd7TcnGOZ3BztF8Z40CvyeLC31+bwAwvclM3Zrk6Q/J7U07DPhtY5ipk5NNRyfoM6DOjtuuVq7Y5NSd6jC506XrpWv/fnPK3U6ryqLje39ebdf/aXbah/7tg3sP2IWH9iTCPbdN6Z7UntSuVNd7Vk9adVJd6+93vlzuDKt3h7svZADgdhSvP77V9q5JHWnj/Wzq/w6qV923AoNvBmw35/0OGZrMs7aR/JTRPer8P91TbAOTec73gBbA9H5X6PNy+0sVzjoFfgvauc5qm+cf0uOMUvDWt/dzrZFQ6pR7v0N1rjBPwdXRDvLTPb7UX2ido/71ndwuMk0/ihoA6Nx+0xmCAji/MM39jlKd6HtHwYY+S7uunnLCXL8tAMNOIVnC/+nn1hBAYAkLEAAs4crh1hDYVgS8K2W75ZrPHEfvCtPuOaMuIOW+T9tIXfi2budHc5RDP4T/0LHKeaK8fnz2Cbz3HLkKAHReLXJ2yWFdc37Yp7tvrU2gDueb6iacl+UyAND5FAJcfkSXnbjLkO8T2HT3FqVDctab+kzDcv06GpnqTfN3P3NP8LBsdXgW8vzeAECBxR+7i+3v9hgMbaY2prb2SPuqtMXNpqPznj0G7aK39aTMEc9kqr+rHB//dZOtGwpex8BvKHXyuf1Ws8+mTakTrWkx2q7tmnfNzndf6ABAZVEnVivsH9S4eYpTlEP3rfn1GjETNKXF+x3SO55n593X4IQkyVORMn3Wbnmmypk6k67z755Dn4lzDuid81Q/TNn0uVaod9ED6YMG91zy09SBgxpTn+qHuZY61Zc9VGdqR+mObD4XftOvdI2g9WKy+X5271mhzsUP1plGKXEggAACCyVAALBQspwXAQQSAn7zef22hIpC5jeseL7zJvVk7tLDuu3/s3cV4LYVZfvbdbq7Lt1dIgYNImn+ChKCpA0oKIISUooIiqIgCIKI/PqrNAgoICUp3RL3dHftOP/zzj1r37XnzKw1a8c5O755Hh8vZ6818U6s+d6vdjK8gMLP9/Kn6ukvr1e7RvxOJwEAnNDX83fr05o8W1hawvXZ/2qin+/bQx/tWBOVO90EAOrERXn/DSfotA8OKN0OVPMLDCGM3P12pSuG1vu7rpqi83btM24DwhX8dmGGa3eT0K23TNUvEwCIrI6sE3utNyksUJzIJyfTa9U4khF0vKwrPAsB8o+v1AiNNQQwp4IUjJfvvTTXufUOUoQiuJps/QETdqSIBInoRs5hLZ3/WCPd+9/KJTEEloMAwFis/n5l++ElLkI6fHTuH/LzKgLgsFvXodmIjy7dq9f13Epmr1l9gGsFCL71q+eNyCqMCXMB3L0Ur/hhX8DC4PzHmqhn0j3YXrL7AjFffntAZ8KZgzP0m/e30kPvLx0jLJAwJxvVzhnhhXE83VMmhH/Z7cwLfvwsI8AIMAImCDABYIISP8MIMAIpIaAS1lUpobw0osqJnmqdVvtIK/XZzcYIUbNbyyMEE2YUCJLQwD7bV0p/faOKHuksW+KbqhtDugkAS+DernmGjt92hLZtnhHp4WCqa5nE/2t1GV37fF08raE9zVQmCABr7LjE79A8KwLEbdc0Q3Wl0bjbBDBElO8X+kvolteqPWFoxxbzv1XjLH1hy1HaqWWGGkqj8XnC+CfnA9Q5ERSmzpgrJ+sM1Zxlon4VAXDUHR0iWBnm7vjthgkp2iwTe2AFl4UH3q2g379cI0zxTUuygo59DxyzzYiIIwGffytWA4T+zokQ/ePdCrrx5RqjCOf2dXHo5mNiXSCFpD3+g1s6UBAIn9tsnD696VjCnpyY9wu3l1terabb3qyKa7Vl0nG5CABrrBgbiCSMF+44SPFnWa0Aw+GZgLAcQsaFlwZKjMgvHQGAdYH1uts6U/SlbUaE2X/lYmDN6bBf7H8ZH9N15LTn5HWBoIJP95bSH142H5OuH8Bvvw0mRPyCzRtm42cbnsecw9rkvncrRZwRkyj7Vjup7As5UB/qdAo4iN/t3xIEZLXmxRoHSBnspT++Wi32FRdGgBFgBJYDASYAlgNlboMRYAQYAUag4BFwIgAKHhwGgBFgBBgBRoARYASWBQEmAJYFZm6EEWAEGAFGoNARYAKg0FcAj58RYAQYAUaAEVh5BJgAWPk54B4wAowAI8AIFAACTAAUwCTzEBkBRoARYAQYgSxHgAmALJ8g7h4jwAgwAoxAfiDABEB+zCOPghFgBBgBRoARyGUEmADI5dnjvjMCjAAjwAjkDAJMAOTMVHFHGQFGgBFgBBiBvEWACYC8nVoeWKYQWG9ujs7t6qK6SCTexJslJXR+WxsNB93TEGWqX1wvI8AILB8CW83M0EWrV8cbfKiykq5oaaE5H+KxqwsTAJmfn33HxugbfX3xhv5cV0e/a2jIfMPcQk4gUBWN0g+6umjT2VnR3/5QiM5pb6fVRUU50f9s6CTvsWyYBe4DI5AaAkwApIYfv11gCOBq/z/Dw3Tk4OCSkV/S2koPV1YWGCI8XEagMBHIBQKgJhqlfcbG6PGKCuoqEAGHhZP07Ud877abnqaO+Xm6vaYmfRWvYE1MAKQOPu+x1DHkGhiBlUaACYCVngFuP6cQqIxG6bs9PbTN9PSSfj9WUUGXtbTQrN+fU2PizjICjIB3BLKZACiJxWiv8XE6dHiYwj5fQWk4WTjxvpblNyD4rzM3R0cMDdEuk5OUT1YUTACkvj54j6WOIdfACKw0AkwArPQMcPs5hcCOU1N0Vnc3BRcWKOLzUZSIihcWxBhm/H46u72dXi0tzakxcWcZAUbAOwLZSgCApPxedzehfyiFZuLMwon3tSy/sfvEBJ3c2yu+cyhMAKSOaT7VwHssn2aTx1KoCDABUKgzz+P2jEBgYYGOHRigg0dHxbvwGXyoqoqOsLkD/K22lq5vaKCogx+w54b5BUaAEcg6BLKVACh0DScLJ6lvlXzGsND3R+qrgyif10c68OE6GIFcQIAJgFyYJe5jViDQGg7T2V1d1D4/L/rz74oK+lNdHZ3e00NN4bD4GwcDzIqp4k4wAgWLQKELOCycpL708xnDQt8fqa8OJgDSgSHXwQisNAJMAKz0DHD7OYPAbhMTdFpPT7y/EP7/t66OvtbXRzCZtAoHA8yZKeWOMgJ5h0ChCzj5LLwu12LNZwwLfX+kYw3l8/pIBz5cByOQCwgwAZALs8R9XHEEEFTrlN5e+vDkZLwv57W301Pl5UvM4TgY4IpPF3eAEShYBApdwGHhJPWln88YFvr+SH11sAVAOjDkOhiBlUaACYCVngFuPycQ2GBujs7r7KTqKML+rfH/P7e9nfpCIVo1P0/ndHXF3QA4GGBOTCl3khHISwQKXcDJZ+F1uRZsPmNY6PsjHWson9dHOvDhOhiBXECACYBcmCXu44oigJRI/zM8TEfagv3dW11Nv25qEpkAQgsL9OX+fmEJYJV0BQNE3VvOzBDcDzafmRH5mFFAPLxQVkb/qKqiV0tK4kEH5Q/zGatW0UuGWQkwzsZwmD40OSlSP603P08Vi4QH2nu7uFjkE3+qooKmVjjVISKdIwgbclRvtohL0WLEauDTWVRE7xcViTgNz5WV0UgwaLSGnPCDFQgsQODuscnsrMAG8/9ucTE9WV5O/6yqEvOyJm62c0HmiK/39sZdR14vKSFYlIwHAuJFxJTYe3ycdp6aovXm5kQ07slAgN4oKaGHKivFuEznQL7w4v0rWlpo3ucjEFufGxqinaamCPgBt2fKy+mBqioxLqex1EYitOP0NH1kYoI2nJsj/DcK+vluURE9W15Oj1RWUq8hJnhXDqz38+Zmuq+6WtSLvbDt9LTYZ5vPzsbb89Jn+6zo2kI72AOfGhmhjWZnBU6I7fFoZSU9UlERX0vJBAG02sdeA15YvxgT5gF724q6jnWFcf23uJieqKgQe91pvmUS0m39mZwLVio4rHlkP1l/bk6sEWt/YS1ifp8vKxMYpVLKYzGRWhXnDvaWdc7Z19K/KiuN9peTcIJeov5dJybEmOztYDxoA3vZ2odex4RAsZgL1I31gX83L8aHsfYGyOOXS0vFvL5VXGwUMFa3h+d8PrLmad/x8YQx4czDt+H+6mqjOfri4CB9dnjYaMjWGYL2nQrWyxaK7xfWyzvFxfRiWRk9XFnpetbY20j1PHMiADCa1vl5OmBsLAFLnOuYs3Ssd6d9Zf/O4hyeWPweGE2K4iGsx43m5sR6xzljP2Nwvlh7+MXSUk/pi5MhALAWDh8cpE+PjCT09Ja6Orqlvl6kK1UVjGHd+Xkxhq2npxPOIeCF/YRvPPbTgIdvTbKY8nuMQL4gwARAvswkjyNjCEDrf1ZXF202OxtvQ/bzl+MD2C0EkukYPoXbT03RSf39hOCDTgUXk2saG+mtkpIl7ggmF33U3RIOiwwHuIC7FVze8MG+rabG06XBrV6T39HPQ4eGhOBsCUtu70GYAmHzx/p6GnW5UKkIAOALEuYbvb2uc4FLyG8aG0XqNaeiIwBgPXLQ6KjILGEnNOS6rDkA0eQmfKkuzL9qbqaPjY3RUYODShzRj+93dBCICbl4nQMIr8iMgfXpRo7ohPJ15ufpK319Yh5M94LbulC19WRFBX29r48+qNkH/ykro4vb2oQwngwBgH0NYR8X4Q9MTbl1Mf67255LJwGAPoL4wHnghjc6CEHzhoYGQUzpLvG6gYJUO2R0VJAtFtmoexb7GO5V1zY20rADoacTTjCm4wzGBKx/39BAd9TUGI/HIo2wb93Oa/v4ekIhuqqpSZBlTntDJ/RCODp8aIgOGB11PA8xR79raKAHKyu1hEM6CQDggTMa54tFDLrtW8yryRmR6nmmIwCGgkEjLAeDQbpxcb17yfaDfQXCD3t/U9tdQocL1uE9NTUi0LDbd0uuw+t6BNH219pa42+6VwIA6/TQ4WHx7bYXJ+HfugMdMzgoSHCTgu8v1hFIZy6MACPgjAATALxCGAEXBKDNOau7O37BUgn30PIgQwAu4lZJNhggPpa4FOuEM1V38QG/pKWF6iMR+kZfX/wRNwIAH9ndx8fpxIEB1wu43C60Bz9taaGuoqKMryH0ExoAWFq4CQq6zsAiAMIb5k9XVARAUSxGp/X2GrcL4R+4gDjQFRUBcFFbG+0/OkqfN9TCoW5YAlzR3ExjDsSGfOGFxu210lL60sCAVmhQxbHAHEBoRdBLk0u9fey4zP6mqYnuq6py1HiqhHJo37/b0xPPvuG22LAXftXUJLS5TkKV3BZINAjne42Pa5tAvXfV1IjfvRIAyexruSPQdF3e0rJEAE4XAQDB4ZCRETpiaMiYYLP6aLIW7ePBpR5BVUHueCk4by5raVGSU6hH3sP/V1cnLCm8nh2wPLm6sdGV5ARB7EQauY0NxAYEIQh6OoFSJfRC0IFwtKfDepXbvr2mRpA1swoLrnQRAHWRCH2lv19LounwAA7oG4hlJ8E61fNMRQDgDP308DBtPz3tNl3x352wlCsBmQvhF0SXKXFt1YHvFvY8zkGTAus4EF1O55iuHpC1sLqCZt2peCEAdML/X2pr6aaGBiWBjW/NPmNjYh15xQvn/+XNzQQy141wNsGTn2EE8hUBJgDydWZ5XGlBAB8faOH3s5n348OPy5f9koKPHDRmB4+OxttNJhggPnww/f5qX9+SDx8+yjALhHkqLjEgJmTzUgjlO9g0i04EgFNblvno+8XFYjzrzs3R1jMzS4RgXMYvbGsT5vaZLDBfhBAoC//oJ1wTcMGP+XzkXzR5tEz05T65ma7KFxsIhSBjrDSPqA9aKmiCcWGFWTQsNWRtvRsuMgGAyx1Mj6HNswqE5ufKy4WpLNYhtEfQYsoFbiAQTFWXejwrX3iBGTSvpbGYqMoaD/5ttSGTV05rBf0E2YExYA50a8VE0JGFalhtYO7h/mIVYPt0eTnBSgHrH6SEvC5wCby4tVWYPuuK3Bb2l7Wf7NgDP7gETPv9Iu4HtLYoXggAt32NNWztNcw1xrvx7KzSCgTC4s319QnnD4QunBtYh8WxmNC+4m8owAnuKXazdmiCZeJOd1FHHZYJNMgt7DH0DdYB8rqHuxHWjpOGHvVB6P9ed/cSUgdrBGbxLy3uL+w7CGUy4YS+n9/WJtwk5CLvYfS5LBZLWCNwb8HaADa6NlAvhCGY0OsECewjEAuysGW5cLxSWhrHHesIbg6W24G93+jHBW1t2vUq72F8W7CPD7R9b7DmEZQWc4W9DbceK2WtvS3sqT8qyAascRBgKBvMzgr3I6u8Wlqa0DdoWHGWYpz2gjUHUgd7w14sVymcExgr+od9rdLs6vpn1ZfqeSa/j/5gb8jf0lSwtI9dt0bwDOYQpB7WKPb9VjjjF12+7HXguUtbWhzPMzyvw9/aw9b9wQn/ZIjyP9fVCQsTueBMwd3peIlsdhL+UYfqey+vITyn+9YAz/Pa2ui9xfuL9iPAPzACBYwAEwAFPPk8dHcEYM4Jzb51kcJHCBdPfEjlIlsKJBMMEBenM7u7Ey6rOjNRXL0g7J/o4CbgRACoPrJoC5raZ8vKlmhhcNmHtcCXBgcT+getwY9bWx210O5I65/A5f906VKJDzxiMKj6iZqgyYQ7Ay4eduHBbU5k4cHeK1xeVWaq8F+G7+wnJe2OEy4yASBfllUuC5jvNpjC9/cLQcJebqqv12oQ5Quv9R4EhqsaG+mhqqq4gIM2cIkEThB4raJalxCSobFDX2XyQWcCjP0DbRtIC1WRhWr7M7p9gHUJbREIOLtA6iQkol5dWyDRftbSkkBq4SLbFIlQfzAY3xdeCACVhh7tXN3UJPxwVQImBAdcnmEJJI/LTkTIOCYT5ExHUGDNX9fYqOwj1v3BIyPCYsWupUP8CLiY6PzDoTHHfravYctNB2lVZfIAY4egK7vF3AMNfVPTEjN9pz2sMxHGet1DcbaB1MJ5ryM0VG3dvehupHsHhAO07XAbsxdYHIDIU7lR6PYw3te5h2BOER8FFjt2Kwu3PYg6vWh4rTGoBF2nebX87aGttrvDuPUv1fPMCUucib+Fq0RVVcI8OGEJwRyxAVQF5wbiB9mJXTwHIRtrF98Iee/XRKPCWgB7376v3M4zfFO+3NcniEB7QRsgslUxXXSuf27fdJP1oTtT3CwncK6ARMJ9yiqwWtO5/ujO/3TFYUrl7sLvMgLZjAATANk8O9y3FUdA/tC9hgthe7tS2IXgBFcBaMes4uUjhA/fyb29CX740LzgguFkkgfNxbd6exO0pFb7OgJAJVRDe3dpayvBx9GpwH8RKRHt2iVcZuAzmwmTOzm+Ai7WCJgHralbwVxgTixtKJ6Hj/5ttbXKV3XCAy4gIBx0QZl0Jot2k3F7gzoCAJdf9A9Ctc4MFtpMWKXYTX+Bydnt7eKS5yYQWr+7aTet52BSiguZ3TzWxM0B72ONnNrbKwKvWQWXX+whS5Nu769OKHfbB5a/qOyq4bT/VG150RyZEgDomxxEFBYrP2xvd91reHfnyUlh/WIXBqwUpKpFnAwBoCIoYDWANW8nguT2rP6d3NcXJwWxhmEVBA2qqsBfHVpzq+D5K5uaHDXtKmFCR+bp9rCbZlnVBvqGWBiqQKrYF5gXO5GBcwUCpJtvOAiHYySLMawJzCt80U33sIm5c0MkQt+SCFSvxIZOw2vvp4y7ybzifVVwOKf9oRPgTc8zJwLBzWpIhSXWBghwVaBZfCuRIchuoWTiKqNzedORXsDxoxMT4h5gPyfchG28p3NNgkYf7jOqb7obAZCs8I/+ALMfdnbGLdRARmBenAIiWt9fu/tjqnGY3O4W/DsjkOsIMAGQ6zPI/c8YAtBoQNBFFGyrIPgPfDVVH0V8hJApAJd9q4C1d9LW2TsvWxDgcndOe7vW19X+LqKw/6CrK0HQxe86AkAWqt1M1mWQobGBCa912XC7UCY7SSoXDKc5kNtRuWYg2BG0miYXG9QH4RMXEDezZisgl33+dZcXHQGAtQVtvpsAAUIDwofdNF6Hi+rC62W+5HXpJuDJc6Bam7rLZSpCueoS6LT/VG15IexMCQAQe9/t7hbuFVbxEh8E5rq42NsDE/6iuVmQRKrilQBQERSmpvxoH+8jcOUJNqFe5/6kEppN17xqz6jmS0UAgMCD5YnOTcbCUdU/HdayoOLlrEd7cmpZEK9nd3Qo3alSFXphKv2D7u4EVyanNegm4MnrToWbG+Fir0NFfuvI01TPM9X7ONN+2dwssp+4kdiq80yFJb4HRw8OCsswq5gSf7p9pbsTqO4qsHZB7ACTbDHoKyz7EP/DKk5ErVumDZCWdlIQdZqQEXgOxDZIY6uYkE94VrUGnYjSZO8k/B4jkC8IMAGQLzPJ40g7AvIFz818HB2AQHZuV1ecvcbfTC77KkHVizCiusSjbRUBoLoseNXgq+qAkIxUaeksVjRjaJDxP3ykigO/AAAgAElEQVTkgScuUqZFvqw4xQFQCQ8m82f1Rdak6jSIKmHGqwBhap2iuvCq4lio8FQRME6myqo6VGtTZ0mjEsq9ED4qyxZ7KkF7/1RtebkwmhIAsNgA4YZ4EbBIiRKJYJQqTa9uTcsB2pwuxV4JANlyySvBgz7LdeiySAAzaPcs4hAWFyA5nQJz2jGRySiQcz9sa0vQDqo00Tq3LRlvrFVo5hGszU0AgXXLRyYnacPZWWoLh4U5t4n236pXtS91hK3qWRPNqNUWvi+HDQ0lBBj1cg66CWHyvHgRdK0+ynXYM27Y5ymV8wz1qN73Eq9HJdirzsR0BAbWEWY4E+1ERTJ3FXnty+6O+F13djoRACrXQtOAmmhTrtv0W4W9i3MS66g7FBKxc5C2mOMAmN6U+LlCQ4AJgEKbcR6vEQIqoUV3IbFXqNL2mVwuEL0fGnwrCJOT6aluALJGSUcAyEKq10u41T60BfCxt4rph9poAtL4UCoEgBdNObqss1iAb7O9mGoznWCQL5g6oUt14XXSINvblNclfvMiJFt1yWvTSUC8aPXqeBecXBt02HxueFhY4lgFmnKYsssBy2QB3kkDq2rLlABIx1LOJAEgC+VObk66sagITJWrjTw3XskkrEe4o8BCBrETsD9xLtvdFOT97mRarxqP/L6TxVAqc5sqAaDTkOv6JAuJTibSXiwAVJZvsOqQhVQ3rOSzBplNftDRsYTsTeU8Qx9U73sheVGHvGdUawxWcvimW8XrOtR9Z1X3EPlbDDcDuA7inDUtqj2sOzt16yNV4R99RR3nd3bGu23i5mI6Rn6OEWAE1iLABACvBkZAgYDKn9/Jd9xehfwxNrEckC9nyVwWoC34fnd3glm4SqMkX0xUWjSTRSF/qE0IEpN60/1MKgRAMqQGgjch8JZVEPAO5qUI1mUVFQHgVbCGFQZ8HpEe0SpIPwjfbXvxImjI2G8xM0MX2DS2yfpVqogxlXZJFqqTucjK61K3vuW2Xi8pEeSGPVq+01rMFwJAPq9U69VkT8rrXhYe4OuN7Cb2iPmmRJRJ+9Yz8n5HOkisNTfzf937bplDvPQt2X0p72GdcOzUFwRfREBbK0YNCLEzOzoImQrk4oUAULmoqM4hN5xU55nKqiyV8wx9kN/3SvyhDhVhL2OJoJX2lK46YdoNF/luIBP2qn0F8kUmnd3awe8fmZgQrmVW0Z2JqvUBlwM5NhCCI2LveSEiVHcvrFVkSwBhCPckp3gAJuPkZxgBRoCICQBeBYyAAgHZHNGLJhKpjeAGYA8852bOL394vV5aMQTVRUBFAMgXfvj6QdBy8zuXYWoMhxMiDidDWmRq8UHghMk1MgHA/NqeCcCL6WsyAoqJYCkTAMlcQoGdiWY4FeFBXpfJkjwq7ZLKrFjGLhntq6mFS6pkQyYJAFBFmDe4vXx4YoJ2kVIdpssFQDUvcso30z0qp46TyRuV4HZWR4drajPT9tMlwHshDL32zcomsfX0tEjVCILNHrTN1AUAlg+ILQMiwLSoSMdkTLzl9lRWQvClH3DJJS/XA2wQ58KesUBFuqdynqkIAK/EH+pwIz1MLcFM5k6Fr32dqMjVZN3xZEstnXWgyv2sMhZbknbSS8BeCwtVTBEZJwS7hWXls+XlIhiwbN1lgis/wwgUOgJMABT6CuDxL0FA9fE2MeO3KlL5x7v5d8vas2S1TrJAqLpQys+kawnIlwWndEu6Nr1cxjBPaAP+txDwcXlB2qv15ueX5IW3t+eFAEhGQJEvUSpiRL6MJ3Ohx5hM3DC8+oTbsUqnMGRCVshCdTIEjKkpcaoCfKrvA2esA8xP6/y8SDMI8hBrGOSVPfWfvF/SRQA4paNM9VyQ97IXDXQqbXvRXqvaSXXNQ4BB3Aesw4ZwWAi0mE+QOR3z845DMyUAkiGITd000EEvGKoySKQyf/Z3Ves8lfNMRQAkg6UbmeL2uxd83Cwe3H730pYpearLtKFqyzQAp/1d3KFOGBgQ69CtwLLuufJyEcARcTFMgh661cm/MwKFgAATAIUwyzxGTwioguF4qkDzsJPPpolwZNKHfCcAIOjvOTEhIgVDWEqmeCEAdBdyp3ZNLlHyBdEL8eFVQE/lwpyqMGTvq7w2VfMgC9U6DaUT/qYX4lQF+GTeh3CI2A0fGxsTlin4dzIlFwkAk32RDBbyO16E13QRABCuN5+dpQNHR0W2B3vaNy9jMiUA0kUQ69aRFwxznQBIBktVsEj7WZVpAsDelul5Z7IOVXOpWpNOBADM82EhYbdsMU3RaO8jAgDDSuaowcEECz6nccAS4MnycvpDfT29X1zsmtHBBBN+hhHIVwSYAMjXmeVxJY2AnKc66YqkF52sCJgAWAOWThCGRuCQ0VH6/NCQo2ZUnivkZh4JBOLBFfE7EwDmkdczSQCo4ivkMwFQE43SoUNDBGsf++XY7XyB9ZB/YYFATFqFCQA9al6E11QJAAiCG83O0rEDA7TlzIzbVMZ/h6ACM+aWcDiBLGACIBHC5bAASIYAUFlTLCcBYI8Xk0kCQBdrQkcAwO3nqqYm+tzQEH3cpr3HGYZMHJ1FRcZ7xHoQllDbT02J77/sMqOrDFYBv2lqovuqqjy7NnruIL/ACOQoAkwA5OjEcbczg4DKfD9dLTkFA1xJFwC3FE/Jjj9dLgAwHf56X19CHnRVn/pCIZFO7LXSUkEkIA0QArrtMzYmguVZJdMEgBy0SUVqpMsCQI6qnu4LcyYJAJMYAMlYAMjZEXR+rMlo8O3rzsv7SBmH3NYwA3cquCAjJgf88BHlHimsYNLqhSD0YvGRTk2l2zlhEjjNrQ6T35eLAIDwjwCcX+7vd9T4QxjBvOJcgqsP5hVpyuAmgCjxOC+skkkCQOXalo4YAMtl2WFh5GV9q9aL/D67AKxFyXQuVQQAhP8rmptFXAqVJcE91dWEdMNhWzBck/1sfwb3s40WY/sgvo+TBRVINvQHQU25MAKMwFIEmADgVcEI2BDYfGZGBPCDCZtVcHmzp5kyBQzMNXw+7do+XTBAmLRDQLBKMpcS0yCAcnTiZKN+m+KQynPQtBw+NET/MzycUA2C5v29uloEEMP8wOzQnhfZ/rAXIVZ+Nplo1ibZEWTBqycUEkG9oCkxLSozVFX051QuzOkKAqgSPm6pq6PfNzQkDFcWqlXPuOEDn+tzOzupIRIRj+oyF3gR4FVtmr6PSysILJj82ws0wPdXVdHLpaXUs3jG6NZwpggA1ZmRDOZuc4LfVyoIoFeC0/S8WHdujn7Q3U1NNssMK1o5MnG8VVJCCII2pxF4vGhu5WeTydxiGmUfc+WFRAG5hewCloWKU3YBk3Xi9kwq55lqHSbjfqUKAmjXyqczCKBMaMr4pjMIoExe675L8vp4urycLm9piQelVAXyQ7+RmhCZAdJRrECpsArYe3xcWAnIcVMQEwABETlrQDoQ5zryDQEmAPJtRnk8SSOADwoETXsOcbfgfU6NIS0fUupsMz0df0xXn5xuLZmI+qqLgEqjJJMNyeT9Thpkjy+qMipAaIJ5nykpY3qhV118k0mnJAfmU6V/kgkAWId8v6NDWC6YFtUl1CRtlk4jrmrX9ELo1mdVikoVuSIL1cmkzpLTXOoyF5gK8Lqxmb4vZxTBRRgpuiCYmmrDMkUAYGwyIZiMSbTb/ON3lQCaTJBH+ARjjqFFh5XP4xUVwlLCKl6EV1W/Tc4LEJNHDw7SJ0dG4lXA3QhrGqSkjsixt5cKAZBMOk7ZAsPpzPGCoWpvJ2O5Y7KGVAK8l/NM9X4y5KsslKtM5WXrrGSJdvluIPfXlFw1wVe+G+iIJpP1gXVxWk8PbW+7/+Be88P2dgKBn+4CF6vj+/sTiNZMk1HpHgPXxwgsJwJMACwn2txWViOgyj+bTB54+yDlSwB+UwUDVF3Ozm5vF6bApkWOPo/3VASALNQ5uSY4tQ2NJi7jML2HWat1GTcVakzGJQvTXi8QKi25FxcAL9kfMB5Tk2rVc05BIlVYmZprpqIxU6Wgsmu6TOYQz8hrUyd8yEI1TKbhOwpNqknBfIPAs1uM/KmujkDkyEKZqQCva9fkfZWvMPJlQ1tmGq1aJTinKwYAxiZbeSRDelrkKQSI3lCIsE9h2QBh2J5eNNXc6G6aV4zHRDhxWksmBIBqX8C8+Y6aGiPhH+3Lliq681oltEKwwb54przcZFuIZ7Bef9jZGbdIcyJ+vWCoEkCRrx3nmZdvgSUwwuUL1jFYh49WVCyxikrlPFNhib95PdNkUk+FpUxEJkPqo2/yN1BFaMrPyCk4TRaJ6qzSEbCm6wNr7szu7gQXGZzHN9XXK33z4RaDdzadmaHNZmcJfbqktZWGDM9/WH3BGsUeIDiTZJQJrvwMI5CtCDABkK0zw/1adgTkD3Yylyy50yoNturjrLpE6dwFVMDocueqCACVZcJttbX024YG44A5sDY4ubeX4IdnlWS0tU6T7OVCoqtHNVYvBAAETxAxuJCaFHm+de+rCACvZIMcrFL3fioXZtW69KohxjweNjREn7e5ceiED1mo9roHZRLP6X0TAd5pzk3eVwmsXq1KVFlJ0kkAqOr3Kszi4v39rq6EYJuqccqCk1eyQd5fKk24qXCim1sTAsCU0HJaPyBQoSG1F9MYAHjHy/dBZbHg9L5XDOWxJJP/Hd/f73V3xwkKHUmYynmmIwC8YIno9Ij7YE9Rp3pfthJA216FUWS9Ob2nRwjFVlERmipS/4K2NkHAmRaV336qMSJULnyYV1iqPasgr0D+nNXVJYR/FJzfsIx7yVARYkrAm2LCzzEC+YwAEwD5PLs8NmMEVB/1dJjGq+rVadzly7GXSxRiDZzV3U3wx3S7UIIs+MzwsAgsZpXJQEB8lE0vDHuNjwu/Ziu+AT7UP25tFea46Soq4dOLGaWOFPFCAGAspsGLMNcn9PcnRD/WacJUFxUvPpIQ2nBRghbRKtCUIOeyXFK9MKtM2C9sa6OnDLWPG8JXuquLIJxbBcIhLrJuWnk8/1xZmdACuflxqta1kw+oiQDvtJZN3le55XjxsccF+kuDg0ILaC/pJABU6xaCOeYYAQndCvoIiwvE6rCfJ99vbxd+8PaisrJy0gja31URSar95VV4lcdnQgDIApdXU2MVYYJ+eCEAcGaf095u5DaE/p7T1RXXxLpZfXnFUHUe4ayGFcCs3++2hAiCHwRdu7scrBuw72VLmVTPM5XrhRcsd5iaEq59VpwgHZYq0sWLBZvq+6VrSxW82IulkeqccSLnvKwP1VrHuYz7Alwn5D2OjBoHj47G/+xFOSETCKjkrI4O43uN60LlBxiBPEKACYA8mkweSvIIqLRgOiHFayuyZQHeV2kMVFp1MN+XtrY6+sw5RcnXXShVFzZ88C9raXG9UEILhwuQnWwwFdK8YiebDMPf87y2tgSfX1WduDwhMNCX+/qWBAZyCrCoim6My/1vGhsJFg52c2b54oI0RXCJsEgRXNZ0WhgVAYD6TOZANd9YJ7hQwQ9ZLqlemFW+nGgHAZ3cCCNV9HunlFCyUG2N5S+1tXRTQwMhorpuvlUR2Z00biYCvNN6NXlfFWQPbj0g29zcGiCYf3Z4mOBGJKcN/GttLV3X2Kg0N5fnW5fKyz42WUDEb+gn5hguPrqC2UDwrdN6exPMfJ1IM9lyBfvrl83N9EBVldZ8XtWObn95EU5U4zIhAOTAd6jHlMiAQPSN3t4E32irHzphRZdRxWSOVHvQzYpHxsDNFU5FvmFMbvsWz2CdI72r3ULIiQxN9TzTYWnyrVV9+5ywVO0rfCvhAuS0/3UZJrBHftXcrAws+dGJCfpWb2/CWQGC7OrGRkcSBsK//O3CvMBMH2ta9c3zusdUfdPVryKc3c4H9BeYyRl/knW78HpP4ecZgVxEgAmAXJw17nPaEZAvpckEZdN1SqX10rHrKp85aOFgkgvW3K4xxQcPacWgddalF9MRAOirrMXH36AJubG+XqTOkTU3uKjtvuj3D9NEq3i1HvAyefJlAO8i3sCvm5qEdlHWIAMTXNK+MDSU4J5gb9Mp6rMuvzEupCAA/lhfT6OS1gLBh74wOEj72/Ieoz0nzYWOAMB7EK5vaGggXCztPrRWzvGTpPlG35w08qlemNEn1bqEMH5LfT3dVlOjXCtwDzl+YIDsa8VN2NMRAOgDNFrXNjYKH3N7gfYLwdggQNgFZTcNmIkA77RWTd+XzxbUCesJ7Gl5LPgNF3LklMca1uWWdxI6dFYHmCudT7ZKi4++gHC7prGREOVbfhe4Q3CA8GaPvu1mPaAilLAuYBlxe23tEo0v6sbFHppBezs6ksGrcCLPsQkBoNK4WmMAuavSemNedh8fp0OHhxP2hL19HWHllFIVQeGQex0m1fL3AecnzNXtmQpMLMtUcSFAWjm5Qqm0+NZa/11DA71fXLzkvG4Jh8W82l3J8I6T9UCq55kTlvjWIjAlUjbascT+2HkRS/t55kZI6/aVbs4wdvQPxB+04PbzzG1f4ZsCwhvEt70gFgfOTdX3EusCloByhhKQIbC+0JEUXveYKhOKzupCpQixvjV31tQoY6fovgFYd/+nsDTzcgfhZxmBfEWACYB8nVkelzECKj9dr/7YTo2psgvgeVXQN50mBc9DEwezSOS2xyUBlzt7Hlykm4JBnf3S4EQA4HKCy+ihNtNdaxz44OLigCBsMZ9PtANLhopoNGGouPRe39Aggl/ptOPGE6F4UHUZsB5D+j+QIsADZZ25Odp8dnbJ5RquHE2RSNwEHWNCyj3Z/BB1yBcbGVM7LngevoqI0ixraN0uUCoCAKSTPf0kiABoi3DJxN93mppa4uKBPoCU+KNGU2NdKO35xr1GzUYdlkXFV21uH7q1gvRoW8/MKHOju/VVFqpl/LHe3iouppfKyoR/6Ppzc8r0T26XZfTdVIDXrV/T93Xm3ug/BCrsM8y9f2FB5LgGmWffZ3gOaxiuFNb6cLJiUbnOYAxYTwOLFiKYB9mFA5doCIsgBuWCy/qLpaVxyxsd7njul01Nrqm+4LoCf2/ZZUk+d3RryWl/eRVO5LGaEAB4R/ZZt+oBBiApsU5xdmLOQOSAmLSfE5iPvmAw7u+M93VZEWShFWsCJzHOEavI34cPTU4uOQvdCDirLtnFAX/HuzhzMUeIvYBMLLJ5vm5e5e8XcNhuepo2WvT1ts8BsPtJaytBSFaVdBMAOGMXfD6Cab9VcH6A9MK+RHsqLDHP+IZjLzplfXDaV/YzHphsBUykdYI+mZLsUDYgroQ9ZoBqfWBNIl2tPViefexu7j/J7DGVK5iOpFVZTqB/WHv4fsPyBesRmCF188azs0ss/dy+wbpznf/OCBQKAkwAFMpM8zi1COADcm5XV4Lw5TUiuxu8qgj9Ov9kS2sgazSd2oBQB5b/08PDhI+nVZwIADyjM/9zG491IYSmGhrgTAj/Vh8QnOi73d0J/u4m/cNlAXnmoS2FywLmGQUpiM7u6FD6N8sXm1tra2nS71+iXXZqH0Eer2huVhIM1nsqAgDm1hC+7GmTnNrBBcgE/1QvzFYfQALAlFPW6pvOBfrqRhTJQjViGkBAlrW/Tm1CgEA6NlzinYqpAK+rw8v7uGzDPNeuPTTBDQIC9vXbxcUijoKVa92JxEK9KpNbe3twaYGFilwgrMCNxe6Da9JPPGMqEFn1qUzTTdpyM3tPRjixt2tKACRzTlvtYE1f2dxMG87O0qm9vfHmda4dqj0M4hXkrT0OiBN+XuZHZaVhr9vJtDrZeUX9Jns31fNMfh/fh7/W1dFX+vq0lnQyrtiXIGtAopmkfMS+OmJoiA6UtPom6x1ECFwGXjEMhAdLDFiJ4QzwWrAu8e1yOzuT2WM65YYq4Cie3Xlykk7u61MSyW7jwt0K1jRO7ktudfDvjEC+I8AEQL7PMI/PEQFV2jCvkalNIFaZjDoFYkK/oJE4sb8/funXtWN97FCfXdNrGpjKMi1HXmt7ECancTmZFZrg4fUZmCpC8JRNRVX1YNy41EHLCRNrlUbUS3RjCK4wkYQQ6iTA6Uz3VX1UEQAga3CxRjA1mI3LVgX2erzgn+qFWe4/zHaPGRgQJrFOfbTeg5YHGEJr6FZUQjUu2tCKwW/aEoBV9Ti5JKie9yLAp+N9aDuPGxjQmvXb28BYQD5BSIfLiWzW7xYdG6byhw8O0qel4IFWG04+3dbZg/NApSFUYaFzz3Cbb50bQSrzm4xwYm/PlADAOyAB9piYEGbUJuQOhDmQkgiWCpcKWdOuCzyr28PQwONcdBP2kpkf9O2U3l6l1ZFbXAlrXj81MmIkwHnZu6meZyoC4IqWFipHHvkMYYm14nVfARP44KvcYtz2Fdz18M1CDB1YILkVfLv+sOj6p4uz4rRHnIKS2t9TuYk4uVGA3MIdyPReApILJJrKLc0NA/6dESg0BJgAKLQZ5/EmIKDyz08mh7EJrKq0T27ph3CRh/YQFzyYkVom/2C2IfgjKBA0A9BCpHoxwgUFwh3agnkmNO/WpRYfVghwMJeEe4TKn9MEg1Sesfz7gePW09PC/NvyCQYe0JJC+44+ysHwZOx1podOwgPwRQyE3cbH42aaaOfVkhJ6sKpKtGsS8RoY6AgAmC1inHBn2Hd8XBAe1pzD/BYuIDA5habMRPOEtlJdF6o5Qx8bw2HRP1gswLzTWivABHMBPIDzQChk3FcnoRxCxYcnJ2mP8XGxFzD3lrk1MHly0T3GdI0tNwFgCYxwU/kw1vDMDCF7h0WiYH4xr8AMe9tuXq1yI3KLjo13cHEGmSS7xpjkCYdwu+78PCG4IvDGeWC5JmCOcR4AcwizXuZYNT8gOD4wOSlMrbGWrDVvzS/awbmjCnIp17ecBIDVtq7/EKbeKS6mFxf3AtwC7NZScppSXTwPpz2MeYYbEny/4SaEfWi5lwC3Ryorhem+6XlhxxPxTfYbGxP7XHZhOK+93TUTCPYs1jm+KbCCk9c7fO5xdsrr3WkPp3qe6QgAuBvZscTekc9efG/htpMMltaYsK9AaAJT+TvmdAaYnmv253BGYm1Am24/byx3Drj1PFlRIe4QJoK/VXcqe0zOooA6nYIbyt8anEPWvFjjAHGOdY7xmH6Dk8GT32EE8gkBJgDyaTZ5LAWNQH0kIiwAcNFCgbYJvu5u5nwFDZo0+FQuNl5wdCIAvNSTb8+mKpTnGx48HkYgUyQeI8sIMAKMACNQuAgwAVC4c88jzzMEYC53bmdn3OTPKdp9ng09bcNhAiBtUCZVERMAScHGL+U5AqlqvfMcHh4eI8AIMAKMgEcEmADwCBg/zghkAgFohE/q6xMmtwjwBdNImLSpItXr2pfN3JFKCflzvZj2ZWJsuVQnEwArO1tMAKws/tx6diLABEB2zgv3ihFgBBiBXEWACYBcnTnud94hgEBSyP9rFV2kbtXAVenyvLyfd2AmOSAmAJIELk2vMQGQJiC5mrxCgAmAvJpOHgwjwAgwAiuOABMAKz4F3AFGYA0CsvCJdFcXt7bS8GLubh1OCCp06PCwSAllFbxzdnu7CFjExRwBJgDMscrEk0wAZAJVrjPXEWACINdnkPvPCDACjEB2IcAEQHbNB/emgBFAdNtzuroIKe+sgnRv1zU2aqO+I4vB54aHRaRme0q2m+rrRQohe8TpAobWeOhMABhDlZEHmQDICKxcaY4jwARAjk8gd58RYAQYgSxDgAmALJsQ7k7hIoB0N58ZHhY5peWCNHcgA5AzFwUXQqQpQloluSAtF3KnjwcChQtmkiNnAiBJ4NL0GhMAaQKSq8krBJgAyKvp5MEwAowAI7DiCDABsOJTwB1gBNYigLy9hw8O0qdHRpKCBYH/rmlspAkW/pPCjwmApGBL20tMAKQNSq4ojxBgAiCPJpOHwggwAoxAFiDABEAWTAJ3gRGwIwBLgB2mpujE/n5qtbkDOKE0GAzS7xsa6OHKSgr7UAOXZBBgAiAZ1NL3DhMA6cOSa8ofBJgAyJ+55JEwAowAI5ANCDABkA2zwH1gBBQIILjfRnNztMvkJG05M0OIEVARjYonkdrvneJierGsjJ6oqKC3iovZ3z8Nq4gJgDSAmEIVTACkAB6/mrcIMAGQt1PLA2MEGAFGYEUQYAJgRWDnRhkBRoARYAQYAUaAEWAEGAFGgBFgBBiB5UWACYDlxZtbYwQYAUaAEWAEGAFGgBFgBBgBRoARYARWBAEmAFYEdm6UEWAEGAFGgBFgBBgBRoARYAQYAUaAEVheBJgAWF68uTVGgBHIUgRKKUY/C/XQ7v6ppHvYtxCkcQrQc7ESejRWRo/FysR/m5QGX5RuDK2mDXxrUjuOLATo6HAHvbZQbPJ6Wp/5qH+Krg11xet8KFZO3wy30gz509pOIVS20usq2zFeznUvt+UFG0Rf6VsI0fsLIbo3VkH/jFVQ70KQFrxUkqfPHhUYpTOD/fHR3RytpnMizXk6Wh4WI8AIMAK5jwATALk/hzwCRoARSAMC6RDU5G5EyEe3RSvpsmgD9S8EHXu5nIKQG1xMALghZP77Sq8r856m98liWqBDAuMUJh/9LVqlrXw5130qBIBqAE/GSun7kWZ6d6EoveDlWG1MAOTYhHF3GQFGoOARYAKg4JcAA8AIMAJAIBOCmoUstPnfirQKqwBdWU5ByG3GmQBwQ8j895VeV+Y9Tc+TsBH5iH+KTg8O0ia+Obog0kQ3RGuyYt2nmwDAoGbIR2eGW+iuWGXBWgMwAZCevcO1MAKMACOwXAgwAbBcSHM7jAAjkNUIZFJQw8BhAXBiuJ1e0Zj0MwGQ1csj6c6t9LpKuuNJvnhGcICODozE3853AsAiAU4Jt9E/Y+VJopbbrzEBkNvzx71nBBiBwkOACYDCm3MeMSPACCgQUAlqXn3fKyhGTb4IHRYYpS8Exkj2EIbJ8FfDbcq4AF6Ke+IAACAASURBVEwA5OeyXOl1tdyonhPso8MCYzlDALgRFNZAsLdrfVHa2T9NxwVG4rE6rN8Rq+OEcDshDkihFSYACm3GebyMACOQ6wgwAZDrM8j9ZwQYgbQgkA5Bzd6RrX2zdGWoWxACVkEgsbMiLfQXB5/otAwmxUrYBSBFAG2vF9q6ylcCwL4iEN/gtOAAHRkYTVgoP4k00G+idelbPDlSExMAOTJR3E1GgBFgBBYRYAKAlwIjwAgwApoYAF4tAGQg9/RP0WWhbiq1eQenWudyTBYTAOlDOd0EAHqWzeuqEAgAzAGsAa4OddE2vtn4YnkqVkpfDrfTRIFly2ACIH3nBdfECDACjMByIMAEwHKgzG0wAoxA1iOQCUENmsKfhHroY/7J+Ph7FoL0xXAHvZfFkcOZAEjfci20dVUoBABWiCz4DorUnavozSze2+lb2WtrYgIgE6hynYwAI8AIZA4BJgAyhy3XzAgwAjmEQCYENQz/U4FxujjYm4DEseF2eiSLA4YxAZC+hVto66qQCIAP+Gfo2lAngehDgYvPseEOetwh20f6Vlb21MQEQPbMBfeEEWAEGAETBJgAMEGJn2EEGIG8RyBTgposTAPIb4Rb6d5YZQKmqQYBRPq1zX1z9PHABO3mn6J1ffNx1wMEJnt5oZhujVbRQ7EKkbrMqSRDACDg4TGBETolOEgBW+WIjH56uJXGM2wWXeeL0kd8U7RHYEqYZbf5IglBGIHBOwtFdG+sgh6IVSxbsLaVXleqeU4nVl6zHNwcraZzIs3xbrmte/y+v3+CDvaP0yb+uYQ1DRLtr7EqeiaGXrgXVRpA0yCAqto3883R9aFO4Q5glWTIvWZfRFgJHeifoI38c1S5OBrsU1gKPRwrp79Fq8T6NRmnDgnrjDgkMC7OiHV84fgeGVoI0JsLxSKd4X2xChpesO9iZ2yTIQDgFnVGsJ8+bwsYiVZujNbQJZFGmtOcUThntvDN0acD4/RB//SSMby/iNcdsUpavRAq2NSM7ruBn2AEGIFCRoAJgEKefR47I8AIxBFYTkFNJXS4CUK6qYIov4N/hs4M9tOWvjnXGR1dCNAl0Qb6S7RaK0x4JQDQhyMCo+JCv9zC/3q+eZFzfg//ZELbTkBAXLsrWkU/jjaI9IyZLCu9ruxjywRWmSIAIPh+NTgkSCU5m4Y8X28sFNPp4RZ6VZNi03o+3QTAtv5Zui7USeWLO2lEuAB0EDICmBSv8wESD2fHszF7VBH3liD47+mfpG8HB5dkL1C9HSEf3RatpMsM94dXAgDz+Z3gIB1lSxfpJvzjjNnLP0lnBQeozRd2HzQRIevK9yPN9G6BuWQYgcMPMQKMQEEjwARAQU8/D54RYAQsBJZTUFNpCZMhAGB6fGpwkI4MjBgLv9Z4b4lW00WRJqU1gBcCQCf8/ytWTt+JtBA0i5koaPczgTE6K9ifEGTRS1vdC0ERtM1UYPNSd7asK/Qjk1hlggA4PdJCJwSGCSb2pgWB974dbqUHHVxr0k0AfDYwRhcE++JdfHGhhI6db6cxl92I+YBVw3mhvri233ScEM4vjTTQDdEawr/dCqiC04MD9PnAqOczAvvj25FWYWHhVLwQADrh3+k8AoFxRGCEvhsc8DwGWFGcGW4Rlg1rHDW4MAKMACPACDABwGuAEWAEGIEMZQEAsPLleIr8dEy4g56PlSTg7pUA0F2kUSmEIUQk71woohDFhCC1vm9+yeX5umgtXRJpoKgkSJgSABA/DvBP0AWh3gQhPNPCP8aoioRvjf2tWLFweYiRj/y0QEjJaDcftwOf6awMmSKWTNdVprEqogX6XGCM1l3Uyn7IP0Ub++bjED8dK6VXFtau9RdixXR7rCr+u7zuYfo9ueCneptZPYS4F2Kl9PpCseN6hgn78eF2QqBNVUknAVBFUfplqJt2tpEUJmkAdYQZ+guB/pWFYnohViLW7qa+OdrGP7OE4IIFyw3RWkJ7TiRABcXoklAP7eWfWgKH6RlhQqyYEgA6NyEn4V+3foFB50KIsL6mFk82HV6wzEBsBpwJXBgBRoARYASImADgVcAIMAKMQIYIAFzAISTs4p+OY/zWQpHIAjAoCSleCYAvBEaF9tuuX0ed50UahY+7XTCA0LGFb5YuDvXRJjY3AQhWJ4Q7hKmsvZgSACohHMTDKZFWGsigaT18ppGCDT7YVsEl/5xIE90vjd36HdYSBwXG6YzgQILWFQInhMZ/ZyhwWyYIAC/rarmxSjUIoH0dQvj8WaSB/jdavcQnHObzFwX7hPuLvTgJ4ekiAFT+627kg9XHXf1TdIWUGhR79cpIHV0frSUQhPaCdQuC5ZvBwYR1CwH4/EgT/SFaozy/A7RApwUHhQuFvUCrf26kWcQVkOMJNPkidHpgkA4IjCecK3CTgdUSXC1UxYQA0BEff41WiXFMamKEgGj5TaiLtvOvTbcIgvEHkWbCWOSCuTlcxCIZSnAd+XO0mn4QaVpCdvLHjxFgBBiBQkSACYBCnHUeMyPACCgujjH6WaiHdrdpy1LVDiNQ1fnB3oTLtO4i6oUAQIA7+B5DCLIK/J+/Gm6jroWQdnZbfBH6dahLBAu0yt9jFcJ02h50y4QAWCnhH/2WTa8RYPD4cAf9R7KqUAGxo39GYFBlE38gZF4ZrcvIrsgEAeBlXS03VukiACB0nhhuFxpxXVGtZ6c9mwoBgHnE+/BDPzowmuCHDiLtlHAbIeClU0GwQBBXCFJpFRBX34q00qMuBNTGvjm6ItQjLHmsAgH4S+EOERxQLrBMuDrUmWA9YELO6dxFYEL/3XCLMjifGwGQrPCPMcmZFqDFPy7c4RikEO3BLerM4EAcllxIv5qRA4grZQQYAUZAgQATALwsGAFGgBFIswUAdHgH+sfph6G+hAu4TuOOCfBCAMhCnRcT1z38U/TzUHc8dRmE52PmO+glm5m2GwGAS/lPgz0EjaFVTISLdCw0mJxfEuqlj/sn4tVdI8yhG418fKEZvTDYR58MjMffh4YZGsVM+AinkwDwuq5WAqt0EAAgo04JtwpLFrci7wUEfDsi3KG0QFERAG71u/1u6iePevb1T9LPQt1xQhBa/FPDrXSPlBFE1ya04L8JdSaQV1dF6+iySEPC2sUaPy/YL4gyq7y/EBIBCp0IQutZCNAnBoZFRg+rOJ1dTgSAzk3ITfNvtXtYYJTOCfbH+yFnkdBhhUwX14Q6EwKjqrKvuM0v/84IMAKMQD4iwARAPs4qj4kRYAQ8I5CqoAZhC+bWO/unhYbQbmpvdQbmuhdEGpV+u6YEgKqfSJ11UaTRyLxVZT4O0/mbbabETgQAUnBdFepKEP5fWCihr4fbqDeDZv8WhjCJPjgwTjv4Zmgb/xzBRPjrkbYlMRWcFoAssKRq6eHU1kquq5XAKh0EwBOxMmHNojMLt+MNaxak4qtZjBngFIk/3QQA3EZOi7QYpZRUkTEq6xuntQRh+tvBATrOZtavcilCCtDfhTqp1UbQnRlpJlgfmRaVAI3z67xI0xKizIkAUFkKIRXn98ItRvMr1410iN+LNLuedcAKa3E3/zSB/IAlyR3RKo4DYLoA+DlGgBHIawSYAMjr6eXBMQKMgCkCXqOZm9ZrPQcT/ZPC7Voh2ZQAkC/3yfiwnxQYFvm3X1soEgHaHoyWEyKYW0VHAKzvC6+o8O8Vc93zK00ApGscqMdtXaXalles0kEAeHHJkPcN0lxC061KCZhuAgDYIk4BAvJdG1nqv2/HHqnrbgh10ipbCrtkNNJy6kHsfwS4gwWOVfbzT9DPQz3x/169EKKjwh3U7eAepFonXwkMi9gDVtFlOdARAKkK/2gXFksgHK3CUf1T3dH8PiPACDACHASQ1wAjwAgwAgKBTBIA0JCfHG51NL81JQA+5J+ma0OdcTNiJ5PnZKdWRQBcHmmgH4d6Cb7IVvnvQpEIDuZVsEi2X+l6z6tQm0q7K72uUuk73vWKVToIAPj+O6Xzs49JJdSr0mzinUwQAFZf4If/9XArIRigqsj7Nlmf9GqK0rVFXSKzhVUuiDSJtIBWQXDQIwOj8f+Gi8Fp4RaaN0gbaO+77H+vs65QEQB3xqqWuAk9Fiujb4TbBGliWlTxTuA68XyslP4QraZHF8od4wGYtsPPMQKMACNQSAiwBUAhzTaPlRFgBLQIZEJQgzbyimg9/UkRxVzuiCkBIF+2H4mVCfP7aQ+XardlIBMAMKHFlb3Dpr1EHV59mN3azeTvEJy29s/SAf5J+lhgIiGi+nK7AKQ6Ti/rKpm2UsEqHQSAToBXjSVVAkAWnnV4Yf1X+6LUShH6eGCCPu8fi7sdWO+8uVBEXwm3C5NzuXwqME4XB3vjf9Zp093mSxXDwu4Xr3I1+E20TqQM9FpUVguquZHPJLglIMimPUYI2vYSrNPqqyoegTwOpANE9g/8D+lVvRIdXnHh5xkBRoARyHUEmADI9Rnk/jMCjEBaEEiVAEAqLwQEgzYcEb2RZgsXYac83faOmxIARwdGRCo7q/wjVk6nhtsIprHpKjIB4FSvafoz1JGMBhZWBkeGV9Hggj3hobpHEH7gu7yRb07EY4CWdHv/LMFtAunBdEVFAKSrryu9rnRjTidW9jZSJQCcfPhVY1kuAkBuGwLu94P9dIgtmCSe0UXL92pJ4bTnZIztBIBqvZmSHHKbptjKY3PqO1L4wRrKJL6DVQ/illwY6qX9/JOuRxzO2+diJXRLtJqwrxMTGrq+zg8wAowAI1AQCDABUBDTzINkBBgBNwRSDdbmVr/b76YEgNPl360N09+dCIBZ8hGybwdtArVTcEN7m+kSqu11QtA/NDBKh/gnllgomI53uQmATFocOI05U1gVIgGAMUMwvSTUQ3vZUofqYnJkkgCwr6dMEwAqMsGJAIBlUjHFElKhIhDqjdFaT1k3ENDyc4ExEZOg0pbC02m9w0LpyVgZXRJpFEEAM5Hlw/SM4ecYAUaAEcgmBJgAyKbZ4L4wAozAiiHABMBa6HUEAPycvxlupQMDEyJNmFVgfQA3BGj3nEo6CYByitFXgsMEiwg7GeG2gOB/DC3zOjZ3hnwnADKNVaESABi3KjUfsnKcH2lKWIqZJADskfEzTQCoAhfqCAAEJjwj0kKnBgfpAFvazv6FoIgd8oYmXoLTHoYlz17+STouOEyb+uYSiAXde7AKuDTSIOIkmFpkuZ0j/DsjwAgwArmMABMAuTx73HdGgBFIGwK5QgDIkbmXywXAHuQMmuSrQ120mS0gIAIdnhBuF8K1rqSLAGj0ReiyYA8hSJlTGVoI0PsLRfTsQgk9HSulFxZKCX9DgLQzbbnF85kAWA6sCpkAgDb6V6GuhLWoWk+ZJACy0QUAwv8pkVYaWAiKcwKpGmsXUzVivehcJbwc6LDA2M4/I+J67OGfpHpb/XI9sAYAKQNrJS6MACPACBQ6AkwAFPoK4PEzAoyAQCBXCICVCgL4tXAbvW7T2H3cP0E/DfUkaOCuitbRZZGGjJraQtt/ZnCAvmCLco75Q2C8v8WqRPR4xCUYXghoDYXTKYy5bZ+VXFcrgVWhxACw5l01v6q4FekKAqgK8me3OEhnEEA55SiEaKQcfDxWlrDs5f30XKyUvr4o/ONBVSA/1HVWpIX+Eq1y20JGv6MNEAAf8k2JFKeI/SFbBr28UEzHhTs4a4ARovwQI8AI5DMCTADk8+zy2BgBRsAYgZUU1NBJ0xgAcl7sZNIAQiP3i1A3zZKfXogV02sLxXRLtIbgv4yiSgMI0/8ZW6YBeNReHOpNMO1NJsq38QQtPriVb5auK+oUUcatgujfZ4RbRJRxk1IoBMBKYMUEAJGKAJBT6iGo5dHhVYTMAV4KglzeEOpMSMd5TqSJbrZptr8dHKTjbS46yVoJyakLdX1WpQE8J9KcMCxo/2E1tI0tfSGyJRwd7nBMj+oFG/uzyEBwYbCPdrXFZ9ARGMm2we8xAowAI5CrCDABkKszx/1mBBiBtCKQKwTAxr55uj60WhAGKBDaoZWDya1p2c8/QT8P9cQfx7tfDrfH83ObEAB4eRPfHF0b6kpI95VMlG/TfuM52QXCqxABiuO8YJ8IKGaVTAblW8l1tRJYFRoBYOoCoEqpp/Knd9sL2/pn6bpQJyGug27/y/t79UKIjgp3iAwlXoq8fnSpC00IALQLYfyKUHdCRg6nAKIg+XAW7eifoR38MyL46InhNuNxIG3pjaFOAvZWSTYjghfc+FlGgBFgBLIdASYAsn2GuH+MACOwLAispKCGAZpaAMDv9ZehbtrFPx3H5ZpoLf0k0mhkeo884ucF++mzNgFYzhNuSgBAmD4yMCJM8u0lmSjfJpOsyoF+T6ySTgu3GOf+hgb1mlAnbWmLX5CPBMBKYVVoBIDKygJC7XmRpoT9qDLN97ruMKdIAYoYFlZBqtEvhjtocAHi8Zoim+7jb14FX1WcD9W4ULcpAaBySQGBeUq4lR6IVSw5Ahp8EfpdqJM28s2L30B5nhhudw02alWUzoCIJucTP8MIMAKMQK4gwARArswU95MRYAQyikCuEAAAAea9MPO1CgLvwQoAPq5uRQ7IpUpbZkoAoK0qigpCYmdbQL5Uonw79V8lRHkxb1b5IqM9r4KYG8b231dqXa0UVoVEAKjcYCCkfjPcRvcpBNp9/ZP0s1B3PG4Gnj013EogsUyKKuOAivxTkXxeLGVU+0SX3tALAYBn231hERDQnoUD5xYEewQMtBcViYWYAd+PNBtF85cJBNSNdhAnhAsjwAgwAoWMABMAhTz7PHZGgBGII7BSgprVAVMLADzf5osIM+D1FjVj+NurC8V0UrideqVLtH2KYVL741AP7Wnzi1UJv14IANQP4f/qUGeCaS80et8KtyTEDUjHcjsr2J+gATUlPxAd4PDAKH03OLAkONgjsTKRxhA5y9NdVnJdrQRWMgHws0gDXRmt08LqZd2rKlFllkCKuUcUQp7qWa+acasPEP6R3g4WMPa8F07ZMFR+8EhL+e1wq6tQurFvjq4I9dD6tj3vRLSp9iT6hnXudEZA+P9MYIywdpByzypO+9nUAsCq69OBcTo/2JuA23XRWrok0kDRxTgk1rMq0uSiSBP9PlrjaPGksk5K1hUi3WcC18cIMAKMwEojwATASs8At88IMAJZgcBKCmoAwKsgpLpEI1XfDyLNIuXd2hB5a6Jwb+Sbox+FehNM32fIRyeEO+hJKX6AVwJAZdqb7ijfOoEAf8e4z4w007Mxu8iy5g2I9Fv6Zun04ECClYJ90amCtqVrUa7kupKFp+XASg5AB2Lqq+E2baA3r+tenpflJABgVQHTeOShPzowmuBbjn6ZaPRVfvDITX99tJaujNTRlERCgWg4KDAuTP8Rb8AqaMtJEIb2/LTgIB0TGEmADK4C50aaCIEz7WeEdQadHBikTwfGEoRzEA3QnL+isTDySgCg5ctDPQkB+nRnkcrCyMLrqkgtjSf0dM1QER/ha8Eh+qJEzixHlpJ0nRtcDyPACDACmUSACYBMost1MwKMQM4gsJKCWjIEAITu7wQH6Sjpgo+6kOv+8YUyGl4IUjlF6YP+GUJALHtxEiC8EgCoV2Xa68Xs2HShqAQC692+hSA9tVAqxo2CIIVb+mcTBCf8HX7TiBJuZRJIJpOCaX9Xcl2tBFZyujvgBIGteyEotLtPxMrowkhjPGbDShMApvNo8twN0Vr6UaTB0TwdZNwRgVE6I9i/RHQFThCyX4iVUIx8tKlvjrbxzyRo4q1+mLQFQfuSUA/tZbP4sd6H5QGCf3YuFFGIYoQsBbAusFsz4FkI5qeE2+ifDmbzXgkA1KtyZwARCbJIFupV1gzWugJ590yshMLkF+PY0T9LG/jml1j5mFhImcwxP8MIMAKMQD4gwARAPswij4ERYARSRmAlBbVkCAC8AxLgq8FhOjEwpNCD6SGB8H9ZpIFgdguhQy7JEACoQ2WV4MVn13QSEcfgV6Eu4QrhpWCs0AL+KVpNvwl1xVOpjYqUbB3CjSLdZaXX1XJjBSHytyLyunpu5IwT+UAAYD8hjeaPI41CYHYreAJadlmr7/aeJfT+KlJHv47WGfnBgwT4XnCAPilp9U3agrXAtyMt9HiszPHxZAgAYHBKcJBOtKUrRCM4l7BH1zofrLFgOsA/QReEepVkiNtYEGMAgQbf85hy0a1e/p0RYAQYgVxFgAmAXJ057jcjwAikFYGVFtSSFYRwOUaKrHOC/ULj7VbeWCgm5A1Xmctb7yZLAADDS0O9tLd/Mt4Npyjfbn11+h1BxC4I9mrN+u3vQkB7MFZBP440ELT9qgB5yfqCu41hpdcV+recWLkJa7IfdrLr3sI9VRcAt/lz+x376MfRRvpPrMQoC4e9PsTwwL7d2T9tROBBQ451+ppHogpuMPv4JwXhYE+JpxsbiLIbozUEoiHRGUD9RjIEAGpq9EXoqlBXgluSU0yPzX1zggSwZ/Bwmh+QMb+P1opxyK4VbvPKvzMCjAAjkM8IMAGQz7PLY2MEGAFjBNIlqEEA2q55ho7fdoS2bpqlgG+B5qM+uuu/lfTTJxsoElNrCFMVhCxf988ExumD/mkh9MFCAAWm8dDi3R6rFCbYKq2/HahkCQDUgcv5taFOQsAzq+iifBtPjuZBpzHDDeLNhWK6N1YhUowBA3tBGsQLgn3xP+nMj1PtY7rWVar9WG6sINyeEBgRedzhN28VCGLHhDvo+ViJ+FOq6345CQCYzUMrjvWMIIOPxcqWrCuv84TTYJUvTAf5J2g3/xRt5J+Lu6ygvbdixfRwrJzuiFUSyBO7ZtxrWzgPQBYe4J9UnhEY113RSpEVQ+Vbr2svWQIA9YEsvCzUQ4h1YBWngIMyXuv45ql+8azBidO3EKLXForo1miVmKPJDAT29Io7P88IMAKMQLYhwARAts0I94cRYARyFoHyUIzO3bWfDtxwnPySnH/TyzV03qNNOTs27jgjwAgwAowAI8AIMAKMQO4jwARA7s8hj4ARYASyAIHiwAJdvk8P7bXuWvN3q1vRmI++82AL3f6WWb7vdA3nzA8P0FFbJUYB91L3XNRHk/N+6psK0lM9ZaL/Lw2YmTpXF0fphoM6abP6tW4JZz3cTH96rdpLF/jZLENgnaow3fyJ96mhdI2Fx0zET1/7exs90unsJ55lw1ix7vC+WDHouWFGgBFgBBiBRQSYAOClwAgwAoxAighA2X/GhwboyK1Glmj+UfXgdJAOv72D3h0rWtLShjXz4r2d22ZoLuKjJ7rL6M+vVdPbo0uf9drNVAkAVXvdk0G65N+NdPfblY7myNks6GzfPEMnbj9M5z/aRJ0TIa+wFvTzTACkNv3ZvC9SGxm/zQgwAowAI5ArCDABkCszxf1kBBiBrEXgY+tP0iV79lBJcK0f63vjIfrbG9U0PuenwZkA/eO9ChELwCpO7gKxBaJ/d5fR6f9sof7pRN91LyBkggBA++jfnW9X0ZkPNROsBFQlGwUdCK/f2WVAWGkMzwbosFvXoffHmQDwsqaYAPCC1tJns3FfpDYifpsRYAQYAUYg1xBgAiDXZoz7ywgwAlmFAAT53x3USVs3zop+QTiGv/9FTzQSTP9VxcldwP48LAZOureN3knSGiBTBIA1zhtfqqWLHm9UWgJkm6Czc9s0XfmxbqosigmIQcowAeB9KzEB4B0z+xvZti9SGw2/zQgwAowAI5CLCDABkIuzxn1mBBiBrEHgk5uM04W79VHAv0b7D03/yfe3ajXjpsK/NcAnu8vouLvbtfU5ASETAF79tctCMWqvDNOBG07QUVuNEsgOe5mN+Oi0f7bS39+pWNKNbBN0PtoxTb/4WDeVBpkASGXzMAGQCnpE2bYvUhsNv80IMAKMACOQiwgwAZCLs8Z9ZgQYgaxAAPr9q/fvot1WTYn+jM8F6MR72+jZ3lJl/5xiBcCUfi7ip4qiaEIcAVgRfO/hZvrbG1Wex5wqAWBvsKksIsa6uS2oH35/rq+Ejr2rg6bCSDSXvYUJgPTMDRMAqeHIBEBq+PHbjAAjwAgwAqkjwARA6hhyDYwAI1CgCKxXPU83HdxJDWVr8pw/3lVGJ9zTnuDrb4dGFSsALgO/f7mGfvLvRqHl37Jhln66dy+hbqs8vLqcTri73XMO8HQSAOjLxnVzdM3+XdRSvjavu1ergpVaKkwApAd5JgBSw5EJgNTw47cZAUaAEWAEUkeACYDUMeQaGAFGoEAR2He9Sfrp3j1UFFgQvv9n/6uZ/leT5k4lPOMdlR/9lg1zdO0BnVRbsibVGmIBIIsAsgl4KekmAND2KR8YpJO2H07oxi+eqacrnqn30rVlf5YJgPRAzgRAajgyAZAafvw2I8AIMAKMQOoIMAGQOoZcAyPACBQoAv+z2Ridv1ufGL2TJry+NErX7N9JWzTMJSClixcguxYkG7AuEwTA9s2zdPX+nVS1GEwPA3qks5yOvas9q1cBEwDpmR4mAFLDkQmA1PDjtxkBRoARYARSR4AJgNQx5BoYAUagQBGwC9ijswH64p0d9NpQcQIaEOYv2L2PPrPpWMLfuyeD9KW7OrQR/u11ZxMBIAuAGNRTPaViLPY0h6kKOgiqCKH9U5uM0w7NMwQSJbgYaHFi3k+rx0MiFeH/vlYlYi+oip2gcVuiMoGjGudZDzfTnzQWHnL9Xt6Xn8UaOuqODjEuuI188wODtH71vIgNgbG/PFhCN7xUQw++X67NNIH+VBVH6RMbT9AnNh4XLiVWBgRYniAN4quDJXTzq9Wu9djH5kQAYK1/oHWGvrrjkHBlsdqbDvvp3TH3+XKbI/xurYvPbzZG2zbPUF3J2pgZaKdnKkj/eLeC/vhqNXVOpJbiEQE799tggj6z6ThtUT+XEJ/Dvgb/+kYVDc2o16A8pmT3BYi3n+/bTYjFYZVIzEc/eqJBWBGtHgQg2AAAIABJREFUTUCa2CLGsOuqKTp08zHavGF2CV44W57uLaU/vFxDLw2UeHYzMpkzfoYRYAQYAUYguxBgAiC75oN7wwgwAjmEwLHbjNDpuwyIHuuC9R2+5Sh970MDceEVz07O++mUB1oJvv26ctEevfTpTcbFz/3TQTrs1lWeBZpMWACoBFtLYB2zCeLJCjoQIvffcIJO++AAtVWsFXZ0OM1EfPS7F2vp58/ULxGGc5kAQCyJ0z44SAduOJ4QFNLCAevtOw+20O1vVS6BBtkavrnTEB26xShBAHQrWF9I53j325WuAqCOAHhjuIgu3auXdmqdVvbX6gPm6+ZXaujypxo8ZbaA4H/4FmN04vZD1FC6xjXGqYDkeLqnjM5+pIn+6zGNJvA7cfthOmLLpZkvVG1CEL//3Qo695EmQaw4lWT2hcp9yE34xz46cqsR+vqOw4IIMilIN3rGQ830XJ86iKlJHfwMI8AIMAKMQPYjwARA9s8R95ARYASyFIGDN5qgH+3RG08B+MpgMR13d4fQBuICDgH0ex8eiKeewzAgmPzquXr6+dN6n3mk37v+wE7atmlWjBz1HnXHKqH99VKWiwBQuQAkI+hA8Lpkz17ac91JRyFShcGjnWV08gOtCdYAuUoAvDFcTC8OFAvrB2j9VeXt0SI68vZVSzTPm9TN0RX79iQEkTRZM1iXsKg486FmR8FcRQD85N8N9KVtRkTKSNPyZE8pnXx/m5HmHAIsyIWPdkx5XhewogAJcNfbS4kSVV9XVYXp5/t0L3HXMRkXrHpOfaBNZMbQFa/7Qif84/y4+j91SsIGZMkZuwwQyEfd+tH1D8SCU90mOPAzjAAjwAgwAtmNABMA2T0/3DtGgBHIYgQ6KsN048GrEzTVEDheGCihVVXztKoyvOQCrvP7tw9zx5YZuvrjXVSx6Gf/lzeq6IwHWzwjkQkCQPalR6dU/fMq6EBTffk+PbTXupNLxonsCG+PFFHvVEgEXNysbo7qSiNLsIUWFpYVlivCLm3T9MWtR0V96M92TbNxsmY24qNnektpLrqGVEEbVz5bRxC+UbyY8Ksmxsv78rPoS9C3xtwdBVrlVwbXCJVbLJpx//q5OrrsqYaEplXCIh6AcD86F6A3h4tFukYQLZvVzwlM5OK2PuW+whIB/QVpZRUIkW+OFFHPZEi0BXcAay3b23NrC8/q4mdYc2ayLtC/ix9vpD+8UuO4h3T44SW4F8DSBTg64Yf9f8oDLSIuhqp42RcgI678WDeB1LFj6yagq6yO5DWA+uAWgvm0XGusNuAO8837W+mh9/UWSp4PI36BEWAEGAFGIGsQYAIga6aCO8IIMAK5iMA3dhqiL28/ZKRps1sIOI31h7v10ec2WxMzAIIqNKX/TOIyngkCwN43S7hUZT/wIuignu/sMkBHbz2SgCOE1V8+Uy/SJEKIswr+tfs6U4S+yD7R332wmW5/q2oJvF6DAHoR4FVz6eV91bOoE4L0dS/U0mVPr3VvwNg3rZ+j4ZmAcA2xikpQhtAHc26Ypr++SGzYMYS//vm799K6VWs193jn+hdr6UdPNCqXqK6vVn//8Eq1MO/H3FkFRMYhG00IVxi7ObqbNQzInsv27qF91kskhSBkX/ZUPd3yWvUSt48NauZFYM7tm2cS1hLcbr52X5tI1akqWK/XHdglyAp7gVb//MeaRFwB2ZkCbVy0ex+tX7M2ZSfedYrvYbovVPOJ9XDN87UCX51jR3N5hG46eDWBPLAKSK1v/6NlyRrA75iPb+88KKyV7NYCbilNc/Gs5j4zAowAI8AIrEGACQBeCYwAI8AIpICAk+baXu2rQ8V0wt3tCUKbqtkdWmboqv2644KSztTbpMvpJgDkvqEP0E4ffUfHEuHCVNBBHZvWzdH1B3WKAGVW6Z0K0lfubaeXBxODKtrHrdLYvjhQQl+8oyNBAMU7uUgA3PhSDV3wWJOrXz7GJ881hOubXq6hi55odA0UePnePfSRjuk4tCOzATr2rg4l9k5kxYWPN4o2dQXpLa/cr4taytfGduibCtIxd3YQ1rlcDt5onC7eoy9BQ42UmCfd26YNnikuNkR08gcG6bhtRxLehWk+xmUnJ6w2VUSeiZsC9j+CfMqxGuBycOoDrUvmzmRfJCv8YyyyWxLICLiKOAVEBF5nfrifjtxqjbUMyvi8n064u8PRncHkDOJnGAFGgBFgBLIPASYAsm9OuEeMACOQYwjAJBgB26BFk81prWBk3/pHi6vwD2321ft30eb1a0x+8S40sdDIJlPSSQDs3DpDl+7dk6BxR59SEXSsMZ3ygUE6afvh+BC9mCB/YYtROuvDAwmm/SqLiVwjAHTEimodqFxRTMzrrbqgNf7dgZ0Jmuz/fa2avv9w85LmVAQA1iki0SOQoFvIQWQ1uGTPHioJrn1S5c4A7T/cYD7UbkZMyB1VZd+ABl1lIQKBG648G9o0+QiIh6weICjcCkiAa/bvop3b1vYVVgon3ttGz/YmBtRzIwCgkZcJGRPNv9VHBCVFcFKrmKboVK2hHz/RSNe+kNzZ44YZ/84IMAKMACOwcggwAbBy2HPLjAAjkGcIQJBCyrCtG9eYESMY4C2vVivTa0HAsXzVIUB8fIMJ+vYHBxMEbFV0fS+QpUIAwGy7vSJCH2ybps9vPiZMo+WAYjBBP/au9rjfvL1vboKO9azqObg7fOO+toS0grpxq4Q3CC0QXuwl1wgAVWpFHQZwnYALhTU/Thp80zq6J0P0hdtWUc9kogCsIgC8WKmoBHuV1QbS3l29fydVLcbBQL9VRIHTflAJtci8AUscO1Eha811GT2c2pLjduDZG16qpQseS1yHTvtCZU1kuWRgPbuRK2hT3vOm6wiEyTUHdNI2jXM0MBMQmROQ8pLjAHg5cflZRoARYARyAwEmAHJjnriXjAAjkAUIwAQeAtDf3ljqY+6le7hsQ9OPqObQdsOCQC4mqQLd2pSFAbfnvfwOraSTybcpASALeskIXxfu3kf7rjdJnRNBemukmO55p4IeeLcipwkAmNKf92iT65RYa2m3VVPxZ1VCrltFCAoIK4CaRTcMkFMwYb9PwlFFAHgVzBHf4txd++KExehsQGjbQXhZxZ5iE39TPeM2JvxuT6eJ/1YRG/IzcDM4/PYOGrTFWHBrC8TGbw/oJMRVsMrz/SV09J0dIoCgVXT74rY3q5YEwfQq/KMNWMSc/dH+eHsc1d9t5vh3RoARYAQKDwEmAApvznnEjAAjkCQCCDoH83yVj7mXKhvKEKirU5uqzYvJr1O7mSIAEJDvkn830u9fqtFqJU0JgE9vMk4X7N4bFwZh+g7NM0yw01lyzQLgrIebhQbWrajWksoCwq0eCP6/P6iTEFfBKr94pp6ueCYxXeXSNIA++vp9bfSv1eYR42WyAYLumQ+1iGwSVvn1x7toz3XWkhoqYdptTPhd1u6DcPva39vokc41wQAri2J0w0GrE9L+3fPfShEF32v5+o5D9LUdh+KvDc4E6LBb16H3x0Pxv6n2BYgeYPLZTRMD8d38SjWd+0izkebfakAVTwP4rp4I0d/eqKbb3qx0jAfgdcz8PCPACDACjEDuIcAEQO7NGfeYEWAEVgABy5wYgeqSjcpvdRtm9b/ar1up+YdwDaHrGk2Oby9DTzcBYMUzQF51mAg7FVMCQO4jUtUdcUeH0Pims+QSAaDTvqvwkIVpPPPyYImR77q9PsSuQJpEe5R+VXpHmQBQCblu8+ZGWiCl4PUHdtK2TWsj8icrlKvwsZMrrRUR+sMhSOW5Nmq+ivhwGxN+hxXKT/fuEakqUWSyAX9T7Yv3xopE2lDZxcZLHAKrf6rYB3Lfx+YC9HRPKd3930p64L3yBAsFk3HyM4wAI8AIMAK5jQATALk9f9x7RoARWCYE7H7WugBppl2RzZvxHrT+0Eoi6J+bcG3aTqoEwMS8n+CK8OpQCf3jvXJCYDnENTAppgTADz7ST8hbbhWkSjzqjlWEttNZcokAUAmOOizkcaUTM1UAOZkASIawUa0Nu7+82+9exuiWjtHtdy9tyXNhSgA4teElE4RVD+JiXPXxrngsEqf6Qeq9P15Et75ZRf/3epVn4sgLPvwsI8AIMAKMQHYgwARAdswD94IRYASyGAH46P/uoM74hdoktZbTcKClQ8BAS1MYXSBC2jv4v6ezpBIEMNV+mBIA1x6wJhaCVUyjlnvtHxMAXhEjMiEAkglUiVV+7QGdCakHl5MAsLeVSQIAiMuuHKp9Yc0MhPHogo9C/rXh/rxkxLDPMM6sb+40RIduMUoILmhS0P47Y0WChHz4/XJPrgcm9fMzjAAjwAgwAtmBABMA2TEP3AtGgBHIYgTkyOWppudbrqEyAbAWaSYAvK+6TBEAqoB5y0kA2NPbZZIAULly6AgAnCl3vl1Ff36tiq7YtyfBFQMuHcfc2U4w3fda4NJx2OZjdNgWo4J0lN0MVPWhL7e8WiPSOsIliQsjwAgwAoxAfiHABEB+zSePhhFgBDKEwCc3GacLd+uL55tXpS7LUNNJV5sLBIAcgZ1dANS+47pFYGJ2nvQCUrzILgB6NE3mQkUAWML/mQ81C4Fb3rf4/VfP1dPPn04MyOh1XuEasNe6k3TQRhO0TeMsIdaCrlgZCGANwIURYAQYAUYgvxBgAiC/5pNHwwgwAhlCQM43PxvxpRwMMENdjVebCwQABwEkkVry5k+8Tw2lUTF3XmIAyAElVRH107nOMhUE0K6VT2cQQDnNpIxPOoMAyhkHpsJ++vK9bfTv7jUZB1BUBMCdb1fSGQ+2xLXt0NQjJeP6NfPx98bnAnTivW30bG9pWqYTev11qufpwA0n6RMbj9M6iiCEqbo6paWjXAkjwAgwAoxA2hFgAiDtkHKFjAAjkK8InPKBQTpp++H48FINBmgXChDxHMIJzK7TVXKBAJDzlieTBhCa10v36qH5mE+kD3x9uIguf6qBIIBZxasLgEowNE3NhzZVmR5076dCACA7xc2fWE1NZZH4WO3m9OlaS1Y9cl9VQq5bm7JQrjKV/9k+PfTxDSbiVSVrGSKnmZT7qyIb/vl+OZ10T7vbMJb8fvouA4QAn1bpnw7SYbeuSki7Zxob4+CNxuniPfoI2Rms8mR3GR13d3tGzPI3qJknYL6JLQ1kpskkzwDzC4wAI8AIMAJpQYAJgLTAyJUwAoxAISAg59hORkMGgWPz+jkR+G6XthmR/xt/y4RFQS4QALKgjECI33mwhW5/q9J4SclZFd4dK6LDb++gwelg0gSASlA795Em+sMrNUb9kgVPvJQJAkAlwCbjngIi4YaDOsVa7JkMisjwf3ilOkF7jTGofObt2nsTcOwZNfA85gnzhXmzijynSAv5xTs7CEEHvRTZxaR7MkRfuG2VGKNV5GdU68etTVVcg+f7S+joOzsS0uyZEgCo77K9e2if9SbjTWNvXPxEA4HgURWQQJ/YZJx2apkhnFUBP9Hxd7cbY7Zlwyxdf2BXQvyBTJJJbpjy74wAI8AIMAKZQYAJgMzgyrUyAoxAFiMAoRuaYq8BrmA2+7N9u2m/9ddcyt2CAcrC/sZ1c1RZpPa7TUZoc4M4FwgA2bUCY7r3nQr65n1tRlHI5QCNeF+VM96rBYBKULvp5Ro679EmN9jF77IGG3/LBAGAemXLFJBJp/2zlf7+ToVRX/HQcduO0Ld2HogHidMRMSoC4PGuMjrhnnaCJt+tyBk18LzqfdlKAM95FUY3rJmn6w7sFMHvrPLw6nI64e72hLUlm+5j7Oc/1mhM9qBuVTpGVX9NCQDUCW08smTYrTtgVXDsXe30xvBSImS96nm66eBOali0BsH5dPa/mgmWSiYlnekXTdrjZxgBRoARYARWBgEmAFYGd26VEWAEVggBaDpvPHg11ZZE6f53K+hXz9bT26NrNY9u3dpznSm6fJ9uKgmuMc21BHf8l12z7yTsy224EQlufdL9ngsEAPr+w9366HObjcWH4SX1mSx4QXj73sPN9Lc3qhJg8UoAqDS6piTNlg0Q3DrFGrOXTBEAO7TM0FX7dSdobmEyf9zdHTQ04x45Hr7mvz2gk9oq1grKq8dDdPjtq5bkhVcRAJGYj777YDPd/lYi5qp1edRWI/TdXQbjwTR186UidkZmA3TsXR308qC7FQCoiAt276PPbLp2XenaUpFQIAhhcdA3tdZSQLfPkGbvmv27aOe26fgjk/N+QYo8I/nseyEAUJlMzOBvOLdOeaB1CeGiWrNe3AZkAgFtebF6Sfac4vcYAUaAEWAElhcBJgCWF29ujRFgBFYYAdn8GMI30mz96rk6evD9coKQ4FSgwYRwBw0lCt6HXzH+bpJiS1V3Mq4EJjDmCgEgu1ZgbL1TQeHv/KZC02mNHZrRq/fvEsSLVXR56WUCwMSkXMYPgu6FjzcSLAF0RdUn69lMEQBYsT/du4cO2HCtzzzafLSzjE5+oJUQQE5XsG4v3buHQGxZxSnqvIoAsObrK/e2Owrne607RZfs2UMVNisY3XyhTpUffNdESATDc1oXwOPkDwwK4dnuQ++UTu8bOw3Rl7cfStjDIHxOvKfdkUSB8A+i4cANxxPe1QnpXgkA+bwBLliHEMxVmn3V+XbjS7Uipd/aaAJLVwMwO/PD/XTkVqPxH032iMk5xM8wAowAI8AIZBcCTABk13xwbxgBRiCDCKjMj+3NQVD66xtVdO0LtY6aPzklYDJdng776d2xkCAf7nu3gh56P33B/6z+5AoBgP6qBDBoryG43PXfygRiBsIKYgfAd9uutXbSRKuiwUOQv+iJRi3pozLrhnUC0rH97qWahPcC/gU6YIMJOn2XwQSTbfvayBQBgDZUWnz8/b3xEF3wWBM9/H75EgFw++YZumj3voRo83jHyXpARwDgPewfECS3vZU4XxCSj912hE7afojwb6u4WXqo/ODxLgi3K56ppxukOcBv6N+5u/bRLm3TCQI5NPLQmsMFQFUgmF93YBfBD95eYHKPNXj325VL8EPgTlivgMCyFyfyyisBgHp3X2dKuJSUBte6D4EIOfKODsL/24sqgwAInfveqaQLHm9Unmt1JVE6b7c+2nvdyQTM7nq7kk59oNXIFSeZM5DfYQQYAUaAEVgZBJgAWBncuVVGgBFYAQTgU/uLj3XTulVhx9ZxYX6ur5Qu+XcD/aevdMkFWGUyrKsQdY3OBYTG8pneEhHl/9Wh4oTAYJmCIpcIAAiGl+/TI/KUywVkCTTFwBEkDmI4QJCyF+DspOlURfXH+6h7JuKj6IKPfvhoU4LfPATQn+/bnaAdt9qEQAnyBsJoTXE0HszR+h1C4CuDJQnjySQBgHZ3WzUlAsfZNexWf+wYYlxbNMwSBD+5gHT55v1t9FSPOt2cTABAAIVID9caHTZbNs4mCP54DmTNNc/XimwNTppp7LVr9u+kLRoShWzUgRgeb48UUe9UiDCmzermqK40ssQSx8RyA/XBbQem/C22mAEq/HRrEM+aEA0Itog1bBW37BIqdwa8+3+vV9OZDzUvwU9lOYHnsUcGZ4IifgDiNQAznIkNCsxMLHAydW5xvYwAI8AIMAKZRYAJgMziy7UzAoxAliGAy/R2zTP0tR2HhZbQbiKs6io0gL9/qYZufrU6wZRaDrxmCSTwGX6hv4Se7i0VEdShgXVzK8gURLlEAAADnTm1Gz4QbP78ejWd/2iTNrCjzkzeXrcqmj0067/er5vgH21asGa+cV+bMMmHz7uboJdKGkC5T1jTcAeA4Oy1QPiHxvcJW956uQ65ryBmfvlsPZ3z0T7jNiG4Q4N/zX/qjLTLGAvGtHNrolbfZHwgaLAu/iLFhNC9i/n+xb7dtFGt+XxbdWHeT/tHiyN+yVgAoP52xC45qFP8v1V0wR6x1k/YblhY1bidbyoc4JJ06gNt9FxfiQnE/AwjwAgwAoxAjiHABECOTRh3lxFgBNKHQFVxlA7bfIyO2GpUa7ZttQYtIgQjmH8jvZfst24aIC59vXevKdcIAIwIwsv+G07QGR8acJ0TPO9koi0jtKoqTFd+rDsh17n9GQiJZzzYsgRYaMrP+Wg/7bv+hGOcB8tyBGkMEURPxj/TFgBWx9Hfsz/aL1LImQiAlon4OY800fCsc9BAFQFw1B0dItI+rA/cBGcE1zvjoWZhYeOlwMXiqK1G6SvbDycEO9TVgTH9470KOv+xpoSUfyZtQsMP4fnzm49S6WKwT6f3QGj85fVq+ulT9Y7xFlBHsgQA3kWgTMyrfU6hzUeqQVWwx11XTdF5u/YluMk4jQNnHGIXIL6A2zowwZGfYQQYAUaAEchOBJgAyM554V4xAozAMiIA4WKPdaboy9sPCx9gp2B+ECzeGyui61+spd3XmSQENkOBNu7k+9vonxnw5U8WilwkAKyxWnMCgmbzRXN1a14m5te4BNz6ZhXd9maVp3SOEO6O23aYDtl4Qph624UpmL1/6a4ObTo7pJU7dtthkfINWmm8i/UAYen5vlL6zfO1CS4jK0UAWBiij5/aZFwEqOuojFBFUTS+toEhyJM73qqi/3u9yijaPerVEQBjcwER2f+TG4/TYVuMEbBCGkwUtAV3CfjsmwTadFrvsBLZb4MJOmSjCeW6APFy37uVnsakaw8E4Sc2nqD91p+gTevm4/hhzifnA/T6cBHd+04l3fpmpavgb7WRCgGAscOFCa4eVkFfcBb96IlG5TBAqG3VOEtf2HKUdmqZoYbSaHxerHF0TgTpzrerRPwTk6wRyZ5H/B4jwAgwAoxAdiDABEB2zAP3ghFgBLIEAWgyj91mRAhOEAC8FC/5673Uy88yAowAI8AIMAKMACPACDAC6UCACYB0oMh1MAKMQN4hAG3mfutP0jd2HKJ1q+eNUvxlKp3fSoM7uvEGNLzFpgndqHyvkxqef4l8C04h3Fa65+lrf2yDdWlo6y3iFVa9+z41PP+ysgEvz6avh+41DW67JY2vt477g4onAnPzFJydpdL+QSrv7qWi8XHyQYVc4CVb57rAp4WHzwgwAowAI+CAABMAvDwYAUaAEXBBAObMX95hSPhUu/kEm6YSzBXQo0VF1PvhD9BcdVVClwOzc9T26L8pNLnWHDlXxpRMP70Iel6eTaYvyb6TCgEgtxmYmxMESHlvP1GBkEAq3LN1rpNdI/weI8AIMAKMQP4jwARA/s8xj5ARYATShAB8cA/ZeJyO327YKJUg/J4RWR6+5bmqK51pqKfeD+1EC37/EhTrXnmdat78b5rQze5qvAh6Xp5dzlGnkwCw+l317mqqf+lV8kW9ucss57gz2db/t3cn0HVm9YHg/1os25It2Za8uzZqoRYXVa5yrRAawhYCRcjMGU530ywd0jScISzTh6Ehk550Quim0yEQOKd6GDJDhxD6pJM0QxVLhSLQ1VBV1L4vrr282/ImW7Ika5lzP1mvpKcn6T3pSZbe97vn1KlT1rfc+7tXhvv/7v3fhdrXc9lmzyZAgACBxS0gALC4+0/tCRA4AwLVOkrwDFS9olcO19VF5xVb4/g5W7L76oaGIv1ZpH/SsX3HumLDnfdGQ3/lR6ZVVJEFcHElE71Krp3Pps1FACDVv+35F2PN40/lckvAQu3r+RxX3kWAAAECi0tAAGBx9ZfaEiCwwARmcpTgv79rbTxzpGmBtWRidQaal8feG6+NUy3N2Q+b9x/M/t2z/nTG8eHhWH/vg9Gyd/+Cb8tsK1jJRK+Sa2dbr0ruLw4ApP5M/Tfd1/u0+mOoaUn0t66MrvPOju716wpBoNHA0Pp7HiiMj0rqtNivXah9vdhd1Z8AAQIE5k5AAGDubD2ZAIEcCaRv4q8/uzt+5+pDUx4lmI6M++CtW+Lpw0sXvE768n/wyssL9Vz95I6oHxgYlwwvL8kAa2GiN9MAQPFA7d6wPg5svyKGGxoKP1reeSjW//KBbHzkqdTCuMhTf2krAQIECEQIABgFBAgQqLLAVEcJLpajAtNX3wPbr4zujetHdIaHY8Pd90djX2+2KiAlB0wlL8kAa2GiV60AQOr3w5deFEcvPL/wm5Mm/hvvvDeWHjla5d+mhf24WhgXC1tY7QgQIECg2gICANUW9TwCBBatQJq4f/DyI9nxfxtXnBp39N/x/vpISf3+9unWuO35ldE3OLIPfqqSjhJ8w9nd8b9edTguae+N/sG6+OTtm+KnL7dMd+sZ/3nfqrbYe+M1MbRkSVaXJd09sfHOeyIdB7f/mm2vbAOIiDwkA6yFiV41AwD9bSvHBYLSGOl45PFofeHlMz5257MCtTAu5tPLuwgQIEDgzAsIAJz5PlADAgTOsEDLkqH4P193IN5x/vForJ8+X3+a/P/4hRXxlfs64uWukQnydCUdJfjGc07Ed55YFd2nJmbUn+7++f75kYvOjyOXXFR4bTr7fd39D2eJAIsnPXlIBlgLE71qBgBSToC9N1wTKVA0WtqefynaH31ivofqGX1fLYyLMwro5QQIECAw7wICAPNO7oUECCwkgfNW9cd/etueOLet8kz2Q8MRP35hZfz+z9dF2ttfKyUt79934zXR19ZaaNLaBx6JlTt3Z/99akVL7HntdTG47HQegxkmAyyePJWblG60UrO9f2DZsujetD5ObNmUJbhLe9rrhoaj6VhXrNy5K1bs3FPY017JRK+Sa0uNmdF6dW/eGP0rV8bQksbsspSsb8mJnmg+cDDriyUnurOtGeWWagYAklXxSpDWF1+OjocfL7c62XVz1dYJlairi77WlXHirM3Z6pWB5uYYrh9ZxZNWtTQdPx4tu/dGy579FZ1qMZO+TnaHtl4SXeeeNa6aKYAycprCUGnDurrsd+94asO6tXFqRXMhD0P9qYFY0tMTyw90Zu1Y2nW8orFRUae5mAABAgQWtYAAwKLuPpUnQGA2Aheu6YtvvH13bGiZXeKP9iSHAAAgAElEQVSy9EX/C3etjb99qi3Kn47NpuZze2+aXOy7/upCpvfiff4T8gNExNgVAuXWbrYT+JneP9TYGEcvOj+OnX9eYRJYqs4NfX2x7oFHsklVJRO9Sq4d+940uTt82asnZNmfzDOtvEhf3JcdOlIWeTUDACkose+6q6O3fU3h3akuaRJbTpnrthbqUFeXeSbX9M7pSgoArdi1J9Y8+XSW32K6Umlfp6DD4csujmOvOreiyX/vmtVx6DWXjgvKTVW3pq7j2ZaMcsfGdO30cwIECBCoHQEBgNrpSy0hQKACgbalg/H/vmN3lrF/bDnQ0xh/81Rr/OSlFdHV1xBpH/+2db3x5nNPxHWbemJFU+mvc2k1wN883Raf/8W6svIDVFDVeb10uK4uOq/YGukEgNFSanKfvkIevOo1hWtmkgxwphP40ZfO5P5TLS1x4Jory55Ipa/u6+57ONKRiIcuv6TQ3qm+dlc6KUwPPbF5Y+Y++rW/3E5PE9Y0WW19/sVs9cJUpZoBgOJVIOmrdUoCuOzQ4WmrPh9tTZXIvrRfdvHIl/a66XN2jK1448mT2ZaX6SbQlfT1ZJP/1hd3RvtjT056HGOpUxemRc4A0tjYEW3PvTDt2CjreS4iQIAAgZoQEACoiW7UCAIEKhX4+PZD8dFthwqJ/tK+/psfaI+vP7w6BodKTxaKk/qdXkFceHWaf33rsdXx7+5au2hXAqQJ8t7XXhsDy5cV2pXOik9BgLElTYjTaQCnWpoLf1xpMsCZTODH1qHS+1Ob0lfr/jFbG7LnDQ9nS6aXHh75kt63alV2TWGJeH9/LOs8HN2bNsxJACBrx9ZLJkxSR7cjLD16NOqGh7NtCr2rV407fm+0/m3Pv5glY5wqCFDNAEBaQXF4TI6Ico8BnK+2plUeB66+Ino2rJvwV0NaLp8CFWnJfFrNklYx9KfVAUVBgnTduvsfirQ1ZbJSbgAgjaW04iQzG/Oe6Sb/aRvOvuu3v7Ld5nRFGnt7Y1nnkWjoH1mlcKq5OWtHcQApBWbW3ftQtOzbX+lfka4nQIAAgRoVEACo0Y7VLAIEJhfYvPJUfOuduyL9O5UT/fXx+z9fH7c8u7Jstm3rT8a/+0f7I+UQGFt6B+ri0z/dGH//woqyn7WQLkxf/g9eeXmhSmmfefqym76Iji2lVgpUmgyw0gl8sVMl96cJWOcVl8fxszePe0zzvgPR8cgTE9qXTj9IiRCPnX9uya/H1VoBkLZb7L9227hJfZrEr9rxbLQ992IhB8FopdOENX3RPnLxReMne8PD0fHoE1Nm4a9WACB9wT+47fJCncudZM5XW9PYTEv+04R7bEljOOUoaD7QOWF/fMpnkVYLpLaNnaCnlS0b77o30pL6UqXcAECpwEfK49D+yBMT+nhsXyfnlKNitKR6pJUJpeqTxnj3po3R+ZrLxo2NcoMzC+nvIXUhQIAAgbkTEACYO1tPJkBggQqko/4+c/3Bwtf/bz22Kv7oznUVf7VPpwf8wa/sj18///i4IwMfPbgsPnDrlkWR7X/cpL5UYrcXXs72Epcq3RvXZ4ngChOmCpMBVjKBL2fyNVUSwd6ONbH3+u3jJtrTJl2LGNn7X+LrfDUCAFmyxeu3R9/qVzLpN/T3Z1sOlh/snPK3J60GSPZj97WnCW4K1mTJAUuUmQYA0sRyaElTVs+j558Xve2rx02Ss9UHWfK6ybcgzGdbS/V1+uK//r6Hpt3XnwJgnZdfOm6crNi9N1ISzFLJ+coJAMxk8p+6r3g1TrnbbLItA9dcma1uSKWS7RkL9K9s1SJAgACBKgoIAFQR06MIEFj4Ak0Nw/H1X9sdN2zuySqbsvd/8NYt8fTh0xntK2xC2hbw2esPxnsvO1oIAqRVAJ+8fVP89OXpk45V+Lo5vTwd6bb3xmsiff0enThsuOu+SF8QS5XBpUuz7QL9K19Z7dCyd3+su++hyTOZj3nQfAUASq1WSEv6N9zzQNSfGlkFMllJk99DWy+NrvPOHndJNQIAJQMo9z00YbvFZHXrW70q9t6wvdBf6bpVzzwXa57YUfKW4gDAbAdTJfkH5qutpfp6SXdPbLzznmjsGb+KZbL2F29vSHkgNt59X7YNpLhMFwAoXi2R7p/uy//oO06ubc+OWhwNsJV7SkapJJ2rn9wRq3c8N9sudz8BAgQI1ICAAEANdKImECBQvsCWlafiO7+xM9Y1j2T+v2NnS3z4h5sr/vo/9o2lEgr+3Y7W+OzPXtkzXn4Nz9yVhy99dRy98FWFCpSzpD9lND96wStLrcv9SpleMl8BgAn5CipcqTDh2MOImG0AIJukXX3FuLwClQRPRjup2L/p+InY+It7Ip1gUFyqGQBIR+ete+Dh7ISE6cp8trVUDou1Dz0aK1/aNV01Cz8vdQxm6yQrYaYKAKT8A/u3XzluNUHKpbH2wUcnXfY/tpIn13WMBABOl7SKYcMv74+Um2C6krauHLvgvCzokY61bNl3oKy+mu65fk6AAAECi19AAGDx96EWECBQgUDK5H/z2/ZEWr6fyl88tjr+6M61FTyh9KXvvqgrvvD6/dmpAancu3d5/NYPtkT/YGXZx2ddkRk+oNSkZ9Uzz2eJ5aYqKfFYWjUwutw4XVtuMsD5CgAUH2tY6Rfh7Kvytsuz89dHy2wDAKWSKJZKtjhdd2arANKqjcbG7NKplntXMwCQvWx4OFr2H4g1jz896baDdNl8tjUlasy2pZwulfb16H0p/8ORMUkOlx49luUCqO8fv2JksgDAbCf/qR4pEWVKtDnYNLIiR1b/6X4b/JwAAQIEyhEQAChHyTUECNSMwOu29MTX3ronljdWNwCwccVA/NW7dsamFSMThKcOLY3337oljvU1LAq74iXa9QMD2X7ypUeOTln/UufBl7NyID10vgIAxZO5UscaTtdJaQtASq42WmYbAChe3t14sjf7cr+ku/T+/cnqN9S0JPtKnLZvjJb2R5+IlN+guFQ9AHD6BWmJfEpAONlX9vls66HLL83G1WiZSV+ne4sDWyk3Q9pG0HRsfDLAUgGAFbv2Zl/+U2LB0bL84KFYf2/acjL91/vRe1JQZ/91V8XJjvZxXZkSAK58aWekFSNp3CgECBAgQKASAQGASrRcS4DAohcoDgBUa6l+2gbwF+/cFRe3jyy9XkwBgFL7pivJHJ62DaTtA4VS5hL7+QoAHLxyaxw/56xC9dLkOE2SKynFk9jZBgDSaoKDV72mUIXJvjBPV8dKVifMNAlgqkOajA4ubcomxml5eUpCOLakIEBa2p4S5hWX+Wprqa0G5axiKWVcatVCWgFQvOWheAynLRiDS5ZMOLYv5ZrYeNd90wbUiuuSrWjYfmXJkyjStWkrRvP+A5n70sNHy9paMN2Y8nMCBAgQqG0BAYDa7l+tI0CgSKB4C8BzR5vifbecFYdOzu5L/WIOAJTaN13uMv7EW5w8MP1ZOfvZ5yMAMFziZIPJvpBP9cvS37by9HLspuyy2QYAZtv2sXUtnthPVrfZBADGz/brouucLdnpCMl3tEx2CsF8tbVafZ3akxJc7nnddeNOWSgnADDVGGo+cDDW3ftQRZP0lIQyBdeOvar0cZTj3jc8HEu7jseKl3dFy5790dhrdYD/ASRAgACBiQICAEYFAQK5Eiheqj84VBefv3Nt/NUTq2bl0NE8EN++aVec29afPecXu5rjQz/YMqvkgrOqUAU3p6PPDl55eQV3TH9p9sUzbSE4emzSi2c7MSzn/mpNChdTAGCybPFVCwCc7tFSx9utevaF7EjAsaWcfpp+RI1cMVUbqtXXkwUASgWOits2th31A4Mx1FA/7ut9+6NPRjo2saJSVxfdG9ZlbU+BiXJL2oqz+okd0ZyOlBye/IjGcp/nOgIECBCoDQEBgNroR60gQKBMgZSS7ytv2RNvO+9E4Y593Y3x2z/cHM/M8CjA9KA3nt0dX37znljWOPJ/tL92f3t89f7xe3fLrOK8XjbZPuNqVGK6VQSznRiWc3+1JoWLKQCQjpnrePDRqCua9FU7AJCOi9x37VXR27GmMFzS/vTsFIL+kUBYKuX0U7njrbgNY9tarb5OdSm1AqBUksbJAgApY3/aEpESCaajAEdLOiUjrSRITpWWtBqgt6M9jl7wqmwrRvrvacvwcLS+uDPaH38q0jYNhQABAgQICAAYAwQI5E7greediD9+497CZD0BvHisKT5y26Z44ejIEu9KSlPDcPzZW/ZkQYBUTvTXx4d/tDnu37e8kseckWtLLd+vVkWmSwY424lhOfdXa1K4mAIAc74FYMwAKU6wWCpZXjn9VO6Ym2q7Q7X6erIAQLlbANLkf/19D0Wa7BePm/TstF9/7QOPZCc2zLSkfAfpBIiUvDP9k3IWTFXanksrM56eEBSa6fvdR4AAAQKLV0AAYPH2nZoTIDBDgaUNw/GNt++Oazf1jHtCV19D/MEv1satz7ZWtHT/vZcdjc/dcDAaTx8BeNfu5iwAsBiOACw+R75uaDjSXu6ZLBlOX4RTorhCmSYZ4GwnhuXeX+4e+amGU/Fxe7PNAVC1xHj19XHg6isiJYsbLZMlOaz2CoD0vlJfwIsnyvPV1momAZyQF2N4OPtyn7L5jy3F7V92+EiklQJp8j9ajl50fhwec6Rg+t1a+9CjsfLl3TP8G2zibek0iN41q+P42VuiZ13HuNwM6epUn02/+OWUxzVWrTIeRIAAAQILWkAAYEF3j8oRIDBXAheu6cuCABtaxh/LNTQc8cKxpviTezriZy+3RMoRMFlJP3nXhV3xb157IFY0jXzNGxiqi3/9s/Vxy7Otc1X1qj13sKkp9t14TfS1vVLXcpL3TVaBdFzZvhu2R5qIjZapnlc8MZxs7/pk7ys+8m2y+1PW+pSwbrRU+p50X/H58rMNAEw4Zq6vL1s6n7LIV1JSH+597bXjsvJ3PPJ4tL7w8oTHnKkAwHy2NSXMS6dSFPp634Hsa3yly9+LT31omKR/Sh0D2PHw4+Pss9+z67dH3+pXjmpc0t2THSvY2HOyku4u69q0refQ1ovHnXyRbpxsXJT1UBcRIECAQM0ICADUTFdqCAEClQpcv6knvvSmvdG+vPTe2LQi4HvProy/e7o1nj2yNPoGR4IBDfXDcdX63vhX13bGFetOxtituLe/uCI+9ZONi+Lrf1o6vP+abeOSlJXa51yua6kz6adKBnhyXUd2hv1oSUesZWelD0y/Vzlb7r39yujZsG7aiX01zqHvfM1l0XXe2YV3zTYAUOqYuZnYF69MSMvKU/LFtAy9uMxFAKCcLQDz2dbiQM1MJ9rF7ZrsmMZyAgCpH3rWrY39124b92U+BWnaH3si0qqb4pKCaGncpqBa35pVWU6Cdfc/XPYxgul3cd+1V0dv++qyxmy5v+OuI0CAAIHFLyAAsPj7UAsIEJiFwEVr+uKrb9lbyN4/1aN6TtXH4HDEytNf+4uv3XOiMX7rB1tmlEdgFk2Y0a2lzo9fcqI7mzxmWwBmWNLX1/QVdmxZ/eSOWL3juQlPLA4ApPenZcpjl09PVo1SRxdO9mU/TZ6yr+QrVxQeV8lRgAPLl8feG68ZdyTcbAMApZarV7oyIfXh4a2XZMvwR0taQZAl4et7ZQn66M+qHQAolUCy1Pvns62lxkUlfZ2sBpYty77Yp/37oyVN1tMX9OJSbgAgJew7tPXScUGkFKxJxwK27Ns/4bnVyGdQja0vM/xrwG0ECBAgsIAFBAAWcOeoGgEC8yPQsmQoPrH9UPzjS49Gyg8wk7L7+JL4l7dtmtVJAjN570zvObWiJfa89roYXPbKsWKTTXIqeUep506WDLDU1+sNd90XyzvH77Mu9f4J+6ojYqoJdHGug0q+DJd612wDAKlNE1ZgpJwJ9z0ULXv2lUWe+d2wPVLuhdFS6hi+uQoAHD9788jxkXWvbJNZ+dKu6Hj4sQnJ5uarrVlg64qtkY62HC2V9HW6p7i/00R9snFZbgAgCyw0p0DStXGqpblQt+x34+77Sga9ilchLOs8HBvueSDSqprpSskAwmNPRttzFR5BON2L/JwAAQIEFp2AAMCi6zIVJkBgrgTWtwzEp6/rjLeed7zsQEBavXvf3ub4V/+wIQ70NM5V1ar+3DRByiZvp8tUk5xKXl5qZUFKepYtb987/ktnqS/zzfsOZEud6wfG52YYW4fuDevjwPYrJiQ6myoAkAIT6St++po/WpoPHMyysTf0vXJkXXFbJ3tXNQIApfaG158aiHX3P5QFM6Yq/a0rs+0bqV2jZboj5qq5AiBtvThw1RUxtOSVMZ/22W+8+75IE9XiMp9tTccS7r1++7jxsfTIsWx7SePJ3ild0+9F5+WXjrs3faFfd9/DJfMIVBIASC8uFTSZLEN/qRM62p5/MdakI/1KbBuY8DtyzZWFfBzp9ymt7ll65Gglv86uJUCAAIEaFBAAqMFO1SQCBGYn0Lp0MH7jwuPx7gu74uL2vkJ2/7FPTcn+Hu9cGv/xl2vj3r3LKzo1YHa1m/3dpZZuT7bHeSZvK5VbYLJkgMV769P70jFp7Y89OeGraPrSnbYYHDv/vJJnoE+3hD6brKVkgGO+WKfz2NPS7mWHjoxravqCmq4/cvFFJd9VjQBAemGpveFpcpcmhat2PDchEJKW05/Ysilrx9jJdwqyJLN0AsBkZVYBgLq6SJP4lMju6PnnjewtH+OY3pmy2nc8/Oikk9P5amu2NeKyV2fjZGxJ2yJSgr6WfQcmnHKRglGHL7kwy6I/tl0pqJK+0Kcv9aVKpQGA9Lt34Jors34fLZMFTtK2gc4rLs+CBoUyPJz9fqx5YkfJrTppfHSde3YcvvSicUGMahw9OJO/C9xDgAABAgtPQABg4fWJGhEgMEcCzUuGomNMwr+0n39fd+OUmf5Twr90UsDla3uze1MiwIf2L4+Xu5YUkgLOUXXn7LHFS+/Ti9Y88XSseub5qryz1OkCkyUDLHVOeqpEmgQvPXIkm3ilCV3fqlXR39b6ymR8eDjScvcUbBj9Cj5dACBNqNJWgGOvOndCO1M29rT1IH0pTV/Xe1evmrDCYOxN1QoApGeWCkyMGjQd64qlR49mS+qnqlc5X4aLAwBV6ezTD0n13PDL+6f9wj5fbc0m2ldfMS5J5Gh70yqLlCRxSU9P9oU8nVLQn1ZSFAU00sQ8bclIq1ImK5UGANJzSm3dmGx5f6mVK1ldhodjSc/JrB1pzI78jrRlYyQFr8aW6YIY1RwHnkWAAAECC19AAGDh95EaEiAwC4G0v/+fXnY03nvp0UhL/Mdm7E+PTStpX+5qiv/6VFv8tx2tcejk+P/zPItXL9hbi/fDT5Wpf6aNKN6/nJ4z2f70Usuup3zv8HCseXJHrNi1Z2RP9ell8NMFALJ5U0ND9vW869yzym5amjCmCXY6BSAFN1KpZgAgPS99eZ7wVb+MGqZAyaodz8aqZ56bdln4XAUAUpAmJbNb0t1dRo3np63Z73Y6Du/ySyIdN1k8uZ+uomm1QNqKsvzg1PkoZhIASO9OX+iPXnj+uGqkMZ1WfRSXFKBIJ16MzdcxXf1Hf54SeqZ2FK9wKfd+1xEgQIBA7QkIANRen2oRAQLpC3JEvPOCrvg3rz0YaUl/OSUt6//5rub40j0d8fThV5LjlXPvYrmm1L77yZbnz6ZNpfYvT5YMML0nLSlP2wHSF8ypSraM+6G0jHt/djTantddV1EAIHt2XV10b1gXaUKcnjFVSVsE1j3wSAodZMGGuQoApDqkQEYyONmxpqwJa/pq3PHYE9F07HhZXVXtAEDqizVPPhMrdu6OlEOikjLXbS3U5XRfp+BKSsI3XUkBldYXXsxOrajvnz7Z3kwDAGkyn04a6GtrLVSpob8/NqR9+iW2GwwsXxadV26NnrUdZY2N1I4UIFvz5NNlnaoxnYufEyBAgEDtCAgA1E5fagkBAqcF0rL9z1zXGe/bemTCF/9ykNKqgB+/sDJ+/+fr4nBvba0IKLU/f+1Dj0bK3l7Nkh39tv3KbIl+oUySDHD052mJfm9He7aHOe01T8expZKS9DUdPx7plIL0lT8tzU5lxgGA0y9MqwF61q/Nvuz3r1wZg0tHvu6n9y07fCT7yr+s81D2Zb14q0K1VwCMtU9Z4k9s3hgn16/N6jW61z+tREgOy/cfzPaBp+z2lZTZBACSQfqanP5ZfqAzUgLFpq4TE/bSV1KfdO1ctbW4HtnYWrM6ujdtjJNr22OgubmwnaSxtzeajnZlpml8lZNlf/T5Mw0ApPuzBJNjEvWlP5sq4WD6efqd6Nm4Lro3bcgCRqO/I+lnqR3pKM2W3XujZc/+SAEFhQABAgQIFAsIABgTBAjUlED68v/ZGw7OePI/FqOrryH+4Bdr49ZnWxdVkr+a6lCNIUCAAAECBAgQqJqAAEDVKD2IAIGFIHDTBV3x79+wf1zm/u5T9fE3T7XFt59oi5ePNWWT+aUNw3HB6r4s2//bzz8e65pLHzuXtgV84+HV8eV7OwQBFkIHqwMBAgQIECBAgMCMBQQAZkznRgIEFppA+/LB+NZNO+P8Va8sfb1v3/L41O0b40DPK+eVF9c7rRq4cv3J+PR1nbFt/ckJ2wZSEOALd62Nbz++aqE1WX0IECBAgAABAgQIlC0gAFA2lQsJEFjoAh+8/Eh85vqDhQn8/9jZEp+4fWOkFQDllhQA+OIb98U5reMTgKUAwod+sDl21GhywHJ9XEeAAAECBAgQILB4BQQAFm/fqTkBAmMEmpcMxTffsSuuWNeb/emR3ob40A+2xOOdlWfzT6cGfPlNe+O1W8YnWfvrp9ri9+4Yk9RODxAgQIAAAQIECBBYRAICAIuos1SVAIHJBbat742vv31XtDaNHEd22wsr4hM/3jTjffspR8CX37w3fvWcE4WX7jnRGO+75azYdXyJriBAgAABAgQIECCw6AQEABZdl6kwAQKlBP6Xi4/F51+/P/vR4FBdfOZnG+KWZ6c+U346yYvW9MWf//ruQoLAaj13uvf6OQECBAgQIECAAIG5EBAAmAtVzyRAYN4FfvfGg/H+rUey954cqI+P/f2m+Pmu5lnX4w9fvz/ec/GxwnO+dn97fPX+9lk/1wMIECBAgAABAgQIzLeAAMB8i3sfAQJzIjBXAYC3nHsivvSmvdHUkA4PjPiLx1bHH925dk7a4KEECBAgQIAAAQIE5lJAAGAudT2bAIF5ExgbAKjmUv3XbemJr711TyxvHMktIAAwb13qRQQIECBAgAABAlUWEACoMqjHESBwZgR+5+pD8bGrDxVePtskgKMPEgA4M/3prQQIECBAgAABAtUXEACovqknEiBwBgSKl+p39TXEv7xtUzywb/msanPTBcfji2/YFw31wzE0HPG7/31D/N2O1lk9080ECBAgQIAAAQIEzoSAAMCZUPdOAgSqLtDRPBDfvmlXnNvWX3j2E51L47d/uCUOnWyY0fvqIuIrb9kTbztv5CjAo70N8YHvb4mnDi2d0fPcRIAAAQIECBAgQOBMCggAnEl97yZAoKoCn7qmMz6y7fC4Zz52cFl89LZNcaCnseJ3XbXhZPxfb9sTrUsHs3vv2t0cH/7R5ugfTKEBhQABAgQIECBAgMDiEhAAWFz9pbYECEwhsHnlqfjWO3dF+vfYklYAfP7OdfHD51bGSC7/6Uv78sH4xtt3xaUdfdnFKbHg5+5YH9+1/H96PFcQIECAAAECBAgsSAEBgAXZLSpFgMBMBV5/Vnf86Zv2xoqmkaz9Y8tLXUvi/35oTXzvmdbom+Ir/qtW9ccX/tH+2Lb+ZOH2xzuXxT///uY41jez7QQzbY/7CBAgQIAAAQIECFRLQACgWpKeQ4DAghFIift+/3X7SwYBUiVPDtTFnbta4vYXV8QD+5fF3hNLYmXTUJzT1h/v33o03njOiVja8MpagRP99fGpn2yMO3a2LJg2qggBAgQIECBAgACBSgUEACoVcz0BAotCYNv63vjSm/bEphUDs6pvyvz/zUdXx3+4e23Z2wdm9UI3EyBAgAABAgQIEJgjAQGAOYL1WAIEzrxAy5Kh+MT2Q/GPLz067ot+uTUbGKqLbzy8Or58b4fJf7loriNAgAABAgQIEFiwAgIAC7ZrVIwAgWoJrFk2GB/ffijefdGxWN5YXhrAdGrA5+9cG7c9v7Ja1fAcAgQIECBAgAABAmdUQADgjPJ7OQEC8ymQ9vXfsLkn3nPxsdi+8WS0nT7eb7QO6Yv/U4eWxl890RbffaY1y/yvECBAgAABAgQIEKgVAQGAWulJ7SCQU4HmJUPZsX9XruuNhvrheOzgsujsaYz93Y3TLttP129oGYiGuoieU/XReVKG/5wOI80mQIAAAQIECORCQAAgF92skQRqSyBN3N976bH4rdccjvUtA1Ff4kP96Nf89CX//3tmZXQ5vq+2BoHWECBAgAABAgQIVCwgAFAxmRsIEDiTApev7Y0/fuO+OG9Vf9nV6Busi79/YWX88S87spUBCgECBAgQIECAAIE8CggA5LHXtZnAIhV43Zbu+NM37YvWor375TYnBQL+yxOr4iv3tUf3qfpyb3MdAQIECBAgQIAAgZoQEACoiW7UCAK1L3Dhmr74xtt3Z3v2i0ua2J/or48l9RErmgZLbgkYe88TnUvj47dvip1dS2ofTgsJECBAgAABAgQInBYQADAUCBBY8AJNDcPxZ2/ZE288u7tQ16HhiH94aUV86Z6OeO5oU+HPU36AV6/pj//51cfi188/HukIwFIlHfP38R9vigf3L1vw7VdBAgQIECBAgAABAtUQEACohqJnECAwpwJp4v/lN++JZY3D2XvS1/5P/3Rj/MNLLVO+N+UGfP3Z3fGJ7YfikvbeCSsD9nU3xm//cHM8c3jpnNbfwwkQIECAAAECBAgsBAEBgIXQC89sB0sAAB7GSURBVOpAgMCUAl958974tVcdz65J2f3/7c/XxV8/1Va2WgoEvP384/HZGw7GuubxWwju2NkSH/v7TZG2ESgECBAgQIAAAQIEallAAKCWe1fbCNSAQEfzQHz7pl1xbttI1v/79y2Pf/79LTOasKfJ/81v2xNb1/YWZFJA4V//bH3c8mxrDWhpAgECBAgQIECAAIHJBQQAjA4CBM6IQNqrPzRUFyOL+icvZ7eeiu/8xsvRsXxkL/9/uHtt/Pkjq2dc5/blg/GNt++KSzv6Cs+4a3dzfPhHm6PfKoAZu7qRAAECBAgQIEBg4QsIACz8PlJDAjUp8Iev3x9vOLs7/vKxVfGdJ9uiq6+hZDuLAwD/xx3r479WsPy/1ENft6UnvvbWPbG8cSj78dHehvjA97fEU4fkAqjJwaZRBAgQIECAAAECmYAAgIFAgMC8C2xZeSq+ddPO2LRiZD9+WoZ/957m+LP72uPhA+Oz8qdrv/MbOwt796sRAEinCnz913bHDZt7svenEwV+979viL/bYRvAvA8GLyRAgAABAgQIEJg3AQGAeaP2IgIERgU+ePmR+Mz1Bydk5U8T8ZeONWVL/L/3TGu2zz9N1v+fX98V12w8md3+F4+tjj+6c+2sMT/0miPxv19/sPCcr93fHl+9v33Wz/UAAgQIECBAgAABAgtVQABgofaMehGoUYF0lF/agz86oZ+smScH6uL2F1fEzQ+0x6+c1V0IGDx3tCned8tZcehk6S0D5bKlZ371LWkbwEgWgmoFFsp9v+sIECBAgAABAgQIzLeAAMB8i3sfAQKREgCm/f8f3XY4LuvonbASYCxRWhVw+GRjtC4dzFYDpP+++cH2bLvAbMpNFxyPL75hX1aXVNLRgn/1xKrZPNK9BAgQIECAAAECBBa0gADAgu4elSNQ+wLnr+qPj151KN587onC1/jpWn2ivz4+/dON8Q8vtUx36aQ//9Q1nfGRbYezn6fVBr/z403xP3bO/HkzrogbCRAgQIAAAQIECMyTgADAPEF7DQECUwssbRiOd13YFWlv/jlt/VOuChiZtNfHF+5cm50IMN1RgsVvXt8yEP/5HbvivFX92Y9ePNYU771lS3T2NOomAgQIECBAgAABAjUrIABQs12rYQQWr8Cr1/TF/3ZtZ6Tj+hpPL9Ev1Zq0HeDB/csjnQzw/NGmshpcFxGfveFgvG/rkUKQwf7/suhcRIAAAQIECBAgsMgFBAAWeQeqPoFaFkj7/v/JJcfin209WjgGcLJAwJ27myNl8n9o//JJVwS0LBnKMv+/5+Jjhcn/7uNL4n23bon0b4UAAQIECBAgQIBALQsIANRy72obgRoRSF/tr1x/Mj529aG4cXPPlNsDuvoa4he7m+MnL66Ihw8sywRSIOFdFxyPd1zQFR3LBwsqKZfAp36yMe6w979GRopmECBAgAABAgQITCUgAGB8ECCwqATS/v2UJ+A3L+rKJvYzLekYwc/8bIPEfzMFdB8BAgQIECBAgMCiExAAWHRdpsIECCSBSo4SHCt2uLch/vaptvj6w6sjrRZQCBAgQIAAAQIECORFQAAgLz2tnQRqWODs1lPx8e2d0x4lmI77u/3FFXHzA+3xXJlJA2uYTdMIECBAgAABAgRyJiAAkLMO11wCtSxQ7lGC6fSAP723I77+0Jpa5tA2AgQIECBAgAABAuMEBAAMCAIEalLg/FX98clrOuNXz+mecJRg2gbwwVu3xNOHl9Zk2zWKAAECBAgQIECAQCkBAQDjggCBRSfQWD+c1XlgKJ0PMHUpdZTgbS+siE/8eNOkxwVO90w/J0CAAAECBAgQILAYBQQAFmOvqTOBnAt86prO+MDlR+K7O9ri5gfXxP7uxmlFRo8S/BdXHIn/8mSbo/+mFXMBAQIECBAgQIBArQkIANRaj2oPgRoXaF8+GN+6aWekJf6ppP38332mNT77sw013nLNI0CAAAECBAgQIDA7AQGA2fm5mwCBeRZ490Vd8YXX78+OARwNAHzx7rXxzUdXz3NNvI4AAQIECBAgQIDA4hIQAFhc/aW2BHIt0NQwHF//td1xw+aegsOeE43xvlvOil3Hl+TaRuMJECBAgAABAgQITCcgADCdkJ8TILBgBK7ecDILAKxoGirU6a+faovfu2P9gqmjihAgQIAAAQIECBBYqAICAAu1Z9SLAIEJAn/4+v3xnouPFf78RH99fPhHm+P+fctpESBAgAABAgQIECAwjYAAgCFCgMCiEOhoHohv37Qrzm0bSf6Xyl27m7MAQP/g9McBLopGqiQBAgQIECBAgACBORQQAJhDXI8mQKB6AsXJ/waH6uJzd6yP7+5ord5LPIkAAQIECBAgQIBADQsIANRw52oagTMhkBL0PX+0KfZ3N1bt9aWS/z13tClL/nfoZEPV3uNBBAgQIECAAAECBGpZQACglntX2wjMs0D78sH41k0747y2/ni8c1nc/OCa+NnLLZG+1s+mlEr+958eXBN/em/HbB7rXgIECBAgQIAAAQK5EhAAyFV3ayyBuRUoXqZfrSR9xcn/Dvc2xAdv3RJPH146tw3ydAIECBAgQIAAAQI1JCAAUEOdqSkEzqRAqWX61UjSt74lJf/bGWe1nio077YXVsQnfrwphs9kg72bAAECBAgQIECAwCITEABYZB2mugQWqkDxMv1qJulbs2wwPrLtcPzmRV3R1DAUn7x9U/z05ZaFSqFeBAgQIECAAAECBBakgADAguwWlSKw+ASKl+nPRZK+hvrhuHhNfzx7pCn6HP23+AaJGhMgQIAAAQIECJxRAQGAM8rv5QRqQ2DLylNZ8r9NKwYKDZKkrzb6VisIECBAgAABAgRqR0AAoHb6UksInDGBD15+JD5z/cGoP53sv9Ikff/iysNxtLchvvdMqy/7Z6wXvZgAAQIECBAgQKDWBQQAar2HtY/AHAu0LBmK//zOXXH52t7CmypJ0jd29cDJgbq4/cUV8Sf3rI29JxrnuOYeT4AAAQIECBAgQCBfAgIA+epvrSVQdYE3nt0dX37znljWOJKTv3egrqIkfe+5+Fj821/ZP+PVA1VvkAcSIECAAAECBAgQqFEBAYAa7VjNIjBfAsXJ/x49uCw+cOuW6D5VP20VSh0dWMnqgWlf4AICBAgQIECAAAECBAoCAgAGAwECMxYoTv43NBzxxbvXxjcfXV3WM4uPDqx09UB6yaUdfbF9w8n47jMro6uvoaz3uogAAQIECBAgQIBAHgUEAPLY69pMoEoCxcn/9pxojPfdclbsOr6krDfMZvXA6At+98aD8f6tR2JgqC7u3tMcf3Zfezx8YFlZ73cRAQIECBAgQIAAgTwJCADkqbe1lUAVBUol//vR8yvjE7dvLOsts109kF7SvnwwO37w/FX9hXc6frAsfhcRIECAAAECBAjkUEAAIIedrskEqiEw2+R/s109kNrw7ou64guv3x8N9SMJCCs9frAaDp5BgAABAgQIECBAYLEICAAslp5STwILSKAuIr7ylj3xtvNOFGpVSfK/UqsH/vqptvi9O9aX3cpSCQTv2t0cH/7R5ugfTDVUCBAgQIAAAQIECBAYKyAAYDwQIFCxwKvX9MU337kr1iwbzO6tNPlf8eqBE/312cT9/n3Ly65LcQLBwaG6+Nwd6+O7O1rLfoYLCRAgQIAAAQIECORJQAAgT72trQSqJPCpazrjI9sOF55WSfK/UqsHZvLlvjiB4HNHm7IEhIdOOgmgSt3sMQQIECBAgAABAjUmIABQYx2qOQTmWqBU4r1Klu8Xrx6YyZf74gSCqc2S/811z3s+AQIECBAgQIDAYhcQAFjsPaj+BOZZoDjxXqXL9yeuHlgS//R7Z8XeE41lt6Q4gaDkf2XTuZAAAQIECBAgQCDHAgIAOe58TSdQqUCpxHv37l0ev/WDLWUl3pvt6oFU31IJBG97YUV84sebYuQsAIUAAQIECBAgQIAAgVICAgDGBQECZQsUJ95LN6YEgC8ca4o/uacjfvZyS6Ql/ZOV2a4eSM+d7fGDZTfWhQQIECBAgAABAgRqTEAAoMY6VHMIzKVAceK94nd19TXEf9vRGn/+yOrY3z1+SX81ju2b7fGDc2nj2QQIECBAgAABAgQWuoAAwELvIfUjsEAEWpcOxpfftDdu2NwT9ZN/5M9qm1YFPN65LG5+cE1hVUA1ju2b7fGDC4RSNQgQIECAAAECBAicEQEBgDPC7qUEFq/A+av646NXHYo3n3siljdOv+v+QE9j/OVjq+KiNX3xzguOFxo+k2P7ZnP84OIVV3MCBAgQIECAAAEC1REQAKiOo6cQyJ3A0obheNeFXfGh1xyJc9r6p10VUAxU6bF91UggmLtO0mACBAgQIECAAAECYwQEAAwHAgRmLXDFut74+PZDcf2mnmisn35VQP9gXXzt/vb45qOro29wmv0Ep2tXjQSCs26oBxAgQIAAAQIECBBYxAICAIu481SdwEITSHkC/sklx+KfbT0a65oHpq3eyYG6uP3FFXHzA+2RtgRMVqqRQHDayriAAAECBAgQIECAQI0LCADUeAdrHoEzIZC+6V+5/mR8+rrO2Lb+5LTbA6Y7SrAaCQTPhIN3EiBAgAABAgQIEFhIAgIAC6k31IVADQqsbxnI8gT85kVdkVYITFdKHSX4uzcejPdvPVK4dSYJBKd7r58TIECAAAECBAgQqHUBAYBa72HtI7BABBrqh+MNZ3fHR7cdjss6estaFZCOEvzLx1fFR648HOet6i+0pNIEgguEQDUIECBAgAABAgQInFEBAYAzyu/lBPIpUOlRgmOVDvc2xAdv3RJPH16aTzytJkCAAAECBAgQIDBDAQGAGcK5jQCB2QvM5CjBu3Y3x4d/tDnSSQIKAQIECBAgQIAAAQLlCwgAlG/lSgIE5lAgrQr45DWd8avndE96lODgUF187o718d0drXNYE48mQIAAAQIECBAgUJsCAgC12a9aRWDRCkx1lKDkf4u2W1WcAAECBAgQIEBgAQgIACyATlAFAgQmCoweJfixqw/H9Zt6slUBkv8ZKQQIECBAgAABAgRmLiAAMHM7dxIgME8C6SjB/+mirvj+cyvj5a4l8/RWryFAgAABAgQIECBQWwICALXVn1pDgAABAgQIECBAgAABAgRKCggAGBgECBAgQIAAAQIECBAgQCAHAgIAOehkTSRAgAABAgQIECBAgAABAgIAxgABAgQIECBAgAABAgQIEMiBgABADjpZEwkQIECAAAECBAgQIECAgACAMUCAAAECBAgQIECAAAECBHIgIACQg07WRAIECBAgQIAAAQIECBAgIABgDBAgQIAAAQIECBAgQIAAgRwICADkoJM1kQABAgQIECBAgAABAgQICAAYAwQIECBAgAABAgQIECBAIAcCAgA56GRNJECAAAECBAgQIECAAAECAgDGAAECBAgQIECAAAECBAgQyIGAAEAOOlkTCRAgQIAAAQIECBAgQICAAIAxQIAAAQIECBAgQIAAAQIEciAgAJCDTtZEAgQIECBAgAABAgQIECAgAGAMECBAgAABAgQIECBAgACBHAgIAOSgkzWRAAECBAgQIECAAAECBAgIABgDBAgQIECAAAECBAgQIEAgBwICADnoZE0kQIAAAQIECBAgQIAAAQICAMYAAQIECBAgQIAAAQIECBDIgYAAQA46WRMJECBAgAABAgQIECBAgIAAgDFAgAABAgQIECBAgAABAgRyICAAkINO1kQCBAgQIECAAAECBAgQICAAYAwQIECAAAECBAgQIECAAIEcCAgA5KCTNZEAAQIECBAgQIAAAQIECAgAGAMECBAgQIAAAQIECBAgQCAHAgIAOehkTSRAgAABAgQIECBAgAABAgIAxgABAgQIECBAgAABAgQIEMiBgABADjpZEwkQIECAAAECBAgQIECAgACAMUCAAAECBAgQIECAAAECBHIgIACQg07WRAIECBAgQIAAAQIECBAgIABgDBAgQIAAAQIECBAgQIAAgRwICADkoJM1kQABAgQIECBAgAABAgQICAAYAwQIECBAgAABAgQIECBAIAcCAgA56GRNJECAAAECBAgQIECAAAECAgDGAAECBAgQIECAAAECBAgQyIGAAEAOOlkTCRAgQIAAAQIECBAgQICAAIAxQIAAAQIECBAgQIAAAQIEciAgAJCDTtZEAgQIECBAgAABAgQIECAgAGAMECBAgAABAgQIECBAgACBHAgIAOSgkzWRAAECBAgQIECAAAECBAgIABgDBAgQIECAAAECBAgQIEAgBwICADnoZE0kQIAAAQIECBAgQIAAAQICAMYAAQIECBAgQIAAAQIECBDIgYAAQA46WRMJECBAgAABAgQIECBAgIAAgDFAgAABAgQIECBAgAABAgRyICAAkINO1kQCBAgQIECAAAECBAgQICAAYAwQIECAAAECBAgQIECAAIEcCAgA5KCTNZEAAQIECBAgQIAAAQIECAgAGAMECBAgQIAAAQIECBAgQCAHAgIAOehkTSRAgAABAgQIECBAgAABAgIAxgABAgQIECBAgAABAgQIEMiBgABADjpZEwkQIECAAAECBAgQIECAgACAMUCAAAECBAgQIECAAAECBHIgIACQg07WRAIECBAgQIAAAQIECBAgIABgDBAgQIAAAQIECBAgQIAAgRwICADkoJM1kQABAgQIECBAgAABAgQICAAYAwQIECBAgAABAgQIECBAIAcCAgA56GRNJECAAAECBAgQIECAAAECAgDGAAECBAgQIECAAAECBAgQyIGAAEAOOlkTCRAgQIAAAQIECBAgQICAAIAxQIAAAQIECBAgQIAAAQIEciAgAJCDTtZEAgQIECBAgAABAgQIECAgAGAMECBAgAABAgQIECBAgACBHAgIAOSgkzWRAAECBAgQIECAAAECBAgIABgDBAgQIECAAAECBAgQIEAgBwICADnoZE0kQIAAAQIECBAgQIAAAQICAMYAAQIECBAgQIAAAQIECBDIgYAAQA46WRMJECBAgAABAgQIECBAgIAAgDFAgAABAgQIECBAgAABAgRyICAAkINO1kQCBAgQIECAAAECBAgQICAAYAwQIECAAAECBAgQIECAAIEcCAgA5KCTNZEAAQIECBAgQIAAAQIECAgAGAMECBAgQIAAAQIECBAgQCAHAgIAOehkTSRAgAABAgQIECBAgAABAgIAxgABAgQIECBAgAABAgQIEMiBgABADjpZEwkQIECAAAECBAgQIECAgACAMUCAAAECBAgQIECAAAECBHIgIACQg07WRAIECBAgQIAAAQIECBAgIABgDBAgQIAAAQIECBAgQIAAgRwICADkoJM1kQABAgQIECBAgAABAgQICAAYAwQIECBAgAABAgQIECBAIAcCAgA56GRNJECAAAECBAgQIECAAAECAgDGAAECBAgQIECAAAECBAgQyIGAAEAOOlkTCRAgQIAAAQIECBAgQICAAIAxQIAAAQIECBAgQIAAAQIEciAgAJCDTtZEAgQIECBAgAABAgQIECAgAGAMECBAgAABAgQIECBAgACBHAgIAOSgkzWRAAECBAgQIECAAAECBAgIABgDBAgQIECAAAECBAgQIEAgBwICADnoZE0kQIAAAQIECBAgQIAAAQICAMYAAQIECBAgQIAAAQIECBDIgYAAQA46WRMJECBAgAABAgQIECBAgIAAgDFAgAABAgQIECBAgAABAgRyICAAkINO1kQCBAgQIECAAAECBAgQICAAYAwQIECAAAECBAgQIECAAIEcCAgA5KCTNZEAAQIECBAgQIAAAQIECAgAGAMECBAgQIAAAQIECBAgQCAHAgIAOehkTSRAgAABAgQIECBAgAABAgIAxgABAgQIECBAgAABAgQIEMiBgABADjpZEwkQIECAAAECBAgQIECAgACAMUCAAAECBAgQIECAAAECBHIgIACQg07WRAIECBAgQIAAAQIECBAgIABgDBAgQIAAAQIECBAgQIAAgRwICADkoJM1kQABAgQIECBAgAABAgQICAAYAwQIECBAgAABAgQIECBAIAcCAgA56GRNJECAAAECBAgQIECAAAECAgDGAAECBAgQIECAAAECBAgQyIGAAEAOOlkTCRAgQIAAAQIECBAgQICAAIAxQIAAAQIECBAgQIAAAQIEciAgAJCDTtZEAgQIECBAgAABAgQIECAgAGAMECBAgAABAgQIECBAgACBHAgIAOSgkzWRAAECBAgQIECAAAECBAgIABgDBAgQIECAAAECBAgQIEAgBwICADnoZE0kQIAAAQIECBAgQIAAAQICAMYAAQIECBAgQIAAAQIECBDIgYAAQA46WRMJECBAgAABAgQIECBAgIAAgDFAgAABAgQIECBAgAABAgRyICAAkINO1kQCBAgQIECAAAECBAgQICAAYAwQIECAAAECBAgQIECAAIEcCAgA5KCTNZEAAQIECBAgQIAAAQIECAgAGAMECBAgQIAAAQIECBAgQCAHAgIAOehkTSRAgAABAgQIECBAgAABAgIAxgABAgQIECBAgAABAgQIEMiBgABADjpZEwkQIECAAAECBAgQIECAgACAMUCAAAECBAgQIECAAAECBHIgIACQg07WRAIECBAgQIAAAQIECBAgIABgDBAgQIAAAQIECBAgQIAAgRwICADkoJM1kQABAgQIECBAgAABAgQICAAYAwQIECBAgAABAgQIECBAIAcCAgA56GRNJECAAAECBAgQIECAAAECAgDGAAECBAgQIECAAAECBAgQyIGAAEAOOlkTCRAgQIAAAQIECBAgQICAAIAxQIAAAQIECBAgQIAAAQIEciAgAJCDTtZEAgQIECBAgAABAgQIECAgAGAMECBAgAABAgQIECBAgACBHAgIAOSgkzWRAAECBAgQIECAAAECBAgIABgDBAgQIECAAAECBAgQIEAgBwICADnoZE0kQIAAAQIECBAgQIAAAQICAMYAAQIECBAgQIAAAQIECBDIgYAAQA46WRMJECBAgAABAgQIECBAgIAAgDFAgAABAgQIECBAgAABAgRyICAAkINO1kQCBAgQIECAAAECBAgQICAAYAwQIECAAAECBAgQIECAAIEcCAgA5KCTNZEAAQIECBAgQIAAAQIECAgAGAMECBAgQIAAAQIECBAgQCAHAgIAOehkTSRAgAABAgQIECBAgAABAgIAxgABAgQIECBAgAABAgQIEMiBgABADjpZEwkQIECAAAECBAgQIECAgACAMUCAAAECBAgQIECAAAECBHIgIACQg07WRAIECBAgQIAAAQIECBAgIABgDBAgQIAAAQIECBAgQIAAgRwICADkoJM1kQABAgQIECBAgAABAgQICAAYAwQIECBAgAABAgQIECBAIAcCAgA56GRNJECAAAECBAgQIECAAAECAgDGAAECBAgQIECAAAECBAgQyIGAAEAOOlkTCRAgQIAAAQIECBAgQICAAIAxQIAAAQIECBAgQIAAAQIEciAgAJCDTtZEAgQIECBAgAABAgQIECAgAGAMECBAgAABAgQIECBAgACBHAgIAOSgkzWRAAECBAgQIECAAAECBAgIABgDBAgQIECAAAECBAgQIEAgBwICADnoZE0kQIAAAQIECBAgQIAAAQICAMYAAQIECBAgQIAAAQIECBDIgYAAQA46WRMJECBAgAABAgQIECBAgIAAgDFAgAABAgQIECBAgAABAgRyICAAkINO1kQCBAgQIECAAAECBAgQICAAYAwQIECAAAECBAgQIECAAIEcCAgA5KCTNZEAAQIECBAgQIAAAQIECAgAGAMECBAgQIAAAQIECBAgQCAHAgIAOehkTSRAgAABAgQIECBAgAABAgIAxgABAgQIECBAgAABAgQIEMiBgABADjpZEwkQIECAAAECBAgQIECAgACAMUCAAAECBAgQIECAAAECBHIgIACQg07WRAIECBAgQIAAAQIECBAgIABgDBAgQIAAAQIECBAgQIAAgRwICADkoJM1kQABAgQIECBAgAABAgQICAAYAwQIECBAgAABAgQIECBAIAcCAgA56GRNJECAAAECBAgQIECAAAECAgDGAAECBAgQIECAAAECBAgQyIGAAEAOOlkTCRAgQIAAAQIECBAgQICAAIAxQIAAAQIECBAgQIAAAQIEciAgAJCDTtZEAgQIECBAgAABAgQIECAgAGAMECBAgAABAgQIECBAgACBHAgIAOSgkzWRAAECBAgQIECAAAECBAgIABgDBAgQIECAAAECBAgQIEAgBwICADnoZE0kQIAAAQIECBAgQIAAAQICAMYAAQIECBAgQIAAAQIECBDIgYAAQA46WRMJECBAgAABAgQIECBAgIAAgDFAgAABAgQIECBAgAABAgRyICAAkINO1kQCBAgQIECAAAECBAgQICAAYAwQIECAAAECBAgQIECAAIEcCAgA5KCTNZEAAQIECBAgQIAAAQIECPz/yA/2UbUc+WY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6" name="Picture 5" title="Wordcloud for types of books"/>
          <p:cNvPicPr>
            <a:picLocks noChangeAspect="1"/>
          </p:cNvPicPr>
          <p:nvPr/>
        </p:nvPicPr>
        <p:blipFill rotWithShape="1">
          <a:blip r:embed="rId5"/>
          <a:srcRect l="16332" t="21507" r="16335" b="21866"/>
          <a:stretch/>
        </p:blipFill>
        <p:spPr>
          <a:xfrm>
            <a:off x="2680295" y="1752664"/>
            <a:ext cx="3534109" cy="2229160"/>
          </a:xfrm>
          <a:prstGeom prst="rect">
            <a:avLst/>
          </a:prstGeom>
        </p:spPr>
      </p:pic>
      <p:pic>
        <p:nvPicPr>
          <p:cNvPr id="7" name="Picture 6" title="Winnie the Pook book cover"/>
          <p:cNvPicPr>
            <a:picLocks noChangeAspect="1"/>
          </p:cNvPicPr>
          <p:nvPr/>
        </p:nvPicPr>
        <p:blipFill>
          <a:blip r:embed="rId6"/>
          <a:stretch>
            <a:fillRect/>
          </a:stretch>
        </p:blipFill>
        <p:spPr>
          <a:xfrm>
            <a:off x="1273387" y="2107144"/>
            <a:ext cx="1042672" cy="1566955"/>
          </a:xfrm>
          <a:prstGeom prst="rect">
            <a:avLst/>
          </a:prstGeom>
        </p:spPr>
      </p:pic>
      <p:sp>
        <p:nvSpPr>
          <p:cNvPr id="11" name="Rectangle 10"/>
          <p:cNvSpPr/>
          <p:nvPr/>
        </p:nvSpPr>
        <p:spPr>
          <a:xfrm>
            <a:off x="5034421" y="3734280"/>
            <a:ext cx="1366380" cy="230832"/>
          </a:xfrm>
          <a:prstGeom prst="rect">
            <a:avLst/>
          </a:prstGeom>
        </p:spPr>
        <p:txBody>
          <a:bodyPr wrap="square">
            <a:spAutoFit/>
          </a:bodyPr>
          <a:lstStyle/>
          <a:p>
            <a:pPr marL="122873" lvl="0">
              <a:buSzPct val="100000"/>
            </a:pPr>
            <a:r>
              <a:rPr lang="en-US" sz="900" dirty="0" smtClean="0">
                <a:hlinkClick r:id="rId7"/>
              </a:rPr>
              <a:t>Wordclouds.com</a:t>
            </a:r>
            <a:endParaRPr lang="en-US" sz="900" dirty="0"/>
          </a:p>
        </p:txBody>
      </p:sp>
      <p:pic>
        <p:nvPicPr>
          <p:cNvPr id="8" name="Picture 7" title="Frog and Toad book cover"/>
          <p:cNvPicPr>
            <a:picLocks noChangeAspect="1"/>
          </p:cNvPicPr>
          <p:nvPr/>
        </p:nvPicPr>
        <p:blipFill>
          <a:blip r:embed="rId8"/>
          <a:stretch>
            <a:fillRect/>
          </a:stretch>
        </p:blipFill>
        <p:spPr>
          <a:xfrm>
            <a:off x="6400801" y="2181155"/>
            <a:ext cx="1036279" cy="1492944"/>
          </a:xfrm>
          <a:prstGeom prst="rect">
            <a:avLst/>
          </a:prstGeom>
        </p:spPr>
      </p:pic>
      <p:sp>
        <p:nvSpPr>
          <p:cNvPr id="13" name="TextBox 12"/>
          <p:cNvSpPr txBox="1"/>
          <p:nvPr/>
        </p:nvSpPr>
        <p:spPr>
          <a:xfrm>
            <a:off x="7079673" y="4919396"/>
            <a:ext cx="2251529" cy="184666"/>
          </a:xfrm>
          <a:prstGeom prst="rect">
            <a:avLst/>
          </a:prstGeom>
          <a:noFill/>
        </p:spPr>
        <p:txBody>
          <a:bodyPr wrap="square" rtlCol="0">
            <a:spAutoFit/>
          </a:bodyPr>
          <a:lstStyle/>
          <a:p>
            <a:r>
              <a:rPr lang="en-US" sz="600" dirty="0" smtClean="0">
                <a:latin typeface="+mj-lt"/>
              </a:rPr>
              <a:t>Book Covers are Google Images; Fair Use Copyright</a:t>
            </a:r>
            <a:endParaRPr lang="en-US" sz="600" dirty="0">
              <a:latin typeface="+mj-lt"/>
            </a:endParaRPr>
          </a:p>
        </p:txBody>
      </p:sp>
    </p:spTree>
    <p:extLst>
      <p:ext uri="{BB962C8B-B14F-4D97-AF65-F5344CB8AC3E}">
        <p14:creationId xmlns:p14="http://schemas.microsoft.com/office/powerpoint/2010/main" val="269347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72"/>
          <p:cNvSpPr txBox="1">
            <a:spLocks noGrp="1"/>
          </p:cNvSpPr>
          <p:nvPr>
            <p:ph type="title"/>
          </p:nvPr>
        </p:nvSpPr>
        <p:spPr>
          <a:xfrm>
            <a:off x="138430" y="193705"/>
            <a:ext cx="879306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800" dirty="0"/>
              <a:t>Fostering Social-Emotional Skills Through Literature</a:t>
            </a:r>
            <a:endParaRPr sz="2800" dirty="0"/>
          </a:p>
        </p:txBody>
      </p:sp>
      <p:sp>
        <p:nvSpPr>
          <p:cNvPr id="480" name="Google Shape;480;p72"/>
          <p:cNvSpPr txBox="1">
            <a:spLocks noGrp="1"/>
          </p:cNvSpPr>
          <p:nvPr>
            <p:ph type="body" idx="1"/>
          </p:nvPr>
        </p:nvSpPr>
        <p:spPr>
          <a:xfrm>
            <a:off x="138430" y="1230784"/>
            <a:ext cx="5147700" cy="3057198"/>
          </a:xfrm>
          <a:prstGeom prst="rect">
            <a:avLst/>
          </a:prstGeom>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rmAutofit fontScale="32500" lnSpcReduction="20000"/>
          </a:bodyPr>
          <a:lstStyle/>
          <a:p>
            <a:pPr marL="0" lvl="0" indent="0" algn="l" rtl="0">
              <a:lnSpc>
                <a:spcPct val="110000"/>
              </a:lnSpc>
              <a:spcBef>
                <a:spcPts val="0"/>
              </a:spcBef>
              <a:spcAft>
                <a:spcPts val="0"/>
              </a:spcAft>
              <a:buNone/>
            </a:pPr>
            <a:r>
              <a:rPr lang="en" sz="4000" b="1" dirty="0">
                <a:solidFill>
                  <a:schemeClr val="tx1"/>
                </a:solidFill>
              </a:rPr>
              <a:t>The </a:t>
            </a:r>
            <a:r>
              <a:rPr lang="en" sz="4000" b="1" i="1" dirty="0">
                <a:solidFill>
                  <a:schemeClr val="tx1"/>
                </a:solidFill>
              </a:rPr>
              <a:t>ECE Resource Hub </a:t>
            </a:r>
            <a:r>
              <a:rPr lang="en" sz="4000" b="1" dirty="0">
                <a:solidFill>
                  <a:schemeClr val="tx1"/>
                </a:solidFill>
              </a:rPr>
              <a:t>is a teacher-focused toolkit designed to help early educators better foster children’s social-emotional skills.</a:t>
            </a:r>
            <a:endParaRPr sz="4000" b="1" dirty="0">
              <a:solidFill>
                <a:schemeClr val="tx1"/>
              </a:solidFill>
            </a:endParaRPr>
          </a:p>
          <a:p>
            <a:pPr marL="0" lvl="0" indent="0" algn="l" rtl="0">
              <a:lnSpc>
                <a:spcPct val="110000"/>
              </a:lnSpc>
              <a:spcBef>
                <a:spcPts val="1200"/>
              </a:spcBef>
              <a:spcAft>
                <a:spcPts val="0"/>
              </a:spcAft>
              <a:buNone/>
            </a:pPr>
            <a:r>
              <a:rPr lang="en" sz="4000" b="1" i="1" dirty="0">
                <a:solidFill>
                  <a:schemeClr val="tx1"/>
                </a:solidFill>
              </a:rPr>
              <a:t>Of interest to families</a:t>
            </a:r>
            <a:r>
              <a:rPr lang="en" sz="4000" dirty="0">
                <a:solidFill>
                  <a:schemeClr val="tx1"/>
                </a:solidFill>
              </a:rPr>
              <a:t>, the </a:t>
            </a:r>
            <a:r>
              <a:rPr lang="en" sz="4000" u="sng" dirty="0">
                <a:solidFill>
                  <a:schemeClr val="tx1"/>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featured topic and resources for July</a:t>
            </a:r>
            <a:r>
              <a:rPr lang="en" sz="4000" dirty="0">
                <a:solidFill>
                  <a:schemeClr val="tx1"/>
                </a:solidFill>
              </a:rPr>
              <a:t> includes: </a:t>
            </a:r>
            <a:endParaRPr sz="4000" dirty="0">
              <a:solidFill>
                <a:schemeClr val="tx1"/>
              </a:solidFill>
            </a:endParaRPr>
          </a:p>
          <a:p>
            <a:pPr marL="597218" indent="-457200">
              <a:spcBef>
                <a:spcPts val="1200"/>
              </a:spcBef>
              <a:buClrTx/>
              <a:buSzPct val="100000"/>
            </a:pPr>
            <a:r>
              <a:rPr lang="en" sz="4000" dirty="0">
                <a:solidFill>
                  <a:schemeClr val="tx1"/>
                </a:solidFill>
              </a:rPr>
              <a:t>A curated list of books that foster specific social-emotional skills.</a:t>
            </a:r>
            <a:endParaRPr sz="4000" dirty="0">
              <a:solidFill>
                <a:schemeClr val="tx1"/>
              </a:solidFill>
            </a:endParaRPr>
          </a:p>
          <a:p>
            <a:pPr marL="597218" indent="-457200">
              <a:spcBef>
                <a:spcPts val="1000"/>
              </a:spcBef>
              <a:buClrTx/>
              <a:buSzPct val="100000"/>
            </a:pPr>
            <a:r>
              <a:rPr lang="en" sz="4000" dirty="0">
                <a:solidFill>
                  <a:schemeClr val="tx1"/>
                </a:solidFill>
              </a:rPr>
              <a:t>Book recommendations feature diverse authors, illustrators and characters.</a:t>
            </a:r>
            <a:endParaRPr sz="4000" dirty="0">
              <a:solidFill>
                <a:schemeClr val="tx1"/>
              </a:solidFill>
            </a:endParaRPr>
          </a:p>
          <a:p>
            <a:pPr marL="597218" indent="-457200">
              <a:spcBef>
                <a:spcPts val="1000"/>
              </a:spcBef>
              <a:spcAft>
                <a:spcPts val="1000"/>
              </a:spcAft>
              <a:buClrTx/>
              <a:buSzPct val="100000"/>
            </a:pPr>
            <a:r>
              <a:rPr lang="en" sz="4000" dirty="0">
                <a:solidFill>
                  <a:schemeClr val="tx1"/>
                </a:solidFill>
              </a:rPr>
              <a:t>Each book is accompanied by a reading and activity guide</a:t>
            </a:r>
            <a:r>
              <a:rPr lang="en" sz="4000" dirty="0" smtClean="0">
                <a:solidFill>
                  <a:schemeClr val="tx1"/>
                </a:solidFill>
              </a:rPr>
              <a:t>.</a:t>
            </a:r>
            <a:r>
              <a:rPr lang="en-US" sz="4000" b="1" dirty="0">
                <a:solidFill>
                  <a:schemeClr val="tx1"/>
                </a:solidFill>
              </a:rPr>
              <a:t> </a:t>
            </a:r>
            <a:endParaRPr lang="en-US" sz="4000" b="1" dirty="0" smtClean="0">
              <a:solidFill>
                <a:schemeClr val="tx1"/>
              </a:solidFill>
            </a:endParaRPr>
          </a:p>
          <a:p>
            <a:pPr marL="140018" indent="0">
              <a:spcBef>
                <a:spcPts val="1000"/>
              </a:spcBef>
              <a:spcAft>
                <a:spcPts val="1000"/>
              </a:spcAft>
              <a:buClr>
                <a:schemeClr val="lt1"/>
              </a:buClr>
              <a:buSzPct val="100000"/>
              <a:buNone/>
            </a:pPr>
            <a:r>
              <a:rPr lang="en-US" sz="4000" b="1" dirty="0" smtClean="0">
                <a:solidFill>
                  <a:schemeClr val="tx1"/>
                </a:solidFill>
              </a:rPr>
              <a:t>Remember</a:t>
            </a:r>
            <a:r>
              <a:rPr lang="en-US" sz="4000" b="1" dirty="0">
                <a:solidFill>
                  <a:schemeClr val="tx1"/>
                </a:solidFill>
              </a:rPr>
              <a:t>:</a:t>
            </a:r>
            <a:r>
              <a:rPr lang="en-US" sz="4000" dirty="0">
                <a:solidFill>
                  <a:schemeClr val="tx1"/>
                </a:solidFill>
              </a:rPr>
              <a:t> YOU are your child’s first and forever </a:t>
            </a:r>
            <a:r>
              <a:rPr lang="en-US" sz="4000" dirty="0" smtClean="0">
                <a:solidFill>
                  <a:schemeClr val="tx1"/>
                </a:solidFill>
              </a:rPr>
              <a:t>teacher!</a:t>
            </a:r>
            <a:endParaRPr lang="en" sz="4000" dirty="0" smtClean="0">
              <a:solidFill>
                <a:schemeClr val="tx1"/>
              </a:solidFill>
            </a:endParaRPr>
          </a:p>
        </p:txBody>
      </p:sp>
      <p:grpSp>
        <p:nvGrpSpPr>
          <p:cNvPr id="4" name="Group 3" title="Screenshot of ECE Resource Hub webpage"/>
          <p:cNvGrpSpPr/>
          <p:nvPr/>
        </p:nvGrpSpPr>
        <p:grpSpPr>
          <a:xfrm>
            <a:off x="5424852" y="1503163"/>
            <a:ext cx="3627708" cy="2208805"/>
            <a:chOff x="5455332" y="1388015"/>
            <a:chExt cx="3627708" cy="2208805"/>
          </a:xfrm>
        </p:grpSpPr>
        <p:pic>
          <p:nvPicPr>
            <p:cNvPr id="3" name="Picture 2" title="Sceenshot of ECE Resource Hub webpage header"/>
            <p:cNvPicPr>
              <a:picLocks noChangeAspect="1"/>
            </p:cNvPicPr>
            <p:nvPr/>
          </p:nvPicPr>
          <p:blipFill rotWithShape="1">
            <a:blip r:embed="rId4"/>
            <a:srcRect l="9101" t="10091" r="59577" b="75450"/>
            <a:stretch/>
          </p:blipFill>
          <p:spPr>
            <a:xfrm>
              <a:off x="5455332" y="1388015"/>
              <a:ext cx="3627708" cy="5171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82" name="Google Shape;482;p72" title="Screenshot of ECE Resource Hub July Topic of the Month">
              <a:hlinkClick r:id="rId5"/>
            </p:cNvPr>
            <p:cNvPicPr preferRelativeResize="0"/>
            <p:nvPr/>
          </p:nvPicPr>
          <p:blipFill>
            <a:blip r:embed="rId6">
              <a:alphaModFix/>
            </a:blip>
            <a:stretch>
              <a:fillRect/>
            </a:stretch>
          </p:blipFill>
          <p:spPr>
            <a:xfrm>
              <a:off x="5455332" y="1905180"/>
              <a:ext cx="3627708" cy="16916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
        <p:nvSpPr>
          <p:cNvPr id="5" name="Rectangle 4"/>
          <p:cNvSpPr/>
          <p:nvPr/>
        </p:nvSpPr>
        <p:spPr>
          <a:xfrm>
            <a:off x="5471640" y="4068027"/>
            <a:ext cx="3672360" cy="646331"/>
          </a:xfrm>
          <a:prstGeom prst="rect">
            <a:avLst/>
          </a:prstGeom>
        </p:spPr>
        <p:txBody>
          <a:bodyPr wrap="square">
            <a:spAutoFit/>
          </a:bodyPr>
          <a:lstStyle/>
          <a:p>
            <a:pPr lvl="0"/>
            <a:r>
              <a:rPr lang="en-US" sz="1200" b="1" dirty="0">
                <a:solidFill>
                  <a:schemeClr val="tx1"/>
                </a:solidFill>
                <a:latin typeface="Trebuchet MS" panose="020B0603020202020204" pitchFamily="34" charset="0"/>
              </a:rPr>
              <a:t>Look for the </a:t>
            </a:r>
            <a:r>
              <a:rPr lang="en-US" sz="1200" b="1" dirty="0" smtClean="0">
                <a:solidFill>
                  <a:schemeClr val="tx1"/>
                </a:solidFill>
                <a:latin typeface="Trebuchet MS" panose="020B0603020202020204" pitchFamily="34" charset="0"/>
                <a:hlinkClick r:id="rId5"/>
              </a:rPr>
              <a:t>pre-recorded video on this special school readiness/early literacy resource</a:t>
            </a:r>
            <a:r>
              <a:rPr lang="en-US" sz="1200" b="1" dirty="0" smtClean="0">
                <a:solidFill>
                  <a:schemeClr val="tx1"/>
                </a:solidFill>
                <a:latin typeface="Trebuchet MS" panose="020B0603020202020204" pitchFamily="34" charset="0"/>
              </a:rPr>
              <a:t> on </a:t>
            </a:r>
            <a:r>
              <a:rPr lang="en-US" sz="1200" b="1" dirty="0">
                <a:solidFill>
                  <a:schemeClr val="tx1"/>
                </a:solidFill>
                <a:latin typeface="Trebuchet MS" panose="020B0603020202020204" pitchFamily="34" charset="0"/>
              </a:rPr>
              <a:t>the </a:t>
            </a:r>
            <a:r>
              <a:rPr lang="en-US" sz="1200" b="1" dirty="0">
                <a:solidFill>
                  <a:schemeClr val="tx1"/>
                </a:solidFill>
                <a:latin typeface="Trebuchet MS" panose="020B0603020202020204" pitchFamily="34" charset="0"/>
                <a:hlinkClick r:id="rId7" action="ppaction://hlinkfile"/>
              </a:rPr>
              <a:t>Family Literacy Night </a:t>
            </a:r>
            <a:r>
              <a:rPr lang="en-US" sz="1200" b="1" dirty="0" smtClean="0">
                <a:solidFill>
                  <a:schemeClr val="tx1"/>
                </a:solidFill>
                <a:latin typeface="Trebuchet MS" panose="020B0603020202020204" pitchFamily="34" charset="0"/>
                <a:hlinkClick r:id="rId7" action="ppaction://hlinkfile"/>
              </a:rPr>
              <a:t>webpage</a:t>
            </a:r>
            <a:r>
              <a:rPr lang="en-US" sz="1200" b="1" dirty="0" smtClean="0">
                <a:solidFill>
                  <a:schemeClr val="tx1"/>
                </a:solidFill>
                <a:latin typeface="Trebuchet MS" panose="020B0603020202020204" pitchFamily="34" charset="0"/>
              </a:rPr>
              <a:t>. </a:t>
            </a:r>
            <a:endParaRPr lang="en-US" sz="1200" b="1" dirty="0">
              <a:solidFill>
                <a:schemeClr val="tx1"/>
              </a:solidFill>
              <a:latin typeface="Trebuchet MS" panose="020B0603020202020204" pitchFamily="34" charset="0"/>
            </a:endParaRPr>
          </a:p>
        </p:txBody>
      </p:sp>
    </p:spTree>
    <p:extLst>
      <p:ext uri="{BB962C8B-B14F-4D97-AF65-F5344CB8AC3E}">
        <p14:creationId xmlns:p14="http://schemas.microsoft.com/office/powerpoint/2010/main" val="32197369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73"/>
          <p:cNvSpPr txBox="1">
            <a:spLocks noGrp="1"/>
          </p:cNvSpPr>
          <p:nvPr>
            <p:ph type="title"/>
          </p:nvPr>
        </p:nvSpPr>
        <p:spPr>
          <a:xfrm>
            <a:off x="257513" y="451566"/>
            <a:ext cx="8671662"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800" dirty="0"/>
              <a:t>Reflection Prompt and Activity #3: Favorite Books</a:t>
            </a:r>
            <a:endParaRPr sz="2800" dirty="0"/>
          </a:p>
        </p:txBody>
      </p:sp>
      <p:sp>
        <p:nvSpPr>
          <p:cNvPr id="488" name="Google Shape;488;p73"/>
          <p:cNvSpPr txBox="1">
            <a:spLocks noGrp="1"/>
          </p:cNvSpPr>
          <p:nvPr>
            <p:ph type="body" idx="1"/>
          </p:nvPr>
        </p:nvSpPr>
        <p:spPr>
          <a:xfrm>
            <a:off x="311700" y="1456351"/>
            <a:ext cx="5063489" cy="3416400"/>
          </a:xfrm>
          <a:prstGeom prst="rect">
            <a:avLst/>
          </a:prstGeom>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rmAutofit fontScale="77500" lnSpcReduction="20000"/>
          </a:bodyPr>
          <a:lstStyle/>
          <a:p>
            <a:pPr marL="457200" lvl="0" indent="-342900" algn="l" rtl="0">
              <a:spcBef>
                <a:spcPts val="0"/>
              </a:spcBef>
              <a:spcAft>
                <a:spcPts val="0"/>
              </a:spcAft>
              <a:buClrTx/>
              <a:buSzPts val="1800"/>
              <a:buFont typeface="Arial" panose="020B0604020202020204" pitchFamily="34" charset="0"/>
              <a:buChar char="•"/>
            </a:pPr>
            <a:r>
              <a:rPr lang="en" dirty="0">
                <a:solidFill>
                  <a:schemeClr val="tx1"/>
                </a:solidFill>
              </a:rPr>
              <a:t>What </a:t>
            </a:r>
            <a:r>
              <a:rPr lang="en" dirty="0" smtClean="0">
                <a:solidFill>
                  <a:schemeClr val="tx1"/>
                </a:solidFill>
              </a:rPr>
              <a:t>was/were </a:t>
            </a:r>
            <a:r>
              <a:rPr lang="en" dirty="0">
                <a:solidFill>
                  <a:schemeClr val="tx1"/>
                </a:solidFill>
              </a:rPr>
              <a:t>your favorite book(s) as a child? Why was </a:t>
            </a:r>
            <a:r>
              <a:rPr lang="en" dirty="0" smtClean="0">
                <a:solidFill>
                  <a:schemeClr val="tx1"/>
                </a:solidFill>
              </a:rPr>
              <a:t>the </a:t>
            </a:r>
            <a:r>
              <a:rPr lang="en" dirty="0">
                <a:solidFill>
                  <a:schemeClr val="tx1"/>
                </a:solidFill>
              </a:rPr>
              <a:t>story so special to you?</a:t>
            </a:r>
            <a:endParaRPr dirty="0">
              <a:solidFill>
                <a:schemeClr val="tx1"/>
              </a:solidFill>
            </a:endParaRPr>
          </a:p>
          <a:p>
            <a:pPr marL="457200" lvl="0" indent="-342900" algn="l" rtl="0">
              <a:spcBef>
                <a:spcPts val="1000"/>
              </a:spcBef>
              <a:spcAft>
                <a:spcPts val="0"/>
              </a:spcAft>
              <a:buClrTx/>
              <a:buSzPts val="1800"/>
              <a:buFont typeface="Arial" panose="020B0604020202020204" pitchFamily="34" charset="0"/>
              <a:buChar char="•"/>
            </a:pPr>
            <a:r>
              <a:rPr lang="en" dirty="0">
                <a:solidFill>
                  <a:schemeClr val="tx1"/>
                </a:solidFill>
              </a:rPr>
              <a:t>Share the story with your child. Telling the story from memory is also a great option if you </a:t>
            </a:r>
            <a:r>
              <a:rPr lang="en" dirty="0" smtClean="0">
                <a:solidFill>
                  <a:schemeClr val="tx1"/>
                </a:solidFill>
              </a:rPr>
              <a:t>cannot </a:t>
            </a:r>
            <a:r>
              <a:rPr lang="en" dirty="0">
                <a:solidFill>
                  <a:schemeClr val="tx1"/>
                </a:solidFill>
              </a:rPr>
              <a:t>get access to a print or digital copy! </a:t>
            </a:r>
            <a:endParaRPr dirty="0">
              <a:solidFill>
                <a:schemeClr val="tx1"/>
              </a:solidFill>
            </a:endParaRPr>
          </a:p>
          <a:p>
            <a:pPr marL="457200" lvl="0" indent="-342900" algn="l" rtl="0">
              <a:spcBef>
                <a:spcPts val="1000"/>
              </a:spcBef>
              <a:spcAft>
                <a:spcPts val="0"/>
              </a:spcAft>
              <a:buClrTx/>
              <a:buSzPts val="1800"/>
              <a:buFont typeface="Arial" panose="020B0604020202020204" pitchFamily="34" charset="0"/>
              <a:buChar char="•"/>
            </a:pPr>
            <a:r>
              <a:rPr lang="en" dirty="0">
                <a:solidFill>
                  <a:schemeClr val="tx1"/>
                </a:solidFill>
              </a:rPr>
              <a:t>Ask your child what their favorite story or book is and why…</a:t>
            </a:r>
            <a:endParaRPr dirty="0">
              <a:solidFill>
                <a:schemeClr val="tx1"/>
              </a:solidFill>
            </a:endParaRPr>
          </a:p>
          <a:p>
            <a:pPr marL="0" lvl="0" indent="0" algn="l" rtl="0">
              <a:spcBef>
                <a:spcPts val="1000"/>
              </a:spcBef>
              <a:spcAft>
                <a:spcPts val="0"/>
              </a:spcAft>
              <a:buClrTx/>
              <a:buNone/>
            </a:pPr>
            <a:endParaRPr dirty="0">
              <a:solidFill>
                <a:schemeClr val="tx1"/>
              </a:solidFill>
            </a:endParaRPr>
          </a:p>
          <a:p>
            <a:pPr marL="0" lvl="0" indent="0" algn="l" rtl="0">
              <a:spcBef>
                <a:spcPts val="1200"/>
              </a:spcBef>
              <a:spcAft>
                <a:spcPts val="1200"/>
              </a:spcAft>
              <a:buClrTx/>
              <a:buNone/>
            </a:pPr>
            <a:r>
              <a:rPr lang="en" b="1" u="sng" dirty="0">
                <a:solidFill>
                  <a:schemeClr val="tx1"/>
                </a:solidFill>
              </a:rPr>
              <a:t>Tamilah’s (and her 3 kiddos </a:t>
            </a:r>
            <a:r>
              <a:rPr lang="en" b="1" u="sng" dirty="0" smtClean="0">
                <a:solidFill>
                  <a:schemeClr val="tx1"/>
                </a:solidFill>
                <a:sym typeface="Wingdings" panose="05000000000000000000" pitchFamily="2" charset="2"/>
              </a:rPr>
              <a:t> </a:t>
            </a:r>
            <a:r>
              <a:rPr lang="en" b="1" u="sng" dirty="0" smtClean="0">
                <a:solidFill>
                  <a:schemeClr val="tx1"/>
                </a:solidFill>
              </a:rPr>
              <a:t>) </a:t>
            </a:r>
            <a:r>
              <a:rPr lang="en" b="1" u="sng" dirty="0">
                <a:solidFill>
                  <a:schemeClr val="tx1"/>
                </a:solidFill>
              </a:rPr>
              <a:t>Top 4:</a:t>
            </a:r>
            <a:r>
              <a:rPr lang="en" u="sng" dirty="0">
                <a:solidFill>
                  <a:schemeClr val="tx1"/>
                </a:solidFill>
              </a:rPr>
              <a:t> </a:t>
            </a:r>
            <a:endParaRPr lang="en" u="sng" dirty="0" smtClean="0">
              <a:solidFill>
                <a:schemeClr val="tx1"/>
              </a:solidFill>
            </a:endParaRPr>
          </a:p>
          <a:p>
            <a:pPr marL="0" lvl="0" indent="0" algn="l" rtl="0">
              <a:spcBef>
                <a:spcPts val="1200"/>
              </a:spcBef>
              <a:spcAft>
                <a:spcPts val="1200"/>
              </a:spcAft>
              <a:buClrTx/>
              <a:buNone/>
            </a:pPr>
            <a:r>
              <a:rPr lang="en" dirty="0" smtClean="0">
                <a:solidFill>
                  <a:schemeClr val="tx1"/>
                </a:solidFill>
              </a:rPr>
              <a:t>The </a:t>
            </a:r>
            <a:r>
              <a:rPr lang="en" dirty="0">
                <a:solidFill>
                  <a:schemeClr val="tx1"/>
                </a:solidFill>
              </a:rPr>
              <a:t>Snowy Day, Good Night Moon, Chicka Chicka Boom Boom; Please, Baby Please!</a:t>
            </a:r>
            <a:endParaRPr dirty="0">
              <a:solidFill>
                <a:schemeClr val="tx1"/>
              </a:solidFill>
            </a:endParaRPr>
          </a:p>
        </p:txBody>
      </p:sp>
      <p:pic>
        <p:nvPicPr>
          <p:cNvPr id="2" name="Picture 1" title="Please Baby Please book cover"/>
          <p:cNvPicPr>
            <a:picLocks noChangeAspect="1"/>
          </p:cNvPicPr>
          <p:nvPr/>
        </p:nvPicPr>
        <p:blipFill>
          <a:blip r:embed="rId3"/>
          <a:stretch>
            <a:fillRect/>
          </a:stretch>
        </p:blipFill>
        <p:spPr>
          <a:xfrm rot="19781338">
            <a:off x="6082142" y="3406127"/>
            <a:ext cx="1377666" cy="1377666"/>
          </a:xfrm>
          <a:prstGeom prst="rect">
            <a:avLst/>
          </a:prstGeom>
        </p:spPr>
      </p:pic>
      <p:pic>
        <p:nvPicPr>
          <p:cNvPr id="3" name="Picture 2" title="Good Night Moon Book Cover"/>
          <p:cNvPicPr>
            <a:picLocks noChangeAspect="1"/>
          </p:cNvPicPr>
          <p:nvPr/>
        </p:nvPicPr>
        <p:blipFill>
          <a:blip r:embed="rId4"/>
          <a:stretch>
            <a:fillRect/>
          </a:stretch>
        </p:blipFill>
        <p:spPr>
          <a:xfrm rot="1187170">
            <a:off x="7049340" y="1565211"/>
            <a:ext cx="1790847" cy="1566991"/>
          </a:xfrm>
          <a:prstGeom prst="rect">
            <a:avLst/>
          </a:prstGeom>
        </p:spPr>
      </p:pic>
      <p:pic>
        <p:nvPicPr>
          <p:cNvPr id="4" name="Picture 3" title="Chicka Chicka Boom Boom Book Cover"/>
          <p:cNvPicPr>
            <a:picLocks noChangeAspect="1"/>
          </p:cNvPicPr>
          <p:nvPr/>
        </p:nvPicPr>
        <p:blipFill>
          <a:blip r:embed="rId5"/>
          <a:stretch>
            <a:fillRect/>
          </a:stretch>
        </p:blipFill>
        <p:spPr>
          <a:xfrm>
            <a:off x="7472830" y="2625533"/>
            <a:ext cx="1191127" cy="1590216"/>
          </a:xfrm>
          <a:prstGeom prst="rect">
            <a:avLst/>
          </a:prstGeom>
        </p:spPr>
      </p:pic>
      <p:pic>
        <p:nvPicPr>
          <p:cNvPr id="5" name="Picture 4" title="The Snowy Day book cover"/>
          <p:cNvPicPr>
            <a:picLocks noChangeAspect="1"/>
          </p:cNvPicPr>
          <p:nvPr/>
        </p:nvPicPr>
        <p:blipFill>
          <a:blip r:embed="rId6"/>
          <a:stretch>
            <a:fillRect/>
          </a:stretch>
        </p:blipFill>
        <p:spPr>
          <a:xfrm>
            <a:off x="5502380" y="1685960"/>
            <a:ext cx="1703097" cy="1703097"/>
          </a:xfrm>
          <a:prstGeom prst="rect">
            <a:avLst/>
          </a:prstGeom>
        </p:spPr>
      </p:pic>
      <p:sp>
        <p:nvSpPr>
          <p:cNvPr id="6" name="TextBox 5"/>
          <p:cNvSpPr txBox="1"/>
          <p:nvPr/>
        </p:nvSpPr>
        <p:spPr>
          <a:xfrm>
            <a:off x="7130441" y="4877443"/>
            <a:ext cx="2072640" cy="215444"/>
          </a:xfrm>
          <a:prstGeom prst="rect">
            <a:avLst/>
          </a:prstGeom>
          <a:noFill/>
        </p:spPr>
        <p:txBody>
          <a:bodyPr wrap="square" rtlCol="0">
            <a:spAutoFit/>
          </a:bodyPr>
          <a:lstStyle/>
          <a:p>
            <a:r>
              <a:rPr lang="en-US" sz="800" dirty="0" smtClean="0">
                <a:latin typeface="+mj-lt"/>
              </a:rPr>
              <a:t>Google Images; Fair Use Copyright</a:t>
            </a:r>
            <a:endParaRPr lang="en-US" sz="800" dirty="0">
              <a:latin typeface="+mj-lt"/>
            </a:endParaRPr>
          </a:p>
        </p:txBody>
      </p:sp>
    </p:spTree>
    <p:extLst>
      <p:ext uri="{BB962C8B-B14F-4D97-AF65-F5344CB8AC3E}">
        <p14:creationId xmlns:p14="http://schemas.microsoft.com/office/powerpoint/2010/main" val="251527276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7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dirty="0" smtClean="0"/>
              <a:t>Closing Thoughts and Next Steps</a:t>
            </a:r>
            <a:endParaRPr dirty="0"/>
          </a:p>
        </p:txBody>
      </p:sp>
    </p:spTree>
    <p:extLst>
      <p:ext uri="{BB962C8B-B14F-4D97-AF65-F5344CB8AC3E}">
        <p14:creationId xmlns:p14="http://schemas.microsoft.com/office/powerpoint/2010/main" val="229141457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7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800" dirty="0"/>
              <a:t>Next Steps</a:t>
            </a:r>
            <a:endParaRPr sz="2800" dirty="0"/>
          </a:p>
        </p:txBody>
      </p:sp>
      <p:sp>
        <p:nvSpPr>
          <p:cNvPr id="499" name="Google Shape;499;p7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r>
              <a:rPr lang="en" b="1" dirty="0"/>
              <a:t>The focus of this presentation was to provide you with foundational knowledge about supporting school readiness, and most specifically fostering early literacy development for your child. Suggested next steps include:</a:t>
            </a:r>
            <a:endParaRPr b="1" dirty="0"/>
          </a:p>
          <a:p>
            <a:pPr marL="457200" lvl="0" indent="-334327" algn="l" rtl="0">
              <a:spcBef>
                <a:spcPts val="1200"/>
              </a:spcBef>
              <a:spcAft>
                <a:spcPts val="0"/>
              </a:spcAft>
              <a:buSzPct val="100000"/>
              <a:buAutoNum type="arabicPeriod"/>
            </a:pPr>
            <a:r>
              <a:rPr lang="en" sz="1700" dirty="0"/>
              <a:t>Accessing and becoming familiar with </a:t>
            </a:r>
            <a:r>
              <a:rPr lang="en" sz="1700" dirty="0">
                <a:hlinkClick r:id="rId3"/>
              </a:rPr>
              <a:t>Virginia’s new Early Learning and Development </a:t>
            </a:r>
            <a:r>
              <a:rPr lang="en" sz="1700" dirty="0" smtClean="0">
                <a:hlinkClick r:id="rId3"/>
              </a:rPr>
              <a:t>Standards</a:t>
            </a:r>
            <a:r>
              <a:rPr lang="en" sz="1700" dirty="0"/>
              <a:t>.</a:t>
            </a:r>
            <a:endParaRPr sz="1700" dirty="0"/>
          </a:p>
          <a:p>
            <a:pPr marL="457200" lvl="0" indent="-334327" algn="l" rtl="0">
              <a:spcBef>
                <a:spcPts val="1000"/>
              </a:spcBef>
              <a:spcAft>
                <a:spcPts val="0"/>
              </a:spcAft>
              <a:buSzPct val="100000"/>
              <a:buAutoNum type="arabicPeriod"/>
            </a:pPr>
            <a:r>
              <a:rPr lang="en" sz="1700" dirty="0"/>
              <a:t>Learning how you can support your child’s school readiness and early literacy development by reviewing VKRP and PALS </a:t>
            </a:r>
            <a:r>
              <a:rPr lang="en" sz="1700" dirty="0" smtClean="0"/>
              <a:t>resources.</a:t>
            </a:r>
          </a:p>
          <a:p>
            <a:pPr marL="457200" lvl="0" indent="-334327" algn="l" rtl="0">
              <a:spcBef>
                <a:spcPts val="1000"/>
              </a:spcBef>
              <a:spcAft>
                <a:spcPts val="0"/>
              </a:spcAft>
              <a:buSzPct val="100000"/>
              <a:buAutoNum type="arabicPeriod"/>
            </a:pPr>
            <a:r>
              <a:rPr lang="en" sz="1700" dirty="0" smtClean="0"/>
              <a:t>Implementing </a:t>
            </a:r>
            <a:r>
              <a:rPr lang="en" sz="1700" dirty="0"/>
              <a:t>key literacy development strategies and tips (e.g., serve and return or asking “big questions</a:t>
            </a:r>
            <a:r>
              <a:rPr lang="en" sz="1700" dirty="0" smtClean="0"/>
              <a:t>”).</a:t>
            </a:r>
            <a:endParaRPr sz="1700" dirty="0"/>
          </a:p>
          <a:p>
            <a:pPr marL="457200" lvl="0" indent="-334327" algn="l" rtl="0">
              <a:spcBef>
                <a:spcPts val="1000"/>
              </a:spcBef>
              <a:spcAft>
                <a:spcPts val="1000"/>
              </a:spcAft>
              <a:buSzPct val="100000"/>
              <a:buAutoNum type="arabicPeriod"/>
            </a:pPr>
            <a:r>
              <a:rPr lang="en" sz="1700" dirty="0"/>
              <a:t>Expanding your child’s exposure to diverse literature, across varied genres and </a:t>
            </a:r>
            <a:r>
              <a:rPr lang="en" sz="1700" dirty="0" smtClean="0"/>
              <a:t>types.</a:t>
            </a:r>
            <a:endParaRPr sz="1700" dirty="0"/>
          </a:p>
        </p:txBody>
      </p:sp>
    </p:spTree>
    <p:extLst>
      <p:ext uri="{BB962C8B-B14F-4D97-AF65-F5344CB8AC3E}">
        <p14:creationId xmlns:p14="http://schemas.microsoft.com/office/powerpoint/2010/main" val="7482996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76"/>
          <p:cNvSpPr txBox="1">
            <a:spLocks noGrp="1"/>
          </p:cNvSpPr>
          <p:nvPr>
            <p:ph type="title"/>
          </p:nvPr>
        </p:nvSpPr>
        <p:spPr>
          <a:xfrm>
            <a:off x="311700" y="27203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Reflection Prompt and Closing Activity: </a:t>
            </a:r>
            <a:r>
              <a:rPr lang="en" sz="2800" dirty="0" smtClean="0"/>
              <a:t>Develop An </a:t>
            </a:r>
            <a:r>
              <a:rPr lang="en" sz="2800" dirty="0"/>
              <a:t>Action Plan </a:t>
            </a:r>
            <a:endParaRPr sz="2800" dirty="0"/>
          </a:p>
        </p:txBody>
      </p:sp>
      <p:sp>
        <p:nvSpPr>
          <p:cNvPr id="505" name="Google Shape;505;p76"/>
          <p:cNvSpPr txBox="1">
            <a:spLocks noGrp="1"/>
          </p:cNvSpPr>
          <p:nvPr>
            <p:ph type="body" idx="1"/>
          </p:nvPr>
        </p:nvSpPr>
        <p:spPr>
          <a:xfrm>
            <a:off x="311700" y="1447797"/>
            <a:ext cx="8520600" cy="34164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r>
              <a:rPr lang="en" sz="1800" b="1" dirty="0">
                <a:solidFill>
                  <a:schemeClr val="dk1"/>
                </a:solidFill>
              </a:rPr>
              <a:t>Families are critical partners in helping to prepare all children to enter kindergarten ready to thrive! </a:t>
            </a:r>
            <a:endParaRPr sz="1800" b="1" dirty="0">
              <a:solidFill>
                <a:schemeClr val="dk1"/>
              </a:solidFill>
            </a:endParaRPr>
          </a:p>
          <a:p>
            <a:pPr marL="0" lvl="0" indent="0" algn="l" rtl="0">
              <a:lnSpc>
                <a:spcPct val="100000"/>
              </a:lnSpc>
              <a:spcBef>
                <a:spcPts val="0"/>
              </a:spcBef>
              <a:spcAft>
                <a:spcPts val="0"/>
              </a:spcAft>
              <a:buNone/>
            </a:pPr>
            <a:endParaRPr sz="2300" dirty="0">
              <a:solidFill>
                <a:schemeClr val="dk1"/>
              </a:solidFill>
            </a:endParaRPr>
          </a:p>
          <a:p>
            <a:pPr marL="457200" lvl="0" indent="-353060" algn="l" rtl="0">
              <a:lnSpc>
                <a:spcPct val="100000"/>
              </a:lnSpc>
              <a:spcBef>
                <a:spcPts val="0"/>
              </a:spcBef>
              <a:spcAft>
                <a:spcPts val="1200"/>
              </a:spcAft>
              <a:buClr>
                <a:schemeClr val="dk1"/>
              </a:buClr>
              <a:buSzPct val="100000"/>
              <a:buFont typeface="Wingdings" panose="05000000000000000000" pitchFamily="2" charset="2"/>
              <a:buChar char="Ø"/>
            </a:pPr>
            <a:r>
              <a:rPr lang="en" sz="1700" dirty="0">
                <a:solidFill>
                  <a:schemeClr val="dk1"/>
                </a:solidFill>
              </a:rPr>
              <a:t>What will your child’s school readiness journey be </a:t>
            </a:r>
            <a:r>
              <a:rPr lang="en" sz="1700" dirty="0" smtClean="0">
                <a:solidFill>
                  <a:schemeClr val="dk1"/>
                </a:solidFill>
              </a:rPr>
              <a:t>like?</a:t>
            </a:r>
            <a:endParaRPr lang="en" sz="1700" dirty="0"/>
          </a:p>
          <a:p>
            <a:pPr marL="457200" lvl="0" indent="-353060" algn="l" rtl="0">
              <a:lnSpc>
                <a:spcPct val="100000"/>
              </a:lnSpc>
              <a:spcBef>
                <a:spcPts val="0"/>
              </a:spcBef>
              <a:spcAft>
                <a:spcPts val="1200"/>
              </a:spcAft>
              <a:buClr>
                <a:schemeClr val="dk1"/>
              </a:buClr>
              <a:buSzPct val="100000"/>
              <a:buFont typeface="Wingdings" panose="05000000000000000000" pitchFamily="2" charset="2"/>
              <a:buChar char="Ø"/>
            </a:pPr>
            <a:r>
              <a:rPr lang="en" sz="1700" dirty="0" smtClean="0">
                <a:solidFill>
                  <a:schemeClr val="dk1"/>
                </a:solidFill>
              </a:rPr>
              <a:t>In </a:t>
            </a:r>
            <a:r>
              <a:rPr lang="en" sz="1700" dirty="0">
                <a:solidFill>
                  <a:schemeClr val="dk1"/>
                </a:solidFill>
              </a:rPr>
              <a:t>what ways do you believe you can be better supported by the state and your local school and community </a:t>
            </a:r>
            <a:r>
              <a:rPr lang="en" sz="1700" dirty="0" smtClean="0">
                <a:solidFill>
                  <a:schemeClr val="dk1"/>
                </a:solidFill>
              </a:rPr>
              <a:t>partners?</a:t>
            </a:r>
            <a:endParaRPr lang="en" sz="1700" dirty="0"/>
          </a:p>
          <a:p>
            <a:pPr marL="457200" lvl="0" indent="-353060" algn="l" rtl="0">
              <a:lnSpc>
                <a:spcPct val="100000"/>
              </a:lnSpc>
              <a:spcBef>
                <a:spcPts val="0"/>
              </a:spcBef>
              <a:spcAft>
                <a:spcPts val="1200"/>
              </a:spcAft>
              <a:buClr>
                <a:schemeClr val="dk1"/>
              </a:buClr>
              <a:buSzPct val="100000"/>
              <a:buFont typeface="Wingdings" panose="05000000000000000000" pitchFamily="2" charset="2"/>
              <a:buChar char="Ø"/>
            </a:pPr>
            <a:r>
              <a:rPr lang="en" sz="1700" dirty="0" smtClean="0">
                <a:solidFill>
                  <a:schemeClr val="dk1"/>
                </a:solidFill>
              </a:rPr>
              <a:t>What </a:t>
            </a:r>
            <a:r>
              <a:rPr lang="en" sz="1700" dirty="0">
                <a:solidFill>
                  <a:schemeClr val="dk1"/>
                </a:solidFill>
              </a:rPr>
              <a:t>does meaningful and equitable family engagement look like to </a:t>
            </a:r>
            <a:r>
              <a:rPr lang="en" sz="1700" dirty="0" smtClean="0">
                <a:solidFill>
                  <a:schemeClr val="dk1"/>
                </a:solidFill>
              </a:rPr>
              <a:t>you?</a:t>
            </a:r>
            <a:endParaRPr lang="en" sz="1700" dirty="0"/>
          </a:p>
          <a:p>
            <a:pPr marL="457200" lvl="0" indent="-353060" algn="l" rtl="0">
              <a:lnSpc>
                <a:spcPct val="100000"/>
              </a:lnSpc>
              <a:spcBef>
                <a:spcPts val="0"/>
              </a:spcBef>
              <a:spcAft>
                <a:spcPts val="1200"/>
              </a:spcAft>
              <a:buClr>
                <a:schemeClr val="dk1"/>
              </a:buClr>
              <a:buSzPct val="100000"/>
              <a:buFont typeface="Wingdings" panose="05000000000000000000" pitchFamily="2" charset="2"/>
              <a:buChar char="Ø"/>
            </a:pPr>
            <a:r>
              <a:rPr lang="en" sz="1700" dirty="0" smtClean="0">
                <a:solidFill>
                  <a:schemeClr val="dk1"/>
                </a:solidFill>
              </a:rPr>
              <a:t>What </a:t>
            </a:r>
            <a:r>
              <a:rPr lang="en" sz="1700" dirty="0">
                <a:solidFill>
                  <a:schemeClr val="dk1"/>
                </a:solidFill>
              </a:rPr>
              <a:t>will be your next steps, and how can we help?</a:t>
            </a:r>
            <a:endParaRPr sz="1700" dirty="0">
              <a:solidFill>
                <a:schemeClr val="dk1"/>
              </a:solidFill>
            </a:endParaRPr>
          </a:p>
          <a:p>
            <a:pPr marL="0" lvl="0" indent="0" algn="l" rtl="0">
              <a:lnSpc>
                <a:spcPct val="100000"/>
              </a:lnSpc>
              <a:spcBef>
                <a:spcPts val="1000"/>
              </a:spcBef>
              <a:spcAft>
                <a:spcPts val="1200"/>
              </a:spcAft>
              <a:buNone/>
            </a:pPr>
            <a:endParaRPr sz="2800" dirty="0">
              <a:solidFill>
                <a:schemeClr val="dk1"/>
              </a:solidFill>
            </a:endParaRPr>
          </a:p>
          <a:p>
            <a:pPr marL="0" lvl="0" indent="0" algn="l" rtl="0">
              <a:lnSpc>
                <a:spcPct val="100000"/>
              </a:lnSpc>
              <a:spcBef>
                <a:spcPts val="0"/>
              </a:spcBef>
              <a:spcAft>
                <a:spcPts val="0"/>
              </a:spcAft>
              <a:buClr>
                <a:schemeClr val="dk1"/>
              </a:buClr>
              <a:buSzPct val="39285"/>
              <a:buFont typeface="Arial"/>
              <a:buNone/>
            </a:pPr>
            <a:endParaRPr sz="2800" dirty="0">
              <a:solidFill>
                <a:schemeClr val="dk1"/>
              </a:solidFill>
            </a:endParaRPr>
          </a:p>
        </p:txBody>
      </p:sp>
    </p:spTree>
    <p:extLst>
      <p:ext uri="{BB962C8B-B14F-4D97-AF65-F5344CB8AC3E}">
        <p14:creationId xmlns:p14="http://schemas.microsoft.com/office/powerpoint/2010/main" val="4590068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 dirty="0" smtClean="0"/>
              <a:t>Grounding Context</a:t>
            </a:r>
            <a:endParaRPr lang="en-US" dirty="0"/>
          </a:p>
        </p:txBody>
      </p:sp>
      <p:sp>
        <p:nvSpPr>
          <p:cNvPr id="5" name="Text Placeholder 4"/>
          <p:cNvSpPr>
            <a:spLocks noGrp="1"/>
          </p:cNvSpPr>
          <p:nvPr>
            <p:ph type="body" idx="1"/>
          </p:nvPr>
        </p:nvSpPr>
        <p:spPr/>
        <p:txBody>
          <a:bodyPr/>
          <a:lstStyle/>
          <a:p>
            <a:r>
              <a:rPr lang="en-US" dirty="0" smtClean="0"/>
              <a:t>Family Engagement</a:t>
            </a:r>
          </a:p>
          <a:p>
            <a:r>
              <a:rPr lang="en-US" dirty="0" smtClean="0"/>
              <a:t>Birth to Five-- The Critical Years</a:t>
            </a:r>
            <a:endParaRPr lang="en-US" dirty="0"/>
          </a:p>
        </p:txBody>
      </p:sp>
    </p:spTree>
    <p:extLst>
      <p:ext uri="{BB962C8B-B14F-4D97-AF65-F5344CB8AC3E}">
        <p14:creationId xmlns:p14="http://schemas.microsoft.com/office/powerpoint/2010/main" val="253061101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7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800" dirty="0"/>
              <a:t>Contact</a:t>
            </a:r>
            <a:endParaRPr sz="2800" dirty="0"/>
          </a:p>
        </p:txBody>
      </p:sp>
      <p:sp>
        <p:nvSpPr>
          <p:cNvPr id="511" name="Google Shape;511;p7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u="sng">
                <a:solidFill>
                  <a:schemeClr val="hlink"/>
                </a:solidFill>
                <a:hlinkClick r:id="rId3"/>
              </a:rPr>
              <a:t>Tamilah.Richardson@doe.virginia.gov</a:t>
            </a:r>
            <a:r>
              <a:rPr lang="en"/>
              <a:t> for questions about Virginia's new ELDS or those related to this presentation.</a:t>
            </a:r>
            <a:endParaRPr dirty="0"/>
          </a:p>
          <a:p>
            <a:pPr marL="0" lvl="0" indent="0" algn="l" rtl="0">
              <a:spcBef>
                <a:spcPts val="1200"/>
              </a:spcBef>
              <a:spcAft>
                <a:spcPts val="0"/>
              </a:spcAft>
              <a:buNone/>
            </a:pPr>
            <a:r>
              <a:rPr lang="en" u="sng">
                <a:solidFill>
                  <a:schemeClr val="hlink"/>
                </a:solidFill>
                <a:hlinkClick r:id="rId4"/>
              </a:rPr>
              <a:t>vkrponline@virginia.edu</a:t>
            </a:r>
            <a:r>
              <a:rPr lang="en"/>
              <a:t> for questions relating to VKRP and VKRP Family Resources.</a:t>
            </a:r>
            <a:endParaRPr dirty="0"/>
          </a:p>
          <a:p>
            <a:pPr marL="0" lvl="0" indent="0" algn="l" rtl="0">
              <a:spcBef>
                <a:spcPts val="1200"/>
              </a:spcBef>
              <a:spcAft>
                <a:spcPts val="1200"/>
              </a:spcAft>
              <a:buNone/>
            </a:pPr>
            <a:r>
              <a:rPr lang="en" u="sng">
                <a:solidFill>
                  <a:schemeClr val="hlink"/>
                </a:solidFill>
                <a:hlinkClick r:id="rId5"/>
              </a:rPr>
              <a:t>pals@virgina.edu</a:t>
            </a:r>
            <a:r>
              <a:rPr lang="en"/>
              <a:t> for questions relating to PALS and PALS Family Resources.</a:t>
            </a:r>
            <a:endParaRPr dirty="0"/>
          </a:p>
        </p:txBody>
      </p:sp>
    </p:spTree>
    <p:extLst>
      <p:ext uri="{BB962C8B-B14F-4D97-AF65-F5344CB8AC3E}">
        <p14:creationId xmlns:p14="http://schemas.microsoft.com/office/powerpoint/2010/main" val="177240222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7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800" dirty="0" smtClean="0"/>
              <a:t>Highlighted References </a:t>
            </a:r>
            <a:r>
              <a:rPr lang="en" sz="2800" dirty="0"/>
              <a:t>and </a:t>
            </a:r>
            <a:r>
              <a:rPr lang="en" sz="2800" dirty="0" smtClean="0"/>
              <a:t>Additional </a:t>
            </a:r>
            <a:r>
              <a:rPr lang="en" sz="2800" dirty="0"/>
              <a:t>Resources</a:t>
            </a:r>
            <a:endParaRPr sz="2800" dirty="0"/>
          </a:p>
        </p:txBody>
      </p:sp>
      <p:sp>
        <p:nvSpPr>
          <p:cNvPr id="523" name="Google Shape;523;p79"/>
          <p:cNvSpPr txBox="1">
            <a:spLocks noGrp="1"/>
          </p:cNvSpPr>
          <p:nvPr>
            <p:ph type="body" idx="1"/>
          </p:nvPr>
        </p:nvSpPr>
        <p:spPr>
          <a:xfrm>
            <a:off x="311700" y="1350368"/>
            <a:ext cx="8520600" cy="3416400"/>
          </a:xfrm>
          <a:prstGeom prst="rect">
            <a:avLst/>
          </a:prstGeom>
        </p:spPr>
        <p:txBody>
          <a:bodyPr spcFirstLastPara="1" wrap="square" lIns="91425" tIns="91425" rIns="91425" bIns="91425" anchor="t" anchorCtr="0">
            <a:normAutofit fontScale="70000" lnSpcReduction="20000"/>
          </a:bodyPr>
          <a:lstStyle/>
          <a:p>
            <a:pPr marL="0" lvl="0" indent="0">
              <a:spcBef>
                <a:spcPts val="0"/>
              </a:spcBef>
              <a:spcAft>
                <a:spcPts val="1200"/>
              </a:spcAft>
              <a:buNone/>
            </a:pPr>
            <a:r>
              <a:rPr lang="en-US" b="1" dirty="0"/>
              <a:t>Early Literacy Start at Home- Reflection Prompts and Activity </a:t>
            </a:r>
            <a:r>
              <a:rPr lang="en-US" b="1" dirty="0" smtClean="0"/>
              <a:t>Worksheet</a:t>
            </a:r>
          </a:p>
          <a:p>
            <a:r>
              <a:rPr lang="en-US" sz="1900" u="sng" dirty="0">
                <a:hlinkClick r:id="rId3"/>
              </a:rPr>
              <a:t>Early Childhood Education-Virginia (ECE-VA)</a:t>
            </a:r>
            <a:endParaRPr lang="en-US" sz="1900" dirty="0"/>
          </a:p>
          <a:p>
            <a:r>
              <a:rPr lang="en-US" sz="1900" u="sng" dirty="0" smtClean="0">
                <a:hlinkClick r:id="rId4"/>
              </a:rPr>
              <a:t>Early </a:t>
            </a:r>
            <a:r>
              <a:rPr lang="en-US" sz="1900" u="sng" dirty="0">
                <a:hlinkClick r:id="rId4"/>
              </a:rPr>
              <a:t>Childhood Education (ECE) Resource </a:t>
            </a:r>
            <a:r>
              <a:rPr lang="en-US" sz="1900" u="sng" dirty="0" smtClean="0">
                <a:hlinkClick r:id="rId4"/>
              </a:rPr>
              <a:t>Hub</a:t>
            </a:r>
            <a:endParaRPr lang="en-US" sz="1900" u="sng" dirty="0" smtClean="0"/>
          </a:p>
          <a:p>
            <a:pPr>
              <a:lnSpc>
                <a:spcPct val="110000"/>
              </a:lnSpc>
            </a:pPr>
            <a:r>
              <a:rPr lang="en-US" sz="1900" dirty="0">
                <a:latin typeface="Trebuchet MS" panose="020B0603020202020204" pitchFamily="34" charset="0"/>
                <a:hlinkClick r:id="rId5"/>
              </a:rPr>
              <a:t>Harvard Center on the Developing Child, What is Early Childhood Development? A Guide to the </a:t>
            </a:r>
            <a:r>
              <a:rPr lang="en-US" sz="1900" dirty="0" smtClean="0">
                <a:latin typeface="Trebuchet MS" panose="020B0603020202020204" pitchFamily="34" charset="0"/>
                <a:hlinkClick r:id="rId5"/>
              </a:rPr>
              <a:t>Science</a:t>
            </a:r>
            <a:endParaRPr lang="en-US" sz="1900" dirty="0" smtClean="0">
              <a:latin typeface="Trebuchet MS" panose="020B0603020202020204" pitchFamily="34" charset="0"/>
            </a:endParaRPr>
          </a:p>
          <a:p>
            <a:r>
              <a:rPr lang="en-US" sz="1900" u="sng" dirty="0" smtClean="0">
                <a:hlinkClick r:id="rId6"/>
              </a:rPr>
              <a:t>PALS</a:t>
            </a:r>
            <a:endParaRPr lang="en-US" sz="1900" u="sng" dirty="0" smtClean="0"/>
          </a:p>
          <a:p>
            <a:r>
              <a:rPr lang="en-US" sz="1900" dirty="0">
                <a:solidFill>
                  <a:schemeClr val="tx1"/>
                </a:solidFill>
                <a:latin typeface="Trebuchet MS" panose="020B0603020202020204" pitchFamily="34" charset="0"/>
                <a:hlinkClick r:id="rId7"/>
              </a:rPr>
              <a:t>Serve and Return video </a:t>
            </a:r>
            <a:r>
              <a:rPr lang="en-US" sz="1900" dirty="0" smtClean="0">
                <a:solidFill>
                  <a:schemeClr val="tx1"/>
                </a:solidFill>
                <a:latin typeface="Trebuchet MS" panose="020B0603020202020204" pitchFamily="34" charset="0"/>
                <a:hlinkClick r:id="rId7"/>
              </a:rPr>
              <a:t>link</a:t>
            </a:r>
            <a:endParaRPr lang="en-US" sz="1900" dirty="0" smtClean="0">
              <a:solidFill>
                <a:schemeClr val="tx1"/>
              </a:solidFill>
              <a:latin typeface="Trebuchet MS" panose="020B0603020202020204" pitchFamily="34" charset="0"/>
            </a:endParaRPr>
          </a:p>
          <a:p>
            <a:r>
              <a:rPr lang="en-US" sz="1900" u="sng" dirty="0" smtClean="0">
                <a:hlinkClick r:id="rId8"/>
              </a:rPr>
              <a:t>The </a:t>
            </a:r>
            <a:r>
              <a:rPr lang="en-US" sz="1900" u="sng" dirty="0" smtClean="0">
                <a:hlinkClick r:id="rId8"/>
              </a:rPr>
              <a:t>Basics</a:t>
            </a:r>
            <a:endParaRPr lang="en-US" sz="1900" u="sng" dirty="0" smtClean="0">
              <a:hlinkClick r:id="rId9"/>
            </a:endParaRPr>
          </a:p>
          <a:p>
            <a:r>
              <a:rPr lang="en-US" sz="1900" u="sng" dirty="0" smtClean="0">
                <a:hlinkClick r:id="rId10"/>
              </a:rPr>
              <a:t>Virginia Department of Education- Office Early Childhood </a:t>
            </a:r>
            <a:endParaRPr lang="en-US" sz="1900" u="sng" dirty="0" smtClean="0"/>
          </a:p>
          <a:p>
            <a:r>
              <a:rPr lang="en-US" sz="1900" u="sng" dirty="0" smtClean="0">
                <a:hlinkClick r:id="rId9"/>
              </a:rPr>
              <a:t>Virginia’s </a:t>
            </a:r>
            <a:r>
              <a:rPr lang="en-US" sz="1900" u="sng" dirty="0">
                <a:hlinkClick r:id="rId9"/>
              </a:rPr>
              <a:t>Early Learning and Development Standards, Birth-Five Learning Guidelines</a:t>
            </a:r>
            <a:endParaRPr lang="en-US" sz="1900" dirty="0"/>
          </a:p>
          <a:p>
            <a:r>
              <a:rPr lang="en-US" sz="1900" u="sng" dirty="0">
                <a:hlinkClick r:id="rId11"/>
              </a:rPr>
              <a:t>Virginia Kindergarten Readiness Program (VKRP</a:t>
            </a:r>
            <a:r>
              <a:rPr lang="en-US" sz="1900" u="sng" dirty="0" smtClean="0">
                <a:hlinkClick r:id="rId11"/>
              </a:rPr>
              <a:t>)</a:t>
            </a:r>
            <a:endParaRPr lang="en-US" sz="1900" u="sng" dirty="0" smtClean="0"/>
          </a:p>
          <a:p>
            <a:pPr marL="95250" indent="0">
              <a:spcBef>
                <a:spcPts val="1200"/>
              </a:spcBef>
              <a:buNone/>
            </a:pPr>
            <a:r>
              <a:rPr lang="en-US" sz="1900" b="1" dirty="0" smtClean="0"/>
              <a:t>Note: </a:t>
            </a:r>
            <a:r>
              <a:rPr lang="en-US" sz="1900" dirty="0" smtClean="0"/>
              <a:t>Additional references and links are included in the slides throughout this presentation.</a:t>
            </a:r>
          </a:p>
          <a:p>
            <a:pPr marL="95250" indent="0">
              <a:buNone/>
            </a:pPr>
            <a:endParaRPr lang="en-US" dirty="0" smtClean="0"/>
          </a:p>
        </p:txBody>
      </p:sp>
    </p:spTree>
    <p:extLst>
      <p:ext uri="{BB962C8B-B14F-4D97-AF65-F5344CB8AC3E}">
        <p14:creationId xmlns:p14="http://schemas.microsoft.com/office/powerpoint/2010/main" val="7799482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158697"/>
            <a:ext cx="8387013" cy="994500"/>
          </a:xfrm>
        </p:spPr>
        <p:txBody>
          <a:bodyPr/>
          <a:lstStyle/>
          <a:p>
            <a:pPr lvl="0"/>
            <a:r>
              <a:rPr lang="en-US" sz="2800" dirty="0"/>
              <a:t>Families are Children’s First and Forever </a:t>
            </a:r>
            <a:r>
              <a:rPr lang="en-US" sz="2800" dirty="0" smtClean="0"/>
              <a:t>Teachers!</a:t>
            </a:r>
            <a:endParaRPr lang="en-US" sz="2800" dirty="0"/>
          </a:p>
        </p:txBody>
      </p:sp>
      <p:sp>
        <p:nvSpPr>
          <p:cNvPr id="5" name="Text Placeholder 4"/>
          <p:cNvSpPr>
            <a:spLocks noGrp="1"/>
          </p:cNvSpPr>
          <p:nvPr>
            <p:ph type="body" idx="1"/>
          </p:nvPr>
        </p:nvSpPr>
        <p:spPr/>
        <p:txBody>
          <a:bodyPr/>
          <a:lstStyle/>
          <a:p>
            <a:pPr marL="139700" indent="0" algn="ctr">
              <a:buNone/>
            </a:pPr>
            <a:endParaRPr lang="en" sz="2000" b="1" dirty="0" smtClean="0">
              <a:latin typeface="Calibri"/>
              <a:ea typeface="Calibri"/>
              <a:cs typeface="Calibri"/>
              <a:sym typeface="Calibri"/>
            </a:endParaRPr>
          </a:p>
          <a:p>
            <a:pPr marL="139700" indent="0" algn="ctr">
              <a:buNone/>
            </a:pPr>
            <a:endParaRPr lang="en" sz="2000" b="1" dirty="0">
              <a:latin typeface="Calibri"/>
              <a:ea typeface="Calibri"/>
              <a:cs typeface="Calibri"/>
              <a:sym typeface="Calibri"/>
            </a:endParaRPr>
          </a:p>
          <a:p>
            <a:pPr marL="139700" indent="0" algn="ctr">
              <a:buNone/>
            </a:pPr>
            <a:endParaRPr lang="en" sz="2000" b="1" dirty="0" smtClean="0">
              <a:latin typeface="Calibri"/>
              <a:ea typeface="Calibri"/>
              <a:cs typeface="Calibri"/>
              <a:sym typeface="Calibri"/>
            </a:endParaRPr>
          </a:p>
          <a:p>
            <a:pPr marL="139700" indent="0" algn="ctr">
              <a:buNone/>
            </a:pPr>
            <a:endParaRPr lang="en" sz="2000" b="1" dirty="0">
              <a:latin typeface="Calibri"/>
              <a:ea typeface="Calibri"/>
              <a:cs typeface="Calibri"/>
              <a:sym typeface="Calibri"/>
            </a:endParaRPr>
          </a:p>
          <a:p>
            <a:pPr marL="139700" indent="0" algn="ctr">
              <a:buNone/>
            </a:pPr>
            <a:endParaRPr lang="en" sz="2000" b="1" dirty="0" smtClean="0">
              <a:latin typeface="Calibri"/>
              <a:ea typeface="Calibri"/>
              <a:cs typeface="Calibri"/>
              <a:sym typeface="Calibri"/>
            </a:endParaRPr>
          </a:p>
          <a:p>
            <a:pPr marL="139700" indent="0" algn="ctr">
              <a:buNone/>
            </a:pPr>
            <a:endParaRPr lang="en" sz="2000" b="1" dirty="0">
              <a:latin typeface="Calibri"/>
              <a:ea typeface="Calibri"/>
              <a:cs typeface="Calibri"/>
              <a:sym typeface="Calibri"/>
            </a:endParaRPr>
          </a:p>
          <a:p>
            <a:pPr marL="139700" indent="0" algn="ctr">
              <a:buNone/>
            </a:pPr>
            <a:endParaRPr lang="en" sz="2000" b="1" dirty="0" smtClean="0">
              <a:latin typeface="Calibri"/>
              <a:ea typeface="Calibri"/>
              <a:cs typeface="Calibri"/>
              <a:sym typeface="Calibri"/>
            </a:endParaRPr>
          </a:p>
          <a:p>
            <a:pPr marL="139700" indent="0" algn="ctr">
              <a:buNone/>
            </a:pPr>
            <a:r>
              <a:rPr lang="en" sz="1800" b="1" dirty="0" smtClean="0">
                <a:latin typeface="Calibri"/>
                <a:ea typeface="Calibri"/>
                <a:cs typeface="Calibri"/>
                <a:sym typeface="Calibri"/>
              </a:rPr>
              <a:t>“</a:t>
            </a:r>
            <a:r>
              <a:rPr lang="en" sz="1800" b="1" dirty="0">
                <a:latin typeface="Calibri"/>
                <a:ea typeface="Calibri"/>
                <a:cs typeface="Calibri"/>
                <a:sym typeface="Calibri"/>
              </a:rPr>
              <a:t>Every home is a university, and the parents are the teachers.”</a:t>
            </a:r>
            <a:br>
              <a:rPr lang="en" sz="1800" b="1" dirty="0">
                <a:latin typeface="Calibri"/>
                <a:ea typeface="Calibri"/>
                <a:cs typeface="Calibri"/>
                <a:sym typeface="Calibri"/>
              </a:rPr>
            </a:br>
            <a:r>
              <a:rPr lang="en" sz="1800" b="1" dirty="0">
                <a:latin typeface="Calibri"/>
                <a:ea typeface="Calibri"/>
                <a:cs typeface="Calibri"/>
                <a:sym typeface="Calibri"/>
              </a:rPr>
              <a:t>-Mahatma Gandhi-</a:t>
            </a:r>
            <a:endParaRPr lang="en-US" sz="1800" dirty="0"/>
          </a:p>
        </p:txBody>
      </p:sp>
      <p:sp>
        <p:nvSpPr>
          <p:cNvPr id="6" name="Text Placeholder 5"/>
          <p:cNvSpPr>
            <a:spLocks noGrp="1"/>
          </p:cNvSpPr>
          <p:nvPr>
            <p:ph type="body" idx="2"/>
          </p:nvPr>
        </p:nvSpPr>
        <p:spPr>
          <a:xfrm>
            <a:off x="4666220" y="1013254"/>
            <a:ext cx="3886200" cy="3286897"/>
          </a:xfrm>
        </p:spPr>
        <p:style>
          <a:lnRef idx="2">
            <a:schemeClr val="accent2"/>
          </a:lnRef>
          <a:fillRef idx="1">
            <a:schemeClr val="lt1"/>
          </a:fillRef>
          <a:effectRef idx="0">
            <a:schemeClr val="accent2"/>
          </a:effectRef>
          <a:fontRef idx="minor">
            <a:schemeClr val="dk1"/>
          </a:fontRef>
        </p:style>
        <p:txBody>
          <a:bodyPr/>
          <a:lstStyle/>
          <a:p>
            <a:pPr marL="342900" lvl="0" indent="-254317">
              <a:lnSpc>
                <a:spcPct val="100000"/>
              </a:lnSpc>
              <a:spcBef>
                <a:spcPts val="475"/>
              </a:spcBef>
              <a:buSzPct val="100000"/>
              <a:buFont typeface="Trebuchet MS"/>
              <a:buChar char="•"/>
            </a:pPr>
            <a:r>
              <a:rPr lang="en-US" sz="1800" dirty="0"/>
              <a:t>Your child is watching and learning from you. </a:t>
            </a:r>
            <a:r>
              <a:rPr lang="en-US" sz="1800" dirty="0" smtClean="0"/>
              <a:t>Babies </a:t>
            </a:r>
            <a:r>
              <a:rPr lang="en-US" sz="1800" dirty="0"/>
              <a:t>are born to learn!</a:t>
            </a:r>
          </a:p>
          <a:p>
            <a:pPr marL="342900" lvl="0" indent="-254317">
              <a:lnSpc>
                <a:spcPct val="100000"/>
              </a:lnSpc>
              <a:spcBef>
                <a:spcPts val="475"/>
              </a:spcBef>
              <a:buSzPct val="100000"/>
              <a:buFont typeface="Trebuchet MS"/>
              <a:buChar char="•"/>
            </a:pPr>
            <a:r>
              <a:rPr lang="en-US" sz="1800" dirty="0" smtClean="0"/>
              <a:t>Children </a:t>
            </a:r>
            <a:r>
              <a:rPr lang="en-US" sz="1800" dirty="0"/>
              <a:t>will use your actions as a guide to make sense of the world around them and to develop skills to further them along in life.</a:t>
            </a:r>
          </a:p>
          <a:p>
            <a:pPr marL="342900" lvl="0" indent="-306705">
              <a:lnSpc>
                <a:spcPct val="100000"/>
              </a:lnSpc>
              <a:spcBef>
                <a:spcPts val="475"/>
              </a:spcBef>
              <a:buSzPct val="100000"/>
              <a:buFont typeface="Trebuchet MS"/>
              <a:buChar char="•"/>
            </a:pPr>
            <a:r>
              <a:rPr lang="en-US" sz="1800" dirty="0" smtClean="0"/>
              <a:t>No </a:t>
            </a:r>
            <a:r>
              <a:rPr lang="en-US" sz="1800" dirty="0"/>
              <a:t>one knows your child better than you</a:t>
            </a:r>
            <a:r>
              <a:rPr lang="en-US" sz="1800" dirty="0" smtClean="0"/>
              <a:t>!</a:t>
            </a:r>
            <a:endParaRPr lang="en-US" sz="1800" dirty="0"/>
          </a:p>
        </p:txBody>
      </p:sp>
      <p:pic>
        <p:nvPicPr>
          <p:cNvPr id="7" name="Picture 6" title="Image of family with young child"/>
          <p:cNvPicPr>
            <a:picLocks noChangeAspect="1"/>
          </p:cNvPicPr>
          <p:nvPr/>
        </p:nvPicPr>
        <p:blipFill>
          <a:blip r:embed="rId2"/>
          <a:stretch>
            <a:fillRect/>
          </a:stretch>
        </p:blipFill>
        <p:spPr>
          <a:xfrm>
            <a:off x="1421569" y="1369219"/>
            <a:ext cx="1841156" cy="2384141"/>
          </a:xfrm>
          <a:prstGeom prst="rect">
            <a:avLst/>
          </a:prstGeom>
          <a:ln w="88900" cap="sq" cmpd="thickThin">
            <a:solidFill>
              <a:srgbClr val="000000"/>
            </a:solidFill>
            <a:prstDash val="solid"/>
            <a:miter lim="800000"/>
          </a:ln>
          <a:effectLst>
            <a:innerShdw blurRad="76200">
              <a:srgbClr val="000000"/>
            </a:innerShdw>
          </a:effectLst>
        </p:spPr>
      </p:pic>
      <p:sp>
        <p:nvSpPr>
          <p:cNvPr id="8" name="Google Shape;245;p41"/>
          <p:cNvSpPr txBox="1"/>
          <p:nvPr/>
        </p:nvSpPr>
        <p:spPr>
          <a:xfrm>
            <a:off x="262950" y="4896748"/>
            <a:ext cx="2308800" cy="35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dirty="0"/>
              <a:t>Photo by Larry Crayton on Unsplash</a:t>
            </a:r>
            <a:endParaRPr sz="900" dirty="0"/>
          </a:p>
        </p:txBody>
      </p:sp>
    </p:spTree>
    <p:extLst>
      <p:ext uri="{BB962C8B-B14F-4D97-AF65-F5344CB8AC3E}">
        <p14:creationId xmlns:p14="http://schemas.microsoft.com/office/powerpoint/2010/main" val="19760166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282672" y="473599"/>
            <a:ext cx="8520600" cy="572700"/>
          </a:xfrm>
        </p:spPr>
        <p:txBody>
          <a:bodyPr/>
          <a:lstStyle/>
          <a:p>
            <a:r>
              <a:rPr lang="en" sz="2800" dirty="0" smtClean="0"/>
              <a:t>The Most Critical Years for a Child’s Learning and Development Are Between Ages Birth to Five</a:t>
            </a:r>
            <a:endParaRPr lang="en-US" sz="2800" dirty="0"/>
          </a:p>
        </p:txBody>
      </p:sp>
      <p:pic>
        <p:nvPicPr>
          <p:cNvPr id="12" name="Picture 11" title="Image of human brain development (neural connections sequence)"/>
          <p:cNvPicPr>
            <a:picLocks noChangeAspect="1"/>
          </p:cNvPicPr>
          <p:nvPr/>
        </p:nvPicPr>
        <p:blipFill>
          <a:blip r:embed="rId2"/>
          <a:stretch>
            <a:fillRect/>
          </a:stretch>
        </p:blipFill>
        <p:spPr>
          <a:xfrm>
            <a:off x="106918" y="1283369"/>
            <a:ext cx="4906989" cy="3420256"/>
          </a:xfrm>
          <a:prstGeom prst="rect">
            <a:avLst/>
          </a:prstGeom>
        </p:spPr>
      </p:pic>
      <p:sp>
        <p:nvSpPr>
          <p:cNvPr id="11" name="Text Placeholder 10"/>
          <p:cNvSpPr>
            <a:spLocks noGrp="1"/>
          </p:cNvSpPr>
          <p:nvPr>
            <p:ph type="body" idx="2"/>
          </p:nvPr>
        </p:nvSpPr>
        <p:spPr>
          <a:xfrm>
            <a:off x="5013907" y="1757509"/>
            <a:ext cx="3999900" cy="2471975"/>
          </a:xfrm>
          <a:solidFill>
            <a:schemeClr val="accent2">
              <a:lumMod val="75000"/>
            </a:schemeClr>
          </a:solidFill>
        </p:spPr>
        <p:txBody>
          <a:bodyPr/>
          <a:lstStyle/>
          <a:p>
            <a:pPr marL="0" lvl="0" indent="0">
              <a:spcBef>
                <a:spcPts val="0"/>
              </a:spcBef>
              <a:buNone/>
            </a:pPr>
            <a:r>
              <a:rPr lang="en-US" sz="2800" b="1" dirty="0">
                <a:solidFill>
                  <a:schemeClr val="bg1"/>
                </a:solidFill>
              </a:rPr>
              <a:t>Did you know?</a:t>
            </a:r>
          </a:p>
          <a:p>
            <a:pPr marL="0" lvl="0" indent="0">
              <a:spcBef>
                <a:spcPts val="1200"/>
              </a:spcBef>
              <a:spcAft>
                <a:spcPts val="1200"/>
              </a:spcAft>
              <a:buNone/>
            </a:pPr>
            <a:r>
              <a:rPr lang="en-US" sz="2400" dirty="0">
                <a:solidFill>
                  <a:schemeClr val="bg1"/>
                </a:solidFill>
              </a:rPr>
              <a:t>90% of brain development occurs between birth and five years (particularly birth to three years).</a:t>
            </a:r>
          </a:p>
        </p:txBody>
      </p:sp>
      <p:sp>
        <p:nvSpPr>
          <p:cNvPr id="13" name="Rectangle 12"/>
          <p:cNvSpPr/>
          <p:nvPr/>
        </p:nvSpPr>
        <p:spPr>
          <a:xfrm>
            <a:off x="3104514" y="4897279"/>
            <a:ext cx="6126998" cy="246221"/>
          </a:xfrm>
          <a:prstGeom prst="rect">
            <a:avLst/>
          </a:prstGeom>
        </p:spPr>
        <p:txBody>
          <a:bodyPr wrap="none">
            <a:spAutoFit/>
          </a:bodyPr>
          <a:lstStyle/>
          <a:p>
            <a:r>
              <a:rPr lang="en-US" sz="1000" dirty="0" smtClean="0">
                <a:latin typeface="Trebuchet MS" panose="020B0603020202020204" pitchFamily="34" charset="0"/>
                <a:hlinkClick r:id="rId3"/>
              </a:rPr>
              <a:t>Harvard Center on the Developing Child, What is Early Childhood Development? A Guide to the Science</a:t>
            </a:r>
            <a:endParaRPr lang="en-US" sz="1000" dirty="0">
              <a:latin typeface="Trebuchet MS" panose="020B0603020202020204" pitchFamily="34" charset="0"/>
            </a:endParaRPr>
          </a:p>
        </p:txBody>
      </p:sp>
      <p:sp>
        <p:nvSpPr>
          <p:cNvPr id="14" name="Rectangle 13"/>
          <p:cNvSpPr/>
          <p:nvPr/>
        </p:nvSpPr>
        <p:spPr>
          <a:xfrm>
            <a:off x="274412" y="4343444"/>
            <a:ext cx="4572000" cy="246221"/>
          </a:xfrm>
          <a:prstGeom prst="rect">
            <a:avLst/>
          </a:prstGeom>
        </p:spPr>
        <p:txBody>
          <a:bodyPr>
            <a:spAutoFit/>
          </a:bodyPr>
          <a:lstStyle/>
          <a:p>
            <a:r>
              <a:rPr lang="en-US" sz="1000" dirty="0">
                <a:latin typeface="Trebuchet MS" panose="020B0603020202020204" pitchFamily="34" charset="0"/>
              </a:rPr>
              <a:t>Source: C.A. Nelson (2000). Credit: Center on the Developing Child</a:t>
            </a:r>
            <a:r>
              <a:rPr lang="en-US" sz="1000" dirty="0" smtClean="0">
                <a:latin typeface="Trebuchet MS" panose="020B0603020202020204" pitchFamily="34" charset="0"/>
              </a:rPr>
              <a:t>/</a:t>
            </a:r>
            <a:endParaRPr lang="en-US" sz="1000" dirty="0">
              <a:latin typeface="Trebuchet MS" panose="020B0603020202020204" pitchFamily="34" charset="0"/>
            </a:endParaRPr>
          </a:p>
        </p:txBody>
      </p:sp>
    </p:spTree>
    <p:extLst>
      <p:ext uri="{BB962C8B-B14F-4D97-AF65-F5344CB8AC3E}">
        <p14:creationId xmlns:p14="http://schemas.microsoft.com/office/powerpoint/2010/main" val="40113024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title="Image of Ella Jenkins album cover: You'll Sing a Song"/>
          <p:cNvPicPr>
            <a:picLocks noChangeAspect="1"/>
          </p:cNvPicPr>
          <p:nvPr/>
        </p:nvPicPr>
        <p:blipFill>
          <a:blip r:embed="rId2"/>
          <a:stretch>
            <a:fillRect/>
          </a:stretch>
        </p:blipFill>
        <p:spPr>
          <a:xfrm>
            <a:off x="5943600" y="1369219"/>
            <a:ext cx="2571750" cy="2590800"/>
          </a:xfrm>
          <a:prstGeom prst="rect">
            <a:avLst/>
          </a:prstGeom>
        </p:spPr>
      </p:pic>
      <p:sp>
        <p:nvSpPr>
          <p:cNvPr id="5" name="Title 4"/>
          <p:cNvSpPr>
            <a:spLocks noGrp="1"/>
          </p:cNvSpPr>
          <p:nvPr>
            <p:ph type="title"/>
          </p:nvPr>
        </p:nvSpPr>
        <p:spPr/>
        <p:txBody>
          <a:bodyPr/>
          <a:lstStyle/>
          <a:p>
            <a:r>
              <a:rPr lang="en" sz="2800" dirty="0"/>
              <a:t>Reflection Prompt and Activity #1: Share a Story/Make a New Memory</a:t>
            </a:r>
            <a:endParaRPr lang="en-US" sz="2800" dirty="0"/>
          </a:p>
        </p:txBody>
      </p:sp>
      <p:sp>
        <p:nvSpPr>
          <p:cNvPr id="7" name="Text Placeholder 6"/>
          <p:cNvSpPr>
            <a:spLocks noGrp="1"/>
          </p:cNvSpPr>
          <p:nvPr>
            <p:ph type="body" idx="1"/>
          </p:nvPr>
        </p:nvSpPr>
        <p:spPr>
          <a:xfrm>
            <a:off x="628650" y="1369219"/>
            <a:ext cx="5162550" cy="3263400"/>
          </a:xfrm>
        </p:spPr>
        <p:txBody>
          <a:bodyPr/>
          <a:lstStyle/>
          <a:p>
            <a:pPr marL="0" lvl="0" indent="0">
              <a:spcBef>
                <a:spcPts val="0"/>
              </a:spcBef>
              <a:buNone/>
            </a:pPr>
            <a:r>
              <a:rPr lang="en-US" sz="1800" b="1" dirty="0"/>
              <a:t>Think about your early childhood--</a:t>
            </a:r>
          </a:p>
          <a:p>
            <a:pPr marL="342900" indent="-342900">
              <a:spcBef>
                <a:spcPts val="1200"/>
              </a:spcBef>
            </a:pPr>
            <a:r>
              <a:rPr lang="en-US" sz="1600" dirty="0"/>
              <a:t>Is there a positive early learning experience (can be with a parent, family, or community member) that comes to </a:t>
            </a:r>
            <a:r>
              <a:rPr lang="en-US" sz="1600" dirty="0" smtClean="0"/>
              <a:t>mind?</a:t>
            </a:r>
          </a:p>
          <a:p>
            <a:pPr marL="342900" indent="-342900">
              <a:spcBef>
                <a:spcPts val="1200"/>
              </a:spcBef>
            </a:pPr>
            <a:r>
              <a:rPr lang="en-US" sz="1600" dirty="0" smtClean="0"/>
              <a:t>Share </a:t>
            </a:r>
            <a:r>
              <a:rPr lang="en-US" sz="1600" dirty="0"/>
              <a:t>your story with your little one and make a new memory!</a:t>
            </a:r>
          </a:p>
          <a:p>
            <a:pPr marL="0" lvl="0" indent="0">
              <a:spcBef>
                <a:spcPts val="1200"/>
              </a:spcBef>
              <a:spcAft>
                <a:spcPts val="1200"/>
              </a:spcAft>
              <a:buNone/>
            </a:pPr>
            <a:r>
              <a:rPr lang="en-US" sz="1800" b="1" u="sng" dirty="0" smtClean="0"/>
              <a:t>Tamilah’s Top Pick</a:t>
            </a:r>
            <a:r>
              <a:rPr lang="en-US" sz="1800" b="1" u="sng" dirty="0"/>
              <a:t>:</a:t>
            </a:r>
            <a:r>
              <a:rPr lang="en-US" sz="1800" u="sng" dirty="0"/>
              <a:t> </a:t>
            </a:r>
            <a:endParaRPr lang="en-US" sz="1800" u="sng" dirty="0" smtClean="0"/>
          </a:p>
          <a:p>
            <a:pPr marL="0" lvl="0" indent="0">
              <a:spcBef>
                <a:spcPts val="1200"/>
              </a:spcBef>
              <a:spcAft>
                <a:spcPts val="1200"/>
              </a:spcAft>
              <a:buNone/>
            </a:pPr>
            <a:r>
              <a:rPr lang="en-US" sz="1600" dirty="0" smtClean="0"/>
              <a:t>Learning </a:t>
            </a:r>
            <a:r>
              <a:rPr lang="en-US" sz="1600" dirty="0"/>
              <a:t>nursery rhymes, hand games and sing-alongs with my mom. </a:t>
            </a:r>
            <a:r>
              <a:rPr lang="en-US" sz="1600" i="1" dirty="0"/>
              <a:t>Miss Mary Mack</a:t>
            </a:r>
            <a:r>
              <a:rPr lang="en-US" sz="1600" dirty="0"/>
              <a:t> was my favorite! Do you know Ella Jenkins?</a:t>
            </a:r>
          </a:p>
          <a:p>
            <a:endParaRPr lang="en-US" dirty="0"/>
          </a:p>
        </p:txBody>
      </p:sp>
      <p:pic>
        <p:nvPicPr>
          <p:cNvPr id="2050" name="Picture 2" descr="Click to view slidesh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7527" y="2004907"/>
            <a:ext cx="1045560" cy="90762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181852" y="4022096"/>
            <a:ext cx="2261235" cy="461665"/>
          </a:xfrm>
          <a:prstGeom prst="rect">
            <a:avLst/>
          </a:prstGeom>
          <a:noFill/>
        </p:spPr>
        <p:txBody>
          <a:bodyPr wrap="square" rtlCol="0">
            <a:spAutoFit/>
          </a:bodyPr>
          <a:lstStyle/>
          <a:p>
            <a:r>
              <a:rPr lang="en-US" sz="800" dirty="0" smtClean="0">
                <a:latin typeface="Trebuchet MS" panose="020B0603020202020204" pitchFamily="34" charset="0"/>
              </a:rPr>
              <a:t>Photos from Smithsonian Institute website: </a:t>
            </a:r>
            <a:r>
              <a:rPr lang="en-US" sz="800" dirty="0" smtClean="0">
                <a:latin typeface="Trebuchet MS" panose="020B0603020202020204" pitchFamily="34" charset="0"/>
                <a:hlinkClick r:id="rId4"/>
              </a:rPr>
              <a:t>Ella Jenkins the First Lady of Children’s Music Artist Spotlight </a:t>
            </a:r>
            <a:endParaRPr lang="en-US" sz="800" dirty="0">
              <a:latin typeface="Trebuchet MS" panose="020B0603020202020204" pitchFamily="34" charset="0"/>
            </a:endParaRPr>
          </a:p>
        </p:txBody>
      </p:sp>
    </p:spTree>
    <p:extLst>
      <p:ext uri="{BB962C8B-B14F-4D97-AF65-F5344CB8AC3E}">
        <p14:creationId xmlns:p14="http://schemas.microsoft.com/office/powerpoint/2010/main" val="1344391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Virginia’s Early Learning and Development Standards</a:t>
            </a:r>
            <a:endParaRPr lang="en-US" dirty="0"/>
          </a:p>
        </p:txBody>
      </p:sp>
      <p:sp>
        <p:nvSpPr>
          <p:cNvPr id="3" name="Text Placeholder 2"/>
          <p:cNvSpPr>
            <a:spLocks noGrp="1"/>
          </p:cNvSpPr>
          <p:nvPr>
            <p:ph type="body" idx="1"/>
          </p:nvPr>
        </p:nvSpPr>
        <p:spPr/>
        <p:txBody>
          <a:bodyPr/>
          <a:lstStyle/>
          <a:p>
            <a:r>
              <a:rPr lang="en-US" dirty="0" smtClean="0"/>
              <a:t>Birth to Five Learning Guidelines</a:t>
            </a:r>
            <a:endParaRPr lang="en-US" dirty="0"/>
          </a:p>
        </p:txBody>
      </p:sp>
    </p:spTree>
    <p:extLst>
      <p:ext uri="{BB962C8B-B14F-4D97-AF65-F5344CB8AC3E}">
        <p14:creationId xmlns:p14="http://schemas.microsoft.com/office/powerpoint/2010/main" val="32518278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 sz="2800" dirty="0"/>
              <a:t>Learning and Development Across the Birth to Five Continuum</a:t>
            </a:r>
            <a:endParaRPr lang="en-US" sz="2800" dirty="0"/>
          </a:p>
        </p:txBody>
      </p:sp>
      <p:sp>
        <p:nvSpPr>
          <p:cNvPr id="6" name="Text Placeholder 5"/>
          <p:cNvSpPr>
            <a:spLocks noGrp="1"/>
          </p:cNvSpPr>
          <p:nvPr>
            <p:ph type="body" idx="1"/>
          </p:nvPr>
        </p:nvSpPr>
        <p:spPr>
          <a:xfrm>
            <a:off x="628649" y="1328962"/>
            <a:ext cx="7886700" cy="3263400"/>
          </a:xfrm>
        </p:spPr>
        <p:txBody>
          <a:bodyPr/>
          <a:lstStyle/>
          <a:p>
            <a:pPr marL="0" lvl="0" indent="0">
              <a:spcBef>
                <a:spcPts val="640"/>
              </a:spcBef>
              <a:buNone/>
            </a:pPr>
            <a:r>
              <a:rPr lang="en-US" sz="1800" b="1" dirty="0"/>
              <a:t>Virginia has developed a  new unified set of early learning and development standards (ELDS) to provide families, caregivers and educators:</a:t>
            </a:r>
          </a:p>
          <a:p>
            <a:pPr lvl="0" indent="-330200">
              <a:spcBef>
                <a:spcPts val="1000"/>
              </a:spcBef>
              <a:buSzPts val="1600"/>
              <a:buChar char="●"/>
            </a:pPr>
            <a:r>
              <a:rPr lang="en-US" sz="1600" dirty="0"/>
              <a:t>Guidance on what children should know and be able to do at various ages and stages of the birth to five continuum</a:t>
            </a:r>
          </a:p>
          <a:p>
            <a:pPr lvl="0" indent="-330200">
              <a:spcBef>
                <a:spcPts val="1000"/>
              </a:spcBef>
              <a:buSzPts val="1600"/>
              <a:buChar char="●"/>
            </a:pPr>
            <a:r>
              <a:rPr lang="en-US" sz="1600" dirty="0"/>
              <a:t>Grounding knowledge for developmentally appropriate and culturally and linguistically responsive adult-child interactions </a:t>
            </a:r>
          </a:p>
        </p:txBody>
      </p:sp>
      <p:sp>
        <p:nvSpPr>
          <p:cNvPr id="7" name="TextBox 6"/>
          <p:cNvSpPr txBox="1"/>
          <p:nvPr/>
        </p:nvSpPr>
        <p:spPr>
          <a:xfrm>
            <a:off x="739860" y="3784316"/>
            <a:ext cx="8065408" cy="65864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a:lnSpc>
                <a:spcPct val="115000"/>
              </a:lnSpc>
              <a:spcAft>
                <a:spcPts val="1200"/>
              </a:spcAft>
            </a:pPr>
            <a:r>
              <a:rPr lang="en-US" sz="1600" b="1" dirty="0">
                <a:solidFill>
                  <a:schemeClr val="tx1"/>
                </a:solidFill>
              </a:rPr>
              <a:t>A cohesive set of early learning standards serves as a critical tool in supporting child development across all developmental areas, including literacy. </a:t>
            </a:r>
          </a:p>
        </p:txBody>
      </p:sp>
    </p:spTree>
    <p:extLst>
      <p:ext uri="{BB962C8B-B14F-4D97-AF65-F5344CB8AC3E}">
        <p14:creationId xmlns:p14="http://schemas.microsoft.com/office/powerpoint/2010/main" val="222731760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VDOE">
      <a:dk1>
        <a:srgbClr val="0F150D"/>
      </a:dk1>
      <a:lt1>
        <a:srgbClr val="FFFFFF"/>
      </a:lt1>
      <a:dk2>
        <a:srgbClr val="2F3E46"/>
      </a:dk2>
      <a:lt2>
        <a:srgbClr val="CDCDCD"/>
      </a:lt2>
      <a:accent1>
        <a:srgbClr val="101517"/>
      </a:accent1>
      <a:accent2>
        <a:srgbClr val="C12436"/>
      </a:accent2>
      <a:accent3>
        <a:srgbClr val="A5A5A5"/>
      </a:accent3>
      <a:accent4>
        <a:srgbClr val="FFC005"/>
      </a:accent4>
      <a:accent5>
        <a:srgbClr val="14C8E6"/>
      </a:accent5>
      <a:accent6>
        <a:srgbClr val="50E269"/>
      </a:accent6>
      <a:hlink>
        <a:srgbClr val="C12436"/>
      </a:hlink>
      <a:folHlink>
        <a:srgbClr val="10151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1774</TotalTime>
  <Words>2912</Words>
  <Application>Microsoft Office PowerPoint</Application>
  <PresentationFormat>On-screen Show (16:9)</PresentationFormat>
  <Paragraphs>273</Paragraphs>
  <Slides>41</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Calibri</vt:lpstr>
      <vt:lpstr>Trebuchet MS</vt:lpstr>
      <vt:lpstr>Wingdings</vt:lpstr>
      <vt:lpstr>Office Theme</vt:lpstr>
      <vt:lpstr>Early Literacy Starts at Home</vt:lpstr>
      <vt:lpstr>About Me: </vt:lpstr>
      <vt:lpstr>Session Objectives and Agenda</vt:lpstr>
      <vt:lpstr>Grounding Context</vt:lpstr>
      <vt:lpstr>Families are Children’s First and Forever Teachers!</vt:lpstr>
      <vt:lpstr>The Most Critical Years for a Child’s Learning and Development Are Between Ages Birth to Five</vt:lpstr>
      <vt:lpstr>Reflection Prompt and Activity #1: Share a Story/Make a New Memory</vt:lpstr>
      <vt:lpstr>Virginia’s Early Learning and Development Standards</vt:lpstr>
      <vt:lpstr>Learning and Development Across the Birth to Five Continuum</vt:lpstr>
      <vt:lpstr>About the Structure of the Early Learning Standards</vt:lpstr>
      <vt:lpstr>Where can I find Virginia’s new ELDS?</vt:lpstr>
      <vt:lpstr>School Readiness </vt:lpstr>
      <vt:lpstr>Ready Children, Families and Communities!</vt:lpstr>
      <vt:lpstr>Virginia’s “Big Picture” for School Readiness</vt:lpstr>
      <vt:lpstr>What is the Virginia Kindergarten Readiness Program (VKRP)?</vt:lpstr>
      <vt:lpstr>How does the VKRP benefit families?</vt:lpstr>
      <vt:lpstr>VKRP Family Resources</vt:lpstr>
      <vt:lpstr>Supporting School Readiness Skills</vt:lpstr>
      <vt:lpstr>Supporting Early Literacy at Home</vt:lpstr>
      <vt:lpstr>Building the Continuum</vt:lpstr>
      <vt:lpstr>“The Basics” For Children Ages 0-3</vt:lpstr>
      <vt:lpstr>Language Development 101s for All Early Learners</vt:lpstr>
      <vt:lpstr>Other High-Yield Early Literacy Development Strategies </vt:lpstr>
      <vt:lpstr>Serve and Return</vt:lpstr>
      <vt:lpstr>Ask “Big” Questions</vt:lpstr>
      <vt:lpstr>Read with your child everyday!</vt:lpstr>
      <vt:lpstr>PALS Resources for Families</vt:lpstr>
      <vt:lpstr>Multi-lingual/English Language Learner Resources  </vt:lpstr>
      <vt:lpstr>Reflection Prompt and Activity #2: Integrating Games, Music and Movement</vt:lpstr>
      <vt:lpstr>Engaging Children with Books</vt:lpstr>
      <vt:lpstr>The Benefits of Reading to Your Child</vt:lpstr>
      <vt:lpstr>Tips on How to Raise a “Ready Reader”</vt:lpstr>
      <vt:lpstr>The Importance of Diversity in Children’s Literature</vt:lpstr>
      <vt:lpstr>Diversify Your Child’s “Reading Diet” by Genre and Type</vt:lpstr>
      <vt:lpstr>Fostering Social-Emotional Skills Through Literature</vt:lpstr>
      <vt:lpstr>Reflection Prompt and Activity #3: Favorite Books</vt:lpstr>
      <vt:lpstr>Closing Thoughts and Next Steps</vt:lpstr>
      <vt:lpstr>Next Steps</vt:lpstr>
      <vt:lpstr>Reflection Prompt and Closing Activity: Develop An Action Plan </vt:lpstr>
      <vt:lpstr>Contact</vt:lpstr>
      <vt:lpstr>Highlighted References and Additional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Summer Refreshment Series</dc:title>
  <dc:creator>Richardson, Tamilah (DOE)</dc:creator>
  <cp:lastModifiedBy>Tamilah Richardson</cp:lastModifiedBy>
  <cp:revision>63</cp:revision>
  <dcterms:modified xsi:type="dcterms:W3CDTF">2021-08-23T20:38:52Z</dcterms:modified>
</cp:coreProperties>
</file>